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6" r:id="rId5"/>
    <p:sldId id="257" r:id="rId6"/>
    <p:sldId id="258" r:id="rId7"/>
    <p:sldId id="260" r:id="rId8"/>
    <p:sldId id="262" r:id="rId9"/>
    <p:sldId id="261" r:id="rId10"/>
    <p:sldId id="263" r:id="rId11"/>
    <p:sldId id="264" r:id="rId12"/>
    <p:sldId id="268" r:id="rId13"/>
    <p:sldId id="265" r:id="rId14"/>
    <p:sldId id="266" r:id="rId15"/>
    <p:sldId id="267" r:id="rId16"/>
  </p:sldIdLst>
  <p:sldSz cx="18288000" cy="10287000"/>
  <p:notesSz cx="6858000" cy="9144000"/>
  <p:embeddedFontLst>
    <p:embeddedFont>
      <p:font typeface="HK Grotesk" panose="020B0604020202020204" charset="0"/>
      <p:regular r:id="rId18"/>
    </p:embeddedFont>
    <p:embeddedFont>
      <p:font typeface="HK Grotesk Bold" panose="020B0604020202020204" charset="0"/>
      <p:regular r:id="rId19"/>
    </p:embeddedFont>
    <p:embeddedFont>
      <p:font typeface="HK Grotesk Italics" panose="020B0604020202020204" charset="0"/>
      <p:regular r:id="rId20"/>
    </p:embeddedFont>
    <p:embeddedFont>
      <p:font typeface="HK Grotesk Medium"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4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F379C6-43FE-4ED8-9D59-EE6F75D5A69D}" v="1749" dt="2026-02-17T14:19:05.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94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ze Akmentiņa" userId="317a8fd0-b43b-4b93-af90-3503c0a83021" providerId="ADAL" clId="{371A560D-2F00-4661-B1FE-ADB8E35163B2}"/>
    <pc:docChg chg="undo custSel addSld delSld modSld sldOrd">
      <pc:chgData name="Ilze Akmentiņa" userId="317a8fd0-b43b-4b93-af90-3503c0a83021" providerId="ADAL" clId="{371A560D-2F00-4661-B1FE-ADB8E35163B2}" dt="2026-02-17T14:19:42.122" v="2064" actId="6549"/>
      <pc:docMkLst>
        <pc:docMk/>
      </pc:docMkLst>
      <pc:sldChg chg="modSp mod">
        <pc:chgData name="Ilze Akmentiņa" userId="317a8fd0-b43b-4b93-af90-3503c0a83021" providerId="ADAL" clId="{371A560D-2F00-4661-B1FE-ADB8E35163B2}" dt="2026-02-17T14:13:57.586" v="2000" actId="20577"/>
        <pc:sldMkLst>
          <pc:docMk/>
          <pc:sldMk cId="0" sldId="257"/>
        </pc:sldMkLst>
        <pc:spChg chg="mod">
          <ac:chgData name="Ilze Akmentiņa" userId="317a8fd0-b43b-4b93-af90-3503c0a83021" providerId="ADAL" clId="{371A560D-2F00-4661-B1FE-ADB8E35163B2}" dt="2026-02-17T14:13:57.586" v="2000" actId="20577"/>
          <ac:spMkLst>
            <pc:docMk/>
            <pc:sldMk cId="0" sldId="257"/>
            <ac:spMk id="4" creationId="{00000000-0000-0000-0000-000000000000}"/>
          </ac:spMkLst>
        </pc:spChg>
        <pc:spChg chg="mod">
          <ac:chgData name="Ilze Akmentiņa" userId="317a8fd0-b43b-4b93-af90-3503c0a83021" providerId="ADAL" clId="{371A560D-2F00-4661-B1FE-ADB8E35163B2}" dt="2026-02-17T14:13:47.442" v="1997" actId="6549"/>
          <ac:spMkLst>
            <pc:docMk/>
            <pc:sldMk cId="0" sldId="257"/>
            <ac:spMk id="5" creationId="{00000000-0000-0000-0000-000000000000}"/>
          </ac:spMkLst>
        </pc:spChg>
      </pc:sldChg>
      <pc:sldChg chg="modSp mod">
        <pc:chgData name="Ilze Akmentiņa" userId="317a8fd0-b43b-4b93-af90-3503c0a83021" providerId="ADAL" clId="{371A560D-2F00-4661-B1FE-ADB8E35163B2}" dt="2026-02-17T14:06:41.209" v="1967" actId="6549"/>
        <pc:sldMkLst>
          <pc:docMk/>
          <pc:sldMk cId="0" sldId="258"/>
        </pc:sldMkLst>
        <pc:spChg chg="mod">
          <ac:chgData name="Ilze Akmentiņa" userId="317a8fd0-b43b-4b93-af90-3503c0a83021" providerId="ADAL" clId="{371A560D-2F00-4661-B1FE-ADB8E35163B2}" dt="2026-02-17T08:05:22.320" v="55" actId="20577"/>
          <ac:spMkLst>
            <pc:docMk/>
            <pc:sldMk cId="0" sldId="258"/>
            <ac:spMk id="4" creationId="{00000000-0000-0000-0000-000000000000}"/>
          </ac:spMkLst>
        </pc:spChg>
        <pc:spChg chg="mod">
          <ac:chgData name="Ilze Akmentiņa" userId="317a8fd0-b43b-4b93-af90-3503c0a83021" providerId="ADAL" clId="{371A560D-2F00-4661-B1FE-ADB8E35163B2}" dt="2026-02-17T14:06:41.209" v="1967" actId="6549"/>
          <ac:spMkLst>
            <pc:docMk/>
            <pc:sldMk cId="0" sldId="258"/>
            <ac:spMk id="6" creationId="{00000000-0000-0000-0000-000000000000}"/>
          </ac:spMkLst>
        </pc:spChg>
        <pc:spChg chg="mod">
          <ac:chgData name="Ilze Akmentiņa" userId="317a8fd0-b43b-4b93-af90-3503c0a83021" providerId="ADAL" clId="{371A560D-2F00-4661-B1FE-ADB8E35163B2}" dt="2026-02-17T08:07:45.907" v="175" actId="1076"/>
          <ac:spMkLst>
            <pc:docMk/>
            <pc:sldMk cId="0" sldId="258"/>
            <ac:spMk id="7" creationId="{00000000-0000-0000-0000-000000000000}"/>
          </ac:spMkLst>
        </pc:spChg>
      </pc:sldChg>
      <pc:sldChg chg="del modNotesTx">
        <pc:chgData name="Ilze Akmentiņa" userId="317a8fd0-b43b-4b93-af90-3503c0a83021" providerId="ADAL" clId="{371A560D-2F00-4661-B1FE-ADB8E35163B2}" dt="2026-02-17T14:12:56.863" v="1968" actId="2696"/>
        <pc:sldMkLst>
          <pc:docMk/>
          <pc:sldMk cId="0" sldId="259"/>
        </pc:sldMkLst>
      </pc:sldChg>
      <pc:sldChg chg="modSp mod modNotesTx">
        <pc:chgData name="Ilze Akmentiņa" userId="317a8fd0-b43b-4b93-af90-3503c0a83021" providerId="ADAL" clId="{371A560D-2F00-4661-B1FE-ADB8E35163B2}" dt="2026-02-17T14:14:47.981" v="2008" actId="255"/>
        <pc:sldMkLst>
          <pc:docMk/>
          <pc:sldMk cId="0" sldId="260"/>
        </pc:sldMkLst>
        <pc:spChg chg="mod">
          <ac:chgData name="Ilze Akmentiņa" userId="317a8fd0-b43b-4b93-af90-3503c0a83021" providerId="ADAL" clId="{371A560D-2F00-4661-B1FE-ADB8E35163B2}" dt="2026-02-17T14:14:27.876" v="2005" actId="255"/>
          <ac:spMkLst>
            <pc:docMk/>
            <pc:sldMk cId="0" sldId="260"/>
            <ac:spMk id="3" creationId="{00000000-0000-0000-0000-000000000000}"/>
          </ac:spMkLst>
        </pc:spChg>
        <pc:spChg chg="mod">
          <ac:chgData name="Ilze Akmentiņa" userId="317a8fd0-b43b-4b93-af90-3503c0a83021" providerId="ADAL" clId="{371A560D-2F00-4661-B1FE-ADB8E35163B2}" dt="2026-02-17T14:14:36.223" v="2006" actId="255"/>
          <ac:spMkLst>
            <pc:docMk/>
            <pc:sldMk cId="0" sldId="260"/>
            <ac:spMk id="4" creationId="{00000000-0000-0000-0000-000000000000}"/>
          </ac:spMkLst>
        </pc:spChg>
        <pc:spChg chg="mod">
          <ac:chgData name="Ilze Akmentiņa" userId="317a8fd0-b43b-4b93-af90-3503c0a83021" providerId="ADAL" clId="{371A560D-2F00-4661-B1FE-ADB8E35163B2}" dt="2026-02-17T14:14:47.981" v="2008" actId="255"/>
          <ac:spMkLst>
            <pc:docMk/>
            <pc:sldMk cId="0" sldId="260"/>
            <ac:spMk id="6" creationId="{00000000-0000-0000-0000-000000000000}"/>
          </ac:spMkLst>
        </pc:spChg>
        <pc:spChg chg="mod">
          <ac:chgData name="Ilze Akmentiņa" userId="317a8fd0-b43b-4b93-af90-3503c0a83021" providerId="ADAL" clId="{371A560D-2F00-4661-B1FE-ADB8E35163B2}" dt="2026-02-17T14:14:41.842" v="2007" actId="255"/>
          <ac:spMkLst>
            <pc:docMk/>
            <pc:sldMk cId="0" sldId="260"/>
            <ac:spMk id="9" creationId="{00000000-0000-0000-0000-000000000000}"/>
          </ac:spMkLst>
        </pc:spChg>
        <pc:spChg chg="mod">
          <ac:chgData name="Ilze Akmentiņa" userId="317a8fd0-b43b-4b93-af90-3503c0a83021" providerId="ADAL" clId="{371A560D-2F00-4661-B1FE-ADB8E35163B2}" dt="2026-02-17T14:14:07.937" v="2002" actId="20577"/>
          <ac:spMkLst>
            <pc:docMk/>
            <pc:sldMk cId="0" sldId="260"/>
            <ac:spMk id="11" creationId="{00000000-0000-0000-0000-000000000000}"/>
          </ac:spMkLst>
        </pc:spChg>
      </pc:sldChg>
      <pc:sldChg chg="modSp mod ord modNotesTx">
        <pc:chgData name="Ilze Akmentiņa" userId="317a8fd0-b43b-4b93-af90-3503c0a83021" providerId="ADAL" clId="{371A560D-2F00-4661-B1FE-ADB8E35163B2}" dt="2026-02-17T08:31:06.011" v="1062" actId="20577"/>
        <pc:sldMkLst>
          <pc:docMk/>
          <pc:sldMk cId="0" sldId="261"/>
        </pc:sldMkLst>
        <pc:spChg chg="mod">
          <ac:chgData name="Ilze Akmentiņa" userId="317a8fd0-b43b-4b93-af90-3503c0a83021" providerId="ADAL" clId="{371A560D-2F00-4661-B1FE-ADB8E35163B2}" dt="2026-02-17T08:27:44.598" v="860" actId="1076"/>
          <ac:spMkLst>
            <pc:docMk/>
            <pc:sldMk cId="0" sldId="261"/>
            <ac:spMk id="3" creationId="{00000000-0000-0000-0000-000000000000}"/>
          </ac:spMkLst>
        </pc:spChg>
        <pc:spChg chg="mod">
          <ac:chgData name="Ilze Akmentiņa" userId="317a8fd0-b43b-4b93-af90-3503c0a83021" providerId="ADAL" clId="{371A560D-2F00-4661-B1FE-ADB8E35163B2}" dt="2026-02-17T08:26:48.346" v="856" actId="255"/>
          <ac:spMkLst>
            <pc:docMk/>
            <pc:sldMk cId="0" sldId="261"/>
            <ac:spMk id="4" creationId="{00000000-0000-0000-0000-000000000000}"/>
          </ac:spMkLst>
        </pc:spChg>
        <pc:spChg chg="mod">
          <ac:chgData name="Ilze Akmentiņa" userId="317a8fd0-b43b-4b93-af90-3503c0a83021" providerId="ADAL" clId="{371A560D-2F00-4661-B1FE-ADB8E35163B2}" dt="2026-02-17T08:28:55.312" v="912" actId="20577"/>
          <ac:spMkLst>
            <pc:docMk/>
            <pc:sldMk cId="0" sldId="261"/>
            <ac:spMk id="5" creationId="{00000000-0000-0000-0000-000000000000}"/>
          </ac:spMkLst>
        </pc:spChg>
        <pc:spChg chg="mod">
          <ac:chgData name="Ilze Akmentiņa" userId="317a8fd0-b43b-4b93-af90-3503c0a83021" providerId="ADAL" clId="{371A560D-2F00-4661-B1FE-ADB8E35163B2}" dt="2026-02-17T08:27:08.054" v="858" actId="255"/>
          <ac:spMkLst>
            <pc:docMk/>
            <pc:sldMk cId="0" sldId="261"/>
            <ac:spMk id="6" creationId="{00000000-0000-0000-0000-000000000000}"/>
          </ac:spMkLst>
        </pc:spChg>
        <pc:spChg chg="mod">
          <ac:chgData name="Ilze Akmentiņa" userId="317a8fd0-b43b-4b93-af90-3503c0a83021" providerId="ADAL" clId="{371A560D-2F00-4661-B1FE-ADB8E35163B2}" dt="2026-02-17T08:27:15.767" v="859" actId="255"/>
          <ac:spMkLst>
            <pc:docMk/>
            <pc:sldMk cId="0" sldId="261"/>
            <ac:spMk id="7" creationId="{00000000-0000-0000-0000-000000000000}"/>
          </ac:spMkLst>
        </pc:spChg>
      </pc:sldChg>
      <pc:sldChg chg="modSp mod modNotesTx">
        <pc:chgData name="Ilze Akmentiņa" userId="317a8fd0-b43b-4b93-af90-3503c0a83021" providerId="ADAL" clId="{371A560D-2F00-4661-B1FE-ADB8E35163B2}" dt="2026-02-17T14:16:10.040" v="2022" actId="20577"/>
        <pc:sldMkLst>
          <pc:docMk/>
          <pc:sldMk cId="0" sldId="262"/>
        </pc:sldMkLst>
        <pc:spChg chg="mod">
          <ac:chgData name="Ilze Akmentiņa" userId="317a8fd0-b43b-4b93-af90-3503c0a83021" providerId="ADAL" clId="{371A560D-2F00-4661-B1FE-ADB8E35163B2}" dt="2026-02-17T14:15:59.513" v="2020" actId="1076"/>
          <ac:spMkLst>
            <pc:docMk/>
            <pc:sldMk cId="0" sldId="262"/>
            <ac:spMk id="6" creationId="{00000000-0000-0000-0000-000000000000}"/>
          </ac:spMkLst>
        </pc:spChg>
        <pc:spChg chg="mod">
          <ac:chgData name="Ilze Akmentiņa" userId="317a8fd0-b43b-4b93-af90-3503c0a83021" providerId="ADAL" clId="{371A560D-2F00-4661-B1FE-ADB8E35163B2}" dt="2026-02-17T08:21:36.167" v="715" actId="122"/>
          <ac:spMkLst>
            <pc:docMk/>
            <pc:sldMk cId="0" sldId="262"/>
            <ac:spMk id="7" creationId="{00000000-0000-0000-0000-000000000000}"/>
          </ac:spMkLst>
        </pc:spChg>
        <pc:spChg chg="mod">
          <ac:chgData name="Ilze Akmentiņa" userId="317a8fd0-b43b-4b93-af90-3503c0a83021" providerId="ADAL" clId="{371A560D-2F00-4661-B1FE-ADB8E35163B2}" dt="2026-02-17T14:15:28.858" v="2014" actId="121"/>
          <ac:spMkLst>
            <pc:docMk/>
            <pc:sldMk cId="0" sldId="262"/>
            <ac:spMk id="8" creationId="{00000000-0000-0000-0000-000000000000}"/>
          </ac:spMkLst>
        </pc:spChg>
        <pc:spChg chg="mod">
          <ac:chgData name="Ilze Akmentiņa" userId="317a8fd0-b43b-4b93-af90-3503c0a83021" providerId="ADAL" clId="{371A560D-2F00-4661-B1FE-ADB8E35163B2}" dt="2026-02-17T08:25:27.987" v="822" actId="122"/>
          <ac:spMkLst>
            <pc:docMk/>
            <pc:sldMk cId="0" sldId="262"/>
            <ac:spMk id="9" creationId="{00000000-0000-0000-0000-000000000000}"/>
          </ac:spMkLst>
        </pc:spChg>
        <pc:spChg chg="mod">
          <ac:chgData name="Ilze Akmentiņa" userId="317a8fd0-b43b-4b93-af90-3503c0a83021" providerId="ADAL" clId="{371A560D-2F00-4661-B1FE-ADB8E35163B2}" dt="2026-02-17T14:16:10.040" v="2022" actId="20577"/>
          <ac:spMkLst>
            <pc:docMk/>
            <pc:sldMk cId="0" sldId="262"/>
            <ac:spMk id="10" creationId="{00000000-0000-0000-0000-000000000000}"/>
          </ac:spMkLst>
        </pc:spChg>
        <pc:spChg chg="mod">
          <ac:chgData name="Ilze Akmentiņa" userId="317a8fd0-b43b-4b93-af90-3503c0a83021" providerId="ADAL" clId="{371A560D-2F00-4661-B1FE-ADB8E35163B2}" dt="2026-02-17T14:15:01.395" v="2010" actId="20577"/>
          <ac:spMkLst>
            <pc:docMk/>
            <pc:sldMk cId="0" sldId="262"/>
            <ac:spMk id="12" creationId="{00000000-0000-0000-0000-000000000000}"/>
          </ac:spMkLst>
        </pc:spChg>
      </pc:sldChg>
      <pc:sldChg chg="modSp mod modNotesTx">
        <pc:chgData name="Ilze Akmentiņa" userId="317a8fd0-b43b-4b93-af90-3503c0a83021" providerId="ADAL" clId="{371A560D-2F00-4661-B1FE-ADB8E35163B2}" dt="2026-02-17T14:17:27.782" v="2027" actId="1076"/>
        <pc:sldMkLst>
          <pc:docMk/>
          <pc:sldMk cId="0" sldId="263"/>
        </pc:sldMkLst>
        <pc:spChg chg="mod">
          <ac:chgData name="Ilze Akmentiņa" userId="317a8fd0-b43b-4b93-af90-3503c0a83021" providerId="ADAL" clId="{371A560D-2F00-4661-B1FE-ADB8E35163B2}" dt="2026-02-17T08:40:11.569" v="1489" actId="20577"/>
          <ac:spMkLst>
            <pc:docMk/>
            <pc:sldMk cId="0" sldId="263"/>
            <ac:spMk id="3" creationId="{00000000-0000-0000-0000-000000000000}"/>
          </ac:spMkLst>
        </pc:spChg>
        <pc:spChg chg="mod">
          <ac:chgData name="Ilze Akmentiņa" userId="317a8fd0-b43b-4b93-af90-3503c0a83021" providerId="ADAL" clId="{371A560D-2F00-4661-B1FE-ADB8E35163B2}" dt="2026-02-17T14:16:39.358" v="2026" actId="255"/>
          <ac:spMkLst>
            <pc:docMk/>
            <pc:sldMk cId="0" sldId="263"/>
            <ac:spMk id="4" creationId="{00000000-0000-0000-0000-000000000000}"/>
          </ac:spMkLst>
        </pc:spChg>
        <pc:spChg chg="mod">
          <ac:chgData name="Ilze Akmentiņa" userId="317a8fd0-b43b-4b93-af90-3503c0a83021" providerId="ADAL" clId="{371A560D-2F00-4661-B1FE-ADB8E35163B2}" dt="2026-02-17T14:17:27.782" v="2027" actId="1076"/>
          <ac:spMkLst>
            <pc:docMk/>
            <pc:sldMk cId="0" sldId="263"/>
            <ac:spMk id="6" creationId="{00000000-0000-0000-0000-000000000000}"/>
          </ac:spMkLst>
        </pc:spChg>
      </pc:sldChg>
      <pc:sldChg chg="modSp mod modNotesTx">
        <pc:chgData name="Ilze Akmentiņa" userId="317a8fd0-b43b-4b93-af90-3503c0a83021" providerId="ADAL" clId="{371A560D-2F00-4661-B1FE-ADB8E35163B2}" dt="2026-02-17T14:17:33.718" v="2029" actId="20577"/>
        <pc:sldMkLst>
          <pc:docMk/>
          <pc:sldMk cId="0" sldId="264"/>
        </pc:sldMkLst>
        <pc:spChg chg="mod">
          <ac:chgData name="Ilze Akmentiņa" userId="317a8fd0-b43b-4b93-af90-3503c0a83021" providerId="ADAL" clId="{371A560D-2F00-4661-B1FE-ADB8E35163B2}" dt="2026-02-17T08:42:43.958" v="1656" actId="255"/>
          <ac:spMkLst>
            <pc:docMk/>
            <pc:sldMk cId="0" sldId="264"/>
            <ac:spMk id="10" creationId="{00000000-0000-0000-0000-000000000000}"/>
          </ac:spMkLst>
        </pc:spChg>
        <pc:spChg chg="mod">
          <ac:chgData name="Ilze Akmentiņa" userId="317a8fd0-b43b-4b93-af90-3503c0a83021" providerId="ADAL" clId="{371A560D-2F00-4661-B1FE-ADB8E35163B2}" dt="2026-02-17T14:17:33.718" v="2029" actId="20577"/>
          <ac:spMkLst>
            <pc:docMk/>
            <pc:sldMk cId="0" sldId="264"/>
            <ac:spMk id="17" creationId="{00000000-0000-0000-0000-000000000000}"/>
          </ac:spMkLst>
        </pc:spChg>
      </pc:sldChg>
      <pc:sldChg chg="modSp mod">
        <pc:chgData name="Ilze Akmentiņa" userId="317a8fd0-b43b-4b93-af90-3503c0a83021" providerId="ADAL" clId="{371A560D-2F00-4661-B1FE-ADB8E35163B2}" dt="2026-02-17T08:48:20.381" v="1733" actId="20577"/>
        <pc:sldMkLst>
          <pc:docMk/>
          <pc:sldMk cId="0" sldId="265"/>
        </pc:sldMkLst>
        <pc:spChg chg="mod">
          <ac:chgData name="Ilze Akmentiņa" userId="317a8fd0-b43b-4b93-af90-3503c0a83021" providerId="ADAL" clId="{371A560D-2F00-4661-B1FE-ADB8E35163B2}" dt="2026-02-17T08:48:12.994" v="1729" actId="20577"/>
          <ac:spMkLst>
            <pc:docMk/>
            <pc:sldMk cId="0" sldId="265"/>
            <ac:spMk id="5" creationId="{00000000-0000-0000-0000-000000000000}"/>
          </ac:spMkLst>
        </pc:spChg>
        <pc:spChg chg="mod">
          <ac:chgData name="Ilze Akmentiņa" userId="317a8fd0-b43b-4b93-af90-3503c0a83021" providerId="ADAL" clId="{371A560D-2F00-4661-B1FE-ADB8E35163B2}" dt="2026-02-17T08:48:20.381" v="1733" actId="20577"/>
          <ac:spMkLst>
            <pc:docMk/>
            <pc:sldMk cId="0" sldId="265"/>
            <ac:spMk id="7" creationId="{00000000-0000-0000-0000-000000000000}"/>
          </ac:spMkLst>
        </pc:spChg>
      </pc:sldChg>
      <pc:sldChg chg="modSp mod">
        <pc:chgData name="Ilze Akmentiņa" userId="317a8fd0-b43b-4b93-af90-3503c0a83021" providerId="ADAL" clId="{371A560D-2F00-4661-B1FE-ADB8E35163B2}" dt="2026-02-17T08:54:30.457" v="1743" actId="1076"/>
        <pc:sldMkLst>
          <pc:docMk/>
          <pc:sldMk cId="0" sldId="266"/>
        </pc:sldMkLst>
        <pc:spChg chg="mod">
          <ac:chgData name="Ilze Akmentiņa" userId="317a8fd0-b43b-4b93-af90-3503c0a83021" providerId="ADAL" clId="{371A560D-2F00-4661-B1FE-ADB8E35163B2}" dt="2026-02-17T08:54:30.457" v="1743" actId="1076"/>
          <ac:spMkLst>
            <pc:docMk/>
            <pc:sldMk cId="0" sldId="266"/>
            <ac:spMk id="4" creationId="{00000000-0000-0000-0000-000000000000}"/>
          </ac:spMkLst>
        </pc:spChg>
        <pc:spChg chg="mod">
          <ac:chgData name="Ilze Akmentiņa" userId="317a8fd0-b43b-4b93-af90-3503c0a83021" providerId="ADAL" clId="{371A560D-2F00-4661-B1FE-ADB8E35163B2}" dt="2026-02-17T08:53:43.157" v="1741" actId="255"/>
          <ac:spMkLst>
            <pc:docMk/>
            <pc:sldMk cId="0" sldId="266"/>
            <ac:spMk id="5" creationId="{00000000-0000-0000-0000-000000000000}"/>
          </ac:spMkLst>
        </pc:spChg>
        <pc:spChg chg="mod">
          <ac:chgData name="Ilze Akmentiņa" userId="317a8fd0-b43b-4b93-af90-3503c0a83021" providerId="ADAL" clId="{371A560D-2F00-4661-B1FE-ADB8E35163B2}" dt="2026-02-17T08:53:36.574" v="1740" actId="255"/>
          <ac:spMkLst>
            <pc:docMk/>
            <pc:sldMk cId="0" sldId="266"/>
            <ac:spMk id="6" creationId="{00000000-0000-0000-0000-000000000000}"/>
          </ac:spMkLst>
        </pc:spChg>
        <pc:spChg chg="mod">
          <ac:chgData name="Ilze Akmentiņa" userId="317a8fd0-b43b-4b93-af90-3503c0a83021" providerId="ADAL" clId="{371A560D-2F00-4661-B1FE-ADB8E35163B2}" dt="2026-02-17T08:53:20.919" v="1738" actId="1076"/>
          <ac:spMkLst>
            <pc:docMk/>
            <pc:sldMk cId="0" sldId="266"/>
            <ac:spMk id="8" creationId="{00000000-0000-0000-0000-000000000000}"/>
          </ac:spMkLst>
        </pc:spChg>
        <pc:spChg chg="mod">
          <ac:chgData name="Ilze Akmentiņa" userId="317a8fd0-b43b-4b93-af90-3503c0a83021" providerId="ADAL" clId="{371A560D-2F00-4661-B1FE-ADB8E35163B2}" dt="2026-02-17T08:53:18.208" v="1737" actId="1076"/>
          <ac:spMkLst>
            <pc:docMk/>
            <pc:sldMk cId="0" sldId="266"/>
            <ac:spMk id="9" creationId="{00000000-0000-0000-0000-000000000000}"/>
          </ac:spMkLst>
        </pc:spChg>
        <pc:spChg chg="mod">
          <ac:chgData name="Ilze Akmentiņa" userId="317a8fd0-b43b-4b93-af90-3503c0a83021" providerId="ADAL" clId="{371A560D-2F00-4661-B1FE-ADB8E35163B2}" dt="2026-02-17T08:53:26.191" v="1739" actId="1076"/>
          <ac:spMkLst>
            <pc:docMk/>
            <pc:sldMk cId="0" sldId="266"/>
            <ac:spMk id="10" creationId="{00000000-0000-0000-0000-000000000000}"/>
          </ac:spMkLst>
        </pc:spChg>
      </pc:sldChg>
      <pc:sldChg chg="add del setBg">
        <pc:chgData name="Ilze Akmentiņa" userId="317a8fd0-b43b-4b93-af90-3503c0a83021" providerId="ADAL" clId="{371A560D-2F00-4661-B1FE-ADB8E35163B2}" dt="2026-02-17T11:47:14.234" v="1745"/>
        <pc:sldMkLst>
          <pc:docMk/>
          <pc:sldMk cId="2651985794" sldId="268"/>
        </pc:sldMkLst>
      </pc:sldChg>
      <pc:sldChg chg="modSp add mod ord modNotesTx">
        <pc:chgData name="Ilze Akmentiņa" userId="317a8fd0-b43b-4b93-af90-3503c0a83021" providerId="ADAL" clId="{371A560D-2F00-4661-B1FE-ADB8E35163B2}" dt="2026-02-17T14:19:42.122" v="2064" actId="6549"/>
        <pc:sldMkLst>
          <pc:docMk/>
          <pc:sldMk cId="2927015305" sldId="268"/>
        </pc:sldMkLst>
        <pc:spChg chg="mod">
          <ac:chgData name="Ilze Akmentiņa" userId="317a8fd0-b43b-4b93-af90-3503c0a83021" providerId="ADAL" clId="{371A560D-2F00-4661-B1FE-ADB8E35163B2}" dt="2026-02-17T14:19:42.122" v="2064" actId="6549"/>
          <ac:spMkLst>
            <pc:docMk/>
            <pc:sldMk cId="2927015305" sldId="268"/>
            <ac:spMk id="3" creationId="{94AED924-ADBF-748B-E028-2F66D98B50C0}"/>
          </ac:spMkLst>
        </pc:spChg>
        <pc:spChg chg="mod">
          <ac:chgData name="Ilze Akmentiņa" userId="317a8fd0-b43b-4b93-af90-3503c0a83021" providerId="ADAL" clId="{371A560D-2F00-4661-B1FE-ADB8E35163B2}" dt="2026-02-17T14:19:20.537" v="2052" actId="20577"/>
          <ac:spMkLst>
            <pc:docMk/>
            <pc:sldMk cId="2927015305" sldId="268"/>
            <ac:spMk id="4" creationId="{0D38420D-408F-E24D-4A46-1EE8D3133069}"/>
          </ac:spMkLst>
        </pc:spChg>
        <pc:spChg chg="mod">
          <ac:chgData name="Ilze Akmentiņa" userId="317a8fd0-b43b-4b93-af90-3503c0a83021" providerId="ADAL" clId="{371A560D-2F00-4661-B1FE-ADB8E35163B2}" dt="2026-02-17T14:19:27.679" v="2053" actId="1076"/>
          <ac:spMkLst>
            <pc:docMk/>
            <pc:sldMk cId="2927015305" sldId="268"/>
            <ac:spMk id="6" creationId="{9229D2B4-9873-4EAD-5650-BF28D76C9E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9A20A-54F5-482D-A858-B7A847B40FE0}" type="datetimeFigureOut">
              <a:rPr lang="lv-LV" smtClean="0"/>
              <a:t>17.02.2026</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36B42-F67D-410F-8671-DC0E17B17C3C}" type="slidenum">
              <a:rPr lang="lv-LV" smtClean="0"/>
              <a:t>‹#›</a:t>
            </a:fld>
            <a:endParaRPr lang="lv-LV"/>
          </a:p>
        </p:txBody>
      </p:sp>
    </p:spTree>
    <p:extLst>
      <p:ext uri="{BB962C8B-B14F-4D97-AF65-F5344CB8AC3E}">
        <p14:creationId xmlns:p14="http://schemas.microsoft.com/office/powerpoint/2010/main" val="4243252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Analizējam</a:t>
            </a:r>
            <a:r>
              <a:rPr lang="en-US" dirty="0"/>
              <a:t> </a:t>
            </a:r>
            <a:r>
              <a:rPr lang="en-US" dirty="0" err="1"/>
              <a:t>šīs</a:t>
            </a:r>
            <a:r>
              <a:rPr lang="en-US" dirty="0"/>
              <a:t> </a:t>
            </a:r>
            <a:r>
              <a:rPr lang="en-US" dirty="0" err="1"/>
              <a:t>pazīmes</a:t>
            </a:r>
            <a:r>
              <a:rPr lang="en-US" dirty="0"/>
              <a:t>, ja </a:t>
            </a:r>
            <a:r>
              <a:rPr lang="en-US" dirty="0" err="1"/>
              <a:t>ceļš</a:t>
            </a:r>
            <a:r>
              <a:rPr lang="en-US" dirty="0"/>
              <a:t> </a:t>
            </a:r>
            <a:r>
              <a:rPr lang="en-US" dirty="0" err="1"/>
              <a:t>saglabājas</a:t>
            </a:r>
            <a:r>
              <a:rPr lang="en-US" dirty="0"/>
              <a:t> </a:t>
            </a:r>
            <a:r>
              <a:rPr lang="en-US" dirty="0" err="1"/>
              <a:t>kā</a:t>
            </a:r>
            <a:r>
              <a:rPr lang="en-US" dirty="0"/>
              <a:t> </a:t>
            </a:r>
            <a:r>
              <a:rPr lang="en-US" dirty="0" err="1"/>
              <a:t>publiskā</a:t>
            </a:r>
            <a:r>
              <a:rPr lang="en-US" dirty="0"/>
              <a:t> </a:t>
            </a:r>
            <a:r>
              <a:rPr lang="en-US" dirty="0" err="1"/>
              <a:t>infrastruktūra</a:t>
            </a:r>
            <a:r>
              <a:rPr lang="en-US" dirty="0"/>
              <a:t>, </a:t>
            </a:r>
            <a:r>
              <a:rPr lang="en-US" dirty="0" err="1"/>
              <a:t>viss</a:t>
            </a:r>
            <a:r>
              <a:rPr lang="en-US" dirty="0"/>
              <a:t> </a:t>
            </a:r>
            <a:r>
              <a:rPr lang="en-US" dirty="0" err="1"/>
              <a:t>kārtībā</a:t>
            </a:r>
            <a:r>
              <a:rPr lang="en-US" dirty="0"/>
              <a:t>.</a:t>
            </a:r>
            <a:endParaRPr lang="lv-LV" dirty="0"/>
          </a:p>
        </p:txBody>
      </p:sp>
      <p:sp>
        <p:nvSpPr>
          <p:cNvPr id="4" name="Slide Number Placeholder 3"/>
          <p:cNvSpPr>
            <a:spLocks noGrp="1"/>
          </p:cNvSpPr>
          <p:nvPr>
            <p:ph type="sldNum" sz="quarter" idx="5"/>
          </p:nvPr>
        </p:nvSpPr>
        <p:spPr/>
        <p:txBody>
          <a:bodyPr/>
          <a:lstStyle/>
          <a:p>
            <a:fld id="{2BE36B42-F67D-410F-8671-DC0E17B17C3C}" type="slidenum">
              <a:rPr lang="lv-LV" smtClean="0"/>
              <a:t>4</a:t>
            </a:fld>
            <a:endParaRPr lang="lv-LV"/>
          </a:p>
        </p:txBody>
      </p:sp>
    </p:spTree>
    <p:extLst>
      <p:ext uri="{BB962C8B-B14F-4D97-AF65-F5344CB8AC3E}">
        <p14:creationId xmlns:p14="http://schemas.microsoft.com/office/powerpoint/2010/main" val="285307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Tagad</a:t>
            </a:r>
            <a:r>
              <a:rPr lang="en-US"/>
              <a:t> </a:t>
            </a:r>
            <a:r>
              <a:rPr lang="en-US" err="1"/>
              <a:t>pārējam</a:t>
            </a:r>
            <a:r>
              <a:rPr lang="en-US"/>
              <a:t> pie </a:t>
            </a:r>
            <a:r>
              <a:rPr lang="en-US" err="1"/>
              <a:t>atbalsta</a:t>
            </a:r>
            <a:r>
              <a:rPr lang="en-US"/>
              <a:t>, kas </a:t>
            </a:r>
            <a:r>
              <a:rPr lang="en-US" err="1"/>
              <a:t>ir</a:t>
            </a:r>
            <a:r>
              <a:rPr lang="en-US"/>
              <a:t> </a:t>
            </a:r>
            <a:r>
              <a:rPr lang="en-US" err="1"/>
              <a:t>komercdarbības</a:t>
            </a:r>
            <a:r>
              <a:rPr lang="en-US"/>
              <a:t> </a:t>
            </a:r>
            <a:r>
              <a:rPr lang="en-US" err="1"/>
              <a:t>atbalsts</a:t>
            </a:r>
            <a:r>
              <a:rPr lang="en-US"/>
              <a:t>. </a:t>
            </a:r>
            <a:r>
              <a:rPr lang="en-US" err="1"/>
              <a:t>Būtiski</a:t>
            </a:r>
            <a:r>
              <a:rPr lang="en-US"/>
              <a:t> </a:t>
            </a:r>
            <a:r>
              <a:rPr lang="en-US" err="1"/>
              <a:t>saprast</a:t>
            </a:r>
            <a:r>
              <a:rPr lang="en-US"/>
              <a:t> </a:t>
            </a:r>
            <a:r>
              <a:rPr lang="en-US" err="1"/>
              <a:t>izvēloties</a:t>
            </a:r>
            <a:r>
              <a:rPr lang="en-US"/>
              <a:t> </a:t>
            </a:r>
            <a:r>
              <a:rPr lang="en-US" err="1"/>
              <a:t>atbilstošo</a:t>
            </a:r>
            <a:r>
              <a:rPr lang="en-US"/>
              <a:t> KA </a:t>
            </a:r>
            <a:r>
              <a:rPr lang="en-US" err="1"/>
              <a:t>veidu</a:t>
            </a:r>
            <a:r>
              <a:rPr lang="en-US"/>
              <a:t>.</a:t>
            </a:r>
          </a:p>
          <a:p>
            <a:r>
              <a:rPr lang="en-US"/>
              <a:t>56.Pants – </a:t>
            </a:r>
            <a:r>
              <a:rPr lang="en-US" err="1"/>
              <a:t>pašvaldibai</a:t>
            </a:r>
            <a:endParaRPr lang="en-US"/>
          </a:p>
          <a:p>
            <a:r>
              <a:rPr lang="en-US"/>
              <a:t>14.Pants – </a:t>
            </a:r>
            <a:r>
              <a:rPr lang="en-US" err="1"/>
              <a:t>sadarbības</a:t>
            </a:r>
            <a:r>
              <a:rPr lang="en-US"/>
              <a:t> </a:t>
            </a:r>
            <a:r>
              <a:rPr lang="en-US" err="1"/>
              <a:t>partnerim</a:t>
            </a:r>
            <a:endParaRPr lang="lv-LV"/>
          </a:p>
        </p:txBody>
      </p:sp>
      <p:sp>
        <p:nvSpPr>
          <p:cNvPr id="4" name="Slide Number Placeholder 3"/>
          <p:cNvSpPr>
            <a:spLocks noGrp="1"/>
          </p:cNvSpPr>
          <p:nvPr>
            <p:ph type="sldNum" sz="quarter" idx="5"/>
          </p:nvPr>
        </p:nvSpPr>
        <p:spPr/>
        <p:txBody>
          <a:bodyPr/>
          <a:lstStyle/>
          <a:p>
            <a:fld id="{2BE36B42-F67D-410F-8671-DC0E17B17C3C}" type="slidenum">
              <a:rPr lang="lv-LV" smtClean="0"/>
              <a:t>5</a:t>
            </a:fld>
            <a:endParaRPr lang="lv-LV"/>
          </a:p>
        </p:txBody>
      </p:sp>
    </p:spTree>
    <p:extLst>
      <p:ext uri="{BB962C8B-B14F-4D97-AF65-F5344CB8AC3E}">
        <p14:creationId xmlns:p14="http://schemas.microsoft.com/office/powerpoint/2010/main" val="12194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Attiecas</a:t>
            </a:r>
            <a:r>
              <a:rPr lang="en-US"/>
              <a:t> </a:t>
            </a:r>
            <a:r>
              <a:rPr lang="en-US" err="1"/>
              <a:t>uz</a:t>
            </a:r>
            <a:r>
              <a:rPr lang="en-US"/>
              <a:t> </a:t>
            </a:r>
            <a:r>
              <a:rPr lang="en-US" err="1"/>
              <a:t>mērķorientēto</a:t>
            </a:r>
            <a:r>
              <a:rPr lang="en-US"/>
              <a:t> </a:t>
            </a:r>
            <a:r>
              <a:rPr lang="en-US" err="1"/>
              <a:t>infrastruktūru</a:t>
            </a:r>
            <a:endParaRPr lang="en-US"/>
          </a:p>
          <a:p>
            <a:r>
              <a:rPr lang="en-US"/>
              <a:t>Regula </a:t>
            </a:r>
            <a:r>
              <a:rPr lang="en-US" err="1"/>
              <a:t>pasaka</a:t>
            </a:r>
            <a:r>
              <a:rPr lang="en-US"/>
              <a:t>, ka </a:t>
            </a:r>
            <a:r>
              <a:rPr lang="en-US" err="1"/>
              <a:t>jānodod</a:t>
            </a:r>
            <a:r>
              <a:rPr lang="en-US"/>
              <a:t> </a:t>
            </a:r>
            <a:r>
              <a:rPr lang="en-US" err="1"/>
              <a:t>nediskriminējošā</a:t>
            </a:r>
            <a:r>
              <a:rPr lang="en-US"/>
              <a:t> </a:t>
            </a:r>
            <a:r>
              <a:rPr lang="en-US" err="1"/>
              <a:t>veidā</a:t>
            </a:r>
            <a:r>
              <a:rPr lang="en-US"/>
              <a:t> (</a:t>
            </a:r>
            <a:r>
              <a:rPr lang="en-US" err="1"/>
              <a:t>nevar</a:t>
            </a:r>
            <a:r>
              <a:rPr lang="en-US"/>
              <a:t> </a:t>
            </a:r>
            <a:r>
              <a:rPr lang="en-US" err="1"/>
              <a:t>būt</a:t>
            </a:r>
            <a:r>
              <a:rPr lang="en-US"/>
              <a:t> </a:t>
            </a:r>
            <a:r>
              <a:rPr lang="en-US" err="1"/>
              <a:t>kādi</a:t>
            </a:r>
            <a:r>
              <a:rPr lang="en-US"/>
              <a:t> </a:t>
            </a:r>
            <a:r>
              <a:rPr lang="en-US" err="1"/>
              <a:t>specifiski</a:t>
            </a:r>
            <a:r>
              <a:rPr lang="en-US"/>
              <a:t> </a:t>
            </a:r>
            <a:r>
              <a:rPr lang="en-US" err="1"/>
              <a:t>nosacījumi</a:t>
            </a:r>
            <a:r>
              <a:rPr lang="en-US"/>
              <a:t>)</a:t>
            </a:r>
            <a:endParaRPr lang="lv-LV"/>
          </a:p>
        </p:txBody>
      </p:sp>
      <p:sp>
        <p:nvSpPr>
          <p:cNvPr id="4" name="Slide Number Placeholder 3"/>
          <p:cNvSpPr>
            <a:spLocks noGrp="1"/>
          </p:cNvSpPr>
          <p:nvPr>
            <p:ph type="sldNum" sz="quarter" idx="5"/>
          </p:nvPr>
        </p:nvSpPr>
        <p:spPr/>
        <p:txBody>
          <a:bodyPr/>
          <a:lstStyle/>
          <a:p>
            <a:fld id="{2BE36B42-F67D-410F-8671-DC0E17B17C3C}" type="slidenum">
              <a:rPr lang="lv-LV" smtClean="0"/>
              <a:t>6</a:t>
            </a:fld>
            <a:endParaRPr lang="lv-LV"/>
          </a:p>
        </p:txBody>
      </p:sp>
    </p:spTree>
    <p:extLst>
      <p:ext uri="{BB962C8B-B14F-4D97-AF65-F5344CB8AC3E}">
        <p14:creationId xmlns:p14="http://schemas.microsoft.com/office/powerpoint/2010/main" val="1705430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Projektā</a:t>
            </a:r>
            <a:r>
              <a:rPr lang="en-US"/>
              <a:t> </a:t>
            </a:r>
            <a:r>
              <a:rPr lang="en-US" err="1"/>
              <a:t>ir</a:t>
            </a:r>
            <a:r>
              <a:rPr lang="en-US"/>
              <a:t> </a:t>
            </a:r>
            <a:r>
              <a:rPr lang="en-US" err="1"/>
              <a:t>jābūt</a:t>
            </a:r>
            <a:r>
              <a:rPr lang="en-US"/>
              <a:t> </a:t>
            </a:r>
            <a:r>
              <a:rPr lang="en-US" err="1"/>
              <a:t>pamatotam</a:t>
            </a:r>
            <a:r>
              <a:rPr lang="en-US"/>
              <a:t>.</a:t>
            </a:r>
          </a:p>
          <a:p>
            <a:r>
              <a:rPr lang="en-US"/>
              <a:t>Altum </a:t>
            </a:r>
            <a:r>
              <a:rPr lang="en-US" err="1"/>
              <a:t>garants</a:t>
            </a:r>
            <a:r>
              <a:rPr lang="en-US"/>
              <a:t> </a:t>
            </a:r>
            <a:r>
              <a:rPr lang="en-US" err="1"/>
              <a:t>vai</a:t>
            </a:r>
            <a:r>
              <a:rPr lang="en-US"/>
              <a:t> </a:t>
            </a:r>
            <a:r>
              <a:rPr lang="en-US" err="1"/>
              <a:t>kredīts</a:t>
            </a:r>
            <a:r>
              <a:rPr lang="en-US"/>
              <a:t> </a:t>
            </a:r>
            <a:r>
              <a:rPr lang="en-US" err="1"/>
              <a:t>ir</a:t>
            </a:r>
            <a:r>
              <a:rPr lang="en-US"/>
              <a:t> VA </a:t>
            </a:r>
            <a:r>
              <a:rPr lang="en-US" err="1"/>
              <a:t>atbalsts</a:t>
            </a:r>
            <a:r>
              <a:rPr lang="en-US"/>
              <a:t>. </a:t>
            </a:r>
            <a:r>
              <a:rPr lang="en-US" err="1"/>
              <a:t>Brīvi</a:t>
            </a:r>
            <a:r>
              <a:rPr lang="en-US"/>
              <a:t> no </a:t>
            </a:r>
            <a:r>
              <a:rPr lang="en-US" err="1"/>
              <a:t>valsts</a:t>
            </a:r>
            <a:r>
              <a:rPr lang="en-US"/>
              <a:t> </a:t>
            </a:r>
            <a:r>
              <a:rPr lang="en-US" err="1"/>
              <a:t>atbalsta</a:t>
            </a:r>
            <a:r>
              <a:rPr lang="en-US"/>
              <a:t> </a:t>
            </a:r>
            <a:r>
              <a:rPr lang="en-US" err="1"/>
              <a:t>nozīmē</a:t>
            </a:r>
            <a:r>
              <a:rPr lang="en-US"/>
              <a:t>: - </a:t>
            </a:r>
            <a:r>
              <a:rPr lang="en-US" err="1"/>
              <a:t>privātie</a:t>
            </a:r>
            <a:r>
              <a:rPr lang="en-US"/>
              <a:t> </a:t>
            </a:r>
            <a:r>
              <a:rPr lang="en-US" err="1"/>
              <a:t>vai</a:t>
            </a:r>
            <a:r>
              <a:rPr lang="en-US"/>
              <a:t> </a:t>
            </a:r>
            <a:r>
              <a:rPr lang="en-US" err="1"/>
              <a:t>bankas</a:t>
            </a:r>
            <a:r>
              <a:rPr lang="en-US"/>
              <a:t> </a:t>
            </a:r>
            <a:r>
              <a:rPr lang="en-US" err="1"/>
              <a:t>aizdevums</a:t>
            </a:r>
            <a:r>
              <a:rPr lang="en-US"/>
              <a:t> </a:t>
            </a:r>
            <a:r>
              <a:rPr lang="en-US" err="1"/>
              <a:t>pēs</a:t>
            </a:r>
            <a:r>
              <a:rPr lang="en-US"/>
              <a:t> </a:t>
            </a:r>
            <a:r>
              <a:rPr lang="en-US" err="1"/>
              <a:t>tirgus</a:t>
            </a:r>
            <a:r>
              <a:rPr lang="en-US"/>
              <a:t> </a:t>
            </a:r>
            <a:r>
              <a:rPr lang="en-US" err="1"/>
              <a:t>likmēm</a:t>
            </a:r>
            <a:r>
              <a:rPr lang="en-US"/>
              <a:t>.</a:t>
            </a:r>
            <a:endParaRPr lang="lv-LV"/>
          </a:p>
        </p:txBody>
      </p:sp>
      <p:sp>
        <p:nvSpPr>
          <p:cNvPr id="4" name="Slide Number Placeholder 3"/>
          <p:cNvSpPr>
            <a:spLocks noGrp="1"/>
          </p:cNvSpPr>
          <p:nvPr>
            <p:ph type="sldNum" sz="quarter" idx="5"/>
          </p:nvPr>
        </p:nvSpPr>
        <p:spPr/>
        <p:txBody>
          <a:bodyPr/>
          <a:lstStyle/>
          <a:p>
            <a:fld id="{2BE36B42-F67D-410F-8671-DC0E17B17C3C}" type="slidenum">
              <a:rPr lang="lv-LV" smtClean="0"/>
              <a:t>7</a:t>
            </a:fld>
            <a:endParaRPr lang="lv-LV"/>
          </a:p>
        </p:txBody>
      </p:sp>
    </p:spTree>
    <p:extLst>
      <p:ext uri="{BB962C8B-B14F-4D97-AF65-F5344CB8AC3E}">
        <p14:creationId xmlns:p14="http://schemas.microsoft.com/office/powerpoint/2010/main" val="217725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Nosacījumi</a:t>
            </a:r>
            <a:r>
              <a:rPr lang="en-US"/>
              <a:t> </a:t>
            </a:r>
            <a:r>
              <a:rPr lang="en-US" err="1"/>
              <a:t>attiecas</a:t>
            </a:r>
            <a:r>
              <a:rPr lang="en-US"/>
              <a:t> </a:t>
            </a:r>
            <a:r>
              <a:rPr lang="en-US" err="1"/>
              <a:t>uz</a:t>
            </a:r>
            <a:r>
              <a:rPr lang="en-US"/>
              <a:t> </a:t>
            </a:r>
            <a:r>
              <a:rPr lang="en-US" err="1"/>
              <a:t>atbalstu</a:t>
            </a:r>
            <a:r>
              <a:rPr lang="en-US"/>
              <a:t>, </a:t>
            </a:r>
            <a:r>
              <a:rPr lang="en-US" err="1"/>
              <a:t>kur</a:t>
            </a:r>
            <a:r>
              <a:rPr lang="en-US"/>
              <a:t> </a:t>
            </a:r>
            <a:r>
              <a:rPr lang="en-US" err="1"/>
              <a:t>projektā</a:t>
            </a:r>
            <a:r>
              <a:rPr lang="en-US"/>
              <a:t> </a:t>
            </a:r>
            <a:r>
              <a:rPr lang="en-US" err="1"/>
              <a:t>tikš</a:t>
            </a:r>
            <a:r>
              <a:rPr lang="en-US"/>
              <a:t> </a:t>
            </a:r>
            <a:r>
              <a:rPr lang="en-US" err="1"/>
              <a:t>piešķirts</a:t>
            </a:r>
            <a:r>
              <a:rPr lang="en-US"/>
              <a:t> </a:t>
            </a:r>
            <a:r>
              <a:rPr lang="en-US" err="1"/>
              <a:t>saskaņā</a:t>
            </a:r>
            <a:r>
              <a:rPr lang="en-US"/>
              <a:t> </a:t>
            </a:r>
            <a:r>
              <a:rPr lang="en-US" err="1"/>
              <a:t>ar</a:t>
            </a:r>
            <a:r>
              <a:rPr lang="en-US"/>
              <a:t> Regulas 651/2014 </a:t>
            </a:r>
            <a:r>
              <a:rPr lang="en-US" err="1"/>
              <a:t>nosacījumiem</a:t>
            </a:r>
            <a:r>
              <a:rPr lang="en-US"/>
              <a:t>. </a:t>
            </a:r>
            <a:r>
              <a:rPr lang="en-US" err="1"/>
              <a:t>Līgums</a:t>
            </a:r>
            <a:r>
              <a:rPr lang="en-US"/>
              <a:t> </a:t>
            </a:r>
            <a:r>
              <a:rPr lang="en-US" err="1"/>
              <a:t>nedrīkst</a:t>
            </a:r>
            <a:r>
              <a:rPr lang="en-US"/>
              <a:t> </a:t>
            </a:r>
            <a:r>
              <a:rPr lang="en-US" err="1"/>
              <a:t>būt</a:t>
            </a:r>
            <a:r>
              <a:rPr lang="en-US"/>
              <a:t> noslēgts </a:t>
            </a:r>
            <a:r>
              <a:rPr lang="en-US" err="1"/>
              <a:t>vai</a:t>
            </a:r>
            <a:r>
              <a:rPr lang="en-US"/>
              <a:t> </a:t>
            </a:r>
            <a:r>
              <a:rPr lang="en-US" err="1"/>
              <a:t>noslēgts</a:t>
            </a:r>
            <a:r>
              <a:rPr lang="en-US"/>
              <a:t> </a:t>
            </a:r>
            <a:r>
              <a:rPr lang="en-US" err="1"/>
              <a:t>ar</a:t>
            </a:r>
            <a:r>
              <a:rPr lang="en-US"/>
              <a:t> </a:t>
            </a:r>
            <a:r>
              <a:rPr lang="en-US" err="1"/>
              <a:t>atliekošu</a:t>
            </a:r>
            <a:r>
              <a:rPr lang="en-US"/>
              <a:t> </a:t>
            </a:r>
            <a:r>
              <a:rPr lang="en-US" err="1"/>
              <a:t>nosacījumu</a:t>
            </a:r>
            <a:r>
              <a:rPr lang="en-US"/>
              <a:t>.</a:t>
            </a:r>
            <a:endParaRPr lang="lv-LV"/>
          </a:p>
        </p:txBody>
      </p:sp>
      <p:sp>
        <p:nvSpPr>
          <p:cNvPr id="4" name="Slide Number Placeholder 3"/>
          <p:cNvSpPr>
            <a:spLocks noGrp="1"/>
          </p:cNvSpPr>
          <p:nvPr>
            <p:ph type="sldNum" sz="quarter" idx="5"/>
          </p:nvPr>
        </p:nvSpPr>
        <p:spPr/>
        <p:txBody>
          <a:bodyPr/>
          <a:lstStyle/>
          <a:p>
            <a:fld id="{2BE36B42-F67D-410F-8671-DC0E17B17C3C}" type="slidenum">
              <a:rPr lang="lv-LV" smtClean="0"/>
              <a:t>8</a:t>
            </a:fld>
            <a:endParaRPr lang="lv-LV"/>
          </a:p>
        </p:txBody>
      </p:sp>
    </p:spTree>
    <p:extLst>
      <p:ext uri="{BB962C8B-B14F-4D97-AF65-F5344CB8AC3E}">
        <p14:creationId xmlns:p14="http://schemas.microsoft.com/office/powerpoint/2010/main" val="12156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BEC9C-3CFC-F70F-BB58-C72CB9AC29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D4DC99-857B-BB5F-88EA-887AC5B83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BD325-B490-2216-AC41-31E738B7F81E}"/>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A8575648-8D09-A3E4-7D40-06D3BB8839DD}"/>
              </a:ext>
            </a:extLst>
          </p:cNvPr>
          <p:cNvSpPr>
            <a:spLocks noGrp="1"/>
          </p:cNvSpPr>
          <p:nvPr>
            <p:ph type="sldNum" sz="quarter" idx="5"/>
          </p:nvPr>
        </p:nvSpPr>
        <p:spPr/>
        <p:txBody>
          <a:bodyPr/>
          <a:lstStyle/>
          <a:p>
            <a:fld id="{2BE36B42-F67D-410F-8671-DC0E17B17C3C}" type="slidenum">
              <a:rPr lang="lv-LV" smtClean="0"/>
              <a:t>9</a:t>
            </a:fld>
            <a:endParaRPr lang="lv-LV"/>
          </a:p>
        </p:txBody>
      </p:sp>
    </p:spTree>
    <p:extLst>
      <p:ext uri="{BB962C8B-B14F-4D97-AF65-F5344CB8AC3E}">
        <p14:creationId xmlns:p14="http://schemas.microsoft.com/office/powerpoint/2010/main" val="2991787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mailto:Ilze.Akmentina@cfla.gov.l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eur-lex.europa.eu/eli/reg/2014/651/oj/?locale=L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eur-lex.europa.eu/eli/reg/2014/651/oj/?locale=L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2406B"/>
        </a:solidFill>
        <a:effectLst/>
      </p:bgPr>
    </p:bg>
    <p:spTree>
      <p:nvGrpSpPr>
        <p:cNvPr id="1" name=""/>
        <p:cNvGrpSpPr/>
        <p:nvPr/>
      </p:nvGrpSpPr>
      <p:grpSpPr>
        <a:xfrm>
          <a:off x="0" y="0"/>
          <a:ext cx="0" cy="0"/>
          <a:chOff x="0" y="0"/>
          <a:chExt cx="0" cy="0"/>
        </a:xfrm>
      </p:grpSpPr>
      <p:sp>
        <p:nvSpPr>
          <p:cNvPr id="2" name="Freeform 2"/>
          <p:cNvSpPr/>
          <p:nvPr/>
        </p:nvSpPr>
        <p:spPr>
          <a:xfrm>
            <a:off x="1802030" y="0"/>
            <a:ext cx="16485970" cy="7581900"/>
          </a:xfrm>
          <a:custGeom>
            <a:avLst/>
            <a:gdLst/>
            <a:ahLst/>
            <a:cxnLst/>
            <a:rect l="l" t="t" r="r" b="b"/>
            <a:pathLst>
              <a:path w="16485970" h="7581900">
                <a:moveTo>
                  <a:pt x="0" y="0"/>
                </a:moveTo>
                <a:lnTo>
                  <a:pt x="16485970" y="0"/>
                </a:lnTo>
                <a:lnTo>
                  <a:pt x="16485970" y="7581900"/>
                </a:lnTo>
                <a:lnTo>
                  <a:pt x="0" y="7581900"/>
                </a:lnTo>
                <a:lnTo>
                  <a:pt x="0" y="0"/>
                </a:lnTo>
                <a:close/>
              </a:path>
            </a:pathLst>
          </a:custGeom>
          <a:blipFill>
            <a:blip r:embed="rId2">
              <a:alphaModFix amt="61000"/>
            </a:blip>
            <a:stretch>
              <a:fillRect t="-22434" b="-22434"/>
            </a:stretch>
          </a:blipFill>
        </p:spPr>
        <p:txBody>
          <a:bodyPr/>
          <a:lstStyle/>
          <a:p>
            <a:endParaRPr lang="lv-LV"/>
          </a:p>
        </p:txBody>
      </p:sp>
      <p:sp>
        <p:nvSpPr>
          <p:cNvPr id="3" name="AutoShape 3"/>
          <p:cNvSpPr/>
          <p:nvPr/>
        </p:nvSpPr>
        <p:spPr>
          <a:xfrm>
            <a:off x="17223649" y="1028700"/>
            <a:ext cx="35651" cy="1142120"/>
          </a:xfrm>
          <a:prstGeom prst="rect">
            <a:avLst/>
          </a:prstGeom>
          <a:solidFill>
            <a:srgbClr val="FFFFFF"/>
          </a:solidFill>
        </p:spPr>
        <p:txBody>
          <a:bodyPr/>
          <a:lstStyle/>
          <a:p>
            <a:endParaRPr lang="lv-LV"/>
          </a:p>
        </p:txBody>
      </p:sp>
      <p:grpSp>
        <p:nvGrpSpPr>
          <p:cNvPr id="4" name="Group 4"/>
          <p:cNvGrpSpPr/>
          <p:nvPr/>
        </p:nvGrpSpPr>
        <p:grpSpPr>
          <a:xfrm>
            <a:off x="2960838" y="2323220"/>
            <a:ext cx="11704537" cy="4492159"/>
            <a:chOff x="0" y="0"/>
            <a:chExt cx="15606049" cy="5989546"/>
          </a:xfrm>
        </p:grpSpPr>
        <p:sp>
          <p:nvSpPr>
            <p:cNvPr id="5" name="TextBox 5"/>
            <p:cNvSpPr txBox="1"/>
            <p:nvPr/>
          </p:nvSpPr>
          <p:spPr>
            <a:xfrm>
              <a:off x="0" y="219075"/>
              <a:ext cx="15606049" cy="3753646"/>
            </a:xfrm>
            <a:prstGeom prst="rect">
              <a:avLst/>
            </a:prstGeom>
          </p:spPr>
          <p:txBody>
            <a:bodyPr lIns="0" tIns="0" rIns="0" bIns="0" rtlCol="0" anchor="t">
              <a:spAutoFit/>
            </a:bodyPr>
            <a:lstStyle/>
            <a:p>
              <a:pPr algn="l">
                <a:lnSpc>
                  <a:spcPts val="10634"/>
                </a:lnSpc>
              </a:pPr>
              <a:r>
                <a:rPr lang="en-US" sz="10851" b="1">
                  <a:solidFill>
                    <a:srgbClr val="FFFFFF"/>
                  </a:solidFill>
                  <a:latin typeface="HK Grotesk Bold"/>
                  <a:ea typeface="HK Grotesk Bold"/>
                  <a:cs typeface="HK Grotesk Bold"/>
                  <a:sym typeface="HK Grotesk Bold"/>
                </a:rPr>
                <a:t>Valsts atbalsta nosacījumi </a:t>
              </a:r>
            </a:p>
          </p:txBody>
        </p:sp>
        <p:sp>
          <p:nvSpPr>
            <p:cNvPr id="6" name="TextBox 6"/>
            <p:cNvSpPr txBox="1"/>
            <p:nvPr/>
          </p:nvSpPr>
          <p:spPr>
            <a:xfrm>
              <a:off x="0" y="4756170"/>
              <a:ext cx="13784618" cy="1233375"/>
            </a:xfrm>
            <a:prstGeom prst="rect">
              <a:avLst/>
            </a:prstGeom>
          </p:spPr>
          <p:txBody>
            <a:bodyPr lIns="0" tIns="0" rIns="0" bIns="0" rtlCol="0" anchor="t">
              <a:spAutoFit/>
            </a:bodyPr>
            <a:lstStyle/>
            <a:p>
              <a:pPr algn="l">
                <a:lnSpc>
                  <a:spcPts val="3712"/>
                </a:lnSpc>
                <a:spcBef>
                  <a:spcPct val="0"/>
                </a:spcBef>
              </a:pPr>
              <a:r>
                <a:rPr lang="en-US" sz="2651" b="1">
                  <a:solidFill>
                    <a:srgbClr val="FFFFFF"/>
                  </a:solidFill>
                  <a:latin typeface="HK Grotesk Medium"/>
                  <a:ea typeface="HK Grotesk Medium"/>
                  <a:cs typeface="HK Grotesk Medium"/>
                  <a:sym typeface="HK Grotesk Medium"/>
                </a:rPr>
                <a:t>5.1.1.1. Infrastruktūra uzņēmējdarbības atbalstam, 3. kārta</a:t>
              </a:r>
            </a:p>
            <a:p>
              <a:pPr algn="l">
                <a:lnSpc>
                  <a:spcPts val="3712"/>
                </a:lnSpc>
                <a:spcBef>
                  <a:spcPct val="0"/>
                </a:spcBef>
              </a:pPr>
              <a:endParaRPr lang="en-US" sz="2651" b="1">
                <a:solidFill>
                  <a:srgbClr val="FFFFFF"/>
                </a:solidFill>
                <a:latin typeface="HK Grotesk Medium"/>
                <a:ea typeface="HK Grotesk Medium"/>
                <a:cs typeface="HK Grotesk Medium"/>
                <a:sym typeface="HK Grotesk Medium"/>
              </a:endParaRPr>
            </a:p>
          </p:txBody>
        </p:sp>
      </p:grpSp>
      <p:sp>
        <p:nvSpPr>
          <p:cNvPr id="7" name="TextBox 7"/>
          <p:cNvSpPr txBox="1"/>
          <p:nvPr/>
        </p:nvSpPr>
        <p:spPr>
          <a:xfrm>
            <a:off x="1028700" y="8856990"/>
            <a:ext cx="1529329" cy="401310"/>
          </a:xfrm>
          <a:prstGeom prst="rect">
            <a:avLst/>
          </a:prstGeom>
        </p:spPr>
        <p:txBody>
          <a:bodyPr lIns="0" tIns="0" rIns="0" bIns="0" rtlCol="0" anchor="t">
            <a:spAutoFit/>
          </a:bodyPr>
          <a:lstStyle/>
          <a:p>
            <a:pPr algn="l">
              <a:lnSpc>
                <a:spcPts val="3360"/>
              </a:lnSpc>
              <a:spcBef>
                <a:spcPct val="0"/>
              </a:spcBef>
            </a:pPr>
            <a:r>
              <a:rPr lang="en-US" sz="2400" b="1">
                <a:solidFill>
                  <a:srgbClr val="FFFFFF"/>
                </a:solidFill>
                <a:latin typeface="HK Grotesk Bold"/>
                <a:ea typeface="HK Grotesk Bold"/>
                <a:cs typeface="HK Grotesk Bold"/>
                <a:sym typeface="HK Grotesk Bold"/>
              </a:rPr>
              <a:t>01</a:t>
            </a:r>
          </a:p>
        </p:txBody>
      </p:sp>
      <p:sp>
        <p:nvSpPr>
          <p:cNvPr id="8" name="TextBox 8"/>
          <p:cNvSpPr txBox="1"/>
          <p:nvPr/>
        </p:nvSpPr>
        <p:spPr>
          <a:xfrm>
            <a:off x="13120924" y="8027699"/>
            <a:ext cx="4138376" cy="1230601"/>
          </a:xfrm>
          <a:prstGeom prst="rect">
            <a:avLst/>
          </a:prstGeom>
        </p:spPr>
        <p:txBody>
          <a:bodyPr lIns="0" tIns="0" rIns="0" bIns="0" rtlCol="0" anchor="t">
            <a:spAutoFit/>
          </a:bodyPr>
          <a:lstStyle/>
          <a:p>
            <a:pPr algn="r">
              <a:lnSpc>
                <a:spcPts val="3360"/>
              </a:lnSpc>
            </a:pPr>
            <a:r>
              <a:rPr lang="en-US" sz="2400" b="1">
                <a:solidFill>
                  <a:srgbClr val="FFFFFF"/>
                </a:solidFill>
                <a:latin typeface="HK Grotesk Medium"/>
                <a:ea typeface="HK Grotesk Medium"/>
                <a:cs typeface="HK Grotesk Medium"/>
                <a:sym typeface="HK Grotesk Medium"/>
              </a:rPr>
              <a:t>Ilze Akmentiņa</a:t>
            </a:r>
          </a:p>
          <a:p>
            <a:pPr algn="r">
              <a:lnSpc>
                <a:spcPts val="3360"/>
              </a:lnSpc>
            </a:pPr>
            <a:r>
              <a:rPr lang="en-US" sz="2400" b="1">
                <a:solidFill>
                  <a:srgbClr val="FFFFFF"/>
                </a:solidFill>
                <a:latin typeface="HK Grotesk Medium"/>
                <a:ea typeface="HK Grotesk Medium"/>
                <a:cs typeface="HK Grotesk Medium"/>
                <a:sym typeface="HK Grotesk Medium"/>
              </a:rPr>
              <a:t>CFLA Valsts atbalsta nodaļa</a:t>
            </a:r>
          </a:p>
          <a:p>
            <a:pPr algn="r">
              <a:lnSpc>
                <a:spcPts val="3360"/>
              </a:lnSpc>
              <a:spcBef>
                <a:spcPct val="0"/>
              </a:spcBef>
            </a:pPr>
            <a:r>
              <a:rPr lang="en-US" sz="2400" b="1">
                <a:solidFill>
                  <a:srgbClr val="FFFFFF"/>
                </a:solidFill>
                <a:latin typeface="HK Grotesk Medium"/>
                <a:ea typeface="HK Grotesk Medium"/>
                <a:cs typeface="HK Grotesk Medium"/>
                <a:sym typeface="HK Grotesk Medium"/>
              </a:rPr>
              <a:t>19.02.2026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2406B"/>
        </a:solidFill>
        <a:effectLst/>
      </p:bgPr>
    </p:bg>
    <p:spTree>
      <p:nvGrpSpPr>
        <p:cNvPr id="1" name=""/>
        <p:cNvGrpSpPr/>
        <p:nvPr/>
      </p:nvGrpSpPr>
      <p:grpSpPr>
        <a:xfrm>
          <a:off x="0" y="0"/>
          <a:ext cx="0" cy="0"/>
          <a:chOff x="0" y="0"/>
          <a:chExt cx="0" cy="0"/>
        </a:xfrm>
      </p:grpSpPr>
      <p:sp>
        <p:nvSpPr>
          <p:cNvPr id="2" name="TextBox 2"/>
          <p:cNvSpPr txBox="1"/>
          <p:nvPr/>
        </p:nvSpPr>
        <p:spPr>
          <a:xfrm>
            <a:off x="3038436" y="1775514"/>
            <a:ext cx="12211128" cy="1041666"/>
          </a:xfrm>
          <a:prstGeom prst="rect">
            <a:avLst/>
          </a:prstGeom>
        </p:spPr>
        <p:txBody>
          <a:bodyPr lIns="0" tIns="0" rIns="0" bIns="0" rtlCol="0" anchor="t">
            <a:spAutoFit/>
          </a:bodyPr>
          <a:lstStyle/>
          <a:p>
            <a:pPr algn="ctr">
              <a:lnSpc>
                <a:spcPts val="7839"/>
              </a:lnSpc>
            </a:pPr>
            <a:r>
              <a:rPr lang="en-US" sz="7999" b="1" dirty="0" err="1">
                <a:solidFill>
                  <a:srgbClr val="FFFFFF"/>
                </a:solidFill>
                <a:latin typeface="HK Grotesk Bold"/>
                <a:ea typeface="HK Grotesk Bold"/>
                <a:cs typeface="HK Grotesk Bold"/>
                <a:sym typeface="HK Grotesk Bold"/>
              </a:rPr>
              <a:t>Militārās</a:t>
            </a:r>
            <a:r>
              <a:rPr lang="en-US" sz="7999" b="1" dirty="0">
                <a:solidFill>
                  <a:srgbClr val="FFFFFF"/>
                </a:solidFill>
                <a:latin typeface="HK Grotesk Bold"/>
                <a:ea typeface="HK Grotesk Bold"/>
                <a:cs typeface="HK Grotesk Bold"/>
                <a:sym typeface="HK Grotesk Bold"/>
              </a:rPr>
              <a:t> </a:t>
            </a:r>
            <a:r>
              <a:rPr lang="en-US" sz="7999" b="1" dirty="0" err="1">
                <a:solidFill>
                  <a:srgbClr val="FFFFFF"/>
                </a:solidFill>
                <a:latin typeface="HK Grotesk Bold"/>
                <a:ea typeface="HK Grotesk Bold"/>
                <a:cs typeface="HK Grotesk Bold"/>
                <a:sym typeface="HK Grotesk Bold"/>
              </a:rPr>
              <a:t>jomas</a:t>
            </a:r>
            <a:r>
              <a:rPr lang="en-US" sz="7999" b="1" dirty="0">
                <a:solidFill>
                  <a:srgbClr val="FFFFFF"/>
                </a:solidFill>
                <a:latin typeface="HK Grotesk Bold"/>
                <a:ea typeface="HK Grotesk Bold"/>
                <a:cs typeface="HK Grotesk Bold"/>
                <a:sym typeface="HK Grotesk Bold"/>
              </a:rPr>
              <a:t> </a:t>
            </a:r>
            <a:r>
              <a:rPr lang="en-US" sz="7999" b="1" dirty="0" err="1">
                <a:solidFill>
                  <a:srgbClr val="FFFFFF"/>
                </a:solidFill>
                <a:latin typeface="HK Grotesk Bold"/>
                <a:ea typeface="HK Grotesk Bold"/>
                <a:cs typeface="HK Grotesk Bold"/>
                <a:sym typeface="HK Grotesk Bold"/>
              </a:rPr>
              <a:t>projekti</a:t>
            </a:r>
            <a:endParaRPr lang="en-US" sz="7999" b="1" dirty="0">
              <a:solidFill>
                <a:srgbClr val="FFFFFF"/>
              </a:solidFill>
              <a:latin typeface="HK Grotesk Bold"/>
              <a:ea typeface="HK Grotesk Bold"/>
              <a:cs typeface="HK Grotesk Bold"/>
              <a:sym typeface="HK Grotesk Bold"/>
            </a:endParaRPr>
          </a:p>
        </p:txBody>
      </p:sp>
      <p:sp>
        <p:nvSpPr>
          <p:cNvPr id="3" name="TextBox 3"/>
          <p:cNvSpPr txBox="1"/>
          <p:nvPr/>
        </p:nvSpPr>
        <p:spPr>
          <a:xfrm>
            <a:off x="1028700" y="4152020"/>
            <a:ext cx="4745190" cy="480713"/>
          </a:xfrm>
          <a:prstGeom prst="rect">
            <a:avLst/>
          </a:prstGeom>
        </p:spPr>
        <p:txBody>
          <a:bodyPr lIns="0" tIns="0" rIns="0" bIns="0" rtlCol="0" anchor="t">
            <a:spAutoFit/>
          </a:bodyPr>
          <a:lstStyle/>
          <a:p>
            <a:pPr algn="ctr">
              <a:lnSpc>
                <a:spcPts val="3839"/>
              </a:lnSpc>
            </a:pPr>
            <a:r>
              <a:rPr lang="en-US" sz="3199" b="1">
                <a:solidFill>
                  <a:srgbClr val="FFFFFF"/>
                </a:solidFill>
                <a:latin typeface="HK Grotesk Bold"/>
                <a:ea typeface="HK Grotesk Bold"/>
                <a:cs typeface="HK Grotesk Bold"/>
                <a:sym typeface="HK Grotesk Bold"/>
              </a:rPr>
              <a:t>MKN  48. 1  PUNKTS</a:t>
            </a:r>
          </a:p>
        </p:txBody>
      </p:sp>
      <p:sp>
        <p:nvSpPr>
          <p:cNvPr id="4" name="TextBox 4"/>
          <p:cNvSpPr txBox="1"/>
          <p:nvPr/>
        </p:nvSpPr>
        <p:spPr>
          <a:xfrm>
            <a:off x="1156335" y="4736305"/>
            <a:ext cx="4489921" cy="4678044"/>
          </a:xfrm>
          <a:prstGeom prst="rect">
            <a:avLst/>
          </a:prstGeom>
        </p:spPr>
        <p:txBody>
          <a:bodyPr lIns="0" tIns="0" rIns="0" bIns="0" rtlCol="0" anchor="t">
            <a:spAutoFit/>
          </a:bodyPr>
          <a:lstStyle/>
          <a:p>
            <a:pPr algn="ctr">
              <a:lnSpc>
                <a:spcPts val="3080"/>
              </a:lnSpc>
              <a:spcBef>
                <a:spcPct val="0"/>
              </a:spcBef>
            </a:pPr>
            <a:r>
              <a:rPr lang="en-US" sz="2200" b="1">
                <a:solidFill>
                  <a:srgbClr val="FFFFFF"/>
                </a:solidFill>
                <a:latin typeface="HK Grotesk Medium"/>
                <a:ea typeface="HK Grotesk Medium"/>
                <a:cs typeface="HK Grotesk Medium"/>
                <a:sym typeface="HK Grotesk Medium"/>
              </a:rPr>
              <a:t> atbalsts, kas tiek piešķirts projekta sadarbības partnerim tā īstenotajām darbībām vienīgi militārajā jomā, </a:t>
            </a:r>
            <a:r>
              <a:rPr lang="en-US" sz="2200" b="1" u="sng">
                <a:solidFill>
                  <a:srgbClr val="FFFFFF"/>
                </a:solidFill>
                <a:latin typeface="HK Grotesk Bold"/>
                <a:ea typeface="HK Grotesk Bold"/>
                <a:cs typeface="HK Grotesk Bold"/>
                <a:sym typeface="HK Grotesk Bold"/>
              </a:rPr>
              <a:t>nav kvalificējams kā komercdarbības atbalsts, ja ir saņemts Aizsardzības ministrijas atzinums </a:t>
            </a:r>
            <a:r>
              <a:rPr lang="en-US" sz="2200" b="1">
                <a:solidFill>
                  <a:srgbClr val="FFFFFF"/>
                </a:solidFill>
                <a:latin typeface="HK Grotesk Medium"/>
                <a:ea typeface="HK Grotesk Medium"/>
                <a:cs typeface="HK Grotesk Medium"/>
                <a:sym typeface="HK Grotesk Medium"/>
              </a:rPr>
              <a:t>par projekta atbilstību būtiskām Latvijas valsts drošības un aizsardzības interesēm saistībā ar ieroču, munīcijas un militārā aprīkojuma ražošanu vai tirdzniecību.</a:t>
            </a:r>
          </a:p>
        </p:txBody>
      </p:sp>
      <p:sp>
        <p:nvSpPr>
          <p:cNvPr id="5" name="TextBox 5"/>
          <p:cNvSpPr txBox="1"/>
          <p:nvPr/>
        </p:nvSpPr>
        <p:spPr>
          <a:xfrm>
            <a:off x="6771405" y="4152020"/>
            <a:ext cx="4745190" cy="488467"/>
          </a:xfrm>
          <a:prstGeom prst="rect">
            <a:avLst/>
          </a:prstGeom>
        </p:spPr>
        <p:txBody>
          <a:bodyPr lIns="0" tIns="0" rIns="0" bIns="0" rtlCol="0" anchor="t">
            <a:spAutoFit/>
          </a:bodyPr>
          <a:lstStyle/>
          <a:p>
            <a:pPr algn="ctr">
              <a:lnSpc>
                <a:spcPts val="3839"/>
              </a:lnSpc>
            </a:pPr>
            <a:r>
              <a:rPr lang="en-US" sz="3199" b="1">
                <a:solidFill>
                  <a:srgbClr val="FFFFFF"/>
                </a:solidFill>
                <a:latin typeface="HK Grotesk Bold"/>
                <a:ea typeface="HK Grotesk Bold"/>
                <a:cs typeface="HK Grotesk Bold"/>
                <a:sym typeface="HK Grotesk Bold"/>
              </a:rPr>
              <a:t>MKN 48. 2  PUNKTS</a:t>
            </a:r>
          </a:p>
        </p:txBody>
      </p:sp>
      <p:sp>
        <p:nvSpPr>
          <p:cNvPr id="6" name="TextBox 6"/>
          <p:cNvSpPr txBox="1"/>
          <p:nvPr/>
        </p:nvSpPr>
        <p:spPr>
          <a:xfrm>
            <a:off x="6663206" y="4736305"/>
            <a:ext cx="4399572" cy="4287519"/>
          </a:xfrm>
          <a:prstGeom prst="rect">
            <a:avLst/>
          </a:prstGeom>
        </p:spPr>
        <p:txBody>
          <a:bodyPr lIns="0" tIns="0" rIns="0" bIns="0" rtlCol="0" anchor="t">
            <a:spAutoFit/>
          </a:bodyPr>
          <a:lstStyle/>
          <a:p>
            <a:pPr algn="ctr">
              <a:lnSpc>
                <a:spcPts val="3080"/>
              </a:lnSpc>
              <a:spcBef>
                <a:spcPct val="0"/>
              </a:spcBef>
            </a:pPr>
            <a:r>
              <a:rPr lang="en-US" sz="2200" b="1">
                <a:solidFill>
                  <a:srgbClr val="FFFFFF"/>
                </a:solidFill>
                <a:latin typeface="HK Grotesk Medium"/>
                <a:ea typeface="HK Grotesk Medium"/>
                <a:cs typeface="HK Grotesk Medium"/>
                <a:sym typeface="HK Grotesk Medium"/>
              </a:rPr>
              <a:t>  projekta iesniegumā ir pamatots un apliecināts, </a:t>
            </a:r>
            <a:r>
              <a:rPr lang="en-US" sz="2200" b="1" u="sng">
                <a:solidFill>
                  <a:srgbClr val="FFFFFF"/>
                </a:solidFill>
                <a:latin typeface="HK Grotesk Bold"/>
                <a:ea typeface="HK Grotesk Bold"/>
                <a:cs typeface="HK Grotesk Bold"/>
                <a:sym typeface="HK Grotesk Bold"/>
              </a:rPr>
              <a:t>ka projekta īstenošanas laikā, kā arī visā amortizācijas periodā</a:t>
            </a:r>
            <a:r>
              <a:rPr lang="en-US" sz="2200" b="1">
                <a:solidFill>
                  <a:srgbClr val="FFFFFF"/>
                </a:solidFill>
                <a:latin typeface="HK Grotesk Medium"/>
                <a:ea typeface="HK Grotesk Medium"/>
                <a:cs typeface="HK Grotesk Medium"/>
                <a:sym typeface="HK Grotesk Medium"/>
              </a:rPr>
              <a:t> tiks nodrošināts, ka projekts atbilst ar komercdarbības atbalstu nesaistītam militārās jomas projektam un neuzsāks darbības, kurām sniegtais atbalsts būtu kvalificējams kā komercdarbības atbalsts.</a:t>
            </a:r>
          </a:p>
        </p:txBody>
      </p:sp>
      <p:sp>
        <p:nvSpPr>
          <p:cNvPr id="7" name="TextBox 7"/>
          <p:cNvSpPr txBox="1"/>
          <p:nvPr/>
        </p:nvSpPr>
        <p:spPr>
          <a:xfrm>
            <a:off x="12514110" y="4152020"/>
            <a:ext cx="4745190" cy="488467"/>
          </a:xfrm>
          <a:prstGeom prst="rect">
            <a:avLst/>
          </a:prstGeom>
        </p:spPr>
        <p:txBody>
          <a:bodyPr lIns="0" tIns="0" rIns="0" bIns="0" rtlCol="0" anchor="t">
            <a:spAutoFit/>
          </a:bodyPr>
          <a:lstStyle/>
          <a:p>
            <a:pPr algn="ctr">
              <a:lnSpc>
                <a:spcPts val="3839"/>
              </a:lnSpc>
            </a:pPr>
            <a:r>
              <a:rPr lang="en-US" sz="3199" b="1">
                <a:solidFill>
                  <a:srgbClr val="FFFFFF"/>
                </a:solidFill>
                <a:latin typeface="HK Grotesk Bold"/>
                <a:ea typeface="HK Grotesk Bold"/>
                <a:cs typeface="HK Grotesk Bold"/>
                <a:sym typeface="HK Grotesk Bold"/>
              </a:rPr>
              <a:t>MKN 48. 3  PUNKTS</a:t>
            </a:r>
          </a:p>
        </p:txBody>
      </p:sp>
      <p:sp>
        <p:nvSpPr>
          <p:cNvPr id="8" name="TextBox 8"/>
          <p:cNvSpPr txBox="1"/>
          <p:nvPr/>
        </p:nvSpPr>
        <p:spPr>
          <a:xfrm>
            <a:off x="11968315" y="4736305"/>
            <a:ext cx="5409811" cy="4678044"/>
          </a:xfrm>
          <a:prstGeom prst="rect">
            <a:avLst/>
          </a:prstGeom>
        </p:spPr>
        <p:txBody>
          <a:bodyPr lIns="0" tIns="0" rIns="0" bIns="0" rtlCol="0" anchor="t">
            <a:spAutoFit/>
          </a:bodyPr>
          <a:lstStyle/>
          <a:p>
            <a:pPr algn="ctr">
              <a:lnSpc>
                <a:spcPts val="3080"/>
              </a:lnSpc>
              <a:spcBef>
                <a:spcPct val="0"/>
              </a:spcBef>
            </a:pPr>
            <a:r>
              <a:rPr lang="en-US" sz="2200" b="1">
                <a:solidFill>
                  <a:srgbClr val="FFFFFF"/>
                </a:solidFill>
                <a:latin typeface="HK Grotesk Medium"/>
                <a:ea typeface="HK Grotesk Medium"/>
                <a:cs typeface="HK Grotesk Medium"/>
                <a:sym typeface="HK Grotesk Medium"/>
              </a:rPr>
              <a:t> ja sadarbības partneris, kam piešķirts atbalsts militārajā jomā, visā amortizācijas periodā  projekta ietvaros attīstītajā militārās jomas infrastruktūrā uzsāk darbības, kurām sniegtais atbalsts kvalificējams kā komercdarbības atbalsts, </a:t>
            </a:r>
            <a:r>
              <a:rPr lang="en-US" sz="2200" b="1" u="sng">
                <a:solidFill>
                  <a:srgbClr val="FFFFFF"/>
                </a:solidFill>
                <a:latin typeface="HK Grotesk Bold"/>
                <a:ea typeface="HK Grotesk Bold"/>
                <a:cs typeface="HK Grotesk Bold"/>
                <a:sym typeface="HK Grotesk Bold"/>
              </a:rPr>
              <a:t>saņemtais atbalsts kvalificējams kā nelikumīgs komercdarbības atbalsts</a:t>
            </a:r>
            <a:r>
              <a:rPr lang="en-US" sz="2200" b="1">
                <a:solidFill>
                  <a:srgbClr val="FFFFFF"/>
                </a:solidFill>
                <a:latin typeface="HK Grotesk Medium"/>
                <a:ea typeface="HK Grotesk Medium"/>
                <a:cs typeface="HK Grotesk Medium"/>
                <a:sym typeface="HK Grotesk Medium"/>
              </a:rPr>
              <a:t>, kurš jāatmaksā sadarbības iestādei no komersanta (projekta sadarbības partnera) finansējuma, par kuru nav saņemts nekāds komercdarbības atbalsts.</a:t>
            </a:r>
          </a:p>
        </p:txBody>
      </p:sp>
      <p:sp>
        <p:nvSpPr>
          <p:cNvPr id="9" name="TextBox 9"/>
          <p:cNvSpPr txBox="1"/>
          <p:nvPr/>
        </p:nvSpPr>
        <p:spPr>
          <a:xfrm>
            <a:off x="508772" y="9519125"/>
            <a:ext cx="1529329" cy="401310"/>
          </a:xfrm>
          <a:prstGeom prst="rect">
            <a:avLst/>
          </a:prstGeom>
        </p:spPr>
        <p:txBody>
          <a:bodyPr lIns="0" tIns="0" rIns="0" bIns="0" rtlCol="0" anchor="t">
            <a:spAutoFit/>
          </a:bodyPr>
          <a:lstStyle/>
          <a:p>
            <a:pPr algn="l">
              <a:lnSpc>
                <a:spcPts val="3360"/>
              </a:lnSpc>
              <a:spcBef>
                <a:spcPct val="0"/>
              </a:spcBef>
            </a:pPr>
            <a:r>
              <a:rPr lang="en-US" sz="2400" b="1">
                <a:solidFill>
                  <a:srgbClr val="FFFFFF"/>
                </a:solidFill>
                <a:latin typeface="HK Grotesk Bold"/>
                <a:ea typeface="HK Grotesk Bold"/>
                <a:cs typeface="HK Grotesk Bold"/>
                <a:sym typeface="HK Grotesk Bold"/>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9144000" cy="10287000"/>
          </a:xfrm>
          <a:prstGeom prst="rect">
            <a:avLst/>
          </a:prstGeom>
          <a:solidFill>
            <a:srgbClr val="62406B"/>
          </a:solidFill>
        </p:spPr>
        <p:txBody>
          <a:bodyPr/>
          <a:lstStyle/>
          <a:p>
            <a:endParaRPr lang="lv-LV"/>
          </a:p>
        </p:txBody>
      </p:sp>
      <p:sp>
        <p:nvSpPr>
          <p:cNvPr id="3" name="TextBox 3"/>
          <p:cNvSpPr txBox="1"/>
          <p:nvPr/>
        </p:nvSpPr>
        <p:spPr>
          <a:xfrm>
            <a:off x="1208347" y="3723559"/>
            <a:ext cx="6727305" cy="3001807"/>
          </a:xfrm>
          <a:prstGeom prst="rect">
            <a:avLst/>
          </a:prstGeom>
        </p:spPr>
        <p:txBody>
          <a:bodyPr lIns="0" tIns="0" rIns="0" bIns="0" rtlCol="0" anchor="t">
            <a:spAutoFit/>
          </a:bodyPr>
          <a:lstStyle/>
          <a:p>
            <a:pPr algn="ctr">
              <a:lnSpc>
                <a:spcPts val="7839"/>
              </a:lnSpc>
            </a:pPr>
            <a:r>
              <a:rPr lang="en-US" sz="7999" b="1">
                <a:solidFill>
                  <a:srgbClr val="FFFFFF"/>
                </a:solidFill>
                <a:latin typeface="HK Grotesk Bold"/>
                <a:ea typeface="HK Grotesk Bold"/>
                <a:cs typeface="HK Grotesk Bold"/>
                <a:sym typeface="HK Grotesk Bold"/>
              </a:rPr>
              <a:t>Citi valsts atbalsta jautājumi</a:t>
            </a:r>
          </a:p>
        </p:txBody>
      </p:sp>
      <p:sp>
        <p:nvSpPr>
          <p:cNvPr id="4" name="TextBox 4"/>
          <p:cNvSpPr txBox="1"/>
          <p:nvPr/>
        </p:nvSpPr>
        <p:spPr>
          <a:xfrm>
            <a:off x="11654774" y="954384"/>
            <a:ext cx="5623093" cy="2135136"/>
          </a:xfrm>
          <a:prstGeom prst="rect">
            <a:avLst/>
          </a:prstGeom>
        </p:spPr>
        <p:txBody>
          <a:bodyPr lIns="0" tIns="0" rIns="0" bIns="0" rtlCol="0" anchor="t">
            <a:spAutoFit/>
          </a:bodyPr>
          <a:lstStyle/>
          <a:p>
            <a:pPr algn="l">
              <a:lnSpc>
                <a:spcPts val="4200"/>
              </a:lnSpc>
            </a:pPr>
            <a:r>
              <a:rPr lang="en-US" sz="2800">
                <a:solidFill>
                  <a:srgbClr val="171717"/>
                </a:solidFill>
                <a:latin typeface="HK Grotesk Medium"/>
                <a:ea typeface="HK Grotesk Medium"/>
                <a:cs typeface="HK Grotesk Medium"/>
                <a:sym typeface="HK Grotesk Medium"/>
              </a:rPr>
              <a:t>MVK </a:t>
            </a:r>
            <a:r>
              <a:rPr lang="en-US" sz="2800" err="1">
                <a:solidFill>
                  <a:srgbClr val="171717"/>
                </a:solidFill>
                <a:latin typeface="HK Grotesk Medium"/>
                <a:ea typeface="HK Grotesk Medium"/>
                <a:cs typeface="HK Grotesk Medium"/>
                <a:sym typeface="HK Grotesk Medium"/>
              </a:rPr>
              <a:t>kategorijas</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noteikšana</a:t>
            </a:r>
            <a:r>
              <a:rPr lang="en-US" sz="2800">
                <a:solidFill>
                  <a:srgbClr val="171717"/>
                </a:solidFill>
                <a:latin typeface="HK Grotesk Medium"/>
                <a:ea typeface="HK Grotesk Medium"/>
                <a:cs typeface="HK Grotesk Medium"/>
                <a:sym typeface="HK Grotesk Medium"/>
              </a:rPr>
              <a:t>, GNU </a:t>
            </a:r>
            <a:r>
              <a:rPr lang="en-US" sz="2800" err="1">
                <a:solidFill>
                  <a:srgbClr val="171717"/>
                </a:solidFill>
                <a:latin typeface="HK Grotesk Medium"/>
                <a:ea typeface="HK Grotesk Medium"/>
                <a:cs typeface="HK Grotesk Medium"/>
                <a:sym typeface="HK Grotesk Medium"/>
              </a:rPr>
              <a:t>aprēķins</a:t>
            </a:r>
            <a:r>
              <a:rPr lang="en-US" sz="2800">
                <a:solidFill>
                  <a:srgbClr val="171717"/>
                </a:solidFill>
                <a:latin typeface="HK Grotesk Medium"/>
                <a:ea typeface="HK Grotesk Medium"/>
                <a:cs typeface="HK Grotesk Medium"/>
                <a:sym typeface="HK Grotesk Medium"/>
              </a:rPr>
              <a:t> un </a:t>
            </a:r>
            <a:r>
              <a:rPr lang="en-US" sz="2800" err="1">
                <a:solidFill>
                  <a:srgbClr val="171717"/>
                </a:solidFill>
                <a:latin typeface="HK Grotesk Medium"/>
                <a:ea typeface="HK Grotesk Medium"/>
                <a:cs typeface="HK Grotesk Medium"/>
                <a:sym typeface="HK Grotesk Medium"/>
              </a:rPr>
              <a:t>metodiskie</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palīglīdzekļi</a:t>
            </a:r>
            <a:endParaRPr lang="en-US" sz="2800">
              <a:solidFill>
                <a:srgbClr val="171717"/>
              </a:solidFill>
              <a:latin typeface="HK Grotesk Medium"/>
              <a:ea typeface="HK Grotesk Medium"/>
              <a:cs typeface="HK Grotesk Medium"/>
              <a:sym typeface="HK Grotesk Medium"/>
            </a:endParaRPr>
          </a:p>
          <a:p>
            <a:pPr algn="l">
              <a:lnSpc>
                <a:spcPts val="4200"/>
              </a:lnSpc>
              <a:spcBef>
                <a:spcPct val="0"/>
              </a:spcBef>
            </a:pPr>
            <a:r>
              <a:rPr lang="en-US" sz="3000" b="1">
                <a:solidFill>
                  <a:srgbClr val="447987"/>
                </a:solidFill>
                <a:latin typeface="HK Grotesk Medium"/>
                <a:ea typeface="HK Grotesk Medium"/>
                <a:cs typeface="HK Grotesk Medium"/>
                <a:sym typeface="HK Grotesk Medium"/>
              </a:rPr>
              <a:t>https://www.cfla.gov.lv/lv/mvk-gnu-un-vvu</a:t>
            </a:r>
          </a:p>
        </p:txBody>
      </p:sp>
      <p:sp>
        <p:nvSpPr>
          <p:cNvPr id="5" name="TextBox 5"/>
          <p:cNvSpPr txBox="1"/>
          <p:nvPr/>
        </p:nvSpPr>
        <p:spPr>
          <a:xfrm>
            <a:off x="11792440" y="3924300"/>
            <a:ext cx="5158872" cy="1057918"/>
          </a:xfrm>
          <a:prstGeom prst="rect">
            <a:avLst/>
          </a:prstGeom>
        </p:spPr>
        <p:txBody>
          <a:bodyPr lIns="0" tIns="0" rIns="0" bIns="0" rtlCol="0" anchor="t">
            <a:spAutoFit/>
          </a:bodyPr>
          <a:lstStyle/>
          <a:p>
            <a:pPr algn="l">
              <a:lnSpc>
                <a:spcPts val="4200"/>
              </a:lnSpc>
              <a:spcBef>
                <a:spcPct val="0"/>
              </a:spcBef>
            </a:pPr>
            <a:r>
              <a:rPr lang="en-US" sz="2800">
                <a:solidFill>
                  <a:srgbClr val="171717"/>
                </a:solidFill>
                <a:latin typeface="HK Grotesk Medium"/>
                <a:ea typeface="HK Grotesk Medium"/>
                <a:cs typeface="HK Grotesk Medium"/>
                <a:sym typeface="HK Grotesk Medium"/>
              </a:rPr>
              <a:t>VTNP </a:t>
            </a:r>
            <a:r>
              <a:rPr lang="en-US" sz="2800" err="1">
                <a:solidFill>
                  <a:srgbClr val="171717"/>
                </a:solidFill>
                <a:latin typeface="HK Grotesk Medium"/>
                <a:ea typeface="HK Grotesk Medium"/>
                <a:cs typeface="HK Grotesk Medium"/>
                <a:sym typeface="HK Grotesk Medium"/>
              </a:rPr>
              <a:t>līguma</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nosacījumi</a:t>
            </a:r>
            <a:r>
              <a:rPr lang="en-US" sz="2800">
                <a:solidFill>
                  <a:srgbClr val="171717"/>
                </a:solidFill>
                <a:latin typeface="HK Grotesk Medium"/>
                <a:ea typeface="HK Grotesk Medium"/>
                <a:cs typeface="HK Grotesk Medium"/>
                <a:sym typeface="HK Grotesk Medium"/>
              </a:rPr>
              <a:t> - MK </a:t>
            </a:r>
            <a:r>
              <a:rPr lang="en-US" sz="2800" err="1">
                <a:solidFill>
                  <a:srgbClr val="171717"/>
                </a:solidFill>
                <a:latin typeface="HK Grotesk Medium"/>
                <a:ea typeface="HK Grotesk Medium"/>
                <a:cs typeface="HK Grotesk Medium"/>
                <a:sym typeface="HK Grotesk Medium"/>
              </a:rPr>
              <a:t>noteikumu</a:t>
            </a:r>
            <a:r>
              <a:rPr lang="en-US" sz="2800">
                <a:solidFill>
                  <a:srgbClr val="171717"/>
                </a:solidFill>
                <a:latin typeface="HK Grotesk Medium"/>
                <a:ea typeface="HK Grotesk Medium"/>
                <a:cs typeface="HK Grotesk Medium"/>
                <a:sym typeface="HK Grotesk Medium"/>
              </a:rPr>
              <a:t> 66.punkts</a:t>
            </a:r>
          </a:p>
        </p:txBody>
      </p:sp>
      <p:sp>
        <p:nvSpPr>
          <p:cNvPr id="6" name="TextBox 6"/>
          <p:cNvSpPr txBox="1"/>
          <p:nvPr/>
        </p:nvSpPr>
        <p:spPr>
          <a:xfrm>
            <a:off x="11654774" y="6135935"/>
            <a:ext cx="5920195" cy="1596527"/>
          </a:xfrm>
          <a:prstGeom prst="rect">
            <a:avLst/>
          </a:prstGeom>
        </p:spPr>
        <p:txBody>
          <a:bodyPr lIns="0" tIns="0" rIns="0" bIns="0" rtlCol="0" anchor="t">
            <a:spAutoFit/>
          </a:bodyPr>
          <a:lstStyle/>
          <a:p>
            <a:pPr algn="l">
              <a:lnSpc>
                <a:spcPts val="4200"/>
              </a:lnSpc>
            </a:pPr>
            <a:r>
              <a:rPr lang="en-US" sz="2800" err="1">
                <a:solidFill>
                  <a:srgbClr val="171717"/>
                </a:solidFill>
                <a:latin typeface="HK Grotesk Medium"/>
                <a:ea typeface="HK Grotesk Medium"/>
                <a:cs typeface="HK Grotesk Medium"/>
                <a:sym typeface="HK Grotesk Medium"/>
              </a:rPr>
              <a:t>Izmaksu</a:t>
            </a:r>
            <a:r>
              <a:rPr lang="en-US" sz="2800">
                <a:solidFill>
                  <a:srgbClr val="171717"/>
                </a:solidFill>
                <a:latin typeface="HK Grotesk Medium"/>
                <a:ea typeface="HK Grotesk Medium"/>
                <a:cs typeface="HK Grotesk Medium"/>
                <a:sym typeface="HK Grotesk Medium"/>
              </a:rPr>
              <a:t> un </a:t>
            </a:r>
            <a:r>
              <a:rPr lang="en-US" sz="2800" err="1">
                <a:solidFill>
                  <a:srgbClr val="171717"/>
                </a:solidFill>
                <a:latin typeface="HK Grotesk Medium"/>
                <a:ea typeface="HK Grotesk Medium"/>
                <a:cs typeface="HK Grotesk Medium"/>
                <a:sym typeface="HK Grotesk Medium"/>
              </a:rPr>
              <a:t>ieguvumu</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analīze</a:t>
            </a:r>
            <a:endParaRPr lang="en-US" sz="2800">
              <a:solidFill>
                <a:srgbClr val="171717"/>
              </a:solidFill>
              <a:latin typeface="HK Grotesk Medium"/>
              <a:ea typeface="HK Grotesk Medium"/>
              <a:cs typeface="HK Grotesk Medium"/>
              <a:sym typeface="HK Grotesk Medium"/>
            </a:endParaRPr>
          </a:p>
          <a:p>
            <a:pPr algn="l">
              <a:lnSpc>
                <a:spcPts val="4200"/>
              </a:lnSpc>
              <a:spcBef>
                <a:spcPct val="0"/>
              </a:spcBef>
            </a:pPr>
            <a:r>
              <a:rPr lang="en-US" sz="3000" b="1">
                <a:solidFill>
                  <a:srgbClr val="447987"/>
                </a:solidFill>
                <a:latin typeface="HK Grotesk Medium"/>
                <a:ea typeface="HK Grotesk Medium"/>
                <a:cs typeface="HK Grotesk Medium"/>
                <a:sym typeface="HK Grotesk Medium"/>
              </a:rPr>
              <a:t>https://www.cfla.gov.lv/lv/valsts-atbalsts</a:t>
            </a:r>
            <a:r>
              <a:rPr lang="en-US" sz="3000" b="1">
                <a:solidFill>
                  <a:srgbClr val="171717"/>
                </a:solidFill>
                <a:latin typeface="HK Grotesk Medium"/>
                <a:ea typeface="HK Grotesk Medium"/>
                <a:cs typeface="HK Grotesk Medium"/>
                <a:sym typeface="HK Grotesk Medium"/>
              </a:rPr>
              <a:t> </a:t>
            </a:r>
          </a:p>
        </p:txBody>
      </p:sp>
      <p:sp>
        <p:nvSpPr>
          <p:cNvPr id="7" name="AutoShape 7"/>
          <p:cNvSpPr/>
          <p:nvPr/>
        </p:nvSpPr>
        <p:spPr>
          <a:xfrm>
            <a:off x="4536349" y="240266"/>
            <a:ext cx="35651" cy="1142120"/>
          </a:xfrm>
          <a:prstGeom prst="rect">
            <a:avLst/>
          </a:prstGeom>
          <a:solidFill>
            <a:srgbClr val="FFFFFF"/>
          </a:solidFill>
        </p:spPr>
        <p:txBody>
          <a:bodyPr/>
          <a:lstStyle/>
          <a:p>
            <a:endParaRPr lang="lv-LV"/>
          </a:p>
        </p:txBody>
      </p:sp>
      <p:sp>
        <p:nvSpPr>
          <p:cNvPr id="8" name="Freeform 8"/>
          <p:cNvSpPr/>
          <p:nvPr/>
        </p:nvSpPr>
        <p:spPr>
          <a:xfrm>
            <a:off x="10003958" y="1035727"/>
            <a:ext cx="1160265" cy="986225"/>
          </a:xfrm>
          <a:custGeom>
            <a:avLst/>
            <a:gdLst/>
            <a:ahLst/>
            <a:cxnLst/>
            <a:rect l="l" t="t" r="r" b="b"/>
            <a:pathLst>
              <a:path w="1160265" h="986225">
                <a:moveTo>
                  <a:pt x="0" y="0"/>
                </a:moveTo>
                <a:lnTo>
                  <a:pt x="1160265" y="0"/>
                </a:lnTo>
                <a:lnTo>
                  <a:pt x="1160265" y="986225"/>
                </a:lnTo>
                <a:lnTo>
                  <a:pt x="0" y="9862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9" name="Freeform 9"/>
          <p:cNvSpPr/>
          <p:nvPr/>
        </p:nvSpPr>
        <p:spPr>
          <a:xfrm>
            <a:off x="10003959" y="3962400"/>
            <a:ext cx="1160265" cy="986225"/>
          </a:xfrm>
          <a:custGeom>
            <a:avLst/>
            <a:gdLst/>
            <a:ahLst/>
            <a:cxnLst/>
            <a:rect l="l" t="t" r="r" b="b"/>
            <a:pathLst>
              <a:path w="1160265" h="986225">
                <a:moveTo>
                  <a:pt x="0" y="0"/>
                </a:moveTo>
                <a:lnTo>
                  <a:pt x="1160265" y="0"/>
                </a:lnTo>
                <a:lnTo>
                  <a:pt x="1160265" y="986225"/>
                </a:lnTo>
                <a:lnTo>
                  <a:pt x="0" y="9862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10" name="Freeform 10"/>
          <p:cNvSpPr/>
          <p:nvPr/>
        </p:nvSpPr>
        <p:spPr>
          <a:xfrm>
            <a:off x="10003958" y="6395960"/>
            <a:ext cx="1160265" cy="986225"/>
          </a:xfrm>
          <a:custGeom>
            <a:avLst/>
            <a:gdLst/>
            <a:ahLst/>
            <a:cxnLst/>
            <a:rect l="l" t="t" r="r" b="b"/>
            <a:pathLst>
              <a:path w="1160265" h="986225">
                <a:moveTo>
                  <a:pt x="0" y="0"/>
                </a:moveTo>
                <a:lnTo>
                  <a:pt x="1160265" y="0"/>
                </a:lnTo>
                <a:lnTo>
                  <a:pt x="1160265" y="986225"/>
                </a:lnTo>
                <a:lnTo>
                  <a:pt x="0" y="9862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11" name="TextBox 11"/>
          <p:cNvSpPr txBox="1"/>
          <p:nvPr/>
        </p:nvSpPr>
        <p:spPr>
          <a:xfrm>
            <a:off x="1028700" y="8856990"/>
            <a:ext cx="1529329" cy="401310"/>
          </a:xfrm>
          <a:prstGeom prst="rect">
            <a:avLst/>
          </a:prstGeom>
        </p:spPr>
        <p:txBody>
          <a:bodyPr lIns="0" tIns="0" rIns="0" bIns="0" rtlCol="0" anchor="t">
            <a:spAutoFit/>
          </a:bodyPr>
          <a:lstStyle/>
          <a:p>
            <a:pPr algn="l">
              <a:lnSpc>
                <a:spcPts val="3360"/>
              </a:lnSpc>
              <a:spcBef>
                <a:spcPct val="0"/>
              </a:spcBef>
            </a:pPr>
            <a:r>
              <a:rPr lang="en-US" sz="2400" b="1">
                <a:solidFill>
                  <a:srgbClr val="FFFFFF"/>
                </a:solidFill>
                <a:latin typeface="HK Grotesk Bold"/>
                <a:ea typeface="HK Grotesk Bold"/>
                <a:cs typeface="HK Grotesk Bold"/>
                <a:sym typeface="HK Grotesk Bold"/>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2406B"/>
        </a:solidFill>
        <a:effectLst/>
      </p:bgPr>
    </p:bg>
    <p:spTree>
      <p:nvGrpSpPr>
        <p:cNvPr id="1" name=""/>
        <p:cNvGrpSpPr/>
        <p:nvPr/>
      </p:nvGrpSpPr>
      <p:grpSpPr>
        <a:xfrm>
          <a:off x="0" y="0"/>
          <a:ext cx="0" cy="0"/>
          <a:chOff x="0" y="0"/>
          <a:chExt cx="0" cy="0"/>
        </a:xfrm>
      </p:grpSpPr>
      <p:sp>
        <p:nvSpPr>
          <p:cNvPr id="2" name="TextBox 2"/>
          <p:cNvSpPr txBox="1"/>
          <p:nvPr/>
        </p:nvSpPr>
        <p:spPr>
          <a:xfrm>
            <a:off x="713029" y="9328624"/>
            <a:ext cx="1529329" cy="401310"/>
          </a:xfrm>
          <a:prstGeom prst="rect">
            <a:avLst/>
          </a:prstGeom>
        </p:spPr>
        <p:txBody>
          <a:bodyPr lIns="0" tIns="0" rIns="0" bIns="0" rtlCol="0" anchor="t">
            <a:spAutoFit/>
          </a:bodyPr>
          <a:lstStyle/>
          <a:p>
            <a:pPr algn="l">
              <a:lnSpc>
                <a:spcPts val="3360"/>
              </a:lnSpc>
              <a:spcBef>
                <a:spcPct val="0"/>
              </a:spcBef>
            </a:pPr>
            <a:r>
              <a:rPr lang="en-US" sz="2400" b="1">
                <a:solidFill>
                  <a:srgbClr val="FFFFFF"/>
                </a:solidFill>
                <a:latin typeface="HK Grotesk Bold"/>
                <a:ea typeface="HK Grotesk Bold"/>
                <a:cs typeface="HK Grotesk Bold"/>
                <a:sym typeface="HK Grotesk Bold"/>
              </a:rPr>
              <a:t>12</a:t>
            </a:r>
          </a:p>
        </p:txBody>
      </p:sp>
      <p:sp>
        <p:nvSpPr>
          <p:cNvPr id="3" name="TextBox 3"/>
          <p:cNvSpPr txBox="1"/>
          <p:nvPr/>
        </p:nvSpPr>
        <p:spPr>
          <a:xfrm>
            <a:off x="1028700" y="4643155"/>
            <a:ext cx="6572328" cy="1041666"/>
          </a:xfrm>
          <a:prstGeom prst="rect">
            <a:avLst/>
          </a:prstGeom>
        </p:spPr>
        <p:txBody>
          <a:bodyPr lIns="0" tIns="0" rIns="0" bIns="0" rtlCol="0" anchor="t">
            <a:spAutoFit/>
          </a:bodyPr>
          <a:lstStyle/>
          <a:p>
            <a:pPr algn="ctr">
              <a:lnSpc>
                <a:spcPts val="7839"/>
              </a:lnSpc>
            </a:pPr>
            <a:r>
              <a:rPr lang="en-US" sz="7999" b="1">
                <a:solidFill>
                  <a:srgbClr val="FFFFFF"/>
                </a:solidFill>
                <a:latin typeface="HK Grotesk Bold"/>
                <a:ea typeface="HK Grotesk Bold"/>
                <a:cs typeface="HK Grotesk Bold"/>
                <a:sym typeface="HK Grotesk Bold"/>
              </a:rPr>
              <a:t>Kontakti</a:t>
            </a:r>
          </a:p>
        </p:txBody>
      </p:sp>
      <p:sp>
        <p:nvSpPr>
          <p:cNvPr id="4" name="AutoShape 4"/>
          <p:cNvSpPr/>
          <p:nvPr/>
        </p:nvSpPr>
        <p:spPr>
          <a:xfrm>
            <a:off x="9134475" y="-60474"/>
            <a:ext cx="9144000" cy="10347474"/>
          </a:xfrm>
          <a:prstGeom prst="rect">
            <a:avLst/>
          </a:prstGeom>
          <a:solidFill>
            <a:srgbClr val="FFFFFF"/>
          </a:solidFill>
        </p:spPr>
        <p:txBody>
          <a:bodyPr/>
          <a:lstStyle/>
          <a:p>
            <a:endParaRPr lang="lv-LV"/>
          </a:p>
        </p:txBody>
      </p:sp>
      <p:sp>
        <p:nvSpPr>
          <p:cNvPr id="5" name="TextBox 5"/>
          <p:cNvSpPr txBox="1"/>
          <p:nvPr/>
        </p:nvSpPr>
        <p:spPr>
          <a:xfrm>
            <a:off x="10788420" y="1819639"/>
            <a:ext cx="5855161" cy="1028700"/>
          </a:xfrm>
          <a:prstGeom prst="rect">
            <a:avLst/>
          </a:prstGeom>
        </p:spPr>
        <p:txBody>
          <a:bodyPr lIns="0" tIns="0" rIns="0" bIns="0" rtlCol="0" anchor="t">
            <a:spAutoFit/>
          </a:bodyPr>
          <a:lstStyle/>
          <a:p>
            <a:pPr marL="0" lvl="0" indent="0" algn="ctr">
              <a:lnSpc>
                <a:spcPts val="4079"/>
              </a:lnSpc>
              <a:spcBef>
                <a:spcPct val="0"/>
              </a:spcBef>
            </a:pPr>
            <a:r>
              <a:rPr lang="en-US" sz="3399" b="1">
                <a:solidFill>
                  <a:srgbClr val="171717"/>
                </a:solidFill>
                <a:latin typeface="HK Grotesk Bold"/>
                <a:ea typeface="HK Grotesk Bold"/>
                <a:cs typeface="HK Grotesk Bold"/>
                <a:sym typeface="HK Grotesk Bold"/>
              </a:rPr>
              <a:t>CFLA VALSTS ATBALSTA NODAĻA</a:t>
            </a:r>
          </a:p>
        </p:txBody>
      </p:sp>
      <p:sp>
        <p:nvSpPr>
          <p:cNvPr id="6" name="TextBox 6"/>
          <p:cNvSpPr txBox="1"/>
          <p:nvPr/>
        </p:nvSpPr>
        <p:spPr>
          <a:xfrm>
            <a:off x="10788420" y="4297595"/>
            <a:ext cx="5855161" cy="390512"/>
          </a:xfrm>
          <a:prstGeom prst="rect">
            <a:avLst/>
          </a:prstGeom>
        </p:spPr>
        <p:txBody>
          <a:bodyPr lIns="0" tIns="0" rIns="0" bIns="0" rtlCol="0" anchor="t">
            <a:spAutoFit/>
          </a:bodyPr>
          <a:lstStyle/>
          <a:p>
            <a:pPr marL="0" lvl="0" indent="0" algn="ctr">
              <a:lnSpc>
                <a:spcPts val="3150"/>
              </a:lnSpc>
              <a:spcBef>
                <a:spcPct val="0"/>
              </a:spcBef>
            </a:pPr>
            <a:r>
              <a:rPr lang="en-US" sz="2250" b="1" u="sng">
                <a:solidFill>
                  <a:srgbClr val="171717"/>
                </a:solidFill>
                <a:latin typeface="HK Grotesk Medium"/>
                <a:ea typeface="HK Grotesk Medium"/>
                <a:cs typeface="HK Grotesk Medium"/>
                <a:sym typeface="HK Grotesk Medium"/>
                <a:hlinkClick r:id="rId2" tooltip="mailto:Ilze.Akmentina@cfla.gov.lv"/>
              </a:rPr>
              <a:t>Ilze.Akmentina@cfla.gov.lv</a:t>
            </a:r>
          </a:p>
        </p:txBody>
      </p:sp>
      <p:sp>
        <p:nvSpPr>
          <p:cNvPr id="7" name="TextBox 7"/>
          <p:cNvSpPr txBox="1"/>
          <p:nvPr/>
        </p:nvSpPr>
        <p:spPr>
          <a:xfrm>
            <a:off x="10788420" y="5477945"/>
            <a:ext cx="5855161" cy="514350"/>
          </a:xfrm>
          <a:prstGeom prst="rect">
            <a:avLst/>
          </a:prstGeom>
        </p:spPr>
        <p:txBody>
          <a:bodyPr lIns="0" tIns="0" rIns="0" bIns="0" rtlCol="0" anchor="t">
            <a:spAutoFit/>
          </a:bodyPr>
          <a:lstStyle/>
          <a:p>
            <a:pPr marL="0" lvl="0" indent="0" algn="ctr">
              <a:lnSpc>
                <a:spcPts val="4079"/>
              </a:lnSpc>
              <a:spcBef>
                <a:spcPct val="0"/>
              </a:spcBef>
            </a:pPr>
            <a:r>
              <a:rPr lang="en-US" sz="3399" b="1">
                <a:solidFill>
                  <a:srgbClr val="171717"/>
                </a:solidFill>
                <a:latin typeface="HK Grotesk Bold"/>
                <a:ea typeface="HK Grotesk Bold"/>
                <a:cs typeface="HK Grotesk Bold"/>
                <a:sym typeface="HK Grotesk Bold"/>
              </a:rPr>
              <a:t>TĀLRUŅA NUMURS</a:t>
            </a:r>
          </a:p>
        </p:txBody>
      </p:sp>
      <p:sp>
        <p:nvSpPr>
          <p:cNvPr id="8" name="TextBox 8"/>
          <p:cNvSpPr txBox="1"/>
          <p:nvPr/>
        </p:nvSpPr>
        <p:spPr>
          <a:xfrm>
            <a:off x="10788420" y="6289026"/>
            <a:ext cx="5855161" cy="390512"/>
          </a:xfrm>
          <a:prstGeom prst="rect">
            <a:avLst/>
          </a:prstGeom>
        </p:spPr>
        <p:txBody>
          <a:bodyPr lIns="0" tIns="0" rIns="0" bIns="0" rtlCol="0" anchor="t">
            <a:spAutoFit/>
          </a:bodyPr>
          <a:lstStyle/>
          <a:p>
            <a:pPr marL="0" lvl="0" indent="0" algn="ctr">
              <a:lnSpc>
                <a:spcPts val="3150"/>
              </a:lnSpc>
              <a:spcBef>
                <a:spcPct val="0"/>
              </a:spcBef>
            </a:pPr>
            <a:r>
              <a:rPr lang="en-US" sz="2250" b="1" u="none">
                <a:solidFill>
                  <a:srgbClr val="171717"/>
                </a:solidFill>
                <a:latin typeface="HK Grotesk Medium"/>
                <a:ea typeface="HK Grotesk Medium"/>
                <a:cs typeface="HK Grotesk Medium"/>
                <a:sym typeface="HK Grotesk Medium"/>
              </a:rPr>
              <a:t>27090573</a:t>
            </a:r>
          </a:p>
        </p:txBody>
      </p:sp>
      <p:sp>
        <p:nvSpPr>
          <p:cNvPr id="9" name="AutoShape 9"/>
          <p:cNvSpPr/>
          <p:nvPr/>
        </p:nvSpPr>
        <p:spPr>
          <a:xfrm rot="-5400000">
            <a:off x="7583203" y="616657"/>
            <a:ext cx="35651" cy="1142120"/>
          </a:xfrm>
          <a:prstGeom prst="rect">
            <a:avLst/>
          </a:prstGeom>
          <a:solidFill>
            <a:srgbClr val="FFFFFF"/>
          </a:solidFill>
        </p:spPr>
        <p:txBody>
          <a:bodyPr/>
          <a:lstStyle/>
          <a:p>
            <a:endParaRPr lang="lv-LV"/>
          </a:p>
        </p:txBody>
      </p:sp>
      <p:sp>
        <p:nvSpPr>
          <p:cNvPr id="10" name="TextBox 10"/>
          <p:cNvSpPr txBox="1"/>
          <p:nvPr/>
        </p:nvSpPr>
        <p:spPr>
          <a:xfrm>
            <a:off x="10940820" y="3638914"/>
            <a:ext cx="5855161" cy="514350"/>
          </a:xfrm>
          <a:prstGeom prst="rect">
            <a:avLst/>
          </a:prstGeom>
        </p:spPr>
        <p:txBody>
          <a:bodyPr lIns="0" tIns="0" rIns="0" bIns="0" rtlCol="0" anchor="t">
            <a:spAutoFit/>
          </a:bodyPr>
          <a:lstStyle/>
          <a:p>
            <a:pPr marL="0" lvl="0" indent="0" algn="ctr">
              <a:lnSpc>
                <a:spcPts val="4079"/>
              </a:lnSpc>
              <a:spcBef>
                <a:spcPct val="0"/>
              </a:spcBef>
            </a:pPr>
            <a:r>
              <a:rPr lang="en-US" sz="3399" b="1">
                <a:solidFill>
                  <a:srgbClr val="171717"/>
                </a:solidFill>
                <a:latin typeface="HK Grotesk Bold"/>
                <a:ea typeface="HK Grotesk Bold"/>
                <a:cs typeface="HK Grotesk Bold"/>
                <a:sym typeface="HK Grotesk Bold"/>
              </a:rPr>
              <a:t>E-PASTA ADRESE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2406B"/>
        </a:solidFill>
        <a:effectLst/>
      </p:bgPr>
    </p:bg>
    <p:spTree>
      <p:nvGrpSpPr>
        <p:cNvPr id="1" name=""/>
        <p:cNvGrpSpPr/>
        <p:nvPr/>
      </p:nvGrpSpPr>
      <p:grpSpPr>
        <a:xfrm>
          <a:off x="0" y="0"/>
          <a:ext cx="0" cy="0"/>
          <a:chOff x="0" y="0"/>
          <a:chExt cx="0" cy="0"/>
        </a:xfrm>
      </p:grpSpPr>
      <p:sp>
        <p:nvSpPr>
          <p:cNvPr id="2" name="AutoShape 2"/>
          <p:cNvSpPr/>
          <p:nvPr/>
        </p:nvSpPr>
        <p:spPr>
          <a:xfrm>
            <a:off x="1510373" y="1623877"/>
            <a:ext cx="15267253" cy="7039246"/>
          </a:xfrm>
          <a:prstGeom prst="rect">
            <a:avLst/>
          </a:prstGeom>
          <a:solidFill>
            <a:srgbClr val="FFFFFF">
              <a:alpha val="4706"/>
            </a:srgbClr>
          </a:solidFill>
        </p:spPr>
        <p:txBody>
          <a:bodyPr/>
          <a:lstStyle/>
          <a:p>
            <a:endParaRPr lang="lv-LV"/>
          </a:p>
        </p:txBody>
      </p:sp>
      <p:sp>
        <p:nvSpPr>
          <p:cNvPr id="3" name="TextBox 3"/>
          <p:cNvSpPr txBox="1"/>
          <p:nvPr/>
        </p:nvSpPr>
        <p:spPr>
          <a:xfrm>
            <a:off x="3038436" y="3265720"/>
            <a:ext cx="12211128" cy="1041666"/>
          </a:xfrm>
          <a:prstGeom prst="rect">
            <a:avLst/>
          </a:prstGeom>
        </p:spPr>
        <p:txBody>
          <a:bodyPr lIns="0" tIns="0" rIns="0" bIns="0" rtlCol="0" anchor="t">
            <a:spAutoFit/>
          </a:bodyPr>
          <a:lstStyle/>
          <a:p>
            <a:pPr algn="ctr">
              <a:lnSpc>
                <a:spcPts val="7839"/>
              </a:lnSpc>
            </a:pPr>
            <a:r>
              <a:rPr lang="en-US" sz="7999" b="1">
                <a:solidFill>
                  <a:srgbClr val="FFFFFF"/>
                </a:solidFill>
                <a:latin typeface="HK Grotesk Bold"/>
                <a:ea typeface="HK Grotesk Bold"/>
                <a:cs typeface="HK Grotesk Bold"/>
                <a:sym typeface="HK Grotesk Bold"/>
              </a:rPr>
              <a:t>Šodienas jautājumi</a:t>
            </a:r>
          </a:p>
        </p:txBody>
      </p:sp>
      <p:sp>
        <p:nvSpPr>
          <p:cNvPr id="4" name="TextBox 4"/>
          <p:cNvSpPr txBox="1"/>
          <p:nvPr/>
        </p:nvSpPr>
        <p:spPr>
          <a:xfrm>
            <a:off x="9825258" y="5027644"/>
            <a:ext cx="4969785" cy="1830758"/>
          </a:xfrm>
          <a:prstGeom prst="rect">
            <a:avLst/>
          </a:prstGeom>
        </p:spPr>
        <p:txBody>
          <a:bodyPr lIns="0" tIns="0" rIns="0" bIns="0" rtlCol="0" anchor="t">
            <a:spAutoFit/>
          </a:bodyPr>
          <a:lstStyle/>
          <a:p>
            <a:pPr marL="0" lvl="0" indent="0" algn="ctr">
              <a:lnSpc>
                <a:spcPts val="3624"/>
              </a:lnSpc>
              <a:spcBef>
                <a:spcPct val="0"/>
              </a:spcBef>
            </a:pPr>
            <a:r>
              <a:rPr lang="en-US" sz="2588" dirty="0">
                <a:solidFill>
                  <a:srgbClr val="FFFFFF"/>
                </a:solidFill>
                <a:latin typeface="HK Grotesk"/>
                <a:ea typeface="HK Grotesk"/>
                <a:cs typeface="HK Grotesk"/>
                <a:sym typeface="HK Grotesk"/>
              </a:rPr>
              <a:t>Citi </a:t>
            </a:r>
            <a:r>
              <a:rPr lang="en-US" sz="2588" dirty="0" err="1">
                <a:solidFill>
                  <a:srgbClr val="FFFFFF"/>
                </a:solidFill>
                <a:latin typeface="HK Grotesk"/>
                <a:ea typeface="HK Grotesk"/>
                <a:cs typeface="HK Grotesk"/>
                <a:sym typeface="HK Grotesk"/>
              </a:rPr>
              <a:t>valsts</a:t>
            </a:r>
            <a:r>
              <a:rPr lang="en-US" sz="2588" dirty="0">
                <a:solidFill>
                  <a:srgbClr val="FFFFFF"/>
                </a:solidFill>
                <a:latin typeface="HK Grotesk"/>
                <a:ea typeface="HK Grotesk"/>
                <a:cs typeface="HK Grotesk"/>
                <a:sym typeface="HK Grotesk"/>
              </a:rPr>
              <a:t> </a:t>
            </a:r>
            <a:r>
              <a:rPr lang="en-US" sz="2588" dirty="0" err="1">
                <a:solidFill>
                  <a:srgbClr val="FFFFFF"/>
                </a:solidFill>
                <a:latin typeface="HK Grotesk"/>
                <a:ea typeface="HK Grotesk"/>
                <a:cs typeface="HK Grotesk"/>
                <a:sym typeface="HK Grotesk"/>
              </a:rPr>
              <a:t>atbalsta</a:t>
            </a:r>
            <a:r>
              <a:rPr lang="en-US" sz="2588" dirty="0">
                <a:solidFill>
                  <a:srgbClr val="FFFFFF"/>
                </a:solidFill>
                <a:latin typeface="HK Grotesk"/>
                <a:ea typeface="HK Grotesk"/>
                <a:cs typeface="HK Grotesk"/>
                <a:sym typeface="HK Grotesk"/>
              </a:rPr>
              <a:t> </a:t>
            </a:r>
            <a:r>
              <a:rPr lang="en-US" sz="2588" dirty="0" err="1">
                <a:solidFill>
                  <a:srgbClr val="FFFFFF"/>
                </a:solidFill>
                <a:latin typeface="HK Grotesk"/>
                <a:ea typeface="HK Grotesk"/>
                <a:cs typeface="HK Grotesk"/>
                <a:sym typeface="HK Grotesk"/>
              </a:rPr>
              <a:t>nosacījumi</a:t>
            </a:r>
            <a:r>
              <a:rPr lang="en-US" sz="2588" dirty="0">
                <a:solidFill>
                  <a:srgbClr val="FFFFFF"/>
                </a:solidFill>
                <a:latin typeface="HK Grotesk"/>
                <a:ea typeface="HK Grotesk"/>
                <a:cs typeface="HK Grotesk"/>
                <a:sym typeface="HK Grotesk"/>
              </a:rPr>
              <a:t> - </a:t>
            </a:r>
            <a:r>
              <a:rPr lang="en-US" sz="2588" dirty="0" err="1">
                <a:solidFill>
                  <a:srgbClr val="FFFFFF"/>
                </a:solidFill>
                <a:latin typeface="HK Grotesk"/>
                <a:ea typeface="HK Grotesk"/>
                <a:cs typeface="HK Grotesk"/>
                <a:sym typeface="HK Grotesk"/>
              </a:rPr>
              <a:t>grūtībās</a:t>
            </a:r>
            <a:r>
              <a:rPr lang="en-US" sz="2588" dirty="0">
                <a:solidFill>
                  <a:srgbClr val="FFFFFF"/>
                </a:solidFill>
                <a:latin typeface="HK Grotesk"/>
                <a:ea typeface="HK Grotesk"/>
                <a:cs typeface="HK Grotesk"/>
                <a:sym typeface="HK Grotesk"/>
              </a:rPr>
              <a:t> </a:t>
            </a:r>
            <a:r>
              <a:rPr lang="en-US" sz="2588" dirty="0" err="1">
                <a:solidFill>
                  <a:srgbClr val="FFFFFF"/>
                </a:solidFill>
                <a:latin typeface="HK Grotesk"/>
                <a:ea typeface="HK Grotesk"/>
                <a:cs typeface="HK Grotesk"/>
                <a:sym typeface="HK Grotesk"/>
              </a:rPr>
              <a:t>nonākuša</a:t>
            </a:r>
            <a:r>
              <a:rPr lang="en-US" sz="2588" dirty="0">
                <a:solidFill>
                  <a:srgbClr val="FFFFFF"/>
                </a:solidFill>
                <a:latin typeface="HK Grotesk"/>
                <a:ea typeface="HK Grotesk"/>
                <a:cs typeface="HK Grotesk"/>
                <a:sym typeface="HK Grotesk"/>
              </a:rPr>
              <a:t> </a:t>
            </a:r>
            <a:r>
              <a:rPr lang="en-US" sz="2588" dirty="0" err="1">
                <a:solidFill>
                  <a:srgbClr val="FFFFFF"/>
                </a:solidFill>
                <a:latin typeface="HK Grotesk"/>
                <a:ea typeface="HK Grotesk"/>
                <a:cs typeface="HK Grotesk"/>
                <a:sym typeface="HK Grotesk"/>
              </a:rPr>
              <a:t>uzņēmuma</a:t>
            </a:r>
            <a:r>
              <a:rPr lang="en-US" sz="2588" dirty="0">
                <a:solidFill>
                  <a:srgbClr val="FFFFFF"/>
                </a:solidFill>
                <a:latin typeface="HK Grotesk"/>
                <a:ea typeface="HK Grotesk"/>
                <a:cs typeface="HK Grotesk"/>
                <a:sym typeface="HK Grotesk"/>
              </a:rPr>
              <a:t> </a:t>
            </a:r>
            <a:r>
              <a:rPr lang="en-US" sz="2588" dirty="0" err="1">
                <a:solidFill>
                  <a:srgbClr val="FFFFFF"/>
                </a:solidFill>
                <a:latin typeface="HK Grotesk"/>
                <a:ea typeface="HK Grotesk"/>
                <a:cs typeface="HK Grotesk"/>
                <a:sym typeface="HK Grotesk"/>
              </a:rPr>
              <a:t>statuss</a:t>
            </a:r>
            <a:r>
              <a:rPr lang="en-US" sz="2588" dirty="0">
                <a:solidFill>
                  <a:srgbClr val="FFFFFF"/>
                </a:solidFill>
                <a:latin typeface="HK Grotesk"/>
                <a:ea typeface="HK Grotesk"/>
                <a:cs typeface="HK Grotesk"/>
                <a:sym typeface="HK Grotesk"/>
              </a:rPr>
              <a:t> un MVK </a:t>
            </a:r>
            <a:r>
              <a:rPr lang="en-US" sz="2588" dirty="0" err="1">
                <a:solidFill>
                  <a:srgbClr val="FFFFFF"/>
                </a:solidFill>
                <a:latin typeface="HK Grotesk"/>
                <a:ea typeface="HK Grotesk"/>
                <a:cs typeface="HK Grotesk"/>
                <a:sym typeface="HK Grotesk"/>
              </a:rPr>
              <a:t>kategorijas</a:t>
            </a:r>
            <a:r>
              <a:rPr lang="en-US" sz="2588" dirty="0">
                <a:solidFill>
                  <a:srgbClr val="FFFFFF"/>
                </a:solidFill>
                <a:latin typeface="HK Grotesk"/>
                <a:ea typeface="HK Grotesk"/>
                <a:cs typeface="HK Grotesk"/>
                <a:sym typeface="HK Grotesk"/>
              </a:rPr>
              <a:t> </a:t>
            </a:r>
            <a:r>
              <a:rPr lang="en-US" sz="2588" dirty="0" err="1">
                <a:solidFill>
                  <a:srgbClr val="FFFFFF"/>
                </a:solidFill>
                <a:latin typeface="HK Grotesk"/>
                <a:ea typeface="HK Grotesk"/>
                <a:cs typeface="HK Grotesk"/>
                <a:sym typeface="HK Grotesk"/>
              </a:rPr>
              <a:t>noteikšana</a:t>
            </a:r>
            <a:r>
              <a:rPr lang="en-US" sz="2588" dirty="0">
                <a:solidFill>
                  <a:srgbClr val="FFFFFF"/>
                </a:solidFill>
                <a:latin typeface="HK Grotesk"/>
                <a:ea typeface="HK Grotesk"/>
                <a:cs typeface="HK Grotesk"/>
                <a:sym typeface="HK Grotesk"/>
              </a:rPr>
              <a:t>, IIA, VTNP</a:t>
            </a:r>
          </a:p>
        </p:txBody>
      </p:sp>
      <p:sp>
        <p:nvSpPr>
          <p:cNvPr id="5" name="TextBox 5"/>
          <p:cNvSpPr txBox="1"/>
          <p:nvPr/>
        </p:nvSpPr>
        <p:spPr>
          <a:xfrm>
            <a:off x="3604370" y="5027644"/>
            <a:ext cx="4969785" cy="3215752"/>
          </a:xfrm>
          <a:prstGeom prst="rect">
            <a:avLst/>
          </a:prstGeom>
        </p:spPr>
        <p:txBody>
          <a:bodyPr lIns="0" tIns="0" rIns="0" bIns="0" rtlCol="0" anchor="t">
            <a:spAutoFit/>
          </a:bodyPr>
          <a:lstStyle/>
          <a:p>
            <a:pPr algn="ctr">
              <a:lnSpc>
                <a:spcPts val="3624"/>
              </a:lnSpc>
            </a:pPr>
            <a:r>
              <a:rPr lang="en-US" sz="2588" dirty="0" err="1">
                <a:solidFill>
                  <a:srgbClr val="FFFFFF"/>
                </a:solidFill>
                <a:latin typeface="HK Grotesk"/>
                <a:ea typeface="HK Grotesk"/>
                <a:cs typeface="HK Grotesk"/>
                <a:sym typeface="HK Grotesk"/>
              </a:rPr>
              <a:t>Mērķorientēta</a:t>
            </a:r>
            <a:r>
              <a:rPr lang="en-US" sz="2588" dirty="0">
                <a:solidFill>
                  <a:srgbClr val="FFFFFF"/>
                </a:solidFill>
                <a:latin typeface="HK Grotesk"/>
                <a:ea typeface="HK Grotesk"/>
                <a:cs typeface="HK Grotesk"/>
                <a:sym typeface="HK Grotesk"/>
              </a:rPr>
              <a:t> </a:t>
            </a:r>
            <a:r>
              <a:rPr lang="en-US" sz="2588" dirty="0" err="1">
                <a:solidFill>
                  <a:srgbClr val="FFFFFF"/>
                </a:solidFill>
                <a:latin typeface="HK Grotesk"/>
                <a:ea typeface="HK Grotesk"/>
                <a:cs typeface="HK Grotesk"/>
                <a:sym typeface="HK Grotesk"/>
              </a:rPr>
              <a:t>infrastrukūra</a:t>
            </a:r>
            <a:r>
              <a:rPr lang="en-US" sz="2588" dirty="0">
                <a:solidFill>
                  <a:srgbClr val="FFFFFF"/>
                </a:solidFill>
                <a:latin typeface="HK Grotesk"/>
                <a:ea typeface="HK Grotesk"/>
                <a:cs typeface="HK Grotesk"/>
                <a:sym typeface="HK Grotesk"/>
              </a:rPr>
              <a:t> un</a:t>
            </a:r>
          </a:p>
          <a:p>
            <a:pPr algn="ctr">
              <a:lnSpc>
                <a:spcPts val="3624"/>
              </a:lnSpc>
            </a:pPr>
            <a:r>
              <a:rPr lang="en-US" sz="2588" dirty="0" err="1">
                <a:solidFill>
                  <a:srgbClr val="FFFFFF"/>
                </a:solidFill>
                <a:latin typeface="HK Grotesk"/>
                <a:ea typeface="HK Grotesk"/>
                <a:cs typeface="HK Grotesk"/>
                <a:sym typeface="HK Grotesk"/>
              </a:rPr>
              <a:t>publiskā</a:t>
            </a:r>
            <a:r>
              <a:rPr lang="en-US" sz="2588" dirty="0">
                <a:solidFill>
                  <a:srgbClr val="FFFFFF"/>
                </a:solidFill>
                <a:latin typeface="HK Grotesk"/>
                <a:ea typeface="HK Grotesk"/>
                <a:cs typeface="HK Grotesk"/>
                <a:sym typeface="HK Grotesk"/>
              </a:rPr>
              <a:t> (</a:t>
            </a:r>
            <a:r>
              <a:rPr lang="en-US" sz="2588" dirty="0" err="1">
                <a:solidFill>
                  <a:srgbClr val="FFFFFF"/>
                </a:solidFill>
                <a:latin typeface="HK Grotesk"/>
                <a:ea typeface="HK Grotesk"/>
                <a:cs typeface="HK Grotesk"/>
                <a:sym typeface="HK Grotesk"/>
              </a:rPr>
              <a:t>vispārējā</a:t>
            </a:r>
            <a:r>
              <a:rPr lang="en-US" sz="2588" dirty="0">
                <a:solidFill>
                  <a:srgbClr val="FFFFFF"/>
                </a:solidFill>
                <a:latin typeface="HK Grotesk"/>
                <a:ea typeface="HK Grotesk"/>
                <a:cs typeface="HK Grotesk"/>
                <a:sym typeface="HK Grotesk"/>
              </a:rPr>
              <a:t>) </a:t>
            </a:r>
            <a:r>
              <a:rPr lang="en-US" sz="2588" dirty="0" err="1">
                <a:solidFill>
                  <a:srgbClr val="FFFFFF"/>
                </a:solidFill>
                <a:latin typeface="HK Grotesk"/>
                <a:ea typeface="HK Grotesk"/>
                <a:cs typeface="HK Grotesk"/>
                <a:sym typeface="HK Grotesk"/>
              </a:rPr>
              <a:t>infrastrukūra</a:t>
            </a:r>
            <a:r>
              <a:rPr lang="en-US" sz="2588" dirty="0">
                <a:solidFill>
                  <a:srgbClr val="FFFFFF"/>
                </a:solidFill>
                <a:latin typeface="HK Grotesk"/>
                <a:ea typeface="HK Grotesk"/>
                <a:cs typeface="HK Grotesk"/>
                <a:sym typeface="HK Grotesk"/>
              </a:rPr>
              <a:t> </a:t>
            </a:r>
          </a:p>
          <a:p>
            <a:pPr algn="ctr">
              <a:lnSpc>
                <a:spcPts val="3624"/>
              </a:lnSpc>
            </a:pPr>
            <a:r>
              <a:rPr lang="en-US" sz="2588" i="1" dirty="0">
                <a:solidFill>
                  <a:srgbClr val="FFFFFF"/>
                </a:solidFill>
                <a:latin typeface="HK Grotesk Italics"/>
                <a:ea typeface="HK Grotesk Italics"/>
                <a:cs typeface="HK Grotesk Italics"/>
                <a:sym typeface="HK Grotesk Italics"/>
              </a:rPr>
              <a:t>Be spoke</a:t>
            </a:r>
            <a:r>
              <a:rPr lang="en-US" sz="2588" dirty="0">
                <a:solidFill>
                  <a:srgbClr val="FFFFFF"/>
                </a:solidFill>
                <a:latin typeface="HK Grotesk"/>
                <a:ea typeface="HK Grotesk"/>
                <a:cs typeface="HK Grotesk"/>
                <a:sym typeface="HK Grotesk"/>
              </a:rPr>
              <a:t> </a:t>
            </a:r>
            <a:r>
              <a:rPr lang="en-US" sz="2588" dirty="0" err="1">
                <a:solidFill>
                  <a:srgbClr val="FFFFFF"/>
                </a:solidFill>
                <a:latin typeface="HK Grotesk"/>
                <a:ea typeface="HK Grotesk"/>
                <a:cs typeface="HK Grotesk"/>
                <a:sym typeface="HK Grotesk"/>
              </a:rPr>
              <a:t>riski</a:t>
            </a:r>
            <a:endParaRPr lang="en-US" sz="2588" dirty="0">
              <a:solidFill>
                <a:srgbClr val="FFFFFF"/>
              </a:solidFill>
              <a:latin typeface="HK Grotesk"/>
              <a:ea typeface="HK Grotesk"/>
              <a:cs typeface="HK Grotesk"/>
              <a:sym typeface="HK Grotesk"/>
            </a:endParaRPr>
          </a:p>
          <a:p>
            <a:pPr algn="ctr">
              <a:lnSpc>
                <a:spcPts val="3624"/>
              </a:lnSpc>
            </a:pPr>
            <a:r>
              <a:rPr lang="en-US" sz="2588" dirty="0" err="1">
                <a:solidFill>
                  <a:srgbClr val="FFFFFF"/>
                </a:solidFill>
                <a:latin typeface="HK Grotesk"/>
                <a:ea typeface="HK Grotesk"/>
                <a:cs typeface="HK Grotesk"/>
                <a:sym typeface="HK Grotesk"/>
              </a:rPr>
              <a:t>Stimulējošās</a:t>
            </a:r>
            <a:r>
              <a:rPr lang="en-US" sz="2588" dirty="0">
                <a:solidFill>
                  <a:srgbClr val="FFFFFF"/>
                </a:solidFill>
                <a:latin typeface="HK Grotesk"/>
                <a:ea typeface="HK Grotesk"/>
                <a:cs typeface="HK Grotesk"/>
                <a:sym typeface="HK Grotesk"/>
              </a:rPr>
              <a:t> </a:t>
            </a:r>
            <a:r>
              <a:rPr lang="en-US" sz="2588" dirty="0" err="1">
                <a:solidFill>
                  <a:srgbClr val="FFFFFF"/>
                </a:solidFill>
                <a:latin typeface="HK Grotesk"/>
                <a:ea typeface="HK Grotesk"/>
                <a:cs typeface="HK Grotesk"/>
                <a:sym typeface="HK Grotesk"/>
              </a:rPr>
              <a:t>ietekmes</a:t>
            </a:r>
            <a:r>
              <a:rPr lang="en-US" sz="2588" dirty="0">
                <a:solidFill>
                  <a:srgbClr val="FFFFFF"/>
                </a:solidFill>
                <a:latin typeface="HK Grotesk"/>
                <a:ea typeface="HK Grotesk"/>
                <a:cs typeface="HK Grotesk"/>
                <a:sym typeface="HK Grotesk"/>
              </a:rPr>
              <a:t> </a:t>
            </a:r>
            <a:r>
              <a:rPr lang="en-US" sz="2588" dirty="0" err="1">
                <a:solidFill>
                  <a:srgbClr val="FFFFFF"/>
                </a:solidFill>
                <a:latin typeface="HK Grotesk"/>
                <a:ea typeface="HK Grotesk"/>
                <a:cs typeface="HK Grotesk"/>
                <a:sym typeface="HK Grotesk"/>
              </a:rPr>
              <a:t>nosacījumi</a:t>
            </a:r>
            <a:endParaRPr lang="en-US" sz="2588" dirty="0">
              <a:solidFill>
                <a:srgbClr val="FFFFFF"/>
              </a:solidFill>
              <a:latin typeface="HK Grotesk"/>
              <a:ea typeface="HK Grotesk"/>
              <a:cs typeface="HK Grotesk"/>
              <a:sym typeface="HK Grotesk"/>
            </a:endParaRPr>
          </a:p>
          <a:p>
            <a:pPr algn="ctr">
              <a:lnSpc>
                <a:spcPts val="3624"/>
              </a:lnSpc>
            </a:pPr>
            <a:r>
              <a:rPr lang="en-US" sz="2588" dirty="0">
                <a:solidFill>
                  <a:srgbClr val="FFFFFF"/>
                </a:solidFill>
                <a:latin typeface="HK Grotesk"/>
                <a:ea typeface="HK Grotesk"/>
                <a:cs typeface="HK Grotesk"/>
                <a:sym typeface="HK Grotesk"/>
              </a:rPr>
              <a:t>Regulas 651/2014 14.panta un 56.panta </a:t>
            </a:r>
            <a:r>
              <a:rPr lang="en-US" sz="2588" dirty="0" err="1">
                <a:solidFill>
                  <a:srgbClr val="FFFFFF"/>
                </a:solidFill>
                <a:latin typeface="HK Grotesk"/>
                <a:ea typeface="HK Grotesk"/>
                <a:cs typeface="HK Grotesk"/>
                <a:sym typeface="HK Grotesk"/>
              </a:rPr>
              <a:t>nosacījumi</a:t>
            </a:r>
            <a:r>
              <a:rPr lang="en-US" sz="2588" dirty="0">
                <a:solidFill>
                  <a:srgbClr val="FFFFFF"/>
                </a:solidFill>
                <a:latin typeface="HK Grotesk"/>
                <a:ea typeface="HK Grotesk"/>
                <a:cs typeface="HK Grotesk"/>
                <a:sym typeface="HK Grotesk"/>
              </a:rPr>
              <a:t>,</a:t>
            </a:r>
          </a:p>
          <a:p>
            <a:pPr marL="0" lvl="0" indent="0" algn="ctr">
              <a:lnSpc>
                <a:spcPts val="3624"/>
              </a:lnSpc>
              <a:spcBef>
                <a:spcPct val="0"/>
              </a:spcBef>
            </a:pPr>
            <a:r>
              <a:rPr lang="en-US" sz="2588" dirty="0" err="1">
                <a:solidFill>
                  <a:srgbClr val="FFFFFF"/>
                </a:solidFill>
                <a:latin typeface="HK Grotesk"/>
                <a:ea typeface="HK Grotesk"/>
                <a:cs typeface="HK Grotesk"/>
                <a:sym typeface="HK Grotesk"/>
              </a:rPr>
              <a:t>militārā</a:t>
            </a:r>
            <a:r>
              <a:rPr lang="en-US" sz="2588" dirty="0">
                <a:solidFill>
                  <a:srgbClr val="FFFFFF"/>
                </a:solidFill>
                <a:latin typeface="HK Grotesk"/>
                <a:ea typeface="HK Grotesk"/>
                <a:cs typeface="HK Grotesk"/>
                <a:sym typeface="HK Grotesk"/>
              </a:rPr>
              <a:t> </a:t>
            </a:r>
            <a:r>
              <a:rPr lang="en-US" sz="2588" dirty="0" err="1">
                <a:solidFill>
                  <a:srgbClr val="FFFFFF"/>
                </a:solidFill>
                <a:latin typeface="HK Grotesk"/>
                <a:ea typeface="HK Grotesk"/>
                <a:cs typeface="HK Grotesk"/>
                <a:sym typeface="HK Grotesk"/>
              </a:rPr>
              <a:t>joma</a:t>
            </a:r>
            <a:endParaRPr lang="en-US" sz="2588" dirty="0">
              <a:solidFill>
                <a:srgbClr val="FFFFFF"/>
              </a:solidFill>
              <a:latin typeface="HK Grotesk"/>
              <a:ea typeface="HK Grotesk"/>
              <a:cs typeface="HK Grotesk"/>
              <a:sym typeface="HK Grotesk"/>
            </a:endParaRPr>
          </a:p>
        </p:txBody>
      </p:sp>
      <p:sp>
        <p:nvSpPr>
          <p:cNvPr id="6" name="AutoShape 6"/>
          <p:cNvSpPr/>
          <p:nvPr/>
        </p:nvSpPr>
        <p:spPr>
          <a:xfrm rot="-5400000">
            <a:off x="503481" y="4172259"/>
            <a:ext cx="35651" cy="1978134"/>
          </a:xfrm>
          <a:prstGeom prst="rect">
            <a:avLst/>
          </a:prstGeom>
          <a:solidFill>
            <a:srgbClr val="FFFFFF"/>
          </a:solidFill>
        </p:spPr>
        <p:txBody>
          <a:bodyPr/>
          <a:lstStyle/>
          <a:p>
            <a:endParaRPr lang="lv-LV"/>
          </a:p>
        </p:txBody>
      </p:sp>
      <p:sp>
        <p:nvSpPr>
          <p:cNvPr id="7" name="AutoShape 7"/>
          <p:cNvSpPr/>
          <p:nvPr/>
        </p:nvSpPr>
        <p:spPr>
          <a:xfrm rot="-5400000">
            <a:off x="17748868" y="4136608"/>
            <a:ext cx="35651" cy="1978134"/>
          </a:xfrm>
          <a:prstGeom prst="rect">
            <a:avLst/>
          </a:prstGeom>
          <a:solidFill>
            <a:srgbClr val="FFFFFF"/>
          </a:solidFill>
        </p:spPr>
        <p:txBody>
          <a:bodyPr/>
          <a:lstStyle/>
          <a:p>
            <a:endParaRPr lang="lv-LV"/>
          </a:p>
        </p:txBody>
      </p:sp>
      <p:sp>
        <p:nvSpPr>
          <p:cNvPr id="8" name="TextBox 8"/>
          <p:cNvSpPr txBox="1"/>
          <p:nvPr/>
        </p:nvSpPr>
        <p:spPr>
          <a:xfrm>
            <a:off x="745709" y="9210675"/>
            <a:ext cx="1529329" cy="401310"/>
          </a:xfrm>
          <a:prstGeom prst="rect">
            <a:avLst/>
          </a:prstGeom>
        </p:spPr>
        <p:txBody>
          <a:bodyPr lIns="0" tIns="0" rIns="0" bIns="0" rtlCol="0" anchor="t">
            <a:spAutoFit/>
          </a:bodyPr>
          <a:lstStyle/>
          <a:p>
            <a:pPr algn="l">
              <a:lnSpc>
                <a:spcPts val="3360"/>
              </a:lnSpc>
              <a:spcBef>
                <a:spcPct val="0"/>
              </a:spcBef>
            </a:pPr>
            <a:r>
              <a:rPr lang="en-US" sz="2400" b="1">
                <a:solidFill>
                  <a:srgbClr val="FFFFFF"/>
                </a:solidFill>
                <a:latin typeface="HK Grotesk Bold"/>
                <a:ea typeface="HK Grotesk Bold"/>
                <a:cs typeface="HK Grotesk Bold"/>
                <a:sym typeface="HK Grotesk Bold"/>
              </a:rPr>
              <a:t>02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2406B"/>
        </a:solidFill>
        <a:effectLst/>
      </p:bgPr>
    </p:bg>
    <p:spTree>
      <p:nvGrpSpPr>
        <p:cNvPr id="1" name=""/>
        <p:cNvGrpSpPr/>
        <p:nvPr/>
      </p:nvGrpSpPr>
      <p:grpSpPr>
        <a:xfrm>
          <a:off x="0" y="0"/>
          <a:ext cx="0" cy="0"/>
          <a:chOff x="0" y="0"/>
          <a:chExt cx="0" cy="0"/>
        </a:xfrm>
      </p:grpSpPr>
      <p:sp>
        <p:nvSpPr>
          <p:cNvPr id="2" name="AutoShape 2"/>
          <p:cNvSpPr/>
          <p:nvPr/>
        </p:nvSpPr>
        <p:spPr>
          <a:xfrm>
            <a:off x="4545264" y="-949434"/>
            <a:ext cx="35651" cy="1681032"/>
          </a:xfrm>
          <a:prstGeom prst="rect">
            <a:avLst/>
          </a:prstGeom>
          <a:solidFill>
            <a:srgbClr val="FFFFFF"/>
          </a:solidFill>
        </p:spPr>
        <p:txBody>
          <a:bodyPr/>
          <a:lstStyle/>
          <a:p>
            <a:endParaRPr lang="lv-LV"/>
          </a:p>
        </p:txBody>
      </p:sp>
      <p:sp>
        <p:nvSpPr>
          <p:cNvPr id="3" name="AutoShape 3"/>
          <p:cNvSpPr/>
          <p:nvPr/>
        </p:nvSpPr>
        <p:spPr>
          <a:xfrm>
            <a:off x="4528841" y="9602420"/>
            <a:ext cx="16423" cy="1634014"/>
          </a:xfrm>
          <a:prstGeom prst="rect">
            <a:avLst/>
          </a:prstGeom>
          <a:solidFill>
            <a:srgbClr val="FFFFFF"/>
          </a:solidFill>
        </p:spPr>
        <p:txBody>
          <a:bodyPr/>
          <a:lstStyle/>
          <a:p>
            <a:endParaRPr lang="lv-LV"/>
          </a:p>
        </p:txBody>
      </p:sp>
      <p:sp>
        <p:nvSpPr>
          <p:cNvPr id="4" name="TextBox 4"/>
          <p:cNvSpPr txBox="1"/>
          <p:nvPr/>
        </p:nvSpPr>
        <p:spPr>
          <a:xfrm>
            <a:off x="2190378" y="851852"/>
            <a:ext cx="4781074" cy="975780"/>
          </a:xfrm>
          <a:prstGeom prst="rect">
            <a:avLst/>
          </a:prstGeom>
        </p:spPr>
        <p:txBody>
          <a:bodyPr lIns="0" tIns="0" rIns="0" bIns="0" rtlCol="0" anchor="t">
            <a:spAutoFit/>
          </a:bodyPr>
          <a:lstStyle/>
          <a:p>
            <a:pPr algn="ctr">
              <a:lnSpc>
                <a:spcPts val="3839"/>
              </a:lnSpc>
            </a:pPr>
            <a:r>
              <a:rPr lang="en-US" sz="3199" b="1">
                <a:solidFill>
                  <a:srgbClr val="FFFFFF"/>
                </a:solidFill>
                <a:latin typeface="HK Grotesk Bold"/>
                <a:ea typeface="HK Grotesk Bold"/>
                <a:cs typeface="HK Grotesk Bold"/>
                <a:sym typeface="HK Grotesk Bold"/>
              </a:rPr>
              <a:t>PUBLISKĀ INFRASTRUKTŪRA</a:t>
            </a:r>
          </a:p>
        </p:txBody>
      </p:sp>
      <p:sp>
        <p:nvSpPr>
          <p:cNvPr id="5" name="Freeform 5"/>
          <p:cNvSpPr/>
          <p:nvPr/>
        </p:nvSpPr>
        <p:spPr>
          <a:xfrm>
            <a:off x="9991565" y="0"/>
            <a:ext cx="8296435" cy="10287000"/>
          </a:xfrm>
          <a:custGeom>
            <a:avLst/>
            <a:gdLst/>
            <a:ahLst/>
            <a:cxnLst/>
            <a:rect l="l" t="t" r="r" b="b"/>
            <a:pathLst>
              <a:path w="8296435" h="10287000">
                <a:moveTo>
                  <a:pt x="0" y="0"/>
                </a:moveTo>
                <a:lnTo>
                  <a:pt x="8296435" y="0"/>
                </a:lnTo>
                <a:lnTo>
                  <a:pt x="8296435" y="10287000"/>
                </a:lnTo>
                <a:lnTo>
                  <a:pt x="0" y="10287000"/>
                </a:lnTo>
                <a:lnTo>
                  <a:pt x="0" y="0"/>
                </a:lnTo>
                <a:close/>
              </a:path>
            </a:pathLst>
          </a:custGeom>
          <a:blipFill>
            <a:blip r:embed="rId2"/>
            <a:stretch>
              <a:fillRect t="-10487" b="-10487"/>
            </a:stretch>
          </a:blipFill>
        </p:spPr>
        <p:txBody>
          <a:bodyPr/>
          <a:lstStyle/>
          <a:p>
            <a:endParaRPr lang="lv-LV"/>
          </a:p>
        </p:txBody>
      </p:sp>
      <p:sp>
        <p:nvSpPr>
          <p:cNvPr id="6" name="TextBox 6"/>
          <p:cNvSpPr txBox="1"/>
          <p:nvPr/>
        </p:nvSpPr>
        <p:spPr>
          <a:xfrm>
            <a:off x="539305" y="2213328"/>
            <a:ext cx="8604695" cy="4216091"/>
          </a:xfrm>
          <a:prstGeom prst="rect">
            <a:avLst/>
          </a:prstGeom>
        </p:spPr>
        <p:txBody>
          <a:bodyPr lIns="0" tIns="0" rIns="0" bIns="0" rtlCol="0" anchor="t">
            <a:spAutoFit/>
          </a:bodyPr>
          <a:lstStyle/>
          <a:p>
            <a:pPr algn="l">
              <a:lnSpc>
                <a:spcPts val="3277"/>
              </a:lnSpc>
              <a:spcBef>
                <a:spcPct val="0"/>
              </a:spcBef>
            </a:pPr>
            <a:r>
              <a:rPr lang="lv-LV" sz="2340" b="1" dirty="0">
                <a:solidFill>
                  <a:srgbClr val="FFFFFF"/>
                </a:solidFill>
                <a:latin typeface="HK Grotesk Medium"/>
                <a:ea typeface="HK Grotesk Medium"/>
                <a:cs typeface="HK Grotesk Medium"/>
                <a:sym typeface="HK Grotesk Medium"/>
              </a:rPr>
              <a:t>Komisijas paziņojums par Līguma par Eiropas Savienības darbību 107. panta 1. punktā minēto valsts atbalsta jēdzienu (2016/C 262/01) 220.punktā ir noteikts, ka autoceļi, kas bezmaksas nodoti sabiedriskā lietošanā, ir vispārēja infrastruktūra, un uz to publisko finansēšanu komercdarbības (valsts) atbalsta noteikumi neattiecas.</a:t>
            </a:r>
            <a:endParaRPr lang="en-US" sz="2340" b="1" dirty="0">
              <a:solidFill>
                <a:srgbClr val="FFFFFF"/>
              </a:solidFill>
              <a:latin typeface="HK Grotesk Medium"/>
              <a:ea typeface="HK Grotesk Medium"/>
              <a:cs typeface="HK Grotesk Medium"/>
              <a:sym typeface="HK Grotesk Medium"/>
            </a:endParaRPr>
          </a:p>
          <a:p>
            <a:pPr algn="l">
              <a:lnSpc>
                <a:spcPts val="3277"/>
              </a:lnSpc>
              <a:spcBef>
                <a:spcPct val="0"/>
              </a:spcBef>
            </a:pPr>
            <a:endParaRPr lang="en-US" sz="2340" b="1" dirty="0">
              <a:solidFill>
                <a:srgbClr val="FFFFFF"/>
              </a:solidFill>
              <a:latin typeface="HK Grotesk Medium"/>
              <a:ea typeface="HK Grotesk Medium"/>
              <a:cs typeface="HK Grotesk Medium"/>
              <a:sym typeface="HK Grotesk Medium"/>
            </a:endParaRPr>
          </a:p>
          <a:p>
            <a:pPr algn="l">
              <a:lnSpc>
                <a:spcPts val="3277"/>
              </a:lnSpc>
              <a:spcBef>
                <a:spcPct val="0"/>
              </a:spcBef>
            </a:pPr>
            <a:r>
              <a:rPr lang="en-US" sz="2340" b="1" dirty="0">
                <a:solidFill>
                  <a:srgbClr val="FFFFFF"/>
                </a:solidFill>
                <a:latin typeface="HK Grotesk Medium"/>
                <a:ea typeface="HK Grotesk Medium"/>
                <a:cs typeface="HK Grotesk Medium"/>
                <a:sym typeface="HK Grotesk Medium"/>
              </a:rPr>
              <a:t>! </a:t>
            </a:r>
            <a:r>
              <a:rPr lang="en-US" sz="2340" b="1" dirty="0" err="1">
                <a:solidFill>
                  <a:srgbClr val="FFFFFF"/>
                </a:solidFill>
                <a:latin typeface="HK Grotesk Medium"/>
                <a:ea typeface="HK Grotesk Medium"/>
                <a:cs typeface="HK Grotesk Medium"/>
                <a:sym typeface="HK Grotesk Medium"/>
              </a:rPr>
              <a:t>Jāievēro</a:t>
            </a:r>
            <a:r>
              <a:rPr lang="en-US" sz="2340" b="1" dirty="0">
                <a:solidFill>
                  <a:srgbClr val="FFFFFF"/>
                </a:solidFill>
                <a:latin typeface="HK Grotesk Medium"/>
                <a:ea typeface="HK Grotesk Medium"/>
                <a:cs typeface="HK Grotesk Medium"/>
                <a:sym typeface="HK Grotesk Medium"/>
              </a:rPr>
              <a:t> </a:t>
            </a:r>
            <a:r>
              <a:rPr lang="en-US" sz="2340" b="1" dirty="0" err="1">
                <a:solidFill>
                  <a:srgbClr val="FFFFFF"/>
                </a:solidFill>
                <a:latin typeface="HK Grotesk Medium"/>
                <a:ea typeface="HK Grotesk Medium"/>
                <a:cs typeface="HK Grotesk Medium"/>
                <a:sym typeface="HK Grotesk Medium"/>
              </a:rPr>
              <a:t>nosacījumi</a:t>
            </a:r>
            <a:r>
              <a:rPr lang="en-US" sz="2340" b="1" dirty="0">
                <a:solidFill>
                  <a:srgbClr val="FFFFFF"/>
                </a:solidFill>
                <a:latin typeface="HK Grotesk Medium"/>
                <a:ea typeface="HK Grotesk Medium"/>
                <a:cs typeface="HK Grotesk Medium"/>
                <a:sym typeface="HK Grotesk Medium"/>
              </a:rPr>
              <a:t>, lai </a:t>
            </a:r>
            <a:r>
              <a:rPr lang="en-US" sz="2340" b="1" dirty="0" err="1">
                <a:solidFill>
                  <a:srgbClr val="FFFFFF"/>
                </a:solidFill>
                <a:latin typeface="HK Grotesk Medium"/>
                <a:ea typeface="HK Grotesk Medium"/>
                <a:cs typeface="HK Grotesk Medium"/>
                <a:sym typeface="HK Grotesk Medium"/>
              </a:rPr>
              <a:t>nekļūst</a:t>
            </a:r>
            <a:r>
              <a:rPr lang="en-US" sz="2340" b="1" dirty="0">
                <a:solidFill>
                  <a:srgbClr val="FFFFFF"/>
                </a:solidFill>
                <a:latin typeface="HK Grotesk Medium"/>
                <a:ea typeface="HK Grotesk Medium"/>
                <a:cs typeface="HK Grotesk Medium"/>
                <a:sym typeface="HK Grotesk Medium"/>
              </a:rPr>
              <a:t> par </a:t>
            </a:r>
            <a:r>
              <a:rPr lang="en-US" sz="2340" b="1" dirty="0" err="1">
                <a:solidFill>
                  <a:srgbClr val="FFFFFF"/>
                </a:solidFill>
                <a:latin typeface="HK Grotesk Medium"/>
                <a:ea typeface="HK Grotesk Medium"/>
                <a:cs typeface="HK Grotesk Medium"/>
                <a:sym typeface="HK Grotesk Medium"/>
              </a:rPr>
              <a:t>valsts</a:t>
            </a:r>
            <a:r>
              <a:rPr lang="en-US" sz="2340" b="1" dirty="0">
                <a:solidFill>
                  <a:srgbClr val="FFFFFF"/>
                </a:solidFill>
                <a:latin typeface="HK Grotesk Medium"/>
                <a:ea typeface="HK Grotesk Medium"/>
                <a:cs typeface="HK Grotesk Medium"/>
                <a:sym typeface="HK Grotesk Medium"/>
              </a:rPr>
              <a:t> </a:t>
            </a:r>
            <a:r>
              <a:rPr lang="en-US" sz="2340" b="1" dirty="0" err="1">
                <a:solidFill>
                  <a:srgbClr val="FFFFFF"/>
                </a:solidFill>
                <a:latin typeface="HK Grotesk Medium"/>
                <a:ea typeface="HK Grotesk Medium"/>
                <a:cs typeface="HK Grotesk Medium"/>
                <a:sym typeface="HK Grotesk Medium"/>
              </a:rPr>
              <a:t>atbalstu</a:t>
            </a:r>
            <a:r>
              <a:rPr lang="en-US" sz="2340" b="1" dirty="0">
                <a:solidFill>
                  <a:srgbClr val="FFFFFF"/>
                </a:solidFill>
                <a:latin typeface="HK Grotesk Medium"/>
                <a:ea typeface="HK Grotesk Medium"/>
                <a:cs typeface="HK Grotesk Medium"/>
                <a:sym typeface="HK Grotesk Medium"/>
              </a:rPr>
              <a:t>. </a:t>
            </a:r>
          </a:p>
          <a:p>
            <a:pPr algn="l">
              <a:lnSpc>
                <a:spcPts val="3277"/>
              </a:lnSpc>
              <a:spcBef>
                <a:spcPct val="0"/>
              </a:spcBef>
            </a:pPr>
            <a:endParaRPr lang="en-US" sz="2340" b="1" dirty="0">
              <a:solidFill>
                <a:srgbClr val="FFFFFF"/>
              </a:solidFill>
              <a:latin typeface="HK Grotesk Medium"/>
              <a:ea typeface="HK Grotesk Medium"/>
              <a:cs typeface="HK Grotesk Medium"/>
              <a:sym typeface="HK Grotesk Medium"/>
            </a:endParaRPr>
          </a:p>
          <a:p>
            <a:pPr algn="l">
              <a:lnSpc>
                <a:spcPts val="3277"/>
              </a:lnSpc>
              <a:spcBef>
                <a:spcPct val="0"/>
              </a:spcBef>
            </a:pPr>
            <a:endParaRPr lang="en-US" sz="2340" b="1" dirty="0">
              <a:solidFill>
                <a:srgbClr val="FFFFFF"/>
              </a:solidFill>
              <a:latin typeface="HK Grotesk Medium"/>
              <a:ea typeface="HK Grotesk Medium"/>
              <a:cs typeface="HK Grotesk Medium"/>
              <a:sym typeface="HK Grotesk Medium"/>
            </a:endParaRPr>
          </a:p>
        </p:txBody>
      </p:sp>
      <p:sp>
        <p:nvSpPr>
          <p:cNvPr id="7" name="TextBox 7"/>
          <p:cNvSpPr txBox="1"/>
          <p:nvPr/>
        </p:nvSpPr>
        <p:spPr>
          <a:xfrm>
            <a:off x="752005" y="9435148"/>
            <a:ext cx="1529329" cy="401310"/>
          </a:xfrm>
          <a:prstGeom prst="rect">
            <a:avLst/>
          </a:prstGeom>
        </p:spPr>
        <p:txBody>
          <a:bodyPr lIns="0" tIns="0" rIns="0" bIns="0" rtlCol="0" anchor="t">
            <a:spAutoFit/>
          </a:bodyPr>
          <a:lstStyle/>
          <a:p>
            <a:pPr algn="l">
              <a:lnSpc>
                <a:spcPts val="3360"/>
              </a:lnSpc>
              <a:spcBef>
                <a:spcPct val="0"/>
              </a:spcBef>
            </a:pPr>
            <a:r>
              <a:rPr lang="en-US" sz="2400" b="1">
                <a:solidFill>
                  <a:srgbClr val="FFFFFF"/>
                </a:solidFill>
                <a:latin typeface="HK Grotesk Bold"/>
                <a:ea typeface="HK Grotesk Bold"/>
                <a:cs typeface="HK Grotesk Bold"/>
                <a:sym typeface="HK Grotesk Bold"/>
              </a:rPr>
              <a:t>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2406B"/>
        </a:solidFill>
        <a:effectLst/>
      </p:bgPr>
    </p:bg>
    <p:spTree>
      <p:nvGrpSpPr>
        <p:cNvPr id="1" name=""/>
        <p:cNvGrpSpPr/>
        <p:nvPr/>
      </p:nvGrpSpPr>
      <p:grpSpPr>
        <a:xfrm>
          <a:off x="0" y="0"/>
          <a:ext cx="0" cy="0"/>
          <a:chOff x="0" y="0"/>
          <a:chExt cx="0" cy="0"/>
        </a:xfrm>
      </p:grpSpPr>
      <p:sp>
        <p:nvSpPr>
          <p:cNvPr id="2" name="TextBox 2"/>
          <p:cNvSpPr txBox="1"/>
          <p:nvPr/>
        </p:nvSpPr>
        <p:spPr>
          <a:xfrm>
            <a:off x="3038436" y="928466"/>
            <a:ext cx="12211128" cy="1430152"/>
          </a:xfrm>
          <a:prstGeom prst="rect">
            <a:avLst/>
          </a:prstGeom>
        </p:spPr>
        <p:txBody>
          <a:bodyPr lIns="0" tIns="0" rIns="0" bIns="0" rtlCol="0" anchor="t">
            <a:spAutoFit/>
          </a:bodyPr>
          <a:lstStyle/>
          <a:p>
            <a:pPr algn="ctr">
              <a:lnSpc>
                <a:spcPts val="3724"/>
              </a:lnSpc>
            </a:pPr>
            <a:r>
              <a:rPr lang="en-US" sz="3800" b="1" dirty="0" err="1">
                <a:solidFill>
                  <a:srgbClr val="FFFFFF"/>
                </a:solidFill>
                <a:latin typeface="HK Grotesk Bold"/>
                <a:ea typeface="HK Grotesk Bold"/>
                <a:cs typeface="HK Grotesk Bold"/>
                <a:sym typeface="HK Grotesk Bold"/>
              </a:rPr>
              <a:t>Vērtējot</a:t>
            </a:r>
            <a:r>
              <a:rPr lang="en-US" sz="3800" b="1" dirty="0">
                <a:solidFill>
                  <a:srgbClr val="FFFFFF"/>
                </a:solidFill>
                <a:latin typeface="HK Grotesk Bold"/>
                <a:ea typeface="HK Grotesk Bold"/>
                <a:cs typeface="HK Grotesk Bold"/>
                <a:sym typeface="HK Grotesk Bold"/>
              </a:rPr>
              <a:t> </a:t>
            </a:r>
            <a:r>
              <a:rPr lang="en-US" sz="3800" b="1" dirty="0" err="1">
                <a:solidFill>
                  <a:srgbClr val="FFFFFF"/>
                </a:solidFill>
                <a:latin typeface="HK Grotesk Bold"/>
                <a:ea typeface="HK Grotesk Bold"/>
                <a:cs typeface="HK Grotesk Bold"/>
                <a:sym typeface="HK Grotesk Bold"/>
              </a:rPr>
              <a:t>projekta</a:t>
            </a:r>
            <a:r>
              <a:rPr lang="en-US" sz="3800" b="1" dirty="0">
                <a:solidFill>
                  <a:srgbClr val="FFFFFF"/>
                </a:solidFill>
                <a:latin typeface="HK Grotesk Bold"/>
                <a:ea typeface="HK Grotesk Bold"/>
                <a:cs typeface="HK Grotesk Bold"/>
                <a:sym typeface="HK Grotesk Bold"/>
              </a:rPr>
              <a:t> </a:t>
            </a:r>
            <a:r>
              <a:rPr lang="en-US" sz="3800" b="1" dirty="0" err="1">
                <a:solidFill>
                  <a:srgbClr val="FFFFFF"/>
                </a:solidFill>
                <a:latin typeface="HK Grotesk Bold"/>
                <a:ea typeface="HK Grotesk Bold"/>
                <a:cs typeface="HK Grotesk Bold"/>
                <a:sym typeface="HK Grotesk Bold"/>
              </a:rPr>
              <a:t>iesniegumu</a:t>
            </a:r>
            <a:r>
              <a:rPr lang="en-US" sz="3800" b="1" dirty="0">
                <a:solidFill>
                  <a:srgbClr val="FFFFFF"/>
                </a:solidFill>
                <a:latin typeface="HK Grotesk Bold"/>
                <a:ea typeface="HK Grotesk Bold"/>
                <a:cs typeface="HK Grotesk Bold"/>
                <a:sym typeface="HK Grotesk Bold"/>
              </a:rPr>
              <a:t>, </a:t>
            </a:r>
            <a:r>
              <a:rPr lang="en-US" sz="3800" b="1" dirty="0" err="1">
                <a:solidFill>
                  <a:srgbClr val="FFFFFF"/>
                </a:solidFill>
                <a:latin typeface="HK Grotesk Bold"/>
                <a:ea typeface="HK Grotesk Bold"/>
                <a:cs typeface="HK Grotesk Bold"/>
                <a:sym typeface="HK Grotesk Bold"/>
              </a:rPr>
              <a:t>kurā</a:t>
            </a:r>
            <a:r>
              <a:rPr lang="en-US" sz="3800" b="1" dirty="0">
                <a:solidFill>
                  <a:srgbClr val="FFFFFF"/>
                </a:solidFill>
                <a:latin typeface="HK Grotesk Bold"/>
                <a:ea typeface="HK Grotesk Bold"/>
                <a:cs typeface="HK Grotesk Bold"/>
                <a:sym typeface="HK Grotesk Bold"/>
              </a:rPr>
              <a:t> </a:t>
            </a:r>
            <a:r>
              <a:rPr lang="en-US" sz="3800" b="1" dirty="0" err="1">
                <a:solidFill>
                  <a:srgbClr val="FFFFFF"/>
                </a:solidFill>
                <a:latin typeface="HK Grotesk Bold"/>
                <a:ea typeface="HK Grotesk Bold"/>
                <a:cs typeface="HK Grotesk Bold"/>
                <a:sym typeface="HK Grotesk Bold"/>
              </a:rPr>
              <a:t>iekļautas</a:t>
            </a:r>
            <a:r>
              <a:rPr lang="en-US" sz="3800" b="1" dirty="0">
                <a:solidFill>
                  <a:srgbClr val="FFFFFF"/>
                </a:solidFill>
                <a:latin typeface="HK Grotesk Bold"/>
                <a:ea typeface="HK Grotesk Bold"/>
                <a:cs typeface="HK Grotesk Bold"/>
                <a:sym typeface="HK Grotesk Bold"/>
              </a:rPr>
              <a:t> </a:t>
            </a:r>
            <a:r>
              <a:rPr lang="en-US" sz="3800" b="1" dirty="0" err="1">
                <a:solidFill>
                  <a:srgbClr val="FFFFFF"/>
                </a:solidFill>
                <a:latin typeface="HK Grotesk Bold"/>
                <a:ea typeface="HK Grotesk Bold"/>
                <a:cs typeface="HK Grotesk Bold"/>
                <a:sym typeface="HK Grotesk Bold"/>
              </a:rPr>
              <a:t>izmaksas</a:t>
            </a:r>
            <a:r>
              <a:rPr lang="en-US" sz="3800" b="1" dirty="0">
                <a:solidFill>
                  <a:srgbClr val="FFFFFF"/>
                </a:solidFill>
                <a:latin typeface="HK Grotesk Bold"/>
                <a:ea typeface="HK Grotesk Bold"/>
                <a:cs typeface="HK Grotesk Bold"/>
                <a:sym typeface="HK Grotesk Bold"/>
              </a:rPr>
              <a:t> </a:t>
            </a:r>
            <a:r>
              <a:rPr lang="en-US" sz="3800" b="1" dirty="0" err="1">
                <a:solidFill>
                  <a:srgbClr val="FFFFFF"/>
                </a:solidFill>
                <a:latin typeface="HK Grotesk Bold"/>
                <a:ea typeface="HK Grotesk Bold"/>
                <a:cs typeface="HK Grotesk Bold"/>
                <a:sym typeface="HK Grotesk Bold"/>
              </a:rPr>
              <a:t>vispārīgai</a:t>
            </a:r>
            <a:r>
              <a:rPr lang="en-US" sz="3800" b="1" dirty="0">
                <a:solidFill>
                  <a:srgbClr val="FFFFFF"/>
                </a:solidFill>
                <a:latin typeface="HK Grotesk Bold"/>
                <a:ea typeface="HK Grotesk Bold"/>
                <a:cs typeface="HK Grotesk Bold"/>
                <a:sym typeface="HK Grotesk Bold"/>
              </a:rPr>
              <a:t> </a:t>
            </a:r>
            <a:r>
              <a:rPr lang="en-US" sz="3800" b="1" dirty="0" err="1">
                <a:solidFill>
                  <a:srgbClr val="FFFFFF"/>
                </a:solidFill>
                <a:latin typeface="HK Grotesk Bold"/>
                <a:ea typeface="HK Grotesk Bold"/>
                <a:cs typeface="HK Grotesk Bold"/>
                <a:sym typeface="HK Grotesk Bold"/>
              </a:rPr>
              <a:t>publiskai</a:t>
            </a:r>
            <a:r>
              <a:rPr lang="en-US" sz="3800" b="1" dirty="0">
                <a:solidFill>
                  <a:srgbClr val="FFFFFF"/>
                </a:solidFill>
                <a:latin typeface="HK Grotesk Bold"/>
                <a:ea typeface="HK Grotesk Bold"/>
                <a:cs typeface="HK Grotesk Bold"/>
                <a:sym typeface="HK Grotesk Bold"/>
              </a:rPr>
              <a:t> </a:t>
            </a:r>
            <a:r>
              <a:rPr lang="en-US" sz="3800" b="1" dirty="0" err="1">
                <a:solidFill>
                  <a:srgbClr val="FFFFFF"/>
                </a:solidFill>
                <a:latin typeface="HK Grotesk Bold"/>
                <a:ea typeface="HK Grotesk Bold"/>
                <a:cs typeface="HK Grotesk Bold"/>
                <a:sym typeface="HK Grotesk Bold"/>
              </a:rPr>
              <a:t>infrastruktūrai</a:t>
            </a:r>
            <a:r>
              <a:rPr lang="en-US" sz="3800" b="1" dirty="0">
                <a:solidFill>
                  <a:srgbClr val="FFFFFF"/>
                </a:solidFill>
                <a:latin typeface="HK Grotesk Bold"/>
                <a:ea typeface="HK Grotesk Bold"/>
                <a:cs typeface="HK Grotesk Bold"/>
                <a:sym typeface="HK Grotesk Bold"/>
              </a:rPr>
              <a:t>, </a:t>
            </a:r>
            <a:r>
              <a:rPr lang="en-US" sz="3800" b="1" dirty="0" err="1">
                <a:solidFill>
                  <a:srgbClr val="FFFFFF"/>
                </a:solidFill>
                <a:latin typeface="HK Grotesk Bold"/>
                <a:ea typeface="HK Grotesk Bold"/>
                <a:cs typeface="HK Grotesk Bold"/>
                <a:sym typeface="HK Grotesk Bold"/>
              </a:rPr>
              <a:t>tiek</a:t>
            </a:r>
            <a:r>
              <a:rPr lang="en-US" sz="3800" b="1" dirty="0">
                <a:solidFill>
                  <a:srgbClr val="FFFFFF"/>
                </a:solidFill>
                <a:latin typeface="HK Grotesk Bold"/>
                <a:ea typeface="HK Grotesk Bold"/>
                <a:cs typeface="HK Grotesk Bold"/>
                <a:sym typeface="HK Grotesk Bold"/>
              </a:rPr>
              <a:t> </a:t>
            </a:r>
            <a:r>
              <a:rPr lang="en-US" sz="3800" b="1" dirty="0" err="1">
                <a:solidFill>
                  <a:srgbClr val="FFFFFF"/>
                </a:solidFill>
                <a:latin typeface="HK Grotesk Bold"/>
                <a:ea typeface="HK Grotesk Bold"/>
                <a:cs typeface="HK Grotesk Bold"/>
                <a:sym typeface="HK Grotesk Bold"/>
              </a:rPr>
              <a:t>vērtētas</a:t>
            </a:r>
            <a:r>
              <a:rPr lang="en-US" sz="3800" b="1" dirty="0">
                <a:solidFill>
                  <a:srgbClr val="FFFFFF"/>
                </a:solidFill>
                <a:latin typeface="HK Grotesk Bold"/>
                <a:ea typeface="HK Grotesk Bold"/>
                <a:cs typeface="HK Grotesk Bold"/>
                <a:sym typeface="HK Grotesk Bold"/>
              </a:rPr>
              <a:t> </a:t>
            </a:r>
            <a:r>
              <a:rPr lang="en-US" sz="3800" b="1" dirty="0" err="1">
                <a:solidFill>
                  <a:srgbClr val="FFFFFF"/>
                </a:solidFill>
                <a:latin typeface="HK Grotesk Bold"/>
                <a:ea typeface="HK Grotesk Bold"/>
                <a:cs typeface="HK Grotesk Bold"/>
                <a:sym typeface="HK Grotesk Bold"/>
              </a:rPr>
              <a:t>sekojošas</a:t>
            </a:r>
            <a:r>
              <a:rPr lang="en-US" sz="3800" b="1" dirty="0">
                <a:solidFill>
                  <a:srgbClr val="FFFFFF"/>
                </a:solidFill>
                <a:latin typeface="HK Grotesk Bold"/>
                <a:ea typeface="HK Grotesk Bold"/>
                <a:cs typeface="HK Grotesk Bold"/>
                <a:sym typeface="HK Grotesk Bold"/>
              </a:rPr>
              <a:t> </a:t>
            </a:r>
            <a:r>
              <a:rPr lang="en-US" sz="3800" b="1" dirty="0" err="1">
                <a:solidFill>
                  <a:srgbClr val="FFFFFF"/>
                </a:solidFill>
                <a:latin typeface="HK Grotesk Bold"/>
                <a:ea typeface="HK Grotesk Bold"/>
                <a:cs typeface="HK Grotesk Bold"/>
                <a:sym typeface="HK Grotesk Bold"/>
              </a:rPr>
              <a:t>pazīmes</a:t>
            </a:r>
            <a:r>
              <a:rPr lang="en-US" sz="3800" b="1" dirty="0">
                <a:solidFill>
                  <a:srgbClr val="FFFFFF"/>
                </a:solidFill>
                <a:latin typeface="HK Grotesk Bold"/>
                <a:ea typeface="HK Grotesk Bold"/>
                <a:cs typeface="HK Grotesk Bold"/>
                <a:sym typeface="HK Grotesk Bold"/>
              </a:rPr>
              <a:t>:</a:t>
            </a:r>
          </a:p>
        </p:txBody>
      </p:sp>
      <p:sp>
        <p:nvSpPr>
          <p:cNvPr id="3" name="TextBox 3"/>
          <p:cNvSpPr txBox="1"/>
          <p:nvPr/>
        </p:nvSpPr>
        <p:spPr>
          <a:xfrm>
            <a:off x="691896" y="4221309"/>
            <a:ext cx="3863472" cy="4828181"/>
          </a:xfrm>
          <a:prstGeom prst="rect">
            <a:avLst/>
          </a:prstGeom>
        </p:spPr>
        <p:txBody>
          <a:bodyPr lIns="0" tIns="0" rIns="0" bIns="0" rtlCol="0" anchor="t">
            <a:spAutoFit/>
          </a:bodyPr>
          <a:lstStyle/>
          <a:p>
            <a:pPr algn="ctr">
              <a:lnSpc>
                <a:spcPts val="4200"/>
              </a:lnSpc>
              <a:spcBef>
                <a:spcPct val="0"/>
              </a:spcBef>
            </a:pPr>
            <a:r>
              <a:rPr lang="en-US" sz="2800" b="1" dirty="0" err="1">
                <a:solidFill>
                  <a:srgbClr val="FFFFFF"/>
                </a:solidFill>
                <a:latin typeface="HK Grotesk Medium"/>
                <a:ea typeface="HK Grotesk Medium"/>
                <a:cs typeface="HK Grotesk Medium"/>
                <a:sym typeface="HK Grotesk Medium"/>
              </a:rPr>
              <a:t>Ceļš</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izbūvēts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vai</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atjaunots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atbilstoši</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valsts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pašvaldības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teritoriālajam</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plānojumam</a:t>
            </a:r>
            <a:r>
              <a:rPr lang="en-US" sz="2800" b="1" dirty="0">
                <a:solidFill>
                  <a:srgbClr val="FFFFFF"/>
                </a:solidFill>
                <a:latin typeface="HK Grotesk Medium"/>
                <a:ea typeface="HK Grotesk Medium"/>
                <a:cs typeface="HK Grotesk Medium"/>
                <a:sym typeface="HK Grotesk Medium"/>
              </a:rPr>
              <a:t>, kuru </a:t>
            </a:r>
            <a:r>
              <a:rPr lang="en-US" sz="2800" b="1" dirty="0" err="1">
                <a:solidFill>
                  <a:srgbClr val="FFFFFF"/>
                </a:solidFill>
                <a:latin typeface="HK Grotesk Medium"/>
                <a:ea typeface="HK Grotesk Medium"/>
                <a:cs typeface="HK Grotesk Medium"/>
                <a:sym typeface="HK Grotesk Medium"/>
              </a:rPr>
              <a:t>apstiprinājušas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kompetentās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publiskās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institūcijas</a:t>
            </a:r>
            <a:endParaRPr lang="en-US" sz="2800" b="1" dirty="0">
              <a:solidFill>
                <a:srgbClr val="FFFFFF"/>
              </a:solidFill>
              <a:latin typeface="HK Grotesk Medium"/>
              <a:ea typeface="HK Grotesk Medium"/>
              <a:cs typeface="HK Grotesk Medium"/>
              <a:sym typeface="HK Grotesk Medium"/>
            </a:endParaRPr>
          </a:p>
          <a:p>
            <a:pPr algn="ctr">
              <a:lnSpc>
                <a:spcPts val="4200"/>
              </a:lnSpc>
              <a:spcBef>
                <a:spcPct val="0"/>
              </a:spcBef>
            </a:pPr>
            <a:endParaRPr lang="en-US" sz="3000" b="1" dirty="0">
              <a:solidFill>
                <a:srgbClr val="FFFFFF"/>
              </a:solidFill>
              <a:latin typeface="HK Grotesk Medium"/>
              <a:ea typeface="HK Grotesk Medium"/>
              <a:cs typeface="HK Grotesk Medium"/>
              <a:sym typeface="HK Grotesk Medium"/>
            </a:endParaRPr>
          </a:p>
        </p:txBody>
      </p:sp>
      <p:sp>
        <p:nvSpPr>
          <p:cNvPr id="4" name="TextBox 4"/>
          <p:cNvSpPr txBox="1"/>
          <p:nvPr/>
        </p:nvSpPr>
        <p:spPr>
          <a:xfrm>
            <a:off x="4835451" y="4221309"/>
            <a:ext cx="4866190" cy="4828181"/>
          </a:xfrm>
          <a:prstGeom prst="rect">
            <a:avLst/>
          </a:prstGeom>
        </p:spPr>
        <p:txBody>
          <a:bodyPr lIns="0" tIns="0" rIns="0" bIns="0" rtlCol="0" anchor="t">
            <a:spAutoFit/>
          </a:bodyPr>
          <a:lstStyle/>
          <a:p>
            <a:pPr algn="ctr">
              <a:lnSpc>
                <a:spcPts val="4200"/>
              </a:lnSpc>
              <a:spcBef>
                <a:spcPct val="0"/>
              </a:spcBef>
            </a:pPr>
            <a:r>
              <a:rPr lang="en-US" sz="2800" b="1" dirty="0" err="1">
                <a:solidFill>
                  <a:srgbClr val="FFFFFF"/>
                </a:solidFill>
                <a:latin typeface="HK Grotesk Medium"/>
                <a:ea typeface="HK Grotesk Medium"/>
                <a:cs typeface="HK Grotesk Medium"/>
                <a:sym typeface="HK Grotesk Medium"/>
              </a:rPr>
              <a:t>Publisks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ceļš</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t.i.</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ceļš</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ir</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valsts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pašvaldības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īpašumā</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valsts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pašvaldība</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ir</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atbildīga</a:t>
            </a:r>
            <a:r>
              <a:rPr lang="en-US" sz="2800" b="1" dirty="0">
                <a:solidFill>
                  <a:srgbClr val="FFFFFF"/>
                </a:solidFill>
                <a:latin typeface="HK Grotesk Medium"/>
                <a:ea typeface="HK Grotesk Medium"/>
                <a:cs typeface="HK Grotesk Medium"/>
                <a:sym typeface="HK Grotesk Medium"/>
              </a:rPr>
              <a:t> par </a:t>
            </a:r>
            <a:r>
              <a:rPr lang="en-US" sz="2800" b="1" dirty="0" err="1">
                <a:solidFill>
                  <a:srgbClr val="FFFFFF"/>
                </a:solidFill>
                <a:latin typeface="HK Grotesk Medium"/>
                <a:ea typeface="HK Grotesk Medium"/>
                <a:cs typeface="HK Grotesk Medium"/>
                <a:sym typeface="HK Grotesk Medium"/>
              </a:rPr>
              <a:t>tā</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uzturēšanu</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atjaunošanu</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jauna</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ceļa</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gadījumā</a:t>
            </a:r>
            <a:r>
              <a:rPr lang="en-US" sz="2800" b="1" dirty="0">
                <a:solidFill>
                  <a:srgbClr val="FFFFFF"/>
                </a:solidFill>
                <a:latin typeface="HK Grotesk Medium"/>
                <a:ea typeface="HK Grotesk Medium"/>
                <a:cs typeface="HK Grotesk Medium"/>
                <a:sym typeface="HK Grotesk Medium"/>
              </a:rPr>
              <a:t> - </a:t>
            </a:r>
            <a:r>
              <a:rPr lang="en-US" sz="2800" b="1" dirty="0" err="1">
                <a:solidFill>
                  <a:srgbClr val="FFFFFF"/>
                </a:solidFill>
                <a:latin typeface="HK Grotesk Medium"/>
                <a:ea typeface="HK Grotesk Medium"/>
                <a:cs typeface="HK Grotesk Medium"/>
                <a:sym typeface="HK Grotesk Medium"/>
              </a:rPr>
              <a:t>paredzēts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ceļu</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reģistrēt</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autoceļu</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reģistrā</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kā</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valsts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pašvaldības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ceļu</a:t>
            </a:r>
            <a:r>
              <a:rPr lang="en-US" sz="2800" b="1" dirty="0">
                <a:solidFill>
                  <a:srgbClr val="FFFFFF"/>
                </a:solidFill>
                <a:latin typeface="HK Grotesk Medium"/>
                <a:ea typeface="HK Grotesk Medium"/>
                <a:cs typeface="HK Grotesk Medium"/>
                <a:sym typeface="HK Grotesk Medium"/>
              </a:rPr>
              <a:t>)</a:t>
            </a:r>
          </a:p>
          <a:p>
            <a:pPr algn="ctr">
              <a:lnSpc>
                <a:spcPts val="4200"/>
              </a:lnSpc>
              <a:spcBef>
                <a:spcPct val="0"/>
              </a:spcBef>
            </a:pPr>
            <a:endParaRPr lang="en-US" sz="3000" b="1" dirty="0">
              <a:solidFill>
                <a:srgbClr val="FFFFFF"/>
              </a:solidFill>
              <a:latin typeface="HK Grotesk Medium"/>
              <a:ea typeface="HK Grotesk Medium"/>
              <a:cs typeface="HK Grotesk Medium"/>
              <a:sym typeface="HK Grotesk Medium"/>
            </a:endParaRPr>
          </a:p>
        </p:txBody>
      </p:sp>
      <p:sp>
        <p:nvSpPr>
          <p:cNvPr id="5" name="AutoShape 5"/>
          <p:cNvSpPr/>
          <p:nvPr/>
        </p:nvSpPr>
        <p:spPr>
          <a:xfrm rot="-10800000">
            <a:off x="2623632" y="3010975"/>
            <a:ext cx="35651" cy="1014787"/>
          </a:xfrm>
          <a:prstGeom prst="rect">
            <a:avLst/>
          </a:prstGeom>
          <a:solidFill>
            <a:srgbClr val="FFFFFF"/>
          </a:solidFill>
        </p:spPr>
        <p:txBody>
          <a:bodyPr/>
          <a:lstStyle/>
          <a:p>
            <a:endParaRPr lang="lv-LV"/>
          </a:p>
        </p:txBody>
      </p:sp>
      <p:sp>
        <p:nvSpPr>
          <p:cNvPr id="6" name="TextBox 6"/>
          <p:cNvSpPr txBox="1"/>
          <p:nvPr/>
        </p:nvSpPr>
        <p:spPr>
          <a:xfrm>
            <a:off x="13419934" y="4221309"/>
            <a:ext cx="4142005" cy="4828181"/>
          </a:xfrm>
          <a:prstGeom prst="rect">
            <a:avLst/>
          </a:prstGeom>
        </p:spPr>
        <p:txBody>
          <a:bodyPr lIns="0" tIns="0" rIns="0" bIns="0" rtlCol="0" anchor="t">
            <a:spAutoFit/>
          </a:bodyPr>
          <a:lstStyle/>
          <a:p>
            <a:pPr algn="ctr">
              <a:lnSpc>
                <a:spcPts val="4200"/>
              </a:lnSpc>
              <a:spcBef>
                <a:spcPct val="0"/>
              </a:spcBef>
            </a:pPr>
            <a:r>
              <a:rPr lang="en-US" sz="2800" b="1" dirty="0" err="1">
                <a:solidFill>
                  <a:srgbClr val="FFFFFF"/>
                </a:solidFill>
                <a:latin typeface="HK Grotesk Medium"/>
                <a:ea typeface="HK Grotesk Medium"/>
                <a:cs typeface="HK Grotesk Medium"/>
                <a:sym typeface="HK Grotesk Medium"/>
              </a:rPr>
              <a:t>Ceļš</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netiek</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pielāgots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konkrēta</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komersanta</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biznesa</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specifikai</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piem</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ceļa</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tehniskais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risinājums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ir</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tāds</a:t>
            </a:r>
            <a:r>
              <a:rPr lang="en-US" sz="2800" b="1" dirty="0">
                <a:solidFill>
                  <a:srgbClr val="FFFFFF"/>
                </a:solidFill>
                <a:latin typeface="HK Grotesk Medium"/>
                <a:ea typeface="HK Grotesk Medium"/>
                <a:cs typeface="HK Grotesk Medium"/>
                <a:sym typeface="HK Grotesk Medium"/>
              </a:rPr>
              <a:t> pats </a:t>
            </a:r>
            <a:r>
              <a:rPr lang="en-US" sz="2800" b="1" dirty="0" err="1">
                <a:solidFill>
                  <a:srgbClr val="FFFFFF"/>
                </a:solidFill>
                <a:latin typeface="HK Grotesk Medium"/>
                <a:ea typeface="HK Grotesk Medium"/>
                <a:cs typeface="HK Grotesk Medium"/>
                <a:sym typeface="HK Grotesk Medium"/>
              </a:rPr>
              <a:t>kā</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citam</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ceļam</a:t>
            </a:r>
            <a:r>
              <a:rPr lang="en-US" sz="2800" b="1" dirty="0">
                <a:solidFill>
                  <a:srgbClr val="FFFFFF"/>
                </a:solidFill>
                <a:latin typeface="HK Grotesk Medium"/>
                <a:ea typeface="HK Grotesk Medium"/>
                <a:cs typeface="HK Grotesk Medium"/>
                <a:sym typeface="HK Grotesk Medium"/>
              </a:rPr>
              <a:t>, pa kuru </a:t>
            </a:r>
            <a:r>
              <a:rPr lang="en-US" sz="2800" b="1" dirty="0" err="1">
                <a:solidFill>
                  <a:srgbClr val="FFFFFF"/>
                </a:solidFill>
                <a:latin typeface="HK Grotesk Medium"/>
                <a:ea typeface="HK Grotesk Medium"/>
                <a:cs typeface="HK Grotesk Medium"/>
                <a:sym typeface="HK Grotesk Medium"/>
              </a:rPr>
              <a:t>paredzēta</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kravu</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plūsma</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utml</a:t>
            </a:r>
            <a:r>
              <a:rPr lang="en-US" sz="2800" b="1" dirty="0">
                <a:solidFill>
                  <a:srgbClr val="FFFFFF"/>
                </a:solidFill>
                <a:latin typeface="HK Grotesk Medium"/>
                <a:ea typeface="HK Grotesk Medium"/>
                <a:cs typeface="HK Grotesk Medium"/>
                <a:sym typeface="HK Grotesk Medium"/>
              </a:rPr>
              <a:t>.</a:t>
            </a:r>
          </a:p>
          <a:p>
            <a:pPr algn="ctr">
              <a:lnSpc>
                <a:spcPts val="4200"/>
              </a:lnSpc>
              <a:spcBef>
                <a:spcPct val="0"/>
              </a:spcBef>
            </a:pPr>
            <a:endParaRPr lang="en-US" sz="3000" b="1" dirty="0">
              <a:solidFill>
                <a:srgbClr val="FFFFFF"/>
              </a:solidFill>
              <a:latin typeface="HK Grotesk Medium"/>
              <a:ea typeface="HK Grotesk Medium"/>
              <a:cs typeface="HK Grotesk Medium"/>
              <a:sym typeface="HK Grotesk Medium"/>
            </a:endParaRPr>
          </a:p>
          <a:p>
            <a:pPr algn="ctr">
              <a:lnSpc>
                <a:spcPts val="4200"/>
              </a:lnSpc>
              <a:spcBef>
                <a:spcPct val="0"/>
              </a:spcBef>
            </a:pPr>
            <a:endParaRPr lang="en-US" sz="3000" b="1" dirty="0">
              <a:solidFill>
                <a:srgbClr val="FFFFFF"/>
              </a:solidFill>
              <a:latin typeface="HK Grotesk Medium"/>
              <a:ea typeface="HK Grotesk Medium"/>
              <a:cs typeface="HK Grotesk Medium"/>
              <a:sym typeface="HK Grotesk Medium"/>
            </a:endParaRPr>
          </a:p>
        </p:txBody>
      </p:sp>
      <p:sp>
        <p:nvSpPr>
          <p:cNvPr id="7" name="AutoShape 7"/>
          <p:cNvSpPr/>
          <p:nvPr/>
        </p:nvSpPr>
        <p:spPr>
          <a:xfrm rot="-10800000">
            <a:off x="11456803" y="2975272"/>
            <a:ext cx="35651" cy="1014787"/>
          </a:xfrm>
          <a:prstGeom prst="rect">
            <a:avLst/>
          </a:prstGeom>
          <a:solidFill>
            <a:srgbClr val="FFFFFF"/>
          </a:solidFill>
        </p:spPr>
        <p:txBody>
          <a:bodyPr/>
          <a:lstStyle/>
          <a:p>
            <a:endParaRPr lang="lv-LV"/>
          </a:p>
        </p:txBody>
      </p:sp>
      <p:sp>
        <p:nvSpPr>
          <p:cNvPr id="8" name="AutoShape 8"/>
          <p:cNvSpPr/>
          <p:nvPr/>
        </p:nvSpPr>
        <p:spPr>
          <a:xfrm rot="-10800000">
            <a:off x="7268546" y="3010975"/>
            <a:ext cx="35651" cy="1014787"/>
          </a:xfrm>
          <a:prstGeom prst="rect">
            <a:avLst/>
          </a:prstGeom>
          <a:solidFill>
            <a:srgbClr val="FFFFFF"/>
          </a:solidFill>
        </p:spPr>
        <p:txBody>
          <a:bodyPr/>
          <a:lstStyle/>
          <a:p>
            <a:endParaRPr lang="lv-LV"/>
          </a:p>
        </p:txBody>
      </p:sp>
      <p:sp>
        <p:nvSpPr>
          <p:cNvPr id="9" name="TextBox 9"/>
          <p:cNvSpPr txBox="1"/>
          <p:nvPr/>
        </p:nvSpPr>
        <p:spPr>
          <a:xfrm>
            <a:off x="10024939" y="4221309"/>
            <a:ext cx="2935029" cy="4289572"/>
          </a:xfrm>
          <a:prstGeom prst="rect">
            <a:avLst/>
          </a:prstGeom>
        </p:spPr>
        <p:txBody>
          <a:bodyPr lIns="0" tIns="0" rIns="0" bIns="0" rtlCol="0" anchor="t">
            <a:spAutoFit/>
          </a:bodyPr>
          <a:lstStyle/>
          <a:p>
            <a:pPr algn="ctr">
              <a:lnSpc>
                <a:spcPts val="4200"/>
              </a:lnSpc>
              <a:spcBef>
                <a:spcPct val="0"/>
              </a:spcBef>
            </a:pPr>
            <a:r>
              <a:rPr lang="en-US" sz="2800" b="1" dirty="0">
                <a:solidFill>
                  <a:srgbClr val="FFFFFF"/>
                </a:solidFill>
                <a:latin typeface="HK Grotesk Medium"/>
                <a:ea typeface="HK Grotesk Medium"/>
                <a:cs typeface="HK Grotesk Medium"/>
                <a:sym typeface="HK Grotesk Medium"/>
              </a:rPr>
              <a:t>Par </a:t>
            </a:r>
            <a:r>
              <a:rPr lang="en-US" sz="2800" b="1" dirty="0" err="1">
                <a:solidFill>
                  <a:srgbClr val="FFFFFF"/>
                </a:solidFill>
                <a:latin typeface="HK Grotesk Medium"/>
                <a:ea typeface="HK Grotesk Medium"/>
                <a:cs typeface="HK Grotesk Medium"/>
                <a:sym typeface="HK Grotesk Medium"/>
              </a:rPr>
              <a:t>ceļa</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lietošanu</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netiek</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iekasēta</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maksa</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ceļš</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ir</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brīvi</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pieejams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jebkuram</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sabiedrības</a:t>
            </a:r>
            <a:r>
              <a:rPr lang="en-US" sz="2800" b="1" dirty="0">
                <a:solidFill>
                  <a:srgbClr val="FFFFFF"/>
                </a:solidFill>
                <a:latin typeface="HK Grotesk Medium"/>
                <a:ea typeface="HK Grotesk Medium"/>
                <a:cs typeface="HK Grotesk Medium"/>
                <a:sym typeface="HK Grotesk Medium"/>
              </a:rPr>
              <a:t> </a:t>
            </a:r>
            <a:r>
              <a:rPr lang="en-US" sz="2800" b="1" dirty="0" err="1">
                <a:solidFill>
                  <a:srgbClr val="FFFFFF"/>
                </a:solidFill>
                <a:latin typeface="HK Grotesk Medium"/>
                <a:ea typeface="HK Grotesk Medium"/>
                <a:cs typeface="HK Grotesk Medium"/>
                <a:sym typeface="HK Grotesk Medium"/>
              </a:rPr>
              <a:t>loceklim</a:t>
            </a:r>
            <a:endParaRPr lang="en-US" sz="2800" b="1" dirty="0">
              <a:solidFill>
                <a:srgbClr val="FFFFFF"/>
              </a:solidFill>
              <a:latin typeface="HK Grotesk Medium"/>
              <a:ea typeface="HK Grotesk Medium"/>
              <a:cs typeface="HK Grotesk Medium"/>
              <a:sym typeface="HK Grotesk Medium"/>
            </a:endParaRPr>
          </a:p>
          <a:p>
            <a:pPr algn="ctr">
              <a:lnSpc>
                <a:spcPts val="4200"/>
              </a:lnSpc>
              <a:spcBef>
                <a:spcPct val="0"/>
              </a:spcBef>
            </a:pPr>
            <a:endParaRPr lang="en-US" sz="3000" b="1" dirty="0">
              <a:solidFill>
                <a:srgbClr val="FFFFFF"/>
              </a:solidFill>
              <a:latin typeface="HK Grotesk Medium"/>
              <a:ea typeface="HK Grotesk Medium"/>
              <a:cs typeface="HK Grotesk Medium"/>
              <a:sym typeface="HK Grotesk Medium"/>
            </a:endParaRPr>
          </a:p>
        </p:txBody>
      </p:sp>
      <p:sp>
        <p:nvSpPr>
          <p:cNvPr id="10" name="AutoShape 10"/>
          <p:cNvSpPr/>
          <p:nvPr/>
        </p:nvSpPr>
        <p:spPr>
          <a:xfrm rot="-10800000">
            <a:off x="15473111" y="3010975"/>
            <a:ext cx="35651" cy="1014787"/>
          </a:xfrm>
          <a:prstGeom prst="rect">
            <a:avLst/>
          </a:prstGeom>
          <a:solidFill>
            <a:srgbClr val="FFFFFF"/>
          </a:solidFill>
        </p:spPr>
        <p:txBody>
          <a:bodyPr/>
          <a:lstStyle/>
          <a:p>
            <a:endParaRPr lang="lv-LV"/>
          </a:p>
        </p:txBody>
      </p:sp>
      <p:sp>
        <p:nvSpPr>
          <p:cNvPr id="11" name="TextBox 11"/>
          <p:cNvSpPr txBox="1"/>
          <p:nvPr/>
        </p:nvSpPr>
        <p:spPr>
          <a:xfrm>
            <a:off x="1028700" y="8856990"/>
            <a:ext cx="1529329" cy="419282"/>
          </a:xfrm>
          <a:prstGeom prst="rect">
            <a:avLst/>
          </a:prstGeom>
        </p:spPr>
        <p:txBody>
          <a:bodyPr lIns="0" tIns="0" rIns="0" bIns="0" rtlCol="0" anchor="t">
            <a:spAutoFit/>
          </a:bodyPr>
          <a:lstStyle/>
          <a:p>
            <a:pPr algn="l">
              <a:lnSpc>
                <a:spcPts val="3360"/>
              </a:lnSpc>
              <a:spcBef>
                <a:spcPct val="0"/>
              </a:spcBef>
            </a:pPr>
            <a:r>
              <a:rPr lang="en-US" sz="2400" b="1" dirty="0">
                <a:solidFill>
                  <a:srgbClr val="FFFFFF"/>
                </a:solidFill>
                <a:latin typeface="HK Grotesk Bold"/>
                <a:ea typeface="HK Grotesk Bold"/>
                <a:cs typeface="HK Grotesk Bold"/>
                <a:sym typeface="HK Grotesk Bold"/>
              </a:rPr>
              <a:t>04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2406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933700" cy="10287000"/>
            <a:chOff x="0" y="0"/>
            <a:chExt cx="3911600" cy="13716000"/>
          </a:xfrm>
        </p:grpSpPr>
        <p:pic>
          <p:nvPicPr>
            <p:cNvPr id="3" name="Picture 3"/>
            <p:cNvPicPr>
              <a:picLocks noChangeAspect="1"/>
            </p:cNvPicPr>
            <p:nvPr/>
          </p:nvPicPr>
          <p:blipFill>
            <a:blip r:embed="rId3"/>
            <a:srcRect l="20943" r="20943"/>
            <a:stretch>
              <a:fillRect/>
            </a:stretch>
          </p:blipFill>
          <p:spPr>
            <a:xfrm>
              <a:off x="0" y="0"/>
              <a:ext cx="3911600" cy="4487333"/>
            </a:xfrm>
            <a:prstGeom prst="rect">
              <a:avLst/>
            </a:prstGeom>
          </p:spPr>
        </p:pic>
        <p:pic>
          <p:nvPicPr>
            <p:cNvPr id="4" name="Picture 4"/>
            <p:cNvPicPr>
              <a:picLocks noChangeAspect="1"/>
            </p:cNvPicPr>
            <p:nvPr/>
          </p:nvPicPr>
          <p:blipFill>
            <a:blip r:embed="rId4"/>
            <a:srcRect l="20943" r="20943"/>
            <a:stretch>
              <a:fillRect/>
            </a:stretch>
          </p:blipFill>
          <p:spPr>
            <a:xfrm>
              <a:off x="0" y="4614333"/>
              <a:ext cx="3911600" cy="4487333"/>
            </a:xfrm>
            <a:prstGeom prst="rect">
              <a:avLst/>
            </a:prstGeom>
          </p:spPr>
        </p:pic>
        <p:pic>
          <p:nvPicPr>
            <p:cNvPr id="5" name="Picture 5"/>
            <p:cNvPicPr>
              <a:picLocks noChangeAspect="1"/>
            </p:cNvPicPr>
            <p:nvPr/>
          </p:nvPicPr>
          <p:blipFill>
            <a:blip r:embed="rId5"/>
            <a:srcRect l="20943" r="20943"/>
            <a:stretch>
              <a:fillRect/>
            </a:stretch>
          </p:blipFill>
          <p:spPr>
            <a:xfrm>
              <a:off x="0" y="9228667"/>
              <a:ext cx="3911600" cy="4487333"/>
            </a:xfrm>
            <a:prstGeom prst="rect">
              <a:avLst/>
            </a:prstGeom>
          </p:spPr>
        </p:pic>
      </p:grpSp>
      <p:sp>
        <p:nvSpPr>
          <p:cNvPr id="6" name="AutoShape 6"/>
          <p:cNvSpPr/>
          <p:nvPr/>
        </p:nvSpPr>
        <p:spPr>
          <a:xfrm>
            <a:off x="10420272" y="-477200"/>
            <a:ext cx="7867728" cy="10287000"/>
          </a:xfrm>
          <a:prstGeom prst="rect">
            <a:avLst/>
          </a:prstGeom>
          <a:solidFill>
            <a:srgbClr val="FFFFFF">
              <a:alpha val="4706"/>
            </a:srgbClr>
          </a:solidFill>
        </p:spPr>
        <p:txBody>
          <a:bodyPr/>
          <a:lstStyle/>
          <a:p>
            <a:endParaRPr lang="lv-LV"/>
          </a:p>
        </p:txBody>
      </p:sp>
      <p:sp>
        <p:nvSpPr>
          <p:cNvPr id="7" name="TextBox 7"/>
          <p:cNvSpPr txBox="1"/>
          <p:nvPr/>
        </p:nvSpPr>
        <p:spPr>
          <a:xfrm>
            <a:off x="3566028" y="297034"/>
            <a:ext cx="5158872" cy="975780"/>
          </a:xfrm>
          <a:prstGeom prst="rect">
            <a:avLst/>
          </a:prstGeom>
        </p:spPr>
        <p:txBody>
          <a:bodyPr lIns="0" tIns="0" rIns="0" bIns="0" rtlCol="0" anchor="t">
            <a:spAutoFit/>
          </a:bodyPr>
          <a:lstStyle/>
          <a:p>
            <a:pPr algn="ctr">
              <a:lnSpc>
                <a:spcPts val="3839"/>
              </a:lnSpc>
            </a:pPr>
            <a:r>
              <a:rPr lang="en-US" sz="3199" b="1">
                <a:solidFill>
                  <a:srgbClr val="FFFFFF"/>
                </a:solidFill>
                <a:latin typeface="HK Grotesk Bold"/>
                <a:ea typeface="HK Grotesk Bold"/>
                <a:cs typeface="HK Grotesk Bold"/>
                <a:sym typeface="HK Grotesk Bold"/>
              </a:rPr>
              <a:t>KAS IR MĒRĶORIENTĒTA INFRASTRUKTŪRA?</a:t>
            </a:r>
          </a:p>
        </p:txBody>
      </p:sp>
      <p:sp>
        <p:nvSpPr>
          <p:cNvPr id="8" name="TextBox 8"/>
          <p:cNvSpPr txBox="1"/>
          <p:nvPr/>
        </p:nvSpPr>
        <p:spPr>
          <a:xfrm>
            <a:off x="3504055" y="1657205"/>
            <a:ext cx="6400290" cy="8193846"/>
          </a:xfrm>
          <a:prstGeom prst="rect">
            <a:avLst/>
          </a:prstGeom>
        </p:spPr>
        <p:txBody>
          <a:bodyPr lIns="0" tIns="0" rIns="0" bIns="0" rtlCol="0" anchor="t">
            <a:spAutoFit/>
          </a:bodyPr>
          <a:lstStyle/>
          <a:p>
            <a:pPr algn="ctr">
              <a:lnSpc>
                <a:spcPts val="3244"/>
              </a:lnSpc>
              <a:spcBef>
                <a:spcPct val="0"/>
              </a:spcBef>
            </a:pPr>
            <a:endParaRPr lang="en-US" sz="2317" b="1" dirty="0">
              <a:solidFill>
                <a:srgbClr val="FFFFFF"/>
              </a:solidFill>
              <a:latin typeface="HK Grotesk Medium"/>
              <a:ea typeface="HK Grotesk Medium"/>
              <a:cs typeface="HK Grotesk Medium"/>
              <a:sym typeface="HK Grotesk Medium"/>
            </a:endParaRPr>
          </a:p>
          <a:p>
            <a:pPr algn="l">
              <a:lnSpc>
                <a:spcPts val="3244"/>
              </a:lnSpc>
              <a:spcBef>
                <a:spcPct val="0"/>
              </a:spcBef>
            </a:pPr>
            <a:r>
              <a:rPr lang="en-US" sz="2000" b="1" dirty="0">
                <a:solidFill>
                  <a:srgbClr val="FFFFFF"/>
                </a:solidFill>
                <a:latin typeface="HK Grotesk Medium"/>
                <a:ea typeface="HK Grotesk Medium"/>
                <a:cs typeface="HK Grotesk Medium"/>
                <a:sym typeface="HK Grotesk Medium"/>
              </a:rPr>
              <a:t>"</a:t>
            </a:r>
            <a:r>
              <a:rPr lang="en-US" sz="2000" b="1" dirty="0" err="1">
                <a:solidFill>
                  <a:srgbClr val="FFFFFF"/>
                </a:solidFill>
                <a:latin typeface="HK Grotesk Medium"/>
                <a:ea typeface="HK Grotesk Medium"/>
                <a:cs typeface="HK Grotesk Medium"/>
                <a:sym typeface="HK Grotesk Medium"/>
              </a:rPr>
              <a:t>Mērķorientēta</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infrastruktūra</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ir</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infrastruktūra</a:t>
            </a:r>
            <a:r>
              <a:rPr lang="en-US" sz="2000" b="1" dirty="0">
                <a:solidFill>
                  <a:srgbClr val="FFFFFF"/>
                </a:solidFill>
                <a:latin typeface="HK Grotesk Medium"/>
                <a:ea typeface="HK Grotesk Medium"/>
                <a:cs typeface="HK Grotesk Medium"/>
                <a:sym typeface="HK Grotesk Medium"/>
              </a:rPr>
              <a:t>, kas </a:t>
            </a:r>
            <a:r>
              <a:rPr lang="en-US" sz="2000" b="1" dirty="0" err="1">
                <a:solidFill>
                  <a:srgbClr val="FFFFFF"/>
                </a:solidFill>
                <a:latin typeface="HK Grotesk Medium"/>
                <a:ea typeface="HK Grotesk Medium"/>
                <a:cs typeface="HK Grotesk Medium"/>
                <a:sym typeface="HK Grotesk Medium"/>
              </a:rPr>
              <a:t>izbūvēta</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vienam</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vai</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vairākiem</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iepriekš</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nosakāmiem</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komersantiem</a:t>
            </a:r>
            <a:r>
              <a:rPr lang="en-US" sz="2000" b="1" dirty="0">
                <a:solidFill>
                  <a:srgbClr val="FFFFFF"/>
                </a:solidFill>
                <a:latin typeface="HK Grotesk Medium"/>
                <a:ea typeface="HK Grotesk Medium"/>
                <a:cs typeface="HK Grotesk Medium"/>
                <a:sym typeface="HK Grotesk Medium"/>
              </a:rPr>
              <a:t> un </a:t>
            </a:r>
            <a:r>
              <a:rPr lang="en-US" sz="2000" b="1" dirty="0" err="1">
                <a:solidFill>
                  <a:srgbClr val="FFFFFF"/>
                </a:solidFill>
                <a:latin typeface="HK Grotesk Medium"/>
                <a:ea typeface="HK Grotesk Medium"/>
                <a:cs typeface="HK Grotesk Medium"/>
                <a:sym typeface="HK Grotesk Medium"/>
              </a:rPr>
              <a:t>pielāgota</a:t>
            </a:r>
            <a:r>
              <a:rPr lang="en-US" sz="2000" b="1" dirty="0">
                <a:solidFill>
                  <a:srgbClr val="FFFFFF"/>
                </a:solidFill>
                <a:latin typeface="HK Grotesk Medium"/>
                <a:ea typeface="HK Grotesk Medium"/>
                <a:cs typeface="HK Grotesk Medium"/>
                <a:sym typeface="HK Grotesk Medium"/>
              </a:rPr>
              <a:t> to </a:t>
            </a:r>
            <a:r>
              <a:rPr lang="en-US" sz="2000" b="1" dirty="0" err="1">
                <a:solidFill>
                  <a:srgbClr val="FFFFFF"/>
                </a:solidFill>
                <a:latin typeface="HK Grotesk Medium"/>
                <a:ea typeface="HK Grotesk Medium"/>
                <a:cs typeface="HK Grotesk Medium"/>
                <a:sym typeface="HK Grotesk Medium"/>
              </a:rPr>
              <a:t>vajadzībām</a:t>
            </a:r>
            <a:endParaRPr lang="en-US" sz="2000" b="1" dirty="0">
              <a:solidFill>
                <a:srgbClr val="FFFFFF"/>
              </a:solidFill>
              <a:latin typeface="HK Grotesk Medium"/>
              <a:ea typeface="HK Grotesk Medium"/>
              <a:cs typeface="HK Grotesk Medium"/>
              <a:sym typeface="HK Grotesk Medium"/>
            </a:endParaRPr>
          </a:p>
          <a:p>
            <a:pPr algn="l">
              <a:lnSpc>
                <a:spcPts val="3244"/>
              </a:lnSpc>
              <a:spcBef>
                <a:spcPct val="0"/>
              </a:spcBef>
            </a:pP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Komersants</a:t>
            </a:r>
            <a:r>
              <a:rPr lang="en-US" sz="2000" b="1" dirty="0">
                <a:solidFill>
                  <a:srgbClr val="FFFFFF"/>
                </a:solidFill>
                <a:latin typeface="HK Grotesk Medium"/>
                <a:ea typeface="HK Grotesk Medium"/>
                <a:cs typeface="HK Grotesk Medium"/>
                <a:sym typeface="HK Grotesk Medium"/>
              </a:rPr>
              <a:t> var </a:t>
            </a:r>
            <a:r>
              <a:rPr lang="en-US" sz="2000" b="1" dirty="0" err="1">
                <a:solidFill>
                  <a:srgbClr val="FFFFFF"/>
                </a:solidFill>
                <a:latin typeface="HK Grotesk Medium"/>
                <a:ea typeface="HK Grotesk Medium"/>
                <a:cs typeface="HK Grotesk Medium"/>
                <a:sym typeface="HK Grotesk Medium"/>
              </a:rPr>
              <a:t>ietekmēt</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dizainu</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tādā</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pakāpē</a:t>
            </a:r>
            <a:r>
              <a:rPr lang="en-US" sz="2000" b="1" dirty="0">
                <a:solidFill>
                  <a:srgbClr val="FFFFFF"/>
                </a:solidFill>
                <a:latin typeface="HK Grotesk Medium"/>
                <a:ea typeface="HK Grotesk Medium"/>
                <a:cs typeface="HK Grotesk Medium"/>
                <a:sym typeface="HK Grotesk Medium"/>
              </a:rPr>
              <a:t>, ka </a:t>
            </a:r>
            <a:r>
              <a:rPr lang="en-US" sz="2000" b="1" dirty="0" err="1">
                <a:solidFill>
                  <a:srgbClr val="FFFFFF"/>
                </a:solidFill>
                <a:latin typeface="HK Grotesk Medium"/>
                <a:ea typeface="HK Grotesk Medium"/>
                <a:cs typeface="HK Grotesk Medium"/>
                <a:sym typeface="HK Grotesk Medium"/>
              </a:rPr>
              <a:t>infrastruktūra</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ir</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piemērota</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tikai</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viņam</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pašam</a:t>
            </a:r>
            <a:r>
              <a:rPr lang="en-US" sz="2000" b="1" dirty="0">
                <a:solidFill>
                  <a:srgbClr val="FFFFFF"/>
                </a:solidFill>
                <a:latin typeface="HK Grotesk Medium"/>
                <a:ea typeface="HK Grotesk Medium"/>
                <a:cs typeface="HK Grotesk Medium"/>
                <a:sym typeface="HK Grotesk Medium"/>
              </a:rPr>
              <a:t> un de facto nav </a:t>
            </a:r>
            <a:r>
              <a:rPr lang="en-US" sz="2000" b="1" dirty="0" err="1">
                <a:solidFill>
                  <a:srgbClr val="FFFFFF"/>
                </a:solidFill>
                <a:latin typeface="HK Grotesk Medium"/>
                <a:ea typeface="HK Grotesk Medium"/>
                <a:cs typeface="HK Grotesk Medium"/>
                <a:sym typeface="HK Grotesk Medium"/>
              </a:rPr>
              <a:t>iespējams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izvēlēties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citu</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nomnieku</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nākotnē</a:t>
            </a:r>
            <a:endParaRPr lang="en-US" sz="2000" b="1" dirty="0">
              <a:solidFill>
                <a:srgbClr val="FFFFFF"/>
              </a:solidFill>
              <a:latin typeface="HK Grotesk Medium"/>
              <a:ea typeface="HK Grotesk Medium"/>
              <a:cs typeface="HK Grotesk Medium"/>
              <a:sym typeface="HK Grotesk Medium"/>
            </a:endParaRPr>
          </a:p>
          <a:p>
            <a:pPr>
              <a:lnSpc>
                <a:spcPts val="3244"/>
              </a:lnSpc>
              <a:spcBef>
                <a:spcPct val="0"/>
              </a:spcBef>
            </a:pPr>
            <a:r>
              <a:rPr lang="en-US" sz="2000" b="1" dirty="0">
                <a:solidFill>
                  <a:srgbClr val="FFFFFF"/>
                </a:solidFill>
                <a:latin typeface="HK Grotesk Medium"/>
                <a:ea typeface="HK Grotesk Medium"/>
                <a:cs typeface="HK Grotesk Medium"/>
                <a:sym typeface="HK Grotesk Medium"/>
              </a:rPr>
              <a:t> • </a:t>
            </a:r>
            <a:r>
              <a:rPr lang="en-US" sz="2000" b="1" dirty="0" err="1">
                <a:solidFill>
                  <a:srgbClr val="FFFFFF"/>
                </a:solidFill>
                <a:latin typeface="HK Grotesk Medium"/>
                <a:ea typeface="HK Grotesk Medium"/>
                <a:cs typeface="HK Grotesk Medium"/>
                <a:sym typeface="HK Grotesk Medium"/>
              </a:rPr>
              <a:t>Infrastruktūrai</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ir</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daudz</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lielāka</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vērtība</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priekšrocība</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konkrētam</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komersantam</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nekā</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citiem</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potenciālajiem</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komersantiem</a:t>
            </a:r>
            <a:endParaRPr lang="en-US" sz="2000" b="1" dirty="0">
              <a:solidFill>
                <a:srgbClr val="FFFFFF"/>
              </a:solidFill>
              <a:latin typeface="HK Grotesk Medium"/>
              <a:ea typeface="HK Grotesk Medium"/>
              <a:cs typeface="HK Grotesk Medium"/>
              <a:sym typeface="HK Grotesk Medium"/>
            </a:endParaRPr>
          </a:p>
          <a:p>
            <a:pPr>
              <a:lnSpc>
                <a:spcPts val="3244"/>
              </a:lnSpc>
              <a:spcBef>
                <a:spcPct val="0"/>
              </a:spcBef>
            </a:pPr>
            <a:r>
              <a:rPr lang="en-US" sz="2000" b="1" dirty="0">
                <a:solidFill>
                  <a:srgbClr val="FFFFFF"/>
                </a:solidFill>
                <a:latin typeface="HK Grotesk Medium"/>
                <a:ea typeface="HK Grotesk Medium"/>
                <a:cs typeface="HK Grotesk Medium"/>
                <a:sym typeface="HK Grotesk Medium"/>
              </a:rPr>
              <a:t>• ! Ja </a:t>
            </a:r>
            <a:r>
              <a:rPr lang="en-US" sz="2000" b="1" dirty="0" err="1">
                <a:solidFill>
                  <a:srgbClr val="FFFFFF"/>
                </a:solidFill>
                <a:latin typeface="HK Grotesk Medium"/>
                <a:ea typeface="HK Grotesk Medium"/>
                <a:cs typeface="HK Grotesk Medium"/>
                <a:sym typeface="HK Grotesk Medium"/>
              </a:rPr>
              <a:t>projektēšanas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posmā</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komersantam</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ir</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iespēja</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ietekmēt</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tikai</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noteiktas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standarta</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īpašības</a:t>
            </a:r>
            <a:r>
              <a:rPr lang="en-US" sz="2000" b="1" dirty="0">
                <a:solidFill>
                  <a:srgbClr val="FFFFFF"/>
                </a:solidFill>
                <a:latin typeface="HK Grotesk Medium"/>
                <a:ea typeface="HK Grotesk Medium"/>
                <a:cs typeface="HK Grotesk Medium"/>
                <a:sym typeface="HK Grotesk Medium"/>
              </a:rPr>
              <a:t>, lai </a:t>
            </a:r>
            <a:r>
              <a:rPr lang="en-US" sz="2000" b="1" dirty="0" err="1">
                <a:solidFill>
                  <a:srgbClr val="FFFFFF"/>
                </a:solidFill>
                <a:latin typeface="HK Grotesk Medium"/>
                <a:ea typeface="HK Grotesk Medium"/>
                <a:cs typeface="HK Grotesk Medium"/>
                <a:sym typeface="HK Grotesk Medium"/>
              </a:rPr>
              <a:t>nomas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izsoles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procesā</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infrastruktūra</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būtu</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vienlīdz</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noderīga</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citiem</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komersantiem</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tas</a:t>
            </a:r>
            <a:r>
              <a:rPr lang="en-US" sz="2000" b="1" dirty="0">
                <a:solidFill>
                  <a:srgbClr val="FFFFFF"/>
                </a:solidFill>
                <a:latin typeface="HK Grotesk Medium"/>
                <a:ea typeface="HK Grotesk Medium"/>
                <a:cs typeface="HK Grotesk Medium"/>
                <a:sym typeface="HK Grotesk Medium"/>
              </a:rPr>
              <a:t> to </a:t>
            </a:r>
            <a:r>
              <a:rPr lang="en-US" sz="2000" b="1" dirty="0" err="1">
                <a:solidFill>
                  <a:srgbClr val="FFFFFF"/>
                </a:solidFill>
                <a:latin typeface="HK Grotesk Medium"/>
                <a:ea typeface="HK Grotesk Medium"/>
                <a:cs typeface="HK Grotesk Medium"/>
                <a:sym typeface="HK Grotesk Medium"/>
              </a:rPr>
              <a:t>nepadara</a:t>
            </a:r>
            <a:r>
              <a:rPr lang="en-US" sz="2000" b="1" dirty="0">
                <a:solidFill>
                  <a:srgbClr val="FFFFFF"/>
                </a:solidFill>
                <a:latin typeface="HK Grotesk Medium"/>
                <a:ea typeface="HK Grotesk Medium"/>
                <a:cs typeface="HK Grotesk Medium"/>
                <a:sym typeface="HK Grotesk Medium"/>
              </a:rPr>
              <a:t> par </a:t>
            </a:r>
            <a:r>
              <a:rPr lang="en-US" sz="2000" b="1" dirty="0" err="1">
                <a:solidFill>
                  <a:srgbClr val="FFFFFF"/>
                </a:solidFill>
                <a:latin typeface="HK Grotesk Medium"/>
                <a:ea typeface="HK Grotesk Medium"/>
                <a:cs typeface="HK Grotesk Medium"/>
                <a:sym typeface="HK Grotesk Medium"/>
              </a:rPr>
              <a:t>mērķorientētu</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infrastruktūru</a:t>
            </a:r>
            <a:r>
              <a:rPr lang="en-US" sz="2000" b="1" dirty="0">
                <a:solidFill>
                  <a:srgbClr val="FFFFFF"/>
                </a:solidFill>
                <a:latin typeface="HK Grotesk Medium"/>
                <a:ea typeface="HK Grotesk Medium"/>
                <a:cs typeface="HK Grotesk Medium"/>
                <a:sym typeface="HK Grotesk Medium"/>
              </a:rPr>
              <a:t>.</a:t>
            </a:r>
          </a:p>
          <a:p>
            <a:pPr>
              <a:lnSpc>
                <a:spcPts val="3244"/>
              </a:lnSpc>
              <a:spcBef>
                <a:spcPct val="0"/>
              </a:spcBef>
            </a:pPr>
            <a:endParaRPr lang="en-US" sz="2000" b="1" dirty="0">
              <a:solidFill>
                <a:srgbClr val="FFFFFF"/>
              </a:solidFill>
              <a:latin typeface="HK Grotesk Medium"/>
              <a:ea typeface="HK Grotesk Medium"/>
              <a:cs typeface="HK Grotesk Medium"/>
              <a:sym typeface="HK Grotesk Medium"/>
            </a:endParaRPr>
          </a:p>
          <a:p>
            <a:pPr>
              <a:lnSpc>
                <a:spcPts val="3244"/>
              </a:lnSpc>
              <a:spcBef>
                <a:spcPct val="0"/>
              </a:spcBef>
            </a:pP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Atbalsts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tiek</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piešķirts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sadarbības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partnerim</a:t>
            </a:r>
            <a:r>
              <a:rPr lang="en-US" sz="2000" b="1" dirty="0">
                <a:solidFill>
                  <a:srgbClr val="FFFFFF"/>
                </a:solidFill>
                <a:latin typeface="HK Grotesk Medium"/>
                <a:ea typeface="HK Grotesk Medium"/>
                <a:cs typeface="HK Grotesk Medium"/>
                <a:sym typeface="HK Grotesk Medium"/>
              </a:rPr>
              <a:t> – </a:t>
            </a:r>
            <a:r>
              <a:rPr lang="en-US" sz="2000" b="1" dirty="0" err="1">
                <a:solidFill>
                  <a:srgbClr val="FFFFFF"/>
                </a:solidFill>
                <a:latin typeface="HK Grotesk Medium"/>
                <a:ea typeface="HK Grotesk Medium"/>
                <a:cs typeface="HK Grotesk Medium"/>
                <a:sym typeface="HK Grotesk Medium"/>
              </a:rPr>
              <a:t>komersantam</a:t>
            </a:r>
            <a:r>
              <a:rPr lang="en-US" sz="2000" b="1" dirty="0">
                <a:solidFill>
                  <a:srgbClr val="FFFFFF"/>
                </a:solidFill>
                <a:latin typeface="HK Grotesk Medium"/>
                <a:ea typeface="HK Grotesk Medium"/>
                <a:cs typeface="HK Grotesk Medium"/>
                <a:sym typeface="HK Grotesk Medium"/>
              </a:rPr>
              <a:t>.</a:t>
            </a:r>
          </a:p>
          <a:p>
            <a:pPr>
              <a:lnSpc>
                <a:spcPts val="3244"/>
              </a:lnSpc>
              <a:spcBef>
                <a:spcPct val="0"/>
              </a:spcBef>
            </a:pPr>
            <a:endParaRPr lang="en-US" sz="2000" b="1" dirty="0">
              <a:solidFill>
                <a:srgbClr val="FFFFFF"/>
              </a:solidFill>
              <a:latin typeface="HK Grotesk Medium"/>
              <a:ea typeface="HK Grotesk Medium"/>
              <a:cs typeface="HK Grotesk Medium"/>
              <a:sym typeface="HK Grotesk Medium"/>
            </a:endParaRPr>
          </a:p>
          <a:p>
            <a:pPr algn="r">
              <a:lnSpc>
                <a:spcPts val="3244"/>
              </a:lnSpc>
              <a:spcBef>
                <a:spcPct val="0"/>
              </a:spcBef>
            </a:pPr>
            <a:r>
              <a:rPr lang="en-US" sz="2317" b="1" dirty="0">
                <a:solidFill>
                  <a:srgbClr val="FFFFFF"/>
                </a:solidFill>
                <a:latin typeface="HK Grotesk Medium"/>
                <a:ea typeface="HK Grotesk Medium"/>
                <a:cs typeface="HK Grotesk Medium"/>
                <a:sym typeface="HK Grotesk Medium"/>
              </a:rPr>
              <a:t> PIEMĒRO Regulas 651/2014 14.PANTU</a:t>
            </a:r>
          </a:p>
        </p:txBody>
      </p:sp>
      <p:sp>
        <p:nvSpPr>
          <p:cNvPr id="9" name="TextBox 9"/>
          <p:cNvSpPr txBox="1"/>
          <p:nvPr/>
        </p:nvSpPr>
        <p:spPr>
          <a:xfrm>
            <a:off x="11260350" y="297034"/>
            <a:ext cx="5158872" cy="975780"/>
          </a:xfrm>
          <a:prstGeom prst="rect">
            <a:avLst/>
          </a:prstGeom>
        </p:spPr>
        <p:txBody>
          <a:bodyPr lIns="0" tIns="0" rIns="0" bIns="0" rtlCol="0" anchor="t">
            <a:spAutoFit/>
          </a:bodyPr>
          <a:lstStyle/>
          <a:p>
            <a:pPr algn="ctr">
              <a:lnSpc>
                <a:spcPts val="3839"/>
              </a:lnSpc>
            </a:pPr>
            <a:r>
              <a:rPr lang="en-US" sz="3199" b="1" dirty="0">
                <a:solidFill>
                  <a:srgbClr val="FFFFFF"/>
                </a:solidFill>
                <a:latin typeface="HK Grotesk Bold"/>
                <a:ea typeface="HK Grotesk Bold"/>
                <a:cs typeface="HK Grotesk Bold"/>
                <a:sym typeface="HK Grotesk Bold"/>
              </a:rPr>
              <a:t>KAS NAV MĒRĶORIENTĒTA INFRASTRUKTŪRA?</a:t>
            </a:r>
          </a:p>
        </p:txBody>
      </p:sp>
      <p:sp>
        <p:nvSpPr>
          <p:cNvPr id="10" name="TextBox 10"/>
          <p:cNvSpPr txBox="1"/>
          <p:nvPr/>
        </p:nvSpPr>
        <p:spPr>
          <a:xfrm>
            <a:off x="11260350" y="1682750"/>
            <a:ext cx="6436876" cy="8193910"/>
          </a:xfrm>
          <a:prstGeom prst="rect">
            <a:avLst/>
          </a:prstGeom>
        </p:spPr>
        <p:txBody>
          <a:bodyPr lIns="0" tIns="0" rIns="0" bIns="0" rtlCol="0" anchor="t">
            <a:spAutoFit/>
          </a:bodyPr>
          <a:lstStyle/>
          <a:p>
            <a:pPr algn="ctr">
              <a:lnSpc>
                <a:spcPts val="3247"/>
              </a:lnSpc>
              <a:spcBef>
                <a:spcPct val="0"/>
              </a:spcBef>
            </a:pPr>
            <a:endParaRPr lang="en-US" sz="2319" b="1" dirty="0">
              <a:solidFill>
                <a:srgbClr val="FFFFFF"/>
              </a:solidFill>
              <a:latin typeface="HK Grotesk Medium"/>
              <a:ea typeface="HK Grotesk Medium"/>
              <a:cs typeface="HK Grotesk Medium"/>
              <a:sym typeface="HK Grotesk Medium"/>
            </a:endParaRPr>
          </a:p>
          <a:p>
            <a:pPr algn="l">
              <a:lnSpc>
                <a:spcPts val="3247"/>
              </a:lnSpc>
              <a:spcBef>
                <a:spcPct val="0"/>
              </a:spcBef>
            </a:pPr>
            <a:r>
              <a:rPr lang="en-US" sz="2000" b="1" dirty="0" err="1">
                <a:solidFill>
                  <a:srgbClr val="FFFFFF"/>
                </a:solidFill>
                <a:latin typeface="HK Grotesk Medium"/>
                <a:ea typeface="HK Grotesk Medium"/>
                <a:cs typeface="HK Grotesk Medium"/>
                <a:sym typeface="HK Grotesk Medium"/>
              </a:rPr>
              <a:t>Infrastruktūra</a:t>
            </a:r>
            <a:r>
              <a:rPr lang="en-US" sz="2000" b="1" dirty="0">
                <a:solidFill>
                  <a:srgbClr val="FFFFFF"/>
                </a:solidFill>
                <a:latin typeface="HK Grotesk Medium"/>
                <a:ea typeface="HK Grotesk Medium"/>
                <a:cs typeface="HK Grotesk Medium"/>
                <a:sym typeface="HK Grotesk Medium"/>
              </a:rPr>
              <a:t> nav </a:t>
            </a:r>
            <a:r>
              <a:rPr lang="en-US" sz="2000" b="1" dirty="0" err="1">
                <a:solidFill>
                  <a:srgbClr val="FFFFFF"/>
                </a:solidFill>
                <a:latin typeface="HK Grotesk Medium"/>
                <a:ea typeface="HK Grotesk Medium"/>
                <a:cs typeface="HK Grotesk Medium"/>
                <a:sym typeface="HK Grotesk Medium"/>
              </a:rPr>
              <a:t>mērķorientēta</a:t>
            </a:r>
            <a:r>
              <a:rPr lang="en-US" sz="2000" b="1" dirty="0">
                <a:solidFill>
                  <a:srgbClr val="FFFFFF"/>
                </a:solidFill>
                <a:latin typeface="HK Grotesk Medium"/>
                <a:ea typeface="HK Grotesk Medium"/>
                <a:cs typeface="HK Grotesk Medium"/>
                <a:sym typeface="HK Grotesk Medium"/>
              </a:rPr>
              <a:t>, ja </a:t>
            </a:r>
            <a:r>
              <a:rPr lang="en-US" sz="2000" b="1" dirty="0" err="1">
                <a:solidFill>
                  <a:srgbClr val="FFFFFF"/>
                </a:solidFill>
                <a:latin typeface="HK Grotesk Medium"/>
                <a:ea typeface="HK Grotesk Medium"/>
                <a:cs typeface="HK Grotesk Medium"/>
                <a:sym typeface="HK Grotesk Medium"/>
              </a:rPr>
              <a:t>tā</a:t>
            </a:r>
            <a:r>
              <a:rPr lang="en-US" sz="2000" b="1" dirty="0">
                <a:solidFill>
                  <a:srgbClr val="FFFFFF"/>
                </a:solidFill>
                <a:latin typeface="HK Grotesk Medium"/>
                <a:ea typeface="HK Grotesk Medium"/>
                <a:cs typeface="HK Grotesk Medium"/>
                <a:sym typeface="HK Grotesk Medium"/>
              </a:rPr>
              <a:t> nav </a:t>
            </a:r>
            <a:r>
              <a:rPr lang="en-US" sz="2000" b="1" dirty="0" err="1">
                <a:solidFill>
                  <a:srgbClr val="FFFFFF"/>
                </a:solidFill>
                <a:latin typeface="HK Grotesk Medium"/>
                <a:ea typeface="HK Grotesk Medium"/>
                <a:cs typeface="HK Grotesk Medium"/>
                <a:sym typeface="HK Grotesk Medium"/>
              </a:rPr>
              <a:t>veidota</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konkrētam</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lietotājam</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tā</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saimnieciskās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darbības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nodrošināšanai</a:t>
            </a:r>
            <a:r>
              <a:rPr lang="en-US" sz="2000" b="1" dirty="0">
                <a:solidFill>
                  <a:srgbClr val="FFFFFF"/>
                </a:solidFill>
                <a:latin typeface="HK Grotesk Medium"/>
                <a:ea typeface="HK Grotesk Medium"/>
                <a:cs typeface="HK Grotesk Medium"/>
                <a:sym typeface="HK Grotesk Medium"/>
              </a:rPr>
              <a:t>, bet </a:t>
            </a:r>
            <a:r>
              <a:rPr lang="en-US" sz="2000" b="1" dirty="0" err="1">
                <a:solidFill>
                  <a:srgbClr val="FFFFFF"/>
                </a:solidFill>
                <a:latin typeface="HK Grotesk Medium"/>
                <a:ea typeface="HK Grotesk Medium"/>
                <a:cs typeface="HK Grotesk Medium"/>
                <a:sym typeface="HK Grotesk Medium"/>
              </a:rPr>
              <a:t>ir</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atvērta</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darbībai</a:t>
            </a:r>
            <a:r>
              <a:rPr lang="en-US" sz="2000" b="1" dirty="0">
                <a:solidFill>
                  <a:srgbClr val="FFFFFF"/>
                </a:solidFill>
                <a:latin typeface="HK Grotesk Medium"/>
                <a:ea typeface="HK Grotesk Medium"/>
                <a:cs typeface="HK Grotesk Medium"/>
                <a:sym typeface="HK Grotesk Medium"/>
              </a:rPr>
              <a:t> un </a:t>
            </a:r>
            <a:r>
              <a:rPr lang="en-US" sz="2000" b="1" dirty="0" err="1">
                <a:solidFill>
                  <a:srgbClr val="FFFFFF"/>
                </a:solidFill>
                <a:latin typeface="HK Grotesk Medium"/>
                <a:ea typeface="HK Grotesk Medium"/>
                <a:cs typeface="HK Grotesk Medium"/>
                <a:sym typeface="HK Grotesk Medium"/>
              </a:rPr>
              <a:t>lietošanai</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visiem</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ieinteresētajiem</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dalībniekiem</a:t>
            </a:r>
            <a:r>
              <a:rPr lang="en-US" sz="2000" b="1" dirty="0">
                <a:solidFill>
                  <a:srgbClr val="FFFFFF"/>
                </a:solidFill>
                <a:latin typeface="HK Grotesk Medium"/>
                <a:ea typeface="HK Grotesk Medium"/>
                <a:cs typeface="HK Grotesk Medium"/>
                <a:sym typeface="HK Grotesk Medium"/>
              </a:rPr>
              <a:t>.</a:t>
            </a:r>
          </a:p>
          <a:p>
            <a:pPr algn="l">
              <a:lnSpc>
                <a:spcPts val="3247"/>
              </a:lnSpc>
              <a:spcBef>
                <a:spcPct val="0"/>
              </a:spcBef>
            </a:pPr>
            <a:endParaRPr lang="en-US" sz="2000" b="1" dirty="0">
              <a:solidFill>
                <a:srgbClr val="FFFFFF"/>
              </a:solidFill>
              <a:latin typeface="HK Grotesk Medium"/>
              <a:ea typeface="HK Grotesk Medium"/>
              <a:cs typeface="HK Grotesk Medium"/>
              <a:sym typeface="HK Grotesk Medium"/>
            </a:endParaRPr>
          </a:p>
          <a:p>
            <a:pPr>
              <a:lnSpc>
                <a:spcPts val="3247"/>
              </a:lnSpc>
              <a:spcBef>
                <a:spcPct val="0"/>
              </a:spcBef>
            </a:pP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Vienlaicīgi</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infrastruktūra</a:t>
            </a:r>
            <a:r>
              <a:rPr lang="en-US" sz="2000" b="1" dirty="0">
                <a:solidFill>
                  <a:srgbClr val="FFFFFF"/>
                </a:solidFill>
                <a:latin typeface="HK Grotesk Medium"/>
                <a:ea typeface="HK Grotesk Medium"/>
                <a:cs typeface="HK Grotesk Medium"/>
                <a:sym typeface="HK Grotesk Medium"/>
              </a:rPr>
              <a:t> var </a:t>
            </a:r>
            <a:r>
              <a:rPr lang="en-US" sz="2000" b="1" dirty="0" err="1">
                <a:solidFill>
                  <a:srgbClr val="FFFFFF"/>
                </a:solidFill>
                <a:latin typeface="HK Grotesk Medium"/>
                <a:ea typeface="HK Grotesk Medium"/>
                <a:cs typeface="HK Grotesk Medium"/>
                <a:sym typeface="HK Grotesk Medium"/>
              </a:rPr>
              <a:t>tikt</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veidota</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vienas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konkrētas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nozares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vajadzībām</a:t>
            </a:r>
            <a:endParaRPr lang="en-US" sz="2000" b="1" dirty="0">
              <a:solidFill>
                <a:srgbClr val="FFFFFF"/>
              </a:solidFill>
              <a:latin typeface="HK Grotesk Medium"/>
              <a:ea typeface="HK Grotesk Medium"/>
              <a:cs typeface="HK Grotesk Medium"/>
              <a:sym typeface="HK Grotesk Medium"/>
            </a:endParaRPr>
          </a:p>
          <a:p>
            <a:pPr algn="l">
              <a:lnSpc>
                <a:spcPts val="3247"/>
              </a:lnSpc>
              <a:spcBef>
                <a:spcPct val="0"/>
              </a:spcBef>
            </a:pPr>
            <a:r>
              <a:rPr lang="en-US" sz="2000" b="1" dirty="0">
                <a:solidFill>
                  <a:srgbClr val="FFFFFF"/>
                </a:solidFill>
                <a:latin typeface="HK Grotesk Medium"/>
                <a:ea typeface="HK Grotesk Medium"/>
                <a:cs typeface="HK Grotesk Medium"/>
                <a:sym typeface="HK Grotesk Medium"/>
              </a:rPr>
              <a:t> • </a:t>
            </a:r>
            <a:r>
              <a:rPr lang="en-US" sz="2000" b="1" dirty="0" err="1">
                <a:solidFill>
                  <a:srgbClr val="FFFFFF"/>
                </a:solidFill>
                <a:latin typeface="HK Grotesk Medium"/>
                <a:ea typeface="HK Grotesk Medium"/>
                <a:cs typeface="HK Grotesk Medium"/>
                <a:sym typeface="HK Grotesk Medium"/>
              </a:rPr>
              <a:t>Attiecīgās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infrastruktūras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pieejamību</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ieinteresētajiem</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lietotājiem</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jānodrošina</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atklātā</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pārredzamā</a:t>
            </a:r>
            <a:r>
              <a:rPr lang="en-US" sz="2000" b="1" dirty="0">
                <a:solidFill>
                  <a:srgbClr val="FFFFFF"/>
                </a:solidFill>
                <a:latin typeface="HK Grotesk Medium"/>
                <a:ea typeface="HK Grotesk Medium"/>
                <a:cs typeface="HK Grotesk Medium"/>
                <a:sym typeface="HK Grotesk Medium"/>
              </a:rPr>
              <a:t> un </a:t>
            </a:r>
            <a:r>
              <a:rPr lang="en-US" sz="2000" b="1" dirty="0" err="1">
                <a:solidFill>
                  <a:srgbClr val="FFFFFF"/>
                </a:solidFill>
                <a:latin typeface="HK Grotesk Medium"/>
                <a:ea typeface="HK Grotesk Medium"/>
                <a:cs typeface="HK Grotesk Medium"/>
                <a:sym typeface="HK Grotesk Medium"/>
              </a:rPr>
              <a:t>nediskriminējošā</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veidā</a:t>
            </a:r>
            <a:endParaRPr lang="en-US" sz="2000" b="1" dirty="0">
              <a:solidFill>
                <a:srgbClr val="FFFFFF"/>
              </a:solidFill>
              <a:latin typeface="HK Grotesk Medium"/>
              <a:ea typeface="HK Grotesk Medium"/>
              <a:cs typeface="HK Grotesk Medium"/>
              <a:sym typeface="HK Grotesk Medium"/>
            </a:endParaRPr>
          </a:p>
          <a:p>
            <a:pPr algn="l">
              <a:lnSpc>
                <a:spcPts val="3247"/>
              </a:lnSpc>
              <a:spcBef>
                <a:spcPct val="0"/>
              </a:spcBef>
            </a:pPr>
            <a:r>
              <a:rPr lang="en-US" sz="2000" b="1" dirty="0">
                <a:solidFill>
                  <a:srgbClr val="FFFFFF"/>
                </a:solidFill>
                <a:latin typeface="HK Grotesk Medium"/>
                <a:ea typeface="HK Grotesk Medium"/>
                <a:cs typeface="HK Grotesk Medium"/>
                <a:sym typeface="HK Grotesk Medium"/>
              </a:rPr>
              <a:t> • Par </a:t>
            </a:r>
            <a:r>
              <a:rPr lang="en-US" sz="2000" b="1" dirty="0" err="1">
                <a:solidFill>
                  <a:srgbClr val="FFFFFF"/>
                </a:solidFill>
                <a:latin typeface="HK Grotesk Medium"/>
                <a:ea typeface="HK Grotesk Medium"/>
                <a:cs typeface="HK Grotesk Medium"/>
                <a:sym typeface="HK Grotesk Medium"/>
              </a:rPr>
              <a:t>infrastruktūras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izmantošanu</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vai</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pārdošanu</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pieprasītajai</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cenai</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ir</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jāatbilst</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tirgus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cenai</a:t>
            </a:r>
            <a:endParaRPr lang="en-US" sz="2000" b="1" dirty="0">
              <a:solidFill>
                <a:srgbClr val="FFFFFF"/>
              </a:solidFill>
              <a:latin typeface="HK Grotesk Medium"/>
              <a:ea typeface="HK Grotesk Medium"/>
              <a:cs typeface="HK Grotesk Medium"/>
              <a:sym typeface="HK Grotesk Medium"/>
            </a:endParaRPr>
          </a:p>
          <a:p>
            <a:pPr algn="l">
              <a:lnSpc>
                <a:spcPts val="3247"/>
              </a:lnSpc>
              <a:spcBef>
                <a:spcPct val="0"/>
              </a:spcBef>
            </a:pPr>
            <a:r>
              <a:rPr lang="en-US" sz="2000" b="1" dirty="0">
                <a:solidFill>
                  <a:srgbClr val="FFFFFF"/>
                </a:solidFill>
                <a:latin typeface="HK Grotesk Medium"/>
                <a:ea typeface="HK Grotesk Medium"/>
                <a:cs typeface="HK Grotesk Medium"/>
                <a:sym typeface="HK Grotesk Medium"/>
              </a:rPr>
              <a:t> </a:t>
            </a:r>
          </a:p>
          <a:p>
            <a:pPr>
              <a:lnSpc>
                <a:spcPts val="3247"/>
              </a:lnSpc>
              <a:spcBef>
                <a:spcPct val="0"/>
              </a:spcBef>
            </a:pP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Atbalsts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tiek</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piešķirts</a:t>
            </a:r>
            <a:r>
              <a:rPr lang="en-US" sz="2000" b="1" dirty="0">
                <a:solidFill>
                  <a:srgbClr val="FFFFFF"/>
                </a:solidFill>
                <a:latin typeface="HK Grotesk Medium"/>
                <a:ea typeface="HK Grotesk Medium"/>
                <a:cs typeface="HK Grotesk Medium"/>
                <a:sym typeface="HK Grotesk Medium"/>
              </a:rPr>
              <a:t> </a:t>
            </a:r>
            <a:r>
              <a:rPr lang="en-US" sz="2000" b="1" dirty="0" err="1">
                <a:solidFill>
                  <a:srgbClr val="FFFFFF"/>
                </a:solidFill>
                <a:latin typeface="HK Grotesk Medium"/>
                <a:ea typeface="HK Grotesk Medium"/>
                <a:cs typeface="HK Grotesk Medium"/>
                <a:sym typeface="HK Grotesk Medium"/>
              </a:rPr>
              <a:t>pašvaldībai</a:t>
            </a:r>
            <a:endParaRPr lang="en-US" sz="2000" b="1" dirty="0">
              <a:solidFill>
                <a:srgbClr val="FFFFFF"/>
              </a:solidFill>
              <a:latin typeface="HK Grotesk Medium"/>
              <a:ea typeface="HK Grotesk Medium"/>
              <a:cs typeface="HK Grotesk Medium"/>
              <a:sym typeface="HK Grotesk Medium"/>
            </a:endParaRPr>
          </a:p>
          <a:p>
            <a:pPr algn="l">
              <a:lnSpc>
                <a:spcPts val="3247"/>
              </a:lnSpc>
              <a:spcBef>
                <a:spcPct val="0"/>
              </a:spcBef>
            </a:pPr>
            <a:endParaRPr lang="en-US" sz="2000" b="1" dirty="0">
              <a:solidFill>
                <a:srgbClr val="FFFFFF"/>
              </a:solidFill>
              <a:latin typeface="HK Grotesk Medium"/>
              <a:ea typeface="HK Grotesk Medium"/>
              <a:cs typeface="HK Grotesk Medium"/>
              <a:sym typeface="HK Grotesk Medium"/>
            </a:endParaRPr>
          </a:p>
          <a:p>
            <a:pPr algn="l">
              <a:lnSpc>
                <a:spcPts val="3247"/>
              </a:lnSpc>
              <a:spcBef>
                <a:spcPct val="0"/>
              </a:spcBef>
            </a:pPr>
            <a:endParaRPr lang="en-US" sz="2000" b="1" dirty="0">
              <a:solidFill>
                <a:srgbClr val="FFFFFF"/>
              </a:solidFill>
              <a:latin typeface="HK Grotesk Medium"/>
              <a:ea typeface="HK Grotesk Medium"/>
              <a:cs typeface="HK Grotesk Medium"/>
              <a:sym typeface="HK Grotesk Medium"/>
            </a:endParaRPr>
          </a:p>
          <a:p>
            <a:pPr algn="l">
              <a:lnSpc>
                <a:spcPts val="3247"/>
              </a:lnSpc>
              <a:spcBef>
                <a:spcPct val="0"/>
              </a:spcBef>
            </a:pPr>
            <a:endParaRPr lang="en-US" sz="2000" b="1" dirty="0">
              <a:solidFill>
                <a:srgbClr val="FFFFFF"/>
              </a:solidFill>
              <a:latin typeface="HK Grotesk Medium"/>
              <a:ea typeface="HK Grotesk Medium"/>
              <a:cs typeface="HK Grotesk Medium"/>
              <a:sym typeface="HK Grotesk Medium"/>
            </a:endParaRPr>
          </a:p>
          <a:p>
            <a:pPr algn="r">
              <a:lnSpc>
                <a:spcPts val="3247"/>
              </a:lnSpc>
              <a:spcBef>
                <a:spcPct val="0"/>
              </a:spcBef>
            </a:pPr>
            <a:endParaRPr lang="en-US" sz="2319" b="1" dirty="0">
              <a:solidFill>
                <a:srgbClr val="FFFFFF"/>
              </a:solidFill>
              <a:latin typeface="HK Grotesk Medium"/>
              <a:ea typeface="HK Grotesk Medium"/>
              <a:cs typeface="HK Grotesk Medium"/>
              <a:sym typeface="HK Grotesk Medium"/>
            </a:endParaRPr>
          </a:p>
          <a:p>
            <a:pPr algn="r">
              <a:lnSpc>
                <a:spcPts val="3247"/>
              </a:lnSpc>
              <a:spcBef>
                <a:spcPct val="0"/>
              </a:spcBef>
            </a:pPr>
            <a:r>
              <a:rPr lang="en-US" sz="2319" b="1" dirty="0">
                <a:solidFill>
                  <a:srgbClr val="FFFFFF"/>
                </a:solidFill>
                <a:latin typeface="HK Grotesk Medium"/>
                <a:ea typeface="HK Grotesk Medium"/>
                <a:cs typeface="HK Grotesk Medium"/>
                <a:sym typeface="HK Grotesk Medium"/>
              </a:rPr>
              <a:t>PIEMĒRO Regulas 651/2014 56. PANTU</a:t>
            </a:r>
          </a:p>
        </p:txBody>
      </p:sp>
      <p:sp>
        <p:nvSpPr>
          <p:cNvPr id="11" name="AutoShape 11"/>
          <p:cNvSpPr/>
          <p:nvPr/>
        </p:nvSpPr>
        <p:spPr>
          <a:xfrm>
            <a:off x="10384621" y="3302834"/>
            <a:ext cx="35651" cy="1978134"/>
          </a:xfrm>
          <a:prstGeom prst="rect">
            <a:avLst/>
          </a:prstGeom>
          <a:solidFill>
            <a:srgbClr val="FFFFFF"/>
          </a:solidFill>
        </p:spPr>
        <p:txBody>
          <a:bodyPr/>
          <a:lstStyle/>
          <a:p>
            <a:endParaRPr lang="lv-LV"/>
          </a:p>
        </p:txBody>
      </p:sp>
      <p:sp>
        <p:nvSpPr>
          <p:cNvPr id="12" name="TextBox 12"/>
          <p:cNvSpPr txBox="1"/>
          <p:nvPr/>
        </p:nvSpPr>
        <p:spPr>
          <a:xfrm>
            <a:off x="3312669" y="9390518"/>
            <a:ext cx="1529329" cy="419282"/>
          </a:xfrm>
          <a:prstGeom prst="rect">
            <a:avLst/>
          </a:prstGeom>
        </p:spPr>
        <p:txBody>
          <a:bodyPr lIns="0" tIns="0" rIns="0" bIns="0" rtlCol="0" anchor="t">
            <a:spAutoFit/>
          </a:bodyPr>
          <a:lstStyle/>
          <a:p>
            <a:pPr algn="l">
              <a:lnSpc>
                <a:spcPts val="3360"/>
              </a:lnSpc>
              <a:spcBef>
                <a:spcPct val="0"/>
              </a:spcBef>
            </a:pPr>
            <a:r>
              <a:rPr lang="en-US" sz="2400" b="1" dirty="0">
                <a:solidFill>
                  <a:srgbClr val="FFFFFF"/>
                </a:solidFill>
                <a:latin typeface="HK Grotesk Bold"/>
                <a:ea typeface="HK Grotesk Bold"/>
                <a:cs typeface="HK Grotesk Bold"/>
                <a:sym typeface="HK Grotesk Bold"/>
              </a:rPr>
              <a:t>05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7935653" cy="10287000"/>
          </a:xfrm>
          <a:prstGeom prst="rect">
            <a:avLst/>
          </a:prstGeom>
          <a:solidFill>
            <a:srgbClr val="62406B"/>
          </a:solidFill>
        </p:spPr>
        <p:txBody>
          <a:bodyPr/>
          <a:lstStyle/>
          <a:p>
            <a:endParaRPr lang="lv-LV"/>
          </a:p>
        </p:txBody>
      </p:sp>
      <p:sp>
        <p:nvSpPr>
          <p:cNvPr id="3" name="TextBox 3"/>
          <p:cNvSpPr txBox="1"/>
          <p:nvPr/>
        </p:nvSpPr>
        <p:spPr>
          <a:xfrm>
            <a:off x="457200" y="3122970"/>
            <a:ext cx="6727305" cy="2919902"/>
          </a:xfrm>
          <a:prstGeom prst="rect">
            <a:avLst/>
          </a:prstGeom>
        </p:spPr>
        <p:txBody>
          <a:bodyPr lIns="0" tIns="0" rIns="0" bIns="0" rtlCol="0" anchor="t">
            <a:spAutoFit/>
          </a:bodyPr>
          <a:lstStyle/>
          <a:p>
            <a:pPr algn="ctr">
              <a:lnSpc>
                <a:spcPts val="7839"/>
              </a:lnSpc>
            </a:pPr>
            <a:r>
              <a:rPr lang="en-US" sz="4400" b="1" err="1">
                <a:solidFill>
                  <a:srgbClr val="FFFFFF"/>
                </a:solidFill>
                <a:latin typeface="HK Grotesk Bold"/>
                <a:ea typeface="HK Grotesk Bold"/>
                <a:cs typeface="HK Grotesk Bold"/>
                <a:sym typeface="HK Grotesk Bold"/>
              </a:rPr>
              <a:t>Identificētie</a:t>
            </a:r>
            <a:r>
              <a:rPr lang="en-US" sz="4400" b="1">
                <a:solidFill>
                  <a:srgbClr val="FFFFFF"/>
                </a:solidFill>
                <a:latin typeface="HK Grotesk Bold"/>
                <a:ea typeface="HK Grotesk Bold"/>
                <a:cs typeface="HK Grotesk Bold"/>
                <a:sym typeface="HK Grotesk Bold"/>
              </a:rPr>
              <a:t> </a:t>
            </a:r>
            <a:r>
              <a:rPr lang="en-US" sz="4400" b="1" err="1">
                <a:solidFill>
                  <a:srgbClr val="FFFFFF"/>
                </a:solidFill>
                <a:latin typeface="HK Grotesk Bold"/>
                <a:ea typeface="HK Grotesk Bold"/>
                <a:cs typeface="HK Grotesk Bold"/>
                <a:sym typeface="HK Grotesk Bold"/>
              </a:rPr>
              <a:t>riski</a:t>
            </a:r>
            <a:r>
              <a:rPr lang="en-US" sz="4400" b="1">
                <a:solidFill>
                  <a:srgbClr val="FFFFFF"/>
                </a:solidFill>
                <a:latin typeface="HK Grotesk Bold"/>
                <a:ea typeface="HK Grotesk Bold"/>
                <a:cs typeface="HK Grotesk Bold"/>
                <a:sym typeface="HK Grotesk Bold"/>
              </a:rPr>
              <a:t> </a:t>
            </a:r>
            <a:r>
              <a:rPr lang="en-US" sz="4400" b="1" err="1">
                <a:solidFill>
                  <a:srgbClr val="FFFFFF"/>
                </a:solidFill>
                <a:latin typeface="HK Grotesk Bold"/>
                <a:ea typeface="HK Grotesk Bold"/>
                <a:cs typeface="HK Grotesk Bold"/>
                <a:sym typeface="HK Grotesk Bold"/>
              </a:rPr>
              <a:t>mērķorientētai</a:t>
            </a:r>
            <a:r>
              <a:rPr lang="en-US" sz="4400" b="1">
                <a:solidFill>
                  <a:srgbClr val="FFFFFF"/>
                </a:solidFill>
                <a:latin typeface="HK Grotesk Bold"/>
                <a:ea typeface="HK Grotesk Bold"/>
                <a:cs typeface="HK Grotesk Bold"/>
                <a:sym typeface="HK Grotesk Bold"/>
              </a:rPr>
              <a:t> </a:t>
            </a:r>
          </a:p>
          <a:p>
            <a:pPr algn="ctr">
              <a:lnSpc>
                <a:spcPts val="7839"/>
              </a:lnSpc>
            </a:pPr>
            <a:r>
              <a:rPr lang="en-US" sz="4400" b="1" err="1">
                <a:solidFill>
                  <a:srgbClr val="FFFFFF"/>
                </a:solidFill>
                <a:latin typeface="HK Grotesk Bold"/>
                <a:ea typeface="HK Grotesk Bold"/>
                <a:cs typeface="HK Grotesk Bold"/>
                <a:sym typeface="HK Grotesk Bold"/>
              </a:rPr>
              <a:t>infrastruktūrai</a:t>
            </a:r>
            <a:r>
              <a:rPr lang="en-US" sz="4400" b="1">
                <a:solidFill>
                  <a:srgbClr val="FFFFFF"/>
                </a:solidFill>
                <a:latin typeface="HK Grotesk Bold"/>
                <a:ea typeface="HK Grotesk Bold"/>
                <a:cs typeface="HK Grotesk Bold"/>
                <a:sym typeface="HK Grotesk Bold"/>
              </a:rPr>
              <a:t> </a:t>
            </a:r>
          </a:p>
        </p:txBody>
      </p:sp>
      <p:sp>
        <p:nvSpPr>
          <p:cNvPr id="4" name="TextBox 4"/>
          <p:cNvSpPr txBox="1"/>
          <p:nvPr/>
        </p:nvSpPr>
        <p:spPr>
          <a:xfrm>
            <a:off x="11561931" y="611365"/>
            <a:ext cx="5697369" cy="1596527"/>
          </a:xfrm>
          <a:prstGeom prst="rect">
            <a:avLst/>
          </a:prstGeom>
        </p:spPr>
        <p:txBody>
          <a:bodyPr lIns="0" tIns="0" rIns="0" bIns="0" rtlCol="0" anchor="t">
            <a:spAutoFit/>
          </a:bodyPr>
          <a:lstStyle/>
          <a:p>
            <a:pPr algn="l">
              <a:lnSpc>
                <a:spcPts val="4200"/>
              </a:lnSpc>
              <a:spcBef>
                <a:spcPct val="0"/>
              </a:spcBef>
            </a:pPr>
            <a:r>
              <a:rPr lang="en-US" sz="2800" err="1">
                <a:solidFill>
                  <a:srgbClr val="171717"/>
                </a:solidFill>
                <a:latin typeface="HK Grotesk Medium"/>
                <a:ea typeface="HK Grotesk Medium"/>
                <a:cs typeface="HK Grotesk Medium"/>
                <a:sym typeface="HK Grotesk Medium"/>
              </a:rPr>
              <a:t>Būvniecības</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dokumentācija</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kurā</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ietvertas</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priekšrocības</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konkrētam</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komersantam</a:t>
            </a:r>
            <a:endParaRPr lang="en-US" sz="2800">
              <a:solidFill>
                <a:srgbClr val="171717"/>
              </a:solidFill>
              <a:latin typeface="HK Grotesk Medium"/>
              <a:ea typeface="HK Grotesk Medium"/>
              <a:cs typeface="HK Grotesk Medium"/>
              <a:sym typeface="HK Grotesk Medium"/>
            </a:endParaRPr>
          </a:p>
        </p:txBody>
      </p:sp>
      <p:sp>
        <p:nvSpPr>
          <p:cNvPr id="5" name="TextBox 5"/>
          <p:cNvSpPr txBox="1"/>
          <p:nvPr/>
        </p:nvSpPr>
        <p:spPr>
          <a:xfrm>
            <a:off x="11683017" y="2813681"/>
            <a:ext cx="5576283" cy="1483035"/>
          </a:xfrm>
          <a:prstGeom prst="rect">
            <a:avLst/>
          </a:prstGeom>
        </p:spPr>
        <p:txBody>
          <a:bodyPr lIns="0" tIns="0" rIns="0" bIns="0" rtlCol="0" anchor="t">
            <a:spAutoFit/>
          </a:bodyPr>
          <a:lstStyle/>
          <a:p>
            <a:pPr algn="l">
              <a:lnSpc>
                <a:spcPts val="3927"/>
              </a:lnSpc>
              <a:spcBef>
                <a:spcPct val="0"/>
              </a:spcBef>
            </a:pPr>
            <a:r>
              <a:rPr lang="en-US" sz="2800" err="1">
                <a:solidFill>
                  <a:srgbClr val="171717"/>
                </a:solidFill>
                <a:latin typeface="HK Grotesk Medium"/>
                <a:ea typeface="HK Grotesk Medium"/>
                <a:cs typeface="HK Grotesk Medium"/>
                <a:sym typeface="HK Grotesk Medium"/>
              </a:rPr>
              <a:t>Neatbilstoša</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komunikācija</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ar</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komersantu</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kā</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rezultātā</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infrastruktūra</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kļūst</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mērķorientēta</a:t>
            </a:r>
            <a:endParaRPr lang="en-US" sz="2800">
              <a:solidFill>
                <a:srgbClr val="171717"/>
              </a:solidFill>
              <a:latin typeface="HK Grotesk Medium"/>
              <a:ea typeface="HK Grotesk Medium"/>
              <a:cs typeface="HK Grotesk Medium"/>
              <a:sym typeface="HK Grotesk Medium"/>
            </a:endParaRPr>
          </a:p>
        </p:txBody>
      </p:sp>
      <p:sp>
        <p:nvSpPr>
          <p:cNvPr id="6" name="TextBox 6"/>
          <p:cNvSpPr txBox="1"/>
          <p:nvPr/>
        </p:nvSpPr>
        <p:spPr>
          <a:xfrm>
            <a:off x="11608354" y="4894364"/>
            <a:ext cx="5604524" cy="1596527"/>
          </a:xfrm>
          <a:prstGeom prst="rect">
            <a:avLst/>
          </a:prstGeom>
        </p:spPr>
        <p:txBody>
          <a:bodyPr lIns="0" tIns="0" rIns="0" bIns="0" rtlCol="0" anchor="t">
            <a:spAutoFit/>
          </a:bodyPr>
          <a:lstStyle/>
          <a:p>
            <a:pPr algn="l">
              <a:lnSpc>
                <a:spcPts val="4200"/>
              </a:lnSpc>
              <a:spcBef>
                <a:spcPct val="0"/>
              </a:spcBef>
            </a:pPr>
            <a:r>
              <a:rPr lang="en-US" sz="2800" err="1">
                <a:solidFill>
                  <a:srgbClr val="171717"/>
                </a:solidFill>
                <a:latin typeface="HK Grotesk Medium"/>
                <a:ea typeface="HK Grotesk Medium"/>
                <a:cs typeface="HK Grotesk Medium"/>
                <a:sym typeface="HK Grotesk Medium"/>
              </a:rPr>
              <a:t>Diskriminējošs</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nomas</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tiesību</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izsoles</a:t>
            </a:r>
            <a:r>
              <a:rPr lang="en-US" sz="2800">
                <a:solidFill>
                  <a:srgbClr val="171717"/>
                </a:solidFill>
                <a:latin typeface="HK Grotesk Medium"/>
                <a:ea typeface="HK Grotesk Medium"/>
                <a:cs typeface="HK Grotesk Medium"/>
                <a:sym typeface="HK Grotesk Medium"/>
              </a:rPr>
              <a:t> process un </a:t>
            </a:r>
            <a:r>
              <a:rPr lang="en-US" sz="2800" err="1">
                <a:solidFill>
                  <a:srgbClr val="171717"/>
                </a:solidFill>
                <a:latin typeface="HK Grotesk Medium"/>
                <a:ea typeface="HK Grotesk Medium"/>
                <a:cs typeface="HK Grotesk Medium"/>
                <a:sym typeface="HK Grotesk Medium"/>
              </a:rPr>
              <a:t>nomas</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tiesību</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nosacījumi</a:t>
            </a:r>
            <a:endParaRPr lang="en-US" sz="2800">
              <a:solidFill>
                <a:srgbClr val="171717"/>
              </a:solidFill>
              <a:latin typeface="HK Grotesk Medium"/>
              <a:ea typeface="HK Grotesk Medium"/>
              <a:cs typeface="HK Grotesk Medium"/>
              <a:sym typeface="HK Grotesk Medium"/>
            </a:endParaRPr>
          </a:p>
        </p:txBody>
      </p:sp>
      <p:sp>
        <p:nvSpPr>
          <p:cNvPr id="7" name="TextBox 7"/>
          <p:cNvSpPr txBox="1"/>
          <p:nvPr/>
        </p:nvSpPr>
        <p:spPr>
          <a:xfrm>
            <a:off x="11561931" y="7032144"/>
            <a:ext cx="5964069" cy="1596527"/>
          </a:xfrm>
          <a:prstGeom prst="rect">
            <a:avLst/>
          </a:prstGeom>
        </p:spPr>
        <p:txBody>
          <a:bodyPr wrap="square" lIns="0" tIns="0" rIns="0" bIns="0" rtlCol="0" anchor="t">
            <a:spAutoFit/>
          </a:bodyPr>
          <a:lstStyle/>
          <a:p>
            <a:pPr algn="l">
              <a:lnSpc>
                <a:spcPts val="4200"/>
              </a:lnSpc>
              <a:spcBef>
                <a:spcPct val="0"/>
              </a:spcBef>
            </a:pPr>
            <a:r>
              <a:rPr lang="en-US" sz="2800" err="1">
                <a:solidFill>
                  <a:srgbClr val="171717"/>
                </a:solidFill>
                <a:latin typeface="HK Grotesk Medium"/>
                <a:ea typeface="HK Grotesk Medium"/>
                <a:cs typeface="HK Grotesk Medium"/>
                <a:sym typeface="HK Grotesk Medium"/>
              </a:rPr>
              <a:t>Pielāgojumi</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infrastruktūrā</a:t>
            </a:r>
            <a:r>
              <a:rPr lang="en-US" sz="2800">
                <a:solidFill>
                  <a:srgbClr val="171717"/>
                </a:solidFill>
                <a:latin typeface="HK Grotesk Medium"/>
                <a:ea typeface="HK Grotesk Medium"/>
                <a:cs typeface="HK Grotesk Medium"/>
                <a:sym typeface="HK Grotesk Medium"/>
              </a:rPr>
              <a:t>, kas </a:t>
            </a:r>
            <a:r>
              <a:rPr lang="en-US" sz="2800" err="1">
                <a:solidFill>
                  <a:srgbClr val="171717"/>
                </a:solidFill>
                <a:latin typeface="HK Grotesk Medium"/>
                <a:ea typeface="HK Grotesk Medium"/>
                <a:cs typeface="HK Grotesk Medium"/>
                <a:sym typeface="HK Grotesk Medium"/>
              </a:rPr>
              <a:t>izslēdz</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citu</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komersantu</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interesi</a:t>
            </a:r>
            <a:r>
              <a:rPr lang="en-US" sz="2800">
                <a:solidFill>
                  <a:srgbClr val="171717"/>
                </a:solidFill>
                <a:latin typeface="HK Grotesk Medium"/>
                <a:ea typeface="HK Grotesk Medium"/>
                <a:cs typeface="HK Grotesk Medium"/>
                <a:sym typeface="HK Grotesk Medium"/>
              </a:rPr>
              <a:t> par </a:t>
            </a:r>
            <a:r>
              <a:rPr lang="en-US" sz="2800" err="1">
                <a:solidFill>
                  <a:srgbClr val="171717"/>
                </a:solidFill>
                <a:latin typeface="HK Grotesk Medium"/>
                <a:ea typeface="HK Grotesk Medium"/>
                <a:cs typeface="HK Grotesk Medium"/>
                <a:sym typeface="HK Grotesk Medium"/>
              </a:rPr>
              <a:t>potenciālo</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infrastruktūras</a:t>
            </a:r>
            <a:r>
              <a:rPr lang="en-US" sz="2800">
                <a:solidFill>
                  <a:srgbClr val="171717"/>
                </a:solidFill>
                <a:latin typeface="HK Grotesk Medium"/>
                <a:ea typeface="HK Grotesk Medium"/>
                <a:cs typeface="HK Grotesk Medium"/>
                <a:sym typeface="HK Grotesk Medium"/>
              </a:rPr>
              <a:t> </a:t>
            </a:r>
            <a:r>
              <a:rPr lang="en-US" sz="2800" err="1">
                <a:solidFill>
                  <a:srgbClr val="171717"/>
                </a:solidFill>
                <a:latin typeface="HK Grotesk Medium"/>
                <a:ea typeface="HK Grotesk Medium"/>
                <a:cs typeface="HK Grotesk Medium"/>
                <a:sym typeface="HK Grotesk Medium"/>
              </a:rPr>
              <a:t>nomu</a:t>
            </a:r>
            <a:endParaRPr lang="en-US" sz="2800">
              <a:solidFill>
                <a:srgbClr val="171717"/>
              </a:solidFill>
              <a:latin typeface="HK Grotesk Medium"/>
              <a:ea typeface="HK Grotesk Medium"/>
              <a:cs typeface="HK Grotesk Medium"/>
              <a:sym typeface="HK Grotesk Medium"/>
            </a:endParaRPr>
          </a:p>
        </p:txBody>
      </p:sp>
      <p:sp>
        <p:nvSpPr>
          <p:cNvPr id="8" name="AutoShape 8"/>
          <p:cNvSpPr/>
          <p:nvPr/>
        </p:nvSpPr>
        <p:spPr>
          <a:xfrm>
            <a:off x="3967826" y="457640"/>
            <a:ext cx="35651" cy="1142120"/>
          </a:xfrm>
          <a:prstGeom prst="rect">
            <a:avLst/>
          </a:prstGeom>
          <a:solidFill>
            <a:srgbClr val="FFFFFF"/>
          </a:solidFill>
        </p:spPr>
        <p:txBody>
          <a:bodyPr/>
          <a:lstStyle/>
          <a:p>
            <a:endParaRPr lang="lv-LV"/>
          </a:p>
        </p:txBody>
      </p:sp>
      <p:sp>
        <p:nvSpPr>
          <p:cNvPr id="9" name="Freeform 9"/>
          <p:cNvSpPr/>
          <p:nvPr/>
        </p:nvSpPr>
        <p:spPr>
          <a:xfrm>
            <a:off x="9437908" y="889273"/>
            <a:ext cx="1160265" cy="986225"/>
          </a:xfrm>
          <a:custGeom>
            <a:avLst/>
            <a:gdLst/>
            <a:ahLst/>
            <a:cxnLst/>
            <a:rect l="l" t="t" r="r" b="b"/>
            <a:pathLst>
              <a:path w="1160265" h="986225">
                <a:moveTo>
                  <a:pt x="0" y="0"/>
                </a:moveTo>
                <a:lnTo>
                  <a:pt x="1160265" y="0"/>
                </a:lnTo>
                <a:lnTo>
                  <a:pt x="1160265" y="986225"/>
                </a:lnTo>
                <a:lnTo>
                  <a:pt x="0" y="9862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10" name="Freeform 10"/>
          <p:cNvSpPr/>
          <p:nvPr/>
        </p:nvSpPr>
        <p:spPr>
          <a:xfrm>
            <a:off x="9437908" y="7132107"/>
            <a:ext cx="960383" cy="1200479"/>
          </a:xfrm>
          <a:custGeom>
            <a:avLst/>
            <a:gdLst/>
            <a:ahLst/>
            <a:cxnLst/>
            <a:rect l="l" t="t" r="r" b="b"/>
            <a:pathLst>
              <a:path w="960383" h="1200479">
                <a:moveTo>
                  <a:pt x="0" y="0"/>
                </a:moveTo>
                <a:lnTo>
                  <a:pt x="960383" y="0"/>
                </a:lnTo>
                <a:lnTo>
                  <a:pt x="960383" y="1200479"/>
                </a:lnTo>
                <a:lnTo>
                  <a:pt x="0" y="12004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11" name="Freeform 11"/>
          <p:cNvSpPr/>
          <p:nvPr/>
        </p:nvSpPr>
        <p:spPr>
          <a:xfrm>
            <a:off x="9437908" y="2870831"/>
            <a:ext cx="1331170" cy="998377"/>
          </a:xfrm>
          <a:custGeom>
            <a:avLst/>
            <a:gdLst/>
            <a:ahLst/>
            <a:cxnLst/>
            <a:rect l="l" t="t" r="r" b="b"/>
            <a:pathLst>
              <a:path w="1331170" h="998377">
                <a:moveTo>
                  <a:pt x="0" y="0"/>
                </a:moveTo>
                <a:lnTo>
                  <a:pt x="1331170" y="0"/>
                </a:lnTo>
                <a:lnTo>
                  <a:pt x="1331170" y="998377"/>
                </a:lnTo>
                <a:lnTo>
                  <a:pt x="0" y="9983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12" name="Freeform 12"/>
          <p:cNvSpPr/>
          <p:nvPr/>
        </p:nvSpPr>
        <p:spPr>
          <a:xfrm>
            <a:off x="9437908" y="4961039"/>
            <a:ext cx="1180468" cy="1180468"/>
          </a:xfrm>
          <a:custGeom>
            <a:avLst/>
            <a:gdLst/>
            <a:ahLst/>
            <a:cxnLst/>
            <a:rect l="l" t="t" r="r" b="b"/>
            <a:pathLst>
              <a:path w="1180468" h="1180468">
                <a:moveTo>
                  <a:pt x="0" y="0"/>
                </a:moveTo>
                <a:lnTo>
                  <a:pt x="1180468" y="0"/>
                </a:lnTo>
                <a:lnTo>
                  <a:pt x="1180468" y="1180468"/>
                </a:lnTo>
                <a:lnTo>
                  <a:pt x="0" y="11804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lv-LV"/>
          </a:p>
        </p:txBody>
      </p:sp>
      <p:sp>
        <p:nvSpPr>
          <p:cNvPr id="13" name="TextBox 13"/>
          <p:cNvSpPr txBox="1"/>
          <p:nvPr/>
        </p:nvSpPr>
        <p:spPr>
          <a:xfrm>
            <a:off x="1028700" y="8856990"/>
            <a:ext cx="1529329" cy="401310"/>
          </a:xfrm>
          <a:prstGeom prst="rect">
            <a:avLst/>
          </a:prstGeom>
        </p:spPr>
        <p:txBody>
          <a:bodyPr lIns="0" tIns="0" rIns="0" bIns="0" rtlCol="0" anchor="t">
            <a:spAutoFit/>
          </a:bodyPr>
          <a:lstStyle/>
          <a:p>
            <a:pPr algn="l">
              <a:lnSpc>
                <a:spcPts val="3360"/>
              </a:lnSpc>
              <a:spcBef>
                <a:spcPct val="0"/>
              </a:spcBef>
            </a:pPr>
            <a:r>
              <a:rPr lang="en-US" sz="2400" b="1">
                <a:solidFill>
                  <a:srgbClr val="FFFFFF"/>
                </a:solidFill>
                <a:latin typeface="HK Grotesk Bold"/>
                <a:ea typeface="HK Grotesk Bold"/>
                <a:cs typeface="HK Grotesk Bold"/>
                <a:sym typeface="HK Grotesk Bold"/>
              </a:rPr>
              <a:t>06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2406B"/>
        </a:solidFill>
        <a:effectLst/>
      </p:bgPr>
    </p:bg>
    <p:spTree>
      <p:nvGrpSpPr>
        <p:cNvPr id="1" name=""/>
        <p:cNvGrpSpPr/>
        <p:nvPr/>
      </p:nvGrpSpPr>
      <p:grpSpPr>
        <a:xfrm>
          <a:off x="0" y="0"/>
          <a:ext cx="0" cy="0"/>
          <a:chOff x="0" y="0"/>
          <a:chExt cx="0" cy="0"/>
        </a:xfrm>
      </p:grpSpPr>
      <p:sp>
        <p:nvSpPr>
          <p:cNvPr id="2" name="AutoShape 2"/>
          <p:cNvSpPr/>
          <p:nvPr/>
        </p:nvSpPr>
        <p:spPr>
          <a:xfrm>
            <a:off x="4545264" y="-949434"/>
            <a:ext cx="35651" cy="1978134"/>
          </a:xfrm>
          <a:prstGeom prst="rect">
            <a:avLst/>
          </a:prstGeom>
          <a:solidFill>
            <a:srgbClr val="FFFFFF"/>
          </a:solidFill>
        </p:spPr>
        <p:txBody>
          <a:bodyPr/>
          <a:lstStyle/>
          <a:p>
            <a:endParaRPr lang="lv-LV"/>
          </a:p>
        </p:txBody>
      </p:sp>
      <p:sp>
        <p:nvSpPr>
          <p:cNvPr id="3" name="TextBox 3"/>
          <p:cNvSpPr txBox="1"/>
          <p:nvPr/>
        </p:nvSpPr>
        <p:spPr>
          <a:xfrm>
            <a:off x="1478125" y="1188085"/>
            <a:ext cx="7115454" cy="1160446"/>
          </a:xfrm>
          <a:prstGeom prst="rect">
            <a:avLst/>
          </a:prstGeom>
        </p:spPr>
        <p:txBody>
          <a:bodyPr lIns="0" tIns="0" rIns="0" bIns="0" rtlCol="0" anchor="t">
            <a:spAutoFit/>
          </a:bodyPr>
          <a:lstStyle/>
          <a:p>
            <a:pPr algn="ctr">
              <a:lnSpc>
                <a:spcPts val="4410"/>
              </a:lnSpc>
            </a:pPr>
            <a:r>
              <a:rPr lang="en-US" sz="4500" b="1">
                <a:solidFill>
                  <a:srgbClr val="FFFFFF"/>
                </a:solidFill>
                <a:latin typeface="HK Grotesk Bold"/>
                <a:ea typeface="HK Grotesk Bold"/>
                <a:cs typeface="HK Grotesk Bold"/>
                <a:sym typeface="HK Grotesk Bold"/>
              </a:rPr>
              <a:t> Regulas </a:t>
            </a:r>
            <a:r>
              <a:rPr lang="en-US" sz="4000" b="1">
                <a:solidFill>
                  <a:srgbClr val="FFFFFF"/>
                </a:solidFill>
                <a:latin typeface="HK Grotesk Bold"/>
                <a:ea typeface="HK Grotesk Bold"/>
                <a:cs typeface="HK Grotesk Bold"/>
                <a:sym typeface="HK Grotesk Bold"/>
              </a:rPr>
              <a:t>Nr</a:t>
            </a:r>
            <a:r>
              <a:rPr lang="en-US" sz="4500" b="1">
                <a:solidFill>
                  <a:srgbClr val="FFFFFF"/>
                </a:solidFill>
                <a:latin typeface="HK Grotesk Bold"/>
                <a:ea typeface="HK Grotesk Bold"/>
                <a:cs typeface="HK Grotesk Bold"/>
                <a:sym typeface="HK Grotesk Bold"/>
              </a:rPr>
              <a:t>.  </a:t>
            </a:r>
            <a:r>
              <a:rPr lang="en-US" sz="4500" b="1" u="sng">
                <a:solidFill>
                  <a:schemeClr val="bg1"/>
                </a:solidFill>
                <a:latin typeface="HK Grotesk Bold"/>
                <a:ea typeface="HK Grotesk Bold"/>
                <a:cs typeface="HK Grotesk Bold"/>
                <a:sym typeface="HK Grotesk Bold"/>
                <a:hlinkClick r:id="rId3" tooltip="http://eur-lex.europa.eu/eli/reg/2014/651/oj/?locale=LV">
                  <a:extLst>
                    <a:ext uri="{A12FA001-AC4F-418D-AE19-62706E023703}">
                      <ahyp:hlinkClr xmlns:ahyp="http://schemas.microsoft.com/office/drawing/2018/hyperlinkcolor" val="tx"/>
                    </a:ext>
                  </a:extLst>
                </a:hlinkClick>
              </a:rPr>
              <a:t>651/2014</a:t>
            </a:r>
            <a:r>
              <a:rPr lang="en-US" sz="4500" b="1">
                <a:solidFill>
                  <a:schemeClr val="bg1"/>
                </a:solidFill>
                <a:latin typeface="HK Grotesk Bold"/>
                <a:ea typeface="HK Grotesk Bold"/>
                <a:cs typeface="HK Grotesk Bold"/>
                <a:sym typeface="HK Grotesk Bold"/>
              </a:rPr>
              <a:t> </a:t>
            </a:r>
            <a:r>
              <a:rPr lang="en-US" sz="4500" b="1">
                <a:solidFill>
                  <a:srgbClr val="FFFFFF"/>
                </a:solidFill>
                <a:latin typeface="HK Grotesk Bold"/>
                <a:ea typeface="HK Grotesk Bold"/>
                <a:cs typeface="HK Grotesk Bold"/>
                <a:sym typeface="HK Grotesk Bold"/>
              </a:rPr>
              <a:t> </a:t>
            </a:r>
          </a:p>
          <a:p>
            <a:pPr algn="ctr">
              <a:lnSpc>
                <a:spcPts val="4410"/>
              </a:lnSpc>
            </a:pPr>
            <a:r>
              <a:rPr lang="en-US" sz="4500" b="1">
                <a:solidFill>
                  <a:srgbClr val="FFFFFF"/>
                </a:solidFill>
                <a:latin typeface="HK Grotesk Bold"/>
                <a:ea typeface="HK Grotesk Bold"/>
                <a:cs typeface="HK Grotesk Bold"/>
                <a:sym typeface="HK Grotesk Bold"/>
              </a:rPr>
              <a:t> 14. </a:t>
            </a:r>
            <a:r>
              <a:rPr lang="en-US" sz="4500" b="1" err="1">
                <a:solidFill>
                  <a:srgbClr val="FFFFFF"/>
                </a:solidFill>
                <a:latin typeface="HK Grotesk Bold"/>
                <a:ea typeface="HK Grotesk Bold"/>
                <a:cs typeface="HK Grotesk Bold"/>
                <a:sym typeface="HK Grotesk Bold"/>
              </a:rPr>
              <a:t>panta</a:t>
            </a:r>
            <a:r>
              <a:rPr lang="en-US" sz="4500" b="1">
                <a:solidFill>
                  <a:srgbClr val="FFFFFF"/>
                </a:solidFill>
                <a:latin typeface="HK Grotesk Bold"/>
                <a:ea typeface="HK Grotesk Bold"/>
                <a:cs typeface="HK Grotesk Bold"/>
                <a:sym typeface="HK Grotesk Bold"/>
              </a:rPr>
              <a:t> </a:t>
            </a:r>
            <a:r>
              <a:rPr lang="en-US" sz="4500" b="1" err="1">
                <a:solidFill>
                  <a:srgbClr val="FFFFFF"/>
                </a:solidFill>
                <a:latin typeface="HK Grotesk Bold"/>
                <a:ea typeface="HK Grotesk Bold"/>
                <a:cs typeface="HK Grotesk Bold"/>
                <a:sym typeface="HK Grotesk Bold"/>
              </a:rPr>
              <a:t>nosacījumi</a:t>
            </a:r>
            <a:endParaRPr lang="en-US" sz="4500" b="1">
              <a:solidFill>
                <a:srgbClr val="FFFFFF"/>
              </a:solidFill>
              <a:latin typeface="HK Grotesk Bold"/>
              <a:ea typeface="HK Grotesk Bold"/>
              <a:cs typeface="HK Grotesk Bold"/>
              <a:sym typeface="HK Grotesk Bold"/>
            </a:endParaRPr>
          </a:p>
        </p:txBody>
      </p:sp>
      <p:sp>
        <p:nvSpPr>
          <p:cNvPr id="4" name="TextBox 4"/>
          <p:cNvSpPr txBox="1"/>
          <p:nvPr/>
        </p:nvSpPr>
        <p:spPr>
          <a:xfrm>
            <a:off x="686301" y="2547937"/>
            <a:ext cx="8587689" cy="6606873"/>
          </a:xfrm>
          <a:prstGeom prst="rect">
            <a:avLst/>
          </a:prstGeom>
        </p:spPr>
        <p:txBody>
          <a:bodyPr lIns="0" tIns="0" rIns="0" bIns="0" rtlCol="0" anchor="t">
            <a:spAutoFit/>
          </a:bodyPr>
          <a:lstStyle/>
          <a:p>
            <a:pPr marL="604521" lvl="1" indent="-302261" algn="l">
              <a:lnSpc>
                <a:spcPts val="3360"/>
              </a:lnSpc>
              <a:buFont typeface="Arial"/>
              <a:buChar char="•"/>
            </a:pPr>
            <a:r>
              <a:rPr lang="en-US" sz="2400" b="1" dirty="0">
                <a:solidFill>
                  <a:srgbClr val="FFFFFF"/>
                </a:solidFill>
                <a:latin typeface="HK Grotesk Bold"/>
                <a:ea typeface="HK Grotesk Bold"/>
                <a:cs typeface="HK Grotesk Bold"/>
                <a:sym typeface="HK Grotesk Bold"/>
              </a:rPr>
              <a:t>MK </a:t>
            </a:r>
            <a:r>
              <a:rPr lang="en-US" sz="2400" b="1" dirty="0" err="1">
                <a:solidFill>
                  <a:srgbClr val="FFFFFF"/>
                </a:solidFill>
                <a:latin typeface="HK Grotesk Bold"/>
                <a:ea typeface="HK Grotesk Bold"/>
                <a:cs typeface="HK Grotesk Bold"/>
                <a:sym typeface="HK Grotesk Bold"/>
              </a:rPr>
              <a:t>noteikumu</a:t>
            </a:r>
            <a:r>
              <a:rPr lang="en-US" sz="2400" b="1" dirty="0">
                <a:solidFill>
                  <a:srgbClr val="FFFFFF"/>
                </a:solidFill>
                <a:latin typeface="HK Grotesk Bold"/>
                <a:ea typeface="HK Grotesk Bold"/>
                <a:cs typeface="HK Grotesk Bold"/>
                <a:sym typeface="HK Grotesk Bold"/>
              </a:rPr>
              <a:t> 52. </a:t>
            </a:r>
            <a:r>
              <a:rPr lang="en-US" sz="2400" b="1" dirty="0" err="1">
                <a:solidFill>
                  <a:srgbClr val="FFFFFF"/>
                </a:solidFill>
                <a:latin typeface="HK Grotesk Bold"/>
                <a:ea typeface="HK Grotesk Bold"/>
                <a:cs typeface="HK Grotesk Bold"/>
                <a:sym typeface="HK Grotesk Bold"/>
              </a:rPr>
              <a:t>punkts</a:t>
            </a:r>
            <a:endParaRPr lang="en-US" sz="2400" b="1" dirty="0">
              <a:solidFill>
                <a:srgbClr val="FFFFFF"/>
              </a:solidFill>
              <a:latin typeface="HK Grotesk Bold"/>
              <a:ea typeface="HK Grotesk Bold"/>
              <a:cs typeface="HK Grotesk Bold"/>
              <a:sym typeface="HK Grotesk Bold"/>
            </a:endParaRPr>
          </a:p>
          <a:p>
            <a:pPr algn="l">
              <a:lnSpc>
                <a:spcPts val="3360"/>
              </a:lnSpc>
            </a:pPr>
            <a:endParaRPr lang="en-US" sz="2400" b="1" dirty="0">
              <a:solidFill>
                <a:srgbClr val="FFFFFF"/>
              </a:solidFill>
              <a:latin typeface="HK Grotesk Bold"/>
              <a:ea typeface="HK Grotesk Bold"/>
              <a:cs typeface="HK Grotesk Bold"/>
              <a:sym typeface="HK Grotesk Bold"/>
            </a:endParaRPr>
          </a:p>
          <a:p>
            <a:pPr marL="291466" lvl="1">
              <a:lnSpc>
                <a:spcPts val="3240"/>
              </a:lnSpc>
            </a:pPr>
            <a:r>
              <a:rPr lang="en-US" sz="2400" b="1" dirty="0" err="1">
                <a:solidFill>
                  <a:srgbClr val="FFFFFF"/>
                </a:solidFill>
                <a:latin typeface="HK Grotesk Bold"/>
                <a:ea typeface="HK Grotesk Bold"/>
                <a:cs typeface="HK Grotesk Bold"/>
                <a:sym typeface="HK Grotesk Bold"/>
              </a:rPr>
              <a:t>Sākotnējie</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ieguldījumu</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veidi</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ir</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paredzēti</a:t>
            </a:r>
            <a:r>
              <a:rPr lang="en-US" sz="2400" b="1" dirty="0">
                <a:solidFill>
                  <a:srgbClr val="FFFFFF"/>
                </a:solidFill>
                <a:latin typeface="HK Grotesk Bold"/>
                <a:ea typeface="HK Grotesk Bold"/>
                <a:cs typeface="HK Grotesk Bold"/>
                <a:sym typeface="HK Grotesk Bold"/>
              </a:rPr>
              <a:t>:</a:t>
            </a:r>
          </a:p>
          <a:p>
            <a:pPr marL="582932" lvl="1" indent="-291466">
              <a:lnSpc>
                <a:spcPts val="3240"/>
              </a:lnSpc>
              <a:buFont typeface="Arial"/>
              <a:buChar char="•"/>
            </a:pPr>
            <a:r>
              <a:rPr lang="en-US" sz="2400" b="1" dirty="0" err="1">
                <a:solidFill>
                  <a:srgbClr val="FFFFFF"/>
                </a:solidFill>
                <a:latin typeface="HK Grotesk Bold"/>
                <a:ea typeface="HK Grotesk Bold"/>
                <a:cs typeface="HK Grotesk Bold"/>
                <a:sym typeface="HK Grotesk Bold"/>
              </a:rPr>
              <a:t>jaunas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uzņēmējdarbības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vietas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izveide</a:t>
            </a:r>
            <a:r>
              <a:rPr lang="en-US" sz="2400" b="1" dirty="0">
                <a:solidFill>
                  <a:srgbClr val="FFFFFF"/>
                </a:solidFill>
                <a:latin typeface="HK Grotesk Bold"/>
                <a:ea typeface="HK Grotesk Bold"/>
                <a:cs typeface="HK Grotesk Bold"/>
                <a:sym typeface="HK Grotesk Bold"/>
              </a:rPr>
              <a:t>, </a:t>
            </a:r>
          </a:p>
          <a:p>
            <a:pPr marL="582932" lvl="1" indent="-291466">
              <a:lnSpc>
                <a:spcPts val="3240"/>
              </a:lnSpc>
              <a:buFont typeface="Arial"/>
              <a:buChar char="•"/>
            </a:pPr>
            <a:r>
              <a:rPr lang="en-US" sz="2400" b="1" dirty="0" err="1">
                <a:solidFill>
                  <a:srgbClr val="FFFFFF"/>
                </a:solidFill>
                <a:latin typeface="HK Grotesk Bold"/>
                <a:ea typeface="HK Grotesk Bold"/>
                <a:cs typeface="HK Grotesk Bold"/>
                <a:sym typeface="HK Grotesk Bold"/>
              </a:rPr>
              <a:t>esošas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uzņēmējdarbības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vietas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jaudas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palielināšana</a:t>
            </a:r>
            <a:r>
              <a:rPr lang="en-US" sz="2400" b="1" dirty="0">
                <a:solidFill>
                  <a:srgbClr val="FFFFFF"/>
                </a:solidFill>
                <a:latin typeface="HK Grotesk Bold"/>
                <a:ea typeface="HK Grotesk Bold"/>
                <a:cs typeface="HK Grotesk Bold"/>
                <a:sym typeface="HK Grotesk Bold"/>
              </a:rPr>
              <a:t>,</a:t>
            </a:r>
          </a:p>
          <a:p>
            <a:pPr marL="582932" lvl="1" indent="-291466">
              <a:lnSpc>
                <a:spcPts val="3240"/>
              </a:lnSpc>
              <a:buFont typeface="Arial"/>
              <a:buChar char="•"/>
            </a:pPr>
            <a:r>
              <a:rPr lang="en-US" sz="2400" b="1" dirty="0" err="1">
                <a:solidFill>
                  <a:srgbClr val="FFFFFF"/>
                </a:solidFill>
                <a:latin typeface="HK Grotesk Bold"/>
                <a:ea typeface="HK Grotesk Bold"/>
                <a:cs typeface="HK Grotesk Bold"/>
                <a:sym typeface="HK Grotesk Bold"/>
              </a:rPr>
              <a:t>uzņēmējdarbības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vietas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produkcijas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dažādošanu</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ar</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produktiem</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kuri</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uzņēmējdarbības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vietā</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iepriekš</a:t>
            </a:r>
            <a:r>
              <a:rPr lang="en-US" sz="2400" b="1" dirty="0">
                <a:solidFill>
                  <a:srgbClr val="FFFFFF"/>
                </a:solidFill>
                <a:latin typeface="HK Grotesk Bold"/>
                <a:ea typeface="HK Grotesk Bold"/>
                <a:cs typeface="HK Grotesk Bold"/>
                <a:sym typeface="HK Grotesk Bold"/>
              </a:rPr>
              <a:t> nav </a:t>
            </a:r>
            <a:r>
              <a:rPr lang="en-US" sz="2400" b="1" dirty="0" err="1">
                <a:solidFill>
                  <a:srgbClr val="FFFFFF"/>
                </a:solidFill>
                <a:latin typeface="HK Grotesk Bold"/>
                <a:ea typeface="HK Grotesk Bold"/>
                <a:cs typeface="HK Grotesk Bold"/>
                <a:sym typeface="HK Grotesk Bold"/>
              </a:rPr>
              <a:t>ražoti</a:t>
            </a:r>
            <a:r>
              <a:rPr lang="en-US" sz="2400" b="1" dirty="0">
                <a:solidFill>
                  <a:srgbClr val="FFFFFF"/>
                </a:solidFill>
                <a:latin typeface="HK Grotesk Bold"/>
                <a:ea typeface="HK Grotesk Bold"/>
                <a:cs typeface="HK Grotesk Bold"/>
                <a:sym typeface="HK Grotesk Bold"/>
              </a:rPr>
              <a:t>,</a:t>
            </a:r>
          </a:p>
          <a:p>
            <a:pPr marL="582932" lvl="1" indent="-291466">
              <a:lnSpc>
                <a:spcPts val="3240"/>
              </a:lnSpc>
              <a:buFont typeface="Arial"/>
              <a:buChar char="•"/>
            </a:pPr>
            <a:r>
              <a:rPr lang="en-US" sz="2400" b="1" dirty="0" err="1">
                <a:solidFill>
                  <a:srgbClr val="FFFFFF"/>
                </a:solidFill>
                <a:latin typeface="HK Grotesk Bold"/>
                <a:ea typeface="HK Grotesk Bold"/>
                <a:cs typeface="HK Grotesk Bold"/>
                <a:sym typeface="HK Grotesk Bold"/>
              </a:rPr>
              <a:t>vai</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būtiskām</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pārmaiņām</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esošas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uzņēmējdarbības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vietas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kopējā</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ražošanas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procesā</a:t>
            </a:r>
            <a:endParaRPr lang="en-US" sz="2400" b="1" dirty="0">
              <a:solidFill>
                <a:srgbClr val="FFFFFF"/>
              </a:solidFill>
              <a:latin typeface="HK Grotesk Bold"/>
              <a:ea typeface="HK Grotesk Bold"/>
              <a:cs typeface="HK Grotesk Bold"/>
              <a:sym typeface="HK Grotesk Bold"/>
            </a:endParaRPr>
          </a:p>
          <a:p>
            <a:pPr marL="291466" lvl="1">
              <a:lnSpc>
                <a:spcPts val="3240"/>
              </a:lnSpc>
            </a:pP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Projekta</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iesniegumā</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ņepieciešams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sniegt</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pamatojumu</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kuram</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ieguldījumu</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veidam</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paredzēts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atbalsts</a:t>
            </a:r>
            <a:endParaRPr lang="en-US" sz="2400" b="1" dirty="0">
              <a:solidFill>
                <a:srgbClr val="FFFFFF"/>
              </a:solidFill>
              <a:latin typeface="HK Grotesk Bold"/>
              <a:ea typeface="HK Grotesk Bold"/>
              <a:cs typeface="HK Grotesk Bold"/>
              <a:sym typeface="HK Grotesk Bold"/>
            </a:endParaRPr>
          </a:p>
          <a:p>
            <a:pPr marL="291466" lvl="1">
              <a:lnSpc>
                <a:spcPts val="3240"/>
              </a:lnSpc>
            </a:pPr>
            <a:endParaRPr lang="en-US" sz="2400" b="1" dirty="0">
              <a:solidFill>
                <a:srgbClr val="FFFFFF"/>
              </a:solidFill>
              <a:latin typeface="HK Grotesk Bold"/>
              <a:ea typeface="HK Grotesk Bold"/>
              <a:cs typeface="HK Grotesk Bold"/>
              <a:sym typeface="HK Grotesk Bold"/>
            </a:endParaRPr>
          </a:p>
          <a:p>
            <a:pPr marL="291466" lvl="1">
              <a:lnSpc>
                <a:spcPts val="3240"/>
              </a:lnSpc>
            </a:pP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Piešķirot</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atbalstu</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atbilstoši</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regulas</a:t>
            </a:r>
            <a:r>
              <a:rPr lang="en-US" sz="2400" b="1" dirty="0">
                <a:solidFill>
                  <a:srgbClr val="FFFFFF"/>
                </a:solidFill>
                <a:latin typeface="HK Grotesk Bold"/>
                <a:ea typeface="HK Grotesk Bold"/>
                <a:cs typeface="HK Grotesk Bold"/>
                <a:sym typeface="HK Grotesk Bold"/>
              </a:rPr>
              <a:t> 14.pantam, 25 % no </a:t>
            </a:r>
            <a:r>
              <a:rPr lang="en-US" sz="2400" b="1" dirty="0" err="1">
                <a:solidFill>
                  <a:srgbClr val="FFFFFF"/>
                </a:solidFill>
                <a:latin typeface="HK Grotesk Bold"/>
                <a:ea typeface="HK Grotesk Bold"/>
                <a:cs typeface="HK Grotesk Bold"/>
                <a:sym typeface="HK Grotesk Bold"/>
              </a:rPr>
              <a:t>finansējuma</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jābūt</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brīvam</a:t>
            </a:r>
            <a:r>
              <a:rPr lang="en-US" sz="2400" b="1" dirty="0">
                <a:solidFill>
                  <a:srgbClr val="FFFFFF"/>
                </a:solidFill>
                <a:latin typeface="HK Grotesk Bold"/>
                <a:ea typeface="HK Grotesk Bold"/>
                <a:cs typeface="HK Grotesk Bold"/>
                <a:sym typeface="HK Grotesk Bold"/>
              </a:rPr>
              <a:t> no </a:t>
            </a:r>
            <a:r>
              <a:rPr lang="en-US" sz="2400" b="1" dirty="0" err="1">
                <a:solidFill>
                  <a:srgbClr val="FFFFFF"/>
                </a:solidFill>
                <a:latin typeface="HK Grotesk Bold"/>
                <a:ea typeface="HK Grotesk Bold"/>
                <a:cs typeface="HK Grotesk Bold"/>
                <a:sym typeface="HK Grotesk Bold"/>
              </a:rPr>
              <a:t>valsts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atbalsta</a:t>
            </a:r>
            <a:r>
              <a:rPr lang="en-US" sz="2400" b="1" dirty="0">
                <a:solidFill>
                  <a:srgbClr val="FFFFFF"/>
                </a:solidFill>
                <a:latin typeface="HK Grotesk Bold"/>
                <a:ea typeface="HK Grotesk Bold"/>
                <a:cs typeface="HK Grotesk Bold"/>
                <a:sym typeface="HK Grotesk Bold"/>
              </a:rPr>
              <a:t> (t.sk. de minimis </a:t>
            </a:r>
            <a:r>
              <a:rPr lang="en-US" sz="2400" b="1" dirty="0" err="1">
                <a:solidFill>
                  <a:srgbClr val="FFFFFF"/>
                </a:solidFill>
                <a:latin typeface="HK Grotesk Bold"/>
                <a:ea typeface="HK Grotesk Bold"/>
                <a:cs typeface="HK Grotesk Bold"/>
                <a:sym typeface="HK Grotesk Bold"/>
              </a:rPr>
              <a:t>atbalsta</a:t>
            </a:r>
            <a:r>
              <a:rPr lang="en-US" sz="2400" b="1" dirty="0">
                <a:solidFill>
                  <a:srgbClr val="FFFFFF"/>
                </a:solidFill>
                <a:latin typeface="HK Grotesk Bold"/>
                <a:ea typeface="HK Grotesk Bold"/>
                <a:cs typeface="HK Grotesk Bold"/>
                <a:sym typeface="HK Grotesk Bold"/>
              </a:rPr>
              <a:t>). </a:t>
            </a:r>
          </a:p>
        </p:txBody>
      </p:sp>
      <p:sp>
        <p:nvSpPr>
          <p:cNvPr id="5" name="Freeform 5"/>
          <p:cNvSpPr/>
          <p:nvPr/>
        </p:nvSpPr>
        <p:spPr>
          <a:xfrm>
            <a:off x="9991565" y="0"/>
            <a:ext cx="8296435" cy="10287000"/>
          </a:xfrm>
          <a:custGeom>
            <a:avLst/>
            <a:gdLst/>
            <a:ahLst/>
            <a:cxnLst/>
            <a:rect l="l" t="t" r="r" b="b"/>
            <a:pathLst>
              <a:path w="8296435" h="10287000">
                <a:moveTo>
                  <a:pt x="0" y="0"/>
                </a:moveTo>
                <a:lnTo>
                  <a:pt x="8296435" y="0"/>
                </a:lnTo>
                <a:lnTo>
                  <a:pt x="8296435" y="10287000"/>
                </a:lnTo>
                <a:lnTo>
                  <a:pt x="0" y="10287000"/>
                </a:lnTo>
                <a:lnTo>
                  <a:pt x="0" y="0"/>
                </a:lnTo>
                <a:close/>
              </a:path>
            </a:pathLst>
          </a:custGeom>
          <a:blipFill>
            <a:blip r:embed="rId4"/>
            <a:stretch>
              <a:fillRect t="-10487" b="-10487"/>
            </a:stretch>
          </a:blipFill>
        </p:spPr>
        <p:txBody>
          <a:bodyPr/>
          <a:lstStyle/>
          <a:p>
            <a:endParaRPr lang="lv-LV"/>
          </a:p>
        </p:txBody>
      </p:sp>
      <p:sp>
        <p:nvSpPr>
          <p:cNvPr id="6" name="TextBox 6"/>
          <p:cNvSpPr txBox="1"/>
          <p:nvPr/>
        </p:nvSpPr>
        <p:spPr>
          <a:xfrm>
            <a:off x="1014593" y="9488992"/>
            <a:ext cx="1529329" cy="419282"/>
          </a:xfrm>
          <a:prstGeom prst="rect">
            <a:avLst/>
          </a:prstGeom>
        </p:spPr>
        <p:txBody>
          <a:bodyPr lIns="0" tIns="0" rIns="0" bIns="0" rtlCol="0" anchor="t">
            <a:spAutoFit/>
          </a:bodyPr>
          <a:lstStyle/>
          <a:p>
            <a:pPr algn="l">
              <a:lnSpc>
                <a:spcPts val="3360"/>
              </a:lnSpc>
              <a:spcBef>
                <a:spcPct val="0"/>
              </a:spcBef>
            </a:pPr>
            <a:r>
              <a:rPr lang="en-US" sz="2400" b="1" dirty="0">
                <a:solidFill>
                  <a:srgbClr val="FFFFFF"/>
                </a:solidFill>
                <a:latin typeface="HK Grotesk Bold"/>
                <a:ea typeface="HK Grotesk Bold"/>
                <a:cs typeface="HK Grotesk Bold"/>
                <a:sym typeface="HK Grotesk Bold"/>
              </a:rPr>
              <a:t>07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731458" y="2840988"/>
            <a:ext cx="14791989" cy="20576"/>
          </a:xfrm>
          <a:prstGeom prst="rect">
            <a:avLst/>
          </a:prstGeom>
          <a:solidFill>
            <a:srgbClr val="62406B"/>
          </a:solidFill>
        </p:spPr>
        <p:txBody>
          <a:bodyPr/>
          <a:lstStyle/>
          <a:p>
            <a:endParaRPr lang="lv-LV"/>
          </a:p>
        </p:txBody>
      </p:sp>
      <p:grpSp>
        <p:nvGrpSpPr>
          <p:cNvPr id="3" name="Group 3"/>
          <p:cNvGrpSpPr>
            <a:grpSpLocks noChangeAspect="1"/>
          </p:cNvGrpSpPr>
          <p:nvPr/>
        </p:nvGrpSpPr>
        <p:grpSpPr>
          <a:xfrm>
            <a:off x="4675564" y="2685865"/>
            <a:ext cx="351397" cy="351397"/>
            <a:chOff x="6705600" y="1371600"/>
            <a:chExt cx="10972800" cy="10972800"/>
          </a:xfrm>
        </p:grpSpPr>
        <p:sp>
          <p:nvSpPr>
            <p:cNvPr id="4" name="Freeform 4"/>
            <p:cNvSpPr/>
            <p:nvPr/>
          </p:nvSpPr>
          <p:spPr>
            <a:xfrm>
              <a:off x="6705545" y="1347009"/>
              <a:ext cx="10972910" cy="11021982"/>
            </a:xfrm>
            <a:custGeom>
              <a:avLst/>
              <a:gdLst/>
              <a:ahLst/>
              <a:cxnLst/>
              <a:rect l="l" t="t" r="r" b="b"/>
              <a:pathLst>
                <a:path w="10972910" h="11021982">
                  <a:moveTo>
                    <a:pt x="55" y="5510991"/>
                  </a:moveTo>
                  <a:cubicBezTo>
                    <a:pt x="-8737" y="7476938"/>
                    <a:pt x="1035038" y="9297321"/>
                    <a:pt x="2736148" y="10282842"/>
                  </a:cubicBezTo>
                  <a:cubicBezTo>
                    <a:pt x="4437258" y="11268362"/>
                    <a:pt x="6535653" y="11268362"/>
                    <a:pt x="8236763" y="10282842"/>
                  </a:cubicBezTo>
                  <a:cubicBezTo>
                    <a:pt x="9937872" y="9297321"/>
                    <a:pt x="10981647" y="7476938"/>
                    <a:pt x="10972855" y="5510991"/>
                  </a:cubicBezTo>
                  <a:cubicBezTo>
                    <a:pt x="10981647" y="3545044"/>
                    <a:pt x="9937872" y="1724661"/>
                    <a:pt x="8236763" y="739140"/>
                  </a:cubicBezTo>
                  <a:cubicBezTo>
                    <a:pt x="6535653" y="-246380"/>
                    <a:pt x="4437258" y="-246380"/>
                    <a:pt x="2736148" y="739140"/>
                  </a:cubicBezTo>
                  <a:cubicBezTo>
                    <a:pt x="1035038" y="1724661"/>
                    <a:pt x="-8737" y="3545044"/>
                    <a:pt x="55" y="5510991"/>
                  </a:cubicBezTo>
                  <a:close/>
                </a:path>
              </a:pathLst>
            </a:custGeom>
            <a:solidFill>
              <a:srgbClr val="62406B"/>
            </a:solidFill>
          </p:spPr>
          <p:txBody>
            <a:bodyPr/>
            <a:lstStyle/>
            <a:p>
              <a:endParaRPr lang="lv-LV"/>
            </a:p>
          </p:txBody>
        </p:sp>
      </p:grpSp>
      <p:grpSp>
        <p:nvGrpSpPr>
          <p:cNvPr id="5" name="Group 5"/>
          <p:cNvGrpSpPr>
            <a:grpSpLocks noChangeAspect="1"/>
          </p:cNvGrpSpPr>
          <p:nvPr/>
        </p:nvGrpSpPr>
        <p:grpSpPr>
          <a:xfrm>
            <a:off x="9706730" y="2685865"/>
            <a:ext cx="351397" cy="351397"/>
            <a:chOff x="6705600" y="1371600"/>
            <a:chExt cx="10972800" cy="10972800"/>
          </a:xfrm>
        </p:grpSpPr>
        <p:sp>
          <p:nvSpPr>
            <p:cNvPr id="6" name="Freeform 6"/>
            <p:cNvSpPr/>
            <p:nvPr/>
          </p:nvSpPr>
          <p:spPr>
            <a:xfrm>
              <a:off x="6705545" y="1347009"/>
              <a:ext cx="10972910" cy="11021982"/>
            </a:xfrm>
            <a:custGeom>
              <a:avLst/>
              <a:gdLst/>
              <a:ahLst/>
              <a:cxnLst/>
              <a:rect l="l" t="t" r="r" b="b"/>
              <a:pathLst>
                <a:path w="10972910" h="11021982">
                  <a:moveTo>
                    <a:pt x="55" y="5510991"/>
                  </a:moveTo>
                  <a:cubicBezTo>
                    <a:pt x="-8737" y="7476938"/>
                    <a:pt x="1035038" y="9297321"/>
                    <a:pt x="2736148" y="10282842"/>
                  </a:cubicBezTo>
                  <a:cubicBezTo>
                    <a:pt x="4437258" y="11268362"/>
                    <a:pt x="6535653" y="11268362"/>
                    <a:pt x="8236763" y="10282842"/>
                  </a:cubicBezTo>
                  <a:cubicBezTo>
                    <a:pt x="9937872" y="9297321"/>
                    <a:pt x="10981647" y="7476938"/>
                    <a:pt x="10972855" y="5510991"/>
                  </a:cubicBezTo>
                  <a:cubicBezTo>
                    <a:pt x="10981647" y="3545044"/>
                    <a:pt x="9937872" y="1724661"/>
                    <a:pt x="8236763" y="739140"/>
                  </a:cubicBezTo>
                  <a:cubicBezTo>
                    <a:pt x="6535653" y="-246380"/>
                    <a:pt x="4437258" y="-246380"/>
                    <a:pt x="2736148" y="739140"/>
                  </a:cubicBezTo>
                  <a:cubicBezTo>
                    <a:pt x="1035038" y="1724661"/>
                    <a:pt x="-8737" y="3545044"/>
                    <a:pt x="55" y="5510991"/>
                  </a:cubicBezTo>
                  <a:close/>
                </a:path>
              </a:pathLst>
            </a:custGeom>
            <a:solidFill>
              <a:srgbClr val="62406B"/>
            </a:solidFill>
          </p:spPr>
          <p:txBody>
            <a:bodyPr/>
            <a:lstStyle/>
            <a:p>
              <a:endParaRPr lang="lv-LV"/>
            </a:p>
          </p:txBody>
        </p:sp>
      </p:grpSp>
      <p:grpSp>
        <p:nvGrpSpPr>
          <p:cNvPr id="7" name="Group 7"/>
          <p:cNvGrpSpPr>
            <a:grpSpLocks noChangeAspect="1"/>
          </p:cNvGrpSpPr>
          <p:nvPr/>
        </p:nvGrpSpPr>
        <p:grpSpPr>
          <a:xfrm>
            <a:off x="15048190" y="2782878"/>
            <a:ext cx="351397" cy="351397"/>
            <a:chOff x="6705600" y="1371600"/>
            <a:chExt cx="10972800" cy="10972800"/>
          </a:xfrm>
        </p:grpSpPr>
        <p:sp>
          <p:nvSpPr>
            <p:cNvPr id="8" name="Freeform 8"/>
            <p:cNvSpPr/>
            <p:nvPr/>
          </p:nvSpPr>
          <p:spPr>
            <a:xfrm>
              <a:off x="6705545" y="1347009"/>
              <a:ext cx="10972910" cy="11021982"/>
            </a:xfrm>
            <a:custGeom>
              <a:avLst/>
              <a:gdLst/>
              <a:ahLst/>
              <a:cxnLst/>
              <a:rect l="l" t="t" r="r" b="b"/>
              <a:pathLst>
                <a:path w="10972910" h="11021982">
                  <a:moveTo>
                    <a:pt x="55" y="5510991"/>
                  </a:moveTo>
                  <a:cubicBezTo>
                    <a:pt x="-8737" y="7476938"/>
                    <a:pt x="1035038" y="9297321"/>
                    <a:pt x="2736148" y="10282842"/>
                  </a:cubicBezTo>
                  <a:cubicBezTo>
                    <a:pt x="4437258" y="11268362"/>
                    <a:pt x="6535653" y="11268362"/>
                    <a:pt x="8236763" y="10282842"/>
                  </a:cubicBezTo>
                  <a:cubicBezTo>
                    <a:pt x="9937872" y="9297321"/>
                    <a:pt x="10981647" y="7476938"/>
                    <a:pt x="10972855" y="5510991"/>
                  </a:cubicBezTo>
                  <a:cubicBezTo>
                    <a:pt x="10981647" y="3545044"/>
                    <a:pt x="9937872" y="1724661"/>
                    <a:pt x="8236763" y="739140"/>
                  </a:cubicBezTo>
                  <a:cubicBezTo>
                    <a:pt x="6535653" y="-246380"/>
                    <a:pt x="4437258" y="-246380"/>
                    <a:pt x="2736148" y="739140"/>
                  </a:cubicBezTo>
                  <a:cubicBezTo>
                    <a:pt x="1035038" y="1724661"/>
                    <a:pt x="-8737" y="3545044"/>
                    <a:pt x="55" y="5510991"/>
                  </a:cubicBezTo>
                  <a:close/>
                </a:path>
              </a:pathLst>
            </a:custGeom>
            <a:solidFill>
              <a:srgbClr val="62406B"/>
            </a:solidFill>
          </p:spPr>
          <p:txBody>
            <a:bodyPr/>
            <a:lstStyle/>
            <a:p>
              <a:endParaRPr lang="lv-LV"/>
            </a:p>
          </p:txBody>
        </p:sp>
      </p:grpSp>
      <p:sp>
        <p:nvSpPr>
          <p:cNvPr id="9" name="Freeform 9"/>
          <p:cNvSpPr/>
          <p:nvPr/>
        </p:nvSpPr>
        <p:spPr>
          <a:xfrm>
            <a:off x="-234463" y="0"/>
            <a:ext cx="2265183" cy="10287000"/>
          </a:xfrm>
          <a:custGeom>
            <a:avLst/>
            <a:gdLst/>
            <a:ahLst/>
            <a:cxnLst/>
            <a:rect l="l" t="t" r="r" b="b"/>
            <a:pathLst>
              <a:path w="2265183" h="10287000">
                <a:moveTo>
                  <a:pt x="0" y="0"/>
                </a:moveTo>
                <a:lnTo>
                  <a:pt x="2265184" y="0"/>
                </a:lnTo>
                <a:lnTo>
                  <a:pt x="2265184" y="10287000"/>
                </a:lnTo>
                <a:lnTo>
                  <a:pt x="0" y="10287000"/>
                </a:lnTo>
                <a:lnTo>
                  <a:pt x="0" y="0"/>
                </a:lnTo>
                <a:close/>
              </a:path>
            </a:pathLst>
          </a:custGeom>
          <a:blipFill>
            <a:blip r:embed="rId3"/>
            <a:stretch>
              <a:fillRect l="-481816" r="-99386"/>
            </a:stretch>
          </a:blipFill>
        </p:spPr>
        <p:txBody>
          <a:bodyPr/>
          <a:lstStyle/>
          <a:p>
            <a:endParaRPr lang="lv-LV"/>
          </a:p>
        </p:txBody>
      </p:sp>
      <p:sp>
        <p:nvSpPr>
          <p:cNvPr id="10" name="TextBox 10"/>
          <p:cNvSpPr txBox="1"/>
          <p:nvPr/>
        </p:nvSpPr>
        <p:spPr>
          <a:xfrm>
            <a:off x="3104757" y="741742"/>
            <a:ext cx="13555343" cy="1234120"/>
          </a:xfrm>
          <a:prstGeom prst="rect">
            <a:avLst/>
          </a:prstGeom>
        </p:spPr>
        <p:txBody>
          <a:bodyPr lIns="0" tIns="0" rIns="0" bIns="0" rtlCol="0" anchor="t">
            <a:spAutoFit/>
          </a:bodyPr>
          <a:lstStyle/>
          <a:p>
            <a:pPr algn="ctr">
              <a:lnSpc>
                <a:spcPts val="5096"/>
              </a:lnSpc>
            </a:pPr>
            <a:r>
              <a:rPr lang="en-US" sz="5200" b="1" dirty="0" err="1">
                <a:solidFill>
                  <a:srgbClr val="171717"/>
                </a:solidFill>
                <a:latin typeface="HK Grotesk Bold"/>
                <a:ea typeface="HK Grotesk Bold"/>
                <a:cs typeface="HK Grotesk Bold"/>
                <a:sym typeface="HK Grotesk Bold"/>
              </a:rPr>
              <a:t>Atbalsta</a:t>
            </a:r>
            <a:r>
              <a:rPr lang="en-US" sz="5200" b="1" dirty="0">
                <a:solidFill>
                  <a:srgbClr val="171717"/>
                </a:solidFill>
                <a:latin typeface="HK Grotesk Bold"/>
                <a:ea typeface="HK Grotesk Bold"/>
                <a:cs typeface="HK Grotesk Bold"/>
                <a:sym typeface="HK Grotesk Bold"/>
              </a:rPr>
              <a:t> </a:t>
            </a:r>
            <a:r>
              <a:rPr lang="en-US" sz="5200" b="1" dirty="0" err="1">
                <a:solidFill>
                  <a:srgbClr val="171717"/>
                </a:solidFill>
                <a:latin typeface="HK Grotesk Bold"/>
                <a:ea typeface="HK Grotesk Bold"/>
                <a:cs typeface="HK Grotesk Bold"/>
                <a:sym typeface="HK Grotesk Bold"/>
              </a:rPr>
              <a:t>stimulējošās</a:t>
            </a:r>
            <a:r>
              <a:rPr lang="en-US" sz="5200" b="1" dirty="0">
                <a:solidFill>
                  <a:srgbClr val="171717"/>
                </a:solidFill>
                <a:latin typeface="HK Grotesk Bold"/>
                <a:ea typeface="HK Grotesk Bold"/>
                <a:cs typeface="HK Grotesk Bold"/>
                <a:sym typeface="HK Grotesk Bold"/>
              </a:rPr>
              <a:t> </a:t>
            </a:r>
            <a:r>
              <a:rPr lang="en-US" sz="5200" b="1" dirty="0" err="1">
                <a:solidFill>
                  <a:srgbClr val="171717"/>
                </a:solidFill>
                <a:latin typeface="HK Grotesk Bold"/>
                <a:ea typeface="HK Grotesk Bold"/>
                <a:cs typeface="HK Grotesk Bold"/>
                <a:sym typeface="HK Grotesk Bold"/>
              </a:rPr>
              <a:t>ietekmes</a:t>
            </a:r>
            <a:r>
              <a:rPr lang="en-US" sz="5200" b="1" dirty="0">
                <a:solidFill>
                  <a:srgbClr val="171717"/>
                </a:solidFill>
                <a:latin typeface="HK Grotesk Bold"/>
                <a:ea typeface="HK Grotesk Bold"/>
                <a:cs typeface="HK Grotesk Bold"/>
                <a:sym typeface="HK Grotesk Bold"/>
              </a:rPr>
              <a:t> </a:t>
            </a:r>
            <a:r>
              <a:rPr lang="en-US" sz="5200" b="1" dirty="0" err="1">
                <a:solidFill>
                  <a:srgbClr val="171717"/>
                </a:solidFill>
                <a:latin typeface="HK Grotesk Bold"/>
                <a:ea typeface="HK Grotesk Bold"/>
                <a:cs typeface="HK Grotesk Bold"/>
                <a:sym typeface="HK Grotesk Bold"/>
              </a:rPr>
              <a:t>nosacījumi</a:t>
            </a:r>
            <a:endParaRPr lang="en-US" sz="5200" b="1" dirty="0">
              <a:solidFill>
                <a:srgbClr val="171717"/>
              </a:solidFill>
              <a:latin typeface="HK Grotesk Bold"/>
              <a:ea typeface="HK Grotesk Bold"/>
              <a:cs typeface="HK Grotesk Bold"/>
              <a:sym typeface="HK Grotesk Bold"/>
            </a:endParaRPr>
          </a:p>
          <a:p>
            <a:pPr algn="ctr">
              <a:lnSpc>
                <a:spcPts val="5096"/>
              </a:lnSpc>
            </a:pPr>
            <a:r>
              <a:rPr lang="en-US" sz="2400" b="1" dirty="0"/>
              <a:t>ja </a:t>
            </a:r>
            <a:r>
              <a:rPr lang="en-US" sz="2400" b="1" dirty="0" err="1"/>
              <a:t>atbalsts</a:t>
            </a:r>
            <a:r>
              <a:rPr lang="en-US" sz="2400" b="1" dirty="0"/>
              <a:t> </a:t>
            </a:r>
            <a:r>
              <a:rPr lang="en-US" sz="2400" b="1" dirty="0" err="1"/>
              <a:t>tiek</a:t>
            </a:r>
            <a:r>
              <a:rPr lang="en-US" sz="2400" b="1" dirty="0"/>
              <a:t> </a:t>
            </a:r>
            <a:r>
              <a:rPr lang="en-US" sz="2400" b="1" dirty="0" err="1"/>
              <a:t>piešķirts</a:t>
            </a:r>
            <a:r>
              <a:rPr lang="en-US" sz="2400" b="1" dirty="0"/>
              <a:t> </a:t>
            </a:r>
            <a:r>
              <a:rPr lang="en-US" sz="2400" b="1" dirty="0" err="1"/>
              <a:t>saskaņā</a:t>
            </a:r>
            <a:r>
              <a:rPr lang="en-US" sz="2400" b="1" dirty="0"/>
              <a:t> </a:t>
            </a:r>
            <a:r>
              <a:rPr lang="en-US" sz="2400" b="1" dirty="0" err="1"/>
              <a:t>ar</a:t>
            </a:r>
            <a:r>
              <a:rPr lang="en-US" sz="2400" b="1" dirty="0"/>
              <a:t> Regulas 651/2014 </a:t>
            </a:r>
            <a:r>
              <a:rPr lang="en-US" sz="2400" b="1" dirty="0" err="1"/>
              <a:t>nosacījumiem</a:t>
            </a:r>
            <a:r>
              <a:rPr lang="en-US" sz="2400" b="1" dirty="0"/>
              <a:t>.</a:t>
            </a:r>
            <a:endParaRPr lang="en-US" sz="2400" b="1" dirty="0">
              <a:solidFill>
                <a:srgbClr val="171717"/>
              </a:solidFill>
              <a:latin typeface="HK Grotesk Bold"/>
              <a:ea typeface="HK Grotesk Bold"/>
              <a:cs typeface="HK Grotesk Bold"/>
              <a:sym typeface="HK Grotesk Bold"/>
            </a:endParaRPr>
          </a:p>
        </p:txBody>
      </p:sp>
      <p:sp>
        <p:nvSpPr>
          <p:cNvPr id="11" name="TextBox 11"/>
          <p:cNvSpPr txBox="1"/>
          <p:nvPr/>
        </p:nvSpPr>
        <p:spPr>
          <a:xfrm>
            <a:off x="2855910" y="3611294"/>
            <a:ext cx="3799243" cy="480713"/>
          </a:xfrm>
          <a:prstGeom prst="rect">
            <a:avLst/>
          </a:prstGeom>
        </p:spPr>
        <p:txBody>
          <a:bodyPr lIns="0" tIns="0" rIns="0" bIns="0" rtlCol="0" anchor="t">
            <a:spAutoFit/>
          </a:bodyPr>
          <a:lstStyle/>
          <a:p>
            <a:pPr algn="ctr">
              <a:lnSpc>
                <a:spcPts val="3839"/>
              </a:lnSpc>
            </a:pPr>
            <a:r>
              <a:rPr lang="en-US" sz="3199" b="1">
                <a:solidFill>
                  <a:srgbClr val="171717"/>
                </a:solidFill>
                <a:latin typeface="HK Grotesk Bold"/>
                <a:ea typeface="HK Grotesk Bold"/>
                <a:cs typeface="HK Grotesk Bold"/>
                <a:sym typeface="HK Grotesk Bold"/>
              </a:rPr>
              <a:t>MKN 43.P.</a:t>
            </a:r>
          </a:p>
        </p:txBody>
      </p:sp>
      <p:sp>
        <p:nvSpPr>
          <p:cNvPr id="12" name="TextBox 12"/>
          <p:cNvSpPr txBox="1"/>
          <p:nvPr/>
        </p:nvSpPr>
        <p:spPr>
          <a:xfrm>
            <a:off x="2855910" y="4449095"/>
            <a:ext cx="3799243" cy="4451984"/>
          </a:xfrm>
          <a:prstGeom prst="rect">
            <a:avLst/>
          </a:prstGeom>
        </p:spPr>
        <p:txBody>
          <a:bodyPr lIns="0" tIns="0" rIns="0" bIns="0" rtlCol="0" anchor="t">
            <a:spAutoFit/>
          </a:bodyPr>
          <a:lstStyle/>
          <a:p>
            <a:pPr algn="ctr">
              <a:lnSpc>
                <a:spcPts val="2940"/>
              </a:lnSpc>
              <a:spcBef>
                <a:spcPct val="0"/>
              </a:spcBef>
            </a:pPr>
            <a:r>
              <a:rPr lang="en-US" sz="2100" b="1">
                <a:solidFill>
                  <a:srgbClr val="171717"/>
                </a:solidFill>
                <a:latin typeface="HK Grotesk Medium"/>
                <a:ea typeface="HK Grotesk Medium"/>
                <a:cs typeface="HK Grotesk Medium"/>
                <a:sym typeface="HK Grotesk Medium"/>
              </a:rPr>
              <a:t> </a:t>
            </a:r>
            <a:r>
              <a:rPr lang="en-US" sz="2100" err="1">
                <a:solidFill>
                  <a:srgbClr val="171717"/>
                </a:solidFill>
                <a:latin typeface="HK Grotesk Medium"/>
                <a:ea typeface="HK Grotesk Medium"/>
                <a:cs typeface="HK Grotesk Medium"/>
                <a:sym typeface="HK Grotesk Medium"/>
              </a:rPr>
              <a:t>ar</a:t>
            </a:r>
            <a:r>
              <a:rPr lang="en-US" sz="2100">
                <a:solidFill>
                  <a:srgbClr val="171717"/>
                </a:solidFill>
                <a:latin typeface="HK Grotesk Medium"/>
                <a:ea typeface="HK Grotesk Medium"/>
                <a:cs typeface="HK Grotesk Medium"/>
                <a:sym typeface="HK Grotesk Medium"/>
              </a:rPr>
              <a:t> </a:t>
            </a:r>
            <a:r>
              <a:rPr lang="en-US" sz="2100" err="1">
                <a:solidFill>
                  <a:srgbClr val="171717"/>
                </a:solidFill>
                <a:latin typeface="HK Grotesk Medium"/>
                <a:ea typeface="HK Grotesk Medium"/>
                <a:cs typeface="HK Grotesk Medium"/>
                <a:sym typeface="HK Grotesk Medium"/>
              </a:rPr>
              <a:t>projekta</a:t>
            </a:r>
            <a:r>
              <a:rPr lang="en-US" sz="2100">
                <a:solidFill>
                  <a:srgbClr val="171717"/>
                </a:solidFill>
                <a:latin typeface="HK Grotesk Medium"/>
                <a:ea typeface="HK Grotesk Medium"/>
                <a:cs typeface="HK Grotesk Medium"/>
                <a:sym typeface="HK Grotesk Medium"/>
              </a:rPr>
              <a:t> </a:t>
            </a:r>
            <a:r>
              <a:rPr lang="en-US" sz="2100" err="1">
                <a:solidFill>
                  <a:srgbClr val="171717"/>
                </a:solidFill>
                <a:latin typeface="HK Grotesk Medium"/>
                <a:ea typeface="HK Grotesk Medium"/>
                <a:cs typeface="HK Grotesk Medium"/>
                <a:sym typeface="HK Grotesk Medium"/>
              </a:rPr>
              <a:t>izmaksām</a:t>
            </a:r>
            <a:r>
              <a:rPr lang="en-US" sz="2100">
                <a:solidFill>
                  <a:srgbClr val="171717"/>
                </a:solidFill>
                <a:latin typeface="HK Grotesk Medium"/>
                <a:ea typeface="HK Grotesk Medium"/>
                <a:cs typeface="HK Grotesk Medium"/>
                <a:sym typeface="HK Grotesk Medium"/>
              </a:rPr>
              <a:t> </a:t>
            </a:r>
            <a:r>
              <a:rPr lang="en-US" sz="2100" err="1">
                <a:solidFill>
                  <a:srgbClr val="171717"/>
                </a:solidFill>
                <a:latin typeface="HK Grotesk Medium"/>
                <a:ea typeface="HK Grotesk Medium"/>
                <a:cs typeface="HK Grotesk Medium"/>
                <a:sym typeface="HK Grotesk Medium"/>
              </a:rPr>
              <a:t>saistītos</a:t>
            </a:r>
            <a:r>
              <a:rPr lang="en-US" sz="2100">
                <a:solidFill>
                  <a:srgbClr val="171717"/>
                </a:solidFill>
                <a:latin typeface="HK Grotesk Medium"/>
                <a:ea typeface="HK Grotesk Medium"/>
                <a:cs typeface="HK Grotesk Medium"/>
                <a:sym typeface="HK Grotesk Medium"/>
              </a:rPr>
              <a:t> </a:t>
            </a:r>
            <a:r>
              <a:rPr lang="en-US" sz="2100" err="1">
                <a:solidFill>
                  <a:srgbClr val="447987"/>
                </a:solidFill>
                <a:latin typeface="HK Grotesk Medium"/>
                <a:ea typeface="HK Grotesk Medium"/>
                <a:cs typeface="HK Grotesk Medium"/>
                <a:sym typeface="HK Grotesk Medium"/>
              </a:rPr>
              <a:t>līgumus</a:t>
            </a:r>
            <a:r>
              <a:rPr lang="en-US" sz="2100">
                <a:solidFill>
                  <a:srgbClr val="447987"/>
                </a:solidFill>
                <a:latin typeface="HK Grotesk Medium"/>
                <a:ea typeface="HK Grotesk Medium"/>
                <a:cs typeface="HK Grotesk Medium"/>
                <a:sym typeface="HK Grotesk Medium"/>
              </a:rPr>
              <a:t> </a:t>
            </a:r>
            <a:r>
              <a:rPr lang="en-US" sz="2100" err="1">
                <a:solidFill>
                  <a:srgbClr val="447987"/>
                </a:solidFill>
                <a:latin typeface="HK Grotesk Medium"/>
                <a:ea typeface="HK Grotesk Medium"/>
                <a:cs typeface="HK Grotesk Medium"/>
                <a:sym typeface="HK Grotesk Medium"/>
              </a:rPr>
              <a:t>slēdz</a:t>
            </a:r>
            <a:r>
              <a:rPr lang="en-US" sz="2100">
                <a:solidFill>
                  <a:srgbClr val="447987"/>
                </a:solidFill>
                <a:latin typeface="HK Grotesk Medium"/>
                <a:ea typeface="HK Grotesk Medium"/>
                <a:cs typeface="HK Grotesk Medium"/>
                <a:sym typeface="HK Grotesk Medium"/>
              </a:rPr>
              <a:t> un </a:t>
            </a:r>
            <a:r>
              <a:rPr lang="en-US" sz="2100" err="1">
                <a:solidFill>
                  <a:srgbClr val="447987"/>
                </a:solidFill>
                <a:latin typeface="HK Grotesk Medium"/>
                <a:ea typeface="HK Grotesk Medium"/>
                <a:cs typeface="HK Grotesk Medium"/>
                <a:sym typeface="HK Grotesk Medium"/>
              </a:rPr>
              <a:t>ar</a:t>
            </a:r>
            <a:r>
              <a:rPr lang="en-US" sz="2100">
                <a:solidFill>
                  <a:srgbClr val="447987"/>
                </a:solidFill>
                <a:latin typeface="HK Grotesk Medium"/>
                <a:ea typeface="HK Grotesk Medium"/>
                <a:cs typeface="HK Grotesk Medium"/>
                <a:sym typeface="HK Grotesk Medium"/>
              </a:rPr>
              <a:t> </a:t>
            </a:r>
            <a:r>
              <a:rPr lang="en-US" sz="2100" err="1">
                <a:solidFill>
                  <a:srgbClr val="447987"/>
                </a:solidFill>
                <a:latin typeface="HK Grotesk Medium"/>
                <a:ea typeface="HK Grotesk Medium"/>
                <a:cs typeface="HK Grotesk Medium"/>
                <a:sym typeface="HK Grotesk Medium"/>
              </a:rPr>
              <a:t>ieguldījumiem</a:t>
            </a:r>
            <a:r>
              <a:rPr lang="en-US" sz="2100">
                <a:solidFill>
                  <a:srgbClr val="447987"/>
                </a:solidFill>
                <a:latin typeface="HK Grotesk Medium"/>
                <a:ea typeface="HK Grotesk Medium"/>
                <a:cs typeface="HK Grotesk Medium"/>
                <a:sym typeface="HK Grotesk Medium"/>
              </a:rPr>
              <a:t> </a:t>
            </a:r>
            <a:r>
              <a:rPr lang="en-US" sz="2100" err="1">
                <a:solidFill>
                  <a:srgbClr val="447987"/>
                </a:solidFill>
                <a:latin typeface="HK Grotesk Medium"/>
                <a:ea typeface="HK Grotesk Medium"/>
                <a:cs typeface="HK Grotesk Medium"/>
                <a:sym typeface="HK Grotesk Medium"/>
              </a:rPr>
              <a:t>saistītos</a:t>
            </a:r>
            <a:r>
              <a:rPr lang="en-US" sz="2100">
                <a:solidFill>
                  <a:srgbClr val="447987"/>
                </a:solidFill>
                <a:latin typeface="HK Grotesk Medium"/>
                <a:ea typeface="HK Grotesk Medium"/>
                <a:cs typeface="HK Grotesk Medium"/>
                <a:sym typeface="HK Grotesk Medium"/>
              </a:rPr>
              <a:t> </a:t>
            </a:r>
            <a:r>
              <a:rPr lang="en-US" sz="2100" err="1">
                <a:solidFill>
                  <a:srgbClr val="447987"/>
                </a:solidFill>
                <a:latin typeface="HK Grotesk Medium"/>
                <a:ea typeface="HK Grotesk Medium"/>
                <a:cs typeface="HK Grotesk Medium"/>
                <a:sym typeface="HK Grotesk Medium"/>
              </a:rPr>
              <a:t>darbus</a:t>
            </a:r>
            <a:r>
              <a:rPr lang="en-US" sz="2100">
                <a:solidFill>
                  <a:srgbClr val="447987"/>
                </a:solidFill>
                <a:latin typeface="HK Grotesk Medium"/>
                <a:ea typeface="HK Grotesk Medium"/>
                <a:cs typeface="HK Grotesk Medium"/>
                <a:sym typeface="HK Grotesk Medium"/>
              </a:rPr>
              <a:t> </a:t>
            </a:r>
            <a:r>
              <a:rPr lang="en-US" sz="2100" err="1">
                <a:solidFill>
                  <a:srgbClr val="447987"/>
                </a:solidFill>
                <a:latin typeface="HK Grotesk Medium"/>
                <a:ea typeface="HK Grotesk Medium"/>
                <a:cs typeface="HK Grotesk Medium"/>
                <a:sym typeface="HK Grotesk Medium"/>
              </a:rPr>
              <a:t>uzsāk</a:t>
            </a:r>
            <a:r>
              <a:rPr lang="en-US" sz="2100">
                <a:solidFill>
                  <a:srgbClr val="447987"/>
                </a:solidFill>
                <a:latin typeface="HK Grotesk Medium"/>
                <a:ea typeface="HK Grotesk Medium"/>
                <a:cs typeface="HK Grotesk Medium"/>
                <a:sym typeface="HK Grotesk Medium"/>
              </a:rPr>
              <a:t> </a:t>
            </a:r>
            <a:r>
              <a:rPr lang="en-US" sz="2100" err="1">
                <a:solidFill>
                  <a:srgbClr val="447987"/>
                </a:solidFill>
                <a:latin typeface="HK Grotesk Medium"/>
                <a:ea typeface="HK Grotesk Medium"/>
                <a:cs typeface="HK Grotesk Medium"/>
                <a:sym typeface="HK Grotesk Medium"/>
              </a:rPr>
              <a:t>pēc</a:t>
            </a:r>
            <a:r>
              <a:rPr lang="en-US" sz="2100">
                <a:solidFill>
                  <a:srgbClr val="447987"/>
                </a:solidFill>
                <a:latin typeface="HK Grotesk Medium"/>
                <a:ea typeface="HK Grotesk Medium"/>
                <a:cs typeface="HK Grotesk Medium"/>
                <a:sym typeface="HK Grotesk Medium"/>
              </a:rPr>
              <a:t> </a:t>
            </a:r>
            <a:r>
              <a:rPr lang="en-US" sz="2100" err="1">
                <a:solidFill>
                  <a:srgbClr val="447987"/>
                </a:solidFill>
                <a:latin typeface="HK Grotesk Medium"/>
                <a:ea typeface="HK Grotesk Medium"/>
                <a:cs typeface="HK Grotesk Medium"/>
                <a:sym typeface="HK Grotesk Medium"/>
              </a:rPr>
              <a:t>projekta</a:t>
            </a:r>
            <a:r>
              <a:rPr lang="en-US" sz="2100">
                <a:solidFill>
                  <a:srgbClr val="447987"/>
                </a:solidFill>
                <a:latin typeface="HK Grotesk Medium"/>
                <a:ea typeface="HK Grotesk Medium"/>
                <a:cs typeface="HK Grotesk Medium"/>
                <a:sym typeface="HK Grotesk Medium"/>
              </a:rPr>
              <a:t> </a:t>
            </a:r>
            <a:r>
              <a:rPr lang="en-US" sz="2100" err="1">
                <a:solidFill>
                  <a:srgbClr val="447987"/>
                </a:solidFill>
                <a:latin typeface="HK Grotesk Medium"/>
                <a:ea typeface="HK Grotesk Medium"/>
                <a:cs typeface="HK Grotesk Medium"/>
                <a:sym typeface="HK Grotesk Medium"/>
              </a:rPr>
              <a:t>iesnieguma</a:t>
            </a:r>
            <a:r>
              <a:rPr lang="en-US" sz="2100">
                <a:solidFill>
                  <a:srgbClr val="447987"/>
                </a:solidFill>
                <a:latin typeface="HK Grotesk Medium"/>
                <a:ea typeface="HK Grotesk Medium"/>
                <a:cs typeface="HK Grotesk Medium"/>
                <a:sym typeface="HK Grotesk Medium"/>
              </a:rPr>
              <a:t> </a:t>
            </a:r>
            <a:r>
              <a:rPr lang="en-US" sz="2100" err="1">
                <a:solidFill>
                  <a:srgbClr val="447987"/>
                </a:solidFill>
                <a:latin typeface="HK Grotesk Medium"/>
                <a:ea typeface="HK Grotesk Medium"/>
                <a:cs typeface="HK Grotesk Medium"/>
                <a:sym typeface="HK Grotesk Medium"/>
              </a:rPr>
              <a:t>iesniegšanas</a:t>
            </a:r>
            <a:r>
              <a:rPr lang="en-US" sz="2100">
                <a:solidFill>
                  <a:srgbClr val="447987"/>
                </a:solidFill>
                <a:latin typeface="HK Grotesk Medium"/>
                <a:ea typeface="HK Grotesk Medium"/>
                <a:cs typeface="HK Grotesk Medium"/>
                <a:sym typeface="HK Grotesk Medium"/>
              </a:rPr>
              <a:t> </a:t>
            </a:r>
            <a:r>
              <a:rPr lang="en-US" sz="2100" err="1">
                <a:solidFill>
                  <a:srgbClr val="447987"/>
                </a:solidFill>
                <a:latin typeface="HK Grotesk Medium"/>
                <a:ea typeface="HK Grotesk Medium"/>
                <a:cs typeface="HK Grotesk Medium"/>
                <a:sym typeface="HK Grotesk Medium"/>
              </a:rPr>
              <a:t>sadarbības</a:t>
            </a:r>
            <a:r>
              <a:rPr lang="en-US" sz="2100">
                <a:solidFill>
                  <a:srgbClr val="447987"/>
                </a:solidFill>
                <a:latin typeface="HK Grotesk Medium"/>
                <a:ea typeface="HK Grotesk Medium"/>
                <a:cs typeface="HK Grotesk Medium"/>
                <a:sym typeface="HK Grotesk Medium"/>
              </a:rPr>
              <a:t> </a:t>
            </a:r>
            <a:r>
              <a:rPr lang="en-US" sz="2100" err="1">
                <a:solidFill>
                  <a:srgbClr val="447987"/>
                </a:solidFill>
                <a:latin typeface="HK Grotesk Medium"/>
                <a:ea typeface="HK Grotesk Medium"/>
                <a:cs typeface="HK Grotesk Medium"/>
                <a:sym typeface="HK Grotesk Medium"/>
              </a:rPr>
              <a:t>iestādē</a:t>
            </a:r>
            <a:r>
              <a:rPr lang="en-US" sz="2100">
                <a:solidFill>
                  <a:srgbClr val="171717"/>
                </a:solidFill>
                <a:latin typeface="HK Grotesk Medium"/>
                <a:ea typeface="HK Grotesk Medium"/>
                <a:cs typeface="HK Grotesk Medium"/>
                <a:sym typeface="HK Grotesk Medium"/>
              </a:rPr>
              <a:t>, tai </a:t>
            </a:r>
            <a:r>
              <a:rPr lang="en-US" sz="2100" err="1">
                <a:solidFill>
                  <a:srgbClr val="171717"/>
                </a:solidFill>
                <a:latin typeface="HK Grotesk Medium"/>
                <a:ea typeface="HK Grotesk Medium"/>
                <a:cs typeface="HK Grotesk Medium"/>
                <a:sym typeface="HK Grotesk Medium"/>
              </a:rPr>
              <a:t>skaitā</a:t>
            </a:r>
            <a:r>
              <a:rPr lang="en-US" sz="2100">
                <a:solidFill>
                  <a:srgbClr val="171717"/>
                </a:solidFill>
                <a:latin typeface="HK Grotesk Medium"/>
                <a:ea typeface="HK Grotesk Medium"/>
                <a:cs typeface="HK Grotesk Medium"/>
                <a:sym typeface="HK Grotesk Medium"/>
              </a:rPr>
              <a:t> </a:t>
            </a:r>
            <a:r>
              <a:rPr lang="en-US" sz="2100" err="1">
                <a:solidFill>
                  <a:srgbClr val="171717"/>
                </a:solidFill>
                <a:latin typeface="HK Grotesk Medium"/>
                <a:ea typeface="HK Grotesk Medium"/>
                <a:cs typeface="HK Grotesk Medium"/>
                <a:sym typeface="HK Grotesk Medium"/>
              </a:rPr>
              <a:t>ievērojot</a:t>
            </a:r>
            <a:r>
              <a:rPr lang="en-US" sz="2100">
                <a:solidFill>
                  <a:srgbClr val="171717"/>
                </a:solidFill>
                <a:latin typeface="HK Grotesk Medium"/>
                <a:ea typeface="HK Grotesk Medium"/>
                <a:cs typeface="HK Grotesk Medium"/>
                <a:sym typeface="HK Grotesk Medium"/>
              </a:rPr>
              <a:t> </a:t>
            </a:r>
            <a:r>
              <a:rPr lang="en-US" sz="2100" err="1">
                <a:solidFill>
                  <a:srgbClr val="171717"/>
                </a:solidFill>
                <a:latin typeface="HK Grotesk Medium"/>
                <a:ea typeface="HK Grotesk Medium"/>
                <a:cs typeface="HK Grotesk Medium"/>
                <a:sym typeface="HK Grotesk Medium"/>
              </a:rPr>
              <a:t>arī</a:t>
            </a:r>
            <a:r>
              <a:rPr lang="en-US" sz="2100">
                <a:solidFill>
                  <a:srgbClr val="171717"/>
                </a:solidFill>
                <a:latin typeface="HK Grotesk Medium"/>
                <a:ea typeface="HK Grotesk Medium"/>
                <a:cs typeface="HK Grotesk Medium"/>
                <a:sym typeface="HK Grotesk Medium"/>
              </a:rPr>
              <a:t> </a:t>
            </a:r>
            <a:r>
              <a:rPr lang="en-US" sz="2100" err="1">
                <a:solidFill>
                  <a:srgbClr val="171717"/>
                </a:solidFill>
                <a:latin typeface="HK Grotesk Medium"/>
                <a:ea typeface="HK Grotesk Medium"/>
                <a:cs typeface="HK Grotesk Medium"/>
                <a:sym typeface="HK Grotesk Medium"/>
              </a:rPr>
              <a:t>regulas</a:t>
            </a:r>
            <a:r>
              <a:rPr lang="en-US" sz="2100">
                <a:solidFill>
                  <a:srgbClr val="171717"/>
                </a:solidFill>
                <a:latin typeface="HK Grotesk Medium"/>
                <a:ea typeface="HK Grotesk Medium"/>
                <a:cs typeface="HK Grotesk Medium"/>
                <a:sym typeface="HK Grotesk Medium"/>
              </a:rPr>
              <a:t> Nr.  </a:t>
            </a:r>
            <a:r>
              <a:rPr lang="en-US" sz="2100" u="sng">
                <a:latin typeface="HK Grotesk Medium"/>
                <a:ea typeface="HK Grotesk Medium"/>
                <a:cs typeface="HK Grotesk Medium"/>
                <a:sym typeface="HK Grotesk Medium"/>
                <a:hlinkClick r:id="rId4" tooltip="http://eur-lex.europa.eu/eli/reg/2014/651/oj/?locale=LV">
                  <a:extLst>
                    <a:ext uri="{A12FA001-AC4F-418D-AE19-62706E023703}">
                      <ahyp:hlinkClr xmlns:ahyp="http://schemas.microsoft.com/office/drawing/2018/hyperlinkcolor" val="tx"/>
                    </a:ext>
                  </a:extLst>
                </a:hlinkClick>
              </a:rPr>
              <a:t>651/2014</a:t>
            </a:r>
            <a:r>
              <a:rPr lang="en-US" sz="2100">
                <a:latin typeface="HK Grotesk Medium"/>
                <a:ea typeface="HK Grotesk Medium"/>
                <a:cs typeface="HK Grotesk Medium"/>
                <a:sym typeface="HK Grotesk Medium"/>
              </a:rPr>
              <a:t>  2. </a:t>
            </a:r>
            <a:r>
              <a:rPr lang="en-US" sz="2100" err="1">
                <a:latin typeface="HK Grotesk Medium"/>
                <a:ea typeface="HK Grotesk Medium"/>
                <a:cs typeface="HK Grotesk Medium"/>
                <a:sym typeface="HK Grotesk Medium"/>
              </a:rPr>
              <a:t>panta</a:t>
            </a:r>
            <a:r>
              <a:rPr lang="en-US" sz="2100">
                <a:latin typeface="HK Grotesk Medium"/>
                <a:ea typeface="HK Grotesk Medium"/>
                <a:cs typeface="HK Grotesk Medium"/>
                <a:sym typeface="HK Grotesk Medium"/>
              </a:rPr>
              <a:t> </a:t>
            </a:r>
            <a:r>
              <a:rPr lang="en-US" sz="2100">
                <a:solidFill>
                  <a:srgbClr val="171717"/>
                </a:solidFill>
                <a:latin typeface="HK Grotesk Medium"/>
                <a:ea typeface="HK Grotesk Medium"/>
                <a:cs typeface="HK Grotesk Medium"/>
                <a:sym typeface="HK Grotesk Medium"/>
              </a:rPr>
              <a:t>23. </a:t>
            </a:r>
            <a:r>
              <a:rPr lang="en-US" sz="2100" err="1">
                <a:solidFill>
                  <a:srgbClr val="171717"/>
                </a:solidFill>
                <a:latin typeface="HK Grotesk Medium"/>
                <a:ea typeface="HK Grotesk Medium"/>
                <a:cs typeface="HK Grotesk Medium"/>
                <a:sym typeface="HK Grotesk Medium"/>
              </a:rPr>
              <a:t>punktā</a:t>
            </a:r>
            <a:r>
              <a:rPr lang="en-US" sz="2100">
                <a:solidFill>
                  <a:srgbClr val="171717"/>
                </a:solidFill>
                <a:latin typeface="HK Grotesk Medium"/>
                <a:ea typeface="HK Grotesk Medium"/>
                <a:cs typeface="HK Grotesk Medium"/>
                <a:sym typeface="HK Grotesk Medium"/>
              </a:rPr>
              <a:t> </a:t>
            </a:r>
            <a:r>
              <a:rPr lang="en-US" sz="2100" err="1">
                <a:solidFill>
                  <a:srgbClr val="171717"/>
                </a:solidFill>
                <a:latin typeface="HK Grotesk Medium"/>
                <a:ea typeface="HK Grotesk Medium"/>
                <a:cs typeface="HK Grotesk Medium"/>
                <a:sym typeface="HK Grotesk Medium"/>
              </a:rPr>
              <a:t>minēto</a:t>
            </a:r>
            <a:r>
              <a:rPr lang="en-US" sz="2100">
                <a:solidFill>
                  <a:srgbClr val="171717"/>
                </a:solidFill>
                <a:latin typeface="HK Grotesk Medium"/>
                <a:ea typeface="HK Grotesk Medium"/>
                <a:cs typeface="HK Grotesk Medium"/>
                <a:sym typeface="HK Grotesk Medium"/>
              </a:rPr>
              <a:t> </a:t>
            </a:r>
            <a:r>
              <a:rPr lang="en-US" sz="2100" err="1">
                <a:solidFill>
                  <a:srgbClr val="171717"/>
                </a:solidFill>
                <a:latin typeface="HK Grotesk Medium"/>
                <a:ea typeface="HK Grotesk Medium"/>
                <a:cs typeface="HK Grotesk Medium"/>
                <a:sym typeface="HK Grotesk Medium"/>
              </a:rPr>
              <a:t>nosacījumu</a:t>
            </a:r>
            <a:r>
              <a:rPr lang="en-US" sz="2100">
                <a:solidFill>
                  <a:srgbClr val="171717"/>
                </a:solidFill>
                <a:latin typeface="HK Grotesk Medium"/>
                <a:ea typeface="HK Grotesk Medium"/>
                <a:cs typeface="HK Grotesk Medium"/>
                <a:sym typeface="HK Grotesk Medium"/>
              </a:rPr>
              <a:t> par </a:t>
            </a:r>
            <a:r>
              <a:rPr lang="en-US" sz="2100" err="1">
                <a:solidFill>
                  <a:srgbClr val="171717"/>
                </a:solidFill>
                <a:latin typeface="HK Grotesk Medium"/>
                <a:ea typeface="HK Grotesk Medium"/>
                <a:cs typeface="HK Grotesk Medium"/>
                <a:sym typeface="HK Grotesk Medium"/>
              </a:rPr>
              <a:t>darbu</a:t>
            </a:r>
            <a:r>
              <a:rPr lang="en-US" sz="2100">
                <a:solidFill>
                  <a:srgbClr val="171717"/>
                </a:solidFill>
                <a:latin typeface="HK Grotesk Medium"/>
                <a:ea typeface="HK Grotesk Medium"/>
                <a:cs typeface="HK Grotesk Medium"/>
                <a:sym typeface="HK Grotesk Medium"/>
              </a:rPr>
              <a:t> </a:t>
            </a:r>
            <a:r>
              <a:rPr lang="en-US" sz="2100" err="1">
                <a:solidFill>
                  <a:srgbClr val="171717"/>
                </a:solidFill>
                <a:latin typeface="HK Grotesk Medium"/>
                <a:ea typeface="HK Grotesk Medium"/>
                <a:cs typeface="HK Grotesk Medium"/>
                <a:sym typeface="HK Grotesk Medium"/>
              </a:rPr>
              <a:t>sākumu</a:t>
            </a:r>
            <a:r>
              <a:rPr lang="en-US" sz="2100">
                <a:solidFill>
                  <a:srgbClr val="171717"/>
                </a:solidFill>
                <a:latin typeface="HK Grotesk Medium"/>
                <a:ea typeface="HK Grotesk Medium"/>
                <a:cs typeface="HK Grotesk Medium"/>
                <a:sym typeface="HK Grotesk Medium"/>
              </a:rPr>
              <a:t> un </a:t>
            </a:r>
            <a:r>
              <a:rPr lang="en-US" sz="2100" err="1">
                <a:solidFill>
                  <a:srgbClr val="171717"/>
                </a:solidFill>
                <a:latin typeface="HK Grotesk Medium"/>
                <a:ea typeface="HK Grotesk Medium"/>
                <a:cs typeface="HK Grotesk Medium"/>
                <a:sym typeface="HK Grotesk Medium"/>
              </a:rPr>
              <a:t>regulas</a:t>
            </a:r>
            <a:r>
              <a:rPr lang="en-US" sz="2100">
                <a:solidFill>
                  <a:srgbClr val="171717"/>
                </a:solidFill>
                <a:latin typeface="HK Grotesk Medium"/>
                <a:ea typeface="HK Grotesk Medium"/>
                <a:cs typeface="HK Grotesk Medium"/>
                <a:sym typeface="HK Grotesk Medium"/>
              </a:rPr>
              <a:t> Nr</a:t>
            </a:r>
            <a:r>
              <a:rPr lang="en-US" sz="2100">
                <a:latin typeface="HK Grotesk Medium"/>
                <a:ea typeface="HK Grotesk Medium"/>
                <a:cs typeface="HK Grotesk Medium"/>
                <a:sym typeface="HK Grotesk Medium"/>
              </a:rPr>
              <a:t>.  </a:t>
            </a:r>
            <a:r>
              <a:rPr lang="en-US" sz="2100" u="sng">
                <a:latin typeface="HK Grotesk Medium"/>
                <a:ea typeface="HK Grotesk Medium"/>
                <a:cs typeface="HK Grotesk Medium"/>
                <a:sym typeface="HK Grotesk Medium"/>
                <a:hlinkClick r:id="rId4" tooltip="http://eur-lex.europa.eu/eli/reg/2014/651/oj/?locale=LV">
                  <a:extLst>
                    <a:ext uri="{A12FA001-AC4F-418D-AE19-62706E023703}">
                      <ahyp:hlinkClr xmlns:ahyp="http://schemas.microsoft.com/office/drawing/2018/hyperlinkcolor" val="tx"/>
                    </a:ext>
                  </a:extLst>
                </a:hlinkClick>
              </a:rPr>
              <a:t>651/2014</a:t>
            </a:r>
            <a:r>
              <a:rPr lang="en-US" sz="2100">
                <a:latin typeface="HK Grotesk Medium"/>
                <a:ea typeface="HK Grotesk Medium"/>
                <a:cs typeface="HK Grotesk Medium"/>
                <a:sym typeface="HK Grotesk Medium"/>
              </a:rPr>
              <a:t>  </a:t>
            </a:r>
            <a:r>
              <a:rPr lang="en-US" sz="2100">
                <a:solidFill>
                  <a:srgbClr val="171717"/>
                </a:solidFill>
                <a:latin typeface="HK Grotesk Medium"/>
                <a:ea typeface="HK Grotesk Medium"/>
                <a:cs typeface="HK Grotesk Medium"/>
                <a:sym typeface="HK Grotesk Medium"/>
              </a:rPr>
              <a:t>6. </a:t>
            </a:r>
            <a:r>
              <a:rPr lang="en-US" sz="2100" err="1">
                <a:solidFill>
                  <a:srgbClr val="171717"/>
                </a:solidFill>
                <a:latin typeface="HK Grotesk Medium"/>
                <a:ea typeface="HK Grotesk Medium"/>
                <a:cs typeface="HK Grotesk Medium"/>
                <a:sym typeface="HK Grotesk Medium"/>
              </a:rPr>
              <a:t>panta</a:t>
            </a:r>
            <a:r>
              <a:rPr lang="en-US" sz="2100">
                <a:solidFill>
                  <a:srgbClr val="171717"/>
                </a:solidFill>
                <a:latin typeface="HK Grotesk Medium"/>
                <a:ea typeface="HK Grotesk Medium"/>
                <a:cs typeface="HK Grotesk Medium"/>
                <a:sym typeface="HK Grotesk Medium"/>
              </a:rPr>
              <a:t> 2. </a:t>
            </a:r>
            <a:r>
              <a:rPr lang="en-US" sz="2100" err="1">
                <a:solidFill>
                  <a:srgbClr val="171717"/>
                </a:solidFill>
                <a:latin typeface="HK Grotesk Medium"/>
                <a:ea typeface="HK Grotesk Medium"/>
                <a:cs typeface="HK Grotesk Medium"/>
                <a:sym typeface="HK Grotesk Medium"/>
              </a:rPr>
              <a:t>punktā</a:t>
            </a:r>
            <a:r>
              <a:rPr lang="en-US" sz="2100">
                <a:solidFill>
                  <a:srgbClr val="171717"/>
                </a:solidFill>
                <a:latin typeface="HK Grotesk Medium"/>
                <a:ea typeface="HK Grotesk Medium"/>
                <a:cs typeface="HK Grotesk Medium"/>
                <a:sym typeface="HK Grotesk Medium"/>
              </a:rPr>
              <a:t> </a:t>
            </a:r>
            <a:r>
              <a:rPr lang="en-US" sz="2100" err="1">
                <a:solidFill>
                  <a:srgbClr val="171717"/>
                </a:solidFill>
                <a:latin typeface="HK Grotesk Medium"/>
                <a:ea typeface="HK Grotesk Medium"/>
                <a:cs typeface="HK Grotesk Medium"/>
                <a:sym typeface="HK Grotesk Medium"/>
              </a:rPr>
              <a:t>minēto</a:t>
            </a:r>
            <a:r>
              <a:rPr lang="en-US" sz="2100">
                <a:solidFill>
                  <a:srgbClr val="171717"/>
                </a:solidFill>
                <a:latin typeface="HK Grotesk Medium"/>
                <a:ea typeface="HK Grotesk Medium"/>
                <a:cs typeface="HK Grotesk Medium"/>
                <a:sym typeface="HK Grotesk Medium"/>
              </a:rPr>
              <a:t> </a:t>
            </a:r>
            <a:r>
              <a:rPr lang="en-US" sz="2100" err="1">
                <a:solidFill>
                  <a:srgbClr val="171717"/>
                </a:solidFill>
                <a:latin typeface="HK Grotesk Medium"/>
                <a:ea typeface="HK Grotesk Medium"/>
                <a:cs typeface="HK Grotesk Medium"/>
                <a:sym typeface="HK Grotesk Medium"/>
              </a:rPr>
              <a:t>stimulējošās</a:t>
            </a:r>
            <a:r>
              <a:rPr lang="en-US" sz="2100">
                <a:solidFill>
                  <a:srgbClr val="171717"/>
                </a:solidFill>
                <a:latin typeface="HK Grotesk Medium"/>
                <a:ea typeface="HK Grotesk Medium"/>
                <a:cs typeface="HK Grotesk Medium"/>
                <a:sym typeface="HK Grotesk Medium"/>
              </a:rPr>
              <a:t> </a:t>
            </a:r>
            <a:r>
              <a:rPr lang="en-US" sz="2100" err="1">
                <a:solidFill>
                  <a:srgbClr val="171717"/>
                </a:solidFill>
                <a:latin typeface="HK Grotesk Medium"/>
                <a:ea typeface="HK Grotesk Medium"/>
                <a:cs typeface="HK Grotesk Medium"/>
                <a:sym typeface="HK Grotesk Medium"/>
              </a:rPr>
              <a:t>ietekmes</a:t>
            </a:r>
            <a:r>
              <a:rPr lang="en-US" sz="2100">
                <a:solidFill>
                  <a:srgbClr val="171717"/>
                </a:solidFill>
                <a:latin typeface="HK Grotesk Medium"/>
                <a:ea typeface="HK Grotesk Medium"/>
                <a:cs typeface="HK Grotesk Medium"/>
                <a:sym typeface="HK Grotesk Medium"/>
              </a:rPr>
              <a:t> </a:t>
            </a:r>
            <a:r>
              <a:rPr lang="en-US" sz="2100" err="1">
                <a:solidFill>
                  <a:srgbClr val="171717"/>
                </a:solidFill>
                <a:latin typeface="HK Grotesk Medium"/>
                <a:ea typeface="HK Grotesk Medium"/>
                <a:cs typeface="HK Grotesk Medium"/>
                <a:sym typeface="HK Grotesk Medium"/>
              </a:rPr>
              <a:t>prasību</a:t>
            </a:r>
            <a:r>
              <a:rPr lang="en-US" sz="2100">
                <a:solidFill>
                  <a:srgbClr val="171717"/>
                </a:solidFill>
                <a:latin typeface="HK Grotesk Medium"/>
                <a:ea typeface="HK Grotesk Medium"/>
                <a:cs typeface="HK Grotesk Medium"/>
                <a:sym typeface="HK Grotesk Medium"/>
              </a:rPr>
              <a:t>. </a:t>
            </a:r>
          </a:p>
        </p:txBody>
      </p:sp>
      <p:sp>
        <p:nvSpPr>
          <p:cNvPr id="13" name="TextBox 13"/>
          <p:cNvSpPr txBox="1"/>
          <p:nvPr/>
        </p:nvSpPr>
        <p:spPr>
          <a:xfrm>
            <a:off x="7778549" y="3437313"/>
            <a:ext cx="4003501" cy="838200"/>
          </a:xfrm>
          <a:prstGeom prst="rect">
            <a:avLst/>
          </a:prstGeom>
        </p:spPr>
        <p:txBody>
          <a:bodyPr lIns="0" tIns="0" rIns="0" bIns="0" rtlCol="0" anchor="t">
            <a:spAutoFit/>
          </a:bodyPr>
          <a:lstStyle/>
          <a:p>
            <a:pPr algn="ctr">
              <a:lnSpc>
                <a:spcPts val="3360"/>
              </a:lnSpc>
            </a:pPr>
            <a:r>
              <a:rPr lang="en-US" sz="2800" b="1">
                <a:solidFill>
                  <a:srgbClr val="171717"/>
                </a:solidFill>
                <a:latin typeface="HK Grotesk Bold"/>
                <a:ea typeface="HK Grotesk Bold"/>
                <a:cs typeface="HK Grotesk Bold"/>
                <a:sym typeface="HK Grotesk Bold"/>
              </a:rPr>
              <a:t>DARBU SĀKUMA DEFINĪCIJA </a:t>
            </a:r>
          </a:p>
        </p:txBody>
      </p:sp>
      <p:sp>
        <p:nvSpPr>
          <p:cNvPr id="14" name="TextBox 14"/>
          <p:cNvSpPr txBox="1"/>
          <p:nvPr/>
        </p:nvSpPr>
        <p:spPr>
          <a:xfrm>
            <a:off x="7778549" y="4439570"/>
            <a:ext cx="3799243" cy="3717621"/>
          </a:xfrm>
          <a:prstGeom prst="rect">
            <a:avLst/>
          </a:prstGeom>
        </p:spPr>
        <p:txBody>
          <a:bodyPr lIns="0" tIns="0" rIns="0" bIns="0" rtlCol="0" anchor="t">
            <a:spAutoFit/>
          </a:bodyPr>
          <a:lstStyle/>
          <a:p>
            <a:pPr algn="ctr">
              <a:lnSpc>
                <a:spcPts val="3220"/>
              </a:lnSpc>
              <a:spcBef>
                <a:spcPct val="0"/>
              </a:spcBef>
            </a:pPr>
            <a:r>
              <a:rPr lang="en-US" sz="2300" err="1">
                <a:solidFill>
                  <a:srgbClr val="171717"/>
                </a:solidFill>
                <a:latin typeface="HK Grotesk Medium"/>
                <a:ea typeface="HK Grotesk Medium"/>
                <a:cs typeface="HK Grotesk Medium"/>
                <a:sym typeface="HK Grotesk Medium"/>
              </a:rPr>
              <a:t>ar</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ieguldījumu</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saistītu</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būvdarbu</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sākums</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vai</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pirmā</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juridiski</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saistošā</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apņemšanās</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pasūtīt</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aprīkojumu</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vai</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citas</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saistības</a:t>
            </a:r>
            <a:r>
              <a:rPr lang="en-US" sz="2300">
                <a:solidFill>
                  <a:srgbClr val="171717"/>
                </a:solidFill>
                <a:latin typeface="HK Grotesk Medium"/>
                <a:ea typeface="HK Grotesk Medium"/>
                <a:cs typeface="HK Grotesk Medium"/>
                <a:sym typeface="HK Grotesk Medium"/>
              </a:rPr>
              <a:t>, kas </a:t>
            </a:r>
            <a:r>
              <a:rPr lang="en-US" sz="2300" err="1">
                <a:solidFill>
                  <a:srgbClr val="171717"/>
                </a:solidFill>
                <a:latin typeface="HK Grotesk Medium"/>
                <a:ea typeface="HK Grotesk Medium"/>
                <a:cs typeface="HK Grotesk Medium"/>
                <a:sym typeface="HK Grotesk Medium"/>
              </a:rPr>
              <a:t>padara</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ieguldījumu</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neatgriezenisku</a:t>
            </a:r>
            <a:r>
              <a:rPr lang="en-US" sz="2300">
                <a:solidFill>
                  <a:srgbClr val="171717"/>
                </a:solidFill>
                <a:latin typeface="HK Grotesk Medium"/>
                <a:ea typeface="HK Grotesk Medium"/>
                <a:cs typeface="HK Grotesk Medium"/>
                <a:sym typeface="HK Grotesk Medium"/>
              </a:rPr>
              <a:t>, – </a:t>
            </a:r>
            <a:r>
              <a:rPr lang="en-US" sz="2300" err="1">
                <a:solidFill>
                  <a:srgbClr val="171717"/>
                </a:solidFill>
                <a:latin typeface="HK Grotesk Medium"/>
                <a:ea typeface="HK Grotesk Medium"/>
                <a:cs typeface="HK Grotesk Medium"/>
                <a:sym typeface="HK Grotesk Medium"/>
              </a:rPr>
              <a:t>atkarībā</a:t>
            </a:r>
            <a:r>
              <a:rPr lang="en-US" sz="2300">
                <a:solidFill>
                  <a:srgbClr val="171717"/>
                </a:solidFill>
                <a:latin typeface="HK Grotesk Medium"/>
                <a:ea typeface="HK Grotesk Medium"/>
                <a:cs typeface="HK Grotesk Medium"/>
                <a:sym typeface="HK Grotesk Medium"/>
              </a:rPr>
              <a:t> no </a:t>
            </a:r>
            <a:r>
              <a:rPr lang="en-US" sz="2300" err="1">
                <a:solidFill>
                  <a:srgbClr val="171717"/>
                </a:solidFill>
                <a:latin typeface="HK Grotesk Medium"/>
                <a:ea typeface="HK Grotesk Medium"/>
                <a:cs typeface="HK Grotesk Medium"/>
                <a:sym typeface="HK Grotesk Medium"/>
              </a:rPr>
              <a:t>tā</a:t>
            </a:r>
            <a:r>
              <a:rPr lang="en-US" sz="2300">
                <a:solidFill>
                  <a:srgbClr val="171717"/>
                </a:solidFill>
                <a:latin typeface="HK Grotesk Medium"/>
                <a:ea typeface="HK Grotesk Medium"/>
                <a:cs typeface="HK Grotesk Medium"/>
                <a:sym typeface="HK Grotesk Medium"/>
              </a:rPr>
              <a:t>, kas </a:t>
            </a:r>
            <a:r>
              <a:rPr lang="en-US" sz="2300" err="1">
                <a:solidFill>
                  <a:srgbClr val="171717"/>
                </a:solidFill>
                <a:latin typeface="HK Grotesk Medium"/>
                <a:ea typeface="HK Grotesk Medium"/>
                <a:cs typeface="HK Grotesk Medium"/>
                <a:sym typeface="HK Grotesk Medium"/>
              </a:rPr>
              <a:t>notiek</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pirmais</a:t>
            </a:r>
            <a:r>
              <a:rPr lang="en-US" sz="2300">
                <a:solidFill>
                  <a:srgbClr val="171717"/>
                </a:solidFill>
                <a:latin typeface="HK Grotesk Medium"/>
                <a:ea typeface="HK Grotesk Medium"/>
                <a:cs typeface="HK Grotesk Medium"/>
                <a:sym typeface="HK Grotesk Medium"/>
              </a:rPr>
              <a:t>. </a:t>
            </a:r>
          </a:p>
          <a:p>
            <a:pPr algn="ctr">
              <a:lnSpc>
                <a:spcPts val="3640"/>
              </a:lnSpc>
              <a:spcBef>
                <a:spcPct val="0"/>
              </a:spcBef>
            </a:pPr>
            <a:endParaRPr lang="en-US" sz="2300" b="1">
              <a:solidFill>
                <a:srgbClr val="171717"/>
              </a:solidFill>
              <a:latin typeface="HK Grotesk Medium"/>
              <a:ea typeface="HK Grotesk Medium"/>
              <a:cs typeface="HK Grotesk Medium"/>
              <a:sym typeface="HK Grotesk Medium"/>
            </a:endParaRPr>
          </a:p>
        </p:txBody>
      </p:sp>
      <p:sp>
        <p:nvSpPr>
          <p:cNvPr id="15" name="TextBox 15"/>
          <p:cNvSpPr txBox="1"/>
          <p:nvPr/>
        </p:nvSpPr>
        <p:spPr>
          <a:xfrm>
            <a:off x="13148568" y="3427788"/>
            <a:ext cx="3799243" cy="951901"/>
          </a:xfrm>
          <a:prstGeom prst="rect">
            <a:avLst/>
          </a:prstGeom>
        </p:spPr>
        <p:txBody>
          <a:bodyPr lIns="0" tIns="0" rIns="0" bIns="0" rtlCol="0" anchor="t">
            <a:spAutoFit/>
          </a:bodyPr>
          <a:lstStyle/>
          <a:p>
            <a:pPr algn="ctr">
              <a:lnSpc>
                <a:spcPts val="3839"/>
              </a:lnSpc>
            </a:pPr>
            <a:r>
              <a:rPr lang="en-US" sz="3199" b="1">
                <a:solidFill>
                  <a:srgbClr val="171717"/>
                </a:solidFill>
                <a:latin typeface="HK Grotesk Bold"/>
                <a:ea typeface="HK Grotesk Bold"/>
                <a:cs typeface="HK Grotesk Bold"/>
                <a:sym typeface="HK Grotesk Bold"/>
              </a:rPr>
              <a:t>IZŅĒMUMS</a:t>
            </a:r>
          </a:p>
          <a:p>
            <a:pPr algn="ctr">
              <a:lnSpc>
                <a:spcPts val="3839"/>
              </a:lnSpc>
            </a:pPr>
            <a:endParaRPr lang="en-US" sz="3199" b="1">
              <a:solidFill>
                <a:srgbClr val="171717"/>
              </a:solidFill>
              <a:latin typeface="HK Grotesk Bold"/>
              <a:ea typeface="HK Grotesk Bold"/>
              <a:cs typeface="HK Grotesk Bold"/>
              <a:sym typeface="HK Grotesk Bold"/>
            </a:endParaRPr>
          </a:p>
        </p:txBody>
      </p:sp>
      <p:sp>
        <p:nvSpPr>
          <p:cNvPr id="16" name="TextBox 16"/>
          <p:cNvSpPr txBox="1"/>
          <p:nvPr/>
        </p:nvSpPr>
        <p:spPr>
          <a:xfrm>
            <a:off x="12916458" y="4439570"/>
            <a:ext cx="4486291" cy="2954591"/>
          </a:xfrm>
          <a:prstGeom prst="rect">
            <a:avLst/>
          </a:prstGeom>
        </p:spPr>
        <p:txBody>
          <a:bodyPr lIns="0" tIns="0" rIns="0" bIns="0" rtlCol="0" anchor="t">
            <a:spAutoFit/>
          </a:bodyPr>
          <a:lstStyle/>
          <a:p>
            <a:pPr algn="ctr">
              <a:lnSpc>
                <a:spcPts val="3220"/>
              </a:lnSpc>
              <a:spcBef>
                <a:spcPct val="0"/>
              </a:spcBef>
            </a:pPr>
            <a:r>
              <a:rPr lang="en-US" sz="2300" err="1">
                <a:solidFill>
                  <a:srgbClr val="171717"/>
                </a:solidFill>
                <a:latin typeface="HK Grotesk Medium"/>
                <a:ea typeface="HK Grotesk Medium"/>
                <a:cs typeface="HK Grotesk Medium"/>
                <a:sym typeface="HK Grotesk Medium"/>
              </a:rPr>
              <a:t>sagatavošanas</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izmaksas</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piemēram</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projekta</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pamatojošās</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dokumentācijas</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izmaksas</a:t>
            </a:r>
            <a:r>
              <a:rPr lang="en-US" sz="2300">
                <a:solidFill>
                  <a:srgbClr val="171717"/>
                </a:solidFill>
                <a:latin typeface="HK Grotesk Medium"/>
                <a:ea typeface="HK Grotesk Medium"/>
                <a:cs typeface="HK Grotesk Medium"/>
                <a:sym typeface="HK Grotesk Medium"/>
              </a:rPr>
              <a:t>, ja </a:t>
            </a:r>
            <a:r>
              <a:rPr lang="en-US" sz="2300" err="1">
                <a:solidFill>
                  <a:srgbClr val="171717"/>
                </a:solidFill>
                <a:latin typeface="HK Grotesk Medium"/>
                <a:ea typeface="HK Grotesk Medium"/>
                <a:cs typeface="HK Grotesk Medium"/>
                <a:sym typeface="HK Grotesk Medium"/>
              </a:rPr>
              <a:t>tās</a:t>
            </a:r>
            <a:r>
              <a:rPr lang="en-US" sz="2300">
                <a:solidFill>
                  <a:srgbClr val="171717"/>
                </a:solidFill>
                <a:latin typeface="HK Grotesk Medium"/>
                <a:ea typeface="HK Grotesk Medium"/>
                <a:cs typeface="HK Grotesk Medium"/>
                <a:sym typeface="HK Grotesk Medium"/>
              </a:rPr>
              <a:t> var </a:t>
            </a:r>
            <a:r>
              <a:rPr lang="en-US" sz="2300" err="1">
                <a:solidFill>
                  <a:srgbClr val="171717"/>
                </a:solidFill>
                <a:latin typeface="HK Grotesk Medium"/>
                <a:ea typeface="HK Grotesk Medium"/>
                <a:cs typeface="HK Grotesk Medium"/>
                <a:sym typeface="HK Grotesk Medium"/>
              </a:rPr>
              <a:t>segt</a:t>
            </a:r>
            <a:r>
              <a:rPr lang="en-US" sz="2300">
                <a:solidFill>
                  <a:srgbClr val="171717"/>
                </a:solidFill>
                <a:latin typeface="HK Grotesk Medium"/>
                <a:ea typeface="HK Grotesk Medium"/>
                <a:cs typeface="HK Grotesk Medium"/>
                <a:sym typeface="HK Grotesk Medium"/>
              </a:rPr>
              <a:t> </a:t>
            </a:r>
            <a:r>
              <a:rPr lang="en-US" sz="2300" err="1">
                <a:solidFill>
                  <a:srgbClr val="171717"/>
                </a:solidFill>
                <a:latin typeface="HK Grotesk Medium"/>
                <a:ea typeface="HK Grotesk Medium"/>
                <a:cs typeface="HK Grotesk Medium"/>
                <a:sym typeface="HK Grotesk Medium"/>
              </a:rPr>
              <a:t>ar</a:t>
            </a:r>
            <a:r>
              <a:rPr lang="en-US" sz="2300">
                <a:solidFill>
                  <a:srgbClr val="171717"/>
                </a:solidFill>
                <a:latin typeface="HK Grotesk Medium"/>
                <a:ea typeface="HK Grotesk Medium"/>
                <a:cs typeface="HK Grotesk Medium"/>
                <a:sym typeface="HK Grotesk Medium"/>
              </a:rPr>
              <a:t> de minimis </a:t>
            </a:r>
            <a:r>
              <a:rPr lang="en-US" sz="2300" err="1">
                <a:solidFill>
                  <a:srgbClr val="171717"/>
                </a:solidFill>
                <a:latin typeface="HK Grotesk Medium"/>
                <a:ea typeface="HK Grotesk Medium"/>
                <a:cs typeface="HK Grotesk Medium"/>
                <a:sym typeface="HK Grotesk Medium"/>
              </a:rPr>
              <a:t>atbalstu</a:t>
            </a:r>
            <a:endParaRPr lang="en-US" sz="2300">
              <a:solidFill>
                <a:srgbClr val="171717"/>
              </a:solidFill>
              <a:latin typeface="HK Grotesk Medium"/>
              <a:ea typeface="HK Grotesk Medium"/>
              <a:cs typeface="HK Grotesk Medium"/>
              <a:sym typeface="HK Grotesk Medium"/>
            </a:endParaRPr>
          </a:p>
          <a:p>
            <a:pPr algn="ctr">
              <a:lnSpc>
                <a:spcPts val="3220"/>
              </a:lnSpc>
              <a:spcBef>
                <a:spcPct val="0"/>
              </a:spcBef>
            </a:pPr>
            <a:endParaRPr lang="en-US" sz="2300">
              <a:solidFill>
                <a:srgbClr val="171717"/>
              </a:solidFill>
              <a:latin typeface="HK Grotesk Medium"/>
              <a:ea typeface="HK Grotesk Medium"/>
              <a:cs typeface="HK Grotesk Medium"/>
              <a:sym typeface="HK Grotesk Medium"/>
            </a:endParaRPr>
          </a:p>
          <a:p>
            <a:pPr algn="ctr">
              <a:lnSpc>
                <a:spcPts val="3220"/>
              </a:lnSpc>
              <a:spcBef>
                <a:spcPct val="0"/>
              </a:spcBef>
            </a:pPr>
            <a:r>
              <a:rPr lang="en-US" sz="2300">
                <a:solidFill>
                  <a:srgbClr val="171717"/>
                </a:solidFill>
                <a:latin typeface="HK Grotesk Medium"/>
                <a:ea typeface="HK Grotesk Medium"/>
                <a:cs typeface="HK Grotesk Medium"/>
                <a:sym typeface="HK Grotesk Medium"/>
              </a:rPr>
              <a:t>MK </a:t>
            </a:r>
            <a:r>
              <a:rPr lang="en-US" sz="2300" err="1">
                <a:solidFill>
                  <a:srgbClr val="171717"/>
                </a:solidFill>
                <a:latin typeface="HK Grotesk Medium"/>
                <a:ea typeface="HK Grotesk Medium"/>
                <a:cs typeface="HK Grotesk Medium"/>
                <a:sym typeface="HK Grotesk Medium"/>
              </a:rPr>
              <a:t>noteikumu</a:t>
            </a:r>
            <a:r>
              <a:rPr lang="en-US" sz="2300">
                <a:solidFill>
                  <a:srgbClr val="171717"/>
                </a:solidFill>
                <a:latin typeface="HK Grotesk Medium"/>
                <a:ea typeface="HK Grotesk Medium"/>
                <a:cs typeface="HK Grotesk Medium"/>
                <a:sym typeface="HK Grotesk Medium"/>
              </a:rPr>
              <a:t> 67.punkts</a:t>
            </a:r>
          </a:p>
          <a:p>
            <a:pPr algn="ctr">
              <a:lnSpc>
                <a:spcPts val="4200"/>
              </a:lnSpc>
              <a:spcBef>
                <a:spcPct val="0"/>
              </a:spcBef>
            </a:pPr>
            <a:endParaRPr lang="en-US" sz="2300" b="1">
              <a:solidFill>
                <a:srgbClr val="171717"/>
              </a:solidFill>
              <a:latin typeface="HK Grotesk Medium"/>
              <a:ea typeface="HK Grotesk Medium"/>
              <a:cs typeface="HK Grotesk Medium"/>
              <a:sym typeface="HK Grotesk Medium"/>
            </a:endParaRPr>
          </a:p>
        </p:txBody>
      </p:sp>
      <p:sp>
        <p:nvSpPr>
          <p:cNvPr id="17" name="TextBox 17"/>
          <p:cNvSpPr txBox="1"/>
          <p:nvPr/>
        </p:nvSpPr>
        <p:spPr>
          <a:xfrm>
            <a:off x="3104757" y="9615454"/>
            <a:ext cx="1529329" cy="419282"/>
          </a:xfrm>
          <a:prstGeom prst="rect">
            <a:avLst/>
          </a:prstGeom>
        </p:spPr>
        <p:txBody>
          <a:bodyPr lIns="0" tIns="0" rIns="0" bIns="0" rtlCol="0" anchor="t">
            <a:spAutoFit/>
          </a:bodyPr>
          <a:lstStyle/>
          <a:p>
            <a:pPr algn="l">
              <a:lnSpc>
                <a:spcPts val="3359"/>
              </a:lnSpc>
              <a:spcBef>
                <a:spcPct val="0"/>
              </a:spcBef>
            </a:pPr>
            <a:r>
              <a:rPr lang="en-US" sz="2400" b="1" dirty="0">
                <a:solidFill>
                  <a:srgbClr val="62406B"/>
                </a:solidFill>
                <a:latin typeface="HK Grotesk Bold"/>
                <a:ea typeface="HK Grotesk Bold"/>
                <a:cs typeface="HK Grotesk Bold"/>
                <a:sym typeface="HK Grotesk Bold"/>
              </a:rPr>
              <a:t>08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2406B"/>
        </a:solidFill>
        <a:effectLst/>
      </p:bgPr>
    </p:bg>
    <p:spTree>
      <p:nvGrpSpPr>
        <p:cNvPr id="1" name="">
          <a:extLst>
            <a:ext uri="{FF2B5EF4-FFF2-40B4-BE49-F238E27FC236}">
              <a16:creationId xmlns:a16="http://schemas.microsoft.com/office/drawing/2014/main" id="{DD64B00D-B689-D9DC-650E-1C986A31F02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D4B6042-7863-E262-262E-19A6DB0D7A34}"/>
              </a:ext>
            </a:extLst>
          </p:cNvPr>
          <p:cNvSpPr/>
          <p:nvPr/>
        </p:nvSpPr>
        <p:spPr>
          <a:xfrm>
            <a:off x="4545264" y="-949434"/>
            <a:ext cx="35651" cy="1978134"/>
          </a:xfrm>
          <a:prstGeom prst="rect">
            <a:avLst/>
          </a:prstGeom>
          <a:solidFill>
            <a:srgbClr val="FFFFFF"/>
          </a:solidFill>
        </p:spPr>
        <p:txBody>
          <a:bodyPr/>
          <a:lstStyle/>
          <a:p>
            <a:endParaRPr lang="lv-LV"/>
          </a:p>
        </p:txBody>
      </p:sp>
      <p:sp>
        <p:nvSpPr>
          <p:cNvPr id="3" name="TextBox 3">
            <a:extLst>
              <a:ext uri="{FF2B5EF4-FFF2-40B4-BE49-F238E27FC236}">
                <a16:creationId xmlns:a16="http://schemas.microsoft.com/office/drawing/2014/main" id="{94AED924-ADBF-748B-E028-2F66D98B50C0}"/>
              </a:ext>
            </a:extLst>
          </p:cNvPr>
          <p:cNvSpPr txBox="1"/>
          <p:nvPr/>
        </p:nvSpPr>
        <p:spPr>
          <a:xfrm>
            <a:off x="1478125" y="1188085"/>
            <a:ext cx="7115454" cy="596189"/>
          </a:xfrm>
          <a:prstGeom prst="rect">
            <a:avLst/>
          </a:prstGeom>
        </p:spPr>
        <p:txBody>
          <a:bodyPr lIns="0" tIns="0" rIns="0" bIns="0" rtlCol="0" anchor="t">
            <a:spAutoFit/>
          </a:bodyPr>
          <a:lstStyle/>
          <a:p>
            <a:pPr algn="ctr">
              <a:lnSpc>
                <a:spcPts val="4410"/>
              </a:lnSpc>
            </a:pPr>
            <a:r>
              <a:rPr lang="en-US" sz="4500" b="1" dirty="0">
                <a:solidFill>
                  <a:srgbClr val="FFFFFF"/>
                </a:solidFill>
                <a:latin typeface="HK Grotesk Bold"/>
                <a:ea typeface="HK Grotesk Bold"/>
                <a:cs typeface="HK Grotesk Bold"/>
                <a:sym typeface="HK Grotesk Bold"/>
              </a:rPr>
              <a:t> </a:t>
            </a:r>
            <a:r>
              <a:rPr lang="en-US" sz="4500" b="1" dirty="0" err="1">
                <a:solidFill>
                  <a:srgbClr val="FFFFFF"/>
                </a:solidFill>
                <a:latin typeface="HK Grotesk Bold"/>
                <a:ea typeface="HK Grotesk Bold"/>
                <a:cs typeface="HK Grotesk Bold"/>
                <a:sym typeface="HK Grotesk Bold"/>
              </a:rPr>
              <a:t>Militārā</a:t>
            </a:r>
            <a:r>
              <a:rPr lang="en-US" sz="4500" b="1" dirty="0">
                <a:solidFill>
                  <a:srgbClr val="FFFFFF"/>
                </a:solidFill>
                <a:latin typeface="HK Grotesk Bold"/>
                <a:ea typeface="HK Grotesk Bold"/>
                <a:cs typeface="HK Grotesk Bold"/>
                <a:sym typeface="HK Grotesk Bold"/>
              </a:rPr>
              <a:t> </a:t>
            </a:r>
            <a:r>
              <a:rPr lang="en-US" sz="4500" b="1" dirty="0" err="1">
                <a:solidFill>
                  <a:srgbClr val="FFFFFF"/>
                </a:solidFill>
                <a:latin typeface="HK Grotesk Bold"/>
                <a:ea typeface="HK Grotesk Bold"/>
                <a:cs typeface="HK Grotesk Bold"/>
                <a:sym typeface="HK Grotesk Bold"/>
              </a:rPr>
              <a:t>joma</a:t>
            </a:r>
            <a:endParaRPr lang="en-US" sz="4500" b="1" dirty="0">
              <a:solidFill>
                <a:srgbClr val="FFFFFF"/>
              </a:solidFill>
              <a:latin typeface="HK Grotesk Bold"/>
              <a:ea typeface="HK Grotesk Bold"/>
              <a:cs typeface="HK Grotesk Bold"/>
              <a:sym typeface="HK Grotesk Bold"/>
            </a:endParaRPr>
          </a:p>
        </p:txBody>
      </p:sp>
      <p:sp>
        <p:nvSpPr>
          <p:cNvPr id="4" name="TextBox 4">
            <a:extLst>
              <a:ext uri="{FF2B5EF4-FFF2-40B4-BE49-F238E27FC236}">
                <a16:creationId xmlns:a16="http://schemas.microsoft.com/office/drawing/2014/main" id="{0D38420D-408F-E24D-4A46-1EE8D3133069}"/>
              </a:ext>
            </a:extLst>
          </p:cNvPr>
          <p:cNvSpPr txBox="1"/>
          <p:nvPr/>
        </p:nvSpPr>
        <p:spPr>
          <a:xfrm>
            <a:off x="704883" y="2058080"/>
            <a:ext cx="8587689" cy="7839262"/>
          </a:xfrm>
          <a:prstGeom prst="rect">
            <a:avLst/>
          </a:prstGeom>
        </p:spPr>
        <p:txBody>
          <a:bodyPr lIns="0" tIns="0" rIns="0" bIns="0" rtlCol="0" anchor="t">
            <a:spAutoFit/>
          </a:bodyPr>
          <a:lstStyle/>
          <a:p>
            <a:pPr marL="360000" lvl="1" algn="l">
              <a:lnSpc>
                <a:spcPts val="3360"/>
              </a:lnSpc>
            </a:pPr>
            <a:r>
              <a:rPr lang="lv-LV" sz="2400" b="1" dirty="0">
                <a:solidFill>
                  <a:srgbClr val="FFFFFF"/>
                </a:solidFill>
                <a:latin typeface="HK Grotesk Bold"/>
                <a:ea typeface="HK Grotesk Bold"/>
                <a:cs typeface="HK Grotesk Bold"/>
                <a:sym typeface="HK Grotesk Bold"/>
              </a:rPr>
              <a:t>Pasākumiem, kas saistīti tikai ar drošības un aizsardzības mērķi, komercdarbības atbalsta regulējuma nosacījumus nav jāpiemēro, ja publiskā finansējuma piešķiršana (jebkādā formā) saimnieciskās darbības veicējiem ir paredzēta to īstenotajām darbībām vienīgi militārajā jomā (atbilstoši Līguma par Eiropas Savienības darbību 346.panta 1.daļas (b) apakšpunktā noteiktajam).</a:t>
            </a:r>
            <a:endParaRPr lang="en-US" sz="2400" b="1" dirty="0">
              <a:solidFill>
                <a:srgbClr val="FFFFFF"/>
              </a:solidFill>
              <a:latin typeface="HK Grotesk Bold"/>
              <a:ea typeface="HK Grotesk Bold"/>
              <a:cs typeface="HK Grotesk Bold"/>
              <a:sym typeface="HK Grotesk Bold"/>
            </a:endParaRPr>
          </a:p>
          <a:p>
            <a:pPr marL="360000" lvl="1" algn="l">
              <a:lnSpc>
                <a:spcPts val="3360"/>
              </a:lnSpc>
            </a:pPr>
            <a:endParaRPr lang="en-US" sz="2400" b="1" dirty="0">
              <a:solidFill>
                <a:srgbClr val="FFFFFF"/>
              </a:solidFill>
              <a:latin typeface="HK Grotesk Bold"/>
              <a:ea typeface="HK Grotesk Bold"/>
              <a:cs typeface="HK Grotesk Bold"/>
              <a:sym typeface="HK Grotesk Bold"/>
            </a:endParaRPr>
          </a:p>
          <a:p>
            <a:pPr marL="360000" lvl="1" algn="l">
              <a:lnSpc>
                <a:spcPts val="3360"/>
              </a:lnSpc>
            </a:pPr>
            <a:r>
              <a:rPr lang="en-US" sz="2400" b="1" dirty="0" err="1">
                <a:solidFill>
                  <a:srgbClr val="FFFFFF"/>
                </a:solidFill>
                <a:latin typeface="HK Grotesk Bold"/>
                <a:ea typeface="HK Grotesk Bold"/>
                <a:cs typeface="HK Grotesk Bold"/>
                <a:sym typeface="HK Grotesk Bold"/>
              </a:rPr>
              <a:t>Tiek</a:t>
            </a:r>
            <a:r>
              <a:rPr lang="lv-LV" sz="2400" b="1" dirty="0">
                <a:solidFill>
                  <a:srgbClr val="FFFFFF"/>
                </a:solidFill>
                <a:latin typeface="HK Grotesk Bold"/>
                <a:ea typeface="HK Grotesk Bold"/>
                <a:cs typeface="HK Grotesk Bold"/>
                <a:sym typeface="HK Grotesk Bold"/>
              </a:rPr>
              <a:t> pieņemts, ka publiskā institūcijas darbojas “īstenojot valsts varu”, nodrošinot valsts drošības intereses, līdz ar to publiskā finansējuma piešķiršana (jebkādā formā) nekvalificējas kā atbalsts saimnieciskajai darbībai un tādējādi nav jāpiemēro komercdarbības atbalsta regulējuma nosacījumi </a:t>
            </a:r>
            <a:endParaRPr lang="en-US" sz="2400" b="1" dirty="0">
              <a:solidFill>
                <a:srgbClr val="FFFFFF"/>
              </a:solidFill>
              <a:latin typeface="HK Grotesk Bold"/>
              <a:ea typeface="HK Grotesk Bold"/>
              <a:cs typeface="HK Grotesk Bold"/>
              <a:sym typeface="HK Grotesk Bold"/>
            </a:endParaRPr>
          </a:p>
          <a:p>
            <a:pPr marL="360000" lvl="1" algn="l">
              <a:lnSpc>
                <a:spcPts val="3360"/>
              </a:lnSpc>
            </a:pPr>
            <a:endParaRPr lang="en-US" sz="2400" b="1" dirty="0">
              <a:solidFill>
                <a:srgbClr val="FFFFFF"/>
              </a:solidFill>
              <a:latin typeface="HK Grotesk Bold"/>
              <a:ea typeface="HK Grotesk Bold"/>
              <a:cs typeface="HK Grotesk Bold"/>
              <a:sym typeface="HK Grotesk Bold"/>
            </a:endParaRPr>
          </a:p>
          <a:p>
            <a:pPr marL="360000" lvl="1" algn="l">
              <a:lnSpc>
                <a:spcPts val="3360"/>
              </a:lnSpc>
            </a:pP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Sadarbības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partneri</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kuri</a:t>
            </a:r>
            <a:r>
              <a:rPr lang="en-US" sz="2400" b="1" dirty="0">
                <a:solidFill>
                  <a:srgbClr val="FFFFFF"/>
                </a:solidFill>
                <a:latin typeface="HK Grotesk Bold"/>
                <a:ea typeface="HK Grotesk Bold"/>
                <a:cs typeface="HK Grotesk Bold"/>
                <a:sym typeface="HK Grotesk Bold"/>
              </a:rPr>
              <a:t> realizes </a:t>
            </a:r>
            <a:r>
              <a:rPr lang="en-US" sz="2400" b="1" dirty="0" err="1">
                <a:solidFill>
                  <a:srgbClr val="FFFFFF"/>
                </a:solidFill>
                <a:latin typeface="HK Grotesk Bold"/>
                <a:ea typeface="HK Grotesk Bold"/>
                <a:cs typeface="HK Grotesk Bold"/>
                <a:sym typeface="HK Grotesk Bold"/>
              </a:rPr>
              <a:t>militārās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jomas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projektus</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nedrīkst</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atbilst</a:t>
            </a:r>
            <a:r>
              <a:rPr lang="en-US" sz="2400" b="1" dirty="0">
                <a:solidFill>
                  <a:srgbClr val="FFFFFF"/>
                </a:solidFill>
                <a:latin typeface="HK Grotesk Bold"/>
                <a:ea typeface="HK Grotesk Bold"/>
                <a:cs typeface="HK Grotesk Bold"/>
                <a:sym typeface="HK Grotesk Bold"/>
              </a:rPr>
              <a:t> </a:t>
            </a:r>
            <a:r>
              <a:rPr lang="lv-LV" sz="2400" b="1" dirty="0">
                <a:solidFill>
                  <a:srgbClr val="FFFFFF"/>
                </a:solidFill>
                <a:latin typeface="HK Grotesk Bold"/>
                <a:ea typeface="HK Grotesk Bold"/>
                <a:cs typeface="HK Grotesk Bold"/>
                <a:sym typeface="HK Grotesk Bold"/>
              </a:rPr>
              <a:t>grūtībās nonākušam uzņēmuma</a:t>
            </a:r>
            <a:r>
              <a:rPr lang="en-US" sz="2400" b="1" dirty="0">
                <a:solidFill>
                  <a:srgbClr val="FFFFFF"/>
                </a:solidFill>
                <a:latin typeface="HK Grotesk Bold"/>
                <a:ea typeface="HK Grotesk Bold"/>
                <a:cs typeface="HK Grotesk Bold"/>
                <a:sym typeface="HK Grotesk Bold"/>
              </a:rPr>
              <a:t> </a:t>
            </a:r>
            <a:r>
              <a:rPr lang="en-US" sz="2400" b="1" dirty="0" err="1">
                <a:solidFill>
                  <a:srgbClr val="FFFFFF"/>
                </a:solidFill>
                <a:latin typeface="HK Grotesk Bold"/>
                <a:ea typeface="HK Grotesk Bold"/>
                <a:cs typeface="HK Grotesk Bold"/>
                <a:sym typeface="HK Grotesk Bold"/>
              </a:rPr>
              <a:t>statusam</a:t>
            </a:r>
            <a:endParaRPr lang="en-US" sz="2400" b="1" dirty="0">
              <a:solidFill>
                <a:srgbClr val="FFFFFF"/>
              </a:solidFill>
              <a:latin typeface="HK Grotesk Bold"/>
              <a:ea typeface="HK Grotesk Bold"/>
              <a:cs typeface="HK Grotesk Bold"/>
              <a:sym typeface="HK Grotesk Bold"/>
            </a:endParaRPr>
          </a:p>
          <a:p>
            <a:pPr marL="302260" lvl="1" algn="l">
              <a:lnSpc>
                <a:spcPts val="3360"/>
              </a:lnSpc>
            </a:pPr>
            <a:endParaRPr lang="en-US" sz="2600" b="1" dirty="0">
              <a:solidFill>
                <a:srgbClr val="FFFFFF"/>
              </a:solidFill>
              <a:latin typeface="HK Grotesk Bold"/>
              <a:ea typeface="HK Grotesk Bold"/>
              <a:cs typeface="HK Grotesk Bold"/>
              <a:sym typeface="HK Grotesk Bold"/>
            </a:endParaRPr>
          </a:p>
        </p:txBody>
      </p:sp>
      <p:sp>
        <p:nvSpPr>
          <p:cNvPr id="5" name="Freeform 5">
            <a:extLst>
              <a:ext uri="{FF2B5EF4-FFF2-40B4-BE49-F238E27FC236}">
                <a16:creationId xmlns:a16="http://schemas.microsoft.com/office/drawing/2014/main" id="{877C5F0A-4DD8-78A8-9D43-AC514FC07F20}"/>
              </a:ext>
            </a:extLst>
          </p:cNvPr>
          <p:cNvSpPr/>
          <p:nvPr/>
        </p:nvSpPr>
        <p:spPr>
          <a:xfrm>
            <a:off x="9991565" y="0"/>
            <a:ext cx="8296435" cy="10287000"/>
          </a:xfrm>
          <a:custGeom>
            <a:avLst/>
            <a:gdLst/>
            <a:ahLst/>
            <a:cxnLst/>
            <a:rect l="l" t="t" r="r" b="b"/>
            <a:pathLst>
              <a:path w="8296435" h="10287000">
                <a:moveTo>
                  <a:pt x="0" y="0"/>
                </a:moveTo>
                <a:lnTo>
                  <a:pt x="8296435" y="0"/>
                </a:lnTo>
                <a:lnTo>
                  <a:pt x="8296435" y="10287000"/>
                </a:lnTo>
                <a:lnTo>
                  <a:pt x="0" y="10287000"/>
                </a:lnTo>
                <a:lnTo>
                  <a:pt x="0" y="0"/>
                </a:lnTo>
                <a:close/>
              </a:path>
            </a:pathLst>
          </a:custGeom>
          <a:blipFill>
            <a:blip r:embed="rId3"/>
            <a:stretch>
              <a:fillRect t="-10487" b="-10487"/>
            </a:stretch>
          </a:blipFill>
        </p:spPr>
        <p:txBody>
          <a:bodyPr/>
          <a:lstStyle/>
          <a:p>
            <a:endParaRPr lang="lv-LV"/>
          </a:p>
        </p:txBody>
      </p:sp>
      <p:sp>
        <p:nvSpPr>
          <p:cNvPr id="6" name="TextBox 6">
            <a:extLst>
              <a:ext uri="{FF2B5EF4-FFF2-40B4-BE49-F238E27FC236}">
                <a16:creationId xmlns:a16="http://schemas.microsoft.com/office/drawing/2014/main" id="{9229D2B4-9873-4EAD-5650-BF28D76C9E9D}"/>
              </a:ext>
            </a:extLst>
          </p:cNvPr>
          <p:cNvSpPr txBox="1"/>
          <p:nvPr/>
        </p:nvSpPr>
        <p:spPr>
          <a:xfrm>
            <a:off x="1063578" y="9687701"/>
            <a:ext cx="1529329" cy="419282"/>
          </a:xfrm>
          <a:prstGeom prst="rect">
            <a:avLst/>
          </a:prstGeom>
        </p:spPr>
        <p:txBody>
          <a:bodyPr lIns="0" tIns="0" rIns="0" bIns="0" rtlCol="0" anchor="t">
            <a:spAutoFit/>
          </a:bodyPr>
          <a:lstStyle/>
          <a:p>
            <a:pPr algn="l">
              <a:lnSpc>
                <a:spcPts val="3360"/>
              </a:lnSpc>
              <a:spcBef>
                <a:spcPct val="0"/>
              </a:spcBef>
            </a:pPr>
            <a:r>
              <a:rPr lang="en-US" sz="2400" b="1" dirty="0">
                <a:solidFill>
                  <a:srgbClr val="FFFFFF"/>
                </a:solidFill>
                <a:latin typeface="HK Grotesk Bold"/>
                <a:ea typeface="HK Grotesk Bold"/>
                <a:cs typeface="HK Grotesk Bold"/>
                <a:sym typeface="HK Grotesk Bold"/>
              </a:rPr>
              <a:t>09</a:t>
            </a:r>
          </a:p>
        </p:txBody>
      </p:sp>
    </p:spTree>
    <p:extLst>
      <p:ext uri="{BB962C8B-B14F-4D97-AF65-F5344CB8AC3E}">
        <p14:creationId xmlns:p14="http://schemas.microsoft.com/office/powerpoint/2010/main" val="2927015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420F9C1DC0CD458DDD10124B9EB622" ma:contentTypeVersion="19" ma:contentTypeDescription="Create a new document." ma:contentTypeScope="" ma:versionID="73e61fbc98329816cc29717f628ae333">
  <xsd:schema xmlns:xsd="http://www.w3.org/2001/XMLSchema" xmlns:xs="http://www.w3.org/2001/XMLSchema" xmlns:p="http://schemas.microsoft.com/office/2006/metadata/properties" xmlns:ns2="f460a412-55da-43b7-bce9-0b638edefbc1" xmlns:ns3="cf6ab5d4-62ec-4779-8671-a1faf119395c" targetNamespace="http://schemas.microsoft.com/office/2006/metadata/properties" ma:root="true" ma:fieldsID="b5907035fc7b7a53baa2e4266222eb29" ns2:_="" ns3:_="">
    <xsd:import namespace="f460a412-55da-43b7-bce9-0b638edefbc1"/>
    <xsd:import namespace="cf6ab5d4-62ec-4779-8671-a1faf11939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Saist_x002e_uz_x002e_parbau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0a412-55da-43b7-bce9-0b638edefb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79952b4-9163-4466-a728-aca91a51bc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Saist_x002e_uz_x002e_parbaude" ma:index="25" nillable="true" ma:displayName="Saist.uz.parbaude" ma:format="Dropdown" ma:internalName="Saist_x002e_uz_x002e_parbaud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6ab5d4-62ec-4779-8671-a1faf119395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bd2aece-773a-403b-b2a7-39537862d3cf}" ma:internalName="TaxCatchAll" ma:showField="CatchAllData" ma:web="cf6ab5d4-62ec-4779-8671-a1faf11939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60a412-55da-43b7-bce9-0b638edefbc1">
      <Terms xmlns="http://schemas.microsoft.com/office/infopath/2007/PartnerControls"/>
    </lcf76f155ced4ddcb4097134ff3c332f>
    <TaxCatchAll xmlns="cf6ab5d4-62ec-4779-8671-a1faf119395c" xsi:nil="true"/>
    <Saist_x002e_uz_x002e_parbaude xmlns="f460a412-55da-43b7-bce9-0b638edefbc1" xsi:nil="true"/>
  </documentManagement>
</p:properties>
</file>

<file path=customXml/itemProps1.xml><?xml version="1.0" encoding="utf-8"?>
<ds:datastoreItem xmlns:ds="http://schemas.openxmlformats.org/officeDocument/2006/customXml" ds:itemID="{76F52CBE-1E7C-4DBE-B6B2-A20DB20D765B}">
  <ds:schemaRefs>
    <ds:schemaRef ds:uri="http://schemas.microsoft.com/sharepoint/v3/contenttype/forms"/>
  </ds:schemaRefs>
</ds:datastoreItem>
</file>

<file path=customXml/itemProps2.xml><?xml version="1.0" encoding="utf-8"?>
<ds:datastoreItem xmlns:ds="http://schemas.openxmlformats.org/officeDocument/2006/customXml" ds:itemID="{526F8DDB-65A3-4ECF-94CE-C4269DEBC96B}">
  <ds:schemaRefs>
    <ds:schemaRef ds:uri="cf6ab5d4-62ec-4779-8671-a1faf119395c"/>
    <ds:schemaRef ds:uri="f460a412-55da-43b7-bce9-0b638edefb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164B2B0-055F-4993-A446-F09CBEE3D175}">
  <ds:schemaRefs>
    <ds:schemaRef ds:uri="cf6ab5d4-62ec-4779-8671-a1faf119395c"/>
    <ds:schemaRef ds:uri="f460a412-55da-43b7-bce9-0b638edefbc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1195</Words>
  <Application>Microsoft Office PowerPoint</Application>
  <PresentationFormat>Custom</PresentationFormat>
  <Paragraphs>126</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HK Grotesk Italics</vt:lpstr>
      <vt:lpstr>Calibri</vt:lpstr>
      <vt:lpstr>HK Grotesk Medium</vt:lpstr>
      <vt:lpstr>Aptos</vt:lpstr>
      <vt:lpstr>HK Grotesk Bold</vt:lpstr>
      <vt:lpstr>Arial</vt:lpstr>
      <vt:lpstr>HK Grotesk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vebinars_5111_3K</dc:title>
  <dc:creator>Ilze Akmentiņa</dc:creator>
  <cp:lastModifiedBy>Ilze Akmentiņa</cp:lastModifiedBy>
  <cp:revision>1</cp:revision>
  <dcterms:created xsi:type="dcterms:W3CDTF">2006-08-16T00:00:00Z</dcterms:created>
  <dcterms:modified xsi:type="dcterms:W3CDTF">2026-02-17T14:19:50Z</dcterms:modified>
  <dc:identifier>DAHBNMsUKis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0x01010089420F9C1DC0CD458DDD10124B9EB622</vt:lpwstr>
  </property>
  <property fmtid="{D5CDD505-2E9C-101B-9397-08002B2CF9AE}" pid="3" name="MediaServiceImageTags">
    <vt:lpwstr/>
  </property>
</Properties>
</file>