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</p:sldMasterIdLst>
  <p:notesMasterIdLst>
    <p:notesMasterId r:id="rId12"/>
  </p:notesMasterIdLst>
  <p:handoutMasterIdLst>
    <p:handoutMasterId r:id="rId13"/>
  </p:handoutMasterIdLst>
  <p:sldIdLst>
    <p:sldId id="259" r:id="rId5"/>
    <p:sldId id="312" r:id="rId6"/>
    <p:sldId id="314" r:id="rId7"/>
    <p:sldId id="315" r:id="rId8"/>
    <p:sldId id="316" r:id="rId9"/>
    <p:sldId id="317" r:id="rId10"/>
    <p:sldId id="31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A53E6-07DB-4305-AAA4-E31A80A962E6}" v="9" dt="2026-01-21T16:24:48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8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dega Fokina" userId="fbe38b27-3f16-4883-b529-3fc909c8acae" providerId="ADAL" clId="{026C3473-F862-46F8-9E63-5A6114886856}"/>
    <pc:docChg chg="undo redo custSel addSld delSld modSld">
      <pc:chgData name="Gundega Fokina" userId="fbe38b27-3f16-4883-b529-3fc909c8acae" providerId="ADAL" clId="{026C3473-F862-46F8-9E63-5A6114886856}" dt="2026-01-22T06:13:26.710" v="211" actId="47"/>
      <pc:docMkLst>
        <pc:docMk/>
      </pc:docMkLst>
      <pc:sldChg chg="addSp delSp modSp mod setBg modClrScheme chgLayout">
        <pc:chgData name="Gundega Fokina" userId="fbe38b27-3f16-4883-b529-3fc909c8acae" providerId="ADAL" clId="{026C3473-F862-46F8-9E63-5A6114886856}" dt="2026-01-22T06:11:12.207" v="210" actId="478"/>
        <pc:sldMkLst>
          <pc:docMk/>
          <pc:sldMk cId="170963834" sldId="259"/>
        </pc:sldMkLst>
        <pc:spChg chg="mod">
          <ac:chgData name="Gundega Fokina" userId="fbe38b27-3f16-4883-b529-3fc909c8acae" providerId="ADAL" clId="{026C3473-F862-46F8-9E63-5A6114886856}" dt="2026-01-22T06:11:06.952" v="209" actId="404"/>
          <ac:spMkLst>
            <pc:docMk/>
            <pc:sldMk cId="170963834" sldId="259"/>
            <ac:spMk id="2" creationId="{D9B36C10-A9EA-414E-B3D3-09BAD9FA950D}"/>
          </ac:spMkLst>
        </pc:spChg>
        <pc:spChg chg="del mod">
          <ac:chgData name="Gundega Fokina" userId="fbe38b27-3f16-4883-b529-3fc909c8acae" providerId="ADAL" clId="{026C3473-F862-46F8-9E63-5A6114886856}" dt="2026-01-21T16:17:56.032" v="162" actId="478"/>
          <ac:spMkLst>
            <pc:docMk/>
            <pc:sldMk cId="170963834" sldId="259"/>
            <ac:spMk id="3" creationId="{0A140D27-0E15-4434-A8B8-FC32761449B0}"/>
          </ac:spMkLst>
        </pc:spChg>
        <pc:spChg chg="add mod">
          <ac:chgData name="Gundega Fokina" userId="fbe38b27-3f16-4883-b529-3fc909c8acae" providerId="ADAL" clId="{026C3473-F862-46F8-9E63-5A6114886856}" dt="2026-01-22T06:10:51.481" v="208" actId="20577"/>
          <ac:spMkLst>
            <pc:docMk/>
            <pc:sldMk cId="170963834" sldId="259"/>
            <ac:spMk id="4" creationId="{5E785399-BBB0-945D-99DC-4C4A1AF6749C}"/>
          </ac:spMkLst>
        </pc:spChg>
        <pc:spChg chg="add del mod">
          <ac:chgData name="Gundega Fokina" userId="fbe38b27-3f16-4883-b529-3fc909c8acae" providerId="ADAL" clId="{026C3473-F862-46F8-9E63-5A6114886856}" dt="2026-01-21T15:06:25.674" v="44" actId="26606"/>
          <ac:spMkLst>
            <pc:docMk/>
            <pc:sldMk cId="170963834" sldId="259"/>
            <ac:spMk id="5" creationId="{1FAFA1E7-EB14-9136-1099-6AF71AD410A3}"/>
          </ac:spMkLst>
        </pc:spChg>
        <pc:spChg chg="add del mod">
          <ac:chgData name="Gundega Fokina" userId="fbe38b27-3f16-4883-b529-3fc909c8acae" providerId="ADAL" clId="{026C3473-F862-46F8-9E63-5A6114886856}" dt="2026-01-21T16:17:59.828" v="163" actId="478"/>
          <ac:spMkLst>
            <pc:docMk/>
            <pc:sldMk cId="170963834" sldId="259"/>
            <ac:spMk id="6" creationId="{2C15AAA4-1CB2-7CA4-4B27-BF33D27F0BE1}"/>
          </ac:spMkLst>
        </pc:spChg>
        <pc:spChg chg="add mod ord modVis">
          <ac:chgData name="Gundega Fokina" userId="fbe38b27-3f16-4883-b529-3fc909c8acae" providerId="ADAL" clId="{026C3473-F862-46F8-9E63-5A6114886856}" dt="2026-01-21T15:09:41.517" v="102" actId="26606"/>
          <ac:spMkLst>
            <pc:docMk/>
            <pc:sldMk cId="170963834" sldId="259"/>
            <ac:spMk id="10" creationId="{5528383E-198B-FFF9-6C03-1382255B2F64}"/>
          </ac:spMkLst>
        </pc:spChg>
        <pc:spChg chg="add del mod">
          <ac:chgData name="Gundega Fokina" userId="fbe38b27-3f16-4883-b529-3fc909c8acae" providerId="ADAL" clId="{026C3473-F862-46F8-9E63-5A6114886856}" dt="2026-01-21T15:07:55.940" v="64" actId="478"/>
          <ac:spMkLst>
            <pc:docMk/>
            <pc:sldMk cId="170963834" sldId="259"/>
            <ac:spMk id="12" creationId="{E640148D-079C-D36A-A376-C944865B8F7F}"/>
          </ac:spMkLst>
        </pc:spChg>
        <pc:spChg chg="add mod modVis">
          <ac:chgData name="Gundega Fokina" userId="fbe38b27-3f16-4883-b529-3fc909c8acae" providerId="ADAL" clId="{026C3473-F862-46F8-9E63-5A6114886856}" dt="2026-01-21T15:09:41.517" v="102" actId="26606"/>
          <ac:spMkLst>
            <pc:docMk/>
            <pc:sldMk cId="170963834" sldId="259"/>
            <ac:spMk id="14" creationId="{80F09C46-CBD7-FF63-2F62-23AFB4D18A21}"/>
          </ac:spMkLst>
        </pc:spChg>
        <pc:spChg chg="add del mod ord modVis">
          <ac:chgData name="Gundega Fokina" userId="fbe38b27-3f16-4883-b529-3fc909c8acae" providerId="ADAL" clId="{026C3473-F862-46F8-9E63-5A6114886856}" dt="2026-01-21T16:28:08.297" v="207" actId="478"/>
          <ac:spMkLst>
            <pc:docMk/>
            <pc:sldMk cId="170963834" sldId="259"/>
            <ac:spMk id="16" creationId="{D771AB0E-C9B0-3487-3AE1-B951D13EE796}"/>
          </ac:spMkLst>
        </pc:spChg>
        <pc:spChg chg="add del mod">
          <ac:chgData name="Gundega Fokina" userId="fbe38b27-3f16-4883-b529-3fc909c8acae" providerId="ADAL" clId="{026C3473-F862-46F8-9E63-5A6114886856}" dt="2026-01-21T15:07:22.457" v="63" actId="26606"/>
          <ac:spMkLst>
            <pc:docMk/>
            <pc:sldMk cId="170963834" sldId="259"/>
            <ac:spMk id="19" creationId="{6FF1B09E-07DF-34BD-393F-F7148BB6E4F6}"/>
          </ac:spMkLst>
        </pc:spChg>
        <pc:spChg chg="add del mod">
          <ac:chgData name="Gundega Fokina" userId="fbe38b27-3f16-4883-b529-3fc909c8acae" providerId="ADAL" clId="{026C3473-F862-46F8-9E63-5A6114886856}" dt="2026-01-21T15:09:27.778" v="89" actId="478"/>
          <ac:spMkLst>
            <pc:docMk/>
            <pc:sldMk cId="170963834" sldId="259"/>
            <ac:spMk id="21" creationId="{85DE59BC-C591-46A8-7770-0F926137B309}"/>
          </ac:spMkLst>
        </pc:spChg>
        <pc:spChg chg="add del mod ord modVis">
          <ac:chgData name="Gundega Fokina" userId="fbe38b27-3f16-4883-b529-3fc909c8acae" providerId="ADAL" clId="{026C3473-F862-46F8-9E63-5A6114886856}" dt="2026-01-22T06:11:12.207" v="210" actId="478"/>
          <ac:spMkLst>
            <pc:docMk/>
            <pc:sldMk cId="170963834" sldId="259"/>
            <ac:spMk id="23" creationId="{BD266652-7E04-D986-76FA-25AFA2314161}"/>
          </ac:spMkLst>
        </pc:spChg>
        <pc:picChg chg="del">
          <ac:chgData name="Gundega Fokina" userId="fbe38b27-3f16-4883-b529-3fc909c8acae" providerId="ADAL" clId="{026C3473-F862-46F8-9E63-5A6114886856}" dt="2026-01-21T15:06:20.188" v="43" actId="478"/>
          <ac:picMkLst>
            <pc:docMk/>
            <pc:sldMk cId="170963834" sldId="259"/>
            <ac:picMk id="6" creationId="{3CF2725B-8BAD-4651-8A3F-80E73387133C}"/>
          </ac:picMkLst>
        </pc:picChg>
        <pc:picChg chg="add del mod">
          <ac:chgData name="Gundega Fokina" userId="fbe38b27-3f16-4883-b529-3fc909c8acae" providerId="ADAL" clId="{026C3473-F862-46F8-9E63-5A6114886856}" dt="2026-01-21T16:27:27.017" v="202" actId="478"/>
          <ac:picMkLst>
            <pc:docMk/>
            <pc:sldMk cId="170963834" sldId="259"/>
            <ac:picMk id="7" creationId="{0BCDF00C-203D-210C-0DD2-E560B75620DF}"/>
          </ac:picMkLst>
        </pc:picChg>
      </pc:sldChg>
      <pc:sldChg chg="delSp del mod">
        <pc:chgData name="Gundega Fokina" userId="fbe38b27-3f16-4883-b529-3fc909c8acae" providerId="ADAL" clId="{026C3473-F862-46F8-9E63-5A6114886856}" dt="2026-01-21T15:14:10.093" v="121" actId="47"/>
        <pc:sldMkLst>
          <pc:docMk/>
          <pc:sldMk cId="2523594657" sldId="311"/>
        </pc:sldMkLst>
        <pc:picChg chg="del">
          <ac:chgData name="Gundega Fokina" userId="fbe38b27-3f16-4883-b529-3fc909c8acae" providerId="ADAL" clId="{026C3473-F862-46F8-9E63-5A6114886856}" dt="2026-01-21T15:07:02.611" v="57" actId="478"/>
          <ac:picMkLst>
            <pc:docMk/>
            <pc:sldMk cId="2523594657" sldId="311"/>
            <ac:picMk id="9" creationId="{1A82EA61-225F-214D-28CA-00400304FCEF}"/>
          </ac:picMkLst>
        </pc:picChg>
      </pc:sldChg>
      <pc:sldChg chg="addSp delSp modSp del mod">
        <pc:chgData name="Gundega Fokina" userId="fbe38b27-3f16-4883-b529-3fc909c8acae" providerId="ADAL" clId="{026C3473-F862-46F8-9E63-5A6114886856}" dt="2026-01-21T15:07:07.173" v="59" actId="47"/>
        <pc:sldMkLst>
          <pc:docMk/>
          <pc:sldMk cId="1078990079" sldId="312"/>
        </pc:sldMkLst>
        <pc:spChg chg="add mod">
          <ac:chgData name="Gundega Fokina" userId="fbe38b27-3f16-4883-b529-3fc909c8acae" providerId="ADAL" clId="{026C3473-F862-46F8-9E63-5A6114886856}" dt="2026-01-21T15:07:05.256" v="58" actId="478"/>
          <ac:spMkLst>
            <pc:docMk/>
            <pc:sldMk cId="1078990079" sldId="312"/>
            <ac:spMk id="7" creationId="{E840C681-8317-290D-E27F-D91B07B73E81}"/>
          </ac:spMkLst>
        </pc:spChg>
        <pc:picChg chg="del">
          <ac:chgData name="Gundega Fokina" userId="fbe38b27-3f16-4883-b529-3fc909c8acae" providerId="ADAL" clId="{026C3473-F862-46F8-9E63-5A6114886856}" dt="2026-01-21T15:07:05.256" v="58" actId="478"/>
          <ac:picMkLst>
            <pc:docMk/>
            <pc:sldMk cId="1078990079" sldId="312"/>
            <ac:picMk id="10" creationId="{EA22FC12-DEA2-D411-E272-C41C6D28C7C4}"/>
          </ac:picMkLst>
        </pc:picChg>
      </pc:sldChg>
      <pc:sldChg chg="addSp delSp modSp new mod setBg modClrScheme chgLayout">
        <pc:chgData name="Gundega Fokina" userId="fbe38b27-3f16-4883-b529-3fc909c8acae" providerId="ADAL" clId="{026C3473-F862-46F8-9E63-5A6114886856}" dt="2026-01-21T15:15:13.629" v="128" actId="26606"/>
        <pc:sldMkLst>
          <pc:docMk/>
          <pc:sldMk cId="3897457595" sldId="312"/>
        </pc:sldMkLst>
        <pc:spChg chg="del">
          <ac:chgData name="Gundega Fokina" userId="fbe38b27-3f16-4883-b529-3fc909c8acae" providerId="ADAL" clId="{026C3473-F862-46F8-9E63-5A6114886856}" dt="2026-01-21T15:13:25.287" v="120" actId="478"/>
          <ac:spMkLst>
            <pc:docMk/>
            <pc:sldMk cId="3897457595" sldId="312"/>
            <ac:spMk id="2" creationId="{FE30092D-6295-4E78-9D95-DDE9760AF40A}"/>
          </ac:spMkLst>
        </pc:spChg>
        <pc:spChg chg="del">
          <ac:chgData name="Gundega Fokina" userId="fbe38b27-3f16-4883-b529-3fc909c8acae" providerId="ADAL" clId="{026C3473-F862-46F8-9E63-5A6114886856}" dt="2026-01-21T15:13:22.719" v="119" actId="478"/>
          <ac:spMkLst>
            <pc:docMk/>
            <pc:sldMk cId="3897457595" sldId="312"/>
            <ac:spMk id="3" creationId="{C15B3BDE-9D8C-4B77-92A4-117DE174233E}"/>
          </ac:spMkLst>
        </pc:spChg>
        <pc:spChg chg="mod ord modVis">
          <ac:chgData name="Gundega Fokina" userId="fbe38b27-3f16-4883-b529-3fc909c8acae" providerId="ADAL" clId="{026C3473-F862-46F8-9E63-5A6114886856}" dt="2026-01-21T15:15:13.629" v="128" actId="26606"/>
          <ac:spMkLst>
            <pc:docMk/>
            <pc:sldMk cId="3897457595" sldId="312"/>
            <ac:spMk id="4" creationId="{7E8D134D-D21E-7E8C-034F-DCB056F124D4}"/>
          </ac:spMkLst>
        </pc:spChg>
        <pc:picChg chg="add mod">
          <ac:chgData name="Gundega Fokina" userId="fbe38b27-3f16-4883-b529-3fc909c8acae" providerId="ADAL" clId="{026C3473-F862-46F8-9E63-5A6114886856}" dt="2026-01-21T15:15:13.629" v="128" actId="26606"/>
          <ac:picMkLst>
            <pc:docMk/>
            <pc:sldMk cId="3897457595" sldId="312"/>
            <ac:picMk id="6" creationId="{8D9525BF-6150-FA29-3BD0-A2514DC9E877}"/>
          </ac:picMkLst>
        </pc:picChg>
      </pc:sldChg>
      <pc:sldChg chg="add del setBg">
        <pc:chgData name="Gundega Fokina" userId="fbe38b27-3f16-4883-b529-3fc909c8acae" providerId="ADAL" clId="{026C3473-F862-46F8-9E63-5A6114886856}" dt="2026-01-21T15:14:32.700" v="126" actId="47"/>
        <pc:sldMkLst>
          <pc:docMk/>
          <pc:sldMk cId="802368694" sldId="313"/>
        </pc:sldMkLst>
      </pc:sldChg>
      <pc:sldChg chg="new del">
        <pc:chgData name="Gundega Fokina" userId="fbe38b27-3f16-4883-b529-3fc909c8acae" providerId="ADAL" clId="{026C3473-F862-46F8-9E63-5A6114886856}" dt="2026-01-21T15:14:18.148" v="123" actId="680"/>
        <pc:sldMkLst>
          <pc:docMk/>
          <pc:sldMk cId="2012899078" sldId="313"/>
        </pc:sldMkLst>
      </pc:sldChg>
      <pc:sldChg chg="del">
        <pc:chgData name="Gundega Fokina" userId="fbe38b27-3f16-4883-b529-3fc909c8acae" providerId="ADAL" clId="{026C3473-F862-46F8-9E63-5A6114886856}" dt="2026-01-21T15:07:09.570" v="60" actId="47"/>
        <pc:sldMkLst>
          <pc:docMk/>
          <pc:sldMk cId="2417587098" sldId="313"/>
        </pc:sldMkLst>
      </pc:sldChg>
      <pc:sldChg chg="addSp modSp add mod setBg modClrScheme chgLayout">
        <pc:chgData name="Gundega Fokina" userId="fbe38b27-3f16-4883-b529-3fc909c8acae" providerId="ADAL" clId="{026C3473-F862-46F8-9E63-5A6114886856}" dt="2026-01-21T15:16:20.051" v="130" actId="26606"/>
        <pc:sldMkLst>
          <pc:docMk/>
          <pc:sldMk cId="1233203867" sldId="314"/>
        </pc:sldMkLst>
        <pc:spChg chg="mod ord modVis">
          <ac:chgData name="Gundega Fokina" userId="fbe38b27-3f16-4883-b529-3fc909c8acae" providerId="ADAL" clId="{026C3473-F862-46F8-9E63-5A6114886856}" dt="2026-01-21T15:16:20.051" v="130" actId="26606"/>
          <ac:spMkLst>
            <pc:docMk/>
            <pc:sldMk cId="1233203867" sldId="314"/>
            <ac:spMk id="4" creationId="{40F5875B-BCCB-9FB1-8E45-8EC7E1495DD1}"/>
          </ac:spMkLst>
        </pc:spChg>
        <pc:picChg chg="add mod">
          <ac:chgData name="Gundega Fokina" userId="fbe38b27-3f16-4883-b529-3fc909c8acae" providerId="ADAL" clId="{026C3473-F862-46F8-9E63-5A6114886856}" dt="2026-01-21T15:16:20.051" v="130" actId="26606"/>
          <ac:picMkLst>
            <pc:docMk/>
            <pc:sldMk cId="1233203867" sldId="314"/>
            <ac:picMk id="3" creationId="{AA4A5944-C865-1D3F-FF03-ADCEB66FA25D}"/>
          </ac:picMkLst>
        </pc:picChg>
      </pc:sldChg>
      <pc:sldChg chg="del">
        <pc:chgData name="Gundega Fokina" userId="fbe38b27-3f16-4883-b529-3fc909c8acae" providerId="ADAL" clId="{026C3473-F862-46F8-9E63-5A6114886856}" dt="2026-01-21T15:07:10.504" v="61" actId="47"/>
        <pc:sldMkLst>
          <pc:docMk/>
          <pc:sldMk cId="2895237884" sldId="314"/>
        </pc:sldMkLst>
      </pc:sldChg>
      <pc:sldChg chg="new del">
        <pc:chgData name="Gundega Fokina" userId="fbe38b27-3f16-4883-b529-3fc909c8acae" providerId="ADAL" clId="{026C3473-F862-46F8-9E63-5A6114886856}" dt="2026-01-21T15:18:46.722" v="132" actId="47"/>
        <pc:sldMkLst>
          <pc:docMk/>
          <pc:sldMk cId="2224449196" sldId="315"/>
        </pc:sldMkLst>
      </pc:sldChg>
      <pc:sldChg chg="addSp delSp modSp add mod">
        <pc:chgData name="Gundega Fokina" userId="fbe38b27-3f16-4883-b529-3fc909c8acae" providerId="ADAL" clId="{026C3473-F862-46F8-9E63-5A6114886856}" dt="2026-01-21T15:19:09.603" v="136" actId="26606"/>
        <pc:sldMkLst>
          <pc:docMk/>
          <pc:sldMk cId="4215638506" sldId="315"/>
        </pc:sldMkLst>
        <pc:spChg chg="ord">
          <ac:chgData name="Gundega Fokina" userId="fbe38b27-3f16-4883-b529-3fc909c8acae" providerId="ADAL" clId="{026C3473-F862-46F8-9E63-5A6114886856}" dt="2026-01-21T15:19:09.603" v="136" actId="26606"/>
          <ac:spMkLst>
            <pc:docMk/>
            <pc:sldMk cId="4215638506" sldId="315"/>
            <ac:spMk id="4" creationId="{D34344B9-F321-A989-8C1A-00F87AC4290B}"/>
          </ac:spMkLst>
        </pc:spChg>
        <pc:picChg chg="del">
          <ac:chgData name="Gundega Fokina" userId="fbe38b27-3f16-4883-b529-3fc909c8acae" providerId="ADAL" clId="{026C3473-F862-46F8-9E63-5A6114886856}" dt="2026-01-21T15:18:52.991" v="134" actId="478"/>
          <ac:picMkLst>
            <pc:docMk/>
            <pc:sldMk cId="4215638506" sldId="315"/>
            <ac:picMk id="3" creationId="{A33E3C22-CF4F-6D1F-C479-D7A9DCFD7397}"/>
          </ac:picMkLst>
        </pc:picChg>
        <pc:picChg chg="add mod">
          <ac:chgData name="Gundega Fokina" userId="fbe38b27-3f16-4883-b529-3fc909c8acae" providerId="ADAL" clId="{026C3473-F862-46F8-9E63-5A6114886856}" dt="2026-01-21T15:19:09.603" v="136" actId="26606"/>
          <ac:picMkLst>
            <pc:docMk/>
            <pc:sldMk cId="4215638506" sldId="315"/>
            <ac:picMk id="5" creationId="{E77532EC-86FE-A324-C7DD-61EC26852FB5}"/>
          </ac:picMkLst>
        </pc:picChg>
      </pc:sldChg>
      <pc:sldChg chg="addSp delSp modSp add mod">
        <pc:chgData name="Gundega Fokina" userId="fbe38b27-3f16-4883-b529-3fc909c8acae" providerId="ADAL" clId="{026C3473-F862-46F8-9E63-5A6114886856}" dt="2026-01-21T15:20:28.019" v="142" actId="26606"/>
        <pc:sldMkLst>
          <pc:docMk/>
          <pc:sldMk cId="1435651836" sldId="316"/>
        </pc:sldMkLst>
        <pc:spChg chg="ord">
          <ac:chgData name="Gundega Fokina" userId="fbe38b27-3f16-4883-b529-3fc909c8acae" providerId="ADAL" clId="{026C3473-F862-46F8-9E63-5A6114886856}" dt="2026-01-21T15:20:28.019" v="142" actId="26606"/>
          <ac:spMkLst>
            <pc:docMk/>
            <pc:sldMk cId="1435651836" sldId="316"/>
            <ac:spMk id="4" creationId="{43C06D6C-96D2-6729-BB59-F7D7C8D51D98}"/>
          </ac:spMkLst>
        </pc:spChg>
        <pc:picChg chg="add mod">
          <ac:chgData name="Gundega Fokina" userId="fbe38b27-3f16-4883-b529-3fc909c8acae" providerId="ADAL" clId="{026C3473-F862-46F8-9E63-5A6114886856}" dt="2026-01-21T15:20:28.019" v="142" actId="26606"/>
          <ac:picMkLst>
            <pc:docMk/>
            <pc:sldMk cId="1435651836" sldId="316"/>
            <ac:picMk id="3" creationId="{BA7B98F7-6488-EEAB-87FA-55C37B48A0A5}"/>
          </ac:picMkLst>
        </pc:picChg>
        <pc:picChg chg="del">
          <ac:chgData name="Gundega Fokina" userId="fbe38b27-3f16-4883-b529-3fc909c8acae" providerId="ADAL" clId="{026C3473-F862-46F8-9E63-5A6114886856}" dt="2026-01-21T15:20:19.167" v="138" actId="478"/>
          <ac:picMkLst>
            <pc:docMk/>
            <pc:sldMk cId="1435651836" sldId="316"/>
            <ac:picMk id="5" creationId="{95532DE4-DD29-B531-5B75-75C16C8682DE}"/>
          </ac:picMkLst>
        </pc:picChg>
      </pc:sldChg>
      <pc:sldChg chg="addSp delSp modSp add mod">
        <pc:chgData name="Gundega Fokina" userId="fbe38b27-3f16-4883-b529-3fc909c8acae" providerId="ADAL" clId="{026C3473-F862-46F8-9E63-5A6114886856}" dt="2026-01-21T15:22:51.038" v="155" actId="26606"/>
        <pc:sldMkLst>
          <pc:docMk/>
          <pc:sldMk cId="2258307098" sldId="317"/>
        </pc:sldMkLst>
        <pc:spChg chg="ord">
          <ac:chgData name="Gundega Fokina" userId="fbe38b27-3f16-4883-b529-3fc909c8acae" providerId="ADAL" clId="{026C3473-F862-46F8-9E63-5A6114886856}" dt="2026-01-21T15:22:51.038" v="155" actId="26606"/>
          <ac:spMkLst>
            <pc:docMk/>
            <pc:sldMk cId="2258307098" sldId="317"/>
            <ac:spMk id="4" creationId="{D9CD5D4E-CEF5-E071-1126-91B0057C5AAD}"/>
          </ac:spMkLst>
        </pc:spChg>
        <pc:picChg chg="del">
          <ac:chgData name="Gundega Fokina" userId="fbe38b27-3f16-4883-b529-3fc909c8acae" providerId="ADAL" clId="{026C3473-F862-46F8-9E63-5A6114886856}" dt="2026-01-21T15:22:08.014" v="146" actId="478"/>
          <ac:picMkLst>
            <pc:docMk/>
            <pc:sldMk cId="2258307098" sldId="317"/>
            <ac:picMk id="3" creationId="{F7CAD24A-CAF0-831F-9484-F41AC1BD5ADC}"/>
          </ac:picMkLst>
        </pc:picChg>
        <pc:picChg chg="add del mod">
          <ac:chgData name="Gundega Fokina" userId="fbe38b27-3f16-4883-b529-3fc909c8acae" providerId="ADAL" clId="{026C3473-F862-46F8-9E63-5A6114886856}" dt="2026-01-21T15:22:42.530" v="153" actId="478"/>
          <ac:picMkLst>
            <pc:docMk/>
            <pc:sldMk cId="2258307098" sldId="317"/>
            <ac:picMk id="5" creationId="{C16CC5CF-2A05-FE39-8EE9-B25B760E7A52}"/>
          </ac:picMkLst>
        </pc:picChg>
        <pc:picChg chg="add mod">
          <ac:chgData name="Gundega Fokina" userId="fbe38b27-3f16-4883-b529-3fc909c8acae" providerId="ADAL" clId="{026C3473-F862-46F8-9E63-5A6114886856}" dt="2026-01-21T15:22:51.038" v="155" actId="26606"/>
          <ac:picMkLst>
            <pc:docMk/>
            <pc:sldMk cId="2258307098" sldId="317"/>
            <ac:picMk id="7" creationId="{90212103-BA17-CE8E-586C-203776631C32}"/>
          </ac:picMkLst>
        </pc:picChg>
      </pc:sldChg>
      <pc:sldChg chg="new del">
        <pc:chgData name="Gundega Fokina" userId="fbe38b27-3f16-4883-b529-3fc909c8acae" providerId="ADAL" clId="{026C3473-F862-46F8-9E63-5A6114886856}" dt="2026-01-21T15:22:02.922" v="144" actId="47"/>
        <pc:sldMkLst>
          <pc:docMk/>
          <pc:sldMk cId="3834886835" sldId="317"/>
        </pc:sldMkLst>
      </pc:sldChg>
      <pc:sldChg chg="addSp modSp add mod">
        <pc:chgData name="Gundega Fokina" userId="fbe38b27-3f16-4883-b529-3fc909c8acae" providerId="ADAL" clId="{026C3473-F862-46F8-9E63-5A6114886856}" dt="2026-01-21T15:23:37.976" v="157" actId="26606"/>
        <pc:sldMkLst>
          <pc:docMk/>
          <pc:sldMk cId="2278945220" sldId="318"/>
        </pc:sldMkLst>
        <pc:spChg chg="ord">
          <ac:chgData name="Gundega Fokina" userId="fbe38b27-3f16-4883-b529-3fc909c8acae" providerId="ADAL" clId="{026C3473-F862-46F8-9E63-5A6114886856}" dt="2026-01-21T15:23:37.976" v="157" actId="26606"/>
          <ac:spMkLst>
            <pc:docMk/>
            <pc:sldMk cId="2278945220" sldId="318"/>
            <ac:spMk id="4" creationId="{533B21D5-8A8B-1846-7D18-E30496EBF1E9}"/>
          </ac:spMkLst>
        </pc:spChg>
        <pc:picChg chg="add mod">
          <ac:chgData name="Gundega Fokina" userId="fbe38b27-3f16-4883-b529-3fc909c8acae" providerId="ADAL" clId="{026C3473-F862-46F8-9E63-5A6114886856}" dt="2026-01-21T15:23:37.976" v="157" actId="26606"/>
          <ac:picMkLst>
            <pc:docMk/>
            <pc:sldMk cId="2278945220" sldId="318"/>
            <ac:picMk id="3" creationId="{AA68DC56-1E16-2E57-345D-2D4528DB011A}"/>
          </ac:picMkLst>
        </pc:picChg>
      </pc:sldChg>
      <pc:sldChg chg="add del">
        <pc:chgData name="Gundega Fokina" userId="fbe38b27-3f16-4883-b529-3fc909c8acae" providerId="ADAL" clId="{026C3473-F862-46F8-9E63-5A6114886856}" dt="2026-01-22T06:13:26.710" v="211" actId="47"/>
        <pc:sldMkLst>
          <pc:docMk/>
          <pc:sldMk cId="2357184210" sldId="319"/>
        </pc:sldMkLst>
      </pc:sldChg>
      <pc:sldMasterChg chg="delSldLayout">
        <pc:chgData name="Gundega Fokina" userId="fbe38b27-3f16-4883-b529-3fc909c8acae" providerId="ADAL" clId="{026C3473-F862-46F8-9E63-5A6114886856}" dt="2026-01-21T15:14:10.093" v="121" actId="47"/>
        <pc:sldMasterMkLst>
          <pc:docMk/>
          <pc:sldMasterMk cId="1399045839" sldId="2147483688"/>
        </pc:sldMasterMkLst>
        <pc:sldLayoutChg chg="del">
          <pc:chgData name="Gundega Fokina" userId="fbe38b27-3f16-4883-b529-3fc909c8acae" providerId="ADAL" clId="{026C3473-F862-46F8-9E63-5A6114886856}" dt="2026-01-21T15:14:10.093" v="121" actId="47"/>
          <pc:sldLayoutMkLst>
            <pc:docMk/>
            <pc:sldMasterMk cId="1399045839" sldId="2147483688"/>
            <pc:sldLayoutMk cId="780839162" sldId="214748370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4CA90D-FAE5-4CC1-874C-F8C9E6C3EF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087B5-F672-40FE-9915-815CBA9EB2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E536A-6E3E-4FD3-9512-CBEC313BBE64}" type="datetime1">
              <a:rPr lang="en-GB" smtClean="0"/>
              <a:t>21/01/2026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2D30A-24C7-499B-BF2A-8E5130AC9C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0FE9B-9EEE-4F4D-B5DD-0D553217C5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65E75-2179-4AE0-B0C7-D97955CF4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7786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FD232C-EF63-4325-8A3F-D35472978996}" type="datetime1">
              <a:rPr lang="en-GB" smtClean="0"/>
              <a:t>21/01/2026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1EF503-E31C-4FCE-86D9-0C61A5CBE2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95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87712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81113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 rtl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rtlCol="0" anchor="t"/>
          <a:lstStyle/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rtl="0"/>
            <a:r>
              <a:rPr lang="en-GB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16985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A046725-2805-431E-AA4E-0B018DFB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C30A62C-FEC9-4F1D-976E-DB003592F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A2C262-0DF7-4EBE-8F23-D1240B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0E531D-ED29-45E2-A30F-0363B29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 rtlCol="0" anchor="ctr">
            <a:normAutofit/>
          </a:bodyPr>
          <a:lstStyle>
            <a:lvl1pPr>
              <a:buNone/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BIS2 mācības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01F434-3E0E-40D9-A2D3-857BAE77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44F5C56-0053-4E4A-BFFF-E98E7B91C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26008DD-DEA7-4900-8D76-128694E12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3383280"/>
            <a:ext cx="2660904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8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3DC9447-F266-4B2E-8776-377FB587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F96C23-62A5-470B-9372-63814535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B16D8F-69C0-44C7-95EE-6C7CDECA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8FA2190-55B9-429E-AE43-1A9A41DBE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42121" cy="343431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EDFEAD-E435-414E-A9BA-4119679CBA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3432620"/>
            <a:ext cx="5178056" cy="3425380"/>
          </a:xfrm>
          <a:custGeom>
            <a:avLst/>
            <a:gdLst>
              <a:gd name="connsiteX0" fmla="*/ 0 w 5178056"/>
              <a:gd name="connsiteY0" fmla="*/ 0 h 3425380"/>
              <a:gd name="connsiteX1" fmla="*/ 4742581 w 5178056"/>
              <a:gd name="connsiteY1" fmla="*/ 0 h 3425380"/>
              <a:gd name="connsiteX2" fmla="*/ 5178056 w 5178056"/>
              <a:gd name="connsiteY2" fmla="*/ 3425380 h 3425380"/>
              <a:gd name="connsiteX3" fmla="*/ 0 w 5178056"/>
              <a:gd name="connsiteY3" fmla="*/ 3425380 h 34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056" h="3425380">
                <a:moveTo>
                  <a:pt x="0" y="0"/>
                </a:moveTo>
                <a:lnTo>
                  <a:pt x="4742581" y="0"/>
                </a:lnTo>
                <a:lnTo>
                  <a:pt x="5178056" y="3425380"/>
                </a:lnTo>
                <a:lnTo>
                  <a:pt x="0" y="34253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C28F12-C8E8-444E-8B69-9A05616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BIS2 mācības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56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49714512-90F0-4B35-94F8-E1B4DCE9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750" y="975816"/>
            <a:ext cx="2979897" cy="1264340"/>
          </a:xfrm>
        </p:spPr>
        <p:txBody>
          <a:bodyPr rtlCol="0" anchor="b">
            <a:normAutofit/>
          </a:bodyPr>
          <a:lstStyle>
            <a:lvl1pPr>
              <a:buNone/>
              <a:defRPr/>
            </a:lvl1pPr>
          </a:lstStyle>
          <a:p>
            <a:pPr algn="l" rtl="0"/>
            <a:r>
              <a:rPr lang="en-US" sz="1600"/>
              <a:t>Click to edit Master subtitle style</a:t>
            </a:r>
            <a:endParaRPr lang="en-GB" sz="16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4895DE7-C22A-447F-B81A-BDCA25CAF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292" y="3"/>
            <a:ext cx="8997356" cy="4581079"/>
          </a:xfrm>
          <a:custGeom>
            <a:avLst/>
            <a:gdLst>
              <a:gd name="connsiteX0" fmla="*/ 0 w 8997356"/>
              <a:gd name="connsiteY0" fmla="*/ 0 h 4581079"/>
              <a:gd name="connsiteX1" fmla="*/ 8983708 w 8997356"/>
              <a:gd name="connsiteY1" fmla="*/ 0 h 4581079"/>
              <a:gd name="connsiteX2" fmla="*/ 8997356 w 8997356"/>
              <a:gd name="connsiteY2" fmla="*/ 893928 h 4581079"/>
              <a:gd name="connsiteX3" fmla="*/ 4060801 w 8997356"/>
              <a:gd name="connsiteY3" fmla="*/ 4581079 h 45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356" h="4581079">
                <a:moveTo>
                  <a:pt x="0" y="0"/>
                </a:moveTo>
                <a:lnTo>
                  <a:pt x="8983708" y="0"/>
                </a:lnTo>
                <a:lnTo>
                  <a:pt x="8997356" y="893928"/>
                </a:lnTo>
                <a:lnTo>
                  <a:pt x="4060801" y="45810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5B5EF63-EEAA-4B07-A2B8-2483452BBA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070" y="883420"/>
            <a:ext cx="4948931" cy="5974580"/>
          </a:xfrm>
          <a:custGeom>
            <a:avLst/>
            <a:gdLst>
              <a:gd name="connsiteX0" fmla="*/ 4948931 w 4948931"/>
              <a:gd name="connsiteY0" fmla="*/ 0 h 5974580"/>
              <a:gd name="connsiteX1" fmla="*/ 4948931 w 4948931"/>
              <a:gd name="connsiteY1" fmla="*/ 5974580 h 5974580"/>
              <a:gd name="connsiteX2" fmla="*/ 2028713 w 4948931"/>
              <a:gd name="connsiteY2" fmla="*/ 5974580 h 5974580"/>
              <a:gd name="connsiteX3" fmla="*/ 0 w 4948931"/>
              <a:gd name="connsiteY3" fmla="*/ 3710792 h 5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931" h="5974580">
                <a:moveTo>
                  <a:pt x="4948931" y="0"/>
                </a:moveTo>
                <a:lnTo>
                  <a:pt x="4948931" y="5974580"/>
                </a:lnTo>
                <a:lnTo>
                  <a:pt x="2028713" y="5974580"/>
                </a:lnTo>
                <a:lnTo>
                  <a:pt x="0" y="371079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4F9D0F6-DE6A-44A3-9D9E-A53D0C229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997" y="4574265"/>
            <a:ext cx="5074516" cy="2298983"/>
          </a:xfrm>
          <a:custGeom>
            <a:avLst/>
            <a:gdLst>
              <a:gd name="connsiteX0" fmla="*/ 3034176 w 5074516"/>
              <a:gd name="connsiteY0" fmla="*/ 0 h 2298983"/>
              <a:gd name="connsiteX1" fmla="*/ 5074516 w 5074516"/>
              <a:gd name="connsiteY1" fmla="*/ 2298983 h 2298983"/>
              <a:gd name="connsiteX2" fmla="*/ 0 w 5074516"/>
              <a:gd name="connsiteY2" fmla="*/ 2298983 h 2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4516" h="2298983">
                <a:moveTo>
                  <a:pt x="3034176" y="0"/>
                </a:moveTo>
                <a:lnTo>
                  <a:pt x="5074516" y="2298983"/>
                </a:lnTo>
                <a:lnTo>
                  <a:pt x="0" y="22989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EE8AE0-4188-4CB6-8BFB-70E163ED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1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2649690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591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8BDEDEF-6AC9-4ADF-B6AE-83CC82D2A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0CB336-8515-4565-B747-B4EA83B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680485"/>
            <a:ext cx="3393440" cy="2748515"/>
          </a:xfrm>
        </p:spPr>
        <p:txBody>
          <a:bodyPr rtlCol="0" anchor="t"/>
          <a:lstStyle/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4F675D-D792-42C0-8961-D2D1D79CD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D2EC4D-FD33-4925-B0A8-68C9818D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7C9F55-A39F-4FB9-BEAD-745EA3E0A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480833B-6513-44B8-B08A-6FCB3911FE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232410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BCCF25F-1246-4BAE-BAA2-FB33719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096" y="4535424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542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5496CA69-F288-4538-974D-9A68581F49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43000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F7CBA7A-8076-4743-AD9E-CB0B2B1D18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5421" y="4319521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B03D9A7-85A7-4570-ADAF-E43C05B52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43000" y="4761768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51" name="Picture Placeholder 49">
            <a:extLst>
              <a:ext uri="{FF2B5EF4-FFF2-40B4-BE49-F238E27FC236}">
                <a16:creationId xmlns:a16="http://schemas.microsoft.com/office/drawing/2014/main" id="{ADF2F19D-7D9A-47B3-8711-A71F034693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846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90A904C-841C-438E-BD4B-C18FC28CBD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89781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11759C1-BECA-460C-916A-079B29E05C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87360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4519A595-9DA0-413B-A1E1-B0F059132D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737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20274DC-5128-46D8-9229-02288D26493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41406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F92FD73-9CD4-4AB0-8DEF-B9D7B1C590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38985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ECF2CB24-2F78-42B5-BEC0-904245F374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91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099301F-F262-4EB4-9AAA-D10A9CF42DC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0610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D5BC820-7DAB-4C8E-A7E4-A885BBE9AB8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88189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327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810" cy="4351338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1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700372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851D2E-FEBE-45BF-A78F-C1F61B6C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135C99B-A268-4617-89C4-8F3AA2AAA6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255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FC1870-C7ED-435A-8479-DFD344B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55DAF2-123D-4C27-95D2-974B5710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3769467-BA9B-49FE-B40A-419EF3276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070" y="0"/>
            <a:ext cx="24638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878E15-1592-426F-A454-7F4568224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49155" y="0"/>
            <a:ext cx="25397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318F348-8CAC-4ADD-8162-E88487E44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6070" y="3383280"/>
            <a:ext cx="24638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762F208-8E03-4B5E-9F11-0F01147F6A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9155" y="3383280"/>
            <a:ext cx="25397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2CC964-A50B-4C29-B4E4-2C30BB34CC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11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AF1A06-62E5-489E-B58B-735C8C7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69C6C4F-4058-4399-B572-5BE848DDF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44"/>
            <a:ext cx="4966447" cy="6846394"/>
          </a:xfrm>
          <a:custGeom>
            <a:avLst/>
            <a:gdLst>
              <a:gd name="connsiteX0" fmla="*/ 0 w 4966447"/>
              <a:gd name="connsiteY0" fmla="*/ 0 h 6846394"/>
              <a:gd name="connsiteX1" fmla="*/ 4966447 w 4966447"/>
              <a:gd name="connsiteY1" fmla="*/ 0 h 6846394"/>
              <a:gd name="connsiteX2" fmla="*/ 3362258 w 4966447"/>
              <a:gd name="connsiteY2" fmla="*/ 6846394 h 6846394"/>
              <a:gd name="connsiteX3" fmla="*/ 0 w 4966447"/>
              <a:gd name="connsiteY3" fmla="*/ 6846394 h 68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447" h="6846394">
                <a:moveTo>
                  <a:pt x="0" y="0"/>
                </a:moveTo>
                <a:lnTo>
                  <a:pt x="4966447" y="0"/>
                </a:lnTo>
                <a:lnTo>
                  <a:pt x="3362258" y="6846394"/>
                </a:lnTo>
                <a:lnTo>
                  <a:pt x="0" y="684639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BIS2 mācības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26D8E8-8E78-469E-8668-51D3E4C1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rtlCol="0"/>
          <a:lstStyle>
            <a:lvl1pPr>
              <a:buNone/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096BF3-A78D-4B37-892C-A0C327118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78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 rtlCol="0">
            <a:normAutofit/>
          </a:bodyPr>
          <a:lstStyle>
            <a:lvl1pPr algn="l">
              <a:defRPr sz="4400"/>
            </a:lvl1pPr>
          </a:lstStyle>
          <a:p>
            <a:pPr algn="r"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 rtlCol="0"/>
          <a:lstStyle>
            <a:lvl1pPr>
              <a:buNone/>
              <a:defRPr/>
            </a:lvl1pPr>
          </a:lstStyle>
          <a:p>
            <a:pPr algn="r" rtl="0"/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04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83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4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55824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13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17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9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BIS2 mācības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1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03.10.2025.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BIS2 mācības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04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74" r:id="rId13"/>
    <p:sldLayoutId id="2147483676" r:id="rId14"/>
    <p:sldLayoutId id="2147483675" r:id="rId15"/>
    <p:sldLayoutId id="2147483662" r:id="rId16"/>
    <p:sldLayoutId id="2147483679" r:id="rId17"/>
    <p:sldLayoutId id="2147483682" r:id="rId18"/>
    <p:sldLayoutId id="2147483687" r:id="rId19"/>
    <p:sldLayoutId id="2147483683" r:id="rId20"/>
    <p:sldLayoutId id="2147483677" r:id="rId21"/>
    <p:sldLayoutId id="2147483678" r:id="rId22"/>
    <p:sldLayoutId id="2147483685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30302"/>
            <a:ext cx="10515600" cy="2852737"/>
          </a:xfrm>
        </p:spPr>
        <p:txBody>
          <a:bodyPr rtlCol="0" anchor="b">
            <a:normAutofit/>
          </a:bodyPr>
          <a:lstStyle/>
          <a:p>
            <a:pPr rtl="0"/>
            <a:r>
              <a:rPr lang="lv-LV" sz="5400" b="1" noProof="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Ieskats neatbilstībās</a:t>
            </a:r>
            <a:br>
              <a:rPr lang="en-GB" sz="5400" b="1" noProof="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</a:br>
            <a:r>
              <a:rPr lang="lv-LV" sz="5400" b="1" noProof="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projektu īstenošanā</a:t>
            </a:r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5528383E-198B-FFF9-6C03-1382255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n-US" dirty="0"/>
              <a:t>22.01.2026.</a:t>
            </a:r>
            <a:endParaRPr lang="en-GB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80F09C46-CBD7-FF63-2F62-23AFB4D1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E785399-BBB0-945D-99DC-4C4A1AF6749C}"/>
              </a:ext>
            </a:extLst>
          </p:cNvPr>
          <p:cNvSpPr txBox="1">
            <a:spLocks/>
          </p:cNvSpPr>
          <p:nvPr/>
        </p:nvSpPr>
        <p:spPr>
          <a:xfrm>
            <a:off x="922285" y="4921832"/>
            <a:ext cx="10806676" cy="1078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Gundega Fokina</a:t>
            </a:r>
            <a:endParaRPr lang="lv-LV" sz="2200" dirty="0">
              <a:solidFill>
                <a:schemeClr val="bg1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r>
              <a:rPr lang="lv-LV" sz="1900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Teritoriju infrastruktūras attīstības projektu</a:t>
            </a:r>
            <a:endParaRPr lang="en-GB" sz="1900" dirty="0">
              <a:solidFill>
                <a:schemeClr val="bg1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r>
              <a:rPr lang="lv-LV" sz="1900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nodaļas vadošā eksperte</a:t>
            </a:r>
          </a:p>
        </p:txBody>
      </p:sp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9525BF-6150-FA29-3BD0-A2514DC9E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456263"/>
            <a:ext cx="11950700" cy="5945474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E8D134D-D21E-7E8C-034F-DCB056F1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5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D898B-781D-6710-0522-2E3B8831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A5944-C865-1D3F-FF03-ADCEB66FA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217250"/>
            <a:ext cx="11950700" cy="6423501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0F5875B-BCCB-9FB1-8E45-8EC7E149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0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15D27-1515-95AE-74AD-CA3909C39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532EC-86FE-A324-C7DD-61EC2685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34344B9-F321-A989-8C1A-00F87AC4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3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FFC8D-E951-DB2E-0F4C-61B5069CD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7B98F7-6488-EEAB-87FA-55C37B48A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232188"/>
            <a:ext cx="11950700" cy="6393625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3C06D6C-96D2-6729-BB59-F7D7C8D5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5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C5117-00C1-1E00-3ADD-29ABE67DB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212103-BA17-CE8E-586C-203776631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" y="68263"/>
            <a:ext cx="11949290" cy="6721475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9CD5D4E-CEF5-E071-1126-91B0057C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0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F38AD-C510-9657-05CA-8CEC7FDD9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8DC56-1E16-2E57-345D-2D4528DB0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9" r="-1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533B21D5-8A8B-1846-7D18-E30496EB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4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1E8BDE-7A03-4563-82F6-53B214F89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5CABE4-909F-4611-A0E1-6E45080B3C9E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elements/1.1/"/>
    <ds:schemaRef ds:uri="http://schemas.microsoft.com/office/2006/documentManagement/types"/>
    <ds:schemaRef ds:uri="230e9df3-be65-4c73-a93b-d1236ebd677e"/>
    <ds:schemaRef ds:uri="16c05727-aa75-4e4a-9b5f-8a80a116589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07C1F5B-A1D0-429A-8E7C-3E271353D1E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1162</TotalTime>
  <Words>23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Office 2013 - 2022 Theme</vt:lpstr>
      <vt:lpstr>Ieskats neatbilstībās projektu īstenošanā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Gundega Fokina</dc:creator>
  <cp:lastModifiedBy>Gundega Fokina</cp:lastModifiedBy>
  <cp:revision>3</cp:revision>
  <dcterms:created xsi:type="dcterms:W3CDTF">2025-09-30T11:47:31Z</dcterms:created>
  <dcterms:modified xsi:type="dcterms:W3CDTF">2026-01-22T06:13:29Z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