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8" r:id="rId4"/>
  </p:sldMasterIdLst>
  <p:notesMasterIdLst>
    <p:notesMasterId r:id="rId12"/>
  </p:notesMasterIdLst>
  <p:handoutMasterIdLst>
    <p:handoutMasterId r:id="rId13"/>
  </p:handoutMasterIdLst>
  <p:sldIdLst>
    <p:sldId id="259" r:id="rId5"/>
    <p:sldId id="312" r:id="rId6"/>
    <p:sldId id="314" r:id="rId7"/>
    <p:sldId id="315" r:id="rId8"/>
    <p:sldId id="316" r:id="rId9"/>
    <p:sldId id="317" r:id="rId10"/>
    <p:sldId id="31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3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CA53E6-07DB-4305-AAA4-E31A80A962E6}" v="9" dt="2026-01-21T16:24:48.9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598" autoAdjust="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38"/>
    </p:cViewPr>
  </p:sorterViewPr>
  <p:notesViewPr>
    <p:cSldViewPr snapToGrid="0">
      <p:cViewPr varScale="1">
        <p:scale>
          <a:sx n="114" d="100"/>
          <a:sy n="114" d="100"/>
        </p:scale>
        <p:origin x="222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ndega Fokina" userId="fbe38b27-3f16-4883-b529-3fc909c8acae" providerId="ADAL" clId="{026C3473-F862-46F8-9E63-5A6114886856}"/>
    <pc:docChg chg="undo redo custSel addSld delSld modSld">
      <pc:chgData name="Gundega Fokina" userId="fbe38b27-3f16-4883-b529-3fc909c8acae" providerId="ADAL" clId="{026C3473-F862-46F8-9E63-5A6114886856}" dt="2026-01-22T06:13:26.710" v="211" actId="47"/>
      <pc:docMkLst>
        <pc:docMk/>
      </pc:docMkLst>
      <pc:sldChg chg="addSp delSp modSp mod setBg modClrScheme chgLayout">
        <pc:chgData name="Gundega Fokina" userId="fbe38b27-3f16-4883-b529-3fc909c8acae" providerId="ADAL" clId="{026C3473-F862-46F8-9E63-5A6114886856}" dt="2026-01-22T06:11:12.207" v="210" actId="478"/>
        <pc:sldMkLst>
          <pc:docMk/>
          <pc:sldMk cId="170963834" sldId="259"/>
        </pc:sldMkLst>
        <pc:spChg chg="mod">
          <ac:chgData name="Gundega Fokina" userId="fbe38b27-3f16-4883-b529-3fc909c8acae" providerId="ADAL" clId="{026C3473-F862-46F8-9E63-5A6114886856}" dt="2026-01-22T06:11:06.952" v="209" actId="404"/>
          <ac:spMkLst>
            <pc:docMk/>
            <pc:sldMk cId="170963834" sldId="259"/>
            <ac:spMk id="2" creationId="{D9B36C10-A9EA-414E-B3D3-09BAD9FA950D}"/>
          </ac:spMkLst>
        </pc:spChg>
        <pc:spChg chg="del mod">
          <ac:chgData name="Gundega Fokina" userId="fbe38b27-3f16-4883-b529-3fc909c8acae" providerId="ADAL" clId="{026C3473-F862-46F8-9E63-5A6114886856}" dt="2026-01-21T16:17:56.032" v="162" actId="478"/>
          <ac:spMkLst>
            <pc:docMk/>
            <pc:sldMk cId="170963834" sldId="259"/>
            <ac:spMk id="3" creationId="{0A140D27-0E15-4434-A8B8-FC32761449B0}"/>
          </ac:spMkLst>
        </pc:spChg>
        <pc:spChg chg="add mod">
          <ac:chgData name="Gundega Fokina" userId="fbe38b27-3f16-4883-b529-3fc909c8acae" providerId="ADAL" clId="{026C3473-F862-46F8-9E63-5A6114886856}" dt="2026-01-22T06:10:51.481" v="208" actId="20577"/>
          <ac:spMkLst>
            <pc:docMk/>
            <pc:sldMk cId="170963834" sldId="259"/>
            <ac:spMk id="4" creationId="{5E785399-BBB0-945D-99DC-4C4A1AF6749C}"/>
          </ac:spMkLst>
        </pc:spChg>
        <pc:spChg chg="add del mod">
          <ac:chgData name="Gundega Fokina" userId="fbe38b27-3f16-4883-b529-3fc909c8acae" providerId="ADAL" clId="{026C3473-F862-46F8-9E63-5A6114886856}" dt="2026-01-21T15:06:25.674" v="44" actId="26606"/>
          <ac:spMkLst>
            <pc:docMk/>
            <pc:sldMk cId="170963834" sldId="259"/>
            <ac:spMk id="5" creationId="{1FAFA1E7-EB14-9136-1099-6AF71AD410A3}"/>
          </ac:spMkLst>
        </pc:spChg>
        <pc:spChg chg="add del mod">
          <ac:chgData name="Gundega Fokina" userId="fbe38b27-3f16-4883-b529-3fc909c8acae" providerId="ADAL" clId="{026C3473-F862-46F8-9E63-5A6114886856}" dt="2026-01-21T16:17:59.828" v="163" actId="478"/>
          <ac:spMkLst>
            <pc:docMk/>
            <pc:sldMk cId="170963834" sldId="259"/>
            <ac:spMk id="6" creationId="{2C15AAA4-1CB2-7CA4-4B27-BF33D27F0BE1}"/>
          </ac:spMkLst>
        </pc:spChg>
        <pc:spChg chg="add mod ord modVis">
          <ac:chgData name="Gundega Fokina" userId="fbe38b27-3f16-4883-b529-3fc909c8acae" providerId="ADAL" clId="{026C3473-F862-46F8-9E63-5A6114886856}" dt="2026-01-21T15:09:41.517" v="102" actId="26606"/>
          <ac:spMkLst>
            <pc:docMk/>
            <pc:sldMk cId="170963834" sldId="259"/>
            <ac:spMk id="10" creationId="{5528383E-198B-FFF9-6C03-1382255B2F64}"/>
          </ac:spMkLst>
        </pc:spChg>
        <pc:spChg chg="add del mod">
          <ac:chgData name="Gundega Fokina" userId="fbe38b27-3f16-4883-b529-3fc909c8acae" providerId="ADAL" clId="{026C3473-F862-46F8-9E63-5A6114886856}" dt="2026-01-21T15:07:55.940" v="64" actId="478"/>
          <ac:spMkLst>
            <pc:docMk/>
            <pc:sldMk cId="170963834" sldId="259"/>
            <ac:spMk id="12" creationId="{E640148D-079C-D36A-A376-C944865B8F7F}"/>
          </ac:spMkLst>
        </pc:spChg>
        <pc:spChg chg="add mod modVis">
          <ac:chgData name="Gundega Fokina" userId="fbe38b27-3f16-4883-b529-3fc909c8acae" providerId="ADAL" clId="{026C3473-F862-46F8-9E63-5A6114886856}" dt="2026-01-21T15:09:41.517" v="102" actId="26606"/>
          <ac:spMkLst>
            <pc:docMk/>
            <pc:sldMk cId="170963834" sldId="259"/>
            <ac:spMk id="14" creationId="{80F09C46-CBD7-FF63-2F62-23AFB4D18A21}"/>
          </ac:spMkLst>
        </pc:spChg>
        <pc:spChg chg="add del mod ord modVis">
          <ac:chgData name="Gundega Fokina" userId="fbe38b27-3f16-4883-b529-3fc909c8acae" providerId="ADAL" clId="{026C3473-F862-46F8-9E63-5A6114886856}" dt="2026-01-21T16:28:08.297" v="207" actId="478"/>
          <ac:spMkLst>
            <pc:docMk/>
            <pc:sldMk cId="170963834" sldId="259"/>
            <ac:spMk id="16" creationId="{D771AB0E-C9B0-3487-3AE1-B951D13EE796}"/>
          </ac:spMkLst>
        </pc:spChg>
        <pc:spChg chg="add del mod">
          <ac:chgData name="Gundega Fokina" userId="fbe38b27-3f16-4883-b529-3fc909c8acae" providerId="ADAL" clId="{026C3473-F862-46F8-9E63-5A6114886856}" dt="2026-01-21T15:07:22.457" v="63" actId="26606"/>
          <ac:spMkLst>
            <pc:docMk/>
            <pc:sldMk cId="170963834" sldId="259"/>
            <ac:spMk id="19" creationId="{6FF1B09E-07DF-34BD-393F-F7148BB6E4F6}"/>
          </ac:spMkLst>
        </pc:spChg>
        <pc:spChg chg="add del mod">
          <ac:chgData name="Gundega Fokina" userId="fbe38b27-3f16-4883-b529-3fc909c8acae" providerId="ADAL" clId="{026C3473-F862-46F8-9E63-5A6114886856}" dt="2026-01-21T15:09:27.778" v="89" actId="478"/>
          <ac:spMkLst>
            <pc:docMk/>
            <pc:sldMk cId="170963834" sldId="259"/>
            <ac:spMk id="21" creationId="{85DE59BC-C591-46A8-7770-0F926137B309}"/>
          </ac:spMkLst>
        </pc:spChg>
        <pc:spChg chg="add del mod ord modVis">
          <ac:chgData name="Gundega Fokina" userId="fbe38b27-3f16-4883-b529-3fc909c8acae" providerId="ADAL" clId="{026C3473-F862-46F8-9E63-5A6114886856}" dt="2026-01-22T06:11:12.207" v="210" actId="478"/>
          <ac:spMkLst>
            <pc:docMk/>
            <pc:sldMk cId="170963834" sldId="259"/>
            <ac:spMk id="23" creationId="{BD266652-7E04-D986-76FA-25AFA2314161}"/>
          </ac:spMkLst>
        </pc:spChg>
        <pc:picChg chg="del">
          <ac:chgData name="Gundega Fokina" userId="fbe38b27-3f16-4883-b529-3fc909c8acae" providerId="ADAL" clId="{026C3473-F862-46F8-9E63-5A6114886856}" dt="2026-01-21T15:06:20.188" v="43" actId="478"/>
          <ac:picMkLst>
            <pc:docMk/>
            <pc:sldMk cId="170963834" sldId="259"/>
            <ac:picMk id="6" creationId="{3CF2725B-8BAD-4651-8A3F-80E73387133C}"/>
          </ac:picMkLst>
        </pc:picChg>
        <pc:picChg chg="add del mod">
          <ac:chgData name="Gundega Fokina" userId="fbe38b27-3f16-4883-b529-3fc909c8acae" providerId="ADAL" clId="{026C3473-F862-46F8-9E63-5A6114886856}" dt="2026-01-21T16:27:27.017" v="202" actId="478"/>
          <ac:picMkLst>
            <pc:docMk/>
            <pc:sldMk cId="170963834" sldId="259"/>
            <ac:picMk id="7" creationId="{0BCDF00C-203D-210C-0DD2-E560B75620DF}"/>
          </ac:picMkLst>
        </pc:picChg>
      </pc:sldChg>
      <pc:sldChg chg="delSp del mod">
        <pc:chgData name="Gundega Fokina" userId="fbe38b27-3f16-4883-b529-3fc909c8acae" providerId="ADAL" clId="{026C3473-F862-46F8-9E63-5A6114886856}" dt="2026-01-21T15:14:10.093" v="121" actId="47"/>
        <pc:sldMkLst>
          <pc:docMk/>
          <pc:sldMk cId="2523594657" sldId="311"/>
        </pc:sldMkLst>
        <pc:picChg chg="del">
          <ac:chgData name="Gundega Fokina" userId="fbe38b27-3f16-4883-b529-3fc909c8acae" providerId="ADAL" clId="{026C3473-F862-46F8-9E63-5A6114886856}" dt="2026-01-21T15:07:02.611" v="57" actId="478"/>
          <ac:picMkLst>
            <pc:docMk/>
            <pc:sldMk cId="2523594657" sldId="311"/>
            <ac:picMk id="9" creationId="{1A82EA61-225F-214D-28CA-00400304FCEF}"/>
          </ac:picMkLst>
        </pc:picChg>
      </pc:sldChg>
      <pc:sldChg chg="addSp delSp modSp del mod">
        <pc:chgData name="Gundega Fokina" userId="fbe38b27-3f16-4883-b529-3fc909c8acae" providerId="ADAL" clId="{026C3473-F862-46F8-9E63-5A6114886856}" dt="2026-01-21T15:07:07.173" v="59" actId="47"/>
        <pc:sldMkLst>
          <pc:docMk/>
          <pc:sldMk cId="1078990079" sldId="312"/>
        </pc:sldMkLst>
        <pc:spChg chg="add mod">
          <ac:chgData name="Gundega Fokina" userId="fbe38b27-3f16-4883-b529-3fc909c8acae" providerId="ADAL" clId="{026C3473-F862-46F8-9E63-5A6114886856}" dt="2026-01-21T15:07:05.256" v="58" actId="478"/>
          <ac:spMkLst>
            <pc:docMk/>
            <pc:sldMk cId="1078990079" sldId="312"/>
            <ac:spMk id="7" creationId="{E840C681-8317-290D-E27F-D91B07B73E81}"/>
          </ac:spMkLst>
        </pc:spChg>
        <pc:picChg chg="del">
          <ac:chgData name="Gundega Fokina" userId="fbe38b27-3f16-4883-b529-3fc909c8acae" providerId="ADAL" clId="{026C3473-F862-46F8-9E63-5A6114886856}" dt="2026-01-21T15:07:05.256" v="58" actId="478"/>
          <ac:picMkLst>
            <pc:docMk/>
            <pc:sldMk cId="1078990079" sldId="312"/>
            <ac:picMk id="10" creationId="{EA22FC12-DEA2-D411-E272-C41C6D28C7C4}"/>
          </ac:picMkLst>
        </pc:picChg>
      </pc:sldChg>
      <pc:sldChg chg="addSp delSp modSp new mod setBg modClrScheme chgLayout">
        <pc:chgData name="Gundega Fokina" userId="fbe38b27-3f16-4883-b529-3fc909c8acae" providerId="ADAL" clId="{026C3473-F862-46F8-9E63-5A6114886856}" dt="2026-01-21T15:15:13.629" v="128" actId="26606"/>
        <pc:sldMkLst>
          <pc:docMk/>
          <pc:sldMk cId="3897457595" sldId="312"/>
        </pc:sldMkLst>
        <pc:spChg chg="del">
          <ac:chgData name="Gundega Fokina" userId="fbe38b27-3f16-4883-b529-3fc909c8acae" providerId="ADAL" clId="{026C3473-F862-46F8-9E63-5A6114886856}" dt="2026-01-21T15:13:25.287" v="120" actId="478"/>
          <ac:spMkLst>
            <pc:docMk/>
            <pc:sldMk cId="3897457595" sldId="312"/>
            <ac:spMk id="2" creationId="{FE30092D-6295-4E78-9D95-DDE9760AF40A}"/>
          </ac:spMkLst>
        </pc:spChg>
        <pc:spChg chg="del">
          <ac:chgData name="Gundega Fokina" userId="fbe38b27-3f16-4883-b529-3fc909c8acae" providerId="ADAL" clId="{026C3473-F862-46F8-9E63-5A6114886856}" dt="2026-01-21T15:13:22.719" v="119" actId="478"/>
          <ac:spMkLst>
            <pc:docMk/>
            <pc:sldMk cId="3897457595" sldId="312"/>
            <ac:spMk id="3" creationId="{C15B3BDE-9D8C-4B77-92A4-117DE174233E}"/>
          </ac:spMkLst>
        </pc:spChg>
        <pc:spChg chg="mod ord modVis">
          <ac:chgData name="Gundega Fokina" userId="fbe38b27-3f16-4883-b529-3fc909c8acae" providerId="ADAL" clId="{026C3473-F862-46F8-9E63-5A6114886856}" dt="2026-01-21T15:15:13.629" v="128" actId="26606"/>
          <ac:spMkLst>
            <pc:docMk/>
            <pc:sldMk cId="3897457595" sldId="312"/>
            <ac:spMk id="4" creationId="{7E8D134D-D21E-7E8C-034F-DCB056F124D4}"/>
          </ac:spMkLst>
        </pc:spChg>
        <pc:picChg chg="add mod">
          <ac:chgData name="Gundega Fokina" userId="fbe38b27-3f16-4883-b529-3fc909c8acae" providerId="ADAL" clId="{026C3473-F862-46F8-9E63-5A6114886856}" dt="2026-01-21T15:15:13.629" v="128" actId="26606"/>
          <ac:picMkLst>
            <pc:docMk/>
            <pc:sldMk cId="3897457595" sldId="312"/>
            <ac:picMk id="6" creationId="{8D9525BF-6150-FA29-3BD0-A2514DC9E877}"/>
          </ac:picMkLst>
        </pc:picChg>
      </pc:sldChg>
      <pc:sldChg chg="add del setBg">
        <pc:chgData name="Gundega Fokina" userId="fbe38b27-3f16-4883-b529-3fc909c8acae" providerId="ADAL" clId="{026C3473-F862-46F8-9E63-5A6114886856}" dt="2026-01-21T15:14:32.700" v="126" actId="47"/>
        <pc:sldMkLst>
          <pc:docMk/>
          <pc:sldMk cId="802368694" sldId="313"/>
        </pc:sldMkLst>
      </pc:sldChg>
      <pc:sldChg chg="new del">
        <pc:chgData name="Gundega Fokina" userId="fbe38b27-3f16-4883-b529-3fc909c8acae" providerId="ADAL" clId="{026C3473-F862-46F8-9E63-5A6114886856}" dt="2026-01-21T15:14:18.148" v="123" actId="680"/>
        <pc:sldMkLst>
          <pc:docMk/>
          <pc:sldMk cId="2012899078" sldId="313"/>
        </pc:sldMkLst>
      </pc:sldChg>
      <pc:sldChg chg="del">
        <pc:chgData name="Gundega Fokina" userId="fbe38b27-3f16-4883-b529-3fc909c8acae" providerId="ADAL" clId="{026C3473-F862-46F8-9E63-5A6114886856}" dt="2026-01-21T15:07:09.570" v="60" actId="47"/>
        <pc:sldMkLst>
          <pc:docMk/>
          <pc:sldMk cId="2417587098" sldId="313"/>
        </pc:sldMkLst>
      </pc:sldChg>
      <pc:sldChg chg="addSp modSp add mod setBg modClrScheme chgLayout">
        <pc:chgData name="Gundega Fokina" userId="fbe38b27-3f16-4883-b529-3fc909c8acae" providerId="ADAL" clId="{026C3473-F862-46F8-9E63-5A6114886856}" dt="2026-01-21T15:16:20.051" v="130" actId="26606"/>
        <pc:sldMkLst>
          <pc:docMk/>
          <pc:sldMk cId="1233203867" sldId="314"/>
        </pc:sldMkLst>
        <pc:spChg chg="mod ord modVis">
          <ac:chgData name="Gundega Fokina" userId="fbe38b27-3f16-4883-b529-3fc909c8acae" providerId="ADAL" clId="{026C3473-F862-46F8-9E63-5A6114886856}" dt="2026-01-21T15:16:20.051" v="130" actId="26606"/>
          <ac:spMkLst>
            <pc:docMk/>
            <pc:sldMk cId="1233203867" sldId="314"/>
            <ac:spMk id="4" creationId="{40F5875B-BCCB-9FB1-8E45-8EC7E1495DD1}"/>
          </ac:spMkLst>
        </pc:spChg>
        <pc:picChg chg="add mod">
          <ac:chgData name="Gundega Fokina" userId="fbe38b27-3f16-4883-b529-3fc909c8acae" providerId="ADAL" clId="{026C3473-F862-46F8-9E63-5A6114886856}" dt="2026-01-21T15:16:20.051" v="130" actId="26606"/>
          <ac:picMkLst>
            <pc:docMk/>
            <pc:sldMk cId="1233203867" sldId="314"/>
            <ac:picMk id="3" creationId="{AA4A5944-C865-1D3F-FF03-ADCEB66FA25D}"/>
          </ac:picMkLst>
        </pc:picChg>
      </pc:sldChg>
      <pc:sldChg chg="del">
        <pc:chgData name="Gundega Fokina" userId="fbe38b27-3f16-4883-b529-3fc909c8acae" providerId="ADAL" clId="{026C3473-F862-46F8-9E63-5A6114886856}" dt="2026-01-21T15:07:10.504" v="61" actId="47"/>
        <pc:sldMkLst>
          <pc:docMk/>
          <pc:sldMk cId="2895237884" sldId="314"/>
        </pc:sldMkLst>
      </pc:sldChg>
      <pc:sldChg chg="new del">
        <pc:chgData name="Gundega Fokina" userId="fbe38b27-3f16-4883-b529-3fc909c8acae" providerId="ADAL" clId="{026C3473-F862-46F8-9E63-5A6114886856}" dt="2026-01-21T15:18:46.722" v="132" actId="47"/>
        <pc:sldMkLst>
          <pc:docMk/>
          <pc:sldMk cId="2224449196" sldId="315"/>
        </pc:sldMkLst>
      </pc:sldChg>
      <pc:sldChg chg="addSp delSp modSp add mod">
        <pc:chgData name="Gundega Fokina" userId="fbe38b27-3f16-4883-b529-3fc909c8acae" providerId="ADAL" clId="{026C3473-F862-46F8-9E63-5A6114886856}" dt="2026-01-21T15:19:09.603" v="136" actId="26606"/>
        <pc:sldMkLst>
          <pc:docMk/>
          <pc:sldMk cId="4215638506" sldId="315"/>
        </pc:sldMkLst>
        <pc:spChg chg="ord">
          <ac:chgData name="Gundega Fokina" userId="fbe38b27-3f16-4883-b529-3fc909c8acae" providerId="ADAL" clId="{026C3473-F862-46F8-9E63-5A6114886856}" dt="2026-01-21T15:19:09.603" v="136" actId="26606"/>
          <ac:spMkLst>
            <pc:docMk/>
            <pc:sldMk cId="4215638506" sldId="315"/>
            <ac:spMk id="4" creationId="{D34344B9-F321-A989-8C1A-00F87AC4290B}"/>
          </ac:spMkLst>
        </pc:spChg>
        <pc:picChg chg="del">
          <ac:chgData name="Gundega Fokina" userId="fbe38b27-3f16-4883-b529-3fc909c8acae" providerId="ADAL" clId="{026C3473-F862-46F8-9E63-5A6114886856}" dt="2026-01-21T15:18:52.991" v="134" actId="478"/>
          <ac:picMkLst>
            <pc:docMk/>
            <pc:sldMk cId="4215638506" sldId="315"/>
            <ac:picMk id="3" creationId="{A33E3C22-CF4F-6D1F-C479-D7A9DCFD7397}"/>
          </ac:picMkLst>
        </pc:picChg>
        <pc:picChg chg="add mod">
          <ac:chgData name="Gundega Fokina" userId="fbe38b27-3f16-4883-b529-3fc909c8acae" providerId="ADAL" clId="{026C3473-F862-46F8-9E63-5A6114886856}" dt="2026-01-21T15:19:09.603" v="136" actId="26606"/>
          <ac:picMkLst>
            <pc:docMk/>
            <pc:sldMk cId="4215638506" sldId="315"/>
            <ac:picMk id="5" creationId="{E77532EC-86FE-A324-C7DD-61EC26852FB5}"/>
          </ac:picMkLst>
        </pc:picChg>
      </pc:sldChg>
      <pc:sldChg chg="addSp delSp modSp add mod">
        <pc:chgData name="Gundega Fokina" userId="fbe38b27-3f16-4883-b529-3fc909c8acae" providerId="ADAL" clId="{026C3473-F862-46F8-9E63-5A6114886856}" dt="2026-01-21T15:20:28.019" v="142" actId="26606"/>
        <pc:sldMkLst>
          <pc:docMk/>
          <pc:sldMk cId="1435651836" sldId="316"/>
        </pc:sldMkLst>
        <pc:spChg chg="ord">
          <ac:chgData name="Gundega Fokina" userId="fbe38b27-3f16-4883-b529-3fc909c8acae" providerId="ADAL" clId="{026C3473-F862-46F8-9E63-5A6114886856}" dt="2026-01-21T15:20:28.019" v="142" actId="26606"/>
          <ac:spMkLst>
            <pc:docMk/>
            <pc:sldMk cId="1435651836" sldId="316"/>
            <ac:spMk id="4" creationId="{43C06D6C-96D2-6729-BB59-F7D7C8D51D98}"/>
          </ac:spMkLst>
        </pc:spChg>
        <pc:picChg chg="add mod">
          <ac:chgData name="Gundega Fokina" userId="fbe38b27-3f16-4883-b529-3fc909c8acae" providerId="ADAL" clId="{026C3473-F862-46F8-9E63-5A6114886856}" dt="2026-01-21T15:20:28.019" v="142" actId="26606"/>
          <ac:picMkLst>
            <pc:docMk/>
            <pc:sldMk cId="1435651836" sldId="316"/>
            <ac:picMk id="3" creationId="{BA7B98F7-6488-EEAB-87FA-55C37B48A0A5}"/>
          </ac:picMkLst>
        </pc:picChg>
        <pc:picChg chg="del">
          <ac:chgData name="Gundega Fokina" userId="fbe38b27-3f16-4883-b529-3fc909c8acae" providerId="ADAL" clId="{026C3473-F862-46F8-9E63-5A6114886856}" dt="2026-01-21T15:20:19.167" v="138" actId="478"/>
          <ac:picMkLst>
            <pc:docMk/>
            <pc:sldMk cId="1435651836" sldId="316"/>
            <ac:picMk id="5" creationId="{95532DE4-DD29-B531-5B75-75C16C8682DE}"/>
          </ac:picMkLst>
        </pc:picChg>
      </pc:sldChg>
      <pc:sldChg chg="addSp delSp modSp add mod">
        <pc:chgData name="Gundega Fokina" userId="fbe38b27-3f16-4883-b529-3fc909c8acae" providerId="ADAL" clId="{026C3473-F862-46F8-9E63-5A6114886856}" dt="2026-01-21T15:22:51.038" v="155" actId="26606"/>
        <pc:sldMkLst>
          <pc:docMk/>
          <pc:sldMk cId="2258307098" sldId="317"/>
        </pc:sldMkLst>
        <pc:spChg chg="ord">
          <ac:chgData name="Gundega Fokina" userId="fbe38b27-3f16-4883-b529-3fc909c8acae" providerId="ADAL" clId="{026C3473-F862-46F8-9E63-5A6114886856}" dt="2026-01-21T15:22:51.038" v="155" actId="26606"/>
          <ac:spMkLst>
            <pc:docMk/>
            <pc:sldMk cId="2258307098" sldId="317"/>
            <ac:spMk id="4" creationId="{D9CD5D4E-CEF5-E071-1126-91B0057C5AAD}"/>
          </ac:spMkLst>
        </pc:spChg>
        <pc:picChg chg="del">
          <ac:chgData name="Gundega Fokina" userId="fbe38b27-3f16-4883-b529-3fc909c8acae" providerId="ADAL" clId="{026C3473-F862-46F8-9E63-5A6114886856}" dt="2026-01-21T15:22:08.014" v="146" actId="478"/>
          <ac:picMkLst>
            <pc:docMk/>
            <pc:sldMk cId="2258307098" sldId="317"/>
            <ac:picMk id="3" creationId="{F7CAD24A-CAF0-831F-9484-F41AC1BD5ADC}"/>
          </ac:picMkLst>
        </pc:picChg>
        <pc:picChg chg="add del mod">
          <ac:chgData name="Gundega Fokina" userId="fbe38b27-3f16-4883-b529-3fc909c8acae" providerId="ADAL" clId="{026C3473-F862-46F8-9E63-5A6114886856}" dt="2026-01-21T15:22:42.530" v="153" actId="478"/>
          <ac:picMkLst>
            <pc:docMk/>
            <pc:sldMk cId="2258307098" sldId="317"/>
            <ac:picMk id="5" creationId="{C16CC5CF-2A05-FE39-8EE9-B25B760E7A52}"/>
          </ac:picMkLst>
        </pc:picChg>
        <pc:picChg chg="add mod">
          <ac:chgData name="Gundega Fokina" userId="fbe38b27-3f16-4883-b529-3fc909c8acae" providerId="ADAL" clId="{026C3473-F862-46F8-9E63-5A6114886856}" dt="2026-01-21T15:22:51.038" v="155" actId="26606"/>
          <ac:picMkLst>
            <pc:docMk/>
            <pc:sldMk cId="2258307098" sldId="317"/>
            <ac:picMk id="7" creationId="{90212103-BA17-CE8E-586C-203776631C32}"/>
          </ac:picMkLst>
        </pc:picChg>
      </pc:sldChg>
      <pc:sldChg chg="new del">
        <pc:chgData name="Gundega Fokina" userId="fbe38b27-3f16-4883-b529-3fc909c8acae" providerId="ADAL" clId="{026C3473-F862-46F8-9E63-5A6114886856}" dt="2026-01-21T15:22:02.922" v="144" actId="47"/>
        <pc:sldMkLst>
          <pc:docMk/>
          <pc:sldMk cId="3834886835" sldId="317"/>
        </pc:sldMkLst>
      </pc:sldChg>
      <pc:sldChg chg="addSp modSp add mod">
        <pc:chgData name="Gundega Fokina" userId="fbe38b27-3f16-4883-b529-3fc909c8acae" providerId="ADAL" clId="{026C3473-F862-46F8-9E63-5A6114886856}" dt="2026-01-21T15:23:37.976" v="157" actId="26606"/>
        <pc:sldMkLst>
          <pc:docMk/>
          <pc:sldMk cId="2278945220" sldId="318"/>
        </pc:sldMkLst>
        <pc:spChg chg="ord">
          <ac:chgData name="Gundega Fokina" userId="fbe38b27-3f16-4883-b529-3fc909c8acae" providerId="ADAL" clId="{026C3473-F862-46F8-9E63-5A6114886856}" dt="2026-01-21T15:23:37.976" v="157" actId="26606"/>
          <ac:spMkLst>
            <pc:docMk/>
            <pc:sldMk cId="2278945220" sldId="318"/>
            <ac:spMk id="4" creationId="{533B21D5-8A8B-1846-7D18-E30496EBF1E9}"/>
          </ac:spMkLst>
        </pc:spChg>
        <pc:picChg chg="add mod">
          <ac:chgData name="Gundega Fokina" userId="fbe38b27-3f16-4883-b529-3fc909c8acae" providerId="ADAL" clId="{026C3473-F862-46F8-9E63-5A6114886856}" dt="2026-01-21T15:23:37.976" v="157" actId="26606"/>
          <ac:picMkLst>
            <pc:docMk/>
            <pc:sldMk cId="2278945220" sldId="318"/>
            <ac:picMk id="3" creationId="{AA68DC56-1E16-2E57-345D-2D4528DB011A}"/>
          </ac:picMkLst>
        </pc:picChg>
      </pc:sldChg>
      <pc:sldChg chg="add del">
        <pc:chgData name="Gundega Fokina" userId="fbe38b27-3f16-4883-b529-3fc909c8acae" providerId="ADAL" clId="{026C3473-F862-46F8-9E63-5A6114886856}" dt="2026-01-22T06:13:26.710" v="211" actId="47"/>
        <pc:sldMkLst>
          <pc:docMk/>
          <pc:sldMk cId="2357184210" sldId="319"/>
        </pc:sldMkLst>
      </pc:sldChg>
      <pc:sldMasterChg chg="delSldLayout">
        <pc:chgData name="Gundega Fokina" userId="fbe38b27-3f16-4883-b529-3fc909c8acae" providerId="ADAL" clId="{026C3473-F862-46F8-9E63-5A6114886856}" dt="2026-01-21T15:14:10.093" v="121" actId="47"/>
        <pc:sldMasterMkLst>
          <pc:docMk/>
          <pc:sldMasterMk cId="1399045839" sldId="2147483688"/>
        </pc:sldMasterMkLst>
        <pc:sldLayoutChg chg="del">
          <pc:chgData name="Gundega Fokina" userId="fbe38b27-3f16-4883-b529-3fc909c8acae" providerId="ADAL" clId="{026C3473-F862-46F8-9E63-5A6114886856}" dt="2026-01-21T15:14:10.093" v="121" actId="47"/>
          <pc:sldLayoutMkLst>
            <pc:docMk/>
            <pc:sldMasterMk cId="1399045839" sldId="2147483688"/>
            <pc:sldLayoutMk cId="780839162" sldId="2147483701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54CA90D-FAE5-4CC1-874C-F8C9E6C3EFE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7087B5-F672-40FE-9915-815CBA9EB25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AE536A-6E3E-4FD3-9512-CBEC313BBE64}" type="datetime1">
              <a:rPr lang="en-GB" smtClean="0"/>
              <a:t>21/01/2026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E2D30A-24C7-499B-BF2A-8E5130AC9C8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D0FE9B-9EEE-4F4D-B5DD-0D553217C5B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765E75-2179-4AE0-B0C7-D97955CF45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277867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9FD232C-EF63-4325-8A3F-D35472978996}" type="datetime1">
              <a:rPr lang="en-GB" smtClean="0"/>
              <a:t>21/01/2026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n-GB"/>
              <a:t>Click to edit Master text styles</a:t>
            </a:r>
          </a:p>
          <a:p>
            <a:pPr lvl="1" rtl="0"/>
            <a:r>
              <a:rPr lang="en-GB"/>
              <a:t>Second level</a:t>
            </a:r>
          </a:p>
          <a:p>
            <a:pPr lvl="2" rtl="0"/>
            <a:r>
              <a:rPr lang="en-GB"/>
              <a:t>Third level</a:t>
            </a:r>
          </a:p>
          <a:p>
            <a:pPr lvl="3" rtl="0"/>
            <a:r>
              <a:rPr lang="en-GB"/>
              <a:t>Fourth level</a:t>
            </a:r>
          </a:p>
          <a:p>
            <a:pPr lvl="4" rtl="0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61EF503-E31C-4FCE-86D9-0C61A5CBE28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012801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03.10.2025.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GB"/>
              <a:t>BIS2 mācības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12CC964-A50B-4C29-B4E4-2C30BB34CC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8951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03.10.2025.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GB"/>
              <a:t>BIS2 mācības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12CC964-A50B-4C29-B4E4-2C30BB34CC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5877124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03.10.2025.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GB"/>
              <a:t>BIS2 mācības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12CC964-A50B-4C29-B4E4-2C30BB34CC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7811131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031033-9688-463F-9614-47F2F5BC6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03.10.2025.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5B8DB2-C14B-45AC-ACAF-8702DF59C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/>
              <a:t>BIS2 mācības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1DA57-8D4E-4075-9460-4F03DF8A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12CC964-A50B-4C29-B4E4-2C30BB34CCF3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0EB13613-B0EE-441F-BE95-C20ED5BBAD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-33556" y="-3643"/>
            <a:ext cx="4613230" cy="6861641"/>
          </a:xfrm>
          <a:custGeom>
            <a:avLst/>
            <a:gdLst>
              <a:gd name="connsiteX0" fmla="*/ 4613230 w 4613230"/>
              <a:gd name="connsiteY0" fmla="*/ 6861641 h 6861641"/>
              <a:gd name="connsiteX1" fmla="*/ 0 w 4613230"/>
              <a:gd name="connsiteY1" fmla="*/ 6861641 h 6861641"/>
              <a:gd name="connsiteX2" fmla="*/ 1788950 w 4613230"/>
              <a:gd name="connsiteY2" fmla="*/ 0 h 6861641"/>
              <a:gd name="connsiteX3" fmla="*/ 4613230 w 4613230"/>
              <a:gd name="connsiteY3" fmla="*/ 0 h 6861641"/>
              <a:gd name="connsiteX4" fmla="*/ 4613230 w 4613230"/>
              <a:gd name="connsiteY4" fmla="*/ 6861641 h 6861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13230" h="6861641">
                <a:moveTo>
                  <a:pt x="4613230" y="6861641"/>
                </a:moveTo>
                <a:lnTo>
                  <a:pt x="0" y="6861641"/>
                </a:lnTo>
                <a:lnTo>
                  <a:pt x="1788950" y="0"/>
                </a:lnTo>
                <a:lnTo>
                  <a:pt x="4613230" y="0"/>
                </a:lnTo>
                <a:lnTo>
                  <a:pt x="4613230" y="686164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indent="0" algn="ctr" rtl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2399D2ED-C606-4FE3-B01C-3A0A39699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-33556" y="-14280"/>
            <a:ext cx="4615080" cy="10637"/>
          </a:xfrm>
          <a:custGeom>
            <a:avLst/>
            <a:gdLst>
              <a:gd name="connsiteX0" fmla="*/ 4615080 w 4615080"/>
              <a:gd name="connsiteY0" fmla="*/ 10637 h 10637"/>
              <a:gd name="connsiteX1" fmla="*/ 0 w 4615080"/>
              <a:gd name="connsiteY1" fmla="*/ 7095 h 10637"/>
              <a:gd name="connsiteX2" fmla="*/ 1850 w 4615080"/>
              <a:gd name="connsiteY2" fmla="*/ 0 h 10637"/>
              <a:gd name="connsiteX3" fmla="*/ 4615080 w 4615080"/>
              <a:gd name="connsiteY3" fmla="*/ 0 h 10637"/>
              <a:gd name="connsiteX4" fmla="*/ 4615080 w 4615080"/>
              <a:gd name="connsiteY4" fmla="*/ 10637 h 10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15080" h="10637">
                <a:moveTo>
                  <a:pt x="4615080" y="10637"/>
                </a:moveTo>
                <a:lnTo>
                  <a:pt x="0" y="7095"/>
                </a:lnTo>
                <a:lnTo>
                  <a:pt x="1850" y="0"/>
                </a:lnTo>
                <a:lnTo>
                  <a:pt x="4615080" y="0"/>
                </a:lnTo>
                <a:lnTo>
                  <a:pt x="4615080" y="10637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A05C98F-3390-4876-ACE6-6BDD7A931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-33558" y="0"/>
            <a:ext cx="6705601" cy="809623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26F8EC6-7B48-45CF-933E-F83D29E169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3514060" y="1"/>
            <a:ext cx="510363" cy="6857998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37FFCAA-1618-46D9-B44D-5CE6E225DB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11602477" y="365123"/>
            <a:ext cx="589522" cy="6492877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6F2CA3C-3424-4A00-9FDF-0DC9EFAC2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9340702" y="-10737"/>
            <a:ext cx="2851297" cy="1680049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0FA2E1A-8693-4B6C-ABF7-81B17586C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33557" y="6045958"/>
            <a:ext cx="6876857" cy="812042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C564A0C9-27BD-49AC-A786-23623E329E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23279" y="0"/>
            <a:ext cx="9568721" cy="6858000"/>
          </a:xfrm>
          <a:custGeom>
            <a:avLst/>
            <a:gdLst>
              <a:gd name="connsiteX0" fmla="*/ 1955447 w 9568721"/>
              <a:gd name="connsiteY0" fmla="*/ 0 h 6858000"/>
              <a:gd name="connsiteX1" fmla="*/ 9568721 w 9568721"/>
              <a:gd name="connsiteY1" fmla="*/ 0 h 6858000"/>
              <a:gd name="connsiteX2" fmla="*/ 9568721 w 9568721"/>
              <a:gd name="connsiteY2" fmla="*/ 6858000 h 6858000"/>
              <a:gd name="connsiteX3" fmla="*/ 0 w 9568721"/>
              <a:gd name="connsiteY3" fmla="*/ 6858000 h 6858000"/>
              <a:gd name="connsiteX4" fmla="*/ 0 w 9568721"/>
              <a:gd name="connsiteY4" fmla="*/ 6857998 h 6858000"/>
              <a:gd name="connsiteX5" fmla="*/ 167446 w 9568721"/>
              <a:gd name="connsiteY5" fmla="*/ 68579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568721" h="6858000">
                <a:moveTo>
                  <a:pt x="1955447" y="0"/>
                </a:moveTo>
                <a:lnTo>
                  <a:pt x="9568721" y="0"/>
                </a:lnTo>
                <a:lnTo>
                  <a:pt x="9568721" y="6858000"/>
                </a:lnTo>
                <a:lnTo>
                  <a:pt x="0" y="6858000"/>
                </a:lnTo>
                <a:lnTo>
                  <a:pt x="0" y="6857998"/>
                </a:lnTo>
                <a:lnTo>
                  <a:pt x="167446" y="6857998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rtlCol="0">
            <a:noAutofit/>
          </a:bodyPr>
          <a:lstStyle/>
          <a:p>
            <a:pPr rtl="0"/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08E3DBC-8B68-468D-8087-25FED9397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697" y="1040001"/>
            <a:ext cx="3338625" cy="3150159"/>
          </a:xfrm>
        </p:spPr>
        <p:txBody>
          <a:bodyPr rtlCol="0" anchor="t"/>
          <a:lstStyle/>
          <a:p>
            <a:pPr rt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90C672D-EAE7-4BF2-81BB-72858B251D1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538" y="4240213"/>
            <a:ext cx="3497262" cy="1801812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>
              <a:buNone/>
              <a:defRPr sz="1600"/>
            </a:lvl2pPr>
            <a:lvl3pPr>
              <a:buNone/>
              <a:defRPr sz="1600"/>
            </a:lvl3pPr>
            <a:lvl4pPr>
              <a:buNone/>
              <a:defRPr sz="1600"/>
            </a:lvl4pPr>
            <a:lvl5pPr>
              <a:buNone/>
              <a:defRPr sz="1600"/>
            </a:lvl5pPr>
          </a:lstStyle>
          <a:p>
            <a:pPr lvl="0" rtl="0"/>
            <a:r>
              <a:rPr lang="en-GB"/>
              <a:t>Presentation Name</a:t>
            </a:r>
          </a:p>
        </p:txBody>
      </p:sp>
    </p:spTree>
    <p:extLst>
      <p:ext uri="{BB962C8B-B14F-4D97-AF65-F5344CB8AC3E}">
        <p14:creationId xmlns:p14="http://schemas.microsoft.com/office/powerpoint/2010/main" val="41698595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CA046725-2805-431E-AA4E-0B018DFB3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dirty="0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3C30A62C-FEC9-4F1D-976E-DB003592FD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0" y="-5979"/>
            <a:ext cx="5111086" cy="6932218"/>
          </a:xfrm>
          <a:custGeom>
            <a:avLst/>
            <a:gdLst>
              <a:gd name="connsiteX0" fmla="*/ 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0 w 5803153"/>
              <a:gd name="connsiteY4" fmla="*/ 0 h 6857998"/>
              <a:gd name="connsiteX0" fmla="*/ 101600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1016000 w 5803153"/>
              <a:gd name="connsiteY4" fmla="*/ 0 h 6857998"/>
              <a:gd name="connsiteX0" fmla="*/ 133872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338729 w 6125882"/>
              <a:gd name="connsiteY4" fmla="*/ 0 h 6857998"/>
              <a:gd name="connsiteX0" fmla="*/ 1697317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697317 w 6125882"/>
              <a:gd name="connsiteY4" fmla="*/ 0 h 6857998"/>
              <a:gd name="connsiteX0" fmla="*/ 2702091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2702091 w 6125882"/>
              <a:gd name="connsiteY4" fmla="*/ 0 h 6857998"/>
              <a:gd name="connsiteX0" fmla="*/ 121508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215089 w 6125882"/>
              <a:gd name="connsiteY4" fmla="*/ 0 h 6857998"/>
              <a:gd name="connsiteX0" fmla="*/ 1222204 w 6132997"/>
              <a:gd name="connsiteY0" fmla="*/ 0 h 6881904"/>
              <a:gd name="connsiteX1" fmla="*/ 6132997 w 6132997"/>
              <a:gd name="connsiteY1" fmla="*/ 0 h 6881904"/>
              <a:gd name="connsiteX2" fmla="*/ 6132997 w 6132997"/>
              <a:gd name="connsiteY2" fmla="*/ 6857998 h 6881904"/>
              <a:gd name="connsiteX3" fmla="*/ 0 w 6132997"/>
              <a:gd name="connsiteY3" fmla="*/ 6881904 h 6881904"/>
              <a:gd name="connsiteX4" fmla="*/ 1222204 w 6132997"/>
              <a:gd name="connsiteY4" fmla="*/ 0 h 6881904"/>
              <a:gd name="connsiteX0" fmla="*/ 1348644 w 6132997"/>
              <a:gd name="connsiteY0" fmla="*/ 0 h 6893857"/>
              <a:gd name="connsiteX1" fmla="*/ 6132997 w 6132997"/>
              <a:gd name="connsiteY1" fmla="*/ 11953 h 6893857"/>
              <a:gd name="connsiteX2" fmla="*/ 6132997 w 6132997"/>
              <a:gd name="connsiteY2" fmla="*/ 6869951 h 6893857"/>
              <a:gd name="connsiteX3" fmla="*/ 0 w 6132997"/>
              <a:gd name="connsiteY3" fmla="*/ 6893857 h 6893857"/>
              <a:gd name="connsiteX4" fmla="*/ 1348644 w 6132997"/>
              <a:gd name="connsiteY4" fmla="*/ 0 h 6893857"/>
              <a:gd name="connsiteX0" fmla="*/ 1457021 w 6132997"/>
              <a:gd name="connsiteY0" fmla="*/ 0 h 6893857"/>
              <a:gd name="connsiteX1" fmla="*/ 6132997 w 6132997"/>
              <a:gd name="connsiteY1" fmla="*/ 11953 h 6893857"/>
              <a:gd name="connsiteX2" fmla="*/ 6132997 w 6132997"/>
              <a:gd name="connsiteY2" fmla="*/ 6869951 h 6893857"/>
              <a:gd name="connsiteX3" fmla="*/ 0 w 6132997"/>
              <a:gd name="connsiteY3" fmla="*/ 6893857 h 6893857"/>
              <a:gd name="connsiteX4" fmla="*/ 1457021 w 6132997"/>
              <a:gd name="connsiteY4" fmla="*/ 0 h 6893857"/>
              <a:gd name="connsiteX0" fmla="*/ 1754909 w 6430885"/>
              <a:gd name="connsiteY0" fmla="*/ 0 h 6869951"/>
              <a:gd name="connsiteX1" fmla="*/ 6430885 w 6430885"/>
              <a:gd name="connsiteY1" fmla="*/ 11953 h 6869951"/>
              <a:gd name="connsiteX2" fmla="*/ 6430885 w 6430885"/>
              <a:gd name="connsiteY2" fmla="*/ 6869951 h 6869951"/>
              <a:gd name="connsiteX3" fmla="*/ 0 w 6430885"/>
              <a:gd name="connsiteY3" fmla="*/ 6869951 h 6869951"/>
              <a:gd name="connsiteX4" fmla="*/ 1754909 w 6430885"/>
              <a:gd name="connsiteY4" fmla="*/ 0 h 6869951"/>
              <a:gd name="connsiteX0" fmla="*/ 2023235 w 6699211"/>
              <a:gd name="connsiteY0" fmla="*/ 0 h 6869951"/>
              <a:gd name="connsiteX1" fmla="*/ 6699211 w 6699211"/>
              <a:gd name="connsiteY1" fmla="*/ 11953 h 6869951"/>
              <a:gd name="connsiteX2" fmla="*/ 6699211 w 6699211"/>
              <a:gd name="connsiteY2" fmla="*/ 6869951 h 6869951"/>
              <a:gd name="connsiteX3" fmla="*/ 0 w 6699211"/>
              <a:gd name="connsiteY3" fmla="*/ 6856303 h 6869951"/>
              <a:gd name="connsiteX4" fmla="*/ 2023235 w 6699211"/>
              <a:gd name="connsiteY4" fmla="*/ 0 h 6869951"/>
              <a:gd name="connsiteX0" fmla="*/ 2702995 w 6699211"/>
              <a:gd name="connsiteY0" fmla="*/ 42638 h 6857998"/>
              <a:gd name="connsiteX1" fmla="*/ 6699211 w 6699211"/>
              <a:gd name="connsiteY1" fmla="*/ 0 h 6857998"/>
              <a:gd name="connsiteX2" fmla="*/ 6699211 w 6699211"/>
              <a:gd name="connsiteY2" fmla="*/ 6857998 h 6857998"/>
              <a:gd name="connsiteX3" fmla="*/ 0 w 6699211"/>
              <a:gd name="connsiteY3" fmla="*/ 6844350 h 6857998"/>
              <a:gd name="connsiteX4" fmla="*/ 2702995 w 6699211"/>
              <a:gd name="connsiteY4" fmla="*/ 42638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99211" h="6857998">
                <a:moveTo>
                  <a:pt x="2702995" y="42638"/>
                </a:moveTo>
                <a:lnTo>
                  <a:pt x="6699211" y="0"/>
                </a:lnTo>
                <a:lnTo>
                  <a:pt x="6699211" y="6857998"/>
                </a:lnTo>
                <a:lnTo>
                  <a:pt x="0" y="6844350"/>
                </a:lnTo>
                <a:lnTo>
                  <a:pt x="2702995" y="4263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CA2C262-0DF7-4EBE-8F23-D1240B3BB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85" y="675167"/>
            <a:ext cx="3761862" cy="3055078"/>
          </a:xfrm>
        </p:spPr>
        <p:txBody>
          <a:bodyPr rtlCol="0" anchor="t">
            <a:normAutofit/>
          </a:bodyPr>
          <a:lstStyle>
            <a:lvl1pPr>
              <a:defRPr sz="4400"/>
            </a:lvl1pPr>
          </a:lstStyle>
          <a:p>
            <a:pPr rt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30E531D-ED29-45E2-A30F-0363B29E05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7424" y="533400"/>
            <a:ext cx="3794512" cy="5797237"/>
          </a:xfrm>
        </p:spPr>
        <p:txBody>
          <a:bodyPr rtlCol="0" anchor="ctr">
            <a:normAutofit/>
          </a:bodyPr>
          <a:lstStyle>
            <a:lvl1pPr>
              <a:buNone/>
              <a:defRPr/>
            </a:lvl1pPr>
          </a:lstStyle>
          <a:p>
            <a:pPr lvl="0" rtl="0"/>
            <a:r>
              <a:rPr lang="en-US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5B8DB2-C14B-45AC-ACAF-8702DF59C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/>
              <a:t>BIS2 mācības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801F434-3E0E-40D9-A2D3-857BAE77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5" idx="2"/>
          </p:cNvCxnSpPr>
          <p:nvPr userDrawn="1"/>
        </p:nvCxnSpPr>
        <p:spPr>
          <a:xfrm flipH="1" flipV="1">
            <a:off x="0" y="5329451"/>
            <a:ext cx="6096000" cy="1528549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D44F5C56-0053-4E4A-BFFF-E98E7B91CC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1096" y="0"/>
            <a:ext cx="2660904" cy="34290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226008DD-DEA7-4900-8D76-128694E1232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31096" y="3383280"/>
            <a:ext cx="2660904" cy="347472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031033-9688-463F-9614-47F2F5BC6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03.10.2025.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1DA57-8D4E-4075-9460-4F03DF8A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12CC964-A50B-4C29-B4E4-2C30BB34CC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98517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F3DC9447-F266-4B2E-8776-377FB587EE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7F96C23-62A5-470B-9372-638145350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3734" y="557304"/>
            <a:ext cx="5355265" cy="1625731"/>
          </a:xfrm>
        </p:spPr>
        <p:txBody>
          <a:bodyPr rtlCol="0">
            <a:normAutofit/>
          </a:bodyPr>
          <a:lstStyle>
            <a:lvl1pPr>
              <a:defRPr sz="4400"/>
            </a:lvl1pPr>
          </a:lstStyle>
          <a:p>
            <a:pPr rtl="0"/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4B16D8F-69C0-44C7-95EE-6C7CDECAC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4576137" y="0"/>
            <a:ext cx="668374" cy="68580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E8FA2190-55B9-429E-AE43-1A9A41DBEBF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4742121" cy="3434316"/>
          </a:xfrm>
          <a:custGeom>
            <a:avLst/>
            <a:gdLst>
              <a:gd name="connsiteX0" fmla="*/ 0 w 4742121"/>
              <a:gd name="connsiteY0" fmla="*/ 0 h 3434316"/>
              <a:gd name="connsiteX1" fmla="*/ 4306186 w 4742121"/>
              <a:gd name="connsiteY1" fmla="*/ 0 h 3434316"/>
              <a:gd name="connsiteX2" fmla="*/ 4742121 w 4742121"/>
              <a:gd name="connsiteY2" fmla="*/ 3434316 h 3434316"/>
              <a:gd name="connsiteX3" fmla="*/ 0 w 4742121"/>
              <a:gd name="connsiteY3" fmla="*/ 3434316 h 3434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2121" h="3434316">
                <a:moveTo>
                  <a:pt x="0" y="0"/>
                </a:moveTo>
                <a:lnTo>
                  <a:pt x="4306186" y="0"/>
                </a:lnTo>
                <a:lnTo>
                  <a:pt x="4742121" y="3434316"/>
                </a:lnTo>
                <a:lnTo>
                  <a:pt x="0" y="3434316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rtlCol="0">
            <a:noAutofit/>
          </a:bodyPr>
          <a:lstStyle/>
          <a:p>
            <a:pPr rtl="0"/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B2EDFEAD-E435-414E-A9BA-4119679CBA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5" y="3432620"/>
            <a:ext cx="5178056" cy="3425380"/>
          </a:xfrm>
          <a:custGeom>
            <a:avLst/>
            <a:gdLst>
              <a:gd name="connsiteX0" fmla="*/ 0 w 5178056"/>
              <a:gd name="connsiteY0" fmla="*/ 0 h 3425380"/>
              <a:gd name="connsiteX1" fmla="*/ 4742581 w 5178056"/>
              <a:gd name="connsiteY1" fmla="*/ 0 h 3425380"/>
              <a:gd name="connsiteX2" fmla="*/ 5178056 w 5178056"/>
              <a:gd name="connsiteY2" fmla="*/ 3425380 h 3425380"/>
              <a:gd name="connsiteX3" fmla="*/ 0 w 5178056"/>
              <a:gd name="connsiteY3" fmla="*/ 3425380 h 342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056" h="3425380">
                <a:moveTo>
                  <a:pt x="0" y="0"/>
                </a:moveTo>
                <a:lnTo>
                  <a:pt x="4742581" y="0"/>
                </a:lnTo>
                <a:lnTo>
                  <a:pt x="5178056" y="3425380"/>
                </a:lnTo>
                <a:lnTo>
                  <a:pt x="0" y="342538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7C28F12-C8E8-444E-8B69-9A0561604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3734" y="2183035"/>
            <a:ext cx="5355266" cy="4121845"/>
          </a:xfrm>
        </p:spPr>
        <p:txBody>
          <a:bodyPr rtlCol="0" anchor="ctr">
            <a:normAutofit/>
          </a:bodyPr>
          <a:lstStyle>
            <a:lvl1pPr marL="0" indent="0">
              <a:buNone/>
              <a:defRPr/>
            </a:lvl1pPr>
          </a:lstStyle>
          <a:p>
            <a:pPr lvl="0" rtl="0"/>
            <a:r>
              <a:rPr lang="en-US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5B8DB2-C14B-45AC-ACAF-8702DF59C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GB"/>
              <a:t>BIS2 mācības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031033-9688-463F-9614-47F2F5BC6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03.10.2025.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1DA57-8D4E-4075-9460-4F03DF8A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12CC964-A50B-4C29-B4E4-2C30BB34CC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55653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>
            <a:extLst>
              <a:ext uri="{FF2B5EF4-FFF2-40B4-BE49-F238E27FC236}">
                <a16:creationId xmlns:a16="http://schemas.microsoft.com/office/drawing/2014/main" id="{49714512-90F0-4B35-94F8-E1B4DCE96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7750" y="975816"/>
            <a:ext cx="2979897" cy="1264340"/>
          </a:xfrm>
        </p:spPr>
        <p:txBody>
          <a:bodyPr rtlCol="0" anchor="b">
            <a:normAutofit/>
          </a:bodyPr>
          <a:lstStyle>
            <a:lvl1pPr>
              <a:buNone/>
              <a:defRPr/>
            </a:lvl1pPr>
          </a:lstStyle>
          <a:p>
            <a:pPr algn="l" rtl="0"/>
            <a:r>
              <a:rPr lang="en-US" sz="1600"/>
              <a:t>Click to edit Master subtitle style</a:t>
            </a:r>
            <a:endParaRPr lang="en-GB" sz="1600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44895DE7-C22A-447F-B81A-BDCA25CAF27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292" y="3"/>
            <a:ext cx="8997356" cy="4581079"/>
          </a:xfrm>
          <a:custGeom>
            <a:avLst/>
            <a:gdLst>
              <a:gd name="connsiteX0" fmla="*/ 0 w 8997356"/>
              <a:gd name="connsiteY0" fmla="*/ 0 h 4581079"/>
              <a:gd name="connsiteX1" fmla="*/ 8983708 w 8997356"/>
              <a:gd name="connsiteY1" fmla="*/ 0 h 4581079"/>
              <a:gd name="connsiteX2" fmla="*/ 8997356 w 8997356"/>
              <a:gd name="connsiteY2" fmla="*/ 893928 h 4581079"/>
              <a:gd name="connsiteX3" fmla="*/ 4060801 w 8997356"/>
              <a:gd name="connsiteY3" fmla="*/ 4581079 h 458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7356" h="4581079">
                <a:moveTo>
                  <a:pt x="0" y="0"/>
                </a:moveTo>
                <a:lnTo>
                  <a:pt x="8983708" y="0"/>
                </a:lnTo>
                <a:lnTo>
                  <a:pt x="8997356" y="893928"/>
                </a:lnTo>
                <a:lnTo>
                  <a:pt x="4060801" y="4581079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rtlCol="0">
            <a:noAutofit/>
          </a:bodyPr>
          <a:lstStyle/>
          <a:p>
            <a:pPr rtl="0"/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5B5EF63-EEAA-4B07-A2B8-2483452BBA3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43070" y="883420"/>
            <a:ext cx="4948931" cy="5974580"/>
          </a:xfrm>
          <a:custGeom>
            <a:avLst/>
            <a:gdLst>
              <a:gd name="connsiteX0" fmla="*/ 4948931 w 4948931"/>
              <a:gd name="connsiteY0" fmla="*/ 0 h 5974580"/>
              <a:gd name="connsiteX1" fmla="*/ 4948931 w 4948931"/>
              <a:gd name="connsiteY1" fmla="*/ 5974580 h 5974580"/>
              <a:gd name="connsiteX2" fmla="*/ 2028713 w 4948931"/>
              <a:gd name="connsiteY2" fmla="*/ 5974580 h 5974580"/>
              <a:gd name="connsiteX3" fmla="*/ 0 w 4948931"/>
              <a:gd name="connsiteY3" fmla="*/ 3710792 h 597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48931" h="5974580">
                <a:moveTo>
                  <a:pt x="4948931" y="0"/>
                </a:moveTo>
                <a:lnTo>
                  <a:pt x="4948931" y="5974580"/>
                </a:lnTo>
                <a:lnTo>
                  <a:pt x="2028713" y="5974580"/>
                </a:lnTo>
                <a:lnTo>
                  <a:pt x="0" y="3710792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C4F9D0F6-DE6A-44A3-9D9E-A53D0C22924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34997" y="4574265"/>
            <a:ext cx="5074516" cy="2298983"/>
          </a:xfrm>
          <a:custGeom>
            <a:avLst/>
            <a:gdLst>
              <a:gd name="connsiteX0" fmla="*/ 3034176 w 5074516"/>
              <a:gd name="connsiteY0" fmla="*/ 0 h 2298983"/>
              <a:gd name="connsiteX1" fmla="*/ 5074516 w 5074516"/>
              <a:gd name="connsiteY1" fmla="*/ 2298983 h 2298983"/>
              <a:gd name="connsiteX2" fmla="*/ 0 w 5074516"/>
              <a:gd name="connsiteY2" fmla="*/ 2298983 h 2298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74516" h="2298983">
                <a:moveTo>
                  <a:pt x="3034176" y="0"/>
                </a:moveTo>
                <a:lnTo>
                  <a:pt x="5074516" y="2298983"/>
                </a:lnTo>
                <a:lnTo>
                  <a:pt x="0" y="2298983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rtlCol="0">
            <a:noAutofit/>
          </a:bodyPr>
          <a:lstStyle/>
          <a:p>
            <a:pPr rtl="0"/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FEE8AE0-4188-4CB6-8BFB-70E163ED7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264" y="2679192"/>
            <a:ext cx="4946904" cy="3273552"/>
          </a:xfrm>
        </p:spPr>
        <p:txBody>
          <a:bodyPr rtlCol="0">
            <a:normAutofit/>
          </a:bodyPr>
          <a:lstStyle>
            <a:lvl1pPr>
              <a:defRPr sz="4400"/>
            </a:lvl1pPr>
          </a:lstStyle>
          <a:p>
            <a:pPr rtl="0"/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98108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75558-A264-444E-829B-51AAE6B4B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sz="4400"/>
            </a:lvl1pPr>
          </a:lstStyle>
          <a:p>
            <a:pPr rt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D9373-37D1-4135-8D34-755E139F79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2009775"/>
            <a:ext cx="9906000" cy="2649690"/>
          </a:xfrm>
        </p:spPr>
        <p:txBody>
          <a:bodyPr rtlCol="0"/>
          <a:lstStyle>
            <a:lvl1pPr>
              <a:lnSpc>
                <a:spcPct val="100000"/>
              </a:lnSpc>
              <a:buNone/>
              <a:defRPr/>
            </a:lvl1pPr>
            <a:lvl2pPr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buNone/>
              <a:defRPr/>
            </a:lvl3pPr>
            <a:lvl4pPr>
              <a:lnSpc>
                <a:spcPct val="100000"/>
              </a:lnSpc>
              <a:buNone/>
              <a:defRPr/>
            </a:lvl4pPr>
            <a:lvl5pPr>
              <a:lnSpc>
                <a:spcPct val="100000"/>
              </a:lnSpc>
              <a:buNone/>
              <a:defRPr/>
            </a:lvl5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FC3DD-F2BE-41FF-895B-00129AAB1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/>
              <a:t>BIS2 mācības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E4A6B-1966-4E57-9FB8-8B111E97B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03.10.2025.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F830C-8424-4FAF-A011-605AE1D14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12CC964-A50B-4C29-B4E4-2C30BB34CC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05910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031033-9688-463F-9614-47F2F5BC6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03.10.2025.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5B8DB2-C14B-45AC-ACAF-8702DF59C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/>
              <a:t>BIS2 mācības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1DA57-8D4E-4075-9460-4F03DF8A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12CC964-A50B-4C29-B4E4-2C30BB34CCF3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08BDEDEF-6AC9-4ADF-B6AE-83CC82D2A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0" y="-5979"/>
            <a:ext cx="5111086" cy="6877626"/>
          </a:xfrm>
          <a:custGeom>
            <a:avLst/>
            <a:gdLst>
              <a:gd name="connsiteX0" fmla="*/ 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0 w 5803153"/>
              <a:gd name="connsiteY4" fmla="*/ 0 h 6857998"/>
              <a:gd name="connsiteX0" fmla="*/ 101600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1016000 w 5803153"/>
              <a:gd name="connsiteY4" fmla="*/ 0 h 6857998"/>
              <a:gd name="connsiteX0" fmla="*/ 133872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338729 w 6125882"/>
              <a:gd name="connsiteY4" fmla="*/ 0 h 6857998"/>
              <a:gd name="connsiteX0" fmla="*/ 1697317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697317 w 6125882"/>
              <a:gd name="connsiteY4" fmla="*/ 0 h 6857998"/>
              <a:gd name="connsiteX0" fmla="*/ 2702091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2702091 w 6125882"/>
              <a:gd name="connsiteY4" fmla="*/ 0 h 6857998"/>
              <a:gd name="connsiteX0" fmla="*/ 121508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215089 w 6125882"/>
              <a:gd name="connsiteY4" fmla="*/ 0 h 6857998"/>
              <a:gd name="connsiteX0" fmla="*/ 1222204 w 6132997"/>
              <a:gd name="connsiteY0" fmla="*/ 0 h 6881904"/>
              <a:gd name="connsiteX1" fmla="*/ 6132997 w 6132997"/>
              <a:gd name="connsiteY1" fmla="*/ 0 h 6881904"/>
              <a:gd name="connsiteX2" fmla="*/ 6132997 w 6132997"/>
              <a:gd name="connsiteY2" fmla="*/ 6857998 h 6881904"/>
              <a:gd name="connsiteX3" fmla="*/ 0 w 6132997"/>
              <a:gd name="connsiteY3" fmla="*/ 6881904 h 6881904"/>
              <a:gd name="connsiteX4" fmla="*/ 1222204 w 6132997"/>
              <a:gd name="connsiteY4" fmla="*/ 0 h 6881904"/>
              <a:gd name="connsiteX0" fmla="*/ 1348644 w 6132997"/>
              <a:gd name="connsiteY0" fmla="*/ 0 h 6893857"/>
              <a:gd name="connsiteX1" fmla="*/ 6132997 w 6132997"/>
              <a:gd name="connsiteY1" fmla="*/ 11953 h 6893857"/>
              <a:gd name="connsiteX2" fmla="*/ 6132997 w 6132997"/>
              <a:gd name="connsiteY2" fmla="*/ 6869951 h 6893857"/>
              <a:gd name="connsiteX3" fmla="*/ 0 w 6132997"/>
              <a:gd name="connsiteY3" fmla="*/ 6893857 h 6893857"/>
              <a:gd name="connsiteX4" fmla="*/ 1348644 w 6132997"/>
              <a:gd name="connsiteY4" fmla="*/ 0 h 6893857"/>
              <a:gd name="connsiteX0" fmla="*/ 1457021 w 6132997"/>
              <a:gd name="connsiteY0" fmla="*/ 0 h 6893857"/>
              <a:gd name="connsiteX1" fmla="*/ 6132997 w 6132997"/>
              <a:gd name="connsiteY1" fmla="*/ 11953 h 6893857"/>
              <a:gd name="connsiteX2" fmla="*/ 6132997 w 6132997"/>
              <a:gd name="connsiteY2" fmla="*/ 6869951 h 6893857"/>
              <a:gd name="connsiteX3" fmla="*/ 0 w 6132997"/>
              <a:gd name="connsiteY3" fmla="*/ 6893857 h 6893857"/>
              <a:gd name="connsiteX4" fmla="*/ 1457021 w 6132997"/>
              <a:gd name="connsiteY4" fmla="*/ 0 h 6893857"/>
              <a:gd name="connsiteX0" fmla="*/ 1754909 w 6430885"/>
              <a:gd name="connsiteY0" fmla="*/ 0 h 6869951"/>
              <a:gd name="connsiteX1" fmla="*/ 6430885 w 6430885"/>
              <a:gd name="connsiteY1" fmla="*/ 11953 h 6869951"/>
              <a:gd name="connsiteX2" fmla="*/ 6430885 w 6430885"/>
              <a:gd name="connsiteY2" fmla="*/ 6869951 h 6869951"/>
              <a:gd name="connsiteX3" fmla="*/ 0 w 6430885"/>
              <a:gd name="connsiteY3" fmla="*/ 6869951 h 6869951"/>
              <a:gd name="connsiteX4" fmla="*/ 1754909 w 6430885"/>
              <a:gd name="connsiteY4" fmla="*/ 0 h 6869951"/>
              <a:gd name="connsiteX0" fmla="*/ 2023235 w 6699211"/>
              <a:gd name="connsiteY0" fmla="*/ 0 h 6869951"/>
              <a:gd name="connsiteX1" fmla="*/ 6699211 w 6699211"/>
              <a:gd name="connsiteY1" fmla="*/ 11953 h 6869951"/>
              <a:gd name="connsiteX2" fmla="*/ 6699211 w 6699211"/>
              <a:gd name="connsiteY2" fmla="*/ 6869951 h 6869951"/>
              <a:gd name="connsiteX3" fmla="*/ 0 w 6699211"/>
              <a:gd name="connsiteY3" fmla="*/ 6856303 h 6869951"/>
              <a:gd name="connsiteX4" fmla="*/ 2023235 w 6699211"/>
              <a:gd name="connsiteY4" fmla="*/ 0 h 6869951"/>
              <a:gd name="connsiteX0" fmla="*/ 2702995 w 6699211"/>
              <a:gd name="connsiteY0" fmla="*/ 42638 h 6857998"/>
              <a:gd name="connsiteX1" fmla="*/ 6699211 w 6699211"/>
              <a:gd name="connsiteY1" fmla="*/ 0 h 6857998"/>
              <a:gd name="connsiteX2" fmla="*/ 6699211 w 6699211"/>
              <a:gd name="connsiteY2" fmla="*/ 6857998 h 6857998"/>
              <a:gd name="connsiteX3" fmla="*/ 0 w 6699211"/>
              <a:gd name="connsiteY3" fmla="*/ 6844350 h 6857998"/>
              <a:gd name="connsiteX4" fmla="*/ 2702995 w 6699211"/>
              <a:gd name="connsiteY4" fmla="*/ 42638 h 6857998"/>
              <a:gd name="connsiteX0" fmla="*/ 2702995 w 6699211"/>
              <a:gd name="connsiteY0" fmla="*/ 56139 h 6857998"/>
              <a:gd name="connsiteX1" fmla="*/ 6699211 w 6699211"/>
              <a:gd name="connsiteY1" fmla="*/ 0 h 6857998"/>
              <a:gd name="connsiteX2" fmla="*/ 6699211 w 6699211"/>
              <a:gd name="connsiteY2" fmla="*/ 6857998 h 6857998"/>
              <a:gd name="connsiteX3" fmla="*/ 0 w 6699211"/>
              <a:gd name="connsiteY3" fmla="*/ 6844350 h 6857998"/>
              <a:gd name="connsiteX4" fmla="*/ 2702995 w 6699211"/>
              <a:gd name="connsiteY4" fmla="*/ 56139 h 6857998"/>
              <a:gd name="connsiteX0" fmla="*/ 2702995 w 6699211"/>
              <a:gd name="connsiteY0" fmla="*/ 29135 h 6830994"/>
              <a:gd name="connsiteX1" fmla="*/ 6681322 w 6699211"/>
              <a:gd name="connsiteY1" fmla="*/ 0 h 6830994"/>
              <a:gd name="connsiteX2" fmla="*/ 6699211 w 6699211"/>
              <a:gd name="connsiteY2" fmla="*/ 6830994 h 6830994"/>
              <a:gd name="connsiteX3" fmla="*/ 0 w 6699211"/>
              <a:gd name="connsiteY3" fmla="*/ 6817346 h 6830994"/>
              <a:gd name="connsiteX4" fmla="*/ 2702995 w 6699211"/>
              <a:gd name="connsiteY4" fmla="*/ 29135 h 6830994"/>
              <a:gd name="connsiteX0" fmla="*/ 2702995 w 6699211"/>
              <a:gd name="connsiteY0" fmla="*/ 2131 h 6803990"/>
              <a:gd name="connsiteX1" fmla="*/ 6699211 w 6699211"/>
              <a:gd name="connsiteY1" fmla="*/ 0 h 6803990"/>
              <a:gd name="connsiteX2" fmla="*/ 6699211 w 6699211"/>
              <a:gd name="connsiteY2" fmla="*/ 6803990 h 6803990"/>
              <a:gd name="connsiteX3" fmla="*/ 0 w 6699211"/>
              <a:gd name="connsiteY3" fmla="*/ 6790342 h 6803990"/>
              <a:gd name="connsiteX4" fmla="*/ 2702995 w 6699211"/>
              <a:gd name="connsiteY4" fmla="*/ 2131 h 6803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99211" h="6803990">
                <a:moveTo>
                  <a:pt x="2702995" y="2131"/>
                </a:moveTo>
                <a:lnTo>
                  <a:pt x="6699211" y="0"/>
                </a:lnTo>
                <a:lnTo>
                  <a:pt x="6699211" y="6803990"/>
                </a:lnTo>
                <a:lnTo>
                  <a:pt x="0" y="6790342"/>
                </a:lnTo>
                <a:lnTo>
                  <a:pt x="2702995" y="213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C0CB336-8515-4565-B747-B4EA83B43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280" y="680485"/>
            <a:ext cx="3393440" cy="2748515"/>
          </a:xfrm>
        </p:spPr>
        <p:txBody>
          <a:bodyPr rtlCol="0" anchor="t"/>
          <a:lstStyle/>
          <a:p>
            <a:pPr rtl="0"/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64F675D-D792-42C0-8961-D2D1D79CD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5329451"/>
            <a:ext cx="6096000" cy="1528549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6D2EC4D-FD33-4925-B0A8-68C9818DB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5678" y="533399"/>
            <a:ext cx="3678762" cy="5771481"/>
          </a:xfrm>
        </p:spPr>
        <p:txBody>
          <a:bodyPr rtlCol="0" anchor="ctr">
            <a:normAutofit/>
          </a:bodyPr>
          <a:lstStyle/>
          <a:p>
            <a:pPr lvl="0" rtl="0"/>
            <a:r>
              <a:rPr lang="en-US"/>
              <a:t>Click to edit Master text styles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FC7C9F55-A39F-4FB9-BEAD-745EA3E0A2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1096" y="0"/>
            <a:ext cx="2660904" cy="2322576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A480833B-6513-44B8-B08A-6FCB3911FEC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31096" y="2324100"/>
            <a:ext cx="2660904" cy="2322576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3BCCF25F-1246-4BAE-BAA2-FB33719CF55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531096" y="4535424"/>
            <a:ext cx="2660904" cy="2322576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05424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841DB-C73C-4968-B434-A6AA14DAF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sz="4400"/>
            </a:lvl1pPr>
          </a:lstStyle>
          <a:p>
            <a:pPr rt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0" name="Picture Placeholder 49">
            <a:extLst>
              <a:ext uri="{FF2B5EF4-FFF2-40B4-BE49-F238E27FC236}">
                <a16:creationId xmlns:a16="http://schemas.microsoft.com/office/drawing/2014/main" id="{5496CA69-F288-4538-974D-9A68581F494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143000" y="2350008"/>
            <a:ext cx="1965960" cy="1801368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1F7CBA7A-8076-4743-AD9E-CB0B2B1D185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45421" y="4319521"/>
            <a:ext cx="1963236" cy="365760"/>
          </a:xfrm>
        </p:spPr>
        <p:txBody>
          <a:bodyPr rtlCol="0">
            <a:noAutofit/>
          </a:bodyPr>
          <a:lstStyle>
            <a:lvl1pPr marL="0" indent="0">
              <a:buNone/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GB"/>
              <a:t>Name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8B03D9A7-85A7-4570-ADAF-E43C05B52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143000" y="4761768"/>
            <a:ext cx="1963236" cy="741904"/>
          </a:xfrm>
        </p:spPr>
        <p:txBody>
          <a:bodyPr rtlCol="0">
            <a:no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GB"/>
              <a:t>Title</a:t>
            </a:r>
          </a:p>
        </p:txBody>
      </p:sp>
      <p:sp>
        <p:nvSpPr>
          <p:cNvPr id="51" name="Picture Placeholder 49">
            <a:extLst>
              <a:ext uri="{FF2B5EF4-FFF2-40B4-BE49-F238E27FC236}">
                <a16:creationId xmlns:a16="http://schemas.microsoft.com/office/drawing/2014/main" id="{ADF2F19D-7D9A-47B3-8711-A71F034693F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784636" y="2350008"/>
            <a:ext cx="1965960" cy="1801368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790A904C-841C-438E-BD4B-C18FC28CBD03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3789781" y="4319520"/>
            <a:ext cx="1963236" cy="365760"/>
          </a:xfrm>
        </p:spPr>
        <p:txBody>
          <a:bodyPr rtlCol="0">
            <a:noAutofit/>
          </a:bodyPr>
          <a:lstStyle>
            <a:lvl1pPr marL="0" indent="0">
              <a:buNone/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GB"/>
              <a:t>Name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611759C1-BECA-460C-916A-079B29E05C3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3787360" y="4761767"/>
            <a:ext cx="1963236" cy="741904"/>
          </a:xfrm>
        </p:spPr>
        <p:txBody>
          <a:bodyPr rtlCol="0">
            <a:no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GB"/>
              <a:t>Title</a:t>
            </a:r>
          </a:p>
        </p:txBody>
      </p:sp>
      <p:sp>
        <p:nvSpPr>
          <p:cNvPr id="52" name="Picture Placeholder 49">
            <a:extLst>
              <a:ext uri="{FF2B5EF4-FFF2-40B4-BE49-F238E27FC236}">
                <a16:creationId xmlns:a16="http://schemas.microsoft.com/office/drawing/2014/main" id="{4519A595-9DA0-413B-A1E1-B0F059132DD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437376" y="2350008"/>
            <a:ext cx="1965960" cy="1801368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C20274DC-5128-46D8-9229-02288D264936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6441406" y="4319520"/>
            <a:ext cx="1963236" cy="365760"/>
          </a:xfrm>
        </p:spPr>
        <p:txBody>
          <a:bodyPr rtlCol="0">
            <a:noAutofit/>
          </a:bodyPr>
          <a:lstStyle>
            <a:lvl1pPr marL="0" indent="0">
              <a:buNone/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GB"/>
              <a:t>Name</a:t>
            </a: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6F92FD73-9CD4-4AB0-8DEF-B9D7B1C5904D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6438985" y="4761767"/>
            <a:ext cx="1963236" cy="741904"/>
          </a:xfrm>
        </p:spPr>
        <p:txBody>
          <a:bodyPr rtlCol="0">
            <a:no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GB"/>
              <a:t>Title</a:t>
            </a:r>
          </a:p>
        </p:txBody>
      </p:sp>
      <p:sp>
        <p:nvSpPr>
          <p:cNvPr id="53" name="Picture Placeholder 49">
            <a:extLst>
              <a:ext uri="{FF2B5EF4-FFF2-40B4-BE49-F238E27FC236}">
                <a16:creationId xmlns:a16="http://schemas.microsoft.com/office/drawing/2014/main" id="{ECF2CB24-2F78-42B5-BEC0-904245F3745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089136" y="2350008"/>
            <a:ext cx="1965960" cy="1801368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E099301F-F262-4EB4-9AAA-D10A9CF42DCF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9090610" y="4319520"/>
            <a:ext cx="1963236" cy="365760"/>
          </a:xfrm>
        </p:spPr>
        <p:txBody>
          <a:bodyPr rtlCol="0">
            <a:noAutofit/>
          </a:bodyPr>
          <a:lstStyle>
            <a:lvl1pPr marL="0" indent="0">
              <a:buNone/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GB"/>
              <a:t>Name</a:t>
            </a:r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BD5BC820-7DAB-4C8E-A7E4-A885BBE9AB8E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9088189" y="4761767"/>
            <a:ext cx="1963236" cy="741904"/>
          </a:xfrm>
        </p:spPr>
        <p:txBody>
          <a:bodyPr rtlCol="0">
            <a:no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GB"/>
              <a:t>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289DB7-F492-4037-A439-D70F7E556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/>
              <a:t>BIS2 mācības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8152BF-92C7-4BF5-A9DB-16A0BF0F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03.10.2025.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A96F1-8B8A-4E83-B3C2-E10DE522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12CC964-A50B-4C29-B4E4-2C30BB34CC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83271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D9373-37D1-4135-8D34-755E139F79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92810" cy="4351338"/>
          </a:xfrm>
        </p:spPr>
        <p:txBody>
          <a:bodyPr rtlCol="0"/>
          <a:lstStyle>
            <a:lvl1pPr>
              <a:lnSpc>
                <a:spcPct val="100000"/>
              </a:lnSpc>
              <a:buNone/>
              <a:defRPr/>
            </a:lvl1pPr>
            <a:lvl2pPr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buNone/>
              <a:defRPr/>
            </a:lvl3pPr>
            <a:lvl4pPr>
              <a:lnSpc>
                <a:spcPct val="100000"/>
              </a:lnSpc>
              <a:buNone/>
              <a:defRPr/>
            </a:lvl4pPr>
            <a:lvl5pPr>
              <a:lnSpc>
                <a:spcPct val="100000"/>
              </a:lnSpc>
              <a:buNone/>
              <a:defRPr/>
            </a:lvl5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D75558-A264-444E-829B-51AAE6B4B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sz="4400"/>
            </a:lvl1pPr>
          </a:lstStyle>
          <a:p>
            <a:pPr rt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FC3DD-F2BE-41FF-895B-00129AAB1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/>
              <a:t>BIS2 mācības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E4A6B-1966-4E57-9FB8-8B111E97B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03.10.2025.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F830C-8424-4FAF-A011-605AE1D14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12CC964-A50B-4C29-B4E4-2C30BB34CC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6218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03.10.2025.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GB"/>
              <a:t>BIS2 mācības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12CC964-A50B-4C29-B4E4-2C30BB34CC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8700372"/>
      </p:ext>
    </p:extLst>
  </p:cSld>
  <p:clrMapOvr>
    <a:masterClrMapping/>
  </p:clrMapOvr>
  <p:hf hd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7C843-C993-4E9C-80DD-3620816E5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>
            <a:normAutofit/>
          </a:bodyPr>
          <a:lstStyle>
            <a:lvl1pPr>
              <a:defRPr sz="4400"/>
            </a:lvl1pPr>
          </a:lstStyle>
          <a:p>
            <a:pPr rt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91A8E3-B066-4511-9C6E-A3435B64D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34325"/>
            <a:ext cx="3200400" cy="823912"/>
          </a:xfrm>
        </p:spPr>
        <p:txBody>
          <a:bodyPr rtlCol="0" anchor="ctr" anchorCtr="0">
            <a:normAutofit/>
          </a:bodyPr>
          <a:lstStyle>
            <a:lvl1pPr marL="0" indent="0">
              <a:buNone/>
              <a:defRPr sz="2400" b="1" cap="all" spc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86B63-4102-4802-94D7-F138F80F3E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58237"/>
            <a:ext cx="3200400" cy="3684588"/>
          </a:xfrm>
        </p:spPr>
        <p:txBody>
          <a:bodyPr rtlCol="0">
            <a:normAutofit/>
          </a:bodyPr>
          <a:lstStyle>
            <a:lvl1pPr marL="283464" indent="-283464">
              <a:defRPr sz="2000"/>
            </a:lvl1pPr>
            <a:lvl2pPr marL="283464" indent="-283464">
              <a:defRPr sz="2000"/>
            </a:lvl2pPr>
            <a:lvl3pPr marL="283464" indent="-283464">
              <a:defRPr sz="2000"/>
            </a:lvl3pPr>
            <a:lvl4pPr marL="283464" indent="-283464">
              <a:defRPr sz="2000"/>
            </a:lvl4pPr>
            <a:lvl5pPr marL="283464" indent="-283464">
              <a:defRPr sz="2000"/>
            </a:lvl5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924765-08A7-4A60-86DC-DC420F60BB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95800" y="1734325"/>
            <a:ext cx="3200400" cy="823912"/>
          </a:xfrm>
        </p:spPr>
        <p:txBody>
          <a:bodyPr rtlCol="0" anchor="ctr" anchorCtr="0">
            <a:normAutofit/>
          </a:bodyPr>
          <a:lstStyle>
            <a:lvl1pPr marL="0" indent="0">
              <a:buNone/>
              <a:defRPr sz="2400" b="1" cap="all" spc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AA2795-EFB6-4000-8F25-FBB62646C0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95800" y="2558237"/>
            <a:ext cx="3200400" cy="3684588"/>
          </a:xfrm>
        </p:spPr>
        <p:txBody>
          <a:bodyPr rtlCol="0">
            <a:normAutofit/>
          </a:bodyPr>
          <a:lstStyle>
            <a:lvl1pPr marL="283464" indent="-283464">
              <a:defRPr sz="2000"/>
            </a:lvl1pPr>
            <a:lvl2pPr marL="283464" indent="-283464">
              <a:defRPr sz="2000"/>
            </a:lvl2pPr>
            <a:lvl3pPr marL="283464" indent="-283464">
              <a:defRPr sz="2000"/>
            </a:lvl3pPr>
            <a:lvl4pPr marL="283464" indent="-283464">
              <a:defRPr sz="2000"/>
            </a:lvl4pPr>
            <a:lvl5pPr marL="283464" indent="-283464">
              <a:defRPr sz="2000"/>
            </a:lvl5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90851D2E-FEBE-45BF-A78F-C1F61B6C38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51812" y="1734325"/>
            <a:ext cx="3200400" cy="823912"/>
          </a:xfrm>
        </p:spPr>
        <p:txBody>
          <a:bodyPr rtlCol="0" anchor="ctr" anchorCtr="0">
            <a:normAutofit/>
          </a:bodyPr>
          <a:lstStyle>
            <a:lvl1pPr marL="0" indent="0">
              <a:buNone/>
              <a:defRPr sz="2400" b="1" cap="all" spc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4135C99B-A268-4617-89C4-8F3AA2AAA69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51812" y="2558237"/>
            <a:ext cx="3200400" cy="3684588"/>
          </a:xfrm>
        </p:spPr>
        <p:txBody>
          <a:bodyPr rtlCol="0">
            <a:normAutofit/>
          </a:bodyPr>
          <a:lstStyle>
            <a:lvl1pPr marL="283464" indent="-283464">
              <a:defRPr sz="2000"/>
            </a:lvl1pPr>
            <a:lvl2pPr marL="283464" indent="-283464">
              <a:defRPr sz="2000"/>
            </a:lvl2pPr>
            <a:lvl3pPr marL="283464" indent="-283464">
              <a:defRPr sz="2000"/>
            </a:lvl3pPr>
            <a:lvl4pPr marL="283464" indent="-283464">
              <a:defRPr sz="2000"/>
            </a:lvl4pPr>
            <a:lvl5pPr marL="283464" indent="-283464">
              <a:defRPr sz="2000"/>
            </a:lvl5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3A07E3-59E1-4EBD-9687-4B6ABE96A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/>
              <a:t>BIS2 mācības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942CFB-FE12-494A-9C41-3CB90F07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03.10.2025.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F7BB23-7539-4674-8B66-ACEFF9468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12CC964-A50B-4C29-B4E4-2C30BB34CC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02552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9FC1870-C7ED-435A-8479-DFD344B93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533400"/>
            <a:ext cx="5496636" cy="1685898"/>
          </a:xfrm>
        </p:spPr>
        <p:txBody>
          <a:bodyPr rtlCol="0">
            <a:normAutofit/>
          </a:bodyPr>
          <a:lstStyle>
            <a:lvl1pPr>
              <a:defRPr sz="4400"/>
            </a:lvl1pPr>
          </a:lstStyle>
          <a:p>
            <a:pPr rt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855DAF2-123D-4C27-95D2-974B571079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1" y="2229347"/>
            <a:ext cx="5496636" cy="3821743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en-US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5B8DB2-C14B-45AC-ACAF-8702DF59C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/>
              <a:t>BIS2 mācības</a:t>
            </a:r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E3769467-BA9B-49FE-B40A-419EF32766C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86070" y="0"/>
            <a:ext cx="2463897" cy="34290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7878E15-1592-426F-A454-7F456822456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649155" y="0"/>
            <a:ext cx="2539797" cy="34290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E318F348-8CAC-4ADD-8162-E88487E44EB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186070" y="3383280"/>
            <a:ext cx="2463897" cy="347472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5" name="Picture Placeholder 11">
            <a:extLst>
              <a:ext uri="{FF2B5EF4-FFF2-40B4-BE49-F238E27FC236}">
                <a16:creationId xmlns:a16="http://schemas.microsoft.com/office/drawing/2014/main" id="{C762F208-8E03-4B5E-9F11-0F01147F6A4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649155" y="3383280"/>
            <a:ext cx="2539797" cy="347472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031033-9688-463F-9614-47F2F5BC6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US"/>
              <a:t>03.10.2025.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1DA57-8D4E-4075-9460-4F03DF8A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312CC964-A50B-4C29-B4E4-2C30BB34CCF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97113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6AF1A06-62E5-489E-B58B-735C8C7AC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159" y="685800"/>
            <a:ext cx="6238688" cy="1382233"/>
          </a:xfrm>
        </p:spPr>
        <p:txBody>
          <a:bodyPr rtlCol="0">
            <a:normAutofit/>
          </a:bodyPr>
          <a:lstStyle>
            <a:lvl1pPr>
              <a:defRPr sz="4400"/>
            </a:lvl1pPr>
          </a:lstStyle>
          <a:p>
            <a:pPr rt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69C6C4F-4058-4399-B572-5BE848DDF8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7444"/>
            <a:ext cx="4966447" cy="6846394"/>
          </a:xfrm>
          <a:custGeom>
            <a:avLst/>
            <a:gdLst>
              <a:gd name="connsiteX0" fmla="*/ 0 w 4966447"/>
              <a:gd name="connsiteY0" fmla="*/ 0 h 6846394"/>
              <a:gd name="connsiteX1" fmla="*/ 4966447 w 4966447"/>
              <a:gd name="connsiteY1" fmla="*/ 0 h 6846394"/>
              <a:gd name="connsiteX2" fmla="*/ 3362258 w 4966447"/>
              <a:gd name="connsiteY2" fmla="*/ 6846394 h 6846394"/>
              <a:gd name="connsiteX3" fmla="*/ 0 w 4966447"/>
              <a:gd name="connsiteY3" fmla="*/ 6846394 h 6846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66447" h="6846394">
                <a:moveTo>
                  <a:pt x="0" y="0"/>
                </a:moveTo>
                <a:lnTo>
                  <a:pt x="4966447" y="0"/>
                </a:lnTo>
                <a:lnTo>
                  <a:pt x="3362258" y="6846394"/>
                </a:lnTo>
                <a:lnTo>
                  <a:pt x="0" y="6846394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rtlCol="0">
            <a:noAutofit/>
          </a:bodyPr>
          <a:lstStyle/>
          <a:p>
            <a:pPr rtl="0"/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5B8DB2-C14B-45AC-ACAF-8702DF59C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GB"/>
              <a:t>BIS2 mācības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C26D8E8-8E78-469E-8668-51D3E4C11F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6158" y="2301949"/>
            <a:ext cx="6238687" cy="4022650"/>
          </a:xfrm>
        </p:spPr>
        <p:txBody>
          <a:bodyPr rtlCol="0"/>
          <a:lstStyle>
            <a:lvl1pPr>
              <a:buNone/>
              <a:defRPr/>
            </a:lvl1pPr>
          </a:lstStyle>
          <a:p>
            <a:pPr lvl="0" rtl="0"/>
            <a:r>
              <a:rPr lang="en-US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031033-9688-463F-9614-47F2F5BC6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03.10.2025.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1DA57-8D4E-4075-9460-4F03DF8A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12CC964-A50B-4C29-B4E4-2C30BB34CCF3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096BF3-A78D-4B37-892C-A0C3271185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3627455" y="-19394"/>
            <a:ext cx="806149" cy="6877392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94780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943FF111-78CB-4983-B8F5-B6B8AB608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7213E2B-F1F4-4058-B2C2-73EC82E307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83790" y="1064715"/>
            <a:ext cx="6153912" cy="3922755"/>
          </a:xfrm>
        </p:spPr>
        <p:txBody>
          <a:bodyPr rtlCol="0">
            <a:normAutofit/>
          </a:bodyPr>
          <a:lstStyle>
            <a:lvl1pPr algn="l">
              <a:defRPr sz="4400"/>
            </a:lvl1pPr>
          </a:lstStyle>
          <a:p>
            <a:pPr algn="r" rt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F3C210C-32A8-4833-93AA-B97D51CEA9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3790" y="5033339"/>
            <a:ext cx="6157951" cy="943386"/>
          </a:xfrm>
        </p:spPr>
        <p:txBody>
          <a:bodyPr rtlCol="0"/>
          <a:lstStyle>
            <a:lvl1pPr>
              <a:buNone/>
              <a:defRPr/>
            </a:lvl1pPr>
          </a:lstStyle>
          <a:p>
            <a:pPr algn="r" rtl="0"/>
            <a:r>
              <a:rPr lang="en-US"/>
              <a:t>Click to edit Master subtitle style</a:t>
            </a:r>
            <a:endParaRPr lang="en-GB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FA8250-8F05-4500-98CD-AD8B9E2BAB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3418764" y="0"/>
            <a:ext cx="815637" cy="6857348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F4A7590-29E0-4C43-A12B-EE5A8672A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5468380"/>
            <a:ext cx="6096000" cy="1389619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440C747-2FA3-4C97-A0A7-52520A197E2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22" y="0"/>
            <a:ext cx="4811317" cy="6857998"/>
          </a:xfrm>
          <a:custGeom>
            <a:avLst/>
            <a:gdLst>
              <a:gd name="connsiteX0" fmla="*/ 0 w 4811317"/>
              <a:gd name="connsiteY0" fmla="*/ 0 h 6857998"/>
              <a:gd name="connsiteX1" fmla="*/ 4811317 w 4811317"/>
              <a:gd name="connsiteY1" fmla="*/ 0 h 6857998"/>
              <a:gd name="connsiteX2" fmla="*/ 2712446 w 4811317"/>
              <a:gd name="connsiteY2" fmla="*/ 6857998 h 6857998"/>
              <a:gd name="connsiteX3" fmla="*/ 0 w 4811317"/>
              <a:gd name="connsiteY3" fmla="*/ 6857998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11317" h="6857998">
                <a:moveTo>
                  <a:pt x="0" y="0"/>
                </a:moveTo>
                <a:lnTo>
                  <a:pt x="4811317" y="0"/>
                </a:lnTo>
                <a:lnTo>
                  <a:pt x="2712446" y="6857998"/>
                </a:lnTo>
                <a:lnTo>
                  <a:pt x="0" y="6857998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rtlCol="0">
            <a:noAutofit/>
          </a:bodyPr>
          <a:lstStyle/>
          <a:p>
            <a:pPr rtl="0"/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5B8DB2-C14B-45AC-ACAF-8702DF59C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/>
              <a:t>BIS2 mācības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031033-9688-463F-9614-47F2F5BC6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03.10.2025.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1DA57-8D4E-4075-9460-4F03DF8A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12CC964-A50B-4C29-B4E4-2C30BB34CC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6046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03.10.2025.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GB"/>
              <a:t>BIS2 mācības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12CC964-A50B-4C29-B4E4-2C30BB34CC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3835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03.10.2025.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GB"/>
              <a:t>BIS2 mācības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12CC964-A50B-4C29-B4E4-2C30BB34CC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748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03.10.2025.</a:t>
            </a: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GB"/>
              <a:t>BIS2 mācības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12CC964-A50B-4C29-B4E4-2C30BB34CC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1558247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03.10.2025.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GB"/>
              <a:t>BIS2 mācības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12CC964-A50B-4C29-B4E4-2C30BB34CC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6137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03.10.2025.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GB"/>
              <a:t>BIS2 mācības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12CC964-A50B-4C29-B4E4-2C30BB34CC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4172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03.10.2025.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GB"/>
              <a:t>BIS2 mācības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12CC964-A50B-4C29-B4E4-2C30BB34CC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194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03.10.2025.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GB"/>
              <a:t>BIS2 mācības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12CC964-A50B-4C29-B4E4-2C30BB34CC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214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en-US"/>
              <a:t>03.10.2025.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en-GB"/>
              <a:t>BIS2 mācības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12CC964-A50B-4C29-B4E4-2C30BB34CC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9045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674" r:id="rId13"/>
    <p:sldLayoutId id="2147483676" r:id="rId14"/>
    <p:sldLayoutId id="2147483675" r:id="rId15"/>
    <p:sldLayoutId id="2147483662" r:id="rId16"/>
    <p:sldLayoutId id="2147483679" r:id="rId17"/>
    <p:sldLayoutId id="2147483682" r:id="rId18"/>
    <p:sldLayoutId id="2147483687" r:id="rId19"/>
    <p:sldLayoutId id="2147483683" r:id="rId20"/>
    <p:sldLayoutId id="2147483677" r:id="rId21"/>
    <p:sldLayoutId id="2147483678" r:id="rId22"/>
    <p:sldLayoutId id="2147483685" r:id="rId2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3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36C10-A9EA-414E-B3D3-09BAD9FA9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730302"/>
            <a:ext cx="10515600" cy="2852737"/>
          </a:xfrm>
        </p:spPr>
        <p:txBody>
          <a:bodyPr rtlCol="0" anchor="b">
            <a:normAutofit/>
          </a:bodyPr>
          <a:lstStyle/>
          <a:p>
            <a:pPr rtl="0"/>
            <a:r>
              <a:rPr lang="lv-LV" sz="5400" b="1" noProof="0" dirty="0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</a:rPr>
              <a:t>Ieskats neatbilstībās</a:t>
            </a:r>
            <a:br>
              <a:rPr lang="en-GB" sz="5400" b="1" noProof="0" dirty="0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</a:rPr>
            </a:br>
            <a:r>
              <a:rPr lang="lv-LV" sz="5400" b="1" noProof="0" dirty="0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</a:rPr>
              <a:t>projektu īstenošanā</a:t>
            </a:r>
          </a:p>
        </p:txBody>
      </p:sp>
      <p:sp>
        <p:nvSpPr>
          <p:cNvPr id="10" name="Date Placeholder 3" hidden="1">
            <a:extLst>
              <a:ext uri="{FF2B5EF4-FFF2-40B4-BE49-F238E27FC236}">
                <a16:creationId xmlns:a16="http://schemas.microsoft.com/office/drawing/2014/main" id="{5528383E-198B-FFF9-6C03-1382255B2F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r>
              <a:rPr lang="en-US" dirty="0"/>
              <a:t>22.01.2026.</a:t>
            </a:r>
            <a:endParaRPr lang="en-GB" dirty="0"/>
          </a:p>
        </p:txBody>
      </p:sp>
      <p:sp>
        <p:nvSpPr>
          <p:cNvPr id="14" name="Slide Number Placeholder 5" hidden="1">
            <a:extLst>
              <a:ext uri="{FF2B5EF4-FFF2-40B4-BE49-F238E27FC236}">
                <a16:creationId xmlns:a16="http://schemas.microsoft.com/office/drawing/2014/main" id="{80F09C46-CBD7-FF63-2F62-23AFB4D18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fld id="{312CC964-A50B-4C29-B4E4-2C30BB34CCF3}" type="slidenum">
              <a:rPr lang="en-GB" smtClean="0"/>
              <a:pPr rtl="0">
                <a:spcAft>
                  <a:spcPts val="600"/>
                </a:spcAft>
              </a:pPr>
              <a:t>1</a:t>
            </a:fld>
            <a:endParaRPr lang="en-GB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E785399-BBB0-945D-99DC-4C4A1AF6749C}"/>
              </a:ext>
            </a:extLst>
          </p:cNvPr>
          <p:cNvSpPr txBox="1">
            <a:spLocks/>
          </p:cNvSpPr>
          <p:nvPr/>
        </p:nvSpPr>
        <p:spPr>
          <a:xfrm>
            <a:off x="922285" y="4921832"/>
            <a:ext cx="10806676" cy="1078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Gundega Fokina</a:t>
            </a:r>
            <a:endParaRPr lang="lv-LV" sz="2200" dirty="0">
              <a:solidFill>
                <a:schemeClr val="bg1">
                  <a:lumMod val="75000"/>
                </a:schemeClr>
              </a:solidFill>
              <a:latin typeface="Aptos" panose="020B0004020202020204" pitchFamily="34" charset="0"/>
            </a:endParaRPr>
          </a:p>
          <a:p>
            <a:r>
              <a:rPr lang="lv-LV" sz="19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Teritoriju infrastruktūras attīstības projektu</a:t>
            </a:r>
            <a:endParaRPr lang="en-GB" sz="1900" dirty="0">
              <a:solidFill>
                <a:schemeClr val="bg1">
                  <a:lumMod val="75000"/>
                </a:schemeClr>
              </a:solidFill>
              <a:latin typeface="Aptos" panose="020B0004020202020204" pitchFamily="34" charset="0"/>
            </a:endParaRPr>
          </a:p>
          <a:p>
            <a:r>
              <a:rPr lang="lv-LV" sz="19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nodaļas vadošā eksperte</a:t>
            </a:r>
          </a:p>
        </p:txBody>
      </p:sp>
    </p:spTree>
    <p:extLst>
      <p:ext uri="{BB962C8B-B14F-4D97-AF65-F5344CB8AC3E}">
        <p14:creationId xmlns:p14="http://schemas.microsoft.com/office/powerpoint/2010/main" val="170963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D9525BF-6150-FA29-3BD0-A2514DC9E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" y="456263"/>
            <a:ext cx="11950700" cy="5945474"/>
          </a:xfrm>
          <a:prstGeom prst="rect">
            <a:avLst/>
          </a:prstGeo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7E8D134D-D21E-7E8C-034F-DCB056F12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312CC964-A50B-4C29-B4E4-2C30BB34CCF3}" type="slidenum">
              <a:rPr lang="en-GB" smtClean="0"/>
              <a:pPr rtl="0">
                <a:spcAft>
                  <a:spcPts val="600"/>
                </a:spcAft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7457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D898B-781D-6710-0522-2E3B8831B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4A5944-C865-1D3F-FF03-ADCEB66FA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" y="217250"/>
            <a:ext cx="11950700" cy="6423501"/>
          </a:xfrm>
          <a:prstGeom prst="rect">
            <a:avLst/>
          </a:prstGeo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40F5875B-BCCB-9FB1-8E45-8EC7E1495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312CC964-A50B-4C29-B4E4-2C30BB34CCF3}" type="slidenum">
              <a:rPr lang="en-GB" smtClean="0"/>
              <a:pPr rtl="0">
                <a:spcAft>
                  <a:spcPts val="600"/>
                </a:spcAft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203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15D27-1515-95AE-74AD-CA3909C39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77532EC-86FE-A324-C7DD-61EC26852F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67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D34344B9-F321-A989-8C1A-00F87AC42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312CC964-A50B-4C29-B4E4-2C30BB34CCF3}" type="slidenum">
              <a:rPr lang="en-GB" smtClean="0"/>
              <a:pPr rtl="0">
                <a:spcAft>
                  <a:spcPts val="600"/>
                </a:spcAft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5638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FFC8D-E951-DB2E-0F4C-61B5069CD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7B98F7-6488-EEAB-87FA-55C37B48A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" y="232188"/>
            <a:ext cx="11950700" cy="6393625"/>
          </a:xfrm>
          <a:prstGeom prst="rect">
            <a:avLst/>
          </a:prstGeo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43C06D6C-96D2-6729-BB59-F7D7C8D51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312CC964-A50B-4C29-B4E4-2C30BB34CCF3}" type="slidenum">
              <a:rPr lang="en-GB" smtClean="0"/>
              <a:pPr rtl="0">
                <a:spcAft>
                  <a:spcPts val="600"/>
                </a:spcAft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651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C5117-00C1-1E00-3ADD-29ABE67DB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0212103-BA17-CE8E-586C-203776631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355" y="68263"/>
            <a:ext cx="11949290" cy="6721475"/>
          </a:xfrm>
          <a:prstGeom prst="rect">
            <a:avLst/>
          </a:prstGeo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D9CD5D4E-CEF5-E071-1126-91B0057C5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312CC964-A50B-4C29-B4E4-2C30BB34CCF3}" type="slidenum">
              <a:rPr lang="en-GB" smtClean="0"/>
              <a:pPr rtl="0">
                <a:spcAft>
                  <a:spcPts val="600"/>
                </a:spcAft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8307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F38AD-C510-9657-05CA-8CEC7FDD9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68DC56-1E16-2E57-345D-2D4528DB01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89" r="-1" b="-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533B21D5-8A8B-1846-7D18-E30496EBF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312CC964-A50B-4C29-B4E4-2C30BB34CCF3}" type="slidenum">
              <a:rPr lang="en-GB" smtClean="0"/>
              <a:pPr rtl="0">
                <a:spcAft>
                  <a:spcPts val="600"/>
                </a:spcAft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89452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A1E8BDE-7A03-4563-82F6-53B214F895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15CABE4-909F-4611-A0E1-6E45080B3C9E}">
  <ds:schemaRefs>
    <ds:schemaRef ds:uri="http://schemas.microsoft.com/office/2006/metadata/properties"/>
    <ds:schemaRef ds:uri="http://www.w3.org/XML/1998/namespace"/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71af3243-3dd4-4a8d-8c0d-dd76da1f02a5"/>
    <ds:schemaRef ds:uri="http://purl.org/dc/elements/1.1/"/>
    <ds:schemaRef ds:uri="http://schemas.microsoft.com/office/2006/documentManagement/types"/>
    <ds:schemaRef ds:uri="230e9df3-be65-4c73-a93b-d1236ebd677e"/>
    <ds:schemaRef ds:uri="16c05727-aa75-4e4a-9b5f-8a80a1165891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207C1F5B-A1D0-429A-8E7C-3E271353D1E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1162</TotalTime>
  <Words>23</Words>
  <Application>Microsoft Office PowerPoint</Application>
  <PresentationFormat>Widescreen</PresentationFormat>
  <Paragraphs>12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</vt:lpstr>
      <vt:lpstr>Calibri Light</vt:lpstr>
      <vt:lpstr>Office 2013 - 2022 Theme</vt:lpstr>
      <vt:lpstr>Ieskats neatbilstībās projektu īstenošanā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Gundega Fokina</dc:creator>
  <cp:lastModifiedBy>Gundega Fokina</cp:lastModifiedBy>
  <cp:revision>3</cp:revision>
  <dcterms:created xsi:type="dcterms:W3CDTF">2025-09-30T11:47:31Z</dcterms:created>
  <dcterms:modified xsi:type="dcterms:W3CDTF">2026-01-22T06:13:29Z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