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910" r:id="rId5"/>
  </p:sldMasterIdLst>
  <p:notesMasterIdLst>
    <p:notesMasterId r:id="rId38"/>
  </p:notesMasterIdLst>
  <p:sldIdLst>
    <p:sldId id="256" r:id="rId6"/>
    <p:sldId id="2847" r:id="rId7"/>
    <p:sldId id="402" r:id="rId8"/>
    <p:sldId id="3011" r:id="rId9"/>
    <p:sldId id="3022" r:id="rId10"/>
    <p:sldId id="3021" r:id="rId11"/>
    <p:sldId id="442" r:id="rId12"/>
    <p:sldId id="3013" r:id="rId13"/>
    <p:sldId id="278" r:id="rId14"/>
    <p:sldId id="3018" r:id="rId15"/>
    <p:sldId id="413" r:id="rId16"/>
    <p:sldId id="420" r:id="rId17"/>
    <p:sldId id="421" r:id="rId18"/>
    <p:sldId id="3026" r:id="rId19"/>
    <p:sldId id="428" r:id="rId20"/>
    <p:sldId id="3025" r:id="rId21"/>
    <p:sldId id="3024" r:id="rId22"/>
    <p:sldId id="433" r:id="rId23"/>
    <p:sldId id="2997" r:id="rId24"/>
    <p:sldId id="405" r:id="rId25"/>
    <p:sldId id="3020" r:id="rId26"/>
    <p:sldId id="3009" r:id="rId27"/>
    <p:sldId id="3010" r:id="rId28"/>
    <p:sldId id="3027" r:id="rId29"/>
    <p:sldId id="2998" r:id="rId30"/>
    <p:sldId id="265" r:id="rId31"/>
    <p:sldId id="269" r:id="rId32"/>
    <p:sldId id="3019" r:id="rId33"/>
    <p:sldId id="3012" r:id="rId34"/>
    <p:sldId id="399" r:id="rId35"/>
    <p:sldId id="400" r:id="rId36"/>
    <p:sldId id="264" r:id="rId37"/>
  </p:sldIdLst>
  <p:sldSz cx="12192000" cy="6858000"/>
  <p:notesSz cx="6858000" cy="9144000"/>
  <p:embeddedFontLst>
    <p:embeddedFont>
      <p:font typeface="Segoe UI" panose="020B0502040204020203" pitchFamily="34" charset="0"/>
      <p:regular r:id="rId39"/>
      <p:bold r:id="rId40"/>
      <p:italic r:id="rId41"/>
      <p:boldItalic r:id="rId42"/>
    </p:embeddedFont>
    <p:embeddedFont>
      <p:font typeface="Trebuchet MS" panose="020B0603020202020204" pitchFamily="34" charset="0"/>
      <p:regular r:id="rId43"/>
      <p:bold r:id="rId44"/>
      <p:italic r:id="rId45"/>
      <p:boldItalic r:id="rId46"/>
    </p:embeddedFont>
    <p:embeddedFont>
      <p:font typeface="Verdana" panose="020B0604030504040204" pitchFamily="34" charset="0"/>
      <p:regular r:id="rId47"/>
      <p:bold r:id="rId48"/>
      <p:italic r:id="rId49"/>
      <p:boldItalic r:id="rId50"/>
    </p:embeddedFont>
    <p:embeddedFont>
      <p:font typeface="Wingdings 3" panose="05040102010807070707" pitchFamily="18" charset="2"/>
      <p:regular r:id="rId51"/>
    </p:embeddedFont>
  </p:embeddedFontLst>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B2DF41"/>
    <a:srgbClr val="B5E63A"/>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99E487-910F-4E74-9BA3-5EBC402848A7}" v="149" dt="2026-02-19T06:25:49.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58" autoAdjust="0"/>
  </p:normalViewPr>
  <p:slideViewPr>
    <p:cSldViewPr snapToGrid="0">
      <p:cViewPr varScale="1">
        <p:scale>
          <a:sx n="99" d="100"/>
          <a:sy n="99" d="100"/>
        </p:scale>
        <p:origin x="99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ze Blumberga" userId="4947bf75-5c50-4651-a8b6-d71a6a561f21" providerId="ADAL" clId="{83727BD4-7E20-482D-A832-8AFC1CC739F3}"/>
    <pc:docChg chg="undo custSel addSld modSld sldOrd">
      <pc:chgData name="Ilze Blumberga" userId="4947bf75-5c50-4651-a8b6-d71a6a561f21" providerId="ADAL" clId="{83727BD4-7E20-482D-A832-8AFC1CC739F3}" dt="2026-02-19T08:14:47.782" v="4288" actId="6549"/>
      <pc:docMkLst>
        <pc:docMk/>
      </pc:docMkLst>
      <pc:sldChg chg="modSp mod">
        <pc:chgData name="Ilze Blumberga" userId="4947bf75-5c50-4651-a8b6-d71a6a561f21" providerId="ADAL" clId="{83727BD4-7E20-482D-A832-8AFC1CC739F3}" dt="2026-02-18T05:16:52.106" v="792" actId="20577"/>
        <pc:sldMkLst>
          <pc:docMk/>
          <pc:sldMk cId="0" sldId="256"/>
        </pc:sldMkLst>
        <pc:spChg chg="mod">
          <ac:chgData name="Ilze Blumberga" userId="4947bf75-5c50-4651-a8b6-d71a6a561f21" providerId="ADAL" clId="{83727BD4-7E20-482D-A832-8AFC1CC739F3}" dt="2026-02-18T05:16:52.106" v="792" actId="20577"/>
          <ac:spMkLst>
            <pc:docMk/>
            <pc:sldMk cId="0" sldId="256"/>
            <ac:spMk id="3" creationId="{6BF89BFD-B805-A3C4-7F3F-017C1089D7D6}"/>
          </ac:spMkLst>
        </pc:spChg>
      </pc:sldChg>
      <pc:sldChg chg="modSp mod">
        <pc:chgData name="Ilze Blumberga" userId="4947bf75-5c50-4651-a8b6-d71a6a561f21" providerId="ADAL" clId="{83727BD4-7E20-482D-A832-8AFC1CC739F3}" dt="2026-02-17T13:30:45.596" v="791" actId="121"/>
        <pc:sldMkLst>
          <pc:docMk/>
          <pc:sldMk cId="0" sldId="264"/>
        </pc:sldMkLst>
        <pc:spChg chg="mod">
          <ac:chgData name="Ilze Blumberga" userId="4947bf75-5c50-4651-a8b6-d71a6a561f21" providerId="ADAL" clId="{83727BD4-7E20-482D-A832-8AFC1CC739F3}" dt="2026-02-17T13:30:45.596" v="791" actId="121"/>
          <ac:spMkLst>
            <pc:docMk/>
            <pc:sldMk cId="0" sldId="264"/>
            <ac:spMk id="2" creationId="{3B025DAA-93DD-62C8-F940-8A4E6A376F1F}"/>
          </ac:spMkLst>
        </pc:spChg>
      </pc:sldChg>
      <pc:sldChg chg="modSp mod">
        <pc:chgData name="Ilze Blumberga" userId="4947bf75-5c50-4651-a8b6-d71a6a561f21" providerId="ADAL" clId="{83727BD4-7E20-482D-A832-8AFC1CC739F3}" dt="2026-02-19T06:18:13.910" v="3975" actId="20577"/>
        <pc:sldMkLst>
          <pc:docMk/>
          <pc:sldMk cId="2886708472" sldId="265"/>
        </pc:sldMkLst>
        <pc:spChg chg="mod">
          <ac:chgData name="Ilze Blumberga" userId="4947bf75-5c50-4651-a8b6-d71a6a561f21" providerId="ADAL" clId="{83727BD4-7E20-482D-A832-8AFC1CC739F3}" dt="2026-02-19T06:18:13.910" v="3975" actId="20577"/>
          <ac:spMkLst>
            <pc:docMk/>
            <pc:sldMk cId="2886708472" sldId="265"/>
            <ac:spMk id="3" creationId="{071BB487-6416-1B15-6556-FB214C41E22E}"/>
          </ac:spMkLst>
        </pc:spChg>
        <pc:spChg chg="mod">
          <ac:chgData name="Ilze Blumberga" userId="4947bf75-5c50-4651-a8b6-d71a6a561f21" providerId="ADAL" clId="{83727BD4-7E20-482D-A832-8AFC1CC739F3}" dt="2026-02-15T17:59:56.101" v="235" actId="20577"/>
          <ac:spMkLst>
            <pc:docMk/>
            <pc:sldMk cId="2886708472" sldId="265"/>
            <ac:spMk id="11" creationId="{E1CFFC22-93D1-28AC-DD7C-C8D512A9A641}"/>
          </ac:spMkLst>
        </pc:spChg>
        <pc:spChg chg="mod">
          <ac:chgData name="Ilze Blumberga" userId="4947bf75-5c50-4651-a8b6-d71a6a561f21" providerId="ADAL" clId="{83727BD4-7E20-482D-A832-8AFC1CC739F3}" dt="2026-02-15T17:59:37.266" v="227" actId="20577"/>
          <ac:spMkLst>
            <pc:docMk/>
            <pc:sldMk cId="2886708472" sldId="265"/>
            <ac:spMk id="28" creationId="{88FBA46A-3ECD-6C40-AB3C-DDB00FD078C4}"/>
          </ac:spMkLst>
        </pc:spChg>
        <pc:spChg chg="mod">
          <ac:chgData name="Ilze Blumberga" userId="4947bf75-5c50-4651-a8b6-d71a6a561f21" providerId="ADAL" clId="{83727BD4-7E20-482D-A832-8AFC1CC739F3}" dt="2026-02-17T13:00:05.254" v="573"/>
          <ac:spMkLst>
            <pc:docMk/>
            <pc:sldMk cId="2886708472" sldId="265"/>
            <ac:spMk id="13317" creationId="{62977DD2-228E-F7AD-07F2-AEA16E827306}"/>
          </ac:spMkLst>
        </pc:spChg>
        <pc:spChg chg="mod">
          <ac:chgData name="Ilze Blumberga" userId="4947bf75-5c50-4651-a8b6-d71a6a561f21" providerId="ADAL" clId="{83727BD4-7E20-482D-A832-8AFC1CC739F3}" dt="2026-02-17T13:00:05.254" v="573"/>
          <ac:spMkLst>
            <pc:docMk/>
            <pc:sldMk cId="2886708472" sldId="265"/>
            <ac:spMk id="13318" creationId="{27C9192C-D236-E4A0-E68E-FC560251CF8F}"/>
          </ac:spMkLst>
        </pc:spChg>
      </pc:sldChg>
      <pc:sldChg chg="modSp mod">
        <pc:chgData name="Ilze Blumberga" userId="4947bf75-5c50-4651-a8b6-d71a6a561f21" providerId="ADAL" clId="{83727BD4-7E20-482D-A832-8AFC1CC739F3}" dt="2026-02-19T06:19:44.314" v="3976" actId="114"/>
        <pc:sldMkLst>
          <pc:docMk/>
          <pc:sldMk cId="3278105088" sldId="269"/>
        </pc:sldMkLst>
        <pc:spChg chg="mod">
          <ac:chgData name="Ilze Blumberga" userId="4947bf75-5c50-4651-a8b6-d71a6a561f21" providerId="ADAL" clId="{83727BD4-7E20-482D-A832-8AFC1CC739F3}" dt="2026-02-17T13:00:05.254" v="573"/>
          <ac:spMkLst>
            <pc:docMk/>
            <pc:sldMk cId="3278105088" sldId="269"/>
            <ac:spMk id="4" creationId="{CFCD43EC-9891-0C00-A1B2-D6E82E4A0402}"/>
          </ac:spMkLst>
        </pc:spChg>
        <pc:spChg chg="mod">
          <ac:chgData name="Ilze Blumberga" userId="4947bf75-5c50-4651-a8b6-d71a6a561f21" providerId="ADAL" clId="{83727BD4-7E20-482D-A832-8AFC1CC739F3}" dt="2026-02-17T13:00:05.254" v="573"/>
          <ac:spMkLst>
            <pc:docMk/>
            <pc:sldMk cId="3278105088" sldId="269"/>
            <ac:spMk id="5" creationId="{B618A005-4613-DDE0-3166-67C4C562E7DE}"/>
          </ac:spMkLst>
        </pc:spChg>
        <pc:spChg chg="mod">
          <ac:chgData name="Ilze Blumberga" userId="4947bf75-5c50-4651-a8b6-d71a6a561f21" providerId="ADAL" clId="{83727BD4-7E20-482D-A832-8AFC1CC739F3}" dt="2026-02-17T13:00:05.254" v="573"/>
          <ac:spMkLst>
            <pc:docMk/>
            <pc:sldMk cId="3278105088" sldId="269"/>
            <ac:spMk id="6" creationId="{96F113BF-6E83-7333-C3C7-ABE25C77DF69}"/>
          </ac:spMkLst>
        </pc:spChg>
        <pc:spChg chg="mod">
          <ac:chgData name="Ilze Blumberga" userId="4947bf75-5c50-4651-a8b6-d71a6a561f21" providerId="ADAL" clId="{83727BD4-7E20-482D-A832-8AFC1CC739F3}" dt="2026-02-19T06:19:44.314" v="3976" actId="114"/>
          <ac:spMkLst>
            <pc:docMk/>
            <pc:sldMk cId="3278105088" sldId="269"/>
            <ac:spMk id="9" creationId="{2752AD50-2A7F-15E4-4579-F6D626F920F7}"/>
          </ac:spMkLst>
        </pc:spChg>
        <pc:spChg chg="mod">
          <ac:chgData name="Ilze Blumberga" userId="4947bf75-5c50-4651-a8b6-d71a6a561f21" providerId="ADAL" clId="{83727BD4-7E20-482D-A832-8AFC1CC739F3}" dt="2026-02-18T06:56:33.863" v="3271" actId="1076"/>
          <ac:spMkLst>
            <pc:docMk/>
            <pc:sldMk cId="3278105088" sldId="269"/>
            <ac:spMk id="10" creationId="{5E6A5CAC-1707-A981-533A-F1B4C985A632}"/>
          </ac:spMkLst>
        </pc:spChg>
        <pc:spChg chg="mod">
          <ac:chgData name="Ilze Blumberga" userId="4947bf75-5c50-4651-a8b6-d71a6a561f21" providerId="ADAL" clId="{83727BD4-7E20-482D-A832-8AFC1CC739F3}" dt="2026-02-18T06:56:14.482" v="3270" actId="20577"/>
          <ac:spMkLst>
            <pc:docMk/>
            <pc:sldMk cId="3278105088" sldId="269"/>
            <ac:spMk id="11" creationId="{F4378B1D-2647-D6A5-2E5D-78C4B7B5F7AA}"/>
          </ac:spMkLst>
        </pc:spChg>
        <pc:spChg chg="mod">
          <ac:chgData name="Ilze Blumberga" userId="4947bf75-5c50-4651-a8b6-d71a6a561f21" providerId="ADAL" clId="{83727BD4-7E20-482D-A832-8AFC1CC739F3}" dt="2026-02-18T06:56:43.698" v="3273" actId="1076"/>
          <ac:spMkLst>
            <pc:docMk/>
            <pc:sldMk cId="3278105088" sldId="269"/>
            <ac:spMk id="12" creationId="{B938F6C6-5FA4-7A22-ACDB-1E9014A42FAC}"/>
          </ac:spMkLst>
        </pc:spChg>
        <pc:spChg chg="mod">
          <ac:chgData name="Ilze Blumberga" userId="4947bf75-5c50-4651-a8b6-d71a6a561f21" providerId="ADAL" clId="{83727BD4-7E20-482D-A832-8AFC1CC739F3}" dt="2026-02-18T06:57:30.191" v="3284" actId="1076"/>
          <ac:spMkLst>
            <pc:docMk/>
            <pc:sldMk cId="3278105088" sldId="269"/>
            <ac:spMk id="13" creationId="{999A4641-2597-2128-8D01-F8D467F6695D}"/>
          </ac:spMkLst>
        </pc:spChg>
        <pc:spChg chg="mod">
          <ac:chgData name="Ilze Blumberga" userId="4947bf75-5c50-4651-a8b6-d71a6a561f21" providerId="ADAL" clId="{83727BD4-7E20-482D-A832-8AFC1CC739F3}" dt="2026-02-18T06:57:17.073" v="3281" actId="1076"/>
          <ac:spMkLst>
            <pc:docMk/>
            <pc:sldMk cId="3278105088" sldId="269"/>
            <ac:spMk id="14" creationId="{06CF4074-1480-5DCC-0F29-7993B24756ED}"/>
          </ac:spMkLst>
        </pc:spChg>
        <pc:grpChg chg="mod">
          <ac:chgData name="Ilze Blumberga" userId="4947bf75-5c50-4651-a8b6-d71a6a561f21" providerId="ADAL" clId="{83727BD4-7E20-482D-A832-8AFC1CC739F3}" dt="2026-02-18T06:56:59.147" v="3277" actId="1076"/>
          <ac:grpSpMkLst>
            <pc:docMk/>
            <pc:sldMk cId="3278105088" sldId="269"/>
            <ac:grpSpMk id="8" creationId="{06E70639-9697-867A-965A-F70264319500}"/>
          </ac:grpSpMkLst>
        </pc:grpChg>
      </pc:sldChg>
      <pc:sldChg chg="addSp delSp modSp mod">
        <pc:chgData name="Ilze Blumberga" userId="4947bf75-5c50-4651-a8b6-d71a6a561f21" providerId="ADAL" clId="{83727BD4-7E20-482D-A832-8AFC1CC739F3}" dt="2026-02-19T06:15:56.398" v="3963" actId="207"/>
        <pc:sldMkLst>
          <pc:docMk/>
          <pc:sldMk cId="3703658272" sldId="278"/>
        </pc:sldMkLst>
        <pc:spChg chg="mod">
          <ac:chgData name="Ilze Blumberga" userId="4947bf75-5c50-4651-a8b6-d71a6a561f21" providerId="ADAL" clId="{83727BD4-7E20-482D-A832-8AFC1CC739F3}" dt="2026-02-17T13:00:05.254" v="573"/>
          <ac:spMkLst>
            <pc:docMk/>
            <pc:sldMk cId="3703658272" sldId="278"/>
            <ac:spMk id="2" creationId="{827B3A14-D75D-82DD-C8AB-4961CF0280C9}"/>
          </ac:spMkLst>
        </pc:spChg>
        <pc:spChg chg="mod">
          <ac:chgData name="Ilze Blumberga" userId="4947bf75-5c50-4651-a8b6-d71a6a561f21" providerId="ADAL" clId="{83727BD4-7E20-482D-A832-8AFC1CC739F3}" dt="2026-02-17T13:00:05.254" v="573"/>
          <ac:spMkLst>
            <pc:docMk/>
            <pc:sldMk cId="3703658272" sldId="278"/>
            <ac:spMk id="7" creationId="{C4682CE5-A34C-1B3E-DC13-44471A84FE1E}"/>
          </ac:spMkLst>
        </pc:spChg>
        <pc:spChg chg="add del">
          <ac:chgData name="Ilze Blumberga" userId="4947bf75-5c50-4651-a8b6-d71a6a561f21" providerId="ADAL" clId="{83727BD4-7E20-482D-A832-8AFC1CC739F3}" dt="2026-02-19T06:13:05.707" v="3923" actId="478"/>
          <ac:spMkLst>
            <pc:docMk/>
            <pc:sldMk cId="3703658272" sldId="278"/>
            <ac:spMk id="8" creationId="{B34B9075-D36E-EB95-F287-E9990968A1E7}"/>
          </ac:spMkLst>
        </pc:spChg>
        <pc:spChg chg="mod">
          <ac:chgData name="Ilze Blumberga" userId="4947bf75-5c50-4651-a8b6-d71a6a561f21" providerId="ADAL" clId="{83727BD4-7E20-482D-A832-8AFC1CC739F3}" dt="2026-02-19T06:12:02.987" v="3918" actId="1076"/>
          <ac:spMkLst>
            <pc:docMk/>
            <pc:sldMk cId="3703658272" sldId="278"/>
            <ac:spMk id="29" creationId="{FAC10F7F-4523-3542-9287-31A90691BFA0}"/>
          </ac:spMkLst>
        </pc:spChg>
        <pc:spChg chg="mod">
          <ac:chgData name="Ilze Blumberga" userId="4947bf75-5c50-4651-a8b6-d71a6a561f21" providerId="ADAL" clId="{83727BD4-7E20-482D-A832-8AFC1CC739F3}" dt="2026-02-19T06:15:49.683" v="3962" actId="255"/>
          <ac:spMkLst>
            <pc:docMk/>
            <pc:sldMk cId="3703658272" sldId="278"/>
            <ac:spMk id="48" creationId="{96F110EB-E54A-ED93-52C4-F9704E95544F}"/>
          </ac:spMkLst>
        </pc:spChg>
        <pc:spChg chg="mod">
          <ac:chgData name="Ilze Blumberga" userId="4947bf75-5c50-4651-a8b6-d71a6a561f21" providerId="ADAL" clId="{83727BD4-7E20-482D-A832-8AFC1CC739F3}" dt="2026-02-19T06:15:56.398" v="3963" actId="207"/>
          <ac:spMkLst>
            <pc:docMk/>
            <pc:sldMk cId="3703658272" sldId="278"/>
            <ac:spMk id="49" creationId="{1704CD38-659E-D143-A099-3D9C54B1007A}"/>
          </ac:spMkLst>
        </pc:spChg>
        <pc:grpChg chg="mod">
          <ac:chgData name="Ilze Blumberga" userId="4947bf75-5c50-4651-a8b6-d71a6a561f21" providerId="ADAL" clId="{83727BD4-7E20-482D-A832-8AFC1CC739F3}" dt="2026-02-19T06:11:59.428" v="3917" actId="1076"/>
          <ac:grpSpMkLst>
            <pc:docMk/>
            <pc:sldMk cId="3703658272" sldId="278"/>
            <ac:grpSpMk id="39" creationId="{9E7B3954-CA22-DA94-78F3-09B2D1B13549}"/>
          </ac:grpSpMkLst>
        </pc:grpChg>
        <pc:picChg chg="add mod">
          <ac:chgData name="Ilze Blumberga" userId="4947bf75-5c50-4651-a8b6-d71a6a561f21" providerId="ADAL" clId="{83727BD4-7E20-482D-A832-8AFC1CC739F3}" dt="2026-02-18T05:23:08.704" v="812" actId="1076"/>
          <ac:picMkLst>
            <pc:docMk/>
            <pc:sldMk cId="3703658272" sldId="278"/>
            <ac:picMk id="4" creationId="{9A7FAFE3-8410-0B02-55E7-21EA27CC5AB1}"/>
          </ac:picMkLst>
        </pc:picChg>
        <pc:picChg chg="add del mod">
          <ac:chgData name="Ilze Blumberga" userId="4947bf75-5c50-4651-a8b6-d71a6a561f21" providerId="ADAL" clId="{83727BD4-7E20-482D-A832-8AFC1CC739F3}" dt="2026-02-18T05:21:46.717" v="801" actId="478"/>
          <ac:picMkLst>
            <pc:docMk/>
            <pc:sldMk cId="3703658272" sldId="278"/>
            <ac:picMk id="5" creationId="{B058ECA6-AEDC-DB89-B2DF-7D8D91A1277D}"/>
          </ac:picMkLst>
        </pc:picChg>
        <pc:picChg chg="add del mod">
          <ac:chgData name="Ilze Blumberga" userId="4947bf75-5c50-4651-a8b6-d71a6a561f21" providerId="ADAL" clId="{83727BD4-7E20-482D-A832-8AFC1CC739F3}" dt="2026-02-18T05:22:13.655" v="807" actId="478"/>
          <ac:picMkLst>
            <pc:docMk/>
            <pc:sldMk cId="3703658272" sldId="278"/>
            <ac:picMk id="8" creationId="{640ED1DE-F067-3D05-106A-CC01A2895771}"/>
          </ac:picMkLst>
        </pc:picChg>
        <pc:picChg chg="add del mod">
          <ac:chgData name="Ilze Blumberga" userId="4947bf75-5c50-4651-a8b6-d71a6a561f21" providerId="ADAL" clId="{83727BD4-7E20-482D-A832-8AFC1CC739F3}" dt="2026-02-18T05:23:19.137" v="814" actId="478"/>
          <ac:picMkLst>
            <pc:docMk/>
            <pc:sldMk cId="3703658272" sldId="278"/>
            <ac:picMk id="10" creationId="{018C968A-3F5A-4DAC-73BD-C7C3BDF956B7}"/>
          </ac:picMkLst>
        </pc:picChg>
        <pc:picChg chg="add mod">
          <ac:chgData name="Ilze Blumberga" userId="4947bf75-5c50-4651-a8b6-d71a6a561f21" providerId="ADAL" clId="{83727BD4-7E20-482D-A832-8AFC1CC739F3}" dt="2026-02-19T06:11:37.387" v="3915" actId="692"/>
          <ac:picMkLst>
            <pc:docMk/>
            <pc:sldMk cId="3703658272" sldId="278"/>
            <ac:picMk id="13" creationId="{AAC10E3C-745A-C214-EF60-400BCF9FD8FC}"/>
          </ac:picMkLst>
        </pc:picChg>
        <pc:cxnChg chg="add del">
          <ac:chgData name="Ilze Blumberga" userId="4947bf75-5c50-4651-a8b6-d71a6a561f21" providerId="ADAL" clId="{83727BD4-7E20-482D-A832-8AFC1CC739F3}" dt="2026-02-19T06:12:23.700" v="3920" actId="478"/>
          <ac:cxnSpMkLst>
            <pc:docMk/>
            <pc:sldMk cId="3703658272" sldId="278"/>
            <ac:cxnSpMk id="5" creationId="{28D0C465-B1AA-E042-888C-E23932126BA9}"/>
          </ac:cxnSpMkLst>
        </pc:cxnChg>
        <pc:cxnChg chg="add mod">
          <ac:chgData name="Ilze Blumberga" userId="4947bf75-5c50-4651-a8b6-d71a6a561f21" providerId="ADAL" clId="{83727BD4-7E20-482D-A832-8AFC1CC739F3}" dt="2026-02-19T06:13:22.470" v="3935" actId="692"/>
          <ac:cxnSpMkLst>
            <pc:docMk/>
            <pc:sldMk cId="3703658272" sldId="278"/>
            <ac:cxnSpMk id="10" creationId="{68A787D2-543C-6E4A-69CC-609FE5E71BE3}"/>
          </ac:cxnSpMkLst>
        </pc:cxnChg>
        <pc:cxnChg chg="add del mod">
          <ac:chgData name="Ilze Blumberga" userId="4947bf75-5c50-4651-a8b6-d71a6a561f21" providerId="ADAL" clId="{83727BD4-7E20-482D-A832-8AFC1CC739F3}" dt="2026-02-19T06:13:59.149" v="3939" actId="478"/>
          <ac:cxnSpMkLst>
            <pc:docMk/>
            <pc:sldMk cId="3703658272" sldId="278"/>
            <ac:cxnSpMk id="14" creationId="{E8E95274-703E-93A8-5C0A-1EA31E2D6078}"/>
          </ac:cxnSpMkLst>
        </pc:cxnChg>
        <pc:cxnChg chg="add mod">
          <ac:chgData name="Ilze Blumberga" userId="4947bf75-5c50-4651-a8b6-d71a6a561f21" providerId="ADAL" clId="{83727BD4-7E20-482D-A832-8AFC1CC739F3}" dt="2026-02-19T06:14:26.271" v="3948" actId="14100"/>
          <ac:cxnSpMkLst>
            <pc:docMk/>
            <pc:sldMk cId="3703658272" sldId="278"/>
            <ac:cxnSpMk id="17" creationId="{290AC34B-1A30-43A8-C679-0EDC0046A149}"/>
          </ac:cxnSpMkLst>
        </pc:cxnChg>
        <pc:cxnChg chg="mod">
          <ac:chgData name="Ilze Blumberga" userId="4947bf75-5c50-4651-a8b6-d71a6a561f21" providerId="ADAL" clId="{83727BD4-7E20-482D-A832-8AFC1CC739F3}" dt="2026-02-19T06:12:30.441" v="3921" actId="14100"/>
          <ac:cxnSpMkLst>
            <pc:docMk/>
            <pc:sldMk cId="3703658272" sldId="278"/>
            <ac:cxnSpMk id="33" creationId="{A7C2D36E-F42B-0512-CC37-4E25B2A321DE}"/>
          </ac:cxnSpMkLst>
        </pc:cxnChg>
      </pc:sldChg>
      <pc:sldChg chg="modSp mod">
        <pc:chgData name="Ilze Blumberga" userId="4947bf75-5c50-4651-a8b6-d71a6a561f21" providerId="ADAL" clId="{83727BD4-7E20-482D-A832-8AFC1CC739F3}" dt="2026-02-18T06:57:51.541" v="3287" actId="1076"/>
        <pc:sldMkLst>
          <pc:docMk/>
          <pc:sldMk cId="0" sldId="399"/>
        </pc:sldMkLst>
        <pc:spChg chg="mod">
          <ac:chgData name="Ilze Blumberga" userId="4947bf75-5c50-4651-a8b6-d71a6a561f21" providerId="ADAL" clId="{83727BD4-7E20-482D-A832-8AFC1CC739F3}" dt="2026-02-17T13:28:56.218" v="714" actId="20577"/>
          <ac:spMkLst>
            <pc:docMk/>
            <pc:sldMk cId="0" sldId="399"/>
            <ac:spMk id="4" creationId="{15878CEE-22F3-48F7-B04D-FFDA6C0ECF6C}"/>
          </ac:spMkLst>
        </pc:spChg>
        <pc:spChg chg="mod">
          <ac:chgData name="Ilze Blumberga" userId="4947bf75-5c50-4651-a8b6-d71a6a561f21" providerId="ADAL" clId="{83727BD4-7E20-482D-A832-8AFC1CC739F3}" dt="2026-02-17T13:29:22.386" v="730" actId="20577"/>
          <ac:spMkLst>
            <pc:docMk/>
            <pc:sldMk cId="0" sldId="399"/>
            <ac:spMk id="9" creationId="{F55ACB94-ED41-4F7B-9C84-9E911427BF4D}"/>
          </ac:spMkLst>
        </pc:spChg>
        <pc:spChg chg="mod">
          <ac:chgData name="Ilze Blumberga" userId="4947bf75-5c50-4651-a8b6-d71a6a561f21" providerId="ADAL" clId="{83727BD4-7E20-482D-A832-8AFC1CC739F3}" dt="2026-02-18T06:57:45.545" v="3286" actId="1076"/>
          <ac:spMkLst>
            <pc:docMk/>
            <pc:sldMk cId="0" sldId="399"/>
            <ac:spMk id="11" creationId="{175D2081-4FD0-4CD3-865A-C0A7989DCB44}"/>
          </ac:spMkLst>
        </pc:spChg>
        <pc:spChg chg="mod">
          <ac:chgData name="Ilze Blumberga" userId="4947bf75-5c50-4651-a8b6-d71a6a561f21" providerId="ADAL" clId="{83727BD4-7E20-482D-A832-8AFC1CC739F3}" dt="2026-02-18T06:57:51.541" v="3287" actId="1076"/>
          <ac:spMkLst>
            <pc:docMk/>
            <pc:sldMk cId="0" sldId="399"/>
            <ac:spMk id="24" creationId="{3201D8ED-43B0-51F3-AE8E-96A2CD03B129}"/>
          </ac:spMkLst>
        </pc:spChg>
        <pc:spChg chg="mod">
          <ac:chgData name="Ilze Blumberga" userId="4947bf75-5c50-4651-a8b6-d71a6a561f21" providerId="ADAL" clId="{83727BD4-7E20-482D-A832-8AFC1CC739F3}" dt="2026-02-18T06:57:42.798" v="3285" actId="1076"/>
          <ac:spMkLst>
            <pc:docMk/>
            <pc:sldMk cId="0" sldId="399"/>
            <ac:spMk id="25" creationId="{C7FED800-9EE6-0DA4-58E7-DD3C33CDCD12}"/>
          </ac:spMkLst>
        </pc:spChg>
        <pc:spChg chg="mod">
          <ac:chgData name="Ilze Blumberga" userId="4947bf75-5c50-4651-a8b6-d71a6a561f21" providerId="ADAL" clId="{83727BD4-7E20-482D-A832-8AFC1CC739F3}" dt="2026-02-17T13:00:05.254" v="573"/>
          <ac:spMkLst>
            <pc:docMk/>
            <pc:sldMk cId="0" sldId="399"/>
            <ac:spMk id="24579" creationId="{BDA30A4F-41E9-4196-B093-F32721220056}"/>
          </ac:spMkLst>
        </pc:spChg>
      </pc:sldChg>
      <pc:sldChg chg="modSp mod modAnim">
        <pc:chgData name="Ilze Blumberga" userId="4947bf75-5c50-4651-a8b6-d71a6a561f21" providerId="ADAL" clId="{83727BD4-7E20-482D-A832-8AFC1CC739F3}" dt="2026-02-19T06:25:49.510" v="4229" actId="207"/>
        <pc:sldMkLst>
          <pc:docMk/>
          <pc:sldMk cId="4246962124" sldId="400"/>
        </pc:sldMkLst>
        <pc:spChg chg="mod">
          <ac:chgData name="Ilze Blumberga" userId="4947bf75-5c50-4651-a8b6-d71a6a561f21" providerId="ADAL" clId="{83727BD4-7E20-482D-A832-8AFC1CC739F3}" dt="2026-02-19T06:25:36.277" v="4228" actId="20577"/>
          <ac:spMkLst>
            <pc:docMk/>
            <pc:sldMk cId="4246962124" sldId="400"/>
            <ac:spMk id="2" creationId="{92CC69D8-820D-C1FC-F10D-D7EE2C2085FF}"/>
          </ac:spMkLst>
        </pc:spChg>
        <pc:spChg chg="mod">
          <ac:chgData name="Ilze Blumberga" userId="4947bf75-5c50-4651-a8b6-d71a6a561f21" providerId="ADAL" clId="{83727BD4-7E20-482D-A832-8AFC1CC739F3}" dt="2026-02-19T06:25:49.510" v="4229" actId="207"/>
          <ac:spMkLst>
            <pc:docMk/>
            <pc:sldMk cId="4246962124" sldId="400"/>
            <ac:spMk id="3" creationId="{B4E7A5FC-8653-CE12-88BD-13284750C1EA}"/>
          </ac:spMkLst>
        </pc:spChg>
        <pc:spChg chg="mod">
          <ac:chgData name="Ilze Blumberga" userId="4947bf75-5c50-4651-a8b6-d71a6a561f21" providerId="ADAL" clId="{83727BD4-7E20-482D-A832-8AFC1CC739F3}" dt="2026-02-19T06:24:19.701" v="4207" actId="13822"/>
          <ac:spMkLst>
            <pc:docMk/>
            <pc:sldMk cId="4246962124" sldId="400"/>
            <ac:spMk id="5" creationId="{7B78AB7A-285E-369A-32A6-F805EDD3963D}"/>
          </ac:spMkLst>
        </pc:spChg>
        <pc:spChg chg="mod">
          <ac:chgData name="Ilze Blumberga" userId="4947bf75-5c50-4651-a8b6-d71a6a561f21" providerId="ADAL" clId="{83727BD4-7E20-482D-A832-8AFC1CC739F3}" dt="2026-02-17T13:00:05.254" v="573"/>
          <ac:spMkLst>
            <pc:docMk/>
            <pc:sldMk cId="4246962124" sldId="400"/>
            <ac:spMk id="6" creationId="{F8DDA6FF-803D-F8E2-A52F-E8E4B7314EF2}"/>
          </ac:spMkLst>
        </pc:spChg>
        <pc:spChg chg="mod">
          <ac:chgData name="Ilze Blumberga" userId="4947bf75-5c50-4651-a8b6-d71a6a561f21" providerId="ADAL" clId="{83727BD4-7E20-482D-A832-8AFC1CC739F3}" dt="2026-02-17T13:00:05.254" v="573"/>
          <ac:spMkLst>
            <pc:docMk/>
            <pc:sldMk cId="4246962124" sldId="400"/>
            <ac:spMk id="7" creationId="{D365E1D6-5EEF-2357-0583-D6D9A148F8FB}"/>
          </ac:spMkLst>
        </pc:spChg>
      </pc:sldChg>
      <pc:sldChg chg="modSp mod modAnim">
        <pc:chgData name="Ilze Blumberga" userId="4947bf75-5c50-4651-a8b6-d71a6a561f21" providerId="ADAL" clId="{83727BD4-7E20-482D-A832-8AFC1CC739F3}" dt="2026-02-19T08:01:20.240" v="4247" actId="313"/>
        <pc:sldMkLst>
          <pc:docMk/>
          <pc:sldMk cId="388292930" sldId="402"/>
        </pc:sldMkLst>
        <pc:spChg chg="mod">
          <ac:chgData name="Ilze Blumberga" userId="4947bf75-5c50-4651-a8b6-d71a6a561f21" providerId="ADAL" clId="{83727BD4-7E20-482D-A832-8AFC1CC739F3}" dt="2026-02-17T13:00:05.254" v="573"/>
          <ac:spMkLst>
            <pc:docMk/>
            <pc:sldMk cId="388292930" sldId="402"/>
            <ac:spMk id="4" creationId="{B2E59AF4-7A27-449E-1AD9-014B7C689098}"/>
          </ac:spMkLst>
        </pc:spChg>
        <pc:spChg chg="mod">
          <ac:chgData name="Ilze Blumberga" userId="4947bf75-5c50-4651-a8b6-d71a6a561f21" providerId="ADAL" clId="{83727BD4-7E20-482D-A832-8AFC1CC739F3}" dt="2026-02-19T08:01:20.240" v="4247" actId="313"/>
          <ac:spMkLst>
            <pc:docMk/>
            <pc:sldMk cId="388292930" sldId="402"/>
            <ac:spMk id="6" creationId="{473AF223-44B4-F018-AC95-DF67D7CE5A10}"/>
          </ac:spMkLst>
        </pc:spChg>
        <pc:spChg chg="mod">
          <ac:chgData name="Ilze Blumberga" userId="4947bf75-5c50-4651-a8b6-d71a6a561f21" providerId="ADAL" clId="{83727BD4-7E20-482D-A832-8AFC1CC739F3}" dt="2026-02-15T17:08:27.936" v="124" actId="20577"/>
          <ac:spMkLst>
            <pc:docMk/>
            <pc:sldMk cId="388292930" sldId="402"/>
            <ac:spMk id="10" creationId="{753B0B78-F13C-B443-289A-B70F69C3B185}"/>
          </ac:spMkLst>
        </pc:spChg>
        <pc:spChg chg="mod">
          <ac:chgData name="Ilze Blumberga" userId="4947bf75-5c50-4651-a8b6-d71a6a561f21" providerId="ADAL" clId="{83727BD4-7E20-482D-A832-8AFC1CC739F3}" dt="2026-02-15T17:09:55.833" v="132" actId="20577"/>
          <ac:spMkLst>
            <pc:docMk/>
            <pc:sldMk cId="388292930" sldId="402"/>
            <ac:spMk id="12" creationId="{2BF20308-76B2-09AB-1BD9-9913DE824D24}"/>
          </ac:spMkLst>
        </pc:spChg>
        <pc:spChg chg="mod">
          <ac:chgData name="Ilze Blumberga" userId="4947bf75-5c50-4651-a8b6-d71a6a561f21" providerId="ADAL" clId="{83727BD4-7E20-482D-A832-8AFC1CC739F3}" dt="2026-02-15T17:09:39.002" v="128" actId="20577"/>
          <ac:spMkLst>
            <pc:docMk/>
            <pc:sldMk cId="388292930" sldId="402"/>
            <ac:spMk id="16" creationId="{0F57A4B9-84DA-F4BE-048D-A23D3D031FB4}"/>
          </ac:spMkLst>
        </pc:spChg>
      </pc:sldChg>
      <pc:sldChg chg="modSp mod">
        <pc:chgData name="Ilze Blumberga" userId="4947bf75-5c50-4651-a8b6-d71a6a561f21" providerId="ADAL" clId="{83727BD4-7E20-482D-A832-8AFC1CC739F3}" dt="2026-02-19T06:27:59.593" v="4235" actId="1076"/>
        <pc:sldMkLst>
          <pc:docMk/>
          <pc:sldMk cId="2494635243" sldId="405"/>
        </pc:sldMkLst>
        <pc:spChg chg="mod">
          <ac:chgData name="Ilze Blumberga" userId="4947bf75-5c50-4651-a8b6-d71a6a561f21" providerId="ADAL" clId="{83727BD4-7E20-482D-A832-8AFC1CC739F3}" dt="2026-02-17T13:00:05.254" v="573"/>
          <ac:spMkLst>
            <pc:docMk/>
            <pc:sldMk cId="2494635243" sldId="405"/>
            <ac:spMk id="2" creationId="{F9E8CE75-73B4-65D0-BBD7-8B949B93F359}"/>
          </ac:spMkLst>
        </pc:spChg>
        <pc:spChg chg="mod">
          <ac:chgData name="Ilze Blumberga" userId="4947bf75-5c50-4651-a8b6-d71a6a561f21" providerId="ADAL" clId="{83727BD4-7E20-482D-A832-8AFC1CC739F3}" dt="2026-02-17T13:00:05.254" v="573"/>
          <ac:spMkLst>
            <pc:docMk/>
            <pc:sldMk cId="2494635243" sldId="405"/>
            <ac:spMk id="5" creationId="{B34A7478-0730-630F-E9F7-2BE120E4D17F}"/>
          </ac:spMkLst>
        </pc:spChg>
        <pc:spChg chg="mod">
          <ac:chgData name="Ilze Blumberga" userId="4947bf75-5c50-4651-a8b6-d71a6a561f21" providerId="ADAL" clId="{83727BD4-7E20-482D-A832-8AFC1CC739F3}" dt="2026-02-17T13:00:05.254" v="573"/>
          <ac:spMkLst>
            <pc:docMk/>
            <pc:sldMk cId="2494635243" sldId="405"/>
            <ac:spMk id="6" creationId="{25AB534F-D1D4-AC8A-0EC5-C0AA53AA1187}"/>
          </ac:spMkLst>
        </pc:spChg>
        <pc:spChg chg="mod">
          <ac:chgData name="Ilze Blumberga" userId="4947bf75-5c50-4651-a8b6-d71a6a561f21" providerId="ADAL" clId="{83727BD4-7E20-482D-A832-8AFC1CC739F3}" dt="2026-02-17T13:00:05.254" v="573"/>
          <ac:spMkLst>
            <pc:docMk/>
            <pc:sldMk cId="2494635243" sldId="405"/>
            <ac:spMk id="7" creationId="{E0E1A23B-92C6-520F-D2C4-B1F366B62159}"/>
          </ac:spMkLst>
        </pc:spChg>
        <pc:spChg chg="mod">
          <ac:chgData name="Ilze Blumberga" userId="4947bf75-5c50-4651-a8b6-d71a6a561f21" providerId="ADAL" clId="{83727BD4-7E20-482D-A832-8AFC1CC739F3}" dt="2026-02-19T06:27:59.593" v="4235" actId="1076"/>
          <ac:spMkLst>
            <pc:docMk/>
            <pc:sldMk cId="2494635243" sldId="405"/>
            <ac:spMk id="11" creationId="{61E6C8D7-DACB-AAC9-FE79-9C4085A80DF3}"/>
          </ac:spMkLst>
        </pc:spChg>
      </pc:sldChg>
      <pc:sldChg chg="modSp mod">
        <pc:chgData name="Ilze Blumberga" userId="4947bf75-5c50-4651-a8b6-d71a6a561f21" providerId="ADAL" clId="{83727BD4-7E20-482D-A832-8AFC1CC739F3}" dt="2026-02-17T13:00:05.254" v="573"/>
        <pc:sldMkLst>
          <pc:docMk/>
          <pc:sldMk cId="2847654680" sldId="413"/>
        </pc:sldMkLst>
        <pc:spChg chg="mod">
          <ac:chgData name="Ilze Blumberga" userId="4947bf75-5c50-4651-a8b6-d71a6a561f21" providerId="ADAL" clId="{83727BD4-7E20-482D-A832-8AFC1CC739F3}" dt="2026-02-17T13:00:05.254" v="573"/>
          <ac:spMkLst>
            <pc:docMk/>
            <pc:sldMk cId="2847654680" sldId="413"/>
            <ac:spMk id="5" creationId="{B3E151A0-2CA0-9130-DDA4-559DD135BAE6}"/>
          </ac:spMkLst>
        </pc:spChg>
        <pc:spChg chg="mod">
          <ac:chgData name="Ilze Blumberga" userId="4947bf75-5c50-4651-a8b6-d71a6a561f21" providerId="ADAL" clId="{83727BD4-7E20-482D-A832-8AFC1CC739F3}" dt="2026-02-17T13:00:05.254" v="573"/>
          <ac:spMkLst>
            <pc:docMk/>
            <pc:sldMk cId="2847654680" sldId="413"/>
            <ac:spMk id="6" creationId="{AB0178C9-2812-7AE4-D2CA-E2B956F1BEA8}"/>
          </ac:spMkLst>
        </pc:spChg>
        <pc:spChg chg="mod">
          <ac:chgData name="Ilze Blumberga" userId="4947bf75-5c50-4651-a8b6-d71a6a561f21" providerId="ADAL" clId="{83727BD4-7E20-482D-A832-8AFC1CC739F3}" dt="2026-02-17T13:00:05.254" v="573"/>
          <ac:spMkLst>
            <pc:docMk/>
            <pc:sldMk cId="2847654680" sldId="413"/>
            <ac:spMk id="7" creationId="{72C91AF1-265C-33BE-2D37-80433D260045}"/>
          </ac:spMkLst>
        </pc:spChg>
        <pc:graphicFrameChg chg="modGraphic">
          <ac:chgData name="Ilze Blumberga" userId="4947bf75-5c50-4651-a8b6-d71a6a561f21" providerId="ADAL" clId="{83727BD4-7E20-482D-A832-8AFC1CC739F3}" dt="2026-02-17T10:49:17.786" v="288" actId="20577"/>
          <ac:graphicFrameMkLst>
            <pc:docMk/>
            <pc:sldMk cId="2847654680" sldId="413"/>
            <ac:graphicFrameMk id="10" creationId="{D9476703-2012-338D-006B-CCC4D77870C5}"/>
          </ac:graphicFrameMkLst>
        </pc:graphicFrameChg>
      </pc:sldChg>
      <pc:sldChg chg="modSp">
        <pc:chgData name="Ilze Blumberga" userId="4947bf75-5c50-4651-a8b6-d71a6a561f21" providerId="ADAL" clId="{83727BD4-7E20-482D-A832-8AFC1CC739F3}" dt="2026-02-17T13:00:05.254" v="573"/>
        <pc:sldMkLst>
          <pc:docMk/>
          <pc:sldMk cId="3194556883" sldId="420"/>
        </pc:sldMkLst>
        <pc:spChg chg="mod">
          <ac:chgData name="Ilze Blumberga" userId="4947bf75-5c50-4651-a8b6-d71a6a561f21" providerId="ADAL" clId="{83727BD4-7E20-482D-A832-8AFC1CC739F3}" dt="2026-02-17T13:00:05.254" v="573"/>
          <ac:spMkLst>
            <pc:docMk/>
            <pc:sldMk cId="3194556883" sldId="420"/>
            <ac:spMk id="5" creationId="{5C9B517B-3A0B-A84C-51BF-82C73CC1AC92}"/>
          </ac:spMkLst>
        </pc:spChg>
        <pc:spChg chg="mod">
          <ac:chgData name="Ilze Blumberga" userId="4947bf75-5c50-4651-a8b6-d71a6a561f21" providerId="ADAL" clId="{83727BD4-7E20-482D-A832-8AFC1CC739F3}" dt="2026-02-17T13:00:05.254" v="573"/>
          <ac:spMkLst>
            <pc:docMk/>
            <pc:sldMk cId="3194556883" sldId="420"/>
            <ac:spMk id="6" creationId="{29E55331-3F5D-02ED-53FB-54435A831CE1}"/>
          </ac:spMkLst>
        </pc:spChg>
        <pc:spChg chg="mod">
          <ac:chgData name="Ilze Blumberga" userId="4947bf75-5c50-4651-a8b6-d71a6a561f21" providerId="ADAL" clId="{83727BD4-7E20-482D-A832-8AFC1CC739F3}" dt="2026-02-17T13:00:05.254" v="573"/>
          <ac:spMkLst>
            <pc:docMk/>
            <pc:sldMk cId="3194556883" sldId="420"/>
            <ac:spMk id="7" creationId="{AB1D7A79-F399-31F6-62EA-A3E61A300EA0}"/>
          </ac:spMkLst>
        </pc:spChg>
      </pc:sldChg>
      <pc:sldChg chg="modSp mod ord">
        <pc:chgData name="Ilze Blumberga" userId="4947bf75-5c50-4651-a8b6-d71a6a561f21" providerId="ADAL" clId="{83727BD4-7E20-482D-A832-8AFC1CC739F3}" dt="2026-02-18T05:24:45.605" v="820" actId="20577"/>
        <pc:sldMkLst>
          <pc:docMk/>
          <pc:sldMk cId="2170111741" sldId="421"/>
        </pc:sldMkLst>
        <pc:spChg chg="mod">
          <ac:chgData name="Ilze Blumberga" userId="4947bf75-5c50-4651-a8b6-d71a6a561f21" providerId="ADAL" clId="{83727BD4-7E20-482D-A832-8AFC1CC739F3}" dt="2026-02-17T13:00:05.254" v="573"/>
          <ac:spMkLst>
            <pc:docMk/>
            <pc:sldMk cId="2170111741" sldId="421"/>
            <ac:spMk id="7" creationId="{5106B91B-03A3-954B-B5E6-E821DB686669}"/>
          </ac:spMkLst>
        </pc:spChg>
        <pc:graphicFrameChg chg="modGraphic">
          <ac:chgData name="Ilze Blumberga" userId="4947bf75-5c50-4651-a8b6-d71a6a561f21" providerId="ADAL" clId="{83727BD4-7E20-482D-A832-8AFC1CC739F3}" dt="2026-02-18T05:24:45.605" v="820" actId="20577"/>
          <ac:graphicFrameMkLst>
            <pc:docMk/>
            <pc:sldMk cId="2170111741" sldId="421"/>
            <ac:graphicFrameMk id="10" creationId="{47BAF178-20F9-B8F5-73AD-B36288E8B978}"/>
          </ac:graphicFrameMkLst>
        </pc:graphicFrameChg>
      </pc:sldChg>
      <pc:sldChg chg="modSp mod">
        <pc:chgData name="Ilze Blumberga" userId="4947bf75-5c50-4651-a8b6-d71a6a561f21" providerId="ADAL" clId="{83727BD4-7E20-482D-A832-8AFC1CC739F3}" dt="2026-02-17T13:00:05.254" v="573"/>
        <pc:sldMkLst>
          <pc:docMk/>
          <pc:sldMk cId="3477412204" sldId="428"/>
        </pc:sldMkLst>
        <pc:spChg chg="mod">
          <ac:chgData name="Ilze Blumberga" userId="4947bf75-5c50-4651-a8b6-d71a6a561f21" providerId="ADAL" clId="{83727BD4-7E20-482D-A832-8AFC1CC739F3}" dt="2026-02-17T13:00:05.254" v="573"/>
          <ac:spMkLst>
            <pc:docMk/>
            <pc:sldMk cId="3477412204" sldId="428"/>
            <ac:spMk id="2" creationId="{24F63C49-C0AF-E219-38A2-D6BE88C45220}"/>
          </ac:spMkLst>
        </pc:spChg>
        <pc:spChg chg="mod">
          <ac:chgData name="Ilze Blumberga" userId="4947bf75-5c50-4651-a8b6-d71a6a561f21" providerId="ADAL" clId="{83727BD4-7E20-482D-A832-8AFC1CC739F3}" dt="2026-02-17T13:00:05.254" v="573"/>
          <ac:spMkLst>
            <pc:docMk/>
            <pc:sldMk cId="3477412204" sldId="428"/>
            <ac:spMk id="7" creationId="{5E3A4684-C172-721C-B192-F9CBEE68985B}"/>
          </ac:spMkLst>
        </pc:spChg>
      </pc:sldChg>
      <pc:sldChg chg="modSp mod">
        <pc:chgData name="Ilze Blumberga" userId="4947bf75-5c50-4651-a8b6-d71a6a561f21" providerId="ADAL" clId="{83727BD4-7E20-482D-A832-8AFC1CC739F3}" dt="2026-02-19T06:27:03.786" v="4234" actId="20577"/>
        <pc:sldMkLst>
          <pc:docMk/>
          <pc:sldMk cId="249816577" sldId="433"/>
        </pc:sldMkLst>
        <pc:spChg chg="mod">
          <ac:chgData name="Ilze Blumberga" userId="4947bf75-5c50-4651-a8b6-d71a6a561f21" providerId="ADAL" clId="{83727BD4-7E20-482D-A832-8AFC1CC739F3}" dt="2026-02-17T13:00:05.254" v="573"/>
          <ac:spMkLst>
            <pc:docMk/>
            <pc:sldMk cId="249816577" sldId="433"/>
            <ac:spMk id="7" creationId="{A783759E-318F-E6A5-A438-3AD8937CD1CF}"/>
          </ac:spMkLst>
        </pc:spChg>
        <pc:spChg chg="mod">
          <ac:chgData name="Ilze Blumberga" userId="4947bf75-5c50-4651-a8b6-d71a6a561f21" providerId="ADAL" clId="{83727BD4-7E20-482D-A832-8AFC1CC739F3}" dt="2026-02-19T06:27:03.786" v="4234" actId="20577"/>
          <ac:spMkLst>
            <pc:docMk/>
            <pc:sldMk cId="249816577" sldId="433"/>
            <ac:spMk id="9" creationId="{27C8A30E-45ED-3A8F-511C-C2BB8742A3C8}"/>
          </ac:spMkLst>
        </pc:spChg>
      </pc:sldChg>
      <pc:sldChg chg="addSp delSp modSp mod">
        <pc:chgData name="Ilze Blumberga" userId="4947bf75-5c50-4651-a8b6-d71a6a561f21" providerId="ADAL" clId="{83727BD4-7E20-482D-A832-8AFC1CC739F3}" dt="2026-02-17T13:00:05.254" v="573"/>
        <pc:sldMkLst>
          <pc:docMk/>
          <pc:sldMk cId="1678355776" sldId="442"/>
        </pc:sldMkLst>
        <pc:spChg chg="mod">
          <ac:chgData name="Ilze Blumberga" userId="4947bf75-5c50-4651-a8b6-d71a6a561f21" providerId="ADAL" clId="{83727BD4-7E20-482D-A832-8AFC1CC739F3}" dt="2026-02-17T13:00:05.254" v="573"/>
          <ac:spMkLst>
            <pc:docMk/>
            <pc:sldMk cId="1678355776" sldId="442"/>
            <ac:spMk id="7" creationId="{42A9AACB-F310-1849-F49F-F9D8E68EC16F}"/>
          </ac:spMkLst>
        </pc:spChg>
        <pc:spChg chg="mod">
          <ac:chgData name="Ilze Blumberga" userId="4947bf75-5c50-4651-a8b6-d71a6a561f21" providerId="ADAL" clId="{83727BD4-7E20-482D-A832-8AFC1CC739F3}" dt="2026-02-17T13:00:05.254" v="573"/>
          <ac:spMkLst>
            <pc:docMk/>
            <pc:sldMk cId="1678355776" sldId="442"/>
            <ac:spMk id="13" creationId="{00243A67-6F21-788D-7121-A24B7C968E9F}"/>
          </ac:spMkLst>
        </pc:spChg>
        <pc:spChg chg="mod">
          <ac:chgData name="Ilze Blumberga" userId="4947bf75-5c50-4651-a8b6-d71a6a561f21" providerId="ADAL" clId="{83727BD4-7E20-482D-A832-8AFC1CC739F3}" dt="2026-02-17T13:00:05.254" v="573"/>
          <ac:spMkLst>
            <pc:docMk/>
            <pc:sldMk cId="1678355776" sldId="442"/>
            <ac:spMk id="15" creationId="{E2415F64-03CD-8BEB-AB2E-5D8F9DA44DDA}"/>
          </ac:spMkLst>
        </pc:spChg>
        <pc:picChg chg="mod">
          <ac:chgData name="Ilze Blumberga" userId="4947bf75-5c50-4651-a8b6-d71a6a561f21" providerId="ADAL" clId="{83727BD4-7E20-482D-A832-8AFC1CC739F3}" dt="2026-02-16T08:39:40.138" v="272" actId="1076"/>
          <ac:picMkLst>
            <pc:docMk/>
            <pc:sldMk cId="1678355776" sldId="442"/>
            <ac:picMk id="4" creationId="{FB5D1E32-EAA1-126B-1AF2-E236B56EC66B}"/>
          </ac:picMkLst>
        </pc:picChg>
        <pc:picChg chg="add mod">
          <ac:chgData name="Ilze Blumberga" userId="4947bf75-5c50-4651-a8b6-d71a6a561f21" providerId="ADAL" clId="{83727BD4-7E20-482D-A832-8AFC1CC739F3}" dt="2026-02-16T08:39:47.088" v="275" actId="1076"/>
          <ac:picMkLst>
            <pc:docMk/>
            <pc:sldMk cId="1678355776" sldId="442"/>
            <ac:picMk id="5" creationId="{3DFF2337-8D61-191A-28EA-462DB41AF7C4}"/>
          </ac:picMkLst>
        </pc:picChg>
        <pc:picChg chg="add mod">
          <ac:chgData name="Ilze Blumberga" userId="4947bf75-5c50-4651-a8b6-d71a6a561f21" providerId="ADAL" clId="{83727BD4-7E20-482D-A832-8AFC1CC739F3}" dt="2026-02-16T08:35:26.898" v="259" actId="692"/>
          <ac:picMkLst>
            <pc:docMk/>
            <pc:sldMk cId="1678355776" sldId="442"/>
            <ac:picMk id="8" creationId="{D7A0330E-2F2D-AFCB-4189-7463299176F8}"/>
          </ac:picMkLst>
        </pc:picChg>
        <pc:picChg chg="add mod">
          <ac:chgData name="Ilze Blumberga" userId="4947bf75-5c50-4651-a8b6-d71a6a561f21" providerId="ADAL" clId="{83727BD4-7E20-482D-A832-8AFC1CC739F3}" dt="2026-02-16T08:39:58.080" v="277" actId="692"/>
          <ac:picMkLst>
            <pc:docMk/>
            <pc:sldMk cId="1678355776" sldId="442"/>
            <ac:picMk id="10" creationId="{CC6835E6-8A55-8525-EDCA-B27595AB0B5C}"/>
          </ac:picMkLst>
        </pc:picChg>
      </pc:sldChg>
      <pc:sldChg chg="modSp">
        <pc:chgData name="Ilze Blumberga" userId="4947bf75-5c50-4651-a8b6-d71a6a561f21" providerId="ADAL" clId="{83727BD4-7E20-482D-A832-8AFC1CC739F3}" dt="2026-02-17T13:00:05.254" v="573"/>
        <pc:sldMkLst>
          <pc:docMk/>
          <pc:sldMk cId="1966868061" sldId="2847"/>
        </pc:sldMkLst>
        <pc:spChg chg="mod">
          <ac:chgData name="Ilze Blumberga" userId="4947bf75-5c50-4651-a8b6-d71a6a561f21" providerId="ADAL" clId="{83727BD4-7E20-482D-A832-8AFC1CC739F3}" dt="2026-02-17T13:00:05.254" v="573"/>
          <ac:spMkLst>
            <pc:docMk/>
            <pc:sldMk cId="1966868061" sldId="2847"/>
            <ac:spMk id="3" creationId="{24F5B81A-69AC-448C-ACD6-EAA6F95C99EE}"/>
          </ac:spMkLst>
        </pc:spChg>
      </pc:sldChg>
      <pc:sldChg chg="modSp">
        <pc:chgData name="Ilze Blumberga" userId="4947bf75-5c50-4651-a8b6-d71a6a561f21" providerId="ADAL" clId="{83727BD4-7E20-482D-A832-8AFC1CC739F3}" dt="2026-02-17T13:00:05.254" v="573"/>
        <pc:sldMkLst>
          <pc:docMk/>
          <pc:sldMk cId="3123597170" sldId="2997"/>
        </pc:sldMkLst>
        <pc:spChg chg="mod">
          <ac:chgData name="Ilze Blumberga" userId="4947bf75-5c50-4651-a8b6-d71a6a561f21" providerId="ADAL" clId="{83727BD4-7E20-482D-A832-8AFC1CC739F3}" dt="2026-02-17T13:00:05.254" v="573"/>
          <ac:spMkLst>
            <pc:docMk/>
            <pc:sldMk cId="3123597170" sldId="2997"/>
            <ac:spMk id="42" creationId="{ED889748-AFF3-6C78-804B-10158FC3E871}"/>
          </ac:spMkLst>
        </pc:spChg>
        <pc:spChg chg="mod">
          <ac:chgData name="Ilze Blumberga" userId="4947bf75-5c50-4651-a8b6-d71a6a561f21" providerId="ADAL" clId="{83727BD4-7E20-482D-A832-8AFC1CC739F3}" dt="2026-02-17T13:00:05.254" v="573"/>
          <ac:spMkLst>
            <pc:docMk/>
            <pc:sldMk cId="3123597170" sldId="2997"/>
            <ac:spMk id="43" creationId="{E83055DF-1EC6-74EF-4083-05A93367EA81}"/>
          </ac:spMkLst>
        </pc:spChg>
      </pc:sldChg>
      <pc:sldChg chg="modSp">
        <pc:chgData name="Ilze Blumberga" userId="4947bf75-5c50-4651-a8b6-d71a6a561f21" providerId="ADAL" clId="{83727BD4-7E20-482D-A832-8AFC1CC739F3}" dt="2026-02-17T13:00:05.254" v="573"/>
        <pc:sldMkLst>
          <pc:docMk/>
          <pc:sldMk cId="1553438681" sldId="2998"/>
        </pc:sldMkLst>
        <pc:spChg chg="mod">
          <ac:chgData name="Ilze Blumberga" userId="4947bf75-5c50-4651-a8b6-d71a6a561f21" providerId="ADAL" clId="{83727BD4-7E20-482D-A832-8AFC1CC739F3}" dt="2026-02-17T13:00:05.254" v="573"/>
          <ac:spMkLst>
            <pc:docMk/>
            <pc:sldMk cId="1553438681" sldId="2998"/>
            <ac:spMk id="42" creationId="{ED889748-AFF3-6C78-804B-10158FC3E871}"/>
          </ac:spMkLst>
        </pc:spChg>
        <pc:spChg chg="mod">
          <ac:chgData name="Ilze Blumberga" userId="4947bf75-5c50-4651-a8b6-d71a6a561f21" providerId="ADAL" clId="{83727BD4-7E20-482D-A832-8AFC1CC739F3}" dt="2026-02-17T13:00:05.254" v="573"/>
          <ac:spMkLst>
            <pc:docMk/>
            <pc:sldMk cId="1553438681" sldId="2998"/>
            <ac:spMk id="43" creationId="{E83055DF-1EC6-74EF-4083-05A93367EA81}"/>
          </ac:spMkLst>
        </pc:spChg>
      </pc:sldChg>
      <pc:sldChg chg="modSp mod">
        <pc:chgData name="Ilze Blumberga" userId="4947bf75-5c50-4651-a8b6-d71a6a561f21" providerId="ADAL" clId="{83727BD4-7E20-482D-A832-8AFC1CC739F3}" dt="2026-02-19T06:28:14.847" v="4237" actId="1076"/>
        <pc:sldMkLst>
          <pc:docMk/>
          <pc:sldMk cId="2991786588" sldId="3009"/>
        </pc:sldMkLst>
        <pc:spChg chg="mod">
          <ac:chgData name="Ilze Blumberga" userId="4947bf75-5c50-4651-a8b6-d71a6a561f21" providerId="ADAL" clId="{83727BD4-7E20-482D-A832-8AFC1CC739F3}" dt="2026-02-17T13:00:05.254" v="573"/>
          <ac:spMkLst>
            <pc:docMk/>
            <pc:sldMk cId="2991786588" sldId="3009"/>
            <ac:spMk id="2" creationId="{00FDA532-E574-76AD-CAF3-08464593EC7F}"/>
          </ac:spMkLst>
        </pc:spChg>
        <pc:spChg chg="mod">
          <ac:chgData name="Ilze Blumberga" userId="4947bf75-5c50-4651-a8b6-d71a6a561f21" providerId="ADAL" clId="{83727BD4-7E20-482D-A832-8AFC1CC739F3}" dt="2026-02-19T06:28:14.847" v="4237" actId="1076"/>
          <ac:spMkLst>
            <pc:docMk/>
            <pc:sldMk cId="2991786588" sldId="3009"/>
            <ac:spMk id="4" creationId="{4249D7B1-F83F-D589-5F12-0E1341C4942D}"/>
          </ac:spMkLst>
        </pc:spChg>
        <pc:spChg chg="mod">
          <ac:chgData name="Ilze Blumberga" userId="4947bf75-5c50-4651-a8b6-d71a6a561f21" providerId="ADAL" clId="{83727BD4-7E20-482D-A832-8AFC1CC739F3}" dt="2026-02-17T13:00:05.254" v="573"/>
          <ac:spMkLst>
            <pc:docMk/>
            <pc:sldMk cId="2991786588" sldId="3009"/>
            <ac:spMk id="5" creationId="{BB27303A-9CA8-1B8F-E530-357BC5487499}"/>
          </ac:spMkLst>
        </pc:spChg>
        <pc:spChg chg="mod">
          <ac:chgData name="Ilze Blumberga" userId="4947bf75-5c50-4651-a8b6-d71a6a561f21" providerId="ADAL" clId="{83727BD4-7E20-482D-A832-8AFC1CC739F3}" dt="2026-02-17T13:00:05.254" v="573"/>
          <ac:spMkLst>
            <pc:docMk/>
            <pc:sldMk cId="2991786588" sldId="3009"/>
            <ac:spMk id="6" creationId="{E3D6E638-F806-8853-46C4-5E4EA569BC00}"/>
          </ac:spMkLst>
        </pc:spChg>
        <pc:spChg chg="mod">
          <ac:chgData name="Ilze Blumberga" userId="4947bf75-5c50-4651-a8b6-d71a6a561f21" providerId="ADAL" clId="{83727BD4-7E20-482D-A832-8AFC1CC739F3}" dt="2026-02-17T13:00:05.254" v="573"/>
          <ac:spMkLst>
            <pc:docMk/>
            <pc:sldMk cId="2991786588" sldId="3009"/>
            <ac:spMk id="7" creationId="{5261A92E-EDFF-0786-1894-33011484AB24}"/>
          </ac:spMkLst>
        </pc:spChg>
      </pc:sldChg>
      <pc:sldChg chg="modSp mod">
        <pc:chgData name="Ilze Blumberga" userId="4947bf75-5c50-4651-a8b6-d71a6a561f21" providerId="ADAL" clId="{83727BD4-7E20-482D-A832-8AFC1CC739F3}" dt="2026-02-18T07:04:40.367" v="3372" actId="20577"/>
        <pc:sldMkLst>
          <pc:docMk/>
          <pc:sldMk cId="1542346444" sldId="3010"/>
        </pc:sldMkLst>
        <pc:spChg chg="mod">
          <ac:chgData name="Ilze Blumberga" userId="4947bf75-5c50-4651-a8b6-d71a6a561f21" providerId="ADAL" clId="{83727BD4-7E20-482D-A832-8AFC1CC739F3}" dt="2026-02-18T06:38:38.454" v="1492" actId="20577"/>
          <ac:spMkLst>
            <pc:docMk/>
            <pc:sldMk cId="1542346444" sldId="3010"/>
            <ac:spMk id="2" creationId="{B465C641-DFF6-3EDD-14B3-01BCA0D15F42}"/>
          </ac:spMkLst>
        </pc:spChg>
        <pc:spChg chg="mod">
          <ac:chgData name="Ilze Blumberga" userId="4947bf75-5c50-4651-a8b6-d71a6a561f21" providerId="ADAL" clId="{83727BD4-7E20-482D-A832-8AFC1CC739F3}" dt="2026-02-17T13:00:05.254" v="573"/>
          <ac:spMkLst>
            <pc:docMk/>
            <pc:sldMk cId="1542346444" sldId="3010"/>
            <ac:spMk id="7" creationId="{59D56554-629D-7E5A-F8D8-EBD18A84D336}"/>
          </ac:spMkLst>
        </pc:spChg>
        <pc:graphicFrameChg chg="mod modGraphic">
          <ac:chgData name="Ilze Blumberga" userId="4947bf75-5c50-4651-a8b6-d71a6a561f21" providerId="ADAL" clId="{83727BD4-7E20-482D-A832-8AFC1CC739F3}" dt="2026-02-18T07:04:40.367" v="3372" actId="20577"/>
          <ac:graphicFrameMkLst>
            <pc:docMk/>
            <pc:sldMk cId="1542346444" sldId="3010"/>
            <ac:graphicFrameMk id="9" creationId="{5C6DBA9C-D7E4-72C4-A612-2E7C4DDFBBC2}"/>
          </ac:graphicFrameMkLst>
        </pc:graphicFrameChg>
      </pc:sldChg>
      <pc:sldChg chg="addSp delSp modSp mod">
        <pc:chgData name="Ilze Blumberga" userId="4947bf75-5c50-4651-a8b6-d71a6a561f21" providerId="ADAL" clId="{83727BD4-7E20-482D-A832-8AFC1CC739F3}" dt="2026-02-19T06:10:25.129" v="3914" actId="1076"/>
        <pc:sldMkLst>
          <pc:docMk/>
          <pc:sldMk cId="4068427064" sldId="3011"/>
        </pc:sldMkLst>
        <pc:spChg chg="del">
          <ac:chgData name="Ilze Blumberga" userId="4947bf75-5c50-4651-a8b6-d71a6a561f21" providerId="ADAL" clId="{83727BD4-7E20-482D-A832-8AFC1CC739F3}" dt="2026-02-19T06:10:12.288" v="3911" actId="478"/>
          <ac:spMkLst>
            <pc:docMk/>
            <pc:sldMk cId="4068427064" sldId="3011"/>
            <ac:spMk id="4" creationId="{816658D0-09A1-E3A4-30EE-CF659AF630E8}"/>
          </ac:spMkLst>
        </pc:spChg>
        <pc:spChg chg="del">
          <ac:chgData name="Ilze Blumberga" userId="4947bf75-5c50-4651-a8b6-d71a6a561f21" providerId="ADAL" clId="{83727BD4-7E20-482D-A832-8AFC1CC739F3}" dt="2026-02-19T06:09:50.372" v="3883" actId="478"/>
          <ac:spMkLst>
            <pc:docMk/>
            <pc:sldMk cId="4068427064" sldId="3011"/>
            <ac:spMk id="5" creationId="{D2097662-A460-CAC7-90F0-559A2B83A066}"/>
          </ac:spMkLst>
        </pc:spChg>
        <pc:spChg chg="mod">
          <ac:chgData name="Ilze Blumberga" userId="4947bf75-5c50-4651-a8b6-d71a6a561f21" providerId="ADAL" clId="{83727BD4-7E20-482D-A832-8AFC1CC739F3}" dt="2026-02-19T06:09:38.096" v="3880" actId="1076"/>
          <ac:spMkLst>
            <pc:docMk/>
            <pc:sldMk cId="4068427064" sldId="3011"/>
            <ac:spMk id="6" creationId="{95A3DF53-CFF9-A2C2-262F-E67362948F9C}"/>
          </ac:spMkLst>
        </pc:spChg>
        <pc:spChg chg="mod">
          <ac:chgData name="Ilze Blumberga" userId="4947bf75-5c50-4651-a8b6-d71a6a561f21" providerId="ADAL" clId="{83727BD4-7E20-482D-A832-8AFC1CC739F3}" dt="2026-02-19T06:10:19.052" v="3913" actId="1076"/>
          <ac:spMkLst>
            <pc:docMk/>
            <pc:sldMk cId="4068427064" sldId="3011"/>
            <ac:spMk id="7" creationId="{41EEE6B5-7E51-3443-92BA-795F259F514E}"/>
          </ac:spMkLst>
        </pc:spChg>
        <pc:spChg chg="mod">
          <ac:chgData name="Ilze Blumberga" userId="4947bf75-5c50-4651-a8b6-d71a6a561f21" providerId="ADAL" clId="{83727BD4-7E20-482D-A832-8AFC1CC739F3}" dt="2026-02-19T06:10:25.129" v="3914" actId="1076"/>
          <ac:spMkLst>
            <pc:docMk/>
            <pc:sldMk cId="4068427064" sldId="3011"/>
            <ac:spMk id="9" creationId="{8994E49C-910E-6F1D-DD07-11D571963268}"/>
          </ac:spMkLst>
        </pc:spChg>
        <pc:spChg chg="del mod">
          <ac:chgData name="Ilze Blumberga" userId="4947bf75-5c50-4651-a8b6-d71a6a561f21" providerId="ADAL" clId="{83727BD4-7E20-482D-A832-8AFC1CC739F3}" dt="2026-02-19T06:09:54.143" v="3888" actId="478"/>
          <ac:spMkLst>
            <pc:docMk/>
            <pc:sldMk cId="4068427064" sldId="3011"/>
            <ac:spMk id="12" creationId="{9310A02D-B88D-C4FB-8912-7C404E1604CF}"/>
          </ac:spMkLst>
        </pc:spChg>
        <pc:spChg chg="del mod">
          <ac:chgData name="Ilze Blumberga" userId="4947bf75-5c50-4651-a8b6-d71a6a561f21" providerId="ADAL" clId="{83727BD4-7E20-482D-A832-8AFC1CC739F3}" dt="2026-02-19T06:10:00.623" v="3894" actId="478"/>
          <ac:spMkLst>
            <pc:docMk/>
            <pc:sldMk cId="4068427064" sldId="3011"/>
            <ac:spMk id="13" creationId="{4CDE2657-F541-6F2C-51D1-12D5E0C56322}"/>
          </ac:spMkLst>
        </pc:spChg>
        <pc:spChg chg="del">
          <ac:chgData name="Ilze Blumberga" userId="4947bf75-5c50-4651-a8b6-d71a6a561f21" providerId="ADAL" clId="{83727BD4-7E20-482D-A832-8AFC1CC739F3}" dt="2026-02-19T06:09:51.609" v="3884" actId="478"/>
          <ac:spMkLst>
            <pc:docMk/>
            <pc:sldMk cId="4068427064" sldId="3011"/>
            <ac:spMk id="14" creationId="{D864F9C7-C213-9313-FFA8-4C6ECE82A125}"/>
          </ac:spMkLst>
        </pc:spChg>
        <pc:spChg chg="del">
          <ac:chgData name="Ilze Blumberga" userId="4947bf75-5c50-4651-a8b6-d71a6a561f21" providerId="ADAL" clId="{83727BD4-7E20-482D-A832-8AFC1CC739F3}" dt="2026-02-19T06:10:02.918" v="3896" actId="478"/>
          <ac:spMkLst>
            <pc:docMk/>
            <pc:sldMk cId="4068427064" sldId="3011"/>
            <ac:spMk id="15" creationId="{57713E53-7910-D283-0E3B-B85442CBCC88}"/>
          </ac:spMkLst>
        </pc:spChg>
        <pc:spChg chg="del">
          <ac:chgData name="Ilze Blumberga" userId="4947bf75-5c50-4651-a8b6-d71a6a561f21" providerId="ADAL" clId="{83727BD4-7E20-482D-A832-8AFC1CC739F3}" dt="2026-02-19T06:10:01.623" v="3895" actId="478"/>
          <ac:spMkLst>
            <pc:docMk/>
            <pc:sldMk cId="4068427064" sldId="3011"/>
            <ac:spMk id="16" creationId="{8B16D72F-25F0-B04F-BD91-F70B536EA8AA}"/>
          </ac:spMkLst>
        </pc:spChg>
        <pc:spChg chg="del mod">
          <ac:chgData name="Ilze Blumberga" userId="4947bf75-5c50-4651-a8b6-d71a6a561f21" providerId="ADAL" clId="{83727BD4-7E20-482D-A832-8AFC1CC739F3}" dt="2026-02-19T06:09:52.390" v="3886" actId="478"/>
          <ac:spMkLst>
            <pc:docMk/>
            <pc:sldMk cId="4068427064" sldId="3011"/>
            <ac:spMk id="17" creationId="{89149BAB-FC28-1FD1-5106-C31CCE1745B1}"/>
          </ac:spMkLst>
        </pc:spChg>
        <pc:spChg chg="del">
          <ac:chgData name="Ilze Blumberga" userId="4947bf75-5c50-4651-a8b6-d71a6a561f21" providerId="ADAL" clId="{83727BD4-7E20-482D-A832-8AFC1CC739F3}" dt="2026-02-19T06:09:59.479" v="3892" actId="478"/>
          <ac:spMkLst>
            <pc:docMk/>
            <pc:sldMk cId="4068427064" sldId="3011"/>
            <ac:spMk id="18" creationId="{2DD898C2-0345-0750-FD09-499D99FF13D7}"/>
          </ac:spMkLst>
        </pc:spChg>
        <pc:spChg chg="del">
          <ac:chgData name="Ilze Blumberga" userId="4947bf75-5c50-4651-a8b6-d71a6a561f21" providerId="ADAL" clId="{83727BD4-7E20-482D-A832-8AFC1CC739F3}" dt="2026-02-19T06:10:03.501" v="3897" actId="478"/>
          <ac:spMkLst>
            <pc:docMk/>
            <pc:sldMk cId="4068427064" sldId="3011"/>
            <ac:spMk id="19" creationId="{A6CC8E8A-76DD-A845-B904-E65F1EA1BEB6}"/>
          </ac:spMkLst>
        </pc:spChg>
        <pc:spChg chg="del">
          <ac:chgData name="Ilze Blumberga" userId="4947bf75-5c50-4651-a8b6-d71a6a561f21" providerId="ADAL" clId="{83727BD4-7E20-482D-A832-8AFC1CC739F3}" dt="2026-02-19T06:10:04.335" v="3898" actId="478"/>
          <ac:spMkLst>
            <pc:docMk/>
            <pc:sldMk cId="4068427064" sldId="3011"/>
            <ac:spMk id="20" creationId="{78D902EE-68D0-F3E9-BA27-5A50AFA379CB}"/>
          </ac:spMkLst>
        </pc:spChg>
        <pc:spChg chg="del">
          <ac:chgData name="Ilze Blumberga" userId="4947bf75-5c50-4651-a8b6-d71a6a561f21" providerId="ADAL" clId="{83727BD4-7E20-482D-A832-8AFC1CC739F3}" dt="2026-02-19T06:10:05.167" v="3899" actId="478"/>
          <ac:spMkLst>
            <pc:docMk/>
            <pc:sldMk cId="4068427064" sldId="3011"/>
            <ac:spMk id="21" creationId="{8A8F945E-D1CD-F2E3-9963-19CE8456DB6D}"/>
          </ac:spMkLst>
        </pc:spChg>
        <pc:spChg chg="del">
          <ac:chgData name="Ilze Blumberga" userId="4947bf75-5c50-4651-a8b6-d71a6a561f21" providerId="ADAL" clId="{83727BD4-7E20-482D-A832-8AFC1CC739F3}" dt="2026-02-19T06:10:05.776" v="3900" actId="478"/>
          <ac:spMkLst>
            <pc:docMk/>
            <pc:sldMk cId="4068427064" sldId="3011"/>
            <ac:spMk id="22" creationId="{A1E60269-6183-05D3-711F-10C5CB2CD1CF}"/>
          </ac:spMkLst>
        </pc:spChg>
        <pc:spChg chg="del">
          <ac:chgData name="Ilze Blumberga" userId="4947bf75-5c50-4651-a8b6-d71a6a561f21" providerId="ADAL" clId="{83727BD4-7E20-482D-A832-8AFC1CC739F3}" dt="2026-02-19T06:09:55.449" v="3890" actId="478"/>
          <ac:spMkLst>
            <pc:docMk/>
            <pc:sldMk cId="4068427064" sldId="3011"/>
            <ac:spMk id="23" creationId="{D83258AC-9248-AC2F-7D1C-02135E301876}"/>
          </ac:spMkLst>
        </pc:spChg>
        <pc:spChg chg="del">
          <ac:chgData name="Ilze Blumberga" userId="4947bf75-5c50-4651-a8b6-d71a6a561f21" providerId="ADAL" clId="{83727BD4-7E20-482D-A832-8AFC1CC739F3}" dt="2026-02-19T06:09:54.900" v="3889" actId="478"/>
          <ac:spMkLst>
            <pc:docMk/>
            <pc:sldMk cId="4068427064" sldId="3011"/>
            <ac:spMk id="24" creationId="{3F5BF3F7-A08F-2DF9-A4D1-406B1F9AB85E}"/>
          </ac:spMkLst>
        </pc:spChg>
        <pc:spChg chg="del">
          <ac:chgData name="Ilze Blumberga" userId="4947bf75-5c50-4651-a8b6-d71a6a561f21" providerId="ADAL" clId="{83727BD4-7E20-482D-A832-8AFC1CC739F3}" dt="2026-02-19T06:10:06.344" v="3901" actId="478"/>
          <ac:spMkLst>
            <pc:docMk/>
            <pc:sldMk cId="4068427064" sldId="3011"/>
            <ac:spMk id="25" creationId="{F25CCD07-5744-5B7D-147D-002C1B0DBA2F}"/>
          </ac:spMkLst>
        </pc:spChg>
        <pc:spChg chg="del">
          <ac:chgData name="Ilze Blumberga" userId="4947bf75-5c50-4651-a8b6-d71a6a561f21" providerId="ADAL" clId="{83727BD4-7E20-482D-A832-8AFC1CC739F3}" dt="2026-02-19T06:10:06.895" v="3902" actId="478"/>
          <ac:spMkLst>
            <pc:docMk/>
            <pc:sldMk cId="4068427064" sldId="3011"/>
            <ac:spMk id="26" creationId="{885B2E50-8FA4-EA86-FE43-B367A0C30396}"/>
          </ac:spMkLst>
        </pc:spChg>
        <pc:spChg chg="del">
          <ac:chgData name="Ilze Blumberga" userId="4947bf75-5c50-4651-a8b6-d71a6a561f21" providerId="ADAL" clId="{83727BD4-7E20-482D-A832-8AFC1CC739F3}" dt="2026-02-19T06:10:07.469" v="3903" actId="478"/>
          <ac:spMkLst>
            <pc:docMk/>
            <pc:sldMk cId="4068427064" sldId="3011"/>
            <ac:spMk id="27" creationId="{2E027C95-F644-FD83-1754-B1AD82C2BAE7}"/>
          </ac:spMkLst>
        </pc:spChg>
        <pc:spChg chg="del mod">
          <ac:chgData name="Ilze Blumberga" userId="4947bf75-5c50-4651-a8b6-d71a6a561f21" providerId="ADAL" clId="{83727BD4-7E20-482D-A832-8AFC1CC739F3}" dt="2026-02-19T06:10:08.030" v="3905" actId="478"/>
          <ac:spMkLst>
            <pc:docMk/>
            <pc:sldMk cId="4068427064" sldId="3011"/>
            <ac:spMk id="28" creationId="{6B22FBBE-4890-4565-606F-71FAC373FCD2}"/>
          </ac:spMkLst>
        </pc:spChg>
        <pc:spChg chg="del">
          <ac:chgData name="Ilze Blumberga" userId="4947bf75-5c50-4651-a8b6-d71a6a561f21" providerId="ADAL" clId="{83727BD4-7E20-482D-A832-8AFC1CC739F3}" dt="2026-02-19T06:09:58.112" v="3891" actId="478"/>
          <ac:spMkLst>
            <pc:docMk/>
            <pc:sldMk cId="4068427064" sldId="3011"/>
            <ac:spMk id="29" creationId="{F6A0B9B7-E8EA-E04F-1D4F-10037234D9B8}"/>
          </ac:spMkLst>
        </pc:spChg>
        <pc:spChg chg="del">
          <ac:chgData name="Ilze Blumberga" userId="4947bf75-5c50-4651-a8b6-d71a6a561f21" providerId="ADAL" clId="{83727BD4-7E20-482D-A832-8AFC1CC739F3}" dt="2026-02-19T06:10:08.718" v="3906" actId="478"/>
          <ac:spMkLst>
            <pc:docMk/>
            <pc:sldMk cId="4068427064" sldId="3011"/>
            <ac:spMk id="36" creationId="{0BF35CCA-46CB-C5EE-0B0A-E20039A874D0}"/>
          </ac:spMkLst>
        </pc:spChg>
        <pc:spChg chg="del">
          <ac:chgData name="Ilze Blumberga" userId="4947bf75-5c50-4651-a8b6-d71a6a561f21" providerId="ADAL" clId="{83727BD4-7E20-482D-A832-8AFC1CC739F3}" dt="2026-02-19T06:10:09.367" v="3907" actId="478"/>
          <ac:spMkLst>
            <pc:docMk/>
            <pc:sldMk cId="4068427064" sldId="3011"/>
            <ac:spMk id="37" creationId="{2F68F197-3705-4E32-A4E1-B3D101F80846}"/>
          </ac:spMkLst>
        </pc:spChg>
        <pc:spChg chg="del">
          <ac:chgData name="Ilze Blumberga" userId="4947bf75-5c50-4651-a8b6-d71a6a561f21" providerId="ADAL" clId="{83727BD4-7E20-482D-A832-8AFC1CC739F3}" dt="2026-02-19T06:10:09.900" v="3908" actId="478"/>
          <ac:spMkLst>
            <pc:docMk/>
            <pc:sldMk cId="4068427064" sldId="3011"/>
            <ac:spMk id="38" creationId="{6FBBC1B1-D548-A37A-7DEF-71537624ED84}"/>
          </ac:spMkLst>
        </pc:spChg>
        <pc:spChg chg="del">
          <ac:chgData name="Ilze Blumberga" userId="4947bf75-5c50-4651-a8b6-d71a6a561f21" providerId="ADAL" clId="{83727BD4-7E20-482D-A832-8AFC1CC739F3}" dt="2026-02-19T06:10:10.416" v="3909" actId="478"/>
          <ac:spMkLst>
            <pc:docMk/>
            <pc:sldMk cId="4068427064" sldId="3011"/>
            <ac:spMk id="39" creationId="{8919C85F-EAAA-8E8B-E4C0-B282ED6D8FE2}"/>
          </ac:spMkLst>
        </pc:spChg>
        <pc:spChg chg="del">
          <ac:chgData name="Ilze Blumberga" userId="4947bf75-5c50-4651-a8b6-d71a6a561f21" providerId="ADAL" clId="{83727BD4-7E20-482D-A832-8AFC1CC739F3}" dt="2026-02-19T06:10:11.416" v="3910" actId="478"/>
          <ac:spMkLst>
            <pc:docMk/>
            <pc:sldMk cId="4068427064" sldId="3011"/>
            <ac:spMk id="40" creationId="{E9964643-A539-42A5-0E31-519701CDB2F5}"/>
          </ac:spMkLst>
        </pc:spChg>
        <pc:spChg chg="mod">
          <ac:chgData name="Ilze Blumberga" userId="4947bf75-5c50-4651-a8b6-d71a6a561f21" providerId="ADAL" clId="{83727BD4-7E20-482D-A832-8AFC1CC739F3}" dt="2026-02-17T13:00:05.254" v="573"/>
          <ac:spMkLst>
            <pc:docMk/>
            <pc:sldMk cId="4068427064" sldId="3011"/>
            <ac:spMk id="42" creationId="{999FE1DA-9F4A-EE56-A09D-FC6694F9A602}"/>
          </ac:spMkLst>
        </pc:spChg>
        <pc:picChg chg="mod">
          <ac:chgData name="Ilze Blumberga" userId="4947bf75-5c50-4651-a8b6-d71a6a561f21" providerId="ADAL" clId="{83727BD4-7E20-482D-A832-8AFC1CC739F3}" dt="2026-02-17T13:00:05.254" v="573"/>
          <ac:picMkLst>
            <pc:docMk/>
            <pc:sldMk cId="4068427064" sldId="3011"/>
            <ac:picMk id="31" creationId="{F4CF129E-76A8-F6EF-18BD-24BA4BE6FD31}"/>
          </ac:picMkLst>
        </pc:picChg>
        <pc:picChg chg="add del mod">
          <ac:chgData name="Ilze Blumberga" userId="4947bf75-5c50-4651-a8b6-d71a6a561f21" providerId="ADAL" clId="{83727BD4-7E20-482D-A832-8AFC1CC739F3}" dt="2026-02-19T06:10:14.861" v="3912" actId="1076"/>
          <ac:picMkLst>
            <pc:docMk/>
            <pc:sldMk cId="4068427064" sldId="3011"/>
            <ac:picMk id="32" creationId="{8C7263A2-1404-5F61-B193-51CCF5B11E4A}"/>
          </ac:picMkLst>
        </pc:picChg>
      </pc:sldChg>
      <pc:sldChg chg="modSp mod">
        <pc:chgData name="Ilze Blumberga" userId="4947bf75-5c50-4651-a8b6-d71a6a561f21" providerId="ADAL" clId="{83727BD4-7E20-482D-A832-8AFC1CC739F3}" dt="2026-02-17T13:28:30.541" v="693" actId="20577"/>
        <pc:sldMkLst>
          <pc:docMk/>
          <pc:sldMk cId="3081755855" sldId="3012"/>
        </pc:sldMkLst>
        <pc:spChg chg="mod">
          <ac:chgData name="Ilze Blumberga" userId="4947bf75-5c50-4651-a8b6-d71a6a561f21" providerId="ADAL" clId="{83727BD4-7E20-482D-A832-8AFC1CC739F3}" dt="2026-02-17T13:27:08.735" v="661" actId="113"/>
          <ac:spMkLst>
            <pc:docMk/>
            <pc:sldMk cId="3081755855" sldId="3012"/>
            <ac:spMk id="4" creationId="{DD2CC600-4FF3-C638-23F6-E72F99F1FD8A}"/>
          </ac:spMkLst>
        </pc:spChg>
        <pc:spChg chg="mod">
          <ac:chgData name="Ilze Blumberga" userId="4947bf75-5c50-4651-a8b6-d71a6a561f21" providerId="ADAL" clId="{83727BD4-7E20-482D-A832-8AFC1CC739F3}" dt="2026-02-17T13:27:56.671" v="670" actId="20577"/>
          <ac:spMkLst>
            <pc:docMk/>
            <pc:sldMk cId="3081755855" sldId="3012"/>
            <ac:spMk id="9" creationId="{D86AB499-57E1-690C-65EB-374E77BCC850}"/>
          </ac:spMkLst>
        </pc:spChg>
        <pc:spChg chg="mod">
          <ac:chgData name="Ilze Blumberga" userId="4947bf75-5c50-4651-a8b6-d71a6a561f21" providerId="ADAL" clId="{83727BD4-7E20-482D-A832-8AFC1CC739F3}" dt="2026-02-17T13:28:30.541" v="693" actId="20577"/>
          <ac:spMkLst>
            <pc:docMk/>
            <pc:sldMk cId="3081755855" sldId="3012"/>
            <ac:spMk id="11" creationId="{D9099C53-A79B-1553-08E6-C74A98AC78EB}"/>
          </ac:spMkLst>
        </pc:spChg>
        <pc:spChg chg="mod">
          <ac:chgData name="Ilze Blumberga" userId="4947bf75-5c50-4651-a8b6-d71a6a561f21" providerId="ADAL" clId="{83727BD4-7E20-482D-A832-8AFC1CC739F3}" dt="2026-02-17T13:00:05.254" v="573"/>
          <ac:spMkLst>
            <pc:docMk/>
            <pc:sldMk cId="3081755855" sldId="3012"/>
            <ac:spMk id="24579" creationId="{85FB60FD-3303-E207-B6C7-4EB7F889D5EB}"/>
          </ac:spMkLst>
        </pc:spChg>
      </pc:sldChg>
      <pc:sldChg chg="addSp delSp modSp mod ord">
        <pc:chgData name="Ilze Blumberga" userId="4947bf75-5c50-4651-a8b6-d71a6a561f21" providerId="ADAL" clId="{83727BD4-7E20-482D-A832-8AFC1CC739F3}" dt="2026-02-19T07:59:59.130" v="4241"/>
        <pc:sldMkLst>
          <pc:docMk/>
          <pc:sldMk cId="632064973" sldId="3013"/>
        </pc:sldMkLst>
        <pc:spChg chg="mod">
          <ac:chgData name="Ilze Blumberga" userId="4947bf75-5c50-4651-a8b6-d71a6a561f21" providerId="ADAL" clId="{83727BD4-7E20-482D-A832-8AFC1CC739F3}" dt="2026-02-17T13:00:05.254" v="573"/>
          <ac:spMkLst>
            <pc:docMk/>
            <pc:sldMk cId="632064973" sldId="3013"/>
            <ac:spMk id="2" creationId="{20C66AC8-54F4-F097-EF0B-C8472696F77C}"/>
          </ac:spMkLst>
        </pc:spChg>
        <pc:spChg chg="mod">
          <ac:chgData name="Ilze Blumberga" userId="4947bf75-5c50-4651-a8b6-d71a6a561f21" providerId="ADAL" clId="{83727BD4-7E20-482D-A832-8AFC1CC739F3}" dt="2026-02-17T13:00:05.254" v="573"/>
          <ac:spMkLst>
            <pc:docMk/>
            <pc:sldMk cId="632064973" sldId="3013"/>
            <ac:spMk id="5" creationId="{032DF833-6DC9-D1A8-3AEA-A9FD4CCD811D}"/>
          </ac:spMkLst>
        </pc:spChg>
        <pc:spChg chg="mod">
          <ac:chgData name="Ilze Blumberga" userId="4947bf75-5c50-4651-a8b6-d71a6a561f21" providerId="ADAL" clId="{83727BD4-7E20-482D-A832-8AFC1CC739F3}" dt="2026-02-17T13:00:05.254" v="573"/>
          <ac:spMkLst>
            <pc:docMk/>
            <pc:sldMk cId="632064973" sldId="3013"/>
            <ac:spMk id="6" creationId="{8BF6C32E-9521-F18C-F12F-8F7CB4E0B2E8}"/>
          </ac:spMkLst>
        </pc:spChg>
        <pc:spChg chg="mod">
          <ac:chgData name="Ilze Blumberga" userId="4947bf75-5c50-4651-a8b6-d71a6a561f21" providerId="ADAL" clId="{83727BD4-7E20-482D-A832-8AFC1CC739F3}" dt="2026-02-17T13:00:05.254" v="573"/>
          <ac:spMkLst>
            <pc:docMk/>
            <pc:sldMk cId="632064973" sldId="3013"/>
            <ac:spMk id="7" creationId="{221C764E-7280-2289-37BD-4887924C936D}"/>
          </ac:spMkLst>
        </pc:spChg>
        <pc:picChg chg="add mod">
          <ac:chgData name="Ilze Blumberga" userId="4947bf75-5c50-4651-a8b6-d71a6a561f21" providerId="ADAL" clId="{83727BD4-7E20-482D-A832-8AFC1CC739F3}" dt="2026-02-18T05:24:04.002" v="817" actId="1076"/>
          <ac:picMkLst>
            <pc:docMk/>
            <pc:sldMk cId="632064973" sldId="3013"/>
            <ac:picMk id="4" creationId="{47C21D90-FFEC-3509-A63C-C58F05520EBB}"/>
          </ac:picMkLst>
        </pc:picChg>
      </pc:sldChg>
      <pc:sldChg chg="modSp mod modTransition modAnim">
        <pc:chgData name="Ilze Blumberga" userId="4947bf75-5c50-4651-a8b6-d71a6a561f21" providerId="ADAL" clId="{83727BD4-7E20-482D-A832-8AFC1CC739F3}" dt="2026-02-18T14:19:14.458" v="3855"/>
        <pc:sldMkLst>
          <pc:docMk/>
          <pc:sldMk cId="1072056686" sldId="3018"/>
        </pc:sldMkLst>
        <pc:spChg chg="mod">
          <ac:chgData name="Ilze Blumberga" userId="4947bf75-5c50-4651-a8b6-d71a6a561f21" providerId="ADAL" clId="{83727BD4-7E20-482D-A832-8AFC1CC739F3}" dt="2026-02-17T13:00:05.254" v="573"/>
          <ac:spMkLst>
            <pc:docMk/>
            <pc:sldMk cId="1072056686" sldId="3018"/>
            <ac:spMk id="2" creationId="{1ECEBDAE-E167-A289-9B5B-9779EA029512}"/>
          </ac:spMkLst>
        </pc:spChg>
        <pc:spChg chg="mod">
          <ac:chgData name="Ilze Blumberga" userId="4947bf75-5c50-4651-a8b6-d71a6a561f21" providerId="ADAL" clId="{83727BD4-7E20-482D-A832-8AFC1CC739F3}" dt="2026-02-17T13:00:05.254" v="573"/>
          <ac:spMkLst>
            <pc:docMk/>
            <pc:sldMk cId="1072056686" sldId="3018"/>
            <ac:spMk id="5" creationId="{DA100967-BDF7-5D6E-89CA-334BB5CD440F}"/>
          </ac:spMkLst>
        </pc:spChg>
        <pc:spChg chg="mod">
          <ac:chgData name="Ilze Blumberga" userId="4947bf75-5c50-4651-a8b6-d71a6a561f21" providerId="ADAL" clId="{83727BD4-7E20-482D-A832-8AFC1CC739F3}" dt="2026-02-17T13:00:05.254" v="573"/>
          <ac:spMkLst>
            <pc:docMk/>
            <pc:sldMk cId="1072056686" sldId="3018"/>
            <ac:spMk id="6" creationId="{001A09B2-8938-728C-62B5-0F858E4C0303}"/>
          </ac:spMkLst>
        </pc:spChg>
        <pc:spChg chg="mod">
          <ac:chgData name="Ilze Blumberga" userId="4947bf75-5c50-4651-a8b6-d71a6a561f21" providerId="ADAL" clId="{83727BD4-7E20-482D-A832-8AFC1CC739F3}" dt="2026-02-17T13:00:05.254" v="573"/>
          <ac:spMkLst>
            <pc:docMk/>
            <pc:sldMk cId="1072056686" sldId="3018"/>
            <ac:spMk id="7" creationId="{4A513E62-577B-B01C-EE31-C5A3C5B94FB5}"/>
          </ac:spMkLst>
        </pc:spChg>
        <pc:graphicFrameChg chg="modGraphic">
          <ac:chgData name="Ilze Blumberga" userId="4947bf75-5c50-4651-a8b6-d71a6a561f21" providerId="ADAL" clId="{83727BD4-7E20-482D-A832-8AFC1CC739F3}" dt="2026-02-15T17:51:33.018" v="196" actId="20577"/>
          <ac:graphicFrameMkLst>
            <pc:docMk/>
            <pc:sldMk cId="1072056686" sldId="3018"/>
            <ac:graphicFrameMk id="10" creationId="{00AD6D0C-890E-54DC-2CE8-AB73A48E1844}"/>
          </ac:graphicFrameMkLst>
        </pc:graphicFrameChg>
      </pc:sldChg>
      <pc:sldChg chg="modSp modAnim">
        <pc:chgData name="Ilze Blumberga" userId="4947bf75-5c50-4651-a8b6-d71a6a561f21" providerId="ADAL" clId="{83727BD4-7E20-482D-A832-8AFC1CC739F3}" dt="2026-02-18T14:23:11.855" v="3866"/>
        <pc:sldMkLst>
          <pc:docMk/>
          <pc:sldMk cId="3941389884" sldId="3019"/>
        </pc:sldMkLst>
        <pc:spChg chg="mod">
          <ac:chgData name="Ilze Blumberga" userId="4947bf75-5c50-4651-a8b6-d71a6a561f21" providerId="ADAL" clId="{83727BD4-7E20-482D-A832-8AFC1CC739F3}" dt="2026-02-17T13:00:05.254" v="573"/>
          <ac:spMkLst>
            <pc:docMk/>
            <pc:sldMk cId="3941389884" sldId="3019"/>
            <ac:spMk id="5" creationId="{51EC4D6E-9EAB-52FE-0A3C-7320E1189C56}"/>
          </ac:spMkLst>
        </pc:spChg>
        <pc:spChg chg="mod">
          <ac:chgData name="Ilze Blumberga" userId="4947bf75-5c50-4651-a8b6-d71a6a561f21" providerId="ADAL" clId="{83727BD4-7E20-482D-A832-8AFC1CC739F3}" dt="2026-02-17T13:00:05.254" v="573"/>
          <ac:spMkLst>
            <pc:docMk/>
            <pc:sldMk cId="3941389884" sldId="3019"/>
            <ac:spMk id="6" creationId="{F55850B3-B3BE-AC87-B575-25D2EE769B88}"/>
          </ac:spMkLst>
        </pc:spChg>
        <pc:spChg chg="mod">
          <ac:chgData name="Ilze Blumberga" userId="4947bf75-5c50-4651-a8b6-d71a6a561f21" providerId="ADAL" clId="{83727BD4-7E20-482D-A832-8AFC1CC739F3}" dt="2026-02-17T13:00:05.254" v="573"/>
          <ac:spMkLst>
            <pc:docMk/>
            <pc:sldMk cId="3941389884" sldId="3019"/>
            <ac:spMk id="7" creationId="{CB638F51-14F7-3F39-69CE-26043C78FB7C}"/>
          </ac:spMkLst>
        </pc:spChg>
      </pc:sldChg>
      <pc:sldChg chg="modSp mod">
        <pc:chgData name="Ilze Blumberga" userId="4947bf75-5c50-4651-a8b6-d71a6a561f21" providerId="ADAL" clId="{83727BD4-7E20-482D-A832-8AFC1CC739F3}" dt="2026-02-19T06:28:08.548" v="4236" actId="1076"/>
        <pc:sldMkLst>
          <pc:docMk/>
          <pc:sldMk cId="3718900424" sldId="3020"/>
        </pc:sldMkLst>
        <pc:spChg chg="mod">
          <ac:chgData name="Ilze Blumberga" userId="4947bf75-5c50-4651-a8b6-d71a6a561f21" providerId="ADAL" clId="{83727BD4-7E20-482D-A832-8AFC1CC739F3}" dt="2026-02-17T13:00:05.254" v="573"/>
          <ac:spMkLst>
            <pc:docMk/>
            <pc:sldMk cId="3718900424" sldId="3020"/>
            <ac:spMk id="5" creationId="{0B2D6FCC-2495-0004-08ED-0406836C9DDD}"/>
          </ac:spMkLst>
        </pc:spChg>
        <pc:spChg chg="mod">
          <ac:chgData name="Ilze Blumberga" userId="4947bf75-5c50-4651-a8b6-d71a6a561f21" providerId="ADAL" clId="{83727BD4-7E20-482D-A832-8AFC1CC739F3}" dt="2026-02-17T13:00:05.254" v="573"/>
          <ac:spMkLst>
            <pc:docMk/>
            <pc:sldMk cId="3718900424" sldId="3020"/>
            <ac:spMk id="6" creationId="{69111E56-4106-A556-19D2-380DFD61926A}"/>
          </ac:spMkLst>
        </pc:spChg>
        <pc:spChg chg="mod">
          <ac:chgData name="Ilze Blumberga" userId="4947bf75-5c50-4651-a8b6-d71a6a561f21" providerId="ADAL" clId="{83727BD4-7E20-482D-A832-8AFC1CC739F3}" dt="2026-02-17T13:00:05.254" v="573"/>
          <ac:spMkLst>
            <pc:docMk/>
            <pc:sldMk cId="3718900424" sldId="3020"/>
            <ac:spMk id="7" creationId="{31C17269-13F3-B1F4-C4B6-FFB17A3ED0B7}"/>
          </ac:spMkLst>
        </pc:spChg>
        <pc:spChg chg="mod">
          <ac:chgData name="Ilze Blumberga" userId="4947bf75-5c50-4651-a8b6-d71a6a561f21" providerId="ADAL" clId="{83727BD4-7E20-482D-A832-8AFC1CC739F3}" dt="2026-02-19T06:28:08.548" v="4236" actId="1076"/>
          <ac:spMkLst>
            <pc:docMk/>
            <pc:sldMk cId="3718900424" sldId="3020"/>
            <ac:spMk id="11" creationId="{C09B1074-C959-A04D-5195-1CA824A1925E}"/>
          </ac:spMkLst>
        </pc:spChg>
      </pc:sldChg>
      <pc:sldChg chg="addSp delSp modSp mod">
        <pc:chgData name="Ilze Blumberga" userId="4947bf75-5c50-4651-a8b6-d71a6a561f21" providerId="ADAL" clId="{83727BD4-7E20-482D-A832-8AFC1CC739F3}" dt="2026-02-17T13:00:05.254" v="573"/>
        <pc:sldMkLst>
          <pc:docMk/>
          <pc:sldMk cId="2763531263" sldId="3021"/>
        </pc:sldMkLst>
        <pc:spChg chg="mod">
          <ac:chgData name="Ilze Blumberga" userId="4947bf75-5c50-4651-a8b6-d71a6a561f21" providerId="ADAL" clId="{83727BD4-7E20-482D-A832-8AFC1CC739F3}" dt="2026-02-17T13:00:05.254" v="573"/>
          <ac:spMkLst>
            <pc:docMk/>
            <pc:sldMk cId="2763531263" sldId="3021"/>
            <ac:spMk id="4" creationId="{22D19472-5289-3862-0B78-21A11DCD3DBB}"/>
          </ac:spMkLst>
        </pc:spChg>
        <pc:spChg chg="mod">
          <ac:chgData name="Ilze Blumberga" userId="4947bf75-5c50-4651-a8b6-d71a6a561f21" providerId="ADAL" clId="{83727BD4-7E20-482D-A832-8AFC1CC739F3}" dt="2026-02-17T13:00:05.254" v="573"/>
          <ac:spMkLst>
            <pc:docMk/>
            <pc:sldMk cId="2763531263" sldId="3021"/>
            <ac:spMk id="5" creationId="{1B89C1B3-179B-387F-05E4-57C77066755C}"/>
          </ac:spMkLst>
        </pc:spChg>
        <pc:picChg chg="add mod">
          <ac:chgData name="Ilze Blumberga" userId="4947bf75-5c50-4651-a8b6-d71a6a561f21" providerId="ADAL" clId="{83727BD4-7E20-482D-A832-8AFC1CC739F3}" dt="2026-02-16T08:31:05.106" v="244" actId="692"/>
          <ac:picMkLst>
            <pc:docMk/>
            <pc:sldMk cId="2763531263" sldId="3021"/>
            <ac:picMk id="7" creationId="{4A727F93-BC36-D92C-D081-E9C118A7F6A5}"/>
          </ac:picMkLst>
        </pc:picChg>
      </pc:sldChg>
      <pc:sldChg chg="addSp delSp modSp mod ord">
        <pc:chgData name="Ilze Blumberga" userId="4947bf75-5c50-4651-a8b6-d71a6a561f21" providerId="ADAL" clId="{83727BD4-7E20-482D-A832-8AFC1CC739F3}" dt="2026-02-19T07:59:47.812" v="4239"/>
        <pc:sldMkLst>
          <pc:docMk/>
          <pc:sldMk cId="1074003798" sldId="3022"/>
        </pc:sldMkLst>
        <pc:spChg chg="mod">
          <ac:chgData name="Ilze Blumberga" userId="4947bf75-5c50-4651-a8b6-d71a6a561f21" providerId="ADAL" clId="{83727BD4-7E20-482D-A832-8AFC1CC739F3}" dt="2026-02-16T08:33:27.930" v="248" actId="20577"/>
          <ac:spMkLst>
            <pc:docMk/>
            <pc:sldMk cId="1074003798" sldId="3022"/>
            <ac:spMk id="2" creationId="{6E953271-ECE7-F6C2-2ED8-94674DE55991}"/>
          </ac:spMkLst>
        </pc:spChg>
        <pc:spChg chg="mod">
          <ac:chgData name="Ilze Blumberga" userId="4947bf75-5c50-4651-a8b6-d71a6a561f21" providerId="ADAL" clId="{83727BD4-7E20-482D-A832-8AFC1CC739F3}" dt="2026-02-17T13:00:05.254" v="573"/>
          <ac:spMkLst>
            <pc:docMk/>
            <pc:sldMk cId="1074003798" sldId="3022"/>
            <ac:spMk id="5" creationId="{7F122CE1-3D47-54B6-DD1B-5CE294E9B6FC}"/>
          </ac:spMkLst>
        </pc:spChg>
        <pc:picChg chg="add mod">
          <ac:chgData name="Ilze Blumberga" userId="4947bf75-5c50-4651-a8b6-d71a6a561f21" providerId="ADAL" clId="{83727BD4-7E20-482D-A832-8AFC1CC739F3}" dt="2026-02-16T08:34:28.712" v="251" actId="692"/>
          <ac:picMkLst>
            <pc:docMk/>
            <pc:sldMk cId="1074003798" sldId="3022"/>
            <ac:picMk id="4" creationId="{433C16A3-960C-43B2-DB58-7D70D5508A55}"/>
          </ac:picMkLst>
        </pc:picChg>
      </pc:sldChg>
      <pc:sldChg chg="modSp mod">
        <pc:chgData name="Ilze Blumberga" userId="4947bf75-5c50-4651-a8b6-d71a6a561f21" providerId="ADAL" clId="{83727BD4-7E20-482D-A832-8AFC1CC739F3}" dt="2026-02-19T08:14:47.782" v="4288" actId="6549"/>
        <pc:sldMkLst>
          <pc:docMk/>
          <pc:sldMk cId="4240758390" sldId="3024"/>
        </pc:sldMkLst>
        <pc:spChg chg="mod">
          <ac:chgData name="Ilze Blumberga" userId="4947bf75-5c50-4651-a8b6-d71a6a561f21" providerId="ADAL" clId="{83727BD4-7E20-482D-A832-8AFC1CC739F3}" dt="2026-02-17T13:00:05.254" v="573"/>
          <ac:spMkLst>
            <pc:docMk/>
            <pc:sldMk cId="4240758390" sldId="3024"/>
            <ac:spMk id="7" creationId="{061BE062-16C7-7798-B8BD-5AB0858710B4}"/>
          </ac:spMkLst>
        </pc:spChg>
        <pc:graphicFrameChg chg="modGraphic">
          <ac:chgData name="Ilze Blumberga" userId="4947bf75-5c50-4651-a8b6-d71a6a561f21" providerId="ADAL" clId="{83727BD4-7E20-482D-A832-8AFC1CC739F3}" dt="2026-02-19T08:14:47.782" v="4288" actId="6549"/>
          <ac:graphicFrameMkLst>
            <pc:docMk/>
            <pc:sldMk cId="4240758390" sldId="3024"/>
            <ac:graphicFrameMk id="10" creationId="{F6D0DA73-11DA-AB9D-9EEF-8E9BDB877A94}"/>
          </ac:graphicFrameMkLst>
        </pc:graphicFrameChg>
      </pc:sldChg>
      <pc:sldChg chg="modSp mod">
        <pc:chgData name="Ilze Blumberga" userId="4947bf75-5c50-4651-a8b6-d71a6a561f21" providerId="ADAL" clId="{83727BD4-7E20-482D-A832-8AFC1CC739F3}" dt="2026-02-17T13:00:05.254" v="573"/>
        <pc:sldMkLst>
          <pc:docMk/>
          <pc:sldMk cId="3957529141" sldId="3025"/>
        </pc:sldMkLst>
        <pc:spChg chg="mod">
          <ac:chgData name="Ilze Blumberga" userId="4947bf75-5c50-4651-a8b6-d71a6a561f21" providerId="ADAL" clId="{83727BD4-7E20-482D-A832-8AFC1CC739F3}" dt="2026-02-17T13:00:05.254" v="573"/>
          <ac:spMkLst>
            <pc:docMk/>
            <pc:sldMk cId="3957529141" sldId="3025"/>
            <ac:spMk id="2" creationId="{74D0F3A6-CD82-436D-DE51-D1429E4AE495}"/>
          </ac:spMkLst>
        </pc:spChg>
        <pc:spChg chg="mod">
          <ac:chgData name="Ilze Blumberga" userId="4947bf75-5c50-4651-a8b6-d71a6a561f21" providerId="ADAL" clId="{83727BD4-7E20-482D-A832-8AFC1CC739F3}" dt="2026-02-17T13:00:05.254" v="573"/>
          <ac:spMkLst>
            <pc:docMk/>
            <pc:sldMk cId="3957529141" sldId="3025"/>
            <ac:spMk id="5" creationId="{9449ED20-4506-408A-D0B2-61B5D3A98BC4}"/>
          </ac:spMkLst>
        </pc:spChg>
        <pc:spChg chg="mod">
          <ac:chgData name="Ilze Blumberga" userId="4947bf75-5c50-4651-a8b6-d71a6a561f21" providerId="ADAL" clId="{83727BD4-7E20-482D-A832-8AFC1CC739F3}" dt="2026-02-17T13:00:05.254" v="573"/>
          <ac:spMkLst>
            <pc:docMk/>
            <pc:sldMk cId="3957529141" sldId="3025"/>
            <ac:spMk id="6" creationId="{A6AB17BB-62A0-FF21-C421-689014EB9E5D}"/>
          </ac:spMkLst>
        </pc:spChg>
        <pc:spChg chg="mod">
          <ac:chgData name="Ilze Blumberga" userId="4947bf75-5c50-4651-a8b6-d71a6a561f21" providerId="ADAL" clId="{83727BD4-7E20-482D-A832-8AFC1CC739F3}" dt="2026-02-17T13:00:05.254" v="573"/>
          <ac:spMkLst>
            <pc:docMk/>
            <pc:sldMk cId="3957529141" sldId="3025"/>
            <ac:spMk id="7" creationId="{6B06F5CA-3931-3B73-3D60-58C88AC6936F}"/>
          </ac:spMkLst>
        </pc:spChg>
      </pc:sldChg>
      <pc:sldChg chg="modSp add mod">
        <pc:chgData name="Ilze Blumberga" userId="4947bf75-5c50-4651-a8b6-d71a6a561f21" providerId="ADAL" clId="{83727BD4-7E20-482D-A832-8AFC1CC739F3}" dt="2026-02-18T14:22:01.285" v="3865" actId="20577"/>
        <pc:sldMkLst>
          <pc:docMk/>
          <pc:sldMk cId="433644040" sldId="3026"/>
        </pc:sldMkLst>
        <pc:spChg chg="mod">
          <ac:chgData name="Ilze Blumberga" userId="4947bf75-5c50-4651-a8b6-d71a6a561f21" providerId="ADAL" clId="{83727BD4-7E20-482D-A832-8AFC1CC739F3}" dt="2026-02-17T13:00:39.379" v="575" actId="113"/>
          <ac:spMkLst>
            <pc:docMk/>
            <pc:sldMk cId="433644040" sldId="3026"/>
            <ac:spMk id="2" creationId="{75A73CD9-1B9D-9742-9ACE-D0116A216E98}"/>
          </ac:spMkLst>
        </pc:spChg>
        <pc:spChg chg="mod">
          <ac:chgData name="Ilze Blumberga" userId="4947bf75-5c50-4651-a8b6-d71a6a561f21" providerId="ADAL" clId="{83727BD4-7E20-482D-A832-8AFC1CC739F3}" dt="2026-02-17T13:00:14.508" v="574"/>
          <ac:spMkLst>
            <pc:docMk/>
            <pc:sldMk cId="433644040" sldId="3026"/>
            <ac:spMk id="5" creationId="{A342DBC5-4B6B-4390-A960-3974C77F55B4}"/>
          </ac:spMkLst>
        </pc:spChg>
        <pc:spChg chg="mod">
          <ac:chgData name="Ilze Blumberga" userId="4947bf75-5c50-4651-a8b6-d71a6a561f21" providerId="ADAL" clId="{83727BD4-7E20-482D-A832-8AFC1CC739F3}" dt="2026-02-17T13:00:14.508" v="574"/>
          <ac:spMkLst>
            <pc:docMk/>
            <pc:sldMk cId="433644040" sldId="3026"/>
            <ac:spMk id="6" creationId="{09F2BB35-762E-C4FE-AD00-13CB791DCA43}"/>
          </ac:spMkLst>
        </pc:spChg>
        <pc:spChg chg="mod">
          <ac:chgData name="Ilze Blumberga" userId="4947bf75-5c50-4651-a8b6-d71a6a561f21" providerId="ADAL" clId="{83727BD4-7E20-482D-A832-8AFC1CC739F3}" dt="2026-02-17T13:00:14.508" v="574"/>
          <ac:spMkLst>
            <pc:docMk/>
            <pc:sldMk cId="433644040" sldId="3026"/>
            <ac:spMk id="7" creationId="{26DA656B-136D-F593-2F5C-D6F98666BFF1}"/>
          </ac:spMkLst>
        </pc:spChg>
        <pc:grpChg chg="mod">
          <ac:chgData name="Ilze Blumberga" userId="4947bf75-5c50-4651-a8b6-d71a6a561f21" providerId="ADAL" clId="{83727BD4-7E20-482D-A832-8AFC1CC739F3}" dt="2026-02-17T12:59:02.094" v="564" actId="1076"/>
          <ac:grpSpMkLst>
            <pc:docMk/>
            <pc:sldMk cId="433644040" sldId="3026"/>
            <ac:grpSpMk id="3" creationId="{169E7457-C30E-DE56-70B7-8B8EBE13400B}"/>
          </ac:grpSpMkLst>
        </pc:grpChg>
        <pc:graphicFrameChg chg="mod modGraphic">
          <ac:chgData name="Ilze Blumberga" userId="4947bf75-5c50-4651-a8b6-d71a6a561f21" providerId="ADAL" clId="{83727BD4-7E20-482D-A832-8AFC1CC739F3}" dt="2026-02-18T14:22:01.285" v="3865" actId="20577"/>
          <ac:graphicFrameMkLst>
            <pc:docMk/>
            <pc:sldMk cId="433644040" sldId="3026"/>
            <ac:graphicFrameMk id="10" creationId="{ADD7B5C8-883C-A3EA-E67A-29AB59AE20AB}"/>
          </ac:graphicFrameMkLst>
        </pc:graphicFrameChg>
      </pc:sldChg>
      <pc:sldChg chg="modSp add mod">
        <pc:chgData name="Ilze Blumberga" userId="4947bf75-5c50-4651-a8b6-d71a6a561f21" providerId="ADAL" clId="{83727BD4-7E20-482D-A832-8AFC1CC739F3}" dt="2026-02-18T07:04:58.791" v="3378" actId="20577"/>
        <pc:sldMkLst>
          <pc:docMk/>
          <pc:sldMk cId="2919209658" sldId="3027"/>
        </pc:sldMkLst>
        <pc:spChg chg="mod">
          <ac:chgData name="Ilze Blumberga" userId="4947bf75-5c50-4651-a8b6-d71a6a561f21" providerId="ADAL" clId="{83727BD4-7E20-482D-A832-8AFC1CC739F3}" dt="2026-02-18T07:04:58.791" v="3378" actId="20577"/>
          <ac:spMkLst>
            <pc:docMk/>
            <pc:sldMk cId="2919209658" sldId="3027"/>
            <ac:spMk id="2" creationId="{3FEA5F7B-CD72-5A00-A1FB-0C51B1E4F756}"/>
          </ac:spMkLst>
        </pc:spChg>
        <pc:graphicFrameChg chg="mod modGraphic">
          <ac:chgData name="Ilze Blumberga" userId="4947bf75-5c50-4651-a8b6-d71a6a561f21" providerId="ADAL" clId="{83727BD4-7E20-482D-A832-8AFC1CC739F3}" dt="2026-02-18T06:54:47.401" v="3226" actId="20577"/>
          <ac:graphicFrameMkLst>
            <pc:docMk/>
            <pc:sldMk cId="2919209658" sldId="3027"/>
            <ac:graphicFrameMk id="9" creationId="{EDBECA2E-F2D2-88E9-4AA7-605B8374157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573B3-5F5E-4D6D-A723-01520609F532}" type="doc">
      <dgm:prSet loTypeId="urn:microsoft.com/office/officeart/2005/8/layout/vList6" loCatId="list" qsTypeId="urn:microsoft.com/office/officeart/2005/8/quickstyle/simple1" qsCatId="simple" csTypeId="urn:microsoft.com/office/officeart/2005/8/colors/accent3_3" csCatId="accent3" phldr="1"/>
      <dgm:spPr/>
      <dgm:t>
        <a:bodyPr/>
        <a:lstStyle/>
        <a:p>
          <a:endParaRPr lang="lv-LV"/>
        </a:p>
      </dgm:t>
    </dgm:pt>
    <dgm:pt modelId="{BFFD974F-96C2-4DBB-9E6A-31DABF2CA0A9}" type="pres">
      <dgm:prSet presAssocID="{92F573B3-5F5E-4D6D-A723-01520609F532}" presName="Name0" presStyleCnt="0">
        <dgm:presLayoutVars>
          <dgm:dir/>
          <dgm:animLvl val="lvl"/>
          <dgm:resizeHandles/>
        </dgm:presLayoutVars>
      </dgm:prSet>
      <dgm:spPr/>
    </dgm:pt>
  </dgm:ptLst>
  <dgm:cxnLst>
    <dgm:cxn modelId="{AEABFFC4-A6CB-43AE-A197-9BDEF229D679}" type="presOf" srcId="{92F573B3-5F5E-4D6D-A723-01520609F532}" destId="{BFFD974F-96C2-4DBB-9E6A-31DABF2CA0A9}" srcOrd="0"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F573B3-5F5E-4D6D-A723-01520609F532}" type="doc">
      <dgm:prSet loTypeId="urn:microsoft.com/office/officeart/2005/8/layout/vList6" loCatId="list" qsTypeId="urn:microsoft.com/office/officeart/2005/8/quickstyle/simple1" qsCatId="simple" csTypeId="urn:microsoft.com/office/officeart/2005/8/colors/accent3_3" csCatId="accent3" phldr="1"/>
      <dgm:spPr/>
      <dgm:t>
        <a:bodyPr/>
        <a:lstStyle/>
        <a:p>
          <a:endParaRPr lang="lv-LV"/>
        </a:p>
      </dgm:t>
    </dgm:pt>
    <dgm:pt modelId="{BFFD974F-96C2-4DBB-9E6A-31DABF2CA0A9}" type="pres">
      <dgm:prSet presAssocID="{92F573B3-5F5E-4D6D-A723-01520609F532}" presName="Name0" presStyleCnt="0">
        <dgm:presLayoutVars>
          <dgm:dir/>
          <dgm:animLvl val="lvl"/>
          <dgm:resizeHandles/>
        </dgm:presLayoutVars>
      </dgm:prSet>
      <dgm:spPr/>
    </dgm:pt>
  </dgm:ptLst>
  <dgm:cxnLst>
    <dgm:cxn modelId="{AEABFFC4-A6CB-43AE-A197-9BDEF229D679}" type="presOf" srcId="{92F573B3-5F5E-4D6D-A723-01520609F532}" destId="{BFFD974F-96C2-4DBB-9E6A-31DABF2CA0A9}" srcOrd="0"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573B3-5F5E-4D6D-A723-01520609F532}" type="doc">
      <dgm:prSet loTypeId="urn:microsoft.com/office/officeart/2005/8/layout/vList6" loCatId="list" qsTypeId="urn:microsoft.com/office/officeart/2005/8/quickstyle/simple1" qsCatId="simple" csTypeId="urn:microsoft.com/office/officeart/2005/8/colors/accent3_3" csCatId="accent3" phldr="1"/>
      <dgm:spPr/>
      <dgm:t>
        <a:bodyPr/>
        <a:lstStyle/>
        <a:p>
          <a:endParaRPr lang="lv-LV"/>
        </a:p>
      </dgm:t>
    </dgm:pt>
    <dgm:pt modelId="{BFFD974F-96C2-4DBB-9E6A-31DABF2CA0A9}" type="pres">
      <dgm:prSet presAssocID="{92F573B3-5F5E-4D6D-A723-01520609F532}" presName="Name0" presStyleCnt="0">
        <dgm:presLayoutVars>
          <dgm:dir/>
          <dgm:animLvl val="lvl"/>
          <dgm:resizeHandles/>
        </dgm:presLayoutVars>
      </dgm:prSet>
      <dgm:spPr/>
    </dgm:pt>
  </dgm:ptLst>
  <dgm:cxnLst>
    <dgm:cxn modelId="{AEABFFC4-A6CB-43AE-A197-9BDEF229D679}" type="presOf" srcId="{92F573B3-5F5E-4D6D-A723-01520609F532}" destId="{BFFD974F-96C2-4DBB-9E6A-31DABF2CA0A9}" srcOrd="0"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F573B3-5F5E-4D6D-A723-01520609F532}" type="doc">
      <dgm:prSet loTypeId="urn:microsoft.com/office/officeart/2005/8/layout/vList6" loCatId="list" qsTypeId="urn:microsoft.com/office/officeart/2005/8/quickstyle/simple1" qsCatId="simple" csTypeId="urn:microsoft.com/office/officeart/2005/8/colors/accent3_3" csCatId="accent3" phldr="1"/>
      <dgm:spPr/>
      <dgm:t>
        <a:bodyPr/>
        <a:lstStyle/>
        <a:p>
          <a:endParaRPr lang="lv-LV"/>
        </a:p>
      </dgm:t>
    </dgm:pt>
    <dgm:pt modelId="{BFFD974F-96C2-4DBB-9E6A-31DABF2CA0A9}" type="pres">
      <dgm:prSet presAssocID="{92F573B3-5F5E-4D6D-A723-01520609F532}" presName="Name0" presStyleCnt="0">
        <dgm:presLayoutVars>
          <dgm:dir/>
          <dgm:animLvl val="lvl"/>
          <dgm:resizeHandles/>
        </dgm:presLayoutVars>
      </dgm:prSet>
      <dgm:spPr/>
    </dgm:pt>
  </dgm:ptLst>
  <dgm:cxnLst>
    <dgm:cxn modelId="{AEABFFC4-A6CB-43AE-A197-9BDEF229D679}" type="presOf" srcId="{92F573B3-5F5E-4D6D-A723-01520609F532}" destId="{BFFD974F-96C2-4DBB-9E6A-31DABF2CA0A9}" srcOrd="0"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B5FB61-A4AD-4EB4-9ED5-1401714CA97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lv-LV"/>
        </a:p>
      </dgm:t>
    </dgm:pt>
    <dgm:pt modelId="{59E0F8C1-2FBE-42C3-8484-FD50BDC3BB4A}">
      <dgm:prSet phldrT="[Text]" custT="1"/>
      <dgm:spPr/>
      <dgm:t>
        <a:bodyPr/>
        <a:lstStyle/>
        <a:p>
          <a:r>
            <a:rPr lang="lv-LV" sz="1800" noProof="0" dirty="0">
              <a:solidFill>
                <a:srgbClr val="002060"/>
              </a:solidFill>
              <a:latin typeface="Verdana" panose="020B0604030504040204" pitchFamily="34" charset="0"/>
              <a:ea typeface="Verdana" panose="020B0604030504040204" pitchFamily="34" charset="0"/>
            </a:rPr>
            <a:t>Nav norādīta </a:t>
          </a:r>
          <a:r>
            <a:rPr lang="en-US" sz="1800" noProof="0" dirty="0">
              <a:solidFill>
                <a:srgbClr val="002060"/>
              </a:solidFill>
              <a:latin typeface="Verdana" panose="020B0604030504040204" pitchFamily="34" charset="0"/>
              <a:ea typeface="Verdana" panose="020B0604030504040204" pitchFamily="34" charset="0"/>
            </a:rPr>
            <a:t>UZT </a:t>
          </a:r>
          <a:r>
            <a:rPr lang="en-US" sz="1800" noProof="0" dirty="0" err="1">
              <a:solidFill>
                <a:srgbClr val="002060"/>
              </a:solidFill>
              <a:latin typeface="Verdana" panose="020B0604030504040204" pitchFamily="34" charset="0"/>
              <a:ea typeface="Verdana" panose="020B0604030504040204" pitchFamily="34" charset="0"/>
            </a:rPr>
            <a:t>vai</a:t>
          </a:r>
          <a:r>
            <a:rPr lang="en-US" sz="1800" noProof="0" dirty="0">
              <a:solidFill>
                <a:srgbClr val="002060"/>
              </a:solidFill>
              <a:latin typeface="Verdana" panose="020B0604030504040204" pitchFamily="34" charset="0"/>
              <a:ea typeface="Verdana" panose="020B0604030504040204" pitchFamily="34" charset="0"/>
            </a:rPr>
            <a:t> </a:t>
          </a:r>
          <a:r>
            <a:rPr lang="en-US" sz="1800" noProof="0" dirty="0" err="1">
              <a:solidFill>
                <a:srgbClr val="002060"/>
              </a:solidFill>
              <a:latin typeface="Verdana" panose="020B0604030504040204" pitchFamily="34" charset="0"/>
              <a:ea typeface="Verdana" panose="020B0604030504040204" pitchFamily="34" charset="0"/>
            </a:rPr>
            <a:t>tā</a:t>
          </a:r>
          <a:r>
            <a:rPr lang="en-US" sz="1800" noProof="0" dirty="0">
              <a:solidFill>
                <a:srgbClr val="002060"/>
              </a:solidFill>
              <a:latin typeface="Verdana" panose="020B0604030504040204" pitchFamily="34" charset="0"/>
              <a:ea typeface="Verdana" panose="020B0604030504040204" pitchFamily="34" charset="0"/>
            </a:rPr>
            <a:t> </a:t>
          </a:r>
          <a:r>
            <a:rPr lang="en-US" sz="1800" noProof="0" dirty="0" err="1">
              <a:solidFill>
                <a:srgbClr val="002060"/>
              </a:solidFill>
              <a:latin typeface="Verdana" panose="020B0604030504040204" pitchFamily="34" charset="0"/>
              <a:ea typeface="Verdana" panose="020B0604030504040204" pitchFamily="34" charset="0"/>
            </a:rPr>
            <a:t>neatbilst</a:t>
          </a:r>
          <a:r>
            <a:rPr lang="en-US" sz="1800" noProof="0" dirty="0">
              <a:solidFill>
                <a:srgbClr val="002060"/>
              </a:solidFill>
              <a:latin typeface="Verdana" panose="020B0604030504040204" pitchFamily="34" charset="0"/>
              <a:ea typeface="Verdana" panose="020B0604030504040204" pitchFamily="34" charset="0"/>
            </a:rPr>
            <a:t> </a:t>
          </a:r>
          <a:r>
            <a:rPr lang="en-US" sz="1800" noProof="0" dirty="0" err="1">
              <a:solidFill>
                <a:srgbClr val="002060"/>
              </a:solidFill>
              <a:latin typeface="Verdana" panose="020B0604030504040204" pitchFamily="34" charset="0"/>
              <a:ea typeface="Verdana" panose="020B0604030504040204" pitchFamily="34" charset="0"/>
            </a:rPr>
            <a:t>nosacījumiem</a:t>
          </a:r>
          <a:endParaRPr lang="lv-LV" sz="1800" noProof="0" dirty="0">
            <a:solidFill>
              <a:srgbClr val="002060"/>
            </a:solidFill>
            <a:latin typeface="Verdana" panose="020B0604030504040204" pitchFamily="34" charset="0"/>
            <a:ea typeface="Verdana" panose="020B0604030504040204" pitchFamily="34" charset="0"/>
          </a:endParaRPr>
        </a:p>
      </dgm:t>
    </dgm:pt>
    <dgm:pt modelId="{B64621D2-B96B-4AC4-9DAB-4F8E0703B9DB}" type="parTrans" cxnId="{D8B5D808-A648-4AD4-8B7B-E0BF4D493C7E}">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676F5329-66C1-4870-AEA9-26E0B2EECC3A}" type="sibTrans" cxnId="{D8B5D808-A648-4AD4-8B7B-E0BF4D493C7E}">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278A8EC0-C8B6-4EBE-AD77-1546920E836A}">
      <dgm:prSet phldrT="[Text]" custT="1"/>
      <dgm:spPr/>
      <dgm:t>
        <a:bodyPr/>
        <a:lstStyle/>
        <a:p>
          <a:r>
            <a:rPr lang="en-US" sz="1400" noProof="0" dirty="0">
              <a:solidFill>
                <a:srgbClr val="002060"/>
              </a:solidFill>
              <a:latin typeface="Verdana" panose="020B0604030504040204" pitchFamily="34" charset="0"/>
              <a:ea typeface="Verdana" panose="020B0604030504040204" pitchFamily="34" charset="0"/>
            </a:rPr>
            <a:t>UZT </a:t>
          </a:r>
          <a:r>
            <a:rPr lang="lv-LV" sz="1400" noProof="0" dirty="0">
              <a:solidFill>
                <a:srgbClr val="002060"/>
              </a:solidFill>
              <a:latin typeface="Verdana" panose="020B0604030504040204" pitchFamily="34" charset="0"/>
              <a:ea typeface="Verdana" panose="020B0604030504040204" pitchFamily="34" charset="0"/>
            </a:rPr>
            <a:t>ir teritorija, kurā komersants</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veic</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vai</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veiks</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uzņēmējdarbību</a:t>
          </a:r>
          <a:r>
            <a:rPr lang="en-US" sz="1400" noProof="0" dirty="0">
              <a:solidFill>
                <a:srgbClr val="002060"/>
              </a:solidFill>
              <a:latin typeface="Verdana" panose="020B0604030504040204" pitchFamily="34" charset="0"/>
              <a:ea typeface="Verdana" panose="020B0604030504040204" pitchFamily="34" charset="0"/>
            </a:rPr>
            <a:t> un</a:t>
          </a:r>
          <a:r>
            <a:rPr lang="lv-LV" sz="1400" noProof="0" dirty="0">
              <a:solidFill>
                <a:srgbClr val="002060"/>
              </a:solidFill>
              <a:latin typeface="Verdana" panose="020B0604030504040204" pitchFamily="34" charset="0"/>
              <a:ea typeface="Verdana" panose="020B0604030504040204" pitchFamily="34" charset="0"/>
            </a:rPr>
            <a:t> radīs projekta rādītājus</a:t>
          </a:r>
          <a:r>
            <a:rPr lang="en-US" sz="1400" noProof="0" dirty="0">
              <a:solidFill>
                <a:srgbClr val="002060"/>
              </a:solidFill>
              <a:latin typeface="Verdana" panose="020B0604030504040204" pitchFamily="34" charset="0"/>
              <a:ea typeface="Verdana" panose="020B0604030504040204" pitchFamily="34" charset="0"/>
            </a:rPr>
            <a:t>,</a:t>
          </a:r>
          <a:endParaRPr lang="lv-LV" sz="1600" noProof="0" dirty="0">
            <a:solidFill>
              <a:srgbClr val="002060"/>
            </a:solidFill>
            <a:latin typeface="Verdana" panose="020B0604030504040204" pitchFamily="34" charset="0"/>
            <a:ea typeface="Verdana" panose="020B0604030504040204" pitchFamily="34" charset="0"/>
          </a:endParaRPr>
        </a:p>
      </dgm:t>
    </dgm:pt>
    <dgm:pt modelId="{63E38864-7586-462B-B4DD-4CFE47AD4BEA}" type="parTrans" cxnId="{4CF7D741-10A8-4382-8440-A650ABB1486F}">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EA75ECFA-F1DD-43E0-A0C0-B9E0BBEA9959}" type="sibTrans" cxnId="{4CF7D741-10A8-4382-8440-A650ABB1486F}">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9E12A343-E1BD-4266-8D6C-1F77B7DC5980}">
      <dgm:prSet phldrT="[Text]" custT="1"/>
      <dgm:spPr/>
      <dgm:t>
        <a:bodyPr/>
        <a:lstStyle/>
        <a:p>
          <a:r>
            <a:rPr lang="en-US" sz="1600" noProof="0" dirty="0" err="1">
              <a:solidFill>
                <a:srgbClr val="002060"/>
              </a:solidFill>
              <a:latin typeface="Verdana" panose="020B0604030504040204" pitchFamily="34" charset="0"/>
              <a:ea typeface="Verdana" panose="020B0604030504040204" pitchFamily="34" charset="0"/>
            </a:rPr>
            <a:t>Neprecīzi</a:t>
          </a:r>
          <a:r>
            <a:rPr lang="en-US" sz="1600" noProof="0" dirty="0">
              <a:solidFill>
                <a:srgbClr val="002060"/>
              </a:solidFill>
              <a:latin typeface="Verdana" panose="020B0604030504040204" pitchFamily="34" charset="0"/>
              <a:ea typeface="Verdana" panose="020B0604030504040204" pitchFamily="34" charset="0"/>
            </a:rPr>
            <a:t> </a:t>
          </a:r>
          <a:r>
            <a:rPr lang="en-US" sz="1600" noProof="0" dirty="0" err="1">
              <a:solidFill>
                <a:srgbClr val="002060"/>
              </a:solidFill>
              <a:latin typeface="Verdana" panose="020B0604030504040204" pitchFamily="34" charset="0"/>
              <a:ea typeface="Verdana" panose="020B0604030504040204" pitchFamily="34" charset="0"/>
            </a:rPr>
            <a:t>iezīmētas</a:t>
          </a:r>
          <a:r>
            <a:rPr lang="en-US" sz="1600" noProof="0" dirty="0">
              <a:solidFill>
                <a:srgbClr val="002060"/>
              </a:solidFill>
              <a:latin typeface="Verdana" panose="020B0604030504040204" pitchFamily="34" charset="0"/>
              <a:ea typeface="Verdana" panose="020B0604030504040204" pitchFamily="34" charset="0"/>
            </a:rPr>
            <a:t> </a:t>
          </a:r>
          <a:r>
            <a:rPr lang="en-US" sz="1600" noProof="0" dirty="0" err="1">
              <a:solidFill>
                <a:srgbClr val="002060"/>
              </a:solidFill>
              <a:latin typeface="Verdana" panose="020B0604030504040204" pitchFamily="34" charset="0"/>
              <a:ea typeface="Verdana" panose="020B0604030504040204" pitchFamily="34" charset="0"/>
            </a:rPr>
            <a:t>projekta</a:t>
          </a:r>
          <a:r>
            <a:rPr lang="en-US" sz="1600" noProof="0" dirty="0">
              <a:solidFill>
                <a:srgbClr val="002060"/>
              </a:solidFill>
              <a:latin typeface="Verdana" panose="020B0604030504040204" pitchFamily="34" charset="0"/>
              <a:ea typeface="Verdana" panose="020B0604030504040204" pitchFamily="34" charset="0"/>
            </a:rPr>
            <a:t> </a:t>
          </a:r>
          <a:r>
            <a:rPr lang="en-US" sz="1600" noProof="0" dirty="0" err="1">
              <a:solidFill>
                <a:srgbClr val="002060"/>
              </a:solidFill>
              <a:latin typeface="Verdana" panose="020B0604030504040204" pitchFamily="34" charset="0"/>
              <a:ea typeface="Verdana" panose="020B0604030504040204" pitchFamily="34" charset="0"/>
            </a:rPr>
            <a:t>darbības</a:t>
          </a:r>
          <a:endParaRPr lang="lv-LV" sz="1600" noProof="0" dirty="0">
            <a:solidFill>
              <a:srgbClr val="002060"/>
            </a:solidFill>
            <a:latin typeface="Verdana" panose="020B0604030504040204" pitchFamily="34" charset="0"/>
            <a:ea typeface="Verdana" panose="020B0604030504040204" pitchFamily="34" charset="0"/>
          </a:endParaRPr>
        </a:p>
      </dgm:t>
    </dgm:pt>
    <dgm:pt modelId="{5A5B0BC8-867C-4239-AA18-6AF8922EA2FB}" type="parTrans" cxnId="{183EEE86-F8EB-4456-BB46-93EEC3559821}">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DBACDACE-D9B2-48F7-8565-E1C401841B52}" type="sibTrans" cxnId="{183EEE86-F8EB-4456-BB46-93EEC3559821}">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FF796E3F-FB8D-4472-ACFC-7C23F9FDA7DD}">
      <dgm:prSet phldrT="[Text]" custT="1"/>
      <dgm:spPr/>
      <dgm:t>
        <a:bodyPr/>
        <a:lstStyle/>
        <a:p>
          <a:endParaRPr lang="lv-LV" sz="1600" noProof="0" dirty="0">
            <a:solidFill>
              <a:srgbClr val="002060"/>
            </a:solidFill>
            <a:latin typeface="Verdana" panose="020B0604030504040204" pitchFamily="34" charset="0"/>
            <a:ea typeface="Verdana" panose="020B0604030504040204" pitchFamily="34" charset="0"/>
          </a:endParaRPr>
        </a:p>
      </dgm:t>
    </dgm:pt>
    <dgm:pt modelId="{0E8D032A-7EB8-46D7-8315-076522DFA41F}" type="parTrans" cxnId="{8D4DE93A-BAE2-42B9-BE7D-3181FFAB98D1}">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D1E972E2-F096-4DEC-962A-338DD959EAC3}" type="sibTrans" cxnId="{8D4DE93A-BAE2-42B9-BE7D-3181FFAB98D1}">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1538966B-0B54-4B48-961A-B452250A09F0}">
      <dgm:prSet phldrT="[Text]" custT="1"/>
      <dgm:spPr/>
      <dgm:t>
        <a:bodyPr/>
        <a:lstStyle/>
        <a:p>
          <a:r>
            <a:rPr lang="lv-LV" sz="1800" noProof="0">
              <a:solidFill>
                <a:srgbClr val="002060"/>
              </a:solidFill>
              <a:latin typeface="Verdana" panose="020B0604030504040204" pitchFamily="34" charset="0"/>
              <a:ea typeface="Verdana" panose="020B0604030504040204" pitchFamily="34" charset="0"/>
            </a:rPr>
            <a:t>Komersanti – rādītāju devēji neatbilst prasībām</a:t>
          </a:r>
        </a:p>
      </dgm:t>
    </dgm:pt>
    <dgm:pt modelId="{5E95E431-0D70-4042-BF7D-5C641E99CFE1}" type="parTrans" cxnId="{FE7803EE-B1B4-4F96-830D-3567B372225B}">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7A3E5AD9-8CD7-457E-9A73-511BD4E33A91}" type="sibTrans" cxnId="{FE7803EE-B1B4-4F96-830D-3567B372225B}">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369A5A05-1552-484D-8CF2-55C6718E5B43}">
      <dgm:prSet phldrT="[Text]" custT="1"/>
      <dgm:spPr/>
      <dgm:t>
        <a:bodyPr/>
        <a:lstStyle/>
        <a:p>
          <a:r>
            <a:rPr lang="lv-LV" sz="1400" noProof="0" dirty="0">
              <a:solidFill>
                <a:srgbClr val="002060"/>
              </a:solidFill>
              <a:latin typeface="Verdana" panose="020B0604030504040204" pitchFamily="34" charset="0"/>
              <a:ea typeface="Verdana" panose="020B0604030504040204" pitchFamily="34" charset="0"/>
            </a:rPr>
            <a:t>iekļauti komersanti, kuru saimnieciskās darbības joma ir “izslēdzošajā” nozarē (MKN </a:t>
          </a:r>
          <a:r>
            <a:rPr lang="en-US" sz="1400" noProof="0" dirty="0">
              <a:solidFill>
                <a:srgbClr val="002060"/>
              </a:solidFill>
              <a:latin typeface="Verdana" panose="020B0604030504040204" pitchFamily="34" charset="0"/>
              <a:ea typeface="Verdana" panose="020B0604030504040204" pitchFamily="34" charset="0"/>
            </a:rPr>
            <a:t>10.2. un 10.2.</a:t>
          </a:r>
          <a:r>
            <a:rPr lang="en-US" sz="1400" baseline="30000" noProof="0" dirty="0">
              <a:solidFill>
                <a:srgbClr val="002060"/>
              </a:solidFill>
              <a:latin typeface="Verdana" panose="020B0604030504040204" pitchFamily="34" charset="0"/>
              <a:ea typeface="Verdana" panose="020B0604030504040204" pitchFamily="34" charset="0"/>
            </a:rPr>
            <a:t>1</a:t>
          </a:r>
          <a:r>
            <a:rPr lang="lv-LV" sz="1400" noProof="0" dirty="0">
              <a:solidFill>
                <a:srgbClr val="002060"/>
              </a:solidFill>
              <a:latin typeface="Verdana" panose="020B0604030504040204" pitchFamily="34" charset="0"/>
              <a:ea typeface="Verdana" panose="020B0604030504040204" pitchFamily="34" charset="0"/>
            </a:rPr>
            <a:t> apakšpunkts)</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vai</a:t>
          </a:r>
          <a:r>
            <a:rPr lang="en-US" sz="1400" noProof="0" dirty="0">
              <a:solidFill>
                <a:srgbClr val="002060"/>
              </a:solidFill>
              <a:latin typeface="Verdana" panose="020B0604030504040204" pitchFamily="34" charset="0"/>
              <a:ea typeface="Verdana" panose="020B0604030504040204" pitchFamily="34" charset="0"/>
            </a:rPr>
            <a:t>, ja </a:t>
          </a:r>
          <a:r>
            <a:rPr lang="en-US" sz="1400" noProof="0" dirty="0" err="1">
              <a:solidFill>
                <a:srgbClr val="002060"/>
              </a:solidFill>
              <a:latin typeface="Verdana" panose="020B0604030504040204" pitchFamily="34" charset="0"/>
              <a:ea typeface="Verdana" panose="020B0604030504040204" pitchFamily="34" charset="0"/>
            </a:rPr>
            <a:t>ir</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vairākas</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nozares</a:t>
          </a:r>
          <a:r>
            <a:rPr lang="en-US" sz="1400" noProof="0" dirty="0">
              <a:solidFill>
                <a:srgbClr val="002060"/>
              </a:solidFill>
              <a:latin typeface="Verdana" panose="020B0604030504040204" pitchFamily="34" charset="0"/>
              <a:ea typeface="Verdana" panose="020B0604030504040204" pitchFamily="34" charset="0"/>
            </a:rPr>
            <a:t>, t.sk. “</a:t>
          </a:r>
          <a:r>
            <a:rPr lang="en-US" sz="1400" noProof="0" dirty="0" err="1">
              <a:solidFill>
                <a:srgbClr val="002060"/>
              </a:solidFill>
              <a:latin typeface="Verdana" panose="020B0604030504040204" pitchFamily="34" charset="0"/>
              <a:ea typeface="Verdana" panose="020B0604030504040204" pitchFamily="34" charset="0"/>
            </a:rPr>
            <a:t>izslēdzošā</a:t>
          </a:r>
          <a:r>
            <a:rPr lang="en-US" sz="1400" noProof="0" dirty="0">
              <a:solidFill>
                <a:srgbClr val="002060"/>
              </a:solidFill>
              <a:latin typeface="Verdana" panose="020B0604030504040204" pitchFamily="34" charset="0"/>
              <a:ea typeface="Verdana" panose="020B0604030504040204" pitchFamily="34" charset="0"/>
            </a:rPr>
            <a:t>”, nav </a:t>
          </a:r>
          <a:r>
            <a:rPr lang="en-US" sz="1400" noProof="0" dirty="0" err="1">
              <a:solidFill>
                <a:srgbClr val="002060"/>
              </a:solidFill>
              <a:latin typeface="Verdana" panose="020B0604030504040204" pitchFamily="34" charset="0"/>
              <a:ea typeface="Verdana" panose="020B0604030504040204" pitchFamily="34" charset="0"/>
            </a:rPr>
            <a:t>apliecināts</a:t>
          </a:r>
          <a:r>
            <a:rPr lang="en-US" sz="1400" noProof="0" dirty="0">
              <a:solidFill>
                <a:srgbClr val="002060"/>
              </a:solidFill>
              <a:latin typeface="Verdana" panose="020B0604030504040204" pitchFamily="34" charset="0"/>
              <a:ea typeface="Verdana" panose="020B0604030504040204" pitchFamily="34" charset="0"/>
            </a:rPr>
            <a:t>, ka </a:t>
          </a:r>
          <a:r>
            <a:rPr lang="en-US" sz="1400" noProof="0" dirty="0" err="1">
              <a:solidFill>
                <a:srgbClr val="002060"/>
              </a:solidFill>
              <a:latin typeface="Verdana" panose="020B0604030504040204" pitchFamily="34" charset="0"/>
              <a:ea typeface="Verdana" panose="020B0604030504040204" pitchFamily="34" charset="0"/>
            </a:rPr>
            <a:t>rādītāji</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tiks</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nodrošināti</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atbilstošā</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nozarē</a:t>
          </a:r>
          <a:r>
            <a:rPr lang="en-US" sz="1400" noProof="0" dirty="0">
              <a:solidFill>
                <a:srgbClr val="002060"/>
              </a:solidFill>
              <a:latin typeface="Verdana" panose="020B0604030504040204" pitchFamily="34" charset="0"/>
              <a:ea typeface="Verdana" panose="020B0604030504040204" pitchFamily="34" charset="0"/>
            </a:rPr>
            <a:t>,</a:t>
          </a:r>
          <a:endParaRPr lang="lv-LV" sz="1400" noProof="0" dirty="0">
            <a:solidFill>
              <a:srgbClr val="002060"/>
            </a:solidFill>
            <a:latin typeface="Verdana" panose="020B0604030504040204" pitchFamily="34" charset="0"/>
            <a:ea typeface="Verdana" panose="020B0604030504040204" pitchFamily="34" charset="0"/>
          </a:endParaRPr>
        </a:p>
      </dgm:t>
    </dgm:pt>
    <dgm:pt modelId="{844979A0-DB34-4A2C-A98E-5A2CFFAC89BF}" type="parTrans" cxnId="{CEC68F3E-B51B-47A9-B3A3-7ED869017730}">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C2CFFA26-E12A-41DA-91B2-95821CE85F22}" type="sibTrans" cxnId="{CEC68F3E-B51B-47A9-B3A3-7ED869017730}">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87A6C543-37E5-4FD0-B94E-50BEF6F8DFBF}">
      <dgm:prSet phldrT="[Text]" custT="1"/>
      <dgm:spPr/>
      <dgm:t>
        <a:bodyPr/>
        <a:lstStyle/>
        <a:p>
          <a:r>
            <a:rPr lang="en-US" sz="1400" noProof="0" dirty="0" err="1">
              <a:solidFill>
                <a:srgbClr val="002060"/>
              </a:solidFill>
              <a:latin typeface="Verdana" panose="020B0604030504040204" pitchFamily="34" charset="0"/>
              <a:ea typeface="Verdana" panose="020B0604030504040204" pitchFamily="34" charset="0"/>
            </a:rPr>
            <a:t>plānotā</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publiskā</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infrastruktūra</a:t>
          </a:r>
          <a:r>
            <a:rPr lang="en-US" sz="1400" noProof="0" dirty="0">
              <a:solidFill>
                <a:srgbClr val="002060"/>
              </a:solidFill>
              <a:latin typeface="Verdana" panose="020B0604030504040204" pitchFamily="34" charset="0"/>
              <a:ea typeface="Verdana" panose="020B0604030504040204" pitchFamily="34" charset="0"/>
            </a:rPr>
            <a:t> (ielas, </a:t>
          </a:r>
          <a:r>
            <a:rPr lang="en-US" sz="1400" noProof="0" dirty="0" err="1">
              <a:solidFill>
                <a:srgbClr val="002060"/>
              </a:solidFill>
              <a:latin typeface="Verdana" panose="020B0604030504040204" pitchFamily="34" charset="0"/>
              <a:ea typeface="Verdana" panose="020B0604030504040204" pitchFamily="34" charset="0"/>
            </a:rPr>
            <a:t>ceļi</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stāvlaukumi</a:t>
          </a:r>
          <a:r>
            <a:rPr lang="en-US" sz="1400" noProof="0" dirty="0">
              <a:solidFill>
                <a:srgbClr val="002060"/>
              </a:solidFill>
              <a:latin typeface="Verdana" panose="020B0604030504040204" pitchFamily="34" charset="0"/>
              <a:ea typeface="Verdana" panose="020B0604030504040204" pitchFamily="34" charset="0"/>
            </a:rPr>
            <a:t>)</a:t>
          </a:r>
          <a:r>
            <a:rPr lang="en-US" sz="1400" noProof="0" dirty="0" err="1">
              <a:solidFill>
                <a:srgbClr val="002060"/>
              </a:solidFill>
              <a:latin typeface="Verdana" panose="020B0604030504040204" pitchFamily="34" charset="0"/>
              <a:ea typeface="Verdana" panose="020B0604030504040204" pitchFamily="34" charset="0"/>
            </a:rPr>
            <a:t>vai</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sabiedrisko</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pakalpojumu</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tīkli</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ūdenssaimniecība</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siltumapgāde</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neatbilst</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būvprojekta</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risinājumiem</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piemēram</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garumi</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izvietojums</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zemes</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vienības</a:t>
          </a:r>
          <a:r>
            <a:rPr lang="en-US" sz="1400" noProof="0" dirty="0">
              <a:solidFill>
                <a:srgbClr val="002060"/>
              </a:solidFill>
              <a:latin typeface="Verdana" panose="020B0604030504040204" pitchFamily="34" charset="0"/>
              <a:ea typeface="Verdana" panose="020B0604030504040204" pitchFamily="34" charset="0"/>
            </a:rPr>
            <a:t>, kas nav </a:t>
          </a:r>
          <a:r>
            <a:rPr lang="en-US" sz="1400" noProof="0" dirty="0" err="1">
              <a:solidFill>
                <a:srgbClr val="002060"/>
              </a:solidFill>
              <a:latin typeface="Verdana" panose="020B0604030504040204" pitchFamily="34" charset="0"/>
              <a:ea typeface="Verdana" panose="020B0604030504040204" pitchFamily="34" charset="0"/>
            </a:rPr>
            <a:t>projekta</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iesniedzēja</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valdījumā</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vai</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īpašumā</a:t>
          </a:r>
          <a:r>
            <a:rPr lang="en-US" sz="1400" noProof="0" dirty="0">
              <a:solidFill>
                <a:srgbClr val="002060"/>
              </a:solidFill>
              <a:latin typeface="Verdana" panose="020B0604030504040204" pitchFamily="34" charset="0"/>
              <a:ea typeface="Verdana" panose="020B0604030504040204" pitchFamily="34" charset="0"/>
            </a:rPr>
            <a:t>)</a:t>
          </a:r>
          <a:endParaRPr lang="lv-LV" sz="1400" noProof="0" dirty="0">
            <a:solidFill>
              <a:srgbClr val="002060"/>
            </a:solidFill>
            <a:latin typeface="Verdana" panose="020B0604030504040204" pitchFamily="34" charset="0"/>
            <a:ea typeface="Verdana" panose="020B0604030504040204" pitchFamily="34" charset="0"/>
          </a:endParaRPr>
        </a:p>
      </dgm:t>
    </dgm:pt>
    <dgm:pt modelId="{7BF515EA-8387-4C3D-A1E2-9C93853275AA}" type="parTrans" cxnId="{708357C8-5874-4A61-AC8A-99867AA9BA5B}">
      <dgm:prSet/>
      <dgm:spPr/>
      <dgm:t>
        <a:bodyPr/>
        <a:lstStyle/>
        <a:p>
          <a:endParaRPr lang="lv-LV" sz="1600" noProof="0"/>
        </a:p>
      </dgm:t>
    </dgm:pt>
    <dgm:pt modelId="{017DFF2B-6566-4B50-9968-F999B0C8A386}" type="sibTrans" cxnId="{708357C8-5874-4A61-AC8A-99867AA9BA5B}">
      <dgm:prSet/>
      <dgm:spPr/>
      <dgm:t>
        <a:bodyPr/>
        <a:lstStyle/>
        <a:p>
          <a:endParaRPr lang="lv-LV" sz="1600" noProof="0"/>
        </a:p>
      </dgm:t>
    </dgm:pt>
    <dgm:pt modelId="{7CCB4185-29E2-4810-AE2F-A830FBCD8DFC}">
      <dgm:prSet phldrT="[Text]" custT="1"/>
      <dgm:spPr/>
      <dgm:t>
        <a:bodyPr/>
        <a:lstStyle/>
        <a:p>
          <a:r>
            <a:rPr lang="en-US" sz="1400" noProof="0" dirty="0">
              <a:solidFill>
                <a:srgbClr val="002060"/>
              </a:solidFill>
              <a:latin typeface="Verdana" panose="020B0604030504040204" pitchFamily="34" charset="0"/>
              <a:ea typeface="Verdana" panose="020B0604030504040204" pitchFamily="34" charset="0"/>
            </a:rPr>
            <a:t>n</a:t>
          </a:r>
          <a:r>
            <a:rPr lang="lv-LV" sz="1400" noProof="0" dirty="0" err="1">
              <a:solidFill>
                <a:srgbClr val="002060"/>
              </a:solidFill>
              <a:latin typeface="Verdana" panose="020B0604030504040204" pitchFamily="34" charset="0"/>
              <a:ea typeface="Verdana" panose="020B0604030504040204" pitchFamily="34" charset="0"/>
            </a:rPr>
            <a:t>orādītajiem</a:t>
          </a:r>
          <a:r>
            <a:rPr lang="en-US" sz="1400" noProof="0" dirty="0">
              <a:solidFill>
                <a:srgbClr val="002060"/>
              </a:solidFill>
              <a:latin typeface="Verdana" panose="020B0604030504040204" pitchFamily="34" charset="0"/>
              <a:ea typeface="Verdana" panose="020B0604030504040204" pitchFamily="34" charset="0"/>
            </a:rPr>
            <a:t> </a:t>
          </a:r>
          <a:r>
            <a:rPr lang="lv-LV" sz="1400" noProof="0" dirty="0">
              <a:solidFill>
                <a:srgbClr val="002060"/>
              </a:solidFill>
              <a:latin typeface="Verdana" panose="020B0604030504040204" pitchFamily="34" charset="0"/>
              <a:ea typeface="Verdana" panose="020B0604030504040204" pitchFamily="34" charset="0"/>
            </a:rPr>
            <a:t>komersantiem nav saistības</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neatrodas</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vai</a:t>
          </a:r>
          <a:r>
            <a:rPr lang="en-US" sz="1400" noProof="0" dirty="0">
              <a:solidFill>
                <a:srgbClr val="002060"/>
              </a:solidFill>
              <a:latin typeface="Verdana" panose="020B0604030504040204" pitchFamily="34" charset="0"/>
              <a:ea typeface="Verdana" panose="020B0604030504040204" pitchFamily="34" charset="0"/>
            </a:rPr>
            <a:t> nav </a:t>
          </a:r>
          <a:r>
            <a:rPr lang="en-US" sz="1400" noProof="0" dirty="0" err="1">
              <a:solidFill>
                <a:srgbClr val="002060"/>
              </a:solidFill>
              <a:latin typeface="Verdana" panose="020B0604030504040204" pitchFamily="34" charset="0"/>
              <a:ea typeface="Verdana" panose="020B0604030504040204" pitchFamily="34" charset="0"/>
            </a:rPr>
            <a:t>gūstama</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pārliecība</a:t>
          </a:r>
          <a:r>
            <a:rPr lang="en-US" sz="1400" noProof="0" dirty="0">
              <a:solidFill>
                <a:srgbClr val="002060"/>
              </a:solidFill>
              <a:latin typeface="Verdana" panose="020B0604030504040204" pitchFamily="34" charset="0"/>
              <a:ea typeface="Verdana" panose="020B0604030504040204" pitchFamily="34" charset="0"/>
            </a:rPr>
            <a:t>, ka </a:t>
          </a:r>
          <a:r>
            <a:rPr lang="en-US" sz="1400" noProof="0" dirty="0" err="1">
              <a:solidFill>
                <a:srgbClr val="002060"/>
              </a:solidFill>
              <a:latin typeface="Verdana" panose="020B0604030504040204" pitchFamily="34" charset="0"/>
              <a:ea typeface="Verdana" panose="020B0604030504040204" pitchFamily="34" charset="0"/>
            </a:rPr>
            <a:t>veiks</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uzņēmējdarbību</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projekta</a:t>
          </a:r>
          <a:r>
            <a:rPr lang="lv-LV" sz="1400" noProof="0" dirty="0">
              <a:solidFill>
                <a:srgbClr val="002060"/>
              </a:solidFill>
              <a:latin typeface="Verdana" panose="020B0604030504040204" pitchFamily="34" charset="0"/>
              <a:ea typeface="Verdana" panose="020B0604030504040204" pitchFamily="34" charset="0"/>
            </a:rPr>
            <a:t> </a:t>
          </a:r>
          <a:r>
            <a:rPr lang="lv-LV" sz="1400" noProof="0" dirty="0" err="1">
              <a:solidFill>
                <a:srgbClr val="002060"/>
              </a:solidFill>
              <a:latin typeface="Verdana" panose="020B0604030504040204" pitchFamily="34" charset="0"/>
              <a:ea typeface="Verdana" panose="020B0604030504040204" pitchFamily="34" charset="0"/>
            </a:rPr>
            <a:t>teritorij</a:t>
          </a:r>
          <a:r>
            <a:rPr lang="en-US" sz="1400" noProof="0" dirty="0">
              <a:solidFill>
                <a:srgbClr val="002060"/>
              </a:solidFill>
              <a:latin typeface="Verdana" panose="020B0604030504040204" pitchFamily="34" charset="0"/>
              <a:ea typeface="Verdana" panose="020B0604030504040204" pitchFamily="34" charset="0"/>
            </a:rPr>
            <a:t>ā</a:t>
          </a:r>
          <a:endParaRPr lang="lv-LV" sz="1400" noProof="0" dirty="0">
            <a:solidFill>
              <a:srgbClr val="002060"/>
            </a:solidFill>
            <a:latin typeface="Verdana" panose="020B0604030504040204" pitchFamily="34" charset="0"/>
            <a:ea typeface="Verdana" panose="020B0604030504040204" pitchFamily="34" charset="0"/>
          </a:endParaRPr>
        </a:p>
      </dgm:t>
    </dgm:pt>
    <dgm:pt modelId="{D448AD28-B153-4687-9A8E-6E8A95C7DBD8}" type="parTrans" cxnId="{19A459FF-1172-40B6-A08B-1A57FA074E51}">
      <dgm:prSet/>
      <dgm:spPr/>
      <dgm:t>
        <a:bodyPr/>
        <a:lstStyle/>
        <a:p>
          <a:endParaRPr lang="lv-LV" noProof="0"/>
        </a:p>
      </dgm:t>
    </dgm:pt>
    <dgm:pt modelId="{F7A6DF09-A8F5-4827-AC27-DAB25B007BBB}" type="sibTrans" cxnId="{19A459FF-1172-40B6-A08B-1A57FA074E51}">
      <dgm:prSet/>
      <dgm:spPr/>
      <dgm:t>
        <a:bodyPr/>
        <a:lstStyle/>
        <a:p>
          <a:endParaRPr lang="lv-LV" noProof="0"/>
        </a:p>
      </dgm:t>
    </dgm:pt>
    <dgm:pt modelId="{002FFB1E-EBB9-40E1-AD0F-19C85329A17E}">
      <dgm:prSet phldrT="[Text]" custT="1"/>
      <dgm:spPr/>
      <dgm:t>
        <a:bodyPr/>
        <a:lstStyle/>
        <a:p>
          <a:r>
            <a:rPr lang="lv-LV" sz="1400" noProof="0" dirty="0">
              <a:solidFill>
                <a:srgbClr val="002060"/>
              </a:solidFill>
              <a:latin typeface="Verdana" panose="020B0604030504040204" pitchFamily="34" charset="0"/>
              <a:ea typeface="Verdana" panose="020B0604030504040204" pitchFamily="34" charset="0"/>
            </a:rPr>
            <a:t>komersantiem ir apturēta saimnieciskā darbība</a:t>
          </a:r>
        </a:p>
      </dgm:t>
    </dgm:pt>
    <dgm:pt modelId="{97502157-6D10-4EB3-A187-D27A32E36EA4}" type="parTrans" cxnId="{5C47FD0B-9EC6-41E0-A47B-BBF8F7031A43}">
      <dgm:prSet/>
      <dgm:spPr/>
      <dgm:t>
        <a:bodyPr/>
        <a:lstStyle/>
        <a:p>
          <a:endParaRPr lang="lv-LV" noProof="0"/>
        </a:p>
      </dgm:t>
    </dgm:pt>
    <dgm:pt modelId="{384A932C-D9D5-4DD8-81C1-7C0D012F9345}" type="sibTrans" cxnId="{5C47FD0B-9EC6-41E0-A47B-BBF8F7031A43}">
      <dgm:prSet/>
      <dgm:spPr/>
      <dgm:t>
        <a:bodyPr/>
        <a:lstStyle/>
        <a:p>
          <a:endParaRPr lang="lv-LV" noProof="0"/>
        </a:p>
      </dgm:t>
    </dgm:pt>
    <dgm:pt modelId="{094F0C88-7BD5-4E0A-A352-8EE42E1743C8}">
      <dgm:prSet phldrT="[Text]" custT="1"/>
      <dgm:spPr/>
      <dgm:t>
        <a:bodyPr/>
        <a:lstStyle/>
        <a:p>
          <a:r>
            <a:rPr lang="lv-LV" sz="1400" noProof="0" dirty="0">
              <a:solidFill>
                <a:srgbClr val="002060"/>
              </a:solidFill>
              <a:latin typeface="Verdana" panose="020B0604030504040204" pitchFamily="34" charset="0"/>
              <a:ea typeface="Verdana" panose="020B0604030504040204" pitchFamily="34" charset="0"/>
            </a:rPr>
            <a:t>kā </a:t>
          </a:r>
          <a:r>
            <a:rPr lang="en-US" sz="1400" noProof="0" dirty="0">
              <a:solidFill>
                <a:srgbClr val="002060"/>
              </a:solidFill>
              <a:latin typeface="Verdana" panose="020B0604030504040204" pitchFamily="34" charset="0"/>
              <a:ea typeface="Verdana" panose="020B0604030504040204" pitchFamily="34" charset="0"/>
            </a:rPr>
            <a:t>UZT </a:t>
          </a:r>
          <a:r>
            <a:rPr lang="lv-LV" sz="1400" noProof="0" dirty="0">
              <a:solidFill>
                <a:srgbClr val="002060"/>
              </a:solidFill>
              <a:latin typeface="Verdana" panose="020B0604030504040204" pitchFamily="34" charset="0"/>
              <a:ea typeface="Verdana" panose="020B0604030504040204" pitchFamily="34" charset="0"/>
            </a:rPr>
            <a:t>norādīta lauksamniecības zeme, meži</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ūdenstilpnes</a:t>
          </a:r>
          <a:r>
            <a:rPr lang="en-US" sz="1400" noProof="0" dirty="0">
              <a:solidFill>
                <a:srgbClr val="002060"/>
              </a:solidFill>
              <a:latin typeface="Verdana" panose="020B0604030504040204" pitchFamily="34" charset="0"/>
              <a:ea typeface="Verdana" panose="020B0604030504040204" pitchFamily="34" charset="0"/>
            </a:rPr>
            <a:t>,</a:t>
          </a:r>
          <a:endParaRPr lang="lv-LV" sz="1600" noProof="0" dirty="0">
            <a:solidFill>
              <a:srgbClr val="002060"/>
            </a:solidFill>
            <a:latin typeface="Verdana" panose="020B0604030504040204" pitchFamily="34" charset="0"/>
            <a:ea typeface="Verdana" panose="020B0604030504040204" pitchFamily="34" charset="0"/>
          </a:endParaRPr>
        </a:p>
      </dgm:t>
    </dgm:pt>
    <dgm:pt modelId="{81AA4161-C39A-4DA3-8AFD-F13951C5AE35}" type="parTrans" cxnId="{22EF9915-4A24-4E9D-9E09-3C5EB0C51584}">
      <dgm:prSet/>
      <dgm:spPr/>
      <dgm:t>
        <a:bodyPr/>
        <a:lstStyle/>
        <a:p>
          <a:endParaRPr lang="lv-LV"/>
        </a:p>
      </dgm:t>
    </dgm:pt>
    <dgm:pt modelId="{6123BA20-2C37-49AE-BD81-3E476707D8DC}" type="sibTrans" cxnId="{22EF9915-4A24-4E9D-9E09-3C5EB0C51584}">
      <dgm:prSet/>
      <dgm:spPr/>
      <dgm:t>
        <a:bodyPr/>
        <a:lstStyle/>
        <a:p>
          <a:endParaRPr lang="lv-LV"/>
        </a:p>
      </dgm:t>
    </dgm:pt>
    <dgm:pt modelId="{CD33714F-342A-46B8-A98D-1527B49AEB02}">
      <dgm:prSet phldrT="[Text]" custT="1"/>
      <dgm:spPr/>
      <dgm:t>
        <a:bodyPr/>
        <a:lstStyle/>
        <a:p>
          <a:r>
            <a:rPr lang="lv-LV" sz="1400" noProof="0" dirty="0">
              <a:solidFill>
                <a:srgbClr val="002060"/>
              </a:solidFill>
              <a:latin typeface="Verdana" panose="020B0604030504040204" pitchFamily="34" charset="0"/>
              <a:ea typeface="Verdana" panose="020B0604030504040204" pitchFamily="34" charset="0"/>
            </a:rPr>
            <a:t>nav ievēroti </a:t>
          </a:r>
          <a:r>
            <a:rPr lang="en-US" sz="1400" noProof="0" dirty="0" err="1">
              <a:solidFill>
                <a:srgbClr val="002060"/>
              </a:solidFill>
              <a:latin typeface="Verdana" panose="020B0604030504040204" pitchFamily="34" charset="0"/>
              <a:ea typeface="Verdana" panose="020B0604030504040204" pitchFamily="34" charset="0"/>
            </a:rPr>
            <a:t>nosacījumi</a:t>
          </a:r>
          <a:r>
            <a:rPr lang="en-US" sz="1400" noProof="0" dirty="0">
              <a:solidFill>
                <a:srgbClr val="002060"/>
              </a:solidFill>
              <a:latin typeface="Verdana" panose="020B0604030504040204" pitchFamily="34" charset="0"/>
              <a:ea typeface="Verdana" panose="020B0604030504040204" pitchFamily="34" charset="0"/>
            </a:rPr>
            <a:t> par </a:t>
          </a:r>
          <a:r>
            <a:rPr lang="en-US" sz="1400" noProof="0" dirty="0" err="1">
              <a:solidFill>
                <a:srgbClr val="002060"/>
              </a:solidFill>
              <a:latin typeface="Verdana" panose="020B0604030504040204" pitchFamily="34" charset="0"/>
              <a:ea typeface="Verdana" panose="020B0604030504040204" pitchFamily="34" charset="0"/>
            </a:rPr>
            <a:t>funkcionāliem</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savienojumiem</a:t>
          </a:r>
          <a:r>
            <a:rPr lang="en-US" sz="1400" noProof="0" dirty="0">
              <a:solidFill>
                <a:srgbClr val="002060"/>
              </a:solidFill>
              <a:latin typeface="Verdana" panose="020B0604030504040204" pitchFamily="34" charset="0"/>
              <a:ea typeface="Verdana" panose="020B0604030504040204" pitchFamily="34" charset="0"/>
            </a:rPr>
            <a:t> (ielas, </a:t>
          </a:r>
          <a:r>
            <a:rPr lang="en-US" sz="1400" noProof="0" dirty="0" err="1">
              <a:solidFill>
                <a:srgbClr val="002060"/>
              </a:solidFill>
              <a:latin typeface="Verdana" panose="020B0604030504040204" pitchFamily="34" charset="0"/>
              <a:ea typeface="Verdana" panose="020B0604030504040204" pitchFamily="34" charset="0"/>
            </a:rPr>
            <a:t>ceļi</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attālumiem</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līdz</a:t>
          </a:r>
          <a:r>
            <a:rPr lang="en-US" sz="1400" noProof="0" dirty="0">
              <a:solidFill>
                <a:srgbClr val="002060"/>
              </a:solidFill>
              <a:latin typeface="Verdana" panose="020B0604030504040204" pitchFamily="34" charset="0"/>
              <a:ea typeface="Verdana" panose="020B0604030504040204" pitchFamily="34" charset="0"/>
            </a:rPr>
            <a:t> UZT (</a:t>
          </a:r>
          <a:r>
            <a:rPr lang="lv-LV" sz="1400" noProof="0" dirty="0">
              <a:solidFill>
                <a:srgbClr val="002060"/>
              </a:solidFill>
              <a:latin typeface="Verdana" panose="020B0604030504040204" pitchFamily="34" charset="0"/>
              <a:ea typeface="Verdana" panose="020B0604030504040204" pitchFamily="34" charset="0"/>
            </a:rPr>
            <a:t>MKN 3</a:t>
          </a:r>
          <a:r>
            <a:rPr lang="en-US" sz="1400" noProof="0" dirty="0">
              <a:solidFill>
                <a:srgbClr val="002060"/>
              </a:solidFill>
              <a:latin typeface="Verdana" panose="020B0604030504040204" pitchFamily="34" charset="0"/>
              <a:ea typeface="Verdana" panose="020B0604030504040204" pitchFamily="34" charset="0"/>
            </a:rPr>
            <a:t>6.3.apakšpunkts)</a:t>
          </a:r>
          <a:endParaRPr lang="lv-LV" sz="1400" noProof="0" dirty="0">
            <a:solidFill>
              <a:srgbClr val="002060"/>
            </a:solidFill>
            <a:latin typeface="Verdana" panose="020B0604030504040204" pitchFamily="34" charset="0"/>
            <a:ea typeface="Verdana" panose="020B0604030504040204" pitchFamily="34" charset="0"/>
          </a:endParaRPr>
        </a:p>
        <a:p>
          <a:endParaRPr lang="lv-LV" sz="1600" noProof="0" dirty="0">
            <a:solidFill>
              <a:srgbClr val="002060"/>
            </a:solidFill>
            <a:latin typeface="Verdana" panose="020B0604030504040204" pitchFamily="34" charset="0"/>
            <a:ea typeface="Verdana" panose="020B0604030504040204" pitchFamily="34" charset="0"/>
          </a:endParaRPr>
        </a:p>
      </dgm:t>
    </dgm:pt>
    <dgm:pt modelId="{AB417C9D-55FC-4971-954B-0AF60FA4C07C}" type="parTrans" cxnId="{F783A7BE-D5BB-482B-A459-04A6E45BE8A6}">
      <dgm:prSet/>
      <dgm:spPr/>
      <dgm:t>
        <a:bodyPr/>
        <a:lstStyle/>
        <a:p>
          <a:endParaRPr lang="lv-LV"/>
        </a:p>
      </dgm:t>
    </dgm:pt>
    <dgm:pt modelId="{33963E12-4C35-44BA-BF33-CAFEE9FB4A4A}" type="sibTrans" cxnId="{F783A7BE-D5BB-482B-A459-04A6E45BE8A6}">
      <dgm:prSet/>
      <dgm:spPr/>
      <dgm:t>
        <a:bodyPr/>
        <a:lstStyle/>
        <a:p>
          <a:endParaRPr lang="lv-LV"/>
        </a:p>
      </dgm:t>
    </dgm:pt>
    <dgm:pt modelId="{B6574040-040F-434B-BD33-D1D6744B42C0}" type="pres">
      <dgm:prSet presAssocID="{13B5FB61-A4AD-4EB4-9ED5-1401714CA97F}" presName="Name0" presStyleCnt="0">
        <dgm:presLayoutVars>
          <dgm:dir/>
          <dgm:animLvl val="lvl"/>
          <dgm:resizeHandles val="exact"/>
        </dgm:presLayoutVars>
      </dgm:prSet>
      <dgm:spPr/>
    </dgm:pt>
    <dgm:pt modelId="{45063556-4867-4A87-8D13-AAF9853A6168}" type="pres">
      <dgm:prSet presAssocID="{59E0F8C1-2FBE-42C3-8484-FD50BDC3BB4A}" presName="linNode" presStyleCnt="0"/>
      <dgm:spPr/>
    </dgm:pt>
    <dgm:pt modelId="{D308EE94-D9E7-482B-B8BF-9CE9A9553D21}" type="pres">
      <dgm:prSet presAssocID="{59E0F8C1-2FBE-42C3-8484-FD50BDC3BB4A}" presName="parentText" presStyleLbl="node1" presStyleIdx="0" presStyleCnt="3">
        <dgm:presLayoutVars>
          <dgm:chMax val="1"/>
          <dgm:bulletEnabled val="1"/>
        </dgm:presLayoutVars>
      </dgm:prSet>
      <dgm:spPr/>
    </dgm:pt>
    <dgm:pt modelId="{14053D6E-2F2D-4B3B-BFB4-DE2DC18E4C36}" type="pres">
      <dgm:prSet presAssocID="{59E0F8C1-2FBE-42C3-8484-FD50BDC3BB4A}" presName="descendantText" presStyleLbl="alignAccFollowNode1" presStyleIdx="0" presStyleCnt="3" custLinFactNeighborX="-1333" custLinFactNeighborY="-680">
        <dgm:presLayoutVars>
          <dgm:bulletEnabled val="1"/>
        </dgm:presLayoutVars>
      </dgm:prSet>
      <dgm:spPr/>
    </dgm:pt>
    <dgm:pt modelId="{D7950377-90B2-4F3E-BC15-C7B68165D203}" type="pres">
      <dgm:prSet presAssocID="{676F5329-66C1-4870-AEA9-26E0B2EECC3A}" presName="sp" presStyleCnt="0"/>
      <dgm:spPr/>
    </dgm:pt>
    <dgm:pt modelId="{ACE78BB0-FE86-4CA0-BEB0-43209BC8088E}" type="pres">
      <dgm:prSet presAssocID="{9E12A343-E1BD-4266-8D6C-1F77B7DC5980}" presName="linNode" presStyleCnt="0"/>
      <dgm:spPr/>
    </dgm:pt>
    <dgm:pt modelId="{45ADFE8F-4220-4161-9FDB-53A612AFC3F7}" type="pres">
      <dgm:prSet presAssocID="{9E12A343-E1BD-4266-8D6C-1F77B7DC5980}" presName="parentText" presStyleLbl="node1" presStyleIdx="1" presStyleCnt="3">
        <dgm:presLayoutVars>
          <dgm:chMax val="1"/>
          <dgm:bulletEnabled val="1"/>
        </dgm:presLayoutVars>
      </dgm:prSet>
      <dgm:spPr/>
    </dgm:pt>
    <dgm:pt modelId="{5108F000-964E-47D5-B74A-7B2B85E24445}" type="pres">
      <dgm:prSet presAssocID="{9E12A343-E1BD-4266-8D6C-1F77B7DC5980}" presName="descendantText" presStyleLbl="alignAccFollowNode1" presStyleIdx="1" presStyleCnt="3">
        <dgm:presLayoutVars>
          <dgm:bulletEnabled val="1"/>
        </dgm:presLayoutVars>
      </dgm:prSet>
      <dgm:spPr/>
    </dgm:pt>
    <dgm:pt modelId="{62310AD8-78A1-4BF4-8F72-2E9D8881CFD1}" type="pres">
      <dgm:prSet presAssocID="{DBACDACE-D9B2-48F7-8565-E1C401841B52}" presName="sp" presStyleCnt="0"/>
      <dgm:spPr/>
    </dgm:pt>
    <dgm:pt modelId="{1081DBDF-1C83-43ED-93C5-5E84C8DE65FD}" type="pres">
      <dgm:prSet presAssocID="{1538966B-0B54-4B48-961A-B452250A09F0}" presName="linNode" presStyleCnt="0"/>
      <dgm:spPr/>
    </dgm:pt>
    <dgm:pt modelId="{CF331AEB-E0FB-4E1C-AB36-F0952D35B462}" type="pres">
      <dgm:prSet presAssocID="{1538966B-0B54-4B48-961A-B452250A09F0}" presName="parentText" presStyleLbl="node1" presStyleIdx="2" presStyleCnt="3" custLinFactNeighborX="-187" custLinFactNeighborY="2168">
        <dgm:presLayoutVars>
          <dgm:chMax val="1"/>
          <dgm:bulletEnabled val="1"/>
        </dgm:presLayoutVars>
      </dgm:prSet>
      <dgm:spPr/>
    </dgm:pt>
    <dgm:pt modelId="{09997386-332B-488A-B23B-CA0C34184CA8}" type="pres">
      <dgm:prSet presAssocID="{1538966B-0B54-4B48-961A-B452250A09F0}" presName="descendantText" presStyleLbl="alignAccFollowNode1" presStyleIdx="2" presStyleCnt="3" custLinFactNeighborY="-4282">
        <dgm:presLayoutVars>
          <dgm:bulletEnabled val="1"/>
        </dgm:presLayoutVars>
      </dgm:prSet>
      <dgm:spPr/>
    </dgm:pt>
  </dgm:ptLst>
  <dgm:cxnLst>
    <dgm:cxn modelId="{D8B5D808-A648-4AD4-8B7B-E0BF4D493C7E}" srcId="{13B5FB61-A4AD-4EB4-9ED5-1401714CA97F}" destId="{59E0F8C1-2FBE-42C3-8484-FD50BDC3BB4A}" srcOrd="0" destOrd="0" parTransId="{B64621D2-B96B-4AC4-9DAB-4F8E0703B9DB}" sibTransId="{676F5329-66C1-4870-AEA9-26E0B2EECC3A}"/>
    <dgm:cxn modelId="{5C47FD0B-9EC6-41E0-A47B-BBF8F7031A43}" srcId="{1538966B-0B54-4B48-961A-B452250A09F0}" destId="{002FFB1E-EBB9-40E1-AD0F-19C85329A17E}" srcOrd="2" destOrd="0" parTransId="{97502157-6D10-4EB3-A187-D27A32E36EA4}" sibTransId="{384A932C-D9D5-4DD8-81C1-7C0D012F9345}"/>
    <dgm:cxn modelId="{22EF9915-4A24-4E9D-9E09-3C5EB0C51584}" srcId="{59E0F8C1-2FBE-42C3-8484-FD50BDC3BB4A}" destId="{094F0C88-7BD5-4E0A-A352-8EE42E1743C8}" srcOrd="1" destOrd="0" parTransId="{81AA4161-C39A-4DA3-8AFD-F13951C5AE35}" sibTransId="{6123BA20-2C37-49AE-BD81-3E476707D8DC}"/>
    <dgm:cxn modelId="{321BDB26-9908-42ED-81E0-A48678219F84}" type="presOf" srcId="{002FFB1E-EBB9-40E1-AD0F-19C85329A17E}" destId="{09997386-332B-488A-B23B-CA0C34184CA8}" srcOrd="0" destOrd="2" presId="urn:microsoft.com/office/officeart/2005/8/layout/vList5"/>
    <dgm:cxn modelId="{523C402E-A79E-44E3-8D09-618B7DE76933}" type="presOf" srcId="{9E12A343-E1BD-4266-8D6C-1F77B7DC5980}" destId="{45ADFE8F-4220-4161-9FDB-53A612AFC3F7}" srcOrd="0" destOrd="0" presId="urn:microsoft.com/office/officeart/2005/8/layout/vList5"/>
    <dgm:cxn modelId="{DCECE234-5285-48B2-9D29-6A3AA56C6A6F}" type="presOf" srcId="{278A8EC0-C8B6-4EBE-AD77-1546920E836A}" destId="{14053D6E-2F2D-4B3B-BFB4-DE2DC18E4C36}" srcOrd="0" destOrd="0" presId="urn:microsoft.com/office/officeart/2005/8/layout/vList5"/>
    <dgm:cxn modelId="{8D4DE93A-BAE2-42B9-BE7D-3181FFAB98D1}" srcId="{9E12A343-E1BD-4266-8D6C-1F77B7DC5980}" destId="{FF796E3F-FB8D-4472-ACFC-7C23F9FDA7DD}" srcOrd="0" destOrd="0" parTransId="{0E8D032A-7EB8-46D7-8315-076522DFA41F}" sibTransId="{D1E972E2-F096-4DEC-962A-338DD959EAC3}"/>
    <dgm:cxn modelId="{E92D063C-687D-4F08-AC3F-A4A20D150DBA}" type="presOf" srcId="{1538966B-0B54-4B48-961A-B452250A09F0}" destId="{CF331AEB-E0FB-4E1C-AB36-F0952D35B462}" srcOrd="0" destOrd="0" presId="urn:microsoft.com/office/officeart/2005/8/layout/vList5"/>
    <dgm:cxn modelId="{CEC68F3E-B51B-47A9-B3A3-7ED869017730}" srcId="{1538966B-0B54-4B48-961A-B452250A09F0}" destId="{369A5A05-1552-484D-8CF2-55C6718E5B43}" srcOrd="0" destOrd="0" parTransId="{844979A0-DB34-4A2C-A98E-5A2CFFAC89BF}" sibTransId="{C2CFFA26-E12A-41DA-91B2-95821CE85F22}"/>
    <dgm:cxn modelId="{4CF7D741-10A8-4382-8440-A650ABB1486F}" srcId="{59E0F8C1-2FBE-42C3-8484-FD50BDC3BB4A}" destId="{278A8EC0-C8B6-4EBE-AD77-1546920E836A}" srcOrd="0" destOrd="0" parTransId="{63E38864-7586-462B-B4DD-4CFE47AD4BEA}" sibTransId="{EA75ECFA-F1DD-43E0-A0C0-B9E0BBEA9959}"/>
    <dgm:cxn modelId="{0ED28B6F-A961-4C9D-9D92-2753DAFA8FDB}" type="presOf" srcId="{CD33714F-342A-46B8-A98D-1527B49AEB02}" destId="{14053D6E-2F2D-4B3B-BFB4-DE2DC18E4C36}" srcOrd="0" destOrd="2" presId="urn:microsoft.com/office/officeart/2005/8/layout/vList5"/>
    <dgm:cxn modelId="{F4EAEE5A-8E65-4E41-A9E9-AEF774E638AB}" type="presOf" srcId="{87A6C543-37E5-4FD0-B94E-50BEF6F8DFBF}" destId="{5108F000-964E-47D5-B74A-7B2B85E24445}" srcOrd="0" destOrd="1" presId="urn:microsoft.com/office/officeart/2005/8/layout/vList5"/>
    <dgm:cxn modelId="{183EEE86-F8EB-4456-BB46-93EEC3559821}" srcId="{13B5FB61-A4AD-4EB4-9ED5-1401714CA97F}" destId="{9E12A343-E1BD-4266-8D6C-1F77B7DC5980}" srcOrd="1" destOrd="0" parTransId="{5A5B0BC8-867C-4239-AA18-6AF8922EA2FB}" sibTransId="{DBACDACE-D9B2-48F7-8565-E1C401841B52}"/>
    <dgm:cxn modelId="{B6B28997-D9CF-4BDE-A5EB-5B3AF74FDEDE}" type="presOf" srcId="{369A5A05-1552-484D-8CF2-55C6718E5B43}" destId="{09997386-332B-488A-B23B-CA0C34184CA8}" srcOrd="0" destOrd="0" presId="urn:microsoft.com/office/officeart/2005/8/layout/vList5"/>
    <dgm:cxn modelId="{CB3E8BA5-65AD-4EC6-91A6-B22854C157D8}" type="presOf" srcId="{094F0C88-7BD5-4E0A-A352-8EE42E1743C8}" destId="{14053D6E-2F2D-4B3B-BFB4-DE2DC18E4C36}" srcOrd="0" destOrd="1" presId="urn:microsoft.com/office/officeart/2005/8/layout/vList5"/>
    <dgm:cxn modelId="{D7C7CAA6-CE79-481A-ACB7-E8BE78D52334}" type="presOf" srcId="{13B5FB61-A4AD-4EB4-9ED5-1401714CA97F}" destId="{B6574040-040F-434B-BD33-D1D6744B42C0}" srcOrd="0" destOrd="0" presId="urn:microsoft.com/office/officeart/2005/8/layout/vList5"/>
    <dgm:cxn modelId="{3C5EF6B6-5940-40E5-82FF-BC50F1F890C0}" type="presOf" srcId="{59E0F8C1-2FBE-42C3-8484-FD50BDC3BB4A}" destId="{D308EE94-D9E7-482B-B8BF-9CE9A9553D21}" srcOrd="0" destOrd="0" presId="urn:microsoft.com/office/officeart/2005/8/layout/vList5"/>
    <dgm:cxn modelId="{F783A7BE-D5BB-482B-A459-04A6E45BE8A6}" srcId="{59E0F8C1-2FBE-42C3-8484-FD50BDC3BB4A}" destId="{CD33714F-342A-46B8-A98D-1527B49AEB02}" srcOrd="2" destOrd="0" parTransId="{AB417C9D-55FC-4971-954B-0AF60FA4C07C}" sibTransId="{33963E12-4C35-44BA-BF33-CAFEE9FB4A4A}"/>
    <dgm:cxn modelId="{5FF835C5-9D65-4D8B-920F-553894E7F919}" type="presOf" srcId="{FF796E3F-FB8D-4472-ACFC-7C23F9FDA7DD}" destId="{5108F000-964E-47D5-B74A-7B2B85E24445}" srcOrd="0" destOrd="0" presId="urn:microsoft.com/office/officeart/2005/8/layout/vList5"/>
    <dgm:cxn modelId="{708357C8-5874-4A61-AC8A-99867AA9BA5B}" srcId="{9E12A343-E1BD-4266-8D6C-1F77B7DC5980}" destId="{87A6C543-37E5-4FD0-B94E-50BEF6F8DFBF}" srcOrd="1" destOrd="0" parTransId="{7BF515EA-8387-4C3D-A1E2-9C93853275AA}" sibTransId="{017DFF2B-6566-4B50-9968-F999B0C8A386}"/>
    <dgm:cxn modelId="{ABDC28D4-6737-465A-9809-AD8D0A195B4E}" type="presOf" srcId="{7CCB4185-29E2-4810-AE2F-A830FBCD8DFC}" destId="{09997386-332B-488A-B23B-CA0C34184CA8}" srcOrd="0" destOrd="1" presId="urn:microsoft.com/office/officeart/2005/8/layout/vList5"/>
    <dgm:cxn modelId="{FE7803EE-B1B4-4F96-830D-3567B372225B}" srcId="{13B5FB61-A4AD-4EB4-9ED5-1401714CA97F}" destId="{1538966B-0B54-4B48-961A-B452250A09F0}" srcOrd="2" destOrd="0" parTransId="{5E95E431-0D70-4042-BF7D-5C641E99CFE1}" sibTransId="{7A3E5AD9-8CD7-457E-9A73-511BD4E33A91}"/>
    <dgm:cxn modelId="{19A459FF-1172-40B6-A08B-1A57FA074E51}" srcId="{1538966B-0B54-4B48-961A-B452250A09F0}" destId="{7CCB4185-29E2-4810-AE2F-A830FBCD8DFC}" srcOrd="1" destOrd="0" parTransId="{D448AD28-B153-4687-9A8E-6E8A95C7DBD8}" sibTransId="{F7A6DF09-A8F5-4827-AC27-DAB25B007BBB}"/>
    <dgm:cxn modelId="{7BEB61FE-9990-4777-8016-56A0ACA9FCBE}" type="presParOf" srcId="{B6574040-040F-434B-BD33-D1D6744B42C0}" destId="{45063556-4867-4A87-8D13-AAF9853A6168}" srcOrd="0" destOrd="0" presId="urn:microsoft.com/office/officeart/2005/8/layout/vList5"/>
    <dgm:cxn modelId="{B3EAD7E7-03E4-4F41-B311-4C8CF0C75EA2}" type="presParOf" srcId="{45063556-4867-4A87-8D13-AAF9853A6168}" destId="{D308EE94-D9E7-482B-B8BF-9CE9A9553D21}" srcOrd="0" destOrd="0" presId="urn:microsoft.com/office/officeart/2005/8/layout/vList5"/>
    <dgm:cxn modelId="{53A00FC7-DD7B-40C7-9D59-0402B4BA99AD}" type="presParOf" srcId="{45063556-4867-4A87-8D13-AAF9853A6168}" destId="{14053D6E-2F2D-4B3B-BFB4-DE2DC18E4C36}" srcOrd="1" destOrd="0" presId="urn:microsoft.com/office/officeart/2005/8/layout/vList5"/>
    <dgm:cxn modelId="{578307D6-7749-4058-B1B7-8491BAA2EDF6}" type="presParOf" srcId="{B6574040-040F-434B-BD33-D1D6744B42C0}" destId="{D7950377-90B2-4F3E-BC15-C7B68165D203}" srcOrd="1" destOrd="0" presId="urn:microsoft.com/office/officeart/2005/8/layout/vList5"/>
    <dgm:cxn modelId="{425849FA-C27D-481D-ABBB-8D1F1D38BCCD}" type="presParOf" srcId="{B6574040-040F-434B-BD33-D1D6744B42C0}" destId="{ACE78BB0-FE86-4CA0-BEB0-43209BC8088E}" srcOrd="2" destOrd="0" presId="urn:microsoft.com/office/officeart/2005/8/layout/vList5"/>
    <dgm:cxn modelId="{59C62C4D-3CF4-4065-9D84-544E087E2B11}" type="presParOf" srcId="{ACE78BB0-FE86-4CA0-BEB0-43209BC8088E}" destId="{45ADFE8F-4220-4161-9FDB-53A612AFC3F7}" srcOrd="0" destOrd="0" presId="urn:microsoft.com/office/officeart/2005/8/layout/vList5"/>
    <dgm:cxn modelId="{726D1D1C-4270-4DB7-962A-C9C267CDAB43}" type="presParOf" srcId="{ACE78BB0-FE86-4CA0-BEB0-43209BC8088E}" destId="{5108F000-964E-47D5-B74A-7B2B85E24445}" srcOrd="1" destOrd="0" presId="urn:microsoft.com/office/officeart/2005/8/layout/vList5"/>
    <dgm:cxn modelId="{5063C701-BF2C-4B22-823E-9669EAF771CD}" type="presParOf" srcId="{B6574040-040F-434B-BD33-D1D6744B42C0}" destId="{62310AD8-78A1-4BF4-8F72-2E9D8881CFD1}" srcOrd="3" destOrd="0" presId="urn:microsoft.com/office/officeart/2005/8/layout/vList5"/>
    <dgm:cxn modelId="{6E0301CD-56F7-4411-88D3-179B1C77844F}" type="presParOf" srcId="{B6574040-040F-434B-BD33-D1D6744B42C0}" destId="{1081DBDF-1C83-43ED-93C5-5E84C8DE65FD}" srcOrd="4" destOrd="0" presId="urn:microsoft.com/office/officeart/2005/8/layout/vList5"/>
    <dgm:cxn modelId="{D7EDE567-243E-4B90-8738-2AFE0116C468}" type="presParOf" srcId="{1081DBDF-1C83-43ED-93C5-5E84C8DE65FD}" destId="{CF331AEB-E0FB-4E1C-AB36-F0952D35B462}" srcOrd="0" destOrd="0" presId="urn:microsoft.com/office/officeart/2005/8/layout/vList5"/>
    <dgm:cxn modelId="{42568346-4843-4B1F-B364-8D5F45CECD58}" type="presParOf" srcId="{1081DBDF-1C83-43ED-93C5-5E84C8DE65FD}" destId="{09997386-332B-488A-B23B-CA0C34184CA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B5FB61-A4AD-4EB4-9ED5-1401714CA97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lv-LV"/>
        </a:p>
      </dgm:t>
    </dgm:pt>
    <dgm:pt modelId="{59E0F8C1-2FBE-42C3-8484-FD50BDC3BB4A}">
      <dgm:prSet phldrT="[Text]" custT="1"/>
      <dgm:spPr/>
      <dgm:t>
        <a:bodyPr/>
        <a:lstStyle/>
        <a:p>
          <a:r>
            <a:rPr lang="lv-LV" sz="1800" noProof="0" dirty="0">
              <a:solidFill>
                <a:srgbClr val="002060"/>
              </a:solidFill>
              <a:latin typeface="Verdana" panose="020B0604030504040204" pitchFamily="34" charset="0"/>
              <a:ea typeface="Verdana" panose="020B0604030504040204" pitchFamily="34" charset="0"/>
            </a:rPr>
            <a:t>N</a:t>
          </a:r>
          <a:r>
            <a:rPr lang="en-US" sz="1800" noProof="0" dirty="0" err="1">
              <a:solidFill>
                <a:srgbClr val="002060"/>
              </a:solidFill>
              <a:latin typeface="Verdana" panose="020B0604030504040204" pitchFamily="34" charset="0"/>
              <a:ea typeface="Verdana" panose="020B0604030504040204" pitchFamily="34" charset="0"/>
            </a:rPr>
            <a:t>eprecīzi</a:t>
          </a:r>
          <a:r>
            <a:rPr lang="en-US" sz="1800" noProof="0" dirty="0">
              <a:solidFill>
                <a:srgbClr val="002060"/>
              </a:solidFill>
              <a:latin typeface="Verdana" panose="020B0604030504040204" pitchFamily="34" charset="0"/>
              <a:ea typeface="Verdana" panose="020B0604030504040204" pitchFamily="34" charset="0"/>
            </a:rPr>
            <a:t> </a:t>
          </a:r>
          <a:r>
            <a:rPr lang="en-US" sz="1800" noProof="0" dirty="0" err="1">
              <a:solidFill>
                <a:srgbClr val="002060"/>
              </a:solidFill>
              <a:latin typeface="Verdana" panose="020B0604030504040204" pitchFamily="34" charset="0"/>
              <a:ea typeface="Verdana" panose="020B0604030504040204" pitchFamily="34" charset="0"/>
            </a:rPr>
            <a:t>iezīmēta</a:t>
          </a:r>
          <a:r>
            <a:rPr lang="en-US" sz="1800" noProof="0" dirty="0">
              <a:solidFill>
                <a:srgbClr val="002060"/>
              </a:solidFill>
              <a:latin typeface="Verdana" panose="020B0604030504040204" pitchFamily="34" charset="0"/>
              <a:ea typeface="Verdana" panose="020B0604030504040204" pitchFamily="34" charset="0"/>
            </a:rPr>
            <a:t> UZT</a:t>
          </a:r>
          <a:endParaRPr lang="lv-LV" sz="1800" noProof="0" dirty="0">
            <a:solidFill>
              <a:srgbClr val="002060"/>
            </a:solidFill>
            <a:latin typeface="Verdana" panose="020B0604030504040204" pitchFamily="34" charset="0"/>
            <a:ea typeface="Verdana" panose="020B0604030504040204" pitchFamily="34" charset="0"/>
          </a:endParaRPr>
        </a:p>
      </dgm:t>
    </dgm:pt>
    <dgm:pt modelId="{B64621D2-B96B-4AC4-9DAB-4F8E0703B9DB}" type="parTrans" cxnId="{D8B5D808-A648-4AD4-8B7B-E0BF4D493C7E}">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676F5329-66C1-4870-AEA9-26E0B2EECC3A}" type="sibTrans" cxnId="{D8B5D808-A648-4AD4-8B7B-E0BF4D493C7E}">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278A8EC0-C8B6-4EBE-AD77-1546920E836A}">
      <dgm:prSet phldrT="[Text]" custT="1"/>
      <dgm:spPr/>
      <dgm:t>
        <a:bodyPr/>
        <a:lstStyle/>
        <a:p>
          <a:r>
            <a:rPr lang="en-US" sz="1400" noProof="0" dirty="0" err="1">
              <a:solidFill>
                <a:srgbClr val="002060"/>
              </a:solidFill>
              <a:latin typeface="Verdana" panose="020B0604030504040204" pitchFamily="34" charset="0"/>
              <a:ea typeface="Verdana" panose="020B0604030504040204" pitchFamily="34" charset="0"/>
            </a:rPr>
            <a:t>projektā</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plānotā</a:t>
          </a:r>
          <a:r>
            <a:rPr lang="en-US" sz="1400" noProof="0" dirty="0">
              <a:solidFill>
                <a:srgbClr val="002060"/>
              </a:solidFill>
              <a:latin typeface="Verdana" panose="020B0604030504040204" pitchFamily="34" charset="0"/>
              <a:ea typeface="Verdana" panose="020B0604030504040204" pitchFamily="34" charset="0"/>
            </a:rPr>
            <a:t> UZT </a:t>
          </a:r>
          <a:r>
            <a:rPr lang="en-US" sz="1400" noProof="0" dirty="0" err="1">
              <a:solidFill>
                <a:srgbClr val="002060"/>
              </a:solidFill>
              <a:latin typeface="Verdana" panose="020B0604030504040204" pitchFamily="34" charset="0"/>
              <a:ea typeface="Verdana" panose="020B0604030504040204" pitchFamily="34" charset="0"/>
            </a:rPr>
            <a:t>neatbilst</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būvprojekta</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risinājumiem</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robežas</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platība</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tīkli</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stāvlaukums</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piebraucamie</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ceļi</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ēku</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izvietojums</a:t>
          </a:r>
          <a:r>
            <a:rPr lang="en-US" sz="1400" noProof="0" dirty="0">
              <a:solidFill>
                <a:srgbClr val="002060"/>
              </a:solidFill>
              <a:latin typeface="Verdana" panose="020B0604030504040204" pitchFamily="34" charset="0"/>
              <a:ea typeface="Verdana" panose="020B0604030504040204" pitchFamily="34" charset="0"/>
            </a:rPr>
            <a:t>)</a:t>
          </a:r>
          <a:endParaRPr lang="lv-LV" sz="1400" noProof="0" dirty="0">
            <a:solidFill>
              <a:srgbClr val="002060"/>
            </a:solidFill>
            <a:latin typeface="Verdana" panose="020B0604030504040204" pitchFamily="34" charset="0"/>
            <a:ea typeface="Verdana" panose="020B0604030504040204" pitchFamily="34" charset="0"/>
          </a:endParaRPr>
        </a:p>
      </dgm:t>
    </dgm:pt>
    <dgm:pt modelId="{63E38864-7586-462B-B4DD-4CFE47AD4BEA}" type="parTrans" cxnId="{4CF7D741-10A8-4382-8440-A650ABB1486F}">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EA75ECFA-F1DD-43E0-A0C0-B9E0BBEA9959}" type="sibTrans" cxnId="{4CF7D741-10A8-4382-8440-A650ABB1486F}">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9E12A343-E1BD-4266-8D6C-1F77B7DC5980}">
      <dgm:prSet phldrT="[Text]" custT="1"/>
      <dgm:spPr/>
      <dgm:t>
        <a:bodyPr/>
        <a:lstStyle/>
        <a:p>
          <a:r>
            <a:rPr lang="en-US" sz="1600" noProof="0" dirty="0" err="1">
              <a:solidFill>
                <a:srgbClr val="002060"/>
              </a:solidFill>
              <a:latin typeface="Verdana" panose="020B0604030504040204" pitchFamily="34" charset="0"/>
              <a:ea typeface="Verdana" panose="020B0604030504040204" pitchFamily="34" charset="0"/>
            </a:rPr>
            <a:t>Projekta</a:t>
          </a:r>
          <a:r>
            <a:rPr lang="en-US" sz="1600" noProof="0" dirty="0">
              <a:solidFill>
                <a:srgbClr val="002060"/>
              </a:solidFill>
              <a:latin typeface="Verdana" panose="020B0604030504040204" pitchFamily="34" charset="0"/>
              <a:ea typeface="Verdana" panose="020B0604030504040204" pitchFamily="34" charset="0"/>
            </a:rPr>
            <a:t> </a:t>
          </a:r>
          <a:r>
            <a:rPr lang="en-US" sz="1600" noProof="0" dirty="0" err="1">
              <a:solidFill>
                <a:srgbClr val="002060"/>
              </a:solidFill>
              <a:latin typeface="Verdana" panose="020B0604030504040204" pitchFamily="34" charset="0"/>
              <a:ea typeface="Verdana" panose="020B0604030504040204" pitchFamily="34" charset="0"/>
            </a:rPr>
            <a:t>risinājumi</a:t>
          </a:r>
          <a:r>
            <a:rPr lang="en-US" sz="1600" noProof="0" dirty="0">
              <a:solidFill>
                <a:srgbClr val="002060"/>
              </a:solidFill>
              <a:latin typeface="Verdana" panose="020B0604030504040204" pitchFamily="34" charset="0"/>
              <a:ea typeface="Verdana" panose="020B0604030504040204" pitchFamily="34" charset="0"/>
            </a:rPr>
            <a:t> nav </a:t>
          </a:r>
          <a:r>
            <a:rPr lang="en-US" sz="1600" noProof="0" dirty="0" err="1">
              <a:solidFill>
                <a:srgbClr val="002060"/>
              </a:solidFill>
              <a:latin typeface="Verdana" panose="020B0604030504040204" pitchFamily="34" charset="0"/>
              <a:ea typeface="Verdana" panose="020B0604030504040204" pitchFamily="34" charset="0"/>
            </a:rPr>
            <a:t>attiecināmi</a:t>
          </a:r>
          <a:endParaRPr lang="lv-LV" sz="1600" noProof="0" dirty="0">
            <a:solidFill>
              <a:srgbClr val="002060"/>
            </a:solidFill>
            <a:latin typeface="Verdana" panose="020B0604030504040204" pitchFamily="34" charset="0"/>
            <a:ea typeface="Verdana" panose="020B0604030504040204" pitchFamily="34" charset="0"/>
          </a:endParaRPr>
        </a:p>
      </dgm:t>
    </dgm:pt>
    <dgm:pt modelId="{5A5B0BC8-867C-4239-AA18-6AF8922EA2FB}" type="parTrans" cxnId="{183EEE86-F8EB-4456-BB46-93EEC3559821}">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DBACDACE-D9B2-48F7-8565-E1C401841B52}" type="sibTrans" cxnId="{183EEE86-F8EB-4456-BB46-93EEC3559821}">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FF796E3F-FB8D-4472-ACFC-7C23F9FDA7DD}">
      <dgm:prSet phldrT="[Text]" custT="1"/>
      <dgm:spPr/>
      <dgm:t>
        <a:bodyPr/>
        <a:lstStyle/>
        <a:p>
          <a:r>
            <a:rPr lang="en-US" sz="1400" noProof="0" dirty="0" err="1">
              <a:solidFill>
                <a:srgbClr val="002060"/>
              </a:solidFill>
              <a:latin typeface="Verdana" panose="020B0604030504040204" pitchFamily="34" charset="0"/>
              <a:ea typeface="Verdana" panose="020B0604030504040204" pitchFamily="34" charset="0"/>
            </a:rPr>
            <a:t>Risinājumi</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plānoti</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arī</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publiskā</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infrastruktūrā</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piemēram</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pašvaldības</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ielā</a:t>
          </a:r>
          <a:r>
            <a:rPr lang="en-US" sz="1400" noProof="0" dirty="0">
              <a:solidFill>
                <a:srgbClr val="002060"/>
              </a:solidFill>
              <a:latin typeface="Verdana" panose="020B0604030504040204" pitchFamily="34" charset="0"/>
              <a:ea typeface="Verdana" panose="020B0604030504040204" pitchFamily="34" charset="0"/>
            </a:rPr>
            <a:t>)</a:t>
          </a:r>
          <a:endParaRPr lang="lv-LV" sz="1400" noProof="0" dirty="0">
            <a:solidFill>
              <a:srgbClr val="002060"/>
            </a:solidFill>
            <a:latin typeface="Verdana" panose="020B0604030504040204" pitchFamily="34" charset="0"/>
            <a:ea typeface="Verdana" panose="020B0604030504040204" pitchFamily="34" charset="0"/>
          </a:endParaRPr>
        </a:p>
      </dgm:t>
    </dgm:pt>
    <dgm:pt modelId="{0E8D032A-7EB8-46D7-8315-076522DFA41F}" type="parTrans" cxnId="{8D4DE93A-BAE2-42B9-BE7D-3181FFAB98D1}">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D1E972E2-F096-4DEC-962A-338DD959EAC3}" type="sibTrans" cxnId="{8D4DE93A-BAE2-42B9-BE7D-3181FFAB98D1}">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1538966B-0B54-4B48-961A-B452250A09F0}">
      <dgm:prSet phldrT="[Text]" custT="1"/>
      <dgm:spPr/>
      <dgm:t>
        <a:bodyPr/>
        <a:lstStyle/>
        <a:p>
          <a:r>
            <a:rPr lang="lv-LV" sz="1800" noProof="0" dirty="0">
              <a:solidFill>
                <a:srgbClr val="002060"/>
              </a:solidFill>
              <a:latin typeface="Verdana" panose="020B0604030504040204" pitchFamily="34" charset="0"/>
              <a:ea typeface="Verdana" panose="020B0604030504040204" pitchFamily="34" charset="0"/>
            </a:rPr>
            <a:t>Komersanti</a:t>
          </a:r>
        </a:p>
      </dgm:t>
    </dgm:pt>
    <dgm:pt modelId="{5E95E431-0D70-4042-BF7D-5C641E99CFE1}" type="parTrans" cxnId="{FE7803EE-B1B4-4F96-830D-3567B372225B}">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7A3E5AD9-8CD7-457E-9A73-511BD4E33A91}" type="sibTrans" cxnId="{FE7803EE-B1B4-4F96-830D-3567B372225B}">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369A5A05-1552-484D-8CF2-55C6718E5B43}">
      <dgm:prSet phldrT="[Text]" custT="1"/>
      <dgm:spPr/>
      <dgm:t>
        <a:bodyPr/>
        <a:lstStyle/>
        <a:p>
          <a:r>
            <a:rPr lang="en-US" sz="1400" noProof="0" dirty="0" err="1">
              <a:solidFill>
                <a:srgbClr val="002060"/>
              </a:solidFill>
              <a:latin typeface="Verdana" panose="020B0604030504040204" pitchFamily="34" charset="0"/>
              <a:ea typeface="Verdana" panose="020B0604030504040204" pitchFamily="34" charset="0"/>
            </a:rPr>
            <a:t>regulas</a:t>
          </a:r>
          <a:r>
            <a:rPr lang="en-US" sz="1400" noProof="0" dirty="0">
              <a:solidFill>
                <a:srgbClr val="002060"/>
              </a:solidFill>
              <a:latin typeface="Verdana" panose="020B0604030504040204" pitchFamily="34" charset="0"/>
              <a:ea typeface="Verdana" panose="020B0604030504040204" pitchFamily="34" charset="0"/>
            </a:rPr>
            <a:t> nr.651/2014 14.panta </a:t>
          </a:r>
          <a:r>
            <a:rPr lang="en-US" sz="1400" noProof="0" dirty="0" err="1">
              <a:solidFill>
                <a:srgbClr val="002060"/>
              </a:solidFill>
              <a:latin typeface="Verdana" panose="020B0604030504040204" pitchFamily="34" charset="0"/>
              <a:ea typeface="Verdana" panose="020B0604030504040204" pitchFamily="34" charset="0"/>
            </a:rPr>
            <a:t>gadījumā</a:t>
          </a:r>
          <a:r>
            <a:rPr lang="en-US" sz="1400" noProof="0" dirty="0">
              <a:solidFill>
                <a:srgbClr val="002060"/>
              </a:solidFill>
              <a:latin typeface="Verdana" panose="020B0604030504040204" pitchFamily="34" charset="0"/>
              <a:ea typeface="Verdana" panose="020B0604030504040204" pitchFamily="34" charset="0"/>
            </a:rPr>
            <a:t> – </a:t>
          </a:r>
          <a:r>
            <a:rPr lang="en-US" sz="1400" noProof="0" dirty="0" err="1">
              <a:solidFill>
                <a:srgbClr val="002060"/>
              </a:solidFill>
              <a:latin typeface="Verdana" panose="020B0604030504040204" pitchFamily="34" charset="0"/>
              <a:ea typeface="Verdana" panose="020B0604030504040204" pitchFamily="34" charset="0"/>
            </a:rPr>
            <a:t>sadarbības</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partneri</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komersantu</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norāda</a:t>
          </a:r>
          <a:endParaRPr lang="lv-LV" sz="1400" noProof="0" dirty="0">
            <a:solidFill>
              <a:srgbClr val="002060"/>
            </a:solidFill>
            <a:latin typeface="Verdana" panose="020B0604030504040204" pitchFamily="34" charset="0"/>
            <a:ea typeface="Verdana" panose="020B0604030504040204" pitchFamily="34" charset="0"/>
          </a:endParaRPr>
        </a:p>
      </dgm:t>
    </dgm:pt>
    <dgm:pt modelId="{844979A0-DB34-4A2C-A98E-5A2CFFAC89BF}" type="parTrans" cxnId="{CEC68F3E-B51B-47A9-B3A3-7ED869017730}">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C2CFFA26-E12A-41DA-91B2-95821CE85F22}" type="sibTrans" cxnId="{CEC68F3E-B51B-47A9-B3A3-7ED869017730}">
      <dgm:prSet/>
      <dgm:spPr/>
      <dgm:t>
        <a:bodyPr/>
        <a:lstStyle/>
        <a:p>
          <a:endParaRPr lang="lv-LV" sz="1600" noProof="0">
            <a:solidFill>
              <a:srgbClr val="002060"/>
            </a:solidFill>
            <a:latin typeface="Verdana" panose="020B0604030504040204" pitchFamily="34" charset="0"/>
            <a:ea typeface="Verdana" panose="020B0604030504040204" pitchFamily="34" charset="0"/>
          </a:endParaRPr>
        </a:p>
      </dgm:t>
    </dgm:pt>
    <dgm:pt modelId="{F843A2B0-A073-4A4C-9B39-35287A920999}">
      <dgm:prSet phldrT="[Text]" custT="1"/>
      <dgm:spPr/>
      <dgm:t>
        <a:bodyPr/>
        <a:lstStyle/>
        <a:p>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vai</a:t>
          </a:r>
          <a:r>
            <a:rPr lang="en-US" sz="1400" noProof="0" dirty="0">
              <a:solidFill>
                <a:srgbClr val="002060"/>
              </a:solidFill>
              <a:latin typeface="Verdana" panose="020B0604030504040204" pitchFamily="34" charset="0"/>
              <a:ea typeface="Verdana" panose="020B0604030504040204" pitchFamily="34" charset="0"/>
            </a:rPr>
            <a:t> nav </a:t>
          </a:r>
          <a:r>
            <a:rPr lang="en-US" sz="1400" noProof="0" dirty="0" err="1">
              <a:solidFill>
                <a:srgbClr val="002060"/>
              </a:solidFill>
              <a:latin typeface="Verdana" panose="020B0604030504040204" pitchFamily="34" charset="0"/>
              <a:ea typeface="Verdana" panose="020B0604030504040204" pitchFamily="34" charset="0"/>
            </a:rPr>
            <a:t>skaidrots</a:t>
          </a:r>
          <a:r>
            <a:rPr lang="en-US" sz="1400" noProof="0" dirty="0">
              <a:solidFill>
                <a:srgbClr val="002060"/>
              </a:solidFill>
              <a:latin typeface="Verdana" panose="020B0604030504040204" pitchFamily="34" charset="0"/>
              <a:ea typeface="Verdana" panose="020B0604030504040204" pitchFamily="34" charset="0"/>
            </a:rPr>
            <a:t>, kas </a:t>
          </a:r>
          <a:r>
            <a:rPr lang="en-US" sz="1400" noProof="0" dirty="0" err="1">
              <a:solidFill>
                <a:srgbClr val="002060"/>
              </a:solidFill>
              <a:latin typeface="Verdana" panose="020B0604030504040204" pitchFamily="34" charset="0"/>
              <a:ea typeface="Verdana" panose="020B0604030504040204" pitchFamily="34" charset="0"/>
            </a:rPr>
            <a:t>tieši</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tiek</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plānots</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projekta</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ietvaros,ja</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tiek</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īstenota</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daļa</a:t>
          </a:r>
          <a:r>
            <a:rPr lang="en-US" sz="1400" noProof="0" dirty="0">
              <a:solidFill>
                <a:srgbClr val="002060"/>
              </a:solidFill>
              <a:latin typeface="Verdana" panose="020B0604030504040204" pitchFamily="34" charset="0"/>
              <a:ea typeface="Verdana" panose="020B0604030504040204" pitchFamily="34" charset="0"/>
            </a:rPr>
            <a:t> no </a:t>
          </a:r>
          <a:r>
            <a:rPr lang="en-US" sz="1400" noProof="0" dirty="0" err="1">
              <a:solidFill>
                <a:srgbClr val="002060"/>
              </a:solidFill>
              <a:latin typeface="Verdana" panose="020B0604030504040204" pitchFamily="34" charset="0"/>
              <a:ea typeface="Verdana" panose="020B0604030504040204" pitchFamily="34" charset="0"/>
            </a:rPr>
            <a:t>būvprojekta</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risinājumiem</a:t>
          </a:r>
          <a:endParaRPr lang="lv-LV" sz="1400" noProof="0" dirty="0">
            <a:solidFill>
              <a:srgbClr val="002060"/>
            </a:solidFill>
            <a:latin typeface="Verdana" panose="020B0604030504040204" pitchFamily="34" charset="0"/>
            <a:ea typeface="Verdana" panose="020B0604030504040204" pitchFamily="34" charset="0"/>
          </a:endParaRPr>
        </a:p>
      </dgm:t>
    </dgm:pt>
    <dgm:pt modelId="{570707E4-5733-4C86-8C57-CAAEA025943F}" type="parTrans" cxnId="{D9695D3B-1C48-44DE-95CE-25F2A3424DFF}">
      <dgm:prSet/>
      <dgm:spPr/>
      <dgm:t>
        <a:bodyPr/>
        <a:lstStyle/>
        <a:p>
          <a:endParaRPr lang="lv-LV"/>
        </a:p>
      </dgm:t>
    </dgm:pt>
    <dgm:pt modelId="{DE1FD6C8-D8F2-432B-B9BC-7F70FF7BDA5E}" type="sibTrans" cxnId="{D9695D3B-1C48-44DE-95CE-25F2A3424DFF}">
      <dgm:prSet/>
      <dgm:spPr/>
      <dgm:t>
        <a:bodyPr/>
        <a:lstStyle/>
        <a:p>
          <a:endParaRPr lang="lv-LV"/>
        </a:p>
      </dgm:t>
    </dgm:pt>
    <dgm:pt modelId="{07CD1A11-C764-4F32-9989-BE5D18729A6D}">
      <dgm:prSet phldrT="[Text]" custT="1"/>
      <dgm:spPr/>
      <dgm:t>
        <a:bodyPr/>
        <a:lstStyle/>
        <a:p>
          <a:r>
            <a:rPr lang="en-US" sz="1400" noProof="0" dirty="0" err="1">
              <a:solidFill>
                <a:srgbClr val="002060"/>
              </a:solidFill>
              <a:latin typeface="Verdana" panose="020B0604030504040204" pitchFamily="34" charset="0"/>
              <a:ea typeface="Verdana" panose="020B0604030504040204" pitchFamily="34" charset="0"/>
            </a:rPr>
            <a:t>regulas</a:t>
          </a:r>
          <a:r>
            <a:rPr lang="en-US" sz="1400" noProof="0" dirty="0">
              <a:solidFill>
                <a:srgbClr val="002060"/>
              </a:solidFill>
              <a:latin typeface="Verdana" panose="020B0604030504040204" pitchFamily="34" charset="0"/>
              <a:ea typeface="Verdana" panose="020B0604030504040204" pitchFamily="34" charset="0"/>
            </a:rPr>
            <a:t> nr.651/2104 56.panta </a:t>
          </a:r>
          <a:r>
            <a:rPr lang="en-US" sz="1400" noProof="0" dirty="0" err="1">
              <a:solidFill>
                <a:srgbClr val="002060"/>
              </a:solidFill>
              <a:latin typeface="Verdana" panose="020B0604030504040204" pitchFamily="34" charset="0"/>
              <a:ea typeface="Verdana" panose="020B0604030504040204" pitchFamily="34" charset="0"/>
            </a:rPr>
            <a:t>gadījumā</a:t>
          </a:r>
          <a:r>
            <a:rPr lang="en-US" sz="1400" noProof="0" dirty="0">
              <a:solidFill>
                <a:srgbClr val="002060"/>
              </a:solidFill>
              <a:latin typeface="Verdana" panose="020B0604030504040204" pitchFamily="34" charset="0"/>
              <a:ea typeface="Verdana" panose="020B0604030504040204" pitchFamily="34" charset="0"/>
            </a:rPr>
            <a:t> – </a:t>
          </a:r>
          <a:r>
            <a:rPr lang="en-US" sz="1400" noProof="0" dirty="0" err="1">
              <a:solidFill>
                <a:srgbClr val="002060"/>
              </a:solidFill>
              <a:latin typeface="Verdana" panose="020B0604030504040204" pitchFamily="34" charset="0"/>
              <a:ea typeface="Verdana" panose="020B0604030504040204" pitchFamily="34" charset="0"/>
            </a:rPr>
            <a:t>komersantu</a:t>
          </a:r>
          <a:r>
            <a:rPr lang="en-US" sz="1400" noProof="0" dirty="0">
              <a:solidFill>
                <a:srgbClr val="002060"/>
              </a:solidFill>
              <a:latin typeface="Verdana" panose="020B0604030504040204" pitchFamily="34" charset="0"/>
              <a:ea typeface="Verdana" panose="020B0604030504040204" pitchFamily="34" charset="0"/>
            </a:rPr>
            <a:t> (us) </a:t>
          </a:r>
          <a:r>
            <a:rPr lang="en-US" sz="1400" noProof="0" dirty="0" err="1">
              <a:solidFill>
                <a:srgbClr val="002060"/>
              </a:solidFill>
              <a:latin typeface="Verdana" panose="020B0604030504040204" pitchFamily="34" charset="0"/>
              <a:ea typeface="Verdana" panose="020B0604030504040204" pitchFamily="34" charset="0"/>
            </a:rPr>
            <a:t>nenorāda</a:t>
          </a:r>
          <a:r>
            <a:rPr lang="en-US" sz="1400" noProof="0" dirty="0">
              <a:solidFill>
                <a:srgbClr val="002060"/>
              </a:solidFill>
              <a:latin typeface="Verdana" panose="020B0604030504040204" pitchFamily="34" charset="0"/>
              <a:ea typeface="Verdana" panose="020B0604030504040204" pitchFamily="34" charset="0"/>
            </a:rPr>
            <a:t>, bet </a:t>
          </a:r>
          <a:r>
            <a:rPr lang="en-US" sz="1400" noProof="0" dirty="0" err="1">
              <a:solidFill>
                <a:srgbClr val="002060"/>
              </a:solidFill>
              <a:latin typeface="Verdana" panose="020B0604030504040204" pitchFamily="34" charset="0"/>
              <a:ea typeface="Verdana" panose="020B0604030504040204" pitchFamily="34" charset="0"/>
            </a:rPr>
            <a:t>projekta</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iesniegumā</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ir</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jābūt</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pamatojumam</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kāpēc</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šāda</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infrastruktūra</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ir</a:t>
          </a:r>
          <a:r>
            <a:rPr lang="en-US" sz="1400" noProof="0" dirty="0">
              <a:solidFill>
                <a:srgbClr val="002060"/>
              </a:solidFill>
              <a:latin typeface="Verdana" panose="020B0604030504040204" pitchFamily="34" charset="0"/>
              <a:ea typeface="Verdana" panose="020B0604030504040204" pitchFamily="34" charset="0"/>
            </a:rPr>
            <a:t> </a:t>
          </a:r>
          <a:r>
            <a:rPr lang="en-US" sz="1400" noProof="0" dirty="0" err="1">
              <a:solidFill>
                <a:srgbClr val="002060"/>
              </a:solidFill>
              <a:latin typeface="Verdana" panose="020B0604030504040204" pitchFamily="34" charset="0"/>
              <a:ea typeface="Verdana" panose="020B0604030504040204" pitchFamily="34" charset="0"/>
            </a:rPr>
            <a:t>nepieciešama</a:t>
          </a:r>
          <a:endParaRPr lang="lv-LV" sz="1400" noProof="0" dirty="0">
            <a:solidFill>
              <a:srgbClr val="002060"/>
            </a:solidFill>
            <a:latin typeface="Verdana" panose="020B0604030504040204" pitchFamily="34" charset="0"/>
            <a:ea typeface="Verdana" panose="020B0604030504040204" pitchFamily="34" charset="0"/>
          </a:endParaRPr>
        </a:p>
      </dgm:t>
    </dgm:pt>
    <dgm:pt modelId="{5B3863E9-5200-4BE2-AA7F-81625AB605B8}" type="parTrans" cxnId="{756E183C-BDF2-4524-B593-D78148B7EE0F}">
      <dgm:prSet/>
      <dgm:spPr/>
    </dgm:pt>
    <dgm:pt modelId="{956A93A1-10B1-4DB9-B38A-2DBCB5A8AAFB}" type="sibTrans" cxnId="{756E183C-BDF2-4524-B593-D78148B7EE0F}">
      <dgm:prSet/>
      <dgm:spPr/>
    </dgm:pt>
    <dgm:pt modelId="{B6574040-040F-434B-BD33-D1D6744B42C0}" type="pres">
      <dgm:prSet presAssocID="{13B5FB61-A4AD-4EB4-9ED5-1401714CA97F}" presName="Name0" presStyleCnt="0">
        <dgm:presLayoutVars>
          <dgm:dir/>
          <dgm:animLvl val="lvl"/>
          <dgm:resizeHandles val="exact"/>
        </dgm:presLayoutVars>
      </dgm:prSet>
      <dgm:spPr/>
    </dgm:pt>
    <dgm:pt modelId="{45063556-4867-4A87-8D13-AAF9853A6168}" type="pres">
      <dgm:prSet presAssocID="{59E0F8C1-2FBE-42C3-8484-FD50BDC3BB4A}" presName="linNode" presStyleCnt="0"/>
      <dgm:spPr/>
    </dgm:pt>
    <dgm:pt modelId="{D308EE94-D9E7-482B-B8BF-9CE9A9553D21}" type="pres">
      <dgm:prSet presAssocID="{59E0F8C1-2FBE-42C3-8484-FD50BDC3BB4A}" presName="parentText" presStyleLbl="node1" presStyleIdx="0" presStyleCnt="3">
        <dgm:presLayoutVars>
          <dgm:chMax val="1"/>
          <dgm:bulletEnabled val="1"/>
        </dgm:presLayoutVars>
      </dgm:prSet>
      <dgm:spPr/>
    </dgm:pt>
    <dgm:pt modelId="{14053D6E-2F2D-4B3B-BFB4-DE2DC18E4C36}" type="pres">
      <dgm:prSet presAssocID="{59E0F8C1-2FBE-42C3-8484-FD50BDC3BB4A}" presName="descendantText" presStyleLbl="alignAccFollowNode1" presStyleIdx="0" presStyleCnt="3" custLinFactNeighborX="-800" custLinFactNeighborY="-715">
        <dgm:presLayoutVars>
          <dgm:bulletEnabled val="1"/>
        </dgm:presLayoutVars>
      </dgm:prSet>
      <dgm:spPr/>
    </dgm:pt>
    <dgm:pt modelId="{D7950377-90B2-4F3E-BC15-C7B68165D203}" type="pres">
      <dgm:prSet presAssocID="{676F5329-66C1-4870-AEA9-26E0B2EECC3A}" presName="sp" presStyleCnt="0"/>
      <dgm:spPr/>
    </dgm:pt>
    <dgm:pt modelId="{ACE78BB0-FE86-4CA0-BEB0-43209BC8088E}" type="pres">
      <dgm:prSet presAssocID="{9E12A343-E1BD-4266-8D6C-1F77B7DC5980}" presName="linNode" presStyleCnt="0"/>
      <dgm:spPr/>
    </dgm:pt>
    <dgm:pt modelId="{45ADFE8F-4220-4161-9FDB-53A612AFC3F7}" type="pres">
      <dgm:prSet presAssocID="{9E12A343-E1BD-4266-8D6C-1F77B7DC5980}" presName="parentText" presStyleLbl="node1" presStyleIdx="1" presStyleCnt="3">
        <dgm:presLayoutVars>
          <dgm:chMax val="1"/>
          <dgm:bulletEnabled val="1"/>
        </dgm:presLayoutVars>
      </dgm:prSet>
      <dgm:spPr/>
    </dgm:pt>
    <dgm:pt modelId="{5108F000-964E-47D5-B74A-7B2B85E24445}" type="pres">
      <dgm:prSet presAssocID="{9E12A343-E1BD-4266-8D6C-1F77B7DC5980}" presName="descendantText" presStyleLbl="alignAccFollowNode1" presStyleIdx="1" presStyleCnt="3">
        <dgm:presLayoutVars>
          <dgm:bulletEnabled val="1"/>
        </dgm:presLayoutVars>
      </dgm:prSet>
      <dgm:spPr/>
    </dgm:pt>
    <dgm:pt modelId="{62310AD8-78A1-4BF4-8F72-2E9D8881CFD1}" type="pres">
      <dgm:prSet presAssocID="{DBACDACE-D9B2-48F7-8565-E1C401841B52}" presName="sp" presStyleCnt="0"/>
      <dgm:spPr/>
    </dgm:pt>
    <dgm:pt modelId="{1081DBDF-1C83-43ED-93C5-5E84C8DE65FD}" type="pres">
      <dgm:prSet presAssocID="{1538966B-0B54-4B48-961A-B452250A09F0}" presName="linNode" presStyleCnt="0"/>
      <dgm:spPr/>
    </dgm:pt>
    <dgm:pt modelId="{CF331AEB-E0FB-4E1C-AB36-F0952D35B462}" type="pres">
      <dgm:prSet presAssocID="{1538966B-0B54-4B48-961A-B452250A09F0}" presName="parentText" presStyleLbl="node1" presStyleIdx="2" presStyleCnt="3" custLinFactNeighborX="-187" custLinFactNeighborY="2168">
        <dgm:presLayoutVars>
          <dgm:chMax val="1"/>
          <dgm:bulletEnabled val="1"/>
        </dgm:presLayoutVars>
      </dgm:prSet>
      <dgm:spPr/>
    </dgm:pt>
    <dgm:pt modelId="{09997386-332B-488A-B23B-CA0C34184CA8}" type="pres">
      <dgm:prSet presAssocID="{1538966B-0B54-4B48-961A-B452250A09F0}" presName="descendantText" presStyleLbl="alignAccFollowNode1" presStyleIdx="2" presStyleCnt="3" custLinFactNeighborY="-4282">
        <dgm:presLayoutVars>
          <dgm:bulletEnabled val="1"/>
        </dgm:presLayoutVars>
      </dgm:prSet>
      <dgm:spPr/>
    </dgm:pt>
  </dgm:ptLst>
  <dgm:cxnLst>
    <dgm:cxn modelId="{D8B5D808-A648-4AD4-8B7B-E0BF4D493C7E}" srcId="{13B5FB61-A4AD-4EB4-9ED5-1401714CA97F}" destId="{59E0F8C1-2FBE-42C3-8484-FD50BDC3BB4A}" srcOrd="0" destOrd="0" parTransId="{B64621D2-B96B-4AC4-9DAB-4F8E0703B9DB}" sibTransId="{676F5329-66C1-4870-AEA9-26E0B2EECC3A}"/>
    <dgm:cxn modelId="{523C402E-A79E-44E3-8D09-618B7DE76933}" type="presOf" srcId="{9E12A343-E1BD-4266-8D6C-1F77B7DC5980}" destId="{45ADFE8F-4220-4161-9FDB-53A612AFC3F7}" srcOrd="0" destOrd="0" presId="urn:microsoft.com/office/officeart/2005/8/layout/vList5"/>
    <dgm:cxn modelId="{DCECE234-5285-48B2-9D29-6A3AA56C6A6F}" type="presOf" srcId="{278A8EC0-C8B6-4EBE-AD77-1546920E836A}" destId="{14053D6E-2F2D-4B3B-BFB4-DE2DC18E4C36}" srcOrd="0" destOrd="0" presId="urn:microsoft.com/office/officeart/2005/8/layout/vList5"/>
    <dgm:cxn modelId="{8D4DE93A-BAE2-42B9-BE7D-3181FFAB98D1}" srcId="{9E12A343-E1BD-4266-8D6C-1F77B7DC5980}" destId="{FF796E3F-FB8D-4472-ACFC-7C23F9FDA7DD}" srcOrd="0" destOrd="0" parTransId="{0E8D032A-7EB8-46D7-8315-076522DFA41F}" sibTransId="{D1E972E2-F096-4DEC-962A-338DD959EAC3}"/>
    <dgm:cxn modelId="{D9695D3B-1C48-44DE-95CE-25F2A3424DFF}" srcId="{59E0F8C1-2FBE-42C3-8484-FD50BDC3BB4A}" destId="{F843A2B0-A073-4A4C-9B39-35287A920999}" srcOrd="1" destOrd="0" parTransId="{570707E4-5733-4C86-8C57-CAAEA025943F}" sibTransId="{DE1FD6C8-D8F2-432B-B9BC-7F70FF7BDA5E}"/>
    <dgm:cxn modelId="{E92D063C-687D-4F08-AC3F-A4A20D150DBA}" type="presOf" srcId="{1538966B-0B54-4B48-961A-B452250A09F0}" destId="{CF331AEB-E0FB-4E1C-AB36-F0952D35B462}" srcOrd="0" destOrd="0" presId="urn:microsoft.com/office/officeart/2005/8/layout/vList5"/>
    <dgm:cxn modelId="{756E183C-BDF2-4524-B593-D78148B7EE0F}" srcId="{1538966B-0B54-4B48-961A-B452250A09F0}" destId="{07CD1A11-C764-4F32-9989-BE5D18729A6D}" srcOrd="1" destOrd="0" parTransId="{5B3863E9-5200-4BE2-AA7F-81625AB605B8}" sibTransId="{956A93A1-10B1-4DB9-B38A-2DBCB5A8AAFB}"/>
    <dgm:cxn modelId="{CEC68F3E-B51B-47A9-B3A3-7ED869017730}" srcId="{1538966B-0B54-4B48-961A-B452250A09F0}" destId="{369A5A05-1552-484D-8CF2-55C6718E5B43}" srcOrd="0" destOrd="0" parTransId="{844979A0-DB34-4A2C-A98E-5A2CFFAC89BF}" sibTransId="{C2CFFA26-E12A-41DA-91B2-95821CE85F22}"/>
    <dgm:cxn modelId="{4CF7D741-10A8-4382-8440-A650ABB1486F}" srcId="{59E0F8C1-2FBE-42C3-8484-FD50BDC3BB4A}" destId="{278A8EC0-C8B6-4EBE-AD77-1546920E836A}" srcOrd="0" destOrd="0" parTransId="{63E38864-7586-462B-B4DD-4CFE47AD4BEA}" sibTransId="{EA75ECFA-F1DD-43E0-A0C0-B9E0BBEA9959}"/>
    <dgm:cxn modelId="{183EEE86-F8EB-4456-BB46-93EEC3559821}" srcId="{13B5FB61-A4AD-4EB4-9ED5-1401714CA97F}" destId="{9E12A343-E1BD-4266-8D6C-1F77B7DC5980}" srcOrd="1" destOrd="0" parTransId="{5A5B0BC8-867C-4239-AA18-6AF8922EA2FB}" sibTransId="{DBACDACE-D9B2-48F7-8565-E1C401841B52}"/>
    <dgm:cxn modelId="{A36C348F-E076-4584-9030-4BCDDC17DCFF}" type="presOf" srcId="{F843A2B0-A073-4A4C-9B39-35287A920999}" destId="{14053D6E-2F2D-4B3B-BFB4-DE2DC18E4C36}" srcOrd="0" destOrd="1" presId="urn:microsoft.com/office/officeart/2005/8/layout/vList5"/>
    <dgm:cxn modelId="{B6B28997-D9CF-4BDE-A5EB-5B3AF74FDEDE}" type="presOf" srcId="{369A5A05-1552-484D-8CF2-55C6718E5B43}" destId="{09997386-332B-488A-B23B-CA0C34184CA8}" srcOrd="0" destOrd="0" presId="urn:microsoft.com/office/officeart/2005/8/layout/vList5"/>
    <dgm:cxn modelId="{D7C7CAA6-CE79-481A-ACB7-E8BE78D52334}" type="presOf" srcId="{13B5FB61-A4AD-4EB4-9ED5-1401714CA97F}" destId="{B6574040-040F-434B-BD33-D1D6744B42C0}" srcOrd="0" destOrd="0" presId="urn:microsoft.com/office/officeart/2005/8/layout/vList5"/>
    <dgm:cxn modelId="{3C5EF6B6-5940-40E5-82FF-BC50F1F890C0}" type="presOf" srcId="{59E0F8C1-2FBE-42C3-8484-FD50BDC3BB4A}" destId="{D308EE94-D9E7-482B-B8BF-9CE9A9553D21}" srcOrd="0" destOrd="0" presId="urn:microsoft.com/office/officeart/2005/8/layout/vList5"/>
    <dgm:cxn modelId="{5FF835C5-9D65-4D8B-920F-553894E7F919}" type="presOf" srcId="{FF796E3F-FB8D-4472-ACFC-7C23F9FDA7DD}" destId="{5108F000-964E-47D5-B74A-7B2B85E24445}" srcOrd="0" destOrd="0" presId="urn:microsoft.com/office/officeart/2005/8/layout/vList5"/>
    <dgm:cxn modelId="{F5412EE2-11E8-484D-BE4F-C679FAD4A19D}" type="presOf" srcId="{07CD1A11-C764-4F32-9989-BE5D18729A6D}" destId="{09997386-332B-488A-B23B-CA0C34184CA8}" srcOrd="0" destOrd="1" presId="urn:microsoft.com/office/officeart/2005/8/layout/vList5"/>
    <dgm:cxn modelId="{FE7803EE-B1B4-4F96-830D-3567B372225B}" srcId="{13B5FB61-A4AD-4EB4-9ED5-1401714CA97F}" destId="{1538966B-0B54-4B48-961A-B452250A09F0}" srcOrd="2" destOrd="0" parTransId="{5E95E431-0D70-4042-BF7D-5C641E99CFE1}" sibTransId="{7A3E5AD9-8CD7-457E-9A73-511BD4E33A91}"/>
    <dgm:cxn modelId="{7BEB61FE-9990-4777-8016-56A0ACA9FCBE}" type="presParOf" srcId="{B6574040-040F-434B-BD33-D1D6744B42C0}" destId="{45063556-4867-4A87-8D13-AAF9853A6168}" srcOrd="0" destOrd="0" presId="urn:microsoft.com/office/officeart/2005/8/layout/vList5"/>
    <dgm:cxn modelId="{B3EAD7E7-03E4-4F41-B311-4C8CF0C75EA2}" type="presParOf" srcId="{45063556-4867-4A87-8D13-AAF9853A6168}" destId="{D308EE94-D9E7-482B-B8BF-9CE9A9553D21}" srcOrd="0" destOrd="0" presId="urn:microsoft.com/office/officeart/2005/8/layout/vList5"/>
    <dgm:cxn modelId="{53A00FC7-DD7B-40C7-9D59-0402B4BA99AD}" type="presParOf" srcId="{45063556-4867-4A87-8D13-AAF9853A6168}" destId="{14053D6E-2F2D-4B3B-BFB4-DE2DC18E4C36}" srcOrd="1" destOrd="0" presId="urn:microsoft.com/office/officeart/2005/8/layout/vList5"/>
    <dgm:cxn modelId="{578307D6-7749-4058-B1B7-8491BAA2EDF6}" type="presParOf" srcId="{B6574040-040F-434B-BD33-D1D6744B42C0}" destId="{D7950377-90B2-4F3E-BC15-C7B68165D203}" srcOrd="1" destOrd="0" presId="urn:microsoft.com/office/officeart/2005/8/layout/vList5"/>
    <dgm:cxn modelId="{425849FA-C27D-481D-ABBB-8D1F1D38BCCD}" type="presParOf" srcId="{B6574040-040F-434B-BD33-D1D6744B42C0}" destId="{ACE78BB0-FE86-4CA0-BEB0-43209BC8088E}" srcOrd="2" destOrd="0" presId="urn:microsoft.com/office/officeart/2005/8/layout/vList5"/>
    <dgm:cxn modelId="{59C62C4D-3CF4-4065-9D84-544E087E2B11}" type="presParOf" srcId="{ACE78BB0-FE86-4CA0-BEB0-43209BC8088E}" destId="{45ADFE8F-4220-4161-9FDB-53A612AFC3F7}" srcOrd="0" destOrd="0" presId="urn:microsoft.com/office/officeart/2005/8/layout/vList5"/>
    <dgm:cxn modelId="{726D1D1C-4270-4DB7-962A-C9C267CDAB43}" type="presParOf" srcId="{ACE78BB0-FE86-4CA0-BEB0-43209BC8088E}" destId="{5108F000-964E-47D5-B74A-7B2B85E24445}" srcOrd="1" destOrd="0" presId="urn:microsoft.com/office/officeart/2005/8/layout/vList5"/>
    <dgm:cxn modelId="{5063C701-BF2C-4B22-823E-9669EAF771CD}" type="presParOf" srcId="{B6574040-040F-434B-BD33-D1D6744B42C0}" destId="{62310AD8-78A1-4BF4-8F72-2E9D8881CFD1}" srcOrd="3" destOrd="0" presId="urn:microsoft.com/office/officeart/2005/8/layout/vList5"/>
    <dgm:cxn modelId="{6E0301CD-56F7-4411-88D3-179B1C77844F}" type="presParOf" srcId="{B6574040-040F-434B-BD33-D1D6744B42C0}" destId="{1081DBDF-1C83-43ED-93C5-5E84C8DE65FD}" srcOrd="4" destOrd="0" presId="urn:microsoft.com/office/officeart/2005/8/layout/vList5"/>
    <dgm:cxn modelId="{D7EDE567-243E-4B90-8738-2AFE0116C468}" type="presParOf" srcId="{1081DBDF-1C83-43ED-93C5-5E84C8DE65FD}" destId="{CF331AEB-E0FB-4E1C-AB36-F0952D35B462}" srcOrd="0" destOrd="0" presId="urn:microsoft.com/office/officeart/2005/8/layout/vList5"/>
    <dgm:cxn modelId="{42568346-4843-4B1F-B364-8D5F45CECD58}" type="presParOf" srcId="{1081DBDF-1C83-43ED-93C5-5E84C8DE65FD}" destId="{09997386-332B-488A-B23B-CA0C34184CA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E14986-930E-41D3-BE9B-6B922127D222}" type="doc">
      <dgm:prSet loTypeId="urn:microsoft.com/office/officeart/2005/8/layout/hProcess9" loCatId="process" qsTypeId="urn:microsoft.com/office/officeart/2005/8/quickstyle/simple1" qsCatId="simple" csTypeId="urn:microsoft.com/office/officeart/2005/8/colors/accent1_2" csCatId="accent1" phldr="1"/>
      <dgm:spPr/>
    </dgm:pt>
    <dgm:pt modelId="{8A6C61A5-C5D9-469D-B283-B88AEF3E09C2}">
      <dgm:prSet custT="1"/>
      <dgm:spPr/>
      <dgm:t>
        <a:bodyPr/>
        <a:lstStyle/>
        <a:p>
          <a:r>
            <a:rPr lang="lv-LV" sz="1400" b="0" i="0" noProof="0">
              <a:latin typeface="Verdana" panose="020B0604030504040204" pitchFamily="34" charset="0"/>
              <a:ea typeface="Verdana" panose="020B0604030504040204" pitchFamily="34" charset="0"/>
            </a:rPr>
            <a:t>kvalitātes kritēriji</a:t>
          </a:r>
          <a:endParaRPr lang="lv-LV" sz="1400" noProof="0">
            <a:latin typeface="Verdana" panose="020B0604030504040204" pitchFamily="34" charset="0"/>
            <a:ea typeface="Verdana" panose="020B0604030504040204" pitchFamily="34" charset="0"/>
          </a:endParaRPr>
        </a:p>
      </dgm:t>
    </dgm:pt>
    <dgm:pt modelId="{AEE64E0E-799F-407E-A1E2-E6E527A9AC8C}" type="parTrans" cxnId="{C6F6EA60-AD6C-4691-B679-989137899B89}">
      <dgm:prSet/>
      <dgm:spPr/>
      <dgm:t>
        <a:bodyPr/>
        <a:lstStyle/>
        <a:p>
          <a:endParaRPr lang="lv-LV" sz="1600"/>
        </a:p>
      </dgm:t>
    </dgm:pt>
    <dgm:pt modelId="{4E0A6C7D-85AB-4131-9D39-FA8DEDD0F60E}" type="sibTrans" cxnId="{C6F6EA60-AD6C-4691-B679-989137899B89}">
      <dgm:prSet/>
      <dgm:spPr/>
      <dgm:t>
        <a:bodyPr/>
        <a:lstStyle/>
        <a:p>
          <a:endParaRPr lang="lv-LV" sz="1600"/>
        </a:p>
      </dgm:t>
    </dgm:pt>
    <dgm:pt modelId="{2401E8A3-6FE8-43AB-9439-70B282D16478}" type="pres">
      <dgm:prSet presAssocID="{ACE14986-930E-41D3-BE9B-6B922127D222}" presName="CompostProcess" presStyleCnt="0">
        <dgm:presLayoutVars>
          <dgm:dir/>
          <dgm:resizeHandles val="exact"/>
        </dgm:presLayoutVars>
      </dgm:prSet>
      <dgm:spPr/>
    </dgm:pt>
    <dgm:pt modelId="{B0ECDD88-320E-4951-98AC-58F208AB36F3}" type="pres">
      <dgm:prSet presAssocID="{ACE14986-930E-41D3-BE9B-6B922127D222}" presName="arrow" presStyleLbl="bgShp" presStyleIdx="0" presStyleCnt="1"/>
      <dgm:spPr/>
    </dgm:pt>
    <dgm:pt modelId="{56627951-37BE-4AA4-BA94-FD4DEE7DD7A8}" type="pres">
      <dgm:prSet presAssocID="{ACE14986-930E-41D3-BE9B-6B922127D222}" presName="linearProcess" presStyleCnt="0"/>
      <dgm:spPr/>
    </dgm:pt>
    <dgm:pt modelId="{7128B08E-DFFF-4FA8-99C5-71B476E37D83}" type="pres">
      <dgm:prSet presAssocID="{8A6C61A5-C5D9-469D-B283-B88AEF3E09C2}" presName="textNode" presStyleLbl="node1" presStyleIdx="0" presStyleCnt="1" custLinFactNeighborX="-39785" custLinFactNeighborY="663">
        <dgm:presLayoutVars>
          <dgm:bulletEnabled val="1"/>
        </dgm:presLayoutVars>
      </dgm:prSet>
      <dgm:spPr/>
    </dgm:pt>
  </dgm:ptLst>
  <dgm:cxnLst>
    <dgm:cxn modelId="{C6F6EA60-AD6C-4691-B679-989137899B89}" srcId="{ACE14986-930E-41D3-BE9B-6B922127D222}" destId="{8A6C61A5-C5D9-469D-B283-B88AEF3E09C2}" srcOrd="0" destOrd="0" parTransId="{AEE64E0E-799F-407E-A1E2-E6E527A9AC8C}" sibTransId="{4E0A6C7D-85AB-4131-9D39-FA8DEDD0F60E}"/>
    <dgm:cxn modelId="{670AE373-9AA1-43A6-A456-AF8A0C9D051E}" type="presOf" srcId="{8A6C61A5-C5D9-469D-B283-B88AEF3E09C2}" destId="{7128B08E-DFFF-4FA8-99C5-71B476E37D83}" srcOrd="0" destOrd="0" presId="urn:microsoft.com/office/officeart/2005/8/layout/hProcess9"/>
    <dgm:cxn modelId="{4CC3D2A3-9043-4F18-8A6B-67D0F34CE2E9}" type="presOf" srcId="{ACE14986-930E-41D3-BE9B-6B922127D222}" destId="{2401E8A3-6FE8-43AB-9439-70B282D16478}" srcOrd="0" destOrd="0" presId="urn:microsoft.com/office/officeart/2005/8/layout/hProcess9"/>
    <dgm:cxn modelId="{C87810B4-3985-40C7-9BB6-5294BFC57AEE}" type="presParOf" srcId="{2401E8A3-6FE8-43AB-9439-70B282D16478}" destId="{B0ECDD88-320E-4951-98AC-58F208AB36F3}" srcOrd="0" destOrd="0" presId="urn:microsoft.com/office/officeart/2005/8/layout/hProcess9"/>
    <dgm:cxn modelId="{B1D96296-A0F3-4DB1-82E3-4FC010772E1F}" type="presParOf" srcId="{2401E8A3-6FE8-43AB-9439-70B282D16478}" destId="{56627951-37BE-4AA4-BA94-FD4DEE7DD7A8}" srcOrd="1" destOrd="0" presId="urn:microsoft.com/office/officeart/2005/8/layout/hProcess9"/>
    <dgm:cxn modelId="{569C0ED4-813E-4AA5-BD01-DBB4CFB57937}" type="presParOf" srcId="{56627951-37BE-4AA4-BA94-FD4DEE7DD7A8}" destId="{7128B08E-DFFF-4FA8-99C5-71B476E37D83}"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E14986-930E-41D3-BE9B-6B922127D222}" type="doc">
      <dgm:prSet loTypeId="urn:microsoft.com/office/officeart/2005/8/layout/hProcess9" loCatId="process" qsTypeId="urn:microsoft.com/office/officeart/2005/8/quickstyle/simple1" qsCatId="simple" csTypeId="urn:microsoft.com/office/officeart/2005/8/colors/accent1_2" csCatId="accent1" phldr="1"/>
      <dgm:spPr/>
    </dgm:pt>
    <dgm:pt modelId="{8A6C61A5-C5D9-469D-B283-B88AEF3E09C2}">
      <dgm:prSet custT="1"/>
      <dgm:spPr/>
      <dgm:t>
        <a:bodyPr/>
        <a:lstStyle/>
        <a:p>
          <a:r>
            <a:rPr lang="lv-LV" sz="1400" b="0" i="0" noProof="0">
              <a:latin typeface="Verdana" panose="020B0604030504040204" pitchFamily="34" charset="0"/>
              <a:ea typeface="Verdana" panose="020B0604030504040204" pitchFamily="34" charset="0"/>
            </a:rPr>
            <a:t>kvalitātes kritēriji</a:t>
          </a:r>
          <a:endParaRPr lang="lv-LV" sz="1400" noProof="0">
            <a:latin typeface="Verdana" panose="020B0604030504040204" pitchFamily="34" charset="0"/>
            <a:ea typeface="Verdana" panose="020B0604030504040204" pitchFamily="34" charset="0"/>
          </a:endParaRPr>
        </a:p>
      </dgm:t>
    </dgm:pt>
    <dgm:pt modelId="{AEE64E0E-799F-407E-A1E2-E6E527A9AC8C}" type="parTrans" cxnId="{C6F6EA60-AD6C-4691-B679-989137899B89}">
      <dgm:prSet/>
      <dgm:spPr/>
      <dgm:t>
        <a:bodyPr/>
        <a:lstStyle/>
        <a:p>
          <a:endParaRPr lang="lv-LV" sz="1600"/>
        </a:p>
      </dgm:t>
    </dgm:pt>
    <dgm:pt modelId="{4E0A6C7D-85AB-4131-9D39-FA8DEDD0F60E}" type="sibTrans" cxnId="{C6F6EA60-AD6C-4691-B679-989137899B89}">
      <dgm:prSet/>
      <dgm:spPr/>
      <dgm:t>
        <a:bodyPr/>
        <a:lstStyle/>
        <a:p>
          <a:endParaRPr lang="lv-LV" sz="1600"/>
        </a:p>
      </dgm:t>
    </dgm:pt>
    <dgm:pt modelId="{2401E8A3-6FE8-43AB-9439-70B282D16478}" type="pres">
      <dgm:prSet presAssocID="{ACE14986-930E-41D3-BE9B-6B922127D222}" presName="CompostProcess" presStyleCnt="0">
        <dgm:presLayoutVars>
          <dgm:dir/>
          <dgm:resizeHandles val="exact"/>
        </dgm:presLayoutVars>
      </dgm:prSet>
      <dgm:spPr/>
    </dgm:pt>
    <dgm:pt modelId="{B0ECDD88-320E-4951-98AC-58F208AB36F3}" type="pres">
      <dgm:prSet presAssocID="{ACE14986-930E-41D3-BE9B-6B922127D222}" presName="arrow" presStyleLbl="bgShp" presStyleIdx="0" presStyleCnt="1" custScaleX="80468" custLinFactNeighborX="-20630" custLinFactNeighborY="7694"/>
      <dgm:spPr/>
    </dgm:pt>
    <dgm:pt modelId="{56627951-37BE-4AA4-BA94-FD4DEE7DD7A8}" type="pres">
      <dgm:prSet presAssocID="{ACE14986-930E-41D3-BE9B-6B922127D222}" presName="linearProcess" presStyleCnt="0"/>
      <dgm:spPr/>
    </dgm:pt>
    <dgm:pt modelId="{7128B08E-DFFF-4FA8-99C5-71B476E37D83}" type="pres">
      <dgm:prSet presAssocID="{8A6C61A5-C5D9-469D-B283-B88AEF3E09C2}" presName="textNode" presStyleLbl="node1" presStyleIdx="0" presStyleCnt="1" custLinFactNeighborX="-39218" custLinFactNeighborY="107">
        <dgm:presLayoutVars>
          <dgm:bulletEnabled val="1"/>
        </dgm:presLayoutVars>
      </dgm:prSet>
      <dgm:spPr/>
    </dgm:pt>
  </dgm:ptLst>
  <dgm:cxnLst>
    <dgm:cxn modelId="{C6F6EA60-AD6C-4691-B679-989137899B89}" srcId="{ACE14986-930E-41D3-BE9B-6B922127D222}" destId="{8A6C61A5-C5D9-469D-B283-B88AEF3E09C2}" srcOrd="0" destOrd="0" parTransId="{AEE64E0E-799F-407E-A1E2-E6E527A9AC8C}" sibTransId="{4E0A6C7D-85AB-4131-9D39-FA8DEDD0F60E}"/>
    <dgm:cxn modelId="{670AE373-9AA1-43A6-A456-AF8A0C9D051E}" type="presOf" srcId="{8A6C61A5-C5D9-469D-B283-B88AEF3E09C2}" destId="{7128B08E-DFFF-4FA8-99C5-71B476E37D83}" srcOrd="0" destOrd="0" presId="urn:microsoft.com/office/officeart/2005/8/layout/hProcess9"/>
    <dgm:cxn modelId="{4CC3D2A3-9043-4F18-8A6B-67D0F34CE2E9}" type="presOf" srcId="{ACE14986-930E-41D3-BE9B-6B922127D222}" destId="{2401E8A3-6FE8-43AB-9439-70B282D16478}" srcOrd="0" destOrd="0" presId="urn:microsoft.com/office/officeart/2005/8/layout/hProcess9"/>
    <dgm:cxn modelId="{C87810B4-3985-40C7-9BB6-5294BFC57AEE}" type="presParOf" srcId="{2401E8A3-6FE8-43AB-9439-70B282D16478}" destId="{B0ECDD88-320E-4951-98AC-58F208AB36F3}" srcOrd="0" destOrd="0" presId="urn:microsoft.com/office/officeart/2005/8/layout/hProcess9"/>
    <dgm:cxn modelId="{B1D96296-A0F3-4DB1-82E3-4FC010772E1F}" type="presParOf" srcId="{2401E8A3-6FE8-43AB-9439-70B282D16478}" destId="{56627951-37BE-4AA4-BA94-FD4DEE7DD7A8}" srcOrd="1" destOrd="0" presId="urn:microsoft.com/office/officeart/2005/8/layout/hProcess9"/>
    <dgm:cxn modelId="{569C0ED4-813E-4AA5-BD01-DBB4CFB57937}" type="presParOf" srcId="{56627951-37BE-4AA4-BA94-FD4DEE7DD7A8}" destId="{7128B08E-DFFF-4FA8-99C5-71B476E37D83}"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53D6E-2F2D-4B3B-BFB4-DE2DC18E4C36}">
      <dsp:nvSpPr>
        <dsp:cNvPr id="0" name=""/>
        <dsp:cNvSpPr/>
      </dsp:nvSpPr>
      <dsp:spPr>
        <a:xfrm rot="5400000">
          <a:off x="6066485" y="-2333187"/>
          <a:ext cx="1414461" cy="642057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noProof="0" dirty="0">
              <a:solidFill>
                <a:srgbClr val="002060"/>
              </a:solidFill>
              <a:latin typeface="Verdana" panose="020B0604030504040204" pitchFamily="34" charset="0"/>
              <a:ea typeface="Verdana" panose="020B0604030504040204" pitchFamily="34" charset="0"/>
            </a:rPr>
            <a:t>UZT </a:t>
          </a:r>
          <a:r>
            <a:rPr lang="lv-LV" sz="1400" kern="1200" noProof="0" dirty="0">
              <a:solidFill>
                <a:srgbClr val="002060"/>
              </a:solidFill>
              <a:latin typeface="Verdana" panose="020B0604030504040204" pitchFamily="34" charset="0"/>
              <a:ea typeface="Verdana" panose="020B0604030504040204" pitchFamily="34" charset="0"/>
            </a:rPr>
            <a:t>ir teritorija, kurā komersants</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veic</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vai</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veiks</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uzņēmējdarbību</a:t>
          </a:r>
          <a:r>
            <a:rPr lang="en-US" sz="1400" kern="1200" noProof="0" dirty="0">
              <a:solidFill>
                <a:srgbClr val="002060"/>
              </a:solidFill>
              <a:latin typeface="Verdana" panose="020B0604030504040204" pitchFamily="34" charset="0"/>
              <a:ea typeface="Verdana" panose="020B0604030504040204" pitchFamily="34" charset="0"/>
            </a:rPr>
            <a:t> un</a:t>
          </a:r>
          <a:r>
            <a:rPr lang="lv-LV" sz="1400" kern="1200" noProof="0" dirty="0">
              <a:solidFill>
                <a:srgbClr val="002060"/>
              </a:solidFill>
              <a:latin typeface="Verdana" panose="020B0604030504040204" pitchFamily="34" charset="0"/>
              <a:ea typeface="Verdana" panose="020B0604030504040204" pitchFamily="34" charset="0"/>
            </a:rPr>
            <a:t> radīs projekta rādītājus</a:t>
          </a:r>
          <a:r>
            <a:rPr lang="en-US" sz="1400" kern="1200" noProof="0" dirty="0">
              <a:solidFill>
                <a:srgbClr val="002060"/>
              </a:solidFill>
              <a:latin typeface="Verdana" panose="020B0604030504040204" pitchFamily="34" charset="0"/>
              <a:ea typeface="Verdana" panose="020B0604030504040204" pitchFamily="34" charset="0"/>
            </a:rPr>
            <a:t>,</a:t>
          </a:r>
          <a:endParaRPr lang="lv-LV" sz="1600" kern="1200" noProof="0" dirty="0">
            <a:solidFill>
              <a:srgbClr val="002060"/>
            </a:solidFill>
            <a:latin typeface="Verdana" panose="020B0604030504040204" pitchFamily="34" charset="0"/>
            <a:ea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noProof="0" dirty="0">
              <a:solidFill>
                <a:srgbClr val="002060"/>
              </a:solidFill>
              <a:latin typeface="Verdana" panose="020B0604030504040204" pitchFamily="34" charset="0"/>
              <a:ea typeface="Verdana" panose="020B0604030504040204" pitchFamily="34" charset="0"/>
            </a:rPr>
            <a:t>kā </a:t>
          </a:r>
          <a:r>
            <a:rPr lang="en-US" sz="1400" kern="1200" noProof="0" dirty="0">
              <a:solidFill>
                <a:srgbClr val="002060"/>
              </a:solidFill>
              <a:latin typeface="Verdana" panose="020B0604030504040204" pitchFamily="34" charset="0"/>
              <a:ea typeface="Verdana" panose="020B0604030504040204" pitchFamily="34" charset="0"/>
            </a:rPr>
            <a:t>UZT </a:t>
          </a:r>
          <a:r>
            <a:rPr lang="lv-LV" sz="1400" kern="1200" noProof="0" dirty="0">
              <a:solidFill>
                <a:srgbClr val="002060"/>
              </a:solidFill>
              <a:latin typeface="Verdana" panose="020B0604030504040204" pitchFamily="34" charset="0"/>
              <a:ea typeface="Verdana" panose="020B0604030504040204" pitchFamily="34" charset="0"/>
            </a:rPr>
            <a:t>norādīta lauksamniecības zeme, meži</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ūdenstilpnes</a:t>
          </a:r>
          <a:r>
            <a:rPr lang="en-US" sz="1400" kern="1200" noProof="0" dirty="0">
              <a:solidFill>
                <a:srgbClr val="002060"/>
              </a:solidFill>
              <a:latin typeface="Verdana" panose="020B0604030504040204" pitchFamily="34" charset="0"/>
              <a:ea typeface="Verdana" panose="020B0604030504040204" pitchFamily="34" charset="0"/>
            </a:rPr>
            <a:t>,</a:t>
          </a:r>
          <a:endParaRPr lang="lv-LV" sz="1600" kern="1200" noProof="0" dirty="0">
            <a:solidFill>
              <a:srgbClr val="002060"/>
            </a:solidFill>
            <a:latin typeface="Verdana" panose="020B0604030504040204" pitchFamily="34" charset="0"/>
            <a:ea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noProof="0" dirty="0">
              <a:solidFill>
                <a:srgbClr val="002060"/>
              </a:solidFill>
              <a:latin typeface="Verdana" panose="020B0604030504040204" pitchFamily="34" charset="0"/>
              <a:ea typeface="Verdana" panose="020B0604030504040204" pitchFamily="34" charset="0"/>
            </a:rPr>
            <a:t>nav ievēroti </a:t>
          </a:r>
          <a:r>
            <a:rPr lang="en-US" sz="1400" kern="1200" noProof="0" dirty="0" err="1">
              <a:solidFill>
                <a:srgbClr val="002060"/>
              </a:solidFill>
              <a:latin typeface="Verdana" panose="020B0604030504040204" pitchFamily="34" charset="0"/>
              <a:ea typeface="Verdana" panose="020B0604030504040204" pitchFamily="34" charset="0"/>
            </a:rPr>
            <a:t>nosacījumi</a:t>
          </a:r>
          <a:r>
            <a:rPr lang="en-US" sz="1400" kern="1200" noProof="0" dirty="0">
              <a:solidFill>
                <a:srgbClr val="002060"/>
              </a:solidFill>
              <a:latin typeface="Verdana" panose="020B0604030504040204" pitchFamily="34" charset="0"/>
              <a:ea typeface="Verdana" panose="020B0604030504040204" pitchFamily="34" charset="0"/>
            </a:rPr>
            <a:t> par </a:t>
          </a:r>
          <a:r>
            <a:rPr lang="en-US" sz="1400" kern="1200" noProof="0" dirty="0" err="1">
              <a:solidFill>
                <a:srgbClr val="002060"/>
              </a:solidFill>
              <a:latin typeface="Verdana" panose="020B0604030504040204" pitchFamily="34" charset="0"/>
              <a:ea typeface="Verdana" panose="020B0604030504040204" pitchFamily="34" charset="0"/>
            </a:rPr>
            <a:t>funkcionāliem</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savienojumiem</a:t>
          </a:r>
          <a:r>
            <a:rPr lang="en-US" sz="1400" kern="1200" noProof="0" dirty="0">
              <a:solidFill>
                <a:srgbClr val="002060"/>
              </a:solidFill>
              <a:latin typeface="Verdana" panose="020B0604030504040204" pitchFamily="34" charset="0"/>
              <a:ea typeface="Verdana" panose="020B0604030504040204" pitchFamily="34" charset="0"/>
            </a:rPr>
            <a:t> (ielas, </a:t>
          </a:r>
          <a:r>
            <a:rPr lang="en-US" sz="1400" kern="1200" noProof="0" dirty="0" err="1">
              <a:solidFill>
                <a:srgbClr val="002060"/>
              </a:solidFill>
              <a:latin typeface="Verdana" panose="020B0604030504040204" pitchFamily="34" charset="0"/>
              <a:ea typeface="Verdana" panose="020B0604030504040204" pitchFamily="34" charset="0"/>
            </a:rPr>
            <a:t>ceļi</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attālumiem</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līdz</a:t>
          </a:r>
          <a:r>
            <a:rPr lang="en-US" sz="1400" kern="1200" noProof="0" dirty="0">
              <a:solidFill>
                <a:srgbClr val="002060"/>
              </a:solidFill>
              <a:latin typeface="Verdana" panose="020B0604030504040204" pitchFamily="34" charset="0"/>
              <a:ea typeface="Verdana" panose="020B0604030504040204" pitchFamily="34" charset="0"/>
            </a:rPr>
            <a:t> UZT (</a:t>
          </a:r>
          <a:r>
            <a:rPr lang="lv-LV" sz="1400" kern="1200" noProof="0" dirty="0">
              <a:solidFill>
                <a:srgbClr val="002060"/>
              </a:solidFill>
              <a:latin typeface="Verdana" panose="020B0604030504040204" pitchFamily="34" charset="0"/>
              <a:ea typeface="Verdana" panose="020B0604030504040204" pitchFamily="34" charset="0"/>
            </a:rPr>
            <a:t>MKN 3</a:t>
          </a:r>
          <a:r>
            <a:rPr lang="en-US" sz="1400" kern="1200" noProof="0" dirty="0">
              <a:solidFill>
                <a:srgbClr val="002060"/>
              </a:solidFill>
              <a:latin typeface="Verdana" panose="020B0604030504040204" pitchFamily="34" charset="0"/>
              <a:ea typeface="Verdana" panose="020B0604030504040204" pitchFamily="34" charset="0"/>
            </a:rPr>
            <a:t>6.3.apakšpunkts)</a:t>
          </a:r>
          <a:endParaRPr lang="lv-LV" sz="1400" kern="1200" noProof="0" dirty="0">
            <a:solidFill>
              <a:srgbClr val="002060"/>
            </a:solidFill>
            <a:latin typeface="Verdana" panose="020B0604030504040204" pitchFamily="34" charset="0"/>
            <a:ea typeface="Verdana" panose="020B0604030504040204" pitchFamily="34" charset="0"/>
          </a:endParaRPr>
        </a:p>
        <a:p>
          <a:pPr marL="114300" lvl="1" indent="-114300" algn="l" defTabSz="622300">
            <a:lnSpc>
              <a:spcPct val="90000"/>
            </a:lnSpc>
            <a:spcBef>
              <a:spcPct val="0"/>
            </a:spcBef>
            <a:spcAft>
              <a:spcPct val="15000"/>
            </a:spcAft>
            <a:buChar char="•"/>
          </a:pPr>
          <a:endParaRPr lang="lv-LV" sz="1600" kern="1200" noProof="0" dirty="0">
            <a:solidFill>
              <a:srgbClr val="002060"/>
            </a:solidFill>
            <a:latin typeface="Verdana" panose="020B0604030504040204" pitchFamily="34" charset="0"/>
            <a:ea typeface="Verdana" panose="020B0604030504040204" pitchFamily="34" charset="0"/>
          </a:endParaRPr>
        </a:p>
      </dsp:txBody>
      <dsp:txXfrm rot="-5400000">
        <a:off x="3563430" y="238916"/>
        <a:ext cx="6351524" cy="1276365"/>
      </dsp:txXfrm>
    </dsp:sp>
    <dsp:sp modelId="{D308EE94-D9E7-482B-B8BF-9CE9A9553D21}">
      <dsp:nvSpPr>
        <dsp:cNvPr id="0" name=""/>
        <dsp:cNvSpPr/>
      </dsp:nvSpPr>
      <dsp:spPr>
        <a:xfrm>
          <a:off x="0" y="2678"/>
          <a:ext cx="3611572" cy="17680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lv-LV" sz="1800" kern="1200" noProof="0" dirty="0">
              <a:solidFill>
                <a:srgbClr val="002060"/>
              </a:solidFill>
              <a:latin typeface="Verdana" panose="020B0604030504040204" pitchFamily="34" charset="0"/>
              <a:ea typeface="Verdana" panose="020B0604030504040204" pitchFamily="34" charset="0"/>
            </a:rPr>
            <a:t>Nav norādīta </a:t>
          </a:r>
          <a:r>
            <a:rPr lang="en-US" sz="1800" kern="1200" noProof="0" dirty="0">
              <a:solidFill>
                <a:srgbClr val="002060"/>
              </a:solidFill>
              <a:latin typeface="Verdana" panose="020B0604030504040204" pitchFamily="34" charset="0"/>
              <a:ea typeface="Verdana" panose="020B0604030504040204" pitchFamily="34" charset="0"/>
            </a:rPr>
            <a:t>UZT </a:t>
          </a:r>
          <a:r>
            <a:rPr lang="en-US" sz="1800" kern="1200" noProof="0" dirty="0" err="1">
              <a:solidFill>
                <a:srgbClr val="002060"/>
              </a:solidFill>
              <a:latin typeface="Verdana" panose="020B0604030504040204" pitchFamily="34" charset="0"/>
              <a:ea typeface="Verdana" panose="020B0604030504040204" pitchFamily="34" charset="0"/>
            </a:rPr>
            <a:t>vai</a:t>
          </a:r>
          <a:r>
            <a:rPr lang="en-US" sz="1800" kern="1200" noProof="0" dirty="0">
              <a:solidFill>
                <a:srgbClr val="002060"/>
              </a:solidFill>
              <a:latin typeface="Verdana" panose="020B0604030504040204" pitchFamily="34" charset="0"/>
              <a:ea typeface="Verdana" panose="020B0604030504040204" pitchFamily="34" charset="0"/>
            </a:rPr>
            <a:t> </a:t>
          </a:r>
          <a:r>
            <a:rPr lang="en-US" sz="1800" kern="1200" noProof="0" dirty="0" err="1">
              <a:solidFill>
                <a:srgbClr val="002060"/>
              </a:solidFill>
              <a:latin typeface="Verdana" panose="020B0604030504040204" pitchFamily="34" charset="0"/>
              <a:ea typeface="Verdana" panose="020B0604030504040204" pitchFamily="34" charset="0"/>
            </a:rPr>
            <a:t>tā</a:t>
          </a:r>
          <a:r>
            <a:rPr lang="en-US" sz="1800" kern="1200" noProof="0" dirty="0">
              <a:solidFill>
                <a:srgbClr val="002060"/>
              </a:solidFill>
              <a:latin typeface="Verdana" panose="020B0604030504040204" pitchFamily="34" charset="0"/>
              <a:ea typeface="Verdana" panose="020B0604030504040204" pitchFamily="34" charset="0"/>
            </a:rPr>
            <a:t> </a:t>
          </a:r>
          <a:r>
            <a:rPr lang="en-US" sz="1800" kern="1200" noProof="0" dirty="0" err="1">
              <a:solidFill>
                <a:srgbClr val="002060"/>
              </a:solidFill>
              <a:latin typeface="Verdana" panose="020B0604030504040204" pitchFamily="34" charset="0"/>
              <a:ea typeface="Verdana" panose="020B0604030504040204" pitchFamily="34" charset="0"/>
            </a:rPr>
            <a:t>neatbilst</a:t>
          </a:r>
          <a:r>
            <a:rPr lang="en-US" sz="1800" kern="1200" noProof="0" dirty="0">
              <a:solidFill>
                <a:srgbClr val="002060"/>
              </a:solidFill>
              <a:latin typeface="Verdana" panose="020B0604030504040204" pitchFamily="34" charset="0"/>
              <a:ea typeface="Verdana" panose="020B0604030504040204" pitchFamily="34" charset="0"/>
            </a:rPr>
            <a:t> </a:t>
          </a:r>
          <a:r>
            <a:rPr lang="en-US" sz="1800" kern="1200" noProof="0" dirty="0" err="1">
              <a:solidFill>
                <a:srgbClr val="002060"/>
              </a:solidFill>
              <a:latin typeface="Verdana" panose="020B0604030504040204" pitchFamily="34" charset="0"/>
              <a:ea typeface="Verdana" panose="020B0604030504040204" pitchFamily="34" charset="0"/>
            </a:rPr>
            <a:t>nosacījumiem</a:t>
          </a:r>
          <a:endParaRPr lang="lv-LV" sz="1800" kern="1200" noProof="0" dirty="0">
            <a:solidFill>
              <a:srgbClr val="002060"/>
            </a:solidFill>
            <a:latin typeface="Verdana" panose="020B0604030504040204" pitchFamily="34" charset="0"/>
            <a:ea typeface="Verdana" panose="020B0604030504040204" pitchFamily="34" charset="0"/>
          </a:endParaRPr>
        </a:p>
      </dsp:txBody>
      <dsp:txXfrm>
        <a:off x="86310" y="88988"/>
        <a:ext cx="3438952" cy="1595457"/>
      </dsp:txXfrm>
    </dsp:sp>
    <dsp:sp modelId="{5108F000-964E-47D5-B74A-7B2B85E24445}">
      <dsp:nvSpPr>
        <dsp:cNvPr id="0" name=""/>
        <dsp:cNvSpPr/>
      </dsp:nvSpPr>
      <dsp:spPr>
        <a:xfrm rot="5400000">
          <a:off x="6114627" y="-467087"/>
          <a:ext cx="1414461" cy="642057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lv-LV" sz="1600" kern="1200" noProof="0" dirty="0">
            <a:solidFill>
              <a:srgbClr val="002060"/>
            </a:solidFill>
            <a:latin typeface="Verdana" panose="020B0604030504040204" pitchFamily="34" charset="0"/>
            <a:ea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noProof="0" dirty="0" err="1">
              <a:solidFill>
                <a:srgbClr val="002060"/>
              </a:solidFill>
              <a:latin typeface="Verdana" panose="020B0604030504040204" pitchFamily="34" charset="0"/>
              <a:ea typeface="Verdana" panose="020B0604030504040204" pitchFamily="34" charset="0"/>
            </a:rPr>
            <a:t>plānotā</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publiskā</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infrastruktūra</a:t>
          </a:r>
          <a:r>
            <a:rPr lang="en-US" sz="1400" kern="1200" noProof="0" dirty="0">
              <a:solidFill>
                <a:srgbClr val="002060"/>
              </a:solidFill>
              <a:latin typeface="Verdana" panose="020B0604030504040204" pitchFamily="34" charset="0"/>
              <a:ea typeface="Verdana" panose="020B0604030504040204" pitchFamily="34" charset="0"/>
            </a:rPr>
            <a:t> (ielas, </a:t>
          </a:r>
          <a:r>
            <a:rPr lang="en-US" sz="1400" kern="1200" noProof="0" dirty="0" err="1">
              <a:solidFill>
                <a:srgbClr val="002060"/>
              </a:solidFill>
              <a:latin typeface="Verdana" panose="020B0604030504040204" pitchFamily="34" charset="0"/>
              <a:ea typeface="Verdana" panose="020B0604030504040204" pitchFamily="34" charset="0"/>
            </a:rPr>
            <a:t>ceļi</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stāvlaukumi</a:t>
          </a:r>
          <a:r>
            <a:rPr lang="en-US" sz="1400" kern="1200" noProof="0" dirty="0">
              <a:solidFill>
                <a:srgbClr val="002060"/>
              </a:solidFill>
              <a:latin typeface="Verdana" panose="020B0604030504040204" pitchFamily="34" charset="0"/>
              <a:ea typeface="Verdana" panose="020B0604030504040204" pitchFamily="34" charset="0"/>
            </a:rPr>
            <a:t>)</a:t>
          </a:r>
          <a:r>
            <a:rPr lang="en-US" sz="1400" kern="1200" noProof="0" dirty="0" err="1">
              <a:solidFill>
                <a:srgbClr val="002060"/>
              </a:solidFill>
              <a:latin typeface="Verdana" panose="020B0604030504040204" pitchFamily="34" charset="0"/>
              <a:ea typeface="Verdana" panose="020B0604030504040204" pitchFamily="34" charset="0"/>
            </a:rPr>
            <a:t>vai</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sabiedrisko</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pakalpojumu</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tīkli</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ūdenssaimniecība</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siltumapgāde</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neatbilst</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būvprojekta</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risinājumiem</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piemēram</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garumi</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izvietojums</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zemes</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vienības</a:t>
          </a:r>
          <a:r>
            <a:rPr lang="en-US" sz="1400" kern="1200" noProof="0" dirty="0">
              <a:solidFill>
                <a:srgbClr val="002060"/>
              </a:solidFill>
              <a:latin typeface="Verdana" panose="020B0604030504040204" pitchFamily="34" charset="0"/>
              <a:ea typeface="Verdana" panose="020B0604030504040204" pitchFamily="34" charset="0"/>
            </a:rPr>
            <a:t>, kas nav </a:t>
          </a:r>
          <a:r>
            <a:rPr lang="en-US" sz="1400" kern="1200" noProof="0" dirty="0" err="1">
              <a:solidFill>
                <a:srgbClr val="002060"/>
              </a:solidFill>
              <a:latin typeface="Verdana" panose="020B0604030504040204" pitchFamily="34" charset="0"/>
              <a:ea typeface="Verdana" panose="020B0604030504040204" pitchFamily="34" charset="0"/>
            </a:rPr>
            <a:t>projekta</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iesniedzēja</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valdījumā</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vai</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īpašumā</a:t>
          </a:r>
          <a:r>
            <a:rPr lang="en-US" sz="1400" kern="1200" noProof="0" dirty="0">
              <a:solidFill>
                <a:srgbClr val="002060"/>
              </a:solidFill>
              <a:latin typeface="Verdana" panose="020B0604030504040204" pitchFamily="34" charset="0"/>
              <a:ea typeface="Verdana" panose="020B0604030504040204" pitchFamily="34" charset="0"/>
            </a:rPr>
            <a:t>)</a:t>
          </a:r>
          <a:endParaRPr lang="lv-LV" sz="1400" kern="1200" noProof="0" dirty="0">
            <a:solidFill>
              <a:srgbClr val="002060"/>
            </a:solidFill>
            <a:latin typeface="Verdana" panose="020B0604030504040204" pitchFamily="34" charset="0"/>
            <a:ea typeface="Verdana" panose="020B0604030504040204" pitchFamily="34" charset="0"/>
          </a:endParaRPr>
        </a:p>
      </dsp:txBody>
      <dsp:txXfrm rot="-5400000">
        <a:off x="3611572" y="2105016"/>
        <a:ext cx="6351524" cy="1276365"/>
      </dsp:txXfrm>
    </dsp:sp>
    <dsp:sp modelId="{45ADFE8F-4220-4161-9FDB-53A612AFC3F7}">
      <dsp:nvSpPr>
        <dsp:cNvPr id="0" name=""/>
        <dsp:cNvSpPr/>
      </dsp:nvSpPr>
      <dsp:spPr>
        <a:xfrm>
          <a:off x="0" y="1859160"/>
          <a:ext cx="3611572" cy="176807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rgbClr val="002060"/>
              </a:solidFill>
              <a:latin typeface="Verdana" panose="020B0604030504040204" pitchFamily="34" charset="0"/>
              <a:ea typeface="Verdana" panose="020B0604030504040204" pitchFamily="34" charset="0"/>
            </a:rPr>
            <a:t>Neprecīzi</a:t>
          </a:r>
          <a:r>
            <a:rPr lang="en-US" sz="1600" kern="1200" noProof="0" dirty="0">
              <a:solidFill>
                <a:srgbClr val="002060"/>
              </a:solidFill>
              <a:latin typeface="Verdana" panose="020B0604030504040204" pitchFamily="34" charset="0"/>
              <a:ea typeface="Verdana" panose="020B0604030504040204" pitchFamily="34" charset="0"/>
            </a:rPr>
            <a:t> </a:t>
          </a:r>
          <a:r>
            <a:rPr lang="en-US" sz="1600" kern="1200" noProof="0" dirty="0" err="1">
              <a:solidFill>
                <a:srgbClr val="002060"/>
              </a:solidFill>
              <a:latin typeface="Verdana" panose="020B0604030504040204" pitchFamily="34" charset="0"/>
              <a:ea typeface="Verdana" panose="020B0604030504040204" pitchFamily="34" charset="0"/>
            </a:rPr>
            <a:t>iezīmētas</a:t>
          </a:r>
          <a:r>
            <a:rPr lang="en-US" sz="1600" kern="1200" noProof="0" dirty="0">
              <a:solidFill>
                <a:srgbClr val="002060"/>
              </a:solidFill>
              <a:latin typeface="Verdana" panose="020B0604030504040204" pitchFamily="34" charset="0"/>
              <a:ea typeface="Verdana" panose="020B0604030504040204" pitchFamily="34" charset="0"/>
            </a:rPr>
            <a:t> </a:t>
          </a:r>
          <a:r>
            <a:rPr lang="en-US" sz="1600" kern="1200" noProof="0" dirty="0" err="1">
              <a:solidFill>
                <a:srgbClr val="002060"/>
              </a:solidFill>
              <a:latin typeface="Verdana" panose="020B0604030504040204" pitchFamily="34" charset="0"/>
              <a:ea typeface="Verdana" panose="020B0604030504040204" pitchFamily="34" charset="0"/>
            </a:rPr>
            <a:t>projekta</a:t>
          </a:r>
          <a:r>
            <a:rPr lang="en-US" sz="1600" kern="1200" noProof="0" dirty="0">
              <a:solidFill>
                <a:srgbClr val="002060"/>
              </a:solidFill>
              <a:latin typeface="Verdana" panose="020B0604030504040204" pitchFamily="34" charset="0"/>
              <a:ea typeface="Verdana" panose="020B0604030504040204" pitchFamily="34" charset="0"/>
            </a:rPr>
            <a:t> </a:t>
          </a:r>
          <a:r>
            <a:rPr lang="en-US" sz="1600" kern="1200" noProof="0" dirty="0" err="1">
              <a:solidFill>
                <a:srgbClr val="002060"/>
              </a:solidFill>
              <a:latin typeface="Verdana" panose="020B0604030504040204" pitchFamily="34" charset="0"/>
              <a:ea typeface="Verdana" panose="020B0604030504040204" pitchFamily="34" charset="0"/>
            </a:rPr>
            <a:t>darbības</a:t>
          </a:r>
          <a:endParaRPr lang="lv-LV" sz="1600" kern="1200" noProof="0" dirty="0">
            <a:solidFill>
              <a:srgbClr val="002060"/>
            </a:solidFill>
            <a:latin typeface="Verdana" panose="020B0604030504040204" pitchFamily="34" charset="0"/>
            <a:ea typeface="Verdana" panose="020B0604030504040204" pitchFamily="34" charset="0"/>
          </a:endParaRPr>
        </a:p>
      </dsp:txBody>
      <dsp:txXfrm>
        <a:off x="86310" y="1945470"/>
        <a:ext cx="3438952" cy="1595457"/>
      </dsp:txXfrm>
    </dsp:sp>
    <dsp:sp modelId="{09997386-332B-488A-B23B-CA0C34184CA8}">
      <dsp:nvSpPr>
        <dsp:cNvPr id="0" name=""/>
        <dsp:cNvSpPr/>
      </dsp:nvSpPr>
      <dsp:spPr>
        <a:xfrm rot="5400000">
          <a:off x="6114627" y="1328826"/>
          <a:ext cx="1414461" cy="642057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lv-LV" sz="1400" kern="1200" noProof="0" dirty="0">
              <a:solidFill>
                <a:srgbClr val="002060"/>
              </a:solidFill>
              <a:latin typeface="Verdana" panose="020B0604030504040204" pitchFamily="34" charset="0"/>
              <a:ea typeface="Verdana" panose="020B0604030504040204" pitchFamily="34" charset="0"/>
            </a:rPr>
            <a:t>iekļauti komersanti, kuru saimnieciskās darbības joma ir “izslēdzošajā” nozarē (MKN </a:t>
          </a:r>
          <a:r>
            <a:rPr lang="en-US" sz="1400" kern="1200" noProof="0" dirty="0">
              <a:solidFill>
                <a:srgbClr val="002060"/>
              </a:solidFill>
              <a:latin typeface="Verdana" panose="020B0604030504040204" pitchFamily="34" charset="0"/>
              <a:ea typeface="Verdana" panose="020B0604030504040204" pitchFamily="34" charset="0"/>
            </a:rPr>
            <a:t>10.2. un 10.2.</a:t>
          </a:r>
          <a:r>
            <a:rPr lang="en-US" sz="1400" kern="1200" baseline="30000" noProof="0" dirty="0">
              <a:solidFill>
                <a:srgbClr val="002060"/>
              </a:solidFill>
              <a:latin typeface="Verdana" panose="020B0604030504040204" pitchFamily="34" charset="0"/>
              <a:ea typeface="Verdana" panose="020B0604030504040204" pitchFamily="34" charset="0"/>
            </a:rPr>
            <a:t>1</a:t>
          </a:r>
          <a:r>
            <a:rPr lang="lv-LV" sz="1400" kern="1200" noProof="0" dirty="0">
              <a:solidFill>
                <a:srgbClr val="002060"/>
              </a:solidFill>
              <a:latin typeface="Verdana" panose="020B0604030504040204" pitchFamily="34" charset="0"/>
              <a:ea typeface="Verdana" panose="020B0604030504040204" pitchFamily="34" charset="0"/>
            </a:rPr>
            <a:t> apakšpunkts)</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vai</a:t>
          </a:r>
          <a:r>
            <a:rPr lang="en-US" sz="1400" kern="1200" noProof="0" dirty="0">
              <a:solidFill>
                <a:srgbClr val="002060"/>
              </a:solidFill>
              <a:latin typeface="Verdana" panose="020B0604030504040204" pitchFamily="34" charset="0"/>
              <a:ea typeface="Verdana" panose="020B0604030504040204" pitchFamily="34" charset="0"/>
            </a:rPr>
            <a:t>, ja </a:t>
          </a:r>
          <a:r>
            <a:rPr lang="en-US" sz="1400" kern="1200" noProof="0" dirty="0" err="1">
              <a:solidFill>
                <a:srgbClr val="002060"/>
              </a:solidFill>
              <a:latin typeface="Verdana" panose="020B0604030504040204" pitchFamily="34" charset="0"/>
              <a:ea typeface="Verdana" panose="020B0604030504040204" pitchFamily="34" charset="0"/>
            </a:rPr>
            <a:t>ir</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vairākas</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nozares</a:t>
          </a:r>
          <a:r>
            <a:rPr lang="en-US" sz="1400" kern="1200" noProof="0" dirty="0">
              <a:solidFill>
                <a:srgbClr val="002060"/>
              </a:solidFill>
              <a:latin typeface="Verdana" panose="020B0604030504040204" pitchFamily="34" charset="0"/>
              <a:ea typeface="Verdana" panose="020B0604030504040204" pitchFamily="34" charset="0"/>
            </a:rPr>
            <a:t>, t.sk. “</a:t>
          </a:r>
          <a:r>
            <a:rPr lang="en-US" sz="1400" kern="1200" noProof="0" dirty="0" err="1">
              <a:solidFill>
                <a:srgbClr val="002060"/>
              </a:solidFill>
              <a:latin typeface="Verdana" panose="020B0604030504040204" pitchFamily="34" charset="0"/>
              <a:ea typeface="Verdana" panose="020B0604030504040204" pitchFamily="34" charset="0"/>
            </a:rPr>
            <a:t>izslēdzošā</a:t>
          </a:r>
          <a:r>
            <a:rPr lang="en-US" sz="1400" kern="1200" noProof="0" dirty="0">
              <a:solidFill>
                <a:srgbClr val="002060"/>
              </a:solidFill>
              <a:latin typeface="Verdana" panose="020B0604030504040204" pitchFamily="34" charset="0"/>
              <a:ea typeface="Verdana" panose="020B0604030504040204" pitchFamily="34" charset="0"/>
            </a:rPr>
            <a:t>”, nav </a:t>
          </a:r>
          <a:r>
            <a:rPr lang="en-US" sz="1400" kern="1200" noProof="0" dirty="0" err="1">
              <a:solidFill>
                <a:srgbClr val="002060"/>
              </a:solidFill>
              <a:latin typeface="Verdana" panose="020B0604030504040204" pitchFamily="34" charset="0"/>
              <a:ea typeface="Verdana" panose="020B0604030504040204" pitchFamily="34" charset="0"/>
            </a:rPr>
            <a:t>apliecināts</a:t>
          </a:r>
          <a:r>
            <a:rPr lang="en-US" sz="1400" kern="1200" noProof="0" dirty="0">
              <a:solidFill>
                <a:srgbClr val="002060"/>
              </a:solidFill>
              <a:latin typeface="Verdana" panose="020B0604030504040204" pitchFamily="34" charset="0"/>
              <a:ea typeface="Verdana" panose="020B0604030504040204" pitchFamily="34" charset="0"/>
            </a:rPr>
            <a:t>, ka </a:t>
          </a:r>
          <a:r>
            <a:rPr lang="en-US" sz="1400" kern="1200" noProof="0" dirty="0" err="1">
              <a:solidFill>
                <a:srgbClr val="002060"/>
              </a:solidFill>
              <a:latin typeface="Verdana" panose="020B0604030504040204" pitchFamily="34" charset="0"/>
              <a:ea typeface="Verdana" panose="020B0604030504040204" pitchFamily="34" charset="0"/>
            </a:rPr>
            <a:t>rādītāji</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tiks</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nodrošināti</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atbilstošā</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nozarē</a:t>
          </a:r>
          <a:r>
            <a:rPr lang="en-US" sz="1400" kern="1200" noProof="0" dirty="0">
              <a:solidFill>
                <a:srgbClr val="002060"/>
              </a:solidFill>
              <a:latin typeface="Verdana" panose="020B0604030504040204" pitchFamily="34" charset="0"/>
              <a:ea typeface="Verdana" panose="020B0604030504040204" pitchFamily="34" charset="0"/>
            </a:rPr>
            <a:t>,</a:t>
          </a:r>
          <a:endParaRPr lang="lv-LV" sz="1400" kern="1200" noProof="0" dirty="0">
            <a:solidFill>
              <a:srgbClr val="002060"/>
            </a:solidFill>
            <a:latin typeface="Verdana" panose="020B0604030504040204" pitchFamily="34" charset="0"/>
            <a:ea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noProof="0" dirty="0">
              <a:solidFill>
                <a:srgbClr val="002060"/>
              </a:solidFill>
              <a:latin typeface="Verdana" panose="020B0604030504040204" pitchFamily="34" charset="0"/>
              <a:ea typeface="Verdana" panose="020B0604030504040204" pitchFamily="34" charset="0"/>
            </a:rPr>
            <a:t>n</a:t>
          </a:r>
          <a:r>
            <a:rPr lang="lv-LV" sz="1400" kern="1200" noProof="0" dirty="0" err="1">
              <a:solidFill>
                <a:srgbClr val="002060"/>
              </a:solidFill>
              <a:latin typeface="Verdana" panose="020B0604030504040204" pitchFamily="34" charset="0"/>
              <a:ea typeface="Verdana" panose="020B0604030504040204" pitchFamily="34" charset="0"/>
            </a:rPr>
            <a:t>orādītajiem</a:t>
          </a:r>
          <a:r>
            <a:rPr lang="en-US" sz="1400" kern="1200" noProof="0" dirty="0">
              <a:solidFill>
                <a:srgbClr val="002060"/>
              </a:solidFill>
              <a:latin typeface="Verdana" panose="020B0604030504040204" pitchFamily="34" charset="0"/>
              <a:ea typeface="Verdana" panose="020B0604030504040204" pitchFamily="34" charset="0"/>
            </a:rPr>
            <a:t> </a:t>
          </a:r>
          <a:r>
            <a:rPr lang="lv-LV" sz="1400" kern="1200" noProof="0" dirty="0">
              <a:solidFill>
                <a:srgbClr val="002060"/>
              </a:solidFill>
              <a:latin typeface="Verdana" panose="020B0604030504040204" pitchFamily="34" charset="0"/>
              <a:ea typeface="Verdana" panose="020B0604030504040204" pitchFamily="34" charset="0"/>
            </a:rPr>
            <a:t>komersantiem nav saistības</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neatrodas</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vai</a:t>
          </a:r>
          <a:r>
            <a:rPr lang="en-US" sz="1400" kern="1200" noProof="0" dirty="0">
              <a:solidFill>
                <a:srgbClr val="002060"/>
              </a:solidFill>
              <a:latin typeface="Verdana" panose="020B0604030504040204" pitchFamily="34" charset="0"/>
              <a:ea typeface="Verdana" panose="020B0604030504040204" pitchFamily="34" charset="0"/>
            </a:rPr>
            <a:t> nav </a:t>
          </a:r>
          <a:r>
            <a:rPr lang="en-US" sz="1400" kern="1200" noProof="0" dirty="0" err="1">
              <a:solidFill>
                <a:srgbClr val="002060"/>
              </a:solidFill>
              <a:latin typeface="Verdana" panose="020B0604030504040204" pitchFamily="34" charset="0"/>
              <a:ea typeface="Verdana" panose="020B0604030504040204" pitchFamily="34" charset="0"/>
            </a:rPr>
            <a:t>gūstama</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pārliecība</a:t>
          </a:r>
          <a:r>
            <a:rPr lang="en-US" sz="1400" kern="1200" noProof="0" dirty="0">
              <a:solidFill>
                <a:srgbClr val="002060"/>
              </a:solidFill>
              <a:latin typeface="Verdana" panose="020B0604030504040204" pitchFamily="34" charset="0"/>
              <a:ea typeface="Verdana" panose="020B0604030504040204" pitchFamily="34" charset="0"/>
            </a:rPr>
            <a:t>, ka </a:t>
          </a:r>
          <a:r>
            <a:rPr lang="en-US" sz="1400" kern="1200" noProof="0" dirty="0" err="1">
              <a:solidFill>
                <a:srgbClr val="002060"/>
              </a:solidFill>
              <a:latin typeface="Verdana" panose="020B0604030504040204" pitchFamily="34" charset="0"/>
              <a:ea typeface="Verdana" panose="020B0604030504040204" pitchFamily="34" charset="0"/>
            </a:rPr>
            <a:t>veiks</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uzņēmējdarbību</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projekta</a:t>
          </a:r>
          <a:r>
            <a:rPr lang="lv-LV" sz="1400" kern="1200" noProof="0" dirty="0">
              <a:solidFill>
                <a:srgbClr val="002060"/>
              </a:solidFill>
              <a:latin typeface="Verdana" panose="020B0604030504040204" pitchFamily="34" charset="0"/>
              <a:ea typeface="Verdana" panose="020B0604030504040204" pitchFamily="34" charset="0"/>
            </a:rPr>
            <a:t> </a:t>
          </a:r>
          <a:r>
            <a:rPr lang="lv-LV" sz="1400" kern="1200" noProof="0" dirty="0" err="1">
              <a:solidFill>
                <a:srgbClr val="002060"/>
              </a:solidFill>
              <a:latin typeface="Verdana" panose="020B0604030504040204" pitchFamily="34" charset="0"/>
              <a:ea typeface="Verdana" panose="020B0604030504040204" pitchFamily="34" charset="0"/>
            </a:rPr>
            <a:t>teritorij</a:t>
          </a:r>
          <a:r>
            <a:rPr lang="en-US" sz="1400" kern="1200" noProof="0" dirty="0">
              <a:solidFill>
                <a:srgbClr val="002060"/>
              </a:solidFill>
              <a:latin typeface="Verdana" panose="020B0604030504040204" pitchFamily="34" charset="0"/>
              <a:ea typeface="Verdana" panose="020B0604030504040204" pitchFamily="34" charset="0"/>
            </a:rPr>
            <a:t>ā</a:t>
          </a:r>
          <a:endParaRPr lang="lv-LV" sz="1400" kern="1200" noProof="0" dirty="0">
            <a:solidFill>
              <a:srgbClr val="002060"/>
            </a:solidFill>
            <a:latin typeface="Verdana" panose="020B0604030504040204" pitchFamily="34" charset="0"/>
            <a:ea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noProof="0" dirty="0">
              <a:solidFill>
                <a:srgbClr val="002060"/>
              </a:solidFill>
              <a:latin typeface="Verdana" panose="020B0604030504040204" pitchFamily="34" charset="0"/>
              <a:ea typeface="Verdana" panose="020B0604030504040204" pitchFamily="34" charset="0"/>
            </a:rPr>
            <a:t>komersantiem ir apturēta saimnieciskā darbība</a:t>
          </a:r>
        </a:p>
      </dsp:txBody>
      <dsp:txXfrm rot="-5400000">
        <a:off x="3611572" y="3900929"/>
        <a:ext cx="6351524" cy="1276365"/>
      </dsp:txXfrm>
    </dsp:sp>
    <dsp:sp modelId="{CF331AEB-E0FB-4E1C-AB36-F0952D35B462}">
      <dsp:nvSpPr>
        <dsp:cNvPr id="0" name=""/>
        <dsp:cNvSpPr/>
      </dsp:nvSpPr>
      <dsp:spPr>
        <a:xfrm>
          <a:off x="0" y="3718320"/>
          <a:ext cx="3611572" cy="176807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lv-LV" sz="1800" kern="1200" noProof="0">
              <a:solidFill>
                <a:srgbClr val="002060"/>
              </a:solidFill>
              <a:latin typeface="Verdana" panose="020B0604030504040204" pitchFamily="34" charset="0"/>
              <a:ea typeface="Verdana" panose="020B0604030504040204" pitchFamily="34" charset="0"/>
            </a:rPr>
            <a:t>Komersanti – rādītāju devēji neatbilst prasībām</a:t>
          </a:r>
        </a:p>
      </dsp:txBody>
      <dsp:txXfrm>
        <a:off x="86310" y="3804630"/>
        <a:ext cx="3438952" cy="15954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53D6E-2F2D-4B3B-BFB4-DE2DC18E4C36}">
      <dsp:nvSpPr>
        <dsp:cNvPr id="0" name=""/>
        <dsp:cNvSpPr/>
      </dsp:nvSpPr>
      <dsp:spPr>
        <a:xfrm rot="5400000">
          <a:off x="6119507" y="-2375542"/>
          <a:ext cx="1346917" cy="642057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noProof="0" dirty="0" err="1">
              <a:solidFill>
                <a:srgbClr val="002060"/>
              </a:solidFill>
              <a:latin typeface="Verdana" panose="020B0604030504040204" pitchFamily="34" charset="0"/>
              <a:ea typeface="Verdana" panose="020B0604030504040204" pitchFamily="34" charset="0"/>
            </a:rPr>
            <a:t>projektā</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plānotā</a:t>
          </a:r>
          <a:r>
            <a:rPr lang="en-US" sz="1400" kern="1200" noProof="0" dirty="0">
              <a:solidFill>
                <a:srgbClr val="002060"/>
              </a:solidFill>
              <a:latin typeface="Verdana" panose="020B0604030504040204" pitchFamily="34" charset="0"/>
              <a:ea typeface="Verdana" panose="020B0604030504040204" pitchFamily="34" charset="0"/>
            </a:rPr>
            <a:t> UZT </a:t>
          </a:r>
          <a:r>
            <a:rPr lang="en-US" sz="1400" kern="1200" noProof="0" dirty="0" err="1">
              <a:solidFill>
                <a:srgbClr val="002060"/>
              </a:solidFill>
              <a:latin typeface="Verdana" panose="020B0604030504040204" pitchFamily="34" charset="0"/>
              <a:ea typeface="Verdana" panose="020B0604030504040204" pitchFamily="34" charset="0"/>
            </a:rPr>
            <a:t>neatbilst</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būvprojekta</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risinājumiem</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robežas</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platība</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tīkli</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stāvlaukums</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piebraucamie</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ceļi</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ēku</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izvietojums</a:t>
          </a:r>
          <a:r>
            <a:rPr lang="en-US" sz="1400" kern="1200" noProof="0" dirty="0">
              <a:solidFill>
                <a:srgbClr val="002060"/>
              </a:solidFill>
              <a:latin typeface="Verdana" panose="020B0604030504040204" pitchFamily="34" charset="0"/>
              <a:ea typeface="Verdana" panose="020B0604030504040204" pitchFamily="34" charset="0"/>
            </a:rPr>
            <a:t>)</a:t>
          </a:r>
          <a:endParaRPr lang="lv-LV" sz="1400" kern="1200" noProof="0" dirty="0">
            <a:solidFill>
              <a:srgbClr val="002060"/>
            </a:solidFill>
            <a:latin typeface="Verdana" panose="020B0604030504040204" pitchFamily="34" charset="0"/>
            <a:ea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vai</a:t>
          </a:r>
          <a:r>
            <a:rPr lang="en-US" sz="1400" kern="1200" noProof="0" dirty="0">
              <a:solidFill>
                <a:srgbClr val="002060"/>
              </a:solidFill>
              <a:latin typeface="Verdana" panose="020B0604030504040204" pitchFamily="34" charset="0"/>
              <a:ea typeface="Verdana" panose="020B0604030504040204" pitchFamily="34" charset="0"/>
            </a:rPr>
            <a:t> nav </a:t>
          </a:r>
          <a:r>
            <a:rPr lang="en-US" sz="1400" kern="1200" noProof="0" dirty="0" err="1">
              <a:solidFill>
                <a:srgbClr val="002060"/>
              </a:solidFill>
              <a:latin typeface="Verdana" panose="020B0604030504040204" pitchFamily="34" charset="0"/>
              <a:ea typeface="Verdana" panose="020B0604030504040204" pitchFamily="34" charset="0"/>
            </a:rPr>
            <a:t>skaidrots</a:t>
          </a:r>
          <a:r>
            <a:rPr lang="en-US" sz="1400" kern="1200" noProof="0" dirty="0">
              <a:solidFill>
                <a:srgbClr val="002060"/>
              </a:solidFill>
              <a:latin typeface="Verdana" panose="020B0604030504040204" pitchFamily="34" charset="0"/>
              <a:ea typeface="Verdana" panose="020B0604030504040204" pitchFamily="34" charset="0"/>
            </a:rPr>
            <a:t>, kas </a:t>
          </a:r>
          <a:r>
            <a:rPr lang="en-US" sz="1400" kern="1200" noProof="0" dirty="0" err="1">
              <a:solidFill>
                <a:srgbClr val="002060"/>
              </a:solidFill>
              <a:latin typeface="Verdana" panose="020B0604030504040204" pitchFamily="34" charset="0"/>
              <a:ea typeface="Verdana" panose="020B0604030504040204" pitchFamily="34" charset="0"/>
            </a:rPr>
            <a:t>tieši</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tiek</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plānots</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projekta</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ietvaros,ja</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tiek</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īstenota</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daļa</a:t>
          </a:r>
          <a:r>
            <a:rPr lang="en-US" sz="1400" kern="1200" noProof="0" dirty="0">
              <a:solidFill>
                <a:srgbClr val="002060"/>
              </a:solidFill>
              <a:latin typeface="Verdana" panose="020B0604030504040204" pitchFamily="34" charset="0"/>
              <a:ea typeface="Verdana" panose="020B0604030504040204" pitchFamily="34" charset="0"/>
            </a:rPr>
            <a:t> no </a:t>
          </a:r>
          <a:r>
            <a:rPr lang="en-US" sz="1400" kern="1200" noProof="0" dirty="0" err="1">
              <a:solidFill>
                <a:srgbClr val="002060"/>
              </a:solidFill>
              <a:latin typeface="Verdana" panose="020B0604030504040204" pitchFamily="34" charset="0"/>
              <a:ea typeface="Verdana" panose="020B0604030504040204" pitchFamily="34" charset="0"/>
            </a:rPr>
            <a:t>būvprojekta</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risinājumiem</a:t>
          </a:r>
          <a:endParaRPr lang="lv-LV" sz="1400" kern="1200" noProof="0" dirty="0">
            <a:solidFill>
              <a:srgbClr val="002060"/>
            </a:solidFill>
            <a:latin typeface="Verdana" panose="020B0604030504040204" pitchFamily="34" charset="0"/>
            <a:ea typeface="Verdana" panose="020B0604030504040204" pitchFamily="34" charset="0"/>
          </a:endParaRPr>
        </a:p>
      </dsp:txBody>
      <dsp:txXfrm rot="-5400000">
        <a:off x="3582680" y="227036"/>
        <a:ext cx="6354821" cy="1215415"/>
      </dsp:txXfrm>
    </dsp:sp>
    <dsp:sp modelId="{D308EE94-D9E7-482B-B8BF-9CE9A9553D21}">
      <dsp:nvSpPr>
        <dsp:cNvPr id="0" name=""/>
        <dsp:cNvSpPr/>
      </dsp:nvSpPr>
      <dsp:spPr>
        <a:xfrm>
          <a:off x="0" y="2550"/>
          <a:ext cx="3611572" cy="168364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lv-LV" sz="1800" kern="1200" noProof="0" dirty="0">
              <a:solidFill>
                <a:srgbClr val="002060"/>
              </a:solidFill>
              <a:latin typeface="Verdana" panose="020B0604030504040204" pitchFamily="34" charset="0"/>
              <a:ea typeface="Verdana" panose="020B0604030504040204" pitchFamily="34" charset="0"/>
            </a:rPr>
            <a:t>N</a:t>
          </a:r>
          <a:r>
            <a:rPr lang="en-US" sz="1800" kern="1200" noProof="0" dirty="0" err="1">
              <a:solidFill>
                <a:srgbClr val="002060"/>
              </a:solidFill>
              <a:latin typeface="Verdana" panose="020B0604030504040204" pitchFamily="34" charset="0"/>
              <a:ea typeface="Verdana" panose="020B0604030504040204" pitchFamily="34" charset="0"/>
            </a:rPr>
            <a:t>eprecīzi</a:t>
          </a:r>
          <a:r>
            <a:rPr lang="en-US" sz="1800" kern="1200" noProof="0" dirty="0">
              <a:solidFill>
                <a:srgbClr val="002060"/>
              </a:solidFill>
              <a:latin typeface="Verdana" panose="020B0604030504040204" pitchFamily="34" charset="0"/>
              <a:ea typeface="Verdana" panose="020B0604030504040204" pitchFamily="34" charset="0"/>
            </a:rPr>
            <a:t> </a:t>
          </a:r>
          <a:r>
            <a:rPr lang="en-US" sz="1800" kern="1200" noProof="0" dirty="0" err="1">
              <a:solidFill>
                <a:srgbClr val="002060"/>
              </a:solidFill>
              <a:latin typeface="Verdana" panose="020B0604030504040204" pitchFamily="34" charset="0"/>
              <a:ea typeface="Verdana" panose="020B0604030504040204" pitchFamily="34" charset="0"/>
            </a:rPr>
            <a:t>iezīmēta</a:t>
          </a:r>
          <a:r>
            <a:rPr lang="en-US" sz="1800" kern="1200" noProof="0" dirty="0">
              <a:solidFill>
                <a:srgbClr val="002060"/>
              </a:solidFill>
              <a:latin typeface="Verdana" panose="020B0604030504040204" pitchFamily="34" charset="0"/>
              <a:ea typeface="Verdana" panose="020B0604030504040204" pitchFamily="34" charset="0"/>
            </a:rPr>
            <a:t> UZT</a:t>
          </a:r>
          <a:endParaRPr lang="lv-LV" sz="1800" kern="1200" noProof="0" dirty="0">
            <a:solidFill>
              <a:srgbClr val="002060"/>
            </a:solidFill>
            <a:latin typeface="Verdana" panose="020B0604030504040204" pitchFamily="34" charset="0"/>
            <a:ea typeface="Verdana" panose="020B0604030504040204" pitchFamily="34" charset="0"/>
          </a:endParaRPr>
        </a:p>
      </dsp:txBody>
      <dsp:txXfrm>
        <a:off x="82189" y="84739"/>
        <a:ext cx="3447194" cy="1519269"/>
      </dsp:txXfrm>
    </dsp:sp>
    <dsp:sp modelId="{5108F000-964E-47D5-B74A-7B2B85E24445}">
      <dsp:nvSpPr>
        <dsp:cNvPr id="0" name=""/>
        <dsp:cNvSpPr/>
      </dsp:nvSpPr>
      <dsp:spPr>
        <a:xfrm rot="5400000">
          <a:off x="6148399" y="-598081"/>
          <a:ext cx="1346917" cy="642057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noProof="0" dirty="0" err="1">
              <a:solidFill>
                <a:srgbClr val="002060"/>
              </a:solidFill>
              <a:latin typeface="Verdana" panose="020B0604030504040204" pitchFamily="34" charset="0"/>
              <a:ea typeface="Verdana" panose="020B0604030504040204" pitchFamily="34" charset="0"/>
            </a:rPr>
            <a:t>Risinājumi</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plānoti</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arī</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publiskā</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infrastruktūrā</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piemēram</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pašvaldības</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ielā</a:t>
          </a:r>
          <a:r>
            <a:rPr lang="en-US" sz="1400" kern="1200" noProof="0" dirty="0">
              <a:solidFill>
                <a:srgbClr val="002060"/>
              </a:solidFill>
              <a:latin typeface="Verdana" panose="020B0604030504040204" pitchFamily="34" charset="0"/>
              <a:ea typeface="Verdana" panose="020B0604030504040204" pitchFamily="34" charset="0"/>
            </a:rPr>
            <a:t>)</a:t>
          </a:r>
          <a:endParaRPr lang="lv-LV" sz="1400" kern="1200" noProof="0" dirty="0">
            <a:solidFill>
              <a:srgbClr val="002060"/>
            </a:solidFill>
            <a:latin typeface="Verdana" panose="020B0604030504040204" pitchFamily="34" charset="0"/>
            <a:ea typeface="Verdana" panose="020B0604030504040204" pitchFamily="34" charset="0"/>
          </a:endParaRPr>
        </a:p>
      </dsp:txBody>
      <dsp:txXfrm rot="-5400000">
        <a:off x="3611572" y="2004497"/>
        <a:ext cx="6354821" cy="1215415"/>
      </dsp:txXfrm>
    </dsp:sp>
    <dsp:sp modelId="{45ADFE8F-4220-4161-9FDB-53A612AFC3F7}">
      <dsp:nvSpPr>
        <dsp:cNvPr id="0" name=""/>
        <dsp:cNvSpPr/>
      </dsp:nvSpPr>
      <dsp:spPr>
        <a:xfrm>
          <a:off x="0" y="1770380"/>
          <a:ext cx="3611572" cy="168364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rgbClr val="002060"/>
              </a:solidFill>
              <a:latin typeface="Verdana" panose="020B0604030504040204" pitchFamily="34" charset="0"/>
              <a:ea typeface="Verdana" panose="020B0604030504040204" pitchFamily="34" charset="0"/>
            </a:rPr>
            <a:t>Projekta</a:t>
          </a:r>
          <a:r>
            <a:rPr lang="en-US" sz="1600" kern="1200" noProof="0" dirty="0">
              <a:solidFill>
                <a:srgbClr val="002060"/>
              </a:solidFill>
              <a:latin typeface="Verdana" panose="020B0604030504040204" pitchFamily="34" charset="0"/>
              <a:ea typeface="Verdana" panose="020B0604030504040204" pitchFamily="34" charset="0"/>
            </a:rPr>
            <a:t> </a:t>
          </a:r>
          <a:r>
            <a:rPr lang="en-US" sz="1600" kern="1200" noProof="0" dirty="0" err="1">
              <a:solidFill>
                <a:srgbClr val="002060"/>
              </a:solidFill>
              <a:latin typeface="Verdana" panose="020B0604030504040204" pitchFamily="34" charset="0"/>
              <a:ea typeface="Verdana" panose="020B0604030504040204" pitchFamily="34" charset="0"/>
            </a:rPr>
            <a:t>risinājumi</a:t>
          </a:r>
          <a:r>
            <a:rPr lang="en-US" sz="1600" kern="1200" noProof="0" dirty="0">
              <a:solidFill>
                <a:srgbClr val="002060"/>
              </a:solidFill>
              <a:latin typeface="Verdana" panose="020B0604030504040204" pitchFamily="34" charset="0"/>
              <a:ea typeface="Verdana" panose="020B0604030504040204" pitchFamily="34" charset="0"/>
            </a:rPr>
            <a:t> nav </a:t>
          </a:r>
          <a:r>
            <a:rPr lang="en-US" sz="1600" kern="1200" noProof="0" dirty="0" err="1">
              <a:solidFill>
                <a:srgbClr val="002060"/>
              </a:solidFill>
              <a:latin typeface="Verdana" panose="020B0604030504040204" pitchFamily="34" charset="0"/>
              <a:ea typeface="Verdana" panose="020B0604030504040204" pitchFamily="34" charset="0"/>
            </a:rPr>
            <a:t>attiecināmi</a:t>
          </a:r>
          <a:endParaRPr lang="lv-LV" sz="1600" kern="1200" noProof="0" dirty="0">
            <a:solidFill>
              <a:srgbClr val="002060"/>
            </a:solidFill>
            <a:latin typeface="Verdana" panose="020B0604030504040204" pitchFamily="34" charset="0"/>
            <a:ea typeface="Verdana" panose="020B0604030504040204" pitchFamily="34" charset="0"/>
          </a:endParaRPr>
        </a:p>
      </dsp:txBody>
      <dsp:txXfrm>
        <a:off x="82189" y="1852569"/>
        <a:ext cx="3447194" cy="1519269"/>
      </dsp:txXfrm>
    </dsp:sp>
    <dsp:sp modelId="{09997386-332B-488A-B23B-CA0C34184CA8}">
      <dsp:nvSpPr>
        <dsp:cNvPr id="0" name=""/>
        <dsp:cNvSpPr/>
      </dsp:nvSpPr>
      <dsp:spPr>
        <a:xfrm rot="5400000">
          <a:off x="6148399" y="1112072"/>
          <a:ext cx="1346917" cy="642057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noProof="0" dirty="0" err="1">
              <a:solidFill>
                <a:srgbClr val="002060"/>
              </a:solidFill>
              <a:latin typeface="Verdana" panose="020B0604030504040204" pitchFamily="34" charset="0"/>
              <a:ea typeface="Verdana" panose="020B0604030504040204" pitchFamily="34" charset="0"/>
            </a:rPr>
            <a:t>regulas</a:t>
          </a:r>
          <a:r>
            <a:rPr lang="en-US" sz="1400" kern="1200" noProof="0" dirty="0">
              <a:solidFill>
                <a:srgbClr val="002060"/>
              </a:solidFill>
              <a:latin typeface="Verdana" panose="020B0604030504040204" pitchFamily="34" charset="0"/>
              <a:ea typeface="Verdana" panose="020B0604030504040204" pitchFamily="34" charset="0"/>
            </a:rPr>
            <a:t> nr.651/2014 14.panta </a:t>
          </a:r>
          <a:r>
            <a:rPr lang="en-US" sz="1400" kern="1200" noProof="0" dirty="0" err="1">
              <a:solidFill>
                <a:srgbClr val="002060"/>
              </a:solidFill>
              <a:latin typeface="Verdana" panose="020B0604030504040204" pitchFamily="34" charset="0"/>
              <a:ea typeface="Verdana" panose="020B0604030504040204" pitchFamily="34" charset="0"/>
            </a:rPr>
            <a:t>gadījumā</a:t>
          </a:r>
          <a:r>
            <a:rPr lang="en-US" sz="1400" kern="1200" noProof="0" dirty="0">
              <a:solidFill>
                <a:srgbClr val="002060"/>
              </a:solidFill>
              <a:latin typeface="Verdana" panose="020B0604030504040204" pitchFamily="34" charset="0"/>
              <a:ea typeface="Verdana" panose="020B0604030504040204" pitchFamily="34" charset="0"/>
            </a:rPr>
            <a:t> – </a:t>
          </a:r>
          <a:r>
            <a:rPr lang="en-US" sz="1400" kern="1200" noProof="0" dirty="0" err="1">
              <a:solidFill>
                <a:srgbClr val="002060"/>
              </a:solidFill>
              <a:latin typeface="Verdana" panose="020B0604030504040204" pitchFamily="34" charset="0"/>
              <a:ea typeface="Verdana" panose="020B0604030504040204" pitchFamily="34" charset="0"/>
            </a:rPr>
            <a:t>sadarbības</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partneri</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komersantu</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norāda</a:t>
          </a:r>
          <a:endParaRPr lang="lv-LV" sz="1400" kern="1200" noProof="0" dirty="0">
            <a:solidFill>
              <a:srgbClr val="002060"/>
            </a:solidFill>
            <a:latin typeface="Verdana" panose="020B0604030504040204" pitchFamily="34" charset="0"/>
            <a:ea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noProof="0" dirty="0" err="1">
              <a:solidFill>
                <a:srgbClr val="002060"/>
              </a:solidFill>
              <a:latin typeface="Verdana" panose="020B0604030504040204" pitchFamily="34" charset="0"/>
              <a:ea typeface="Verdana" panose="020B0604030504040204" pitchFamily="34" charset="0"/>
            </a:rPr>
            <a:t>regulas</a:t>
          </a:r>
          <a:r>
            <a:rPr lang="en-US" sz="1400" kern="1200" noProof="0" dirty="0">
              <a:solidFill>
                <a:srgbClr val="002060"/>
              </a:solidFill>
              <a:latin typeface="Verdana" panose="020B0604030504040204" pitchFamily="34" charset="0"/>
              <a:ea typeface="Verdana" panose="020B0604030504040204" pitchFamily="34" charset="0"/>
            </a:rPr>
            <a:t> nr.651/2104 56.panta </a:t>
          </a:r>
          <a:r>
            <a:rPr lang="en-US" sz="1400" kern="1200" noProof="0" dirty="0" err="1">
              <a:solidFill>
                <a:srgbClr val="002060"/>
              </a:solidFill>
              <a:latin typeface="Verdana" panose="020B0604030504040204" pitchFamily="34" charset="0"/>
              <a:ea typeface="Verdana" panose="020B0604030504040204" pitchFamily="34" charset="0"/>
            </a:rPr>
            <a:t>gadījumā</a:t>
          </a:r>
          <a:r>
            <a:rPr lang="en-US" sz="1400" kern="1200" noProof="0" dirty="0">
              <a:solidFill>
                <a:srgbClr val="002060"/>
              </a:solidFill>
              <a:latin typeface="Verdana" panose="020B0604030504040204" pitchFamily="34" charset="0"/>
              <a:ea typeface="Verdana" panose="020B0604030504040204" pitchFamily="34" charset="0"/>
            </a:rPr>
            <a:t> – </a:t>
          </a:r>
          <a:r>
            <a:rPr lang="en-US" sz="1400" kern="1200" noProof="0" dirty="0" err="1">
              <a:solidFill>
                <a:srgbClr val="002060"/>
              </a:solidFill>
              <a:latin typeface="Verdana" panose="020B0604030504040204" pitchFamily="34" charset="0"/>
              <a:ea typeface="Verdana" panose="020B0604030504040204" pitchFamily="34" charset="0"/>
            </a:rPr>
            <a:t>komersantu</a:t>
          </a:r>
          <a:r>
            <a:rPr lang="en-US" sz="1400" kern="1200" noProof="0" dirty="0">
              <a:solidFill>
                <a:srgbClr val="002060"/>
              </a:solidFill>
              <a:latin typeface="Verdana" panose="020B0604030504040204" pitchFamily="34" charset="0"/>
              <a:ea typeface="Verdana" panose="020B0604030504040204" pitchFamily="34" charset="0"/>
            </a:rPr>
            <a:t> (us) </a:t>
          </a:r>
          <a:r>
            <a:rPr lang="en-US" sz="1400" kern="1200" noProof="0" dirty="0" err="1">
              <a:solidFill>
                <a:srgbClr val="002060"/>
              </a:solidFill>
              <a:latin typeface="Verdana" panose="020B0604030504040204" pitchFamily="34" charset="0"/>
              <a:ea typeface="Verdana" panose="020B0604030504040204" pitchFamily="34" charset="0"/>
            </a:rPr>
            <a:t>nenorāda</a:t>
          </a:r>
          <a:r>
            <a:rPr lang="en-US" sz="1400" kern="1200" noProof="0" dirty="0">
              <a:solidFill>
                <a:srgbClr val="002060"/>
              </a:solidFill>
              <a:latin typeface="Verdana" panose="020B0604030504040204" pitchFamily="34" charset="0"/>
              <a:ea typeface="Verdana" panose="020B0604030504040204" pitchFamily="34" charset="0"/>
            </a:rPr>
            <a:t>, bet </a:t>
          </a:r>
          <a:r>
            <a:rPr lang="en-US" sz="1400" kern="1200" noProof="0" dirty="0" err="1">
              <a:solidFill>
                <a:srgbClr val="002060"/>
              </a:solidFill>
              <a:latin typeface="Verdana" panose="020B0604030504040204" pitchFamily="34" charset="0"/>
              <a:ea typeface="Verdana" panose="020B0604030504040204" pitchFamily="34" charset="0"/>
            </a:rPr>
            <a:t>projekta</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iesniegumā</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ir</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jābūt</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pamatojumam</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kāpēc</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šāda</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infrastruktūra</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ir</a:t>
          </a:r>
          <a:r>
            <a:rPr lang="en-US" sz="1400" kern="1200" noProof="0" dirty="0">
              <a:solidFill>
                <a:srgbClr val="002060"/>
              </a:solidFill>
              <a:latin typeface="Verdana" panose="020B0604030504040204" pitchFamily="34" charset="0"/>
              <a:ea typeface="Verdana" panose="020B0604030504040204" pitchFamily="34" charset="0"/>
            </a:rPr>
            <a:t> </a:t>
          </a:r>
          <a:r>
            <a:rPr lang="en-US" sz="1400" kern="1200" noProof="0" dirty="0" err="1">
              <a:solidFill>
                <a:srgbClr val="002060"/>
              </a:solidFill>
              <a:latin typeface="Verdana" panose="020B0604030504040204" pitchFamily="34" charset="0"/>
              <a:ea typeface="Verdana" panose="020B0604030504040204" pitchFamily="34" charset="0"/>
            </a:rPr>
            <a:t>nepieciešama</a:t>
          </a:r>
          <a:endParaRPr lang="lv-LV" sz="1400" kern="1200" noProof="0" dirty="0">
            <a:solidFill>
              <a:srgbClr val="002060"/>
            </a:solidFill>
            <a:latin typeface="Verdana" panose="020B0604030504040204" pitchFamily="34" charset="0"/>
            <a:ea typeface="Verdana" panose="020B0604030504040204" pitchFamily="34" charset="0"/>
          </a:endParaRPr>
        </a:p>
      </dsp:txBody>
      <dsp:txXfrm rot="-5400000">
        <a:off x="3611572" y="3714651"/>
        <a:ext cx="6354821" cy="1215415"/>
      </dsp:txXfrm>
    </dsp:sp>
    <dsp:sp modelId="{CF331AEB-E0FB-4E1C-AB36-F0952D35B462}">
      <dsp:nvSpPr>
        <dsp:cNvPr id="0" name=""/>
        <dsp:cNvSpPr/>
      </dsp:nvSpPr>
      <dsp:spPr>
        <a:xfrm>
          <a:off x="0" y="3540761"/>
          <a:ext cx="3611572" cy="168364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lv-LV" sz="1800" kern="1200" noProof="0" dirty="0">
              <a:solidFill>
                <a:srgbClr val="002060"/>
              </a:solidFill>
              <a:latin typeface="Verdana" panose="020B0604030504040204" pitchFamily="34" charset="0"/>
              <a:ea typeface="Verdana" panose="020B0604030504040204" pitchFamily="34" charset="0"/>
            </a:rPr>
            <a:t>Komersanti</a:t>
          </a:r>
        </a:p>
      </dsp:txBody>
      <dsp:txXfrm>
        <a:off x="82189" y="3622950"/>
        <a:ext cx="3447194" cy="15192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CDD88-320E-4951-98AC-58F208AB36F3}">
      <dsp:nvSpPr>
        <dsp:cNvPr id="0" name=""/>
        <dsp:cNvSpPr/>
      </dsp:nvSpPr>
      <dsp:spPr>
        <a:xfrm>
          <a:off x="301328" y="0"/>
          <a:ext cx="3415055" cy="349379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28B08E-DFFF-4FA8-99C5-71B476E37D83}">
      <dsp:nvSpPr>
        <dsp:cNvPr id="0" name=""/>
        <dsp:cNvSpPr/>
      </dsp:nvSpPr>
      <dsp:spPr>
        <a:xfrm>
          <a:off x="926665" y="1057404"/>
          <a:ext cx="1205313" cy="13975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0" i="0" kern="1200" noProof="0">
              <a:latin typeface="Verdana" panose="020B0604030504040204" pitchFamily="34" charset="0"/>
              <a:ea typeface="Verdana" panose="020B0604030504040204" pitchFamily="34" charset="0"/>
            </a:rPr>
            <a:t>kvalitātes kritēriji</a:t>
          </a:r>
          <a:endParaRPr lang="lv-LV" sz="1400" kern="1200" noProof="0">
            <a:latin typeface="Verdana" panose="020B0604030504040204" pitchFamily="34" charset="0"/>
            <a:ea typeface="Verdana" panose="020B0604030504040204" pitchFamily="34" charset="0"/>
          </a:endParaRPr>
        </a:p>
      </dsp:txBody>
      <dsp:txXfrm>
        <a:off x="985504" y="1116243"/>
        <a:ext cx="1087635" cy="12798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CDD88-320E-4951-98AC-58F208AB36F3}">
      <dsp:nvSpPr>
        <dsp:cNvPr id="0" name=""/>
        <dsp:cNvSpPr/>
      </dsp:nvSpPr>
      <dsp:spPr>
        <a:xfrm>
          <a:off x="0" y="0"/>
          <a:ext cx="2203816" cy="186326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28B08E-DFFF-4FA8-99C5-71B476E37D83}">
      <dsp:nvSpPr>
        <dsp:cNvPr id="0" name=""/>
        <dsp:cNvSpPr/>
      </dsp:nvSpPr>
      <dsp:spPr>
        <a:xfrm>
          <a:off x="685748" y="559776"/>
          <a:ext cx="1037099" cy="7453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0" i="0" kern="1200" noProof="0">
              <a:latin typeface="Verdana" panose="020B0604030504040204" pitchFamily="34" charset="0"/>
              <a:ea typeface="Verdana" panose="020B0604030504040204" pitchFamily="34" charset="0"/>
            </a:rPr>
            <a:t>kvalitātes kritēriji</a:t>
          </a:r>
          <a:endParaRPr lang="lv-LV" sz="1400" kern="1200" noProof="0">
            <a:latin typeface="Verdana" panose="020B0604030504040204" pitchFamily="34" charset="0"/>
            <a:ea typeface="Verdana" panose="020B0604030504040204" pitchFamily="34" charset="0"/>
          </a:endParaRPr>
        </a:p>
      </dsp:txBody>
      <dsp:txXfrm>
        <a:off x="722131" y="596159"/>
        <a:ext cx="964333" cy="67253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6F7361-4172-92F7-7AE2-830588DB180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A18D2959-39E0-529A-5B16-44847B6A4FB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11F44B33-4E3E-4292-BD06-8DFB2EA5B528}" type="datetimeFigureOut">
              <a:rPr lang="lv-LV"/>
              <a:pPr>
                <a:defRPr/>
              </a:pPr>
              <a:t>19.02.2026</a:t>
            </a:fld>
            <a:endParaRPr lang="lv-LV"/>
          </a:p>
        </p:txBody>
      </p:sp>
      <p:sp>
        <p:nvSpPr>
          <p:cNvPr id="4" name="Slide Image Placeholder 3">
            <a:extLst>
              <a:ext uri="{FF2B5EF4-FFF2-40B4-BE49-F238E27FC236}">
                <a16:creationId xmlns:a16="http://schemas.microsoft.com/office/drawing/2014/main" id="{F65126AD-99F2-E441-FB03-6E4C3A48C94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C0BB255F-2CC3-2A16-4BC7-BE9E60B0C50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FEFF8E60-4BC9-25F4-868A-3460ECB0A5F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420CF571-CE37-01A1-9842-69A87A7BA76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5204C27-667F-45DF-9ECE-F2858BB85E3D}"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1</a:t>
            </a:fld>
            <a:endParaRPr lang="lv-LV" altLang="lv-LV"/>
          </a:p>
        </p:txBody>
      </p:sp>
    </p:spTree>
    <p:extLst>
      <p:ext uri="{BB962C8B-B14F-4D97-AF65-F5344CB8AC3E}">
        <p14:creationId xmlns:p14="http://schemas.microsoft.com/office/powerpoint/2010/main" val="392664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a:solidFill>
                  <a:schemeClr val="tx1"/>
                </a:solidFill>
                <a:effectLst/>
                <a:latin typeface="+mn-lt"/>
                <a:ea typeface="+mn-ea"/>
                <a:cs typeface="+mn-cs"/>
              </a:rPr>
              <a:t>Izņēmuma gadījumi, kuros īpašuma vai valdījuma tiesības nav jānostiprina zemesgrāmatās, ir, piemēram, šādi:</a:t>
            </a:r>
            <a:endParaRPr lang="lv-LV" sz="1100" kern="1200" dirty="0">
              <a:solidFill>
                <a:schemeClr val="tx1"/>
              </a:solidFill>
              <a:effectLst/>
              <a:latin typeface="+mn-lt"/>
              <a:ea typeface="+mn-ea"/>
              <a:cs typeface="+mn-cs"/>
            </a:endParaRPr>
          </a:p>
          <a:p>
            <a:pPr lvl="3"/>
            <a:r>
              <a:rPr lang="lv-LV" sz="1200" kern="1200" dirty="0">
                <a:solidFill>
                  <a:schemeClr val="tx1"/>
                </a:solidFill>
                <a:effectLst/>
                <a:latin typeface="+mn-lt"/>
                <a:ea typeface="+mn-ea"/>
                <a:cs typeface="+mn-cs"/>
              </a:rPr>
              <a:t>ja pašvaldības īpašums uz normatīvā akta, līguma vai pašvaldības lēmuma pamata ir nodots pašvaldības iestādes – projekta iesniedzēja – pārvaldīšanā atbilstoši MK noteikumu 36.punktam;</a:t>
            </a:r>
            <a:endParaRPr lang="lv-LV" sz="1100" kern="1200" dirty="0">
              <a:solidFill>
                <a:schemeClr val="tx1"/>
              </a:solidFill>
              <a:effectLst/>
              <a:latin typeface="+mn-lt"/>
              <a:ea typeface="+mn-ea"/>
              <a:cs typeface="+mn-cs"/>
            </a:endParaRPr>
          </a:p>
          <a:p>
            <a:pPr lvl="3"/>
            <a:r>
              <a:rPr lang="lv-LV" sz="1200" kern="1200" dirty="0">
                <a:solidFill>
                  <a:schemeClr val="tx1"/>
                </a:solidFill>
                <a:effectLst/>
                <a:latin typeface="+mn-lt"/>
                <a:ea typeface="+mn-ea"/>
                <a:cs typeface="+mn-cs"/>
              </a:rPr>
              <a:t>ja autoceļš reģistrēts pašvaldības ceļu un ielu reģistrā un ir vienota pašvaldības ceļu tīkla sastāvdaļa, tas ir koplietošanas ceļš, kas ir patstāvīgs nekustamā īpašuma objekts, kas pieder pašvaldībai un rada īpašuma apgrūtinājumu zemes vienībai, uz kuras tas atrodas. Atbilstoši Zemes pārvaldības likuma 8. panta piektajā daļā noteiktajam pašvaldībai ir tiesības, informējot zemes īpašnieku, koplietošanas ceļa zemes nodalījuma joslā vai sarkanajās līnijās būvēt, rekonstruēt un atjaunot ceļu, kā arī ierīkot jaunas inženierkomunikācijas — iekārtas, ierīces, ietaises, tīklus, līnijas un to piederumus —, ja tas ir nepieciešams sabiedrības interešu īstenošanai. Līdz ar to, ja projekta ietvaros ir paredzēti ieguldījumi ceļa infrastruktūrā Zemes pārvaldības likuma 8. pantā pieminētajā koplietošanas ceļa zemes nodalījuma joslā vai sarkanajās līnijās, tad projekta ietvaros nav nepieciešams zemi zem ceļam piederošās infrastruktūras pārņemt pašvaldības īpašumā.</a:t>
            </a:r>
            <a:endParaRPr lang="lv-LV" sz="1100" kern="1200" dirty="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11</a:t>
            </a:fld>
            <a:endParaRPr lang="lv-LV" altLang="lv-LV"/>
          </a:p>
        </p:txBody>
      </p:sp>
    </p:spTree>
    <p:extLst>
      <p:ext uri="{BB962C8B-B14F-4D97-AF65-F5344CB8AC3E}">
        <p14:creationId xmlns:p14="http://schemas.microsoft.com/office/powerpoint/2010/main" val="251000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1DCB4-5BDA-4926-447A-1E11615C7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89047-C9BA-793B-8BA7-38161F9B53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3AD66-F458-BE57-5413-F196732A1D81}"/>
              </a:ext>
            </a:extLst>
          </p:cNvPr>
          <p:cNvSpPr>
            <a:spLocks noGrp="1"/>
          </p:cNvSpPr>
          <p:nvPr>
            <p:ph type="body" idx="1"/>
          </p:nvPr>
        </p:nvSpPr>
        <p:spPr/>
        <p:txBody>
          <a:bodyPr/>
          <a:lstStyle/>
          <a:p>
            <a:pPr marL="0" marR="0" lvl="0" indent="0" algn="just" defTabSz="9382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err="1">
                <a:ln>
                  <a:noFill/>
                </a:ln>
                <a:solidFill>
                  <a:srgbClr val="414142"/>
                </a:solidFill>
                <a:effectLst/>
                <a:uLnTx/>
                <a:uFillTx/>
                <a:latin typeface="Arial" panose="020B0604020202020204" pitchFamily="34" charset="0"/>
                <a:ea typeface="Verdana" panose="020B0604030504040204" pitchFamily="34" charset="0"/>
              </a:rPr>
              <a:t>privātpersonām</a:t>
            </a:r>
            <a:r>
              <a:rPr kumimoji="0" lang="en-US" sz="1200" b="0" i="0" u="none" strike="noStrike" kern="1200" cap="none" spc="0" normalizeH="0" baseline="0" noProof="0">
                <a:ln>
                  <a:noFill/>
                </a:ln>
                <a:solidFill>
                  <a:srgbClr val="414142"/>
                </a:solidFill>
                <a:effectLst/>
                <a:uLnTx/>
                <a:uFillTx/>
                <a:latin typeface="Arial" panose="020B0604020202020204" pitchFamily="34" charset="0"/>
                <a:ea typeface="Verdana" panose="020B0604030504040204" pitchFamily="34" charset="0"/>
              </a:rPr>
              <a:t> – </a:t>
            </a:r>
            <a:r>
              <a:rPr kumimoji="0" lang="en-US" sz="1200" b="0" i="0" u="none" strike="noStrike" kern="1200" cap="none" spc="0" normalizeH="0" baseline="0" noProof="0" err="1">
                <a:ln>
                  <a:noFill/>
                </a:ln>
                <a:solidFill>
                  <a:srgbClr val="414142"/>
                </a:solidFill>
                <a:effectLst/>
                <a:uLnTx/>
                <a:uFillTx/>
                <a:latin typeface="Arial" panose="020B0604020202020204" pitchFamily="34" charset="0"/>
                <a:ea typeface="Verdana" panose="020B0604030504040204" pitchFamily="34" charset="0"/>
              </a:rPr>
              <a:t>sākotnējiem</a:t>
            </a:r>
            <a:r>
              <a:rPr kumimoji="0" lang="en-US" sz="1200" b="0" i="0" u="none" strike="noStrike" kern="1200" cap="none" spc="0" normalizeH="0" baseline="0" noProof="0">
                <a:ln>
                  <a:noFill/>
                </a:ln>
                <a:solidFill>
                  <a:srgbClr val="414142"/>
                </a:solidFill>
                <a:effectLst/>
                <a:uLnTx/>
                <a:uFillTx/>
                <a:latin typeface="Arial" panose="020B0604020202020204" pitchFamily="34" charset="0"/>
                <a:ea typeface="Verdana" panose="020B0604030504040204" pitchFamily="34" charset="0"/>
              </a:rPr>
              <a:t> </a:t>
            </a:r>
            <a:r>
              <a:rPr kumimoji="0" lang="en-US" sz="1200" b="0" i="0" u="none" strike="noStrike" kern="1200" cap="none" spc="0" normalizeH="0" baseline="0" noProof="0" err="1">
                <a:ln>
                  <a:noFill/>
                </a:ln>
                <a:solidFill>
                  <a:srgbClr val="414142"/>
                </a:solidFill>
                <a:effectLst/>
                <a:uLnTx/>
                <a:uFillTx/>
                <a:latin typeface="Arial" panose="020B0604020202020204" pitchFamily="34" charset="0"/>
                <a:ea typeface="Verdana" panose="020B0604030504040204" pitchFamily="34" charset="0"/>
              </a:rPr>
              <a:t>ieguldījumiem</a:t>
            </a:r>
            <a:r>
              <a:rPr kumimoji="0" lang="en-US" sz="1200" b="0" i="0" u="none" strike="noStrike" kern="1200" cap="none" spc="0" normalizeH="0" baseline="0" noProof="0">
                <a:ln>
                  <a:noFill/>
                </a:ln>
                <a:solidFill>
                  <a:srgbClr val="414142"/>
                </a:solidFill>
                <a:effectLst/>
                <a:uLnTx/>
                <a:uFillTx/>
                <a:latin typeface="Arial" panose="020B0604020202020204" pitchFamily="34" charset="0"/>
                <a:ea typeface="Verdana" panose="020B0604030504040204" pitchFamily="34" charset="0"/>
              </a:rPr>
              <a:t>:</a:t>
            </a:r>
          </a:p>
        </p:txBody>
      </p:sp>
      <p:sp>
        <p:nvSpPr>
          <p:cNvPr id="4" name="Slide Number Placeholder 3">
            <a:extLst>
              <a:ext uri="{FF2B5EF4-FFF2-40B4-BE49-F238E27FC236}">
                <a16:creationId xmlns:a16="http://schemas.microsoft.com/office/drawing/2014/main" id="{0EE12E71-AF29-6C7B-AFE3-E6260512C00C}"/>
              </a:ext>
            </a:extLst>
          </p:cNvPr>
          <p:cNvSpPr>
            <a:spLocks noGrp="1"/>
          </p:cNvSpPr>
          <p:nvPr>
            <p:ph type="sldNum" sz="quarter" idx="5"/>
          </p:nvPr>
        </p:nvSpPr>
        <p:spPr/>
        <p:txBody>
          <a:bodyPr/>
          <a:lstStyle/>
          <a:p>
            <a:pPr>
              <a:defRPr/>
            </a:pPr>
            <a:fld id="{65204C27-667F-45DF-9ECE-F2858BB85E3D}" type="slidenum">
              <a:rPr lang="lv-LV" altLang="lv-LV" smtClean="0"/>
              <a:pPr>
                <a:defRPr/>
              </a:pPr>
              <a:t>12</a:t>
            </a:fld>
            <a:endParaRPr lang="lv-LV" altLang="lv-LV"/>
          </a:p>
        </p:txBody>
      </p:sp>
    </p:spTree>
    <p:extLst>
      <p:ext uri="{BB962C8B-B14F-4D97-AF65-F5344CB8AC3E}">
        <p14:creationId xmlns:p14="http://schemas.microsoft.com/office/powerpoint/2010/main" val="1465135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246C8-0DE8-636A-259D-CE7B14288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12DD3-D0A0-4A41-C91E-793D2F2DB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00E8C-2C62-4B31-C59B-2CA3993F5CC4}"/>
              </a:ext>
            </a:extLst>
          </p:cNvPr>
          <p:cNvSpPr>
            <a:spLocks noGrp="1"/>
          </p:cNvSpPr>
          <p:nvPr>
            <p:ph type="body" idx="1"/>
          </p:nvPr>
        </p:nvSpPr>
        <p:spPr/>
        <p:txBody>
          <a:bodyPr/>
          <a:lstStyle/>
          <a:p>
            <a:r>
              <a:rPr lang="lv-LV" sz="1200" kern="1200" dirty="0">
                <a:solidFill>
                  <a:schemeClr val="tx1"/>
                </a:solidFill>
                <a:effectLst/>
                <a:latin typeface="+mn-lt"/>
                <a:ea typeface="+mn-ea"/>
                <a:cs typeface="+mn-cs"/>
              </a:rPr>
              <a:t>Atlases nolikuma 11.pielikums “Projekta īstenošanas rezultātā sagaidāmo izmaiņu būtiskuma novērtējums” ir jāaizpilda tikai tajos gadījumos:</a:t>
            </a:r>
          </a:p>
          <a:p>
            <a:pPr lvl="0"/>
            <a:r>
              <a:rPr lang="lv-LV" sz="1200" kern="1200" dirty="0">
                <a:solidFill>
                  <a:schemeClr val="tx1"/>
                </a:solidFill>
                <a:effectLst/>
                <a:latin typeface="+mn-lt"/>
                <a:ea typeface="+mn-ea"/>
                <a:cs typeface="+mn-cs"/>
              </a:rPr>
              <a:t>ja plānotas būtiskas pārmaiņas esošas uzņēmējdarbības vietas kopējā ražošanas procesā lielajam komersantam;</a:t>
            </a:r>
          </a:p>
          <a:p>
            <a:pPr lvl="0"/>
            <a:r>
              <a:rPr lang="lv-LV" sz="1200" kern="1200" dirty="0">
                <a:solidFill>
                  <a:schemeClr val="tx1"/>
                </a:solidFill>
                <a:effectLst/>
                <a:latin typeface="+mn-lt"/>
                <a:ea typeface="+mn-ea"/>
                <a:cs typeface="+mn-cs"/>
              </a:rPr>
              <a:t>ja plānota uzņēmējdarbības vietas produkcijas dažādošana ar produktiem, kuri uzņēmējdarbības vietā iepriekš nav ražoti lielajam, vidējam vai mazajam komersantam .</a:t>
            </a:r>
          </a:p>
          <a:p>
            <a:pPr marL="0" marR="0" lvl="0" indent="0" algn="just" defTabSz="938213" rtl="0" eaLnBrk="0" fontAlgn="base" latinLnBrk="0" hangingPunct="0">
              <a:lnSpc>
                <a:spcPct val="100000"/>
              </a:lnSpc>
              <a:spcBef>
                <a:spcPct val="0"/>
              </a:spcBef>
              <a:spcAft>
                <a:spcPct val="0"/>
              </a:spcAft>
              <a:buClrTx/>
              <a:buSzTx/>
              <a:buFontTx/>
              <a:buNone/>
              <a:tabLst/>
              <a:defRPr/>
            </a:pPr>
            <a:endParaRPr kumimoji="0" lang="en-US" sz="1200" b="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a:p>
            <a:r>
              <a:rPr lang="lv-LV" dirty="0"/>
              <a:t>norāda informāciju kā ir izvēlēts komersants – sadarbības partneris (</a:t>
            </a:r>
            <a:r>
              <a:rPr lang="lv-LV" b="1" dirty="0"/>
              <a:t>atklātā un caurskatāmā veidā</a:t>
            </a:r>
            <a:r>
              <a:rPr lang="lv-LV" dirty="0"/>
              <a:t>), ievērojot šādus nosacījumus:</a:t>
            </a:r>
            <a:endParaRPr lang="en-US" dirty="0"/>
          </a:p>
          <a:p>
            <a:pPr marL="171450" indent="-171450">
              <a:buFont typeface="Wingdings" panose="05000000000000000000" pitchFamily="2" charset="2"/>
              <a:buChar char="v"/>
            </a:pPr>
            <a:r>
              <a:rPr lang="lv-LV" dirty="0"/>
              <a:t>ja projekta ietvaros </a:t>
            </a:r>
            <a:r>
              <a:rPr lang="lv-LV" b="1" dirty="0"/>
              <a:t>atbalsts ir paredzēts komersanta kā sadarbības partnera īpašumā esošā infrastruktūrā </a:t>
            </a:r>
            <a:r>
              <a:rPr lang="lv-LV" dirty="0"/>
              <a:t>(t.i. zeme un būve pieder komersantam kā sadarbības partnerim), pirms komersanta iesaistes projektā ir jānodrošina informācijas publiskošana par projekta iespējām (piemēram, publikācija pašvaldības tīmekļa vietnē, kas pierāda, ka komersantus interesējošā informācija par projektu ir pieejama visiem vienādi un ka tā ir dokumentēta, vai pašvaldības veikta aptauja, apspriedes ar komersantiem, kas ir dokumentētas, u.tml.);</a:t>
            </a:r>
            <a:endParaRPr lang="en-US" dirty="0"/>
          </a:p>
          <a:p>
            <a:pPr marL="171450" indent="-171450">
              <a:buFont typeface="Wingdings" panose="05000000000000000000" pitchFamily="2" charset="2"/>
              <a:buChar char="v"/>
            </a:pPr>
            <a:r>
              <a:rPr lang="lv-LV" dirty="0"/>
              <a:t>ja atbilstoši </a:t>
            </a:r>
            <a:r>
              <a:rPr lang="lv-LV" b="1" dirty="0"/>
              <a:t>atbalsts ir paredzēts komersantam kā sadarbības partnerim ieguldījumiem finansējuma saņēmēja (piem., pašvaldības) iznomātā ēkā </a:t>
            </a:r>
            <a:r>
              <a:rPr lang="lv-LV" dirty="0"/>
              <a:t>(t.i. ēka pieder pašvaldībai kā finansējuma saņēmējam, komersants kā sadarbības partneris ir nomnieks (nomas līgumā kopā ar ēku var būt iznomāta arī zeme, kurā netiks veikti ieguldījumi)) </a:t>
            </a:r>
            <a:r>
              <a:rPr lang="lv-LV" b="1" dirty="0"/>
              <a:t>un turējuma tiesības (noma) ir iegūtas uz termiņu, kas nav īsāks par pieciem gadiem lielajam komersantam un trim gadiem mazajam un vidējam komersantam no dienas, kad veikts projekta noslēguma maksājums</a:t>
            </a:r>
            <a:r>
              <a:rPr lang="lv-LV" dirty="0"/>
              <a:t>, jābūt ievērotiem noteikumiem par publiskas personas mantas un zemes iznomāšanu (šobrīd spēkā Ministru kabineta 2018.gada 20.februāra noteikumi Nr.97 “Publiskas personas mantas iznomāšanas noteikumiem” un Ministru kabineta 2018.gada 19.jūnija noteikumi Nr.350 “Publiskas personas zemes nomas un apbūves tiesības noteikumi”). Uz projekta iesnieguma iesniegšanas brīdi ar komersantu kā sadarbības partneri jau ir noslēgts nomas līgums, kurš ir iegūts, ievērojot vispārējo kārtību, kas izriet no publiskas personas mantas un zemes iznomāšanas nosacījumiem, nomas līgumā paredzētā nomas maksa ir pārskatāma, ņemot vērā komersanta kā sadarbības partnera un ES fondu plānotos ieguldījumus pašvaldības infrastruktūrā (ievērojot stimulējošās ietekmes nosacījumus, nomas maksa ir pārskatāma ne ātrāk kā pēc projekta iesnieguma apstiprināšanas sadarbības iestādē, piemēram, pēc projektā plānoto ieguldīju veikšanas infrastruktūrā, t.i. pēc būvobjekta nodošanas un pieņemšanas akta parakstīšanas); </a:t>
            </a:r>
            <a:endParaRPr lang="en-US" dirty="0"/>
          </a:p>
          <a:p>
            <a:pPr marL="171450" indent="-171450">
              <a:buFont typeface="Wingdings" panose="05000000000000000000" pitchFamily="2" charset="2"/>
              <a:buChar char="v"/>
            </a:pPr>
            <a:r>
              <a:rPr lang="lv-LV" dirty="0"/>
              <a:t>ja </a:t>
            </a:r>
            <a:r>
              <a:rPr lang="lv-LV" b="1" dirty="0"/>
              <a:t>atbalsts ir paredzēts komersantam kā sadarbības partnerim ieguldījumiem infrastruktūrā, kas apbūves tiesības laikā pieder komersantam kā sadarbības partnerim</a:t>
            </a:r>
            <a:r>
              <a:rPr lang="lv-LV" dirty="0"/>
              <a:t>, bet atrodas uz finansējuma saņēmēja (piem., pašvaldības) īpašumā esošas zemes, ieguldījumus var veikt uz apbūves tiesības pamata, ja apbūves tiesība (pirms projekta iesnieguma iesniegšanas vai līdz projekta apstiprināšanai sadarbības iestādē) ir iegūta uz termiņu, kas nav īsāks par 10 gadiem, un līgums par apbūves tiesību paredz publiskas personas zemes īpašuma izpirkšanu uz vispārīgiem noteikumiem. Apbūves tiesību piešķir atbilstoši normatīvajos aktos noteiktajai kārtībai (šobrīd spēkā Ministru kabineta 2018.gada 19.jūnija noteikumi Nr.350 “Publiskas personas zemes nomas un apbūves tiesības noteikumi”, kur norādīta publiskas personas neapbūvēta zemesgabala apbūves tiesības piešķiršanas kārtība, maksas par apbūves tiesības piešķiršanu noteikšanas metodika, kā arī atsevišķus apbūves tiesības piešķiršanas līgumā ietveramos tipveida nosacījumus). Sadarbības līgumu ar komersantu kā sadarbības partneri var noslēgt pēc tam, kad apbūves tiesīgais ir noskaidrots izsolē;</a:t>
            </a:r>
          </a:p>
          <a:p>
            <a:endParaRPr lang="lv-LV" dirty="0"/>
          </a:p>
        </p:txBody>
      </p:sp>
      <p:sp>
        <p:nvSpPr>
          <p:cNvPr id="4" name="Slide Number Placeholder 3">
            <a:extLst>
              <a:ext uri="{FF2B5EF4-FFF2-40B4-BE49-F238E27FC236}">
                <a16:creationId xmlns:a16="http://schemas.microsoft.com/office/drawing/2014/main" id="{F16BE335-4B18-EF0B-980B-6881BB445D3D}"/>
              </a:ext>
            </a:extLst>
          </p:cNvPr>
          <p:cNvSpPr>
            <a:spLocks noGrp="1"/>
          </p:cNvSpPr>
          <p:nvPr>
            <p:ph type="sldNum" sz="quarter" idx="5"/>
          </p:nvPr>
        </p:nvSpPr>
        <p:spPr/>
        <p:txBody>
          <a:bodyPr/>
          <a:lstStyle/>
          <a:p>
            <a:pPr>
              <a:defRPr/>
            </a:pPr>
            <a:fld id="{65204C27-667F-45DF-9ECE-F2858BB85E3D}" type="slidenum">
              <a:rPr lang="lv-LV" altLang="lv-LV" smtClean="0"/>
              <a:pPr>
                <a:defRPr/>
              </a:pPr>
              <a:t>13</a:t>
            </a:fld>
            <a:endParaRPr lang="lv-LV" altLang="lv-LV"/>
          </a:p>
        </p:txBody>
      </p:sp>
    </p:spTree>
    <p:extLst>
      <p:ext uri="{BB962C8B-B14F-4D97-AF65-F5344CB8AC3E}">
        <p14:creationId xmlns:p14="http://schemas.microsoft.com/office/powerpoint/2010/main" val="54996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E6FE5-7103-F837-A1DD-0DE183B754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7E4B6-B4A8-DF49-E799-F582D4296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9EFB6-097D-8CF6-25A9-69EF6E333EA1}"/>
              </a:ext>
            </a:extLst>
          </p:cNvPr>
          <p:cNvSpPr>
            <a:spLocks noGrp="1"/>
          </p:cNvSpPr>
          <p:nvPr>
            <p:ph type="body" idx="1"/>
          </p:nvPr>
        </p:nvSpPr>
        <p:spPr/>
        <p:txBody>
          <a:bodyPr/>
          <a:lstStyle/>
          <a:p>
            <a:pPr marL="0" marR="0" lvl="0" indent="0" algn="just" defTabSz="9382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err="1">
                <a:ln>
                  <a:noFill/>
                </a:ln>
                <a:solidFill>
                  <a:srgbClr val="414142"/>
                </a:solidFill>
                <a:effectLst/>
                <a:uLnTx/>
                <a:uFillTx/>
                <a:latin typeface="Arial" panose="020B0604020202020204" pitchFamily="34" charset="0"/>
                <a:ea typeface="Verdana" panose="020B0604030504040204" pitchFamily="34" charset="0"/>
              </a:rPr>
              <a:t>privātpersonām</a:t>
            </a:r>
            <a:r>
              <a:rPr kumimoji="0" lang="en-US" sz="1200" b="0" i="0" u="none" strike="noStrike" kern="1200" cap="none" spc="0" normalizeH="0" baseline="0" noProof="0">
                <a:ln>
                  <a:noFill/>
                </a:ln>
                <a:solidFill>
                  <a:srgbClr val="414142"/>
                </a:solidFill>
                <a:effectLst/>
                <a:uLnTx/>
                <a:uFillTx/>
                <a:latin typeface="Arial" panose="020B0604020202020204" pitchFamily="34" charset="0"/>
                <a:ea typeface="Verdana" panose="020B0604030504040204" pitchFamily="34" charset="0"/>
              </a:rPr>
              <a:t> – </a:t>
            </a:r>
            <a:r>
              <a:rPr kumimoji="0" lang="en-US" sz="1200" b="0" i="0" u="none" strike="noStrike" kern="1200" cap="none" spc="0" normalizeH="0" baseline="0" noProof="0" err="1">
                <a:ln>
                  <a:noFill/>
                </a:ln>
                <a:solidFill>
                  <a:srgbClr val="414142"/>
                </a:solidFill>
                <a:effectLst/>
                <a:uLnTx/>
                <a:uFillTx/>
                <a:latin typeface="Arial" panose="020B0604020202020204" pitchFamily="34" charset="0"/>
                <a:ea typeface="Verdana" panose="020B0604030504040204" pitchFamily="34" charset="0"/>
              </a:rPr>
              <a:t>sākotnējiem</a:t>
            </a:r>
            <a:r>
              <a:rPr kumimoji="0" lang="en-US" sz="1200" b="0" i="0" u="none" strike="noStrike" kern="1200" cap="none" spc="0" normalizeH="0" baseline="0" noProof="0">
                <a:ln>
                  <a:noFill/>
                </a:ln>
                <a:solidFill>
                  <a:srgbClr val="414142"/>
                </a:solidFill>
                <a:effectLst/>
                <a:uLnTx/>
                <a:uFillTx/>
                <a:latin typeface="Arial" panose="020B0604020202020204" pitchFamily="34" charset="0"/>
                <a:ea typeface="Verdana" panose="020B0604030504040204" pitchFamily="34" charset="0"/>
              </a:rPr>
              <a:t> </a:t>
            </a:r>
            <a:r>
              <a:rPr kumimoji="0" lang="en-US" sz="1200" b="0" i="0" u="none" strike="noStrike" kern="1200" cap="none" spc="0" normalizeH="0" baseline="0" noProof="0" err="1">
                <a:ln>
                  <a:noFill/>
                </a:ln>
                <a:solidFill>
                  <a:srgbClr val="414142"/>
                </a:solidFill>
                <a:effectLst/>
                <a:uLnTx/>
                <a:uFillTx/>
                <a:latin typeface="Arial" panose="020B0604020202020204" pitchFamily="34" charset="0"/>
                <a:ea typeface="Verdana" panose="020B0604030504040204" pitchFamily="34" charset="0"/>
              </a:rPr>
              <a:t>ieguldījumiem</a:t>
            </a:r>
            <a:r>
              <a:rPr kumimoji="0" lang="en-US" sz="1200" b="0" i="0" u="none" strike="noStrike" kern="1200" cap="none" spc="0" normalizeH="0" baseline="0" noProof="0">
                <a:ln>
                  <a:noFill/>
                </a:ln>
                <a:solidFill>
                  <a:srgbClr val="414142"/>
                </a:solidFill>
                <a:effectLst/>
                <a:uLnTx/>
                <a:uFillTx/>
                <a:latin typeface="Arial" panose="020B0604020202020204" pitchFamily="34" charset="0"/>
                <a:ea typeface="Verdana" panose="020B0604030504040204" pitchFamily="34" charset="0"/>
              </a:rPr>
              <a:t>:</a:t>
            </a:r>
          </a:p>
        </p:txBody>
      </p:sp>
      <p:sp>
        <p:nvSpPr>
          <p:cNvPr id="4" name="Slide Number Placeholder 3">
            <a:extLst>
              <a:ext uri="{FF2B5EF4-FFF2-40B4-BE49-F238E27FC236}">
                <a16:creationId xmlns:a16="http://schemas.microsoft.com/office/drawing/2014/main" id="{B0284F51-FBDB-ADE2-93B5-36408FA7732E}"/>
              </a:ext>
            </a:extLst>
          </p:cNvPr>
          <p:cNvSpPr>
            <a:spLocks noGrp="1"/>
          </p:cNvSpPr>
          <p:nvPr>
            <p:ph type="sldNum" sz="quarter" idx="5"/>
          </p:nvPr>
        </p:nvSpPr>
        <p:spPr/>
        <p:txBody>
          <a:bodyPr/>
          <a:lstStyle/>
          <a:p>
            <a:pPr>
              <a:defRPr/>
            </a:pPr>
            <a:fld id="{65204C27-667F-45DF-9ECE-F2858BB85E3D}" type="slidenum">
              <a:rPr lang="lv-LV" altLang="lv-LV" smtClean="0"/>
              <a:pPr>
                <a:defRPr/>
              </a:pPr>
              <a:t>14</a:t>
            </a:fld>
            <a:endParaRPr lang="lv-LV" altLang="lv-LV"/>
          </a:p>
        </p:txBody>
      </p:sp>
    </p:spTree>
    <p:extLst>
      <p:ext uri="{BB962C8B-B14F-4D97-AF65-F5344CB8AC3E}">
        <p14:creationId xmlns:p14="http://schemas.microsoft.com/office/powerpoint/2010/main" val="158732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EDE4D-5AFC-3079-6E01-748BC4E6A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1D2F4-1FA1-0DFD-0FD5-AC4E55E86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9745E7-732E-3E26-B118-57EF6E0745CD}"/>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4FEE1F8D-F438-D303-65E6-695A51E9ABFB}"/>
              </a:ext>
            </a:extLst>
          </p:cNvPr>
          <p:cNvSpPr>
            <a:spLocks noGrp="1"/>
          </p:cNvSpPr>
          <p:nvPr>
            <p:ph type="sldNum" sz="quarter" idx="5"/>
          </p:nvPr>
        </p:nvSpPr>
        <p:spPr/>
        <p:txBody>
          <a:bodyPr/>
          <a:lstStyle/>
          <a:p>
            <a:pPr>
              <a:defRPr/>
            </a:pPr>
            <a:fld id="{65204C27-667F-45DF-9ECE-F2858BB85E3D}" type="slidenum">
              <a:rPr lang="lv-LV" altLang="lv-LV" smtClean="0"/>
              <a:pPr>
                <a:defRPr/>
              </a:pPr>
              <a:t>15</a:t>
            </a:fld>
            <a:endParaRPr lang="lv-LV" altLang="lv-LV"/>
          </a:p>
        </p:txBody>
      </p:sp>
    </p:spTree>
    <p:extLst>
      <p:ext uri="{BB962C8B-B14F-4D97-AF65-F5344CB8AC3E}">
        <p14:creationId xmlns:p14="http://schemas.microsoft.com/office/powerpoint/2010/main" val="4143478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0B50C-AD6F-0F0E-E57E-751F0F4B9B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5AB91-D3C9-162B-046A-00EED802D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0D7B85-B82F-1B95-5028-FD8E020A48FB}"/>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E162A97E-C344-A398-1043-E255D9FD900E}"/>
              </a:ext>
            </a:extLst>
          </p:cNvPr>
          <p:cNvSpPr>
            <a:spLocks noGrp="1"/>
          </p:cNvSpPr>
          <p:nvPr>
            <p:ph type="sldNum" sz="quarter" idx="5"/>
          </p:nvPr>
        </p:nvSpPr>
        <p:spPr/>
        <p:txBody>
          <a:bodyPr/>
          <a:lstStyle/>
          <a:p>
            <a:pPr>
              <a:defRPr/>
            </a:pPr>
            <a:fld id="{65204C27-667F-45DF-9ECE-F2858BB85E3D}" type="slidenum">
              <a:rPr lang="lv-LV" altLang="lv-LV" smtClean="0"/>
              <a:pPr>
                <a:defRPr/>
              </a:pPr>
              <a:t>16</a:t>
            </a:fld>
            <a:endParaRPr lang="lv-LV" altLang="lv-LV"/>
          </a:p>
        </p:txBody>
      </p:sp>
    </p:spTree>
    <p:extLst>
      <p:ext uri="{BB962C8B-B14F-4D97-AF65-F5344CB8AC3E}">
        <p14:creationId xmlns:p14="http://schemas.microsoft.com/office/powerpoint/2010/main" val="499375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4A67F-9262-3A2F-F08B-73BDCDBC9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F9F4A-0D84-26D9-F95A-E35730F173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DEF3F-9426-7A57-FDBD-4648533E314C}"/>
              </a:ext>
            </a:extLst>
          </p:cNvPr>
          <p:cNvSpPr>
            <a:spLocks noGrp="1"/>
          </p:cNvSpPr>
          <p:nvPr>
            <p:ph type="body" idx="1"/>
          </p:nvPr>
        </p:nvSpPr>
        <p:spPr/>
        <p:txBody>
          <a:bodyPr/>
          <a:lstStyle/>
          <a:p>
            <a:pPr marL="0" marR="0" lvl="0" indent="0" algn="just" defTabSz="938213" rtl="0" eaLnBrk="0" fontAlgn="base" latinLnBrk="0" hangingPunct="0">
              <a:lnSpc>
                <a:spcPct val="100000"/>
              </a:lnSpc>
              <a:spcBef>
                <a:spcPct val="0"/>
              </a:spcBef>
              <a:spcAft>
                <a:spcPct val="0"/>
              </a:spcAft>
              <a:buClrTx/>
              <a:buSzTx/>
              <a:buFontTx/>
              <a:buNone/>
              <a:tabLst/>
              <a:defRPr/>
            </a:pPr>
            <a:endParaRPr kumimoji="0" lang="en-US" sz="1200" b="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a:p>
            <a:r>
              <a:rPr lang="lv-LV" dirty="0"/>
              <a:t>norāda informāciju kā ir izvēlēts komersants – sadarbības partneris (</a:t>
            </a:r>
            <a:r>
              <a:rPr lang="lv-LV" b="1" dirty="0"/>
              <a:t>atklātā un caurskatāmā veidā</a:t>
            </a:r>
            <a:r>
              <a:rPr lang="lv-LV" dirty="0"/>
              <a:t>), ievērojot šādus nosacījumus:</a:t>
            </a:r>
            <a:endParaRPr lang="en-US" dirty="0"/>
          </a:p>
          <a:p>
            <a:pPr marL="171450" indent="-171450">
              <a:buFont typeface="Wingdings" panose="05000000000000000000" pitchFamily="2" charset="2"/>
              <a:buChar char="v"/>
            </a:pPr>
            <a:r>
              <a:rPr lang="lv-LV" dirty="0"/>
              <a:t>ja projekta ietvaros </a:t>
            </a:r>
            <a:r>
              <a:rPr lang="lv-LV" b="1" dirty="0"/>
              <a:t>atbalsts ir paredzēts komersanta kā sadarbības partnera īpašumā esošā infrastruktūrā </a:t>
            </a:r>
            <a:r>
              <a:rPr lang="lv-LV" dirty="0"/>
              <a:t>(t.i. zeme un būve pieder komersantam kā sadarbības partnerim), pirms komersanta iesaistes projektā ir jānodrošina informācijas publiskošana par projekta iespējām (piemēram, publikācija pašvaldības tīmekļa vietnē, kas pierāda, ka komersantus interesējošā informācija par projektu ir pieejama visiem vienādi un ka tā ir dokumentēta, vai pašvaldības veikta aptauja, apspriedes ar komersantiem, kas ir dokumentētas, u.tml.);</a:t>
            </a:r>
            <a:endParaRPr lang="en-US" dirty="0"/>
          </a:p>
          <a:p>
            <a:pPr marL="171450" indent="-171450">
              <a:buFont typeface="Wingdings" panose="05000000000000000000" pitchFamily="2" charset="2"/>
              <a:buChar char="v"/>
            </a:pPr>
            <a:r>
              <a:rPr lang="lv-LV" dirty="0"/>
              <a:t>ja atbilstoši </a:t>
            </a:r>
            <a:r>
              <a:rPr lang="lv-LV" b="1" dirty="0"/>
              <a:t>atbalsts ir paredzēts komersantam kā sadarbības partnerim ieguldījumiem finansējuma saņēmēja (piem., pašvaldības) iznomātā ēkā </a:t>
            </a:r>
            <a:r>
              <a:rPr lang="lv-LV" dirty="0"/>
              <a:t>(t.i. ēka pieder pašvaldībai kā finansējuma saņēmējam, komersants kā sadarbības partneris ir nomnieks (nomas līgumā kopā ar ēku var būt iznomāta arī zeme, kurā netiks veikti ieguldījumi)) </a:t>
            </a:r>
            <a:r>
              <a:rPr lang="lv-LV" b="1" dirty="0"/>
              <a:t>un turējuma tiesības (noma) ir iegūtas uz termiņu, kas nav īsāks par pieciem gadiem lielajam komersantam un trim gadiem mazajam un vidējam komersantam no dienas, kad veikts projekta noslēguma maksājums</a:t>
            </a:r>
            <a:r>
              <a:rPr lang="lv-LV" dirty="0"/>
              <a:t>, jābūt ievērotiem noteikumiem par publiskas personas mantas un zemes iznomāšanu (šobrīd spēkā Ministru kabineta 2018.gada 20.februāra noteikumi Nr.97 “Publiskas personas mantas iznomāšanas noteikumiem” un Ministru kabineta 2018.gada 19.jūnija noteikumi Nr.350 “Publiskas personas zemes nomas un apbūves tiesības noteikumi”). Uz projekta iesnieguma iesniegšanas brīdi ar komersantu kā sadarbības partneri jau ir noslēgts nomas līgums, kurš ir iegūts, ievērojot vispārējo kārtību, kas izriet no publiskas personas mantas un zemes iznomāšanas nosacījumiem, nomas līgumā paredzētā nomas maksa ir pārskatāma, ņemot vērā komersanta kā sadarbības partnera un ES fondu plānotos ieguldījumus pašvaldības infrastruktūrā (ievērojot stimulējošās ietekmes nosacījumus, nomas maksa ir pārskatāma ne ātrāk kā pēc projekta iesnieguma apstiprināšanas sadarbības iestādē, piemēram, pēc projektā plānoto ieguldīju veikšanas infrastruktūrā, t.i. pēc būvobjekta nodošanas un pieņemšanas akta parakstīšanas); </a:t>
            </a:r>
            <a:endParaRPr lang="en-US" dirty="0"/>
          </a:p>
          <a:p>
            <a:pPr marL="171450" indent="-171450">
              <a:buFont typeface="Wingdings" panose="05000000000000000000" pitchFamily="2" charset="2"/>
              <a:buChar char="v"/>
            </a:pPr>
            <a:r>
              <a:rPr lang="lv-LV" dirty="0"/>
              <a:t>ja </a:t>
            </a:r>
            <a:r>
              <a:rPr lang="lv-LV" b="1" dirty="0"/>
              <a:t>atbalsts ir paredzēts komersantam kā sadarbības partnerim ieguldījumiem infrastruktūrā, kas apbūves tiesības laikā pieder komersantam kā sadarbības partnerim</a:t>
            </a:r>
            <a:r>
              <a:rPr lang="lv-LV" dirty="0"/>
              <a:t>, bet atrodas uz finansējuma saņēmēja (piem., pašvaldības) īpašumā esošas zemes, ieguldījumus var veikt uz apbūves tiesības pamata, ja apbūves tiesība (pirms projekta iesnieguma iesniegšanas vai līdz projekta apstiprināšanai sadarbības iestādē) ir iegūta uz termiņu, kas nav īsāks par 10 gadiem, un līgums par apbūves tiesību paredz publiskas personas zemes īpašuma izpirkšanu uz vispārīgiem noteikumiem. Apbūves tiesību piešķir atbilstoši normatīvajos aktos noteiktajai kārtībai (šobrīd spēkā Ministru kabineta 2018.gada 19.jūnija noteikumi Nr.350 “Publiskas personas zemes nomas un apbūves tiesības noteikumi”, kur norādīta publiskas personas neapbūvēta zemesgabala apbūves tiesības piešķiršanas kārtība, maksas par apbūves tiesības piešķiršanu noteikšanas metodika, kā arī atsevišķus apbūves tiesības piešķiršanas līgumā ietveramos tipveida nosacījumus). Sadarbības līgumu ar komersantu kā sadarbības partneri var noslēgt pēc tam, kad apbūves tiesīgais ir noskaidrots izsolē;</a:t>
            </a:r>
          </a:p>
          <a:p>
            <a:endParaRPr lang="lv-LV" dirty="0"/>
          </a:p>
        </p:txBody>
      </p:sp>
      <p:sp>
        <p:nvSpPr>
          <p:cNvPr id="4" name="Slide Number Placeholder 3">
            <a:extLst>
              <a:ext uri="{FF2B5EF4-FFF2-40B4-BE49-F238E27FC236}">
                <a16:creationId xmlns:a16="http://schemas.microsoft.com/office/drawing/2014/main" id="{43076D1F-CFD6-CB46-C200-E90A7EE477B9}"/>
              </a:ext>
            </a:extLst>
          </p:cNvPr>
          <p:cNvSpPr>
            <a:spLocks noGrp="1"/>
          </p:cNvSpPr>
          <p:nvPr>
            <p:ph type="sldNum" sz="quarter" idx="5"/>
          </p:nvPr>
        </p:nvSpPr>
        <p:spPr/>
        <p:txBody>
          <a:bodyPr/>
          <a:lstStyle/>
          <a:p>
            <a:pPr>
              <a:defRPr/>
            </a:pPr>
            <a:fld id="{65204C27-667F-45DF-9ECE-F2858BB85E3D}" type="slidenum">
              <a:rPr lang="lv-LV" altLang="lv-LV" smtClean="0"/>
              <a:pPr>
                <a:defRPr/>
              </a:pPr>
              <a:t>17</a:t>
            </a:fld>
            <a:endParaRPr lang="lv-LV" altLang="lv-LV"/>
          </a:p>
        </p:txBody>
      </p:sp>
    </p:spTree>
    <p:extLst>
      <p:ext uri="{BB962C8B-B14F-4D97-AF65-F5344CB8AC3E}">
        <p14:creationId xmlns:p14="http://schemas.microsoft.com/office/powerpoint/2010/main" val="1936290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9B7E3-69E4-143C-6AAA-1F9303877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4BB820-0144-A50C-3BE0-E260E28BC7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0FB66C-17D6-F421-8A20-32777422756F}"/>
              </a:ext>
            </a:extLst>
          </p:cNvPr>
          <p:cNvSpPr>
            <a:spLocks noGrp="1"/>
          </p:cNvSpPr>
          <p:nvPr>
            <p:ph type="body" idx="1"/>
          </p:nvPr>
        </p:nvSpPr>
        <p:spPr/>
        <p:txBody>
          <a:bodyPr/>
          <a:lstStyle/>
          <a:p>
            <a:r>
              <a:rPr lang="lv-LV"/>
              <a:t>Darbību plāno, ja paredzēta </a:t>
            </a:r>
            <a:r>
              <a:rPr lang="lv-LV" b="1"/>
              <a:t>iekšējā dzelzceļa tīkla izbūve, pārbūve vai atjaunošana projekta iesniedzēja noteiktajā uzņēmējdarbības teritorijā </a:t>
            </a:r>
            <a:r>
              <a:rPr lang="en-US" b="1"/>
              <a:t>(MKN 36.1.2. </a:t>
            </a:r>
            <a:r>
              <a:rPr lang="en-US" b="1" err="1"/>
              <a:t>punkta</a:t>
            </a:r>
            <a:r>
              <a:rPr lang="en-US" b="1"/>
              <a:t> </a:t>
            </a:r>
            <a:r>
              <a:rPr lang="en-US" b="1" err="1"/>
              <a:t>attiecināmās</a:t>
            </a:r>
            <a:r>
              <a:rPr lang="en-US" b="1"/>
              <a:t> </a:t>
            </a:r>
            <a:r>
              <a:rPr lang="en-US" b="1" err="1"/>
              <a:t>izmaksas</a:t>
            </a:r>
            <a:r>
              <a:rPr lang="en-US" b="1"/>
              <a:t>)  </a:t>
            </a:r>
            <a:r>
              <a:rPr lang="lv-LV"/>
              <a:t>regulas Nr. 651/2014 56. panta ietvaros (projekta iesniegumā darbība Nr.7 “Darbības nomas infrastruktūrai, ja nav zināms komersants (komercdarbības atbalsts, regulas Nr.651/2014 56.pants, </a:t>
            </a:r>
            <a:r>
              <a:rPr lang="lv-LV" err="1"/>
              <a:t>de</a:t>
            </a:r>
            <a:r>
              <a:rPr lang="lv-LV"/>
              <a:t> </a:t>
            </a:r>
            <a:r>
              <a:rPr lang="lv-LV" err="1"/>
              <a:t>minimis</a:t>
            </a:r>
            <a:r>
              <a:rPr lang="lv-LV"/>
              <a:t> projekta sagatavošanai)”.</a:t>
            </a:r>
            <a:endParaRPr lang="en-US"/>
          </a:p>
          <a:p>
            <a:endParaRPr lang="en-US"/>
          </a:p>
          <a:p>
            <a:r>
              <a:rPr lang="en-US" sz="1200" err="1">
                <a:solidFill>
                  <a:srgbClr val="002060"/>
                </a:solidFill>
                <a:effectLst/>
                <a:latin typeface="Verdana" panose="020B0604030504040204" pitchFamily="34" charset="0"/>
                <a:ea typeface="Verdana" panose="020B0604030504040204" pitchFamily="34" charset="0"/>
              </a:rPr>
              <a:t>Dzelzceļa</a:t>
            </a:r>
            <a:r>
              <a:rPr lang="en-US" sz="1200">
                <a:solidFill>
                  <a:srgbClr val="002060"/>
                </a:solidFill>
                <a:effectLst/>
                <a:latin typeface="Verdana" panose="020B0604030504040204" pitchFamily="34" charset="0"/>
                <a:ea typeface="Verdana" panose="020B0604030504040204" pitchFamily="34" charset="0"/>
              </a:rPr>
              <a:t> </a:t>
            </a:r>
            <a:r>
              <a:rPr lang="en-US" sz="1200" err="1">
                <a:solidFill>
                  <a:srgbClr val="002060"/>
                </a:solidFill>
                <a:effectLst/>
                <a:latin typeface="Verdana" panose="020B0604030504040204" pitchFamily="34" charset="0"/>
                <a:ea typeface="Verdana" panose="020B0604030504040204" pitchFamily="34" charset="0"/>
              </a:rPr>
              <a:t>savienojuma</a:t>
            </a:r>
            <a:r>
              <a:rPr lang="en-US" sz="1200">
                <a:solidFill>
                  <a:srgbClr val="002060"/>
                </a:solidFill>
                <a:effectLst/>
                <a:latin typeface="Verdana" panose="020B0604030504040204" pitchFamily="34" charset="0"/>
                <a:ea typeface="Verdana" panose="020B0604030504040204" pitchFamily="34" charset="0"/>
              </a:rPr>
              <a:t> </a:t>
            </a:r>
            <a:r>
              <a:rPr lang="lv-LV" sz="1200">
                <a:solidFill>
                  <a:srgbClr val="002060"/>
                </a:solidFill>
                <a:effectLst/>
                <a:latin typeface="Verdana" panose="020B0604030504040204" pitchFamily="34" charset="0"/>
                <a:ea typeface="Verdana" panose="020B0604030504040204" pitchFamily="34" charset="0"/>
              </a:rPr>
              <a:t>posms </a:t>
            </a:r>
            <a:r>
              <a:rPr lang="en-US" sz="1200" err="1">
                <a:solidFill>
                  <a:srgbClr val="002060"/>
                </a:solidFill>
                <a:effectLst/>
                <a:latin typeface="Verdana" panose="020B0604030504040204" pitchFamily="34" charset="0"/>
                <a:ea typeface="Verdana" panose="020B0604030504040204" pitchFamily="34" charset="0"/>
              </a:rPr>
              <a:t>būs</a:t>
            </a:r>
            <a:r>
              <a:rPr lang="lv-LV" sz="1200">
                <a:solidFill>
                  <a:srgbClr val="002060"/>
                </a:solidFill>
                <a:effectLst/>
                <a:latin typeface="Verdana" panose="020B0604030504040204" pitchFamily="34" charset="0"/>
                <a:ea typeface="Verdana" panose="020B0604030504040204" pitchFamily="34" charset="0"/>
              </a:rPr>
              <a:t> </a:t>
            </a:r>
            <a:r>
              <a:rPr lang="en-US" sz="1200" err="1">
                <a:solidFill>
                  <a:srgbClr val="002060"/>
                </a:solidFill>
                <a:effectLst/>
                <a:latin typeface="Verdana" panose="020B0604030504040204" pitchFamily="34" charset="0"/>
                <a:ea typeface="Verdana" panose="020B0604030504040204" pitchFamily="34" charset="0"/>
              </a:rPr>
              <a:t>jā</a:t>
            </a:r>
            <a:r>
              <a:rPr lang="lv-LV" sz="1200">
                <a:solidFill>
                  <a:srgbClr val="002060"/>
                </a:solidFill>
                <a:effectLst/>
                <a:latin typeface="Verdana" panose="020B0604030504040204" pitchFamily="34" charset="0"/>
                <a:ea typeface="Verdana" panose="020B0604030504040204" pitchFamily="34" charset="0"/>
              </a:rPr>
              <a:t>reģistrē ievērojot Ministru kabineta  1998. gada 29. decembra noteikumus Nr. 489 “Dzelzceļa infrastruktūras (sliežu ceļu) valsts reģistrācijas un uzskaites kārtība”</a:t>
            </a:r>
            <a:endParaRPr lang="lv-LV"/>
          </a:p>
        </p:txBody>
      </p:sp>
      <p:sp>
        <p:nvSpPr>
          <p:cNvPr id="4" name="Slide Number Placeholder 3">
            <a:extLst>
              <a:ext uri="{FF2B5EF4-FFF2-40B4-BE49-F238E27FC236}">
                <a16:creationId xmlns:a16="http://schemas.microsoft.com/office/drawing/2014/main" id="{7DE8DEAB-A23A-AD37-72DA-865676E238ED}"/>
              </a:ext>
            </a:extLst>
          </p:cNvPr>
          <p:cNvSpPr>
            <a:spLocks noGrp="1"/>
          </p:cNvSpPr>
          <p:nvPr>
            <p:ph type="sldNum" sz="quarter" idx="5"/>
          </p:nvPr>
        </p:nvSpPr>
        <p:spPr/>
        <p:txBody>
          <a:bodyPr/>
          <a:lstStyle/>
          <a:p>
            <a:pPr>
              <a:defRPr/>
            </a:pPr>
            <a:fld id="{65204C27-667F-45DF-9ECE-F2858BB85E3D}" type="slidenum">
              <a:rPr lang="lv-LV" altLang="lv-LV" smtClean="0"/>
              <a:pPr>
                <a:defRPr/>
              </a:pPr>
              <a:t>18</a:t>
            </a:fld>
            <a:endParaRPr lang="lv-LV" altLang="lv-LV"/>
          </a:p>
        </p:txBody>
      </p:sp>
    </p:spTree>
    <p:extLst>
      <p:ext uri="{BB962C8B-B14F-4D97-AF65-F5344CB8AC3E}">
        <p14:creationId xmlns:p14="http://schemas.microsoft.com/office/powerpoint/2010/main" val="41413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B4A55CF2-256D-44FD-9430-5B63A079CF51}" type="slidenum">
              <a:rPr lang="lv-LV" smtClean="0"/>
              <a:t>19</a:t>
            </a:fld>
            <a:endParaRPr lang="lv-LV"/>
          </a:p>
        </p:txBody>
      </p:sp>
    </p:spTree>
    <p:extLst>
      <p:ext uri="{BB962C8B-B14F-4D97-AF65-F5344CB8AC3E}">
        <p14:creationId xmlns:p14="http://schemas.microsoft.com/office/powerpoint/2010/main" val="3675250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58C1F-755B-61D4-8BE7-1EBAD96F6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8F96D-456D-0145-C067-6C61991E4B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3A4B1-E6F0-D0AA-6B42-05C7268B9A6E}"/>
              </a:ext>
            </a:extLst>
          </p:cNvPr>
          <p:cNvSpPr>
            <a:spLocks noGrp="1"/>
          </p:cNvSpPr>
          <p:nvPr>
            <p:ph type="body" idx="1"/>
          </p:nvPr>
        </p:nvSpPr>
        <p:spPr/>
        <p:txBody>
          <a:bodyPr/>
          <a:lstStyle/>
          <a:p>
            <a:r>
              <a:rPr lang="lv-LV" sz="1800" i="1">
                <a:solidFill>
                  <a:srgbClr val="0000FF"/>
                </a:solidFill>
                <a:effectLst/>
                <a:latin typeface="Times New Roman" panose="02020603050405020304" pitchFamily="18" charset="0"/>
                <a:ea typeface="Times New Roman" panose="02020603050405020304" pitchFamily="18" charset="0"/>
              </a:rPr>
              <a:t>piemēram, izbūvēts ielas posms 0</a:t>
            </a:r>
            <a:r>
              <a:rPr lang="lv-LV" sz="1800">
                <a:effectLst/>
                <a:latin typeface="Times New Roman" panose="02020603050405020304" pitchFamily="18" charset="0"/>
                <a:ea typeface="Times New Roman" panose="02020603050405020304" pitchFamily="18" charset="0"/>
              </a:rPr>
              <a:t>,</a:t>
            </a:r>
            <a:r>
              <a:rPr lang="lv-LV" sz="1800" i="1">
                <a:solidFill>
                  <a:srgbClr val="0000FF"/>
                </a:solidFill>
                <a:effectLst/>
                <a:latin typeface="Times New Roman" panose="02020603050405020304" pitchFamily="18" charset="0"/>
                <a:ea typeface="Times New Roman" panose="02020603050405020304" pitchFamily="18" charset="0"/>
              </a:rPr>
              <a:t>7  km, noslēgts viens būvuzraudzības līgums u.c. Ja tiek būvētas/ pārbūvētas vairākas ielas/ ceļi, norāda katras ielas/ ceļa posma garumu, kas tiek iekļauts projekta iesniegumā</a:t>
            </a:r>
            <a:endParaRPr lang="en-US" sz="1800" i="1">
              <a:solidFill>
                <a:srgbClr val="0000FF"/>
              </a:solidFill>
              <a:effectLst/>
              <a:latin typeface="Times New Roman" panose="02020603050405020304" pitchFamily="18" charset="0"/>
              <a:ea typeface="Times New Roman" panose="02020603050405020304" pitchFamily="18" charset="0"/>
            </a:endParaRPr>
          </a:p>
          <a:p>
            <a:endParaRPr lang="en-US" sz="1800" i="1">
              <a:solidFill>
                <a:srgbClr val="0000FF"/>
              </a:solidFill>
              <a:effectLst/>
              <a:latin typeface="Times New Roman" panose="02020603050405020304" pitchFamily="18" charset="0"/>
            </a:endParaRP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b="1">
                <a:solidFill>
                  <a:srgbClr val="002060"/>
                </a:solidFill>
                <a:latin typeface="Verdana" panose="020B0604030504040204" pitchFamily="34" charset="0"/>
                <a:ea typeface="Verdana" panose="020B0604030504040204" pitchFamily="34" charset="0"/>
              </a:rPr>
              <a:t>norāda informāciju par iepirkuma procedūras veikšanu</a:t>
            </a:r>
            <a:r>
              <a:rPr lang="lv-LV" sz="1200">
                <a:solidFill>
                  <a:srgbClr val="002060"/>
                </a:solidFill>
                <a:latin typeface="Verdana" panose="020B0604030504040204" pitchFamily="34" charset="0"/>
                <a:ea typeface="Verdana" panose="020B0604030504040204" pitchFamily="34" charset="0"/>
              </a:rPr>
              <a:t>, tajā skaitā, kā tiks nodrošināta sadarbība iepirkumu veikšanā, </a:t>
            </a:r>
            <a:r>
              <a:rPr lang="lv-LV" sz="1200" b="1">
                <a:solidFill>
                  <a:srgbClr val="002060"/>
                </a:solidFill>
                <a:latin typeface="Verdana" panose="020B0604030504040204" pitchFamily="34" charset="0"/>
                <a:ea typeface="Verdana" panose="020B0604030504040204" pitchFamily="34" charset="0"/>
              </a:rPr>
              <a:t>kā tiks organizēts būvdarbu process finansējuma saņēmēja un sadarbības partnera starpā</a:t>
            </a:r>
          </a:p>
          <a:p>
            <a:endParaRPr lang="lv-LV"/>
          </a:p>
        </p:txBody>
      </p:sp>
      <p:sp>
        <p:nvSpPr>
          <p:cNvPr id="4" name="Slide Number Placeholder 3">
            <a:extLst>
              <a:ext uri="{FF2B5EF4-FFF2-40B4-BE49-F238E27FC236}">
                <a16:creationId xmlns:a16="http://schemas.microsoft.com/office/drawing/2014/main" id="{7B1DBEDD-03A6-4296-CB41-1771DF1A653D}"/>
              </a:ext>
            </a:extLst>
          </p:cNvPr>
          <p:cNvSpPr>
            <a:spLocks noGrp="1"/>
          </p:cNvSpPr>
          <p:nvPr>
            <p:ph type="sldNum" sz="quarter" idx="5"/>
          </p:nvPr>
        </p:nvSpPr>
        <p:spPr/>
        <p:txBody>
          <a:bodyPr/>
          <a:lstStyle/>
          <a:p>
            <a:pPr>
              <a:defRPr/>
            </a:pPr>
            <a:fld id="{65204C27-667F-45DF-9ECE-F2858BB85E3D}" type="slidenum">
              <a:rPr lang="lv-LV" altLang="lv-LV" smtClean="0"/>
              <a:pPr>
                <a:defRPr/>
              </a:pPr>
              <a:t>20</a:t>
            </a:fld>
            <a:endParaRPr lang="lv-LV" altLang="lv-LV"/>
          </a:p>
        </p:txBody>
      </p:sp>
    </p:spTree>
    <p:extLst>
      <p:ext uri="{BB962C8B-B14F-4D97-AF65-F5344CB8AC3E}">
        <p14:creationId xmlns:p14="http://schemas.microsoft.com/office/powerpoint/2010/main" val="79475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4A55CF2-256D-44FD-9430-5B63A079CF51}" type="slidenum">
              <a:rPr lang="lv-LV" smtClean="0"/>
              <a:t>2</a:t>
            </a:fld>
            <a:endParaRPr lang="lv-LV"/>
          </a:p>
        </p:txBody>
      </p:sp>
    </p:spTree>
    <p:extLst>
      <p:ext uri="{BB962C8B-B14F-4D97-AF65-F5344CB8AC3E}">
        <p14:creationId xmlns:p14="http://schemas.microsoft.com/office/powerpoint/2010/main" val="4047046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0361A-2EFA-2A81-A365-AFE8CA3A6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23C39-A2D5-6548-1D63-0BB409BCB4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9AAAA-DFE8-B120-86B3-EF262223A2FF}"/>
              </a:ext>
            </a:extLst>
          </p:cNvPr>
          <p:cNvSpPr>
            <a:spLocks noGrp="1"/>
          </p:cNvSpPr>
          <p:nvPr>
            <p:ph type="body" idx="1"/>
          </p:nvPr>
        </p:nvSpPr>
        <p:spPr/>
        <p:txBody>
          <a:bodyPr/>
          <a:lstStyle/>
          <a:p>
            <a:r>
              <a:rPr lang="lv-LV" sz="1800" i="1">
                <a:solidFill>
                  <a:srgbClr val="0000FF"/>
                </a:solidFill>
                <a:effectLst/>
                <a:latin typeface="Times New Roman" panose="02020603050405020304" pitchFamily="18" charset="0"/>
                <a:ea typeface="Times New Roman" panose="02020603050405020304" pitchFamily="18" charset="0"/>
              </a:rPr>
              <a:t>piemēram, izbūvēts ielas posms 0</a:t>
            </a:r>
            <a:r>
              <a:rPr lang="lv-LV" sz="1800">
                <a:effectLst/>
                <a:latin typeface="Times New Roman" panose="02020603050405020304" pitchFamily="18" charset="0"/>
                <a:ea typeface="Times New Roman" panose="02020603050405020304" pitchFamily="18" charset="0"/>
              </a:rPr>
              <a:t>,</a:t>
            </a:r>
            <a:r>
              <a:rPr lang="lv-LV" sz="1800" i="1">
                <a:solidFill>
                  <a:srgbClr val="0000FF"/>
                </a:solidFill>
                <a:effectLst/>
                <a:latin typeface="Times New Roman" panose="02020603050405020304" pitchFamily="18" charset="0"/>
                <a:ea typeface="Times New Roman" panose="02020603050405020304" pitchFamily="18" charset="0"/>
              </a:rPr>
              <a:t>7  km, noslēgts viens būvuzraudzības līgums u.c. Ja tiek būvētas/ pārbūvētas vairākas ielas/ ceļi, norāda katras ielas/ ceļa posma garumu, kas tiek iekļauts projekta iesniegumā</a:t>
            </a:r>
            <a:endParaRPr lang="en-US" sz="1800" i="1">
              <a:solidFill>
                <a:srgbClr val="0000FF"/>
              </a:solidFill>
              <a:effectLst/>
              <a:latin typeface="Times New Roman" panose="02020603050405020304" pitchFamily="18" charset="0"/>
              <a:ea typeface="Times New Roman" panose="02020603050405020304" pitchFamily="18" charset="0"/>
            </a:endParaRPr>
          </a:p>
          <a:p>
            <a:endParaRPr lang="en-US" sz="1800" i="1">
              <a:solidFill>
                <a:srgbClr val="0000FF"/>
              </a:solidFill>
              <a:effectLst/>
              <a:latin typeface="Times New Roman" panose="02020603050405020304" pitchFamily="18" charset="0"/>
            </a:endParaRP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b="1">
                <a:solidFill>
                  <a:srgbClr val="002060"/>
                </a:solidFill>
                <a:latin typeface="Verdana" panose="020B0604030504040204" pitchFamily="34" charset="0"/>
                <a:ea typeface="Verdana" panose="020B0604030504040204" pitchFamily="34" charset="0"/>
              </a:rPr>
              <a:t>norāda informāciju par iepirkuma procedūras veikšanu</a:t>
            </a:r>
            <a:r>
              <a:rPr lang="lv-LV" sz="1200">
                <a:solidFill>
                  <a:srgbClr val="002060"/>
                </a:solidFill>
                <a:latin typeface="Verdana" panose="020B0604030504040204" pitchFamily="34" charset="0"/>
                <a:ea typeface="Verdana" panose="020B0604030504040204" pitchFamily="34" charset="0"/>
              </a:rPr>
              <a:t>, tajā skaitā, kā tiks nodrošināta sadarbība iepirkumu veikšanā, </a:t>
            </a:r>
            <a:r>
              <a:rPr lang="lv-LV" sz="1200" b="1">
                <a:solidFill>
                  <a:srgbClr val="002060"/>
                </a:solidFill>
                <a:latin typeface="Verdana" panose="020B0604030504040204" pitchFamily="34" charset="0"/>
                <a:ea typeface="Verdana" panose="020B0604030504040204" pitchFamily="34" charset="0"/>
              </a:rPr>
              <a:t>kā tiks organizēts būvdarbu process finansējuma saņēmēja un sadarbības partnera starpā</a:t>
            </a:r>
            <a:endParaRPr lang="en-US" sz="1200" b="1">
              <a:solidFill>
                <a:srgbClr val="002060"/>
              </a:solidFill>
              <a:latin typeface="Verdana" panose="020B0604030504040204" pitchFamily="34" charset="0"/>
              <a:ea typeface="Verdana" panose="020B0604030504040204" pitchFamily="34" charset="0"/>
            </a:endParaRPr>
          </a:p>
          <a:p>
            <a:pPr marL="0" marR="0" lvl="0" indent="0" algn="l" defTabSz="938213" rtl="0" eaLnBrk="0" fontAlgn="base" latinLnBrk="0" hangingPunct="0">
              <a:lnSpc>
                <a:spcPct val="100000"/>
              </a:lnSpc>
              <a:spcBef>
                <a:spcPct val="30000"/>
              </a:spcBef>
              <a:spcAft>
                <a:spcPct val="0"/>
              </a:spcAft>
              <a:buClrTx/>
              <a:buSzTx/>
              <a:buFontTx/>
              <a:buNone/>
              <a:tabLst/>
              <a:defRPr/>
            </a:pPr>
            <a:r>
              <a:rPr lang="en-US" sz="1200" b="1">
                <a:solidFill>
                  <a:schemeClr val="accent4">
                    <a:lumMod val="75000"/>
                  </a:schemeClr>
                </a:solidFill>
                <a:latin typeface="Verdana" panose="020B0604030504040204" pitchFamily="34" charset="0"/>
                <a:ea typeface="Verdana" panose="020B0604030504040204" pitchFamily="34" charset="0"/>
              </a:rPr>
              <a:t>!</a:t>
            </a:r>
            <a:r>
              <a:rPr lang="lv-LV" sz="1200" b="1">
                <a:solidFill>
                  <a:schemeClr val="accent4">
                    <a:lumMod val="75000"/>
                  </a:schemeClr>
                </a:solidFill>
                <a:latin typeface="Verdana" panose="020B0604030504040204" pitchFamily="34" charset="0"/>
                <a:ea typeface="Verdana" panose="020B0604030504040204" pitchFamily="34" charset="0"/>
              </a:rPr>
              <a:t> Detalizētu radītāju vērtību pārbaudi veic projekta īstenošanas ietvaros, pēc tam, kad projekta iesniedzējs </a:t>
            </a:r>
            <a:r>
              <a:rPr lang="en-US" sz="1200" b="1">
                <a:solidFill>
                  <a:schemeClr val="accent4">
                    <a:lumMod val="75000"/>
                  </a:schemeClr>
                </a:solidFill>
                <a:latin typeface="Verdana" panose="020B0604030504040204" pitchFamily="34" charset="0"/>
                <a:ea typeface="Verdana" panose="020B0604030504040204" pitchFamily="34" charset="0"/>
              </a:rPr>
              <a:t>CFLA</a:t>
            </a:r>
            <a:r>
              <a:rPr lang="lv-LV" sz="1200" b="1">
                <a:solidFill>
                  <a:schemeClr val="accent4">
                    <a:lumMod val="75000"/>
                  </a:schemeClr>
                </a:solidFill>
                <a:latin typeface="Verdana" panose="020B0604030504040204" pitchFamily="34" charset="0"/>
                <a:ea typeface="Verdana" panose="020B0604030504040204" pitchFamily="34" charset="0"/>
              </a:rPr>
              <a:t> iesniedz pārskatu (ziņo) par rādītāju sasniegšanu.</a:t>
            </a:r>
          </a:p>
          <a:p>
            <a:pPr marL="0" marR="0" lvl="0" indent="0" algn="l" defTabSz="938213" rtl="0" eaLnBrk="0" fontAlgn="base" latinLnBrk="0" hangingPunct="0">
              <a:lnSpc>
                <a:spcPct val="100000"/>
              </a:lnSpc>
              <a:spcBef>
                <a:spcPct val="30000"/>
              </a:spcBef>
              <a:spcAft>
                <a:spcPct val="0"/>
              </a:spcAft>
              <a:buClrTx/>
              <a:buSzTx/>
              <a:buFontTx/>
              <a:buNone/>
              <a:tabLst/>
              <a:defRPr/>
            </a:pPr>
            <a:endParaRPr lang="lv-LV" sz="1200" b="1">
              <a:solidFill>
                <a:srgbClr val="002060"/>
              </a:solidFill>
              <a:latin typeface="Verdana" panose="020B0604030504040204" pitchFamily="34" charset="0"/>
              <a:ea typeface="Verdana" panose="020B0604030504040204" pitchFamily="34" charset="0"/>
            </a:endParaRPr>
          </a:p>
          <a:p>
            <a:endParaRPr lang="lv-LV"/>
          </a:p>
        </p:txBody>
      </p:sp>
      <p:sp>
        <p:nvSpPr>
          <p:cNvPr id="4" name="Slide Number Placeholder 3">
            <a:extLst>
              <a:ext uri="{FF2B5EF4-FFF2-40B4-BE49-F238E27FC236}">
                <a16:creationId xmlns:a16="http://schemas.microsoft.com/office/drawing/2014/main" id="{A114BE27-E3ED-C6A4-140C-C8D77C594873}"/>
              </a:ext>
            </a:extLst>
          </p:cNvPr>
          <p:cNvSpPr>
            <a:spLocks noGrp="1"/>
          </p:cNvSpPr>
          <p:nvPr>
            <p:ph type="sldNum" sz="quarter" idx="5"/>
          </p:nvPr>
        </p:nvSpPr>
        <p:spPr/>
        <p:txBody>
          <a:bodyPr/>
          <a:lstStyle/>
          <a:p>
            <a:pPr>
              <a:defRPr/>
            </a:pPr>
            <a:fld id="{65204C27-667F-45DF-9ECE-F2858BB85E3D}" type="slidenum">
              <a:rPr lang="lv-LV" altLang="lv-LV" smtClean="0"/>
              <a:pPr>
                <a:defRPr/>
              </a:pPr>
              <a:t>21</a:t>
            </a:fld>
            <a:endParaRPr lang="lv-LV" altLang="lv-LV"/>
          </a:p>
        </p:txBody>
      </p:sp>
    </p:spTree>
    <p:extLst>
      <p:ext uri="{BB962C8B-B14F-4D97-AF65-F5344CB8AC3E}">
        <p14:creationId xmlns:p14="http://schemas.microsoft.com/office/powerpoint/2010/main" val="3173431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0C9B1-3054-D77B-B58A-70251409B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066CDA-B24D-1441-AE8D-DF8488A0B3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A49671-A296-8A50-D45D-84A8881B1557}"/>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DC1B0935-1C26-14D6-6D8B-B9C4D6448F39}"/>
              </a:ext>
            </a:extLst>
          </p:cNvPr>
          <p:cNvSpPr>
            <a:spLocks noGrp="1"/>
          </p:cNvSpPr>
          <p:nvPr>
            <p:ph type="sldNum" sz="quarter" idx="5"/>
          </p:nvPr>
        </p:nvSpPr>
        <p:spPr/>
        <p:txBody>
          <a:bodyPr/>
          <a:lstStyle/>
          <a:p>
            <a:pPr>
              <a:defRPr/>
            </a:pPr>
            <a:fld id="{65204C27-667F-45DF-9ECE-F2858BB85E3D}" type="slidenum">
              <a:rPr lang="lv-LV" altLang="lv-LV" smtClean="0"/>
              <a:pPr>
                <a:defRPr/>
              </a:pPr>
              <a:t>22</a:t>
            </a:fld>
            <a:endParaRPr lang="lv-LV" altLang="lv-LV"/>
          </a:p>
        </p:txBody>
      </p:sp>
    </p:spTree>
    <p:extLst>
      <p:ext uri="{BB962C8B-B14F-4D97-AF65-F5344CB8AC3E}">
        <p14:creationId xmlns:p14="http://schemas.microsoft.com/office/powerpoint/2010/main" val="2543656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Funkcionālā savienojuma izmaksas ir attiecināmas arī tad, ja starp projekta iesniedzēja noteikto uzņēmējdarbības teritoriju un funkcionālo savienojumu ir ielas vai ceļa posms, kas nav garāks par 400 metriem, izņemot gadījumu, ja funkcionālais savienojums ir vienīgā alternatīva nokļūšanai no projekta iesniedzēja noteiktās uzņēmējdarbības teritorijas līdz publisko ceļu tīklam vai funkcionālais savienojums ir turpinājums tās pašas ielas vai tā paša ceļa posmam, kas nav garāks par 500 metriem nacionālas un reģionālas nozīmes attīstības centros (pilsētās) un 1500 metriem novadu teritorijā</a:t>
            </a:r>
            <a:endParaRPr lang="en-US"/>
          </a:p>
          <a:p>
            <a:endParaRPr lang="en-US"/>
          </a:p>
          <a:p>
            <a:r>
              <a:rPr lang="lv-LV"/>
              <a:t>11.4. ir radušās projekta iesniedzēja noteiktajā uzņēmējdarbības teritorijā vai ārpus projekta iesniedzēja noteiktās uzņēmējdarbības teritorijas līdz 1500 metriem, ja komersants pamato ārpus uzņēmējdarbības teritorijas radīto rādītāju sasaisti ar saimniecisko darbību, ko tas veic uzņēmējdarbības teritorijā. Informāciju norāda projektam pievienotajā kartogrāfiskajā materiālā.</a:t>
            </a:r>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23</a:t>
            </a:fld>
            <a:endParaRPr lang="lv-LV" altLang="lv-LV"/>
          </a:p>
        </p:txBody>
      </p:sp>
    </p:spTree>
    <p:extLst>
      <p:ext uri="{BB962C8B-B14F-4D97-AF65-F5344CB8AC3E}">
        <p14:creationId xmlns:p14="http://schemas.microsoft.com/office/powerpoint/2010/main" val="3044836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6B239-E753-FF01-CE5E-AAE4A62CE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47FA3-E1A9-9CB4-4BE2-602399E0F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06B39-8D49-DF05-168F-09C833CCF488}"/>
              </a:ext>
            </a:extLst>
          </p:cNvPr>
          <p:cNvSpPr>
            <a:spLocks noGrp="1"/>
          </p:cNvSpPr>
          <p:nvPr>
            <p:ph type="body" idx="1"/>
          </p:nvPr>
        </p:nvSpPr>
        <p:spPr/>
        <p:txBody>
          <a:bodyPr/>
          <a:lstStyle/>
          <a:p>
            <a:r>
              <a:rPr lang="lv-LV"/>
              <a:t>Funkcionālā savienojuma izmaksas ir attiecināmas arī tad, ja starp projekta iesniedzēja noteikto uzņēmējdarbības teritoriju un funkcionālo savienojumu ir ielas vai ceļa posms, kas nav garāks par 400 metriem, izņemot gadījumu, ja funkcionālais savienojums ir vienīgā alternatīva nokļūšanai no projekta iesniedzēja noteiktās uzņēmējdarbības teritorijas līdz publisko ceļu tīklam vai funkcionālais savienojums ir turpinājums tās pašas ielas vai tā paša ceļa posmam, kas nav garāks par 500 metriem nacionālas un reģionālas nozīmes attīstības centros (pilsētās) un 1500 metriem novadu teritorijā</a:t>
            </a:r>
            <a:endParaRPr lang="en-US"/>
          </a:p>
          <a:p>
            <a:endParaRPr lang="en-US"/>
          </a:p>
          <a:p>
            <a:r>
              <a:rPr lang="lv-LV"/>
              <a:t>11.4. ir radušās projekta iesniedzēja noteiktajā uzņēmējdarbības teritorijā vai ārpus projekta iesniedzēja noteiktās uzņēmējdarbības teritorijas līdz 1500 metriem, ja komersants pamato ārpus uzņēmējdarbības teritorijas radīto rādītāju sasaisti ar saimniecisko darbību, ko tas veic uzņēmējdarbības teritorijā. Informāciju norāda projektam pievienotajā kartogrāfiskajā materiālā.</a:t>
            </a:r>
          </a:p>
        </p:txBody>
      </p:sp>
      <p:sp>
        <p:nvSpPr>
          <p:cNvPr id="4" name="Slide Number Placeholder 3">
            <a:extLst>
              <a:ext uri="{FF2B5EF4-FFF2-40B4-BE49-F238E27FC236}">
                <a16:creationId xmlns:a16="http://schemas.microsoft.com/office/drawing/2014/main" id="{AEB8A53C-C85F-FAAB-B02E-16FC9CC9D4AB}"/>
              </a:ext>
            </a:extLst>
          </p:cNvPr>
          <p:cNvSpPr>
            <a:spLocks noGrp="1"/>
          </p:cNvSpPr>
          <p:nvPr>
            <p:ph type="sldNum" sz="quarter" idx="5"/>
          </p:nvPr>
        </p:nvSpPr>
        <p:spPr/>
        <p:txBody>
          <a:bodyPr/>
          <a:lstStyle/>
          <a:p>
            <a:pPr>
              <a:defRPr/>
            </a:pPr>
            <a:fld id="{65204C27-667F-45DF-9ECE-F2858BB85E3D}" type="slidenum">
              <a:rPr lang="lv-LV" altLang="lv-LV" smtClean="0"/>
              <a:pPr>
                <a:defRPr/>
              </a:pPr>
              <a:t>24</a:t>
            </a:fld>
            <a:endParaRPr lang="lv-LV" altLang="lv-LV"/>
          </a:p>
        </p:txBody>
      </p:sp>
    </p:spTree>
    <p:extLst>
      <p:ext uri="{BB962C8B-B14F-4D97-AF65-F5344CB8AC3E}">
        <p14:creationId xmlns:p14="http://schemas.microsoft.com/office/powerpoint/2010/main" val="1626518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4A55CF2-256D-44FD-9430-5B63A079CF51}" type="slidenum">
              <a:rPr lang="lv-LV" smtClean="0"/>
              <a:t>25</a:t>
            </a:fld>
            <a:endParaRPr lang="lv-LV"/>
          </a:p>
        </p:txBody>
      </p:sp>
    </p:spTree>
    <p:extLst>
      <p:ext uri="{BB962C8B-B14F-4D97-AF65-F5344CB8AC3E}">
        <p14:creationId xmlns:p14="http://schemas.microsoft.com/office/powerpoint/2010/main" val="4102565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Likuma</a:t>
            </a:r>
            <a:r>
              <a:rPr lang="en-US" dirty="0"/>
              <a:t> 29. pants: </a:t>
            </a:r>
            <a:r>
              <a:rPr lang="lv-LV" dirty="0"/>
              <a:t>objektīvu iemeslu dēļ šā panta pirmajā daļā noteikto termiņu nav iespējams ievērot, sadarbības iestāde to var pagarināt uz laiku, kas nav ilgāks par sešiem mēnešiem no projekta iesnieguma iesniegšanas beigu datuma, par to paziņojot projekta iesniedzējam.</a:t>
            </a:r>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26</a:t>
            </a:fld>
            <a:endParaRPr lang="lv-LV" altLang="lv-LV"/>
          </a:p>
        </p:txBody>
      </p:sp>
    </p:spTree>
    <p:extLst>
      <p:ext uri="{BB962C8B-B14F-4D97-AF65-F5344CB8AC3E}">
        <p14:creationId xmlns:p14="http://schemas.microsoft.com/office/powerpoint/2010/main" val="2009853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Aft>
                <a:spcPts val="800"/>
              </a:spcAft>
              <a:buFont typeface="+mj-lt"/>
              <a:buNone/>
              <a:tabLst>
                <a:tab pos="180340" algn="l"/>
              </a:tabLst>
            </a:pPr>
            <a:r>
              <a:rPr lang="lv-LV" sz="1200" u="none" strike="noStrike" dirty="0">
                <a:effectLst/>
                <a:latin typeface="Times New Roman" panose="02020603050405020304" pitchFamily="18" charset="0"/>
                <a:ea typeface="Calibri" panose="020F0502020204030204" pitchFamily="34" charset="0"/>
                <a:cs typeface="Arial" panose="020B0604020202020204" pitchFamily="34" charset="0"/>
              </a:rPr>
              <a:t>Projekta iesnieguma atbilstību projektu vērtēšanas kritērijiem vērtē, </a:t>
            </a:r>
            <a:r>
              <a:rPr lang="lv-LV" sz="1200" b="1" u="none" strike="noStrike" dirty="0">
                <a:effectLst/>
                <a:latin typeface="Times New Roman" panose="02020603050405020304" pitchFamily="18" charset="0"/>
                <a:ea typeface="Calibri" panose="020F0502020204030204" pitchFamily="34" charset="0"/>
                <a:cs typeface="Arial" panose="020B0604020202020204" pitchFamily="34" charset="0"/>
              </a:rPr>
              <a:t>vispirms izvērtējot visus neprecizējamos un pēc tam – precizējamos kritērijus šādā secībā</a:t>
            </a:r>
            <a:r>
              <a:rPr lang="lv-LV" sz="1200" u="none" strike="noStrike" dirty="0">
                <a:effectLst/>
                <a:latin typeface="Times New Roman" panose="02020603050405020304" pitchFamily="18" charset="0"/>
                <a:ea typeface="Calibri" panose="020F0502020204030204" pitchFamily="34" charset="0"/>
                <a:cs typeface="Arial" panose="020B0604020202020204" pitchFamily="34" charset="0"/>
              </a:rPr>
              <a:t>: </a:t>
            </a:r>
            <a:endParaRPr lang="lv-LV" sz="1100" u="none" strike="noStrike"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07000"/>
              </a:lnSpc>
              <a:spcAft>
                <a:spcPts val="800"/>
              </a:spcAft>
              <a:buFont typeface="+mj-lt"/>
              <a:buAutoNum type="arabicPeriod"/>
              <a:tabLst>
                <a:tab pos="180340" algn="l"/>
              </a:tabLst>
            </a:pPr>
            <a:r>
              <a:rPr lang="lv-LV" sz="1200" dirty="0">
                <a:effectLst/>
                <a:latin typeface="Times New Roman" panose="02020603050405020304" pitchFamily="18" charset="0"/>
                <a:ea typeface="Calibri" panose="020F0502020204030204" pitchFamily="34" charset="0"/>
                <a:cs typeface="Arial" panose="020B0604020202020204" pitchFamily="34" charset="0"/>
              </a:rPr>
              <a:t>vienotie kritēriji;</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07000"/>
              </a:lnSpc>
              <a:spcAft>
                <a:spcPts val="800"/>
              </a:spcAft>
              <a:buFont typeface="+mj-lt"/>
              <a:buAutoNum type="arabicPeriod"/>
              <a:tabLst>
                <a:tab pos="180340" algn="l"/>
              </a:tabLst>
            </a:pPr>
            <a:r>
              <a:rPr lang="lv-LV" sz="1200" dirty="0">
                <a:effectLst/>
                <a:latin typeface="Times New Roman" panose="02020603050405020304" pitchFamily="18" charset="0"/>
                <a:ea typeface="Calibri" panose="020F0502020204030204" pitchFamily="34" charset="0"/>
                <a:cs typeface="Arial" panose="020B0604020202020204" pitchFamily="34" charset="0"/>
              </a:rPr>
              <a:t>vienotie izvēles kritērij</a:t>
            </a:r>
            <a:r>
              <a:rPr lang="en-US" sz="1200" dirty="0" err="1">
                <a:effectLst/>
                <a:latin typeface="Times New Roman" panose="02020603050405020304" pitchFamily="18" charset="0"/>
                <a:ea typeface="Calibri" panose="020F0502020204030204" pitchFamily="34" charset="0"/>
                <a:cs typeface="Arial" panose="020B0604020202020204" pitchFamily="34" charset="0"/>
              </a:rPr>
              <a:t>i</a:t>
            </a:r>
            <a:r>
              <a:rPr lang="en-US" sz="1200" dirty="0">
                <a:effectLst/>
                <a:latin typeface="Times New Roman" panose="02020603050405020304" pitchFamily="18" charset="0"/>
                <a:ea typeface="Calibri" panose="020F0502020204030204" pitchFamily="34" charset="0"/>
                <a:cs typeface="Arial" panose="020B0604020202020204" pitchFamily="34" charset="0"/>
              </a:rPr>
              <a:t> (</a:t>
            </a:r>
            <a:r>
              <a:rPr lang="lv-LV" sz="1200" dirty="0">
                <a:solidFill>
                  <a:srgbClr val="002060"/>
                </a:solidFill>
                <a:latin typeface="Verdana" panose="020B0604030504040204" pitchFamily="34" charset="0"/>
                <a:ea typeface="Verdana" panose="020B0604030504040204" pitchFamily="34" charset="0"/>
              </a:rPr>
              <a:t>Nr. 2.1. (GNU kritērijs)</a:t>
            </a:r>
            <a:r>
              <a:rPr lang="en-US" sz="1200" dirty="0">
                <a:solidFill>
                  <a:srgbClr val="002060"/>
                </a:solidFill>
                <a:latin typeface="Verdana" panose="020B0604030504040204" pitchFamily="34" charset="0"/>
                <a:ea typeface="Verdana" panose="020B0604030504040204" pitchFamily="34" charset="0"/>
              </a:rPr>
              <a:t>; Nr. 2.4. – </a:t>
            </a:r>
            <a:r>
              <a:rPr lang="en-US" sz="1200" dirty="0" err="1">
                <a:solidFill>
                  <a:srgbClr val="002060"/>
                </a:solidFill>
                <a:latin typeface="Verdana" panose="020B0604030504040204" pitchFamily="34" charset="0"/>
                <a:ea typeface="Verdana" panose="020B0604030504040204" pitchFamily="34" charset="0"/>
              </a:rPr>
              <a:t>stimulējošās</a:t>
            </a:r>
            <a:r>
              <a:rPr lang="en-US" sz="1200" dirty="0">
                <a:solidFill>
                  <a:srgbClr val="002060"/>
                </a:solidFill>
                <a:latin typeface="Verdana" panose="020B0604030504040204" pitchFamily="34" charset="0"/>
                <a:ea typeface="Verdana" panose="020B0604030504040204" pitchFamily="34" charset="0"/>
              </a:rPr>
              <a:t> </a:t>
            </a:r>
            <a:r>
              <a:rPr lang="en-US" sz="1200" dirty="0" err="1">
                <a:solidFill>
                  <a:srgbClr val="002060"/>
                </a:solidFill>
                <a:latin typeface="Verdana" panose="020B0604030504040204" pitchFamily="34" charset="0"/>
                <a:ea typeface="Verdana" panose="020B0604030504040204" pitchFamily="34" charset="0"/>
              </a:rPr>
              <a:t>ietekmes</a:t>
            </a:r>
            <a:r>
              <a:rPr lang="en-US" sz="1200" dirty="0">
                <a:solidFill>
                  <a:srgbClr val="002060"/>
                </a:solidFill>
                <a:latin typeface="Verdana" panose="020B0604030504040204" pitchFamily="34" charset="0"/>
                <a:ea typeface="Verdana" panose="020B0604030504040204" pitchFamily="34" charset="0"/>
              </a:rPr>
              <a:t> </a:t>
            </a:r>
            <a:r>
              <a:rPr lang="en-US" sz="1200" dirty="0" err="1">
                <a:solidFill>
                  <a:srgbClr val="002060"/>
                </a:solidFill>
                <a:latin typeface="Verdana" panose="020B0604030504040204" pitchFamily="34" charset="0"/>
                <a:ea typeface="Verdana" panose="020B0604030504040204" pitchFamily="34" charset="0"/>
              </a:rPr>
              <a:t>kritērijs</a:t>
            </a:r>
            <a:r>
              <a:rPr lang="en-US" sz="1200" dirty="0">
                <a:solidFill>
                  <a:srgbClr val="002060"/>
                </a:solidFill>
                <a:latin typeface="Verdana" panose="020B0604030504040204" pitchFamily="34" charset="0"/>
                <a:ea typeface="Verdana" panose="020B0604030504040204" pitchFamily="34" charset="0"/>
              </a:rPr>
              <a:t> – </a:t>
            </a:r>
            <a:r>
              <a:rPr lang="en-US" sz="1200" dirty="0" err="1">
                <a:solidFill>
                  <a:srgbClr val="002060"/>
                </a:solidFill>
                <a:latin typeface="Verdana" panose="020B0604030504040204" pitchFamily="34" charset="0"/>
                <a:ea typeface="Verdana" panose="020B0604030504040204" pitchFamily="34" charset="0"/>
              </a:rPr>
              <a:t>darbības</a:t>
            </a:r>
            <a:r>
              <a:rPr lang="en-US" sz="1200" dirty="0">
                <a:solidFill>
                  <a:srgbClr val="002060"/>
                </a:solidFill>
                <a:latin typeface="Verdana" panose="020B0604030504040204" pitchFamily="34" charset="0"/>
                <a:ea typeface="Verdana" panose="020B0604030504040204" pitchFamily="34" charset="0"/>
              </a:rPr>
              <a:t>, </a:t>
            </a:r>
            <a:r>
              <a:rPr lang="en-US" sz="1200" dirty="0" err="1">
                <a:solidFill>
                  <a:srgbClr val="002060"/>
                </a:solidFill>
                <a:latin typeface="Verdana" panose="020B0604030504040204" pitchFamily="34" charset="0"/>
                <a:ea typeface="Verdana" panose="020B0604030504040204" pitchFamily="34" charset="0"/>
              </a:rPr>
              <a:t>kurām</a:t>
            </a:r>
            <a:r>
              <a:rPr lang="en-US" sz="1200" dirty="0">
                <a:solidFill>
                  <a:srgbClr val="002060"/>
                </a:solidFill>
                <a:latin typeface="Verdana" panose="020B0604030504040204" pitchFamily="34" charset="0"/>
                <a:ea typeface="Verdana" panose="020B0604030504040204" pitchFamily="34" charset="0"/>
              </a:rPr>
              <a:t> </a:t>
            </a:r>
            <a:r>
              <a:rPr lang="en-US" sz="1200" dirty="0" err="1">
                <a:solidFill>
                  <a:srgbClr val="002060"/>
                </a:solidFill>
                <a:latin typeface="Verdana" panose="020B0604030504040204" pitchFamily="34" charset="0"/>
                <a:ea typeface="Verdana" panose="020B0604030504040204" pitchFamily="34" charset="0"/>
              </a:rPr>
              <a:t>piemēro</a:t>
            </a:r>
            <a:r>
              <a:rPr lang="en-US" sz="1200" dirty="0">
                <a:solidFill>
                  <a:srgbClr val="002060"/>
                </a:solidFill>
                <a:latin typeface="Verdana" panose="020B0604030504040204" pitchFamily="34" charset="0"/>
                <a:ea typeface="Verdana" panose="020B0604030504040204" pitchFamily="34" charset="0"/>
              </a:rPr>
              <a:t> </a:t>
            </a:r>
            <a:r>
              <a:rPr lang="en-US" sz="1200" dirty="0" err="1">
                <a:solidFill>
                  <a:srgbClr val="002060"/>
                </a:solidFill>
                <a:latin typeface="Verdana" panose="020B0604030504040204" pitchFamily="34" charset="0"/>
                <a:ea typeface="Verdana" panose="020B0604030504040204" pitchFamily="34" charset="0"/>
              </a:rPr>
              <a:t>komercdarbības</a:t>
            </a:r>
            <a:r>
              <a:rPr lang="en-US" sz="1200" dirty="0">
                <a:solidFill>
                  <a:srgbClr val="002060"/>
                </a:solidFill>
                <a:latin typeface="Verdana" panose="020B0604030504040204" pitchFamily="34" charset="0"/>
                <a:ea typeface="Verdana" panose="020B0604030504040204" pitchFamily="34" charset="0"/>
              </a:rPr>
              <a:t> </a:t>
            </a:r>
            <a:r>
              <a:rPr lang="en-US" sz="1200" dirty="0" err="1">
                <a:solidFill>
                  <a:srgbClr val="002060"/>
                </a:solidFill>
                <a:latin typeface="Verdana" panose="020B0604030504040204" pitchFamily="34" charset="0"/>
                <a:ea typeface="Verdana" panose="020B0604030504040204" pitchFamily="34" charset="0"/>
              </a:rPr>
              <a:t>nosacījumus</a:t>
            </a:r>
            <a:r>
              <a:rPr lang="en-US" sz="1200" dirty="0">
                <a:solidFill>
                  <a:srgbClr val="002060"/>
                </a:solidFill>
                <a:latin typeface="Verdana" panose="020B0604030504040204" pitchFamily="34" charset="0"/>
                <a:ea typeface="Verdana" panose="020B0604030504040204" pitchFamily="34" charset="0"/>
              </a:rPr>
              <a:t> </a:t>
            </a:r>
            <a:r>
              <a:rPr lang="en-US" sz="1200" dirty="0" err="1">
                <a:solidFill>
                  <a:srgbClr val="002060"/>
                </a:solidFill>
                <a:latin typeface="Verdana" panose="020B0604030504040204" pitchFamily="34" charset="0"/>
                <a:ea typeface="Verdana" panose="020B0604030504040204" pitchFamily="34" charset="0"/>
              </a:rPr>
              <a:t>nevar</a:t>
            </a:r>
            <a:r>
              <a:rPr lang="en-US" sz="1200" dirty="0">
                <a:solidFill>
                  <a:srgbClr val="002060"/>
                </a:solidFill>
                <a:latin typeface="Verdana" panose="020B0604030504040204" pitchFamily="34" charset="0"/>
                <a:ea typeface="Verdana" panose="020B0604030504040204" pitchFamily="34" charset="0"/>
              </a:rPr>
              <a:t> </a:t>
            </a:r>
            <a:r>
              <a:rPr lang="en-US" sz="1200" dirty="0" err="1">
                <a:solidFill>
                  <a:srgbClr val="002060"/>
                </a:solidFill>
                <a:latin typeface="Verdana" panose="020B0604030504040204" pitchFamily="34" charset="0"/>
                <a:ea typeface="Verdana" panose="020B0604030504040204" pitchFamily="34" charset="0"/>
              </a:rPr>
              <a:t>būt</a:t>
            </a:r>
            <a:r>
              <a:rPr lang="en-US" sz="1200" dirty="0">
                <a:solidFill>
                  <a:srgbClr val="002060"/>
                </a:solidFill>
                <a:latin typeface="Verdana" panose="020B0604030504040204" pitchFamily="34" charset="0"/>
                <a:ea typeface="Verdana" panose="020B0604030504040204" pitchFamily="34" charset="0"/>
              </a:rPr>
              <a:t> </a:t>
            </a:r>
            <a:r>
              <a:rPr lang="en-US" sz="1200" dirty="0" err="1">
                <a:solidFill>
                  <a:srgbClr val="002060"/>
                </a:solidFill>
                <a:latin typeface="Verdana" panose="020B0604030504040204" pitchFamily="34" charset="0"/>
                <a:ea typeface="Verdana" panose="020B0604030504040204" pitchFamily="34" charset="0"/>
              </a:rPr>
              <a:t>uzsākltas</a:t>
            </a:r>
            <a:r>
              <a:rPr lang="en-US" sz="1200" dirty="0">
                <a:solidFill>
                  <a:srgbClr val="002060"/>
                </a:solidFill>
                <a:latin typeface="Verdana" panose="020B0604030504040204" pitchFamily="34" charset="0"/>
                <a:ea typeface="Verdana" panose="020B0604030504040204" pitchFamily="34" charset="0"/>
              </a:rPr>
              <a:t>!) PIEMĒRO, ja </a:t>
            </a:r>
            <a:r>
              <a:rPr lang="en-US" sz="1200" dirty="0" err="1">
                <a:solidFill>
                  <a:srgbClr val="002060"/>
                </a:solidFill>
                <a:latin typeface="Verdana" panose="020B0604030504040204" pitchFamily="34" charset="0"/>
                <a:ea typeface="Verdana" panose="020B0604030504040204" pitchFamily="34" charset="0"/>
              </a:rPr>
              <a:t>attiecināms</a:t>
            </a:r>
            <a:r>
              <a:rPr lang="lv-LV" sz="1200"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07000"/>
              </a:lnSpc>
              <a:spcAft>
                <a:spcPts val="800"/>
              </a:spcAft>
              <a:buFont typeface="+mj-lt"/>
              <a:buAutoNum type="arabicPeriod"/>
              <a:tabLst>
                <a:tab pos="180340" algn="l"/>
              </a:tabLst>
            </a:pPr>
            <a:r>
              <a:rPr lang="lv-LV" sz="1200" dirty="0">
                <a:effectLst/>
                <a:latin typeface="Times New Roman" panose="02020603050405020304" pitchFamily="18" charset="0"/>
                <a:ea typeface="Calibri" panose="020F0502020204030204" pitchFamily="34" charset="0"/>
                <a:cs typeface="Arial" panose="020B0604020202020204" pitchFamily="34" charset="0"/>
              </a:rPr>
              <a:t>specifiskie atbilstības kritēriji</a:t>
            </a:r>
            <a:r>
              <a:rPr lang="en-US" sz="1200" dirty="0">
                <a:effectLst/>
                <a:latin typeface="Times New Roman" panose="0202060305040502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07000"/>
              </a:lnSpc>
              <a:spcAft>
                <a:spcPts val="800"/>
              </a:spcAft>
              <a:buFont typeface="+mj-lt"/>
              <a:buAutoNum type="arabicPeriod"/>
              <a:tabLst>
                <a:tab pos="180340" algn="l"/>
              </a:tabLst>
            </a:pPr>
            <a:r>
              <a:rPr lang="lv-LV" sz="1200" dirty="0">
                <a:effectLst/>
                <a:latin typeface="Times New Roman" panose="02020603050405020304" pitchFamily="18" charset="0"/>
                <a:ea typeface="Calibri" panose="020F0502020204030204" pitchFamily="34" charset="0"/>
              </a:rPr>
              <a:t>kvalitātes kritēriji.</a:t>
            </a:r>
            <a:endParaRPr lang="en-US" sz="1200" dirty="0">
              <a:effectLst/>
              <a:latin typeface="Times New Roman" panose="02020603050405020304" pitchFamily="18" charset="0"/>
              <a:ea typeface="Calibri" panose="020F0502020204030204" pitchFamily="34" charset="0"/>
              <a:cs typeface="+mn-cs"/>
            </a:endParaRPr>
          </a:p>
          <a:p>
            <a:pPr marL="0" marR="0" lvl="0" indent="0" algn="just" defTabSz="938213" rtl="0" eaLnBrk="0" fontAlgn="base" latinLnBrk="0" hangingPunct="0">
              <a:lnSpc>
                <a:spcPct val="100000"/>
              </a:lnSpc>
              <a:spcBef>
                <a:spcPct val="0"/>
              </a:spcBef>
              <a:spcAft>
                <a:spcPct val="0"/>
              </a:spcAft>
              <a:buClrTx/>
              <a:buSzTx/>
              <a:buFontTx/>
              <a:buNone/>
              <a:tabLst/>
              <a:defRPr/>
            </a:pPr>
            <a:r>
              <a:rPr lang="lv-LV" sz="1400" i="1" dirty="0">
                <a:solidFill>
                  <a:schemeClr val="bg1">
                    <a:lumMod val="50000"/>
                  </a:schemeClr>
                </a:solidFill>
                <a:latin typeface="Verdana" panose="020B0604030504040204" pitchFamily="34" charset="0"/>
                <a:ea typeface="Verdana" panose="020B0604030504040204" pitchFamily="34" charset="0"/>
              </a:rPr>
              <a:t>*</a:t>
            </a:r>
            <a:r>
              <a:rPr kumimoji="0" lang="lv-LV" sz="1400" b="0" i="1"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Arial" panose="020B0604020202020204" pitchFamily="34" charset="0"/>
              </a:rPr>
              <a:t>Nepiemēro projektu iesniedzējam un sadarbības partnerim: tiešās vai pastarpinātās pārvaldes iestādei, atvasinātai publiskai personai, citai valsts iestādei</a:t>
            </a:r>
          </a:p>
          <a:p>
            <a:pPr marL="0" marR="0" lvl="0" indent="0" algn="just" defTabSz="938213" rtl="0" eaLnBrk="0" fontAlgn="base" latinLnBrk="0" hangingPunct="0">
              <a:lnSpc>
                <a:spcPct val="100000"/>
              </a:lnSpc>
              <a:spcBef>
                <a:spcPct val="0"/>
              </a:spcBef>
              <a:spcAft>
                <a:spcPct val="0"/>
              </a:spcAft>
              <a:buClrTx/>
              <a:buSzTx/>
              <a:buFontTx/>
              <a:buNone/>
              <a:tabLst/>
              <a:defRPr/>
            </a:pPr>
            <a:endParaRPr lang="lv-LV" sz="1400" i="1" dirty="0">
              <a:solidFill>
                <a:schemeClr val="bg1">
                  <a:lumMod val="50000"/>
                </a:schemeClr>
              </a:solidFill>
              <a:latin typeface="Verdana" panose="020B0604030504040204" pitchFamily="34" charset="0"/>
              <a:ea typeface="Verdana" panose="020B0604030504040204" pitchFamily="34" charset="0"/>
            </a:endParaRPr>
          </a:p>
          <a:p>
            <a:pPr marL="0" marR="0" lvl="0" indent="0" algn="just" defTabSz="938213" rtl="0" eaLnBrk="0" fontAlgn="base" latinLnBrk="0" hangingPunct="0">
              <a:lnSpc>
                <a:spcPct val="100000"/>
              </a:lnSpc>
              <a:spcBef>
                <a:spcPct val="0"/>
              </a:spcBef>
              <a:spcAft>
                <a:spcPct val="0"/>
              </a:spcAft>
              <a:buClrTx/>
              <a:buSzTx/>
              <a:buFontTx/>
              <a:buNone/>
              <a:tabLst/>
              <a:defRPr/>
            </a:pPr>
            <a:r>
              <a:rPr kumimoji="0" lang="lv-LV" sz="1400" b="0" i="1"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Arial" panose="020B0604020202020204" pitchFamily="34" charset="0"/>
              </a:rPr>
              <a:t>**Piemēro projektu iesniegumiem, kas pretendē uz komercdarbības atbalstu, t.sk. uz atlīdzības maksājumiem (kompensāciju)</a:t>
            </a:r>
          </a:p>
          <a:p>
            <a:pPr marL="457200" lvl="1" indent="0" algn="just">
              <a:lnSpc>
                <a:spcPct val="107000"/>
              </a:lnSpc>
              <a:spcAft>
                <a:spcPts val="800"/>
              </a:spcAft>
              <a:buFont typeface="+mj-lt"/>
              <a:buNone/>
              <a:tabLst>
                <a:tab pos="180340" algn="l"/>
              </a:tabLst>
            </a:pPr>
            <a:endParaRPr lang="en-US" sz="1200" dirty="0">
              <a:effectLst/>
              <a:latin typeface="Times New Roman" panose="02020603050405020304" pitchFamily="18" charset="0"/>
              <a:ea typeface="Calibri" panose="020F0502020204030204" pitchFamily="34" charset="0"/>
              <a:cs typeface="+mn-cs"/>
            </a:endParaRPr>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27</a:t>
            </a:fld>
            <a:endParaRPr lang="lv-LV" altLang="lv-LV"/>
          </a:p>
        </p:txBody>
      </p:sp>
    </p:spTree>
    <p:extLst>
      <p:ext uri="{BB962C8B-B14F-4D97-AF65-F5344CB8AC3E}">
        <p14:creationId xmlns:p14="http://schemas.microsoft.com/office/powerpoint/2010/main" val="2110651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BDABD-C96A-1EAC-63DB-C6B9F7F9D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3E95E-5A46-1B1A-A4BD-A7554F0B02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8B7B3-0DED-CA21-AF7B-C3119398D001}"/>
              </a:ext>
            </a:extLst>
          </p:cNvPr>
          <p:cNvSpPr>
            <a:spLocks noGrp="1"/>
          </p:cNvSpPr>
          <p:nvPr>
            <p:ph type="body" idx="1"/>
          </p:nvPr>
        </p:nvSpPr>
        <p:spPr/>
        <p:txBody>
          <a:bodyPr/>
          <a:lstStyle/>
          <a:p>
            <a:r>
              <a:rPr lang="en-US" altLang="lv-LV">
                <a:solidFill>
                  <a:srgbClr val="002060"/>
                </a:solidFill>
              </a:rPr>
              <a:t>Nr.4.3., Nr.4.4., 4.6..4.7.: </a:t>
            </a:r>
            <a:endParaRPr lang="lv-LV"/>
          </a:p>
        </p:txBody>
      </p:sp>
      <p:sp>
        <p:nvSpPr>
          <p:cNvPr id="4" name="Slide Number Placeholder 3">
            <a:extLst>
              <a:ext uri="{FF2B5EF4-FFF2-40B4-BE49-F238E27FC236}">
                <a16:creationId xmlns:a16="http://schemas.microsoft.com/office/drawing/2014/main" id="{6BB6317A-CBD2-5CF5-98F5-E4F8C053F0D0}"/>
              </a:ext>
            </a:extLst>
          </p:cNvPr>
          <p:cNvSpPr>
            <a:spLocks noGrp="1"/>
          </p:cNvSpPr>
          <p:nvPr>
            <p:ph type="sldNum" sz="quarter" idx="5"/>
          </p:nvPr>
        </p:nvSpPr>
        <p:spPr/>
        <p:txBody>
          <a:bodyPr/>
          <a:lstStyle/>
          <a:p>
            <a:pPr>
              <a:defRPr/>
            </a:pPr>
            <a:fld id="{65204C27-667F-45DF-9ECE-F2858BB85E3D}" type="slidenum">
              <a:rPr lang="lv-LV" altLang="lv-LV" smtClean="0"/>
              <a:pPr>
                <a:defRPr/>
              </a:pPr>
              <a:t>28</a:t>
            </a:fld>
            <a:endParaRPr lang="lv-LV" altLang="lv-LV"/>
          </a:p>
        </p:txBody>
      </p:sp>
    </p:spTree>
    <p:extLst>
      <p:ext uri="{BB962C8B-B14F-4D97-AF65-F5344CB8AC3E}">
        <p14:creationId xmlns:p14="http://schemas.microsoft.com/office/powerpoint/2010/main" val="135914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C9D45-C378-0EAA-4846-1E9CD5C2A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64073-E003-6F01-E758-F659903227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45E56D-2C37-D885-CBCB-52A509F15E3B}"/>
              </a:ext>
            </a:extLst>
          </p:cNvPr>
          <p:cNvSpPr>
            <a:spLocks noGrp="1"/>
          </p:cNvSpPr>
          <p:nvPr>
            <p:ph type="body" idx="1"/>
          </p:nvPr>
        </p:nvSpPr>
        <p:spPr/>
        <p:txBody>
          <a:bodyPr/>
          <a:lstStyle/>
          <a:p>
            <a:pPr indent="457200" algn="just">
              <a:spcAft>
                <a:spcPts val="300"/>
              </a:spcAft>
            </a:pP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K</a:t>
            </a:r>
            <a:r>
              <a:rPr lang="lv-LV" sz="1800" baseline="-25000">
                <a:effectLst/>
                <a:latin typeface="Times New Roman" panose="02020603050405020304" pitchFamily="18" charset="0"/>
                <a:ea typeface="Times New Roman" panose="02020603050405020304" pitchFamily="18" charset="0"/>
                <a:cs typeface="Times New Roman" panose="02020603050405020304" pitchFamily="18" charset="0"/>
              </a:rPr>
              <a:t>1</a:t>
            </a: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 – projekta efektivitātes koeficients;</a:t>
            </a:r>
            <a:endParaRPr lang="lv-LV" sz="1800">
              <a:effectLst/>
              <a:latin typeface="Times New Roman" panose="02020603050405020304" pitchFamily="18" charset="0"/>
              <a:ea typeface="Calibri" panose="020F0502020204030204" pitchFamily="34" charset="0"/>
              <a:cs typeface="Arial" panose="020B0604020202020204" pitchFamily="34" charset="0"/>
            </a:endParaRPr>
          </a:p>
          <a:p>
            <a:pPr indent="457200" algn="just">
              <a:spcAft>
                <a:spcPts val="300"/>
              </a:spcAft>
            </a:pP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K</a:t>
            </a:r>
            <a:r>
              <a:rPr lang="lv-LV" sz="1800" baseline="-25000">
                <a:effectLst/>
                <a:latin typeface="Times New Roman" panose="02020603050405020304" pitchFamily="18" charset="0"/>
                <a:ea typeface="Times New Roman" panose="02020603050405020304" pitchFamily="18" charset="0"/>
                <a:cs typeface="Times New Roman" panose="02020603050405020304" pitchFamily="18" charset="0"/>
              </a:rPr>
              <a:t>2</a:t>
            </a: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 – degradētās vides uzlabošanas koeficients;</a:t>
            </a:r>
            <a:endParaRPr lang="lv-LV" sz="1800">
              <a:effectLst/>
              <a:latin typeface="Times New Roman" panose="02020603050405020304" pitchFamily="18" charset="0"/>
              <a:ea typeface="Calibri" panose="020F0502020204030204" pitchFamily="34" charset="0"/>
              <a:cs typeface="Arial" panose="020B0604020202020204" pitchFamily="34" charset="0"/>
            </a:endParaRPr>
          </a:p>
          <a:p>
            <a:pPr indent="457200" algn="just">
              <a:spcAft>
                <a:spcPts val="300"/>
              </a:spcAft>
            </a:pP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K</a:t>
            </a:r>
            <a:r>
              <a:rPr lang="lv-LV" sz="1800" baseline="-25000">
                <a:effectLst/>
                <a:latin typeface="Times New Roman" panose="02020603050405020304" pitchFamily="18" charset="0"/>
                <a:ea typeface="Times New Roman" panose="02020603050405020304" pitchFamily="18" charset="0"/>
                <a:cs typeface="Times New Roman" panose="02020603050405020304" pitchFamily="18" charset="0"/>
              </a:rPr>
              <a:t>3</a:t>
            </a: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 – </a:t>
            </a:r>
            <a:r>
              <a:rPr lang="lv-LV" sz="1800">
                <a:effectLst/>
                <a:latin typeface="Times New Roman" panose="02020603050405020304" pitchFamily="18" charset="0"/>
                <a:ea typeface="Calibri" panose="020F0502020204030204" pitchFamily="34" charset="0"/>
                <a:cs typeface="Arial" panose="020B0604020202020204" pitchFamily="34" charset="0"/>
              </a:rPr>
              <a:t>projekta horizontālā principa “Vienlīdzība, iekļaušana, </a:t>
            </a:r>
            <a:r>
              <a:rPr lang="lv-LV" sz="1800" err="1">
                <a:effectLst/>
                <a:latin typeface="Times New Roman" panose="02020603050405020304" pitchFamily="18" charset="0"/>
                <a:ea typeface="Calibri" panose="020F0502020204030204" pitchFamily="34" charset="0"/>
                <a:cs typeface="Arial" panose="020B0604020202020204" pitchFamily="34" charset="0"/>
              </a:rPr>
              <a:t>nediskriminācija</a:t>
            </a:r>
            <a:r>
              <a:rPr lang="lv-LV" sz="1800">
                <a:effectLst/>
                <a:latin typeface="Times New Roman" panose="02020603050405020304" pitchFamily="18" charset="0"/>
                <a:ea typeface="Calibri" panose="020F0502020204030204" pitchFamily="34" charset="0"/>
                <a:cs typeface="Arial" panose="020B0604020202020204" pitchFamily="34" charset="0"/>
              </a:rPr>
              <a:t> un </a:t>
            </a:r>
            <a:r>
              <a:rPr lang="lv-LV" sz="1800" err="1">
                <a:effectLst/>
                <a:latin typeface="Times New Roman" panose="02020603050405020304" pitchFamily="18" charset="0"/>
                <a:ea typeface="Calibri" panose="020F0502020204030204" pitchFamily="34" charset="0"/>
                <a:cs typeface="Arial" panose="020B0604020202020204" pitchFamily="34" charset="0"/>
              </a:rPr>
              <a:t>pamattiesību</a:t>
            </a:r>
            <a:r>
              <a:rPr lang="lv-LV" sz="1800">
                <a:effectLst/>
                <a:latin typeface="Times New Roman" panose="02020603050405020304" pitchFamily="18" charset="0"/>
                <a:ea typeface="Calibri" panose="020F0502020204030204" pitchFamily="34" charset="0"/>
                <a:cs typeface="Arial" panose="020B0604020202020204" pitchFamily="34" charset="0"/>
              </a:rPr>
              <a:t> ievērošana” koeficients</a:t>
            </a: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lv-LV" sz="1800">
              <a:effectLst/>
              <a:latin typeface="Times New Roman" panose="02020603050405020304" pitchFamily="18" charset="0"/>
              <a:ea typeface="Calibri" panose="020F0502020204030204" pitchFamily="34" charset="0"/>
              <a:cs typeface="Arial" panose="020B0604020202020204" pitchFamily="34" charset="0"/>
            </a:endParaRPr>
          </a:p>
          <a:p>
            <a:pPr indent="457200" algn="just">
              <a:spcAft>
                <a:spcPts val="300"/>
              </a:spcAft>
            </a:pP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K</a:t>
            </a:r>
            <a:r>
              <a:rPr lang="lv-LV" sz="1800" baseline="-25000">
                <a:effectLst/>
                <a:latin typeface="Times New Roman" panose="02020603050405020304" pitchFamily="18" charset="0"/>
                <a:ea typeface="Times New Roman" panose="02020603050405020304" pitchFamily="18" charset="0"/>
                <a:cs typeface="Times New Roman" panose="02020603050405020304" pitchFamily="18" charset="0"/>
              </a:rPr>
              <a:t>4 </a:t>
            </a: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800">
                <a:effectLst/>
                <a:latin typeface="Times New Roman" panose="02020603050405020304" pitchFamily="18" charset="0"/>
                <a:ea typeface="Calibri" panose="020F0502020204030204" pitchFamily="34" charset="0"/>
                <a:cs typeface="Arial" panose="020B0604020202020204" pitchFamily="34" charset="0"/>
              </a:rPr>
              <a:t>zaļā publiskā iepirkuma koeficients</a:t>
            </a: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p>
            <a:pPr indent="457200" algn="just">
              <a:spcAft>
                <a:spcPts val="300"/>
              </a:spcAft>
            </a:pPr>
            <a:r>
              <a:rPr lang="lv-LV" sz="1800">
                <a:effectLst/>
                <a:latin typeface="Times New Roman" panose="02020603050405020304" pitchFamily="18" charset="0"/>
                <a:ea typeface="Times New Roman" panose="02020603050405020304" pitchFamily="18" charset="0"/>
              </a:rPr>
              <a:t>K</a:t>
            </a:r>
            <a:r>
              <a:rPr lang="lv-LV" sz="1800" baseline="-25000">
                <a:effectLst/>
                <a:latin typeface="Times New Roman" panose="02020603050405020304" pitchFamily="18" charset="0"/>
                <a:ea typeface="Times New Roman" panose="02020603050405020304" pitchFamily="18" charset="0"/>
              </a:rPr>
              <a:t>5 </a:t>
            </a:r>
            <a:r>
              <a:rPr lang="lv-LV" sz="1800">
                <a:effectLst/>
                <a:latin typeface="Times New Roman" panose="02020603050405020304" pitchFamily="18" charset="0"/>
                <a:ea typeface="Times New Roman" panose="02020603050405020304" pitchFamily="18" charset="0"/>
              </a:rPr>
              <a:t>– </a:t>
            </a:r>
            <a:r>
              <a:rPr lang="lv-LV" sz="1800">
                <a:effectLst/>
                <a:latin typeface="Times New Roman" panose="02020603050405020304" pitchFamily="18" charset="0"/>
                <a:ea typeface="Calibri" panose="020F0502020204030204" pitchFamily="34" charset="0"/>
                <a:cs typeface="Arial" panose="020B0604020202020204" pitchFamily="34" charset="0"/>
              </a:rPr>
              <a:t>projekta eksportspējas koeficients</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p>
            <a:endParaRPr lang="en-US" sz="1800">
              <a:effectLst/>
              <a:latin typeface="Times New Roman" panose="02020603050405020304" pitchFamily="18" charset="0"/>
              <a:ea typeface="Times New Roman" panose="02020603050405020304" pitchFamily="18" charset="0"/>
            </a:endParaRP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800">
                <a:effectLst/>
                <a:latin typeface="Times New Roman" panose="02020603050405020304" pitchFamily="18" charset="0"/>
                <a:ea typeface="Times New Roman" panose="02020603050405020304" pitchFamily="18" charset="0"/>
              </a:rPr>
              <a:t>projektu iesniegumu vērtēšanas rezultātā tiek veidots katra </a:t>
            </a:r>
            <a:r>
              <a:rPr lang="en-US" sz="1800" err="1">
                <a:effectLst/>
                <a:latin typeface="Times New Roman" panose="02020603050405020304" pitchFamily="18" charset="0"/>
                <a:ea typeface="Times New Roman" panose="02020603050405020304" pitchFamily="18" charset="0"/>
              </a:rPr>
              <a:t>plānošanas</a:t>
            </a:r>
            <a:r>
              <a:rPr lang="en-US" sz="1800">
                <a:effectLst/>
                <a:latin typeface="Times New Roman" panose="02020603050405020304" pitchFamily="18" charset="0"/>
                <a:ea typeface="Times New Roman" panose="02020603050405020304" pitchFamily="18" charset="0"/>
              </a:rPr>
              <a:t> </a:t>
            </a:r>
            <a:r>
              <a:rPr lang="lv-LV" sz="1800">
                <a:effectLst/>
                <a:latin typeface="Times New Roman" panose="02020603050405020304" pitchFamily="18" charset="0"/>
                <a:ea typeface="Times New Roman" panose="02020603050405020304" pitchFamily="18" charset="0"/>
              </a:rPr>
              <a:t>reģiona teritorijas projektu saraksts, kur katra reģiona teritorijas ietvaros iesniegtie projektu iesniegumi </a:t>
            </a:r>
            <a:r>
              <a:rPr lang="lv-LV" sz="1800" err="1">
                <a:effectLst/>
                <a:latin typeface="Times New Roman" panose="02020603050405020304" pitchFamily="18" charset="0"/>
                <a:ea typeface="Times New Roman" panose="02020603050405020304" pitchFamily="18" charset="0"/>
              </a:rPr>
              <a:t>saranžēti</a:t>
            </a:r>
            <a:r>
              <a:rPr lang="lv-LV" sz="1800">
                <a:effectLst/>
                <a:latin typeface="Times New Roman" panose="02020603050405020304" pitchFamily="18" charset="0"/>
                <a:ea typeface="Times New Roman" panose="02020603050405020304" pitchFamily="18" charset="0"/>
              </a:rPr>
              <a:t> no efektīvākā (ar lielāko kopējā koeficienta vērtību) līdz vismazāk efektīvajam (ar mazāko kopējā koeficienta vērtību) projekta iesniegumam.</a:t>
            </a:r>
            <a:r>
              <a:rPr lang="lv-LV" sz="1800">
                <a:effectLst/>
                <a:latin typeface="Calibri" panose="020F0502020204030204" pitchFamily="34" charset="0"/>
                <a:ea typeface="Calibri" panose="020F0502020204030204" pitchFamily="34" charset="0"/>
                <a:cs typeface="Arial" panose="020B0604020202020204" pitchFamily="34" charset="0"/>
              </a:rPr>
              <a:t> </a:t>
            </a:r>
            <a:r>
              <a:rPr lang="lv-LV" sz="1800">
                <a:effectLst/>
                <a:latin typeface="Times New Roman" panose="02020603050405020304" pitchFamily="18" charset="0"/>
                <a:ea typeface="Times New Roman" panose="02020603050405020304" pitchFamily="18" charset="0"/>
              </a:rPr>
              <a:t>Kopējo koeficienta vērtību matemātiski noapaļo ar divām zīmēm aiz komata</a:t>
            </a:r>
            <a:r>
              <a:rPr lang="lv-LV">
                <a:effectLst/>
              </a:rPr>
              <a:t> </a:t>
            </a:r>
            <a:r>
              <a:rPr lang="lv-LV" sz="1800">
                <a:effectLst/>
                <a:latin typeface="Times New Roman" panose="02020603050405020304" pitchFamily="18" charset="0"/>
                <a:ea typeface="Calibri" panose="020F0502020204030204" pitchFamily="34" charset="0"/>
                <a:cs typeface="Arial" panose="020B0604020202020204" pitchFamily="34" charset="0"/>
              </a:rPr>
              <a:t>Ja trešais cipars aiz komata ir mazāks nekā 5, tad skaitli otrajam ciparam aiz komata noapaļo ar iztrūkumu, t.i., tas paliek nemainīgs. Ja trešais cipars aiz komata ir 5 vai lielāks nekā 5, tad skaitli otrajam ciparam aiz komata noapaļo ar uzviju, t.i., to palielina par 1.</a:t>
            </a:r>
            <a:endParaRPr lang="lv-LV" sz="1800">
              <a:effectLst/>
              <a:latin typeface="Calibri" panose="020F0502020204030204" pitchFamily="34" charset="0"/>
              <a:ea typeface="Calibri" panose="020F0502020204030204" pitchFamily="34" charset="0"/>
              <a:cs typeface="Arial" panose="020B0604020202020204" pitchFamily="34" charset="0"/>
            </a:endParaRPr>
          </a:p>
          <a:p>
            <a:endParaRPr lang="lv-LV"/>
          </a:p>
        </p:txBody>
      </p:sp>
      <p:sp>
        <p:nvSpPr>
          <p:cNvPr id="4" name="Slide Number Placeholder 3">
            <a:extLst>
              <a:ext uri="{FF2B5EF4-FFF2-40B4-BE49-F238E27FC236}">
                <a16:creationId xmlns:a16="http://schemas.microsoft.com/office/drawing/2014/main" id="{F4B149A1-7ADF-6636-095E-7ABF150AE2E4}"/>
              </a:ext>
            </a:extLst>
          </p:cNvPr>
          <p:cNvSpPr>
            <a:spLocks noGrp="1"/>
          </p:cNvSpPr>
          <p:nvPr>
            <p:ph type="sldNum" sz="quarter" idx="5"/>
          </p:nvPr>
        </p:nvSpPr>
        <p:spPr/>
        <p:txBody>
          <a:bodyPr/>
          <a:lstStyle/>
          <a:p>
            <a:pPr>
              <a:defRPr/>
            </a:pPr>
            <a:fld id="{65204C27-667F-45DF-9ECE-F2858BB85E3D}" type="slidenum">
              <a:rPr lang="lv-LV" altLang="lv-LV" smtClean="0"/>
              <a:pPr>
                <a:defRPr/>
              </a:pPr>
              <a:t>29</a:t>
            </a:fld>
            <a:endParaRPr lang="lv-LV" altLang="lv-LV"/>
          </a:p>
        </p:txBody>
      </p:sp>
    </p:spTree>
    <p:extLst>
      <p:ext uri="{BB962C8B-B14F-4D97-AF65-F5344CB8AC3E}">
        <p14:creationId xmlns:p14="http://schemas.microsoft.com/office/powerpoint/2010/main" val="3319652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spcAft>
                <a:spcPts val="300"/>
              </a:spcAft>
            </a:pP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K</a:t>
            </a:r>
            <a:r>
              <a:rPr lang="lv-LV" sz="1800" baseline="-25000">
                <a:effectLst/>
                <a:latin typeface="Times New Roman" panose="02020603050405020304" pitchFamily="18" charset="0"/>
                <a:ea typeface="Times New Roman" panose="02020603050405020304" pitchFamily="18" charset="0"/>
                <a:cs typeface="Times New Roman" panose="02020603050405020304" pitchFamily="18" charset="0"/>
              </a:rPr>
              <a:t>1</a:t>
            </a: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 – projekta efektivitātes koeficients;</a:t>
            </a:r>
            <a:endParaRPr lang="lv-LV" sz="1800">
              <a:effectLst/>
              <a:latin typeface="Times New Roman" panose="02020603050405020304" pitchFamily="18" charset="0"/>
              <a:ea typeface="Calibri" panose="020F0502020204030204" pitchFamily="34" charset="0"/>
              <a:cs typeface="Arial" panose="020B0604020202020204" pitchFamily="34" charset="0"/>
            </a:endParaRPr>
          </a:p>
          <a:p>
            <a:pPr indent="457200" algn="just">
              <a:spcAft>
                <a:spcPts val="300"/>
              </a:spcAft>
            </a:pP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K</a:t>
            </a:r>
            <a:r>
              <a:rPr lang="lv-LV" sz="1800" baseline="-25000">
                <a:effectLst/>
                <a:latin typeface="Times New Roman" panose="02020603050405020304" pitchFamily="18" charset="0"/>
                <a:ea typeface="Times New Roman" panose="02020603050405020304" pitchFamily="18" charset="0"/>
                <a:cs typeface="Times New Roman" panose="02020603050405020304" pitchFamily="18" charset="0"/>
              </a:rPr>
              <a:t>2</a:t>
            </a: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 – degradētās vides uzlabošanas koeficients;</a:t>
            </a:r>
            <a:endParaRPr lang="lv-LV" sz="1800">
              <a:effectLst/>
              <a:latin typeface="Times New Roman" panose="02020603050405020304" pitchFamily="18" charset="0"/>
              <a:ea typeface="Calibri" panose="020F0502020204030204" pitchFamily="34" charset="0"/>
              <a:cs typeface="Arial" panose="020B0604020202020204" pitchFamily="34" charset="0"/>
            </a:endParaRPr>
          </a:p>
          <a:p>
            <a:pPr indent="457200" algn="just">
              <a:spcAft>
                <a:spcPts val="300"/>
              </a:spcAft>
            </a:pP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K</a:t>
            </a:r>
            <a:r>
              <a:rPr lang="lv-LV" sz="1800" baseline="-25000">
                <a:effectLst/>
                <a:latin typeface="Times New Roman" panose="02020603050405020304" pitchFamily="18" charset="0"/>
                <a:ea typeface="Times New Roman" panose="02020603050405020304" pitchFamily="18" charset="0"/>
                <a:cs typeface="Times New Roman" panose="02020603050405020304" pitchFamily="18" charset="0"/>
              </a:rPr>
              <a:t>3</a:t>
            </a: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 – </a:t>
            </a:r>
            <a:r>
              <a:rPr lang="lv-LV" sz="1800">
                <a:effectLst/>
                <a:latin typeface="Times New Roman" panose="02020603050405020304" pitchFamily="18" charset="0"/>
                <a:ea typeface="Calibri" panose="020F0502020204030204" pitchFamily="34" charset="0"/>
                <a:cs typeface="Arial" panose="020B0604020202020204" pitchFamily="34" charset="0"/>
              </a:rPr>
              <a:t>projekta horizontālā principa “Vienlīdzība, iekļaušana, </a:t>
            </a:r>
            <a:r>
              <a:rPr lang="lv-LV" sz="1800" err="1">
                <a:effectLst/>
                <a:latin typeface="Times New Roman" panose="02020603050405020304" pitchFamily="18" charset="0"/>
                <a:ea typeface="Calibri" panose="020F0502020204030204" pitchFamily="34" charset="0"/>
                <a:cs typeface="Arial" panose="020B0604020202020204" pitchFamily="34" charset="0"/>
              </a:rPr>
              <a:t>nediskriminācija</a:t>
            </a:r>
            <a:r>
              <a:rPr lang="lv-LV" sz="1800">
                <a:effectLst/>
                <a:latin typeface="Times New Roman" panose="02020603050405020304" pitchFamily="18" charset="0"/>
                <a:ea typeface="Calibri" panose="020F0502020204030204" pitchFamily="34" charset="0"/>
                <a:cs typeface="Arial" panose="020B0604020202020204" pitchFamily="34" charset="0"/>
              </a:rPr>
              <a:t> un </a:t>
            </a:r>
            <a:r>
              <a:rPr lang="lv-LV" sz="1800" err="1">
                <a:effectLst/>
                <a:latin typeface="Times New Roman" panose="02020603050405020304" pitchFamily="18" charset="0"/>
                <a:ea typeface="Calibri" panose="020F0502020204030204" pitchFamily="34" charset="0"/>
                <a:cs typeface="Arial" panose="020B0604020202020204" pitchFamily="34" charset="0"/>
              </a:rPr>
              <a:t>pamattiesību</a:t>
            </a:r>
            <a:r>
              <a:rPr lang="lv-LV" sz="1800">
                <a:effectLst/>
                <a:latin typeface="Times New Roman" panose="02020603050405020304" pitchFamily="18" charset="0"/>
                <a:ea typeface="Calibri" panose="020F0502020204030204" pitchFamily="34" charset="0"/>
                <a:cs typeface="Arial" panose="020B0604020202020204" pitchFamily="34" charset="0"/>
              </a:rPr>
              <a:t> ievērošana” koeficients</a:t>
            </a: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lv-LV" sz="1800">
              <a:effectLst/>
              <a:latin typeface="Times New Roman" panose="02020603050405020304" pitchFamily="18" charset="0"/>
              <a:ea typeface="Calibri" panose="020F0502020204030204" pitchFamily="34" charset="0"/>
              <a:cs typeface="Arial" panose="020B0604020202020204" pitchFamily="34" charset="0"/>
            </a:endParaRPr>
          </a:p>
          <a:p>
            <a:pPr indent="457200" algn="just">
              <a:spcAft>
                <a:spcPts val="300"/>
              </a:spcAft>
            </a:pP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K</a:t>
            </a:r>
            <a:r>
              <a:rPr lang="lv-LV" sz="1800" baseline="-25000">
                <a:effectLst/>
                <a:latin typeface="Times New Roman" panose="02020603050405020304" pitchFamily="18" charset="0"/>
                <a:ea typeface="Times New Roman" panose="02020603050405020304" pitchFamily="18" charset="0"/>
                <a:cs typeface="Times New Roman" panose="02020603050405020304" pitchFamily="18" charset="0"/>
              </a:rPr>
              <a:t>4 </a:t>
            </a: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800">
                <a:effectLst/>
                <a:latin typeface="Times New Roman" panose="02020603050405020304" pitchFamily="18" charset="0"/>
                <a:ea typeface="Calibri" panose="020F0502020204030204" pitchFamily="34" charset="0"/>
                <a:cs typeface="Arial" panose="020B0604020202020204" pitchFamily="34" charset="0"/>
              </a:rPr>
              <a:t>zaļā publiskā iepirkuma koeficients</a:t>
            </a: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p>
            <a:pPr indent="457200" algn="just">
              <a:spcAft>
                <a:spcPts val="300"/>
              </a:spcAft>
            </a:pPr>
            <a:r>
              <a:rPr lang="lv-LV" sz="1800">
                <a:effectLst/>
                <a:latin typeface="Times New Roman" panose="02020603050405020304" pitchFamily="18" charset="0"/>
                <a:ea typeface="Times New Roman" panose="02020603050405020304" pitchFamily="18" charset="0"/>
              </a:rPr>
              <a:t>K</a:t>
            </a:r>
            <a:r>
              <a:rPr lang="lv-LV" sz="1800" baseline="-25000">
                <a:effectLst/>
                <a:latin typeface="Times New Roman" panose="02020603050405020304" pitchFamily="18" charset="0"/>
                <a:ea typeface="Times New Roman" panose="02020603050405020304" pitchFamily="18" charset="0"/>
              </a:rPr>
              <a:t>5 </a:t>
            </a:r>
            <a:r>
              <a:rPr lang="lv-LV" sz="1800">
                <a:effectLst/>
                <a:latin typeface="Times New Roman" panose="02020603050405020304" pitchFamily="18" charset="0"/>
                <a:ea typeface="Times New Roman" panose="02020603050405020304" pitchFamily="18" charset="0"/>
              </a:rPr>
              <a:t>– </a:t>
            </a:r>
            <a:r>
              <a:rPr lang="lv-LV" sz="1800">
                <a:effectLst/>
                <a:latin typeface="Times New Roman" panose="02020603050405020304" pitchFamily="18" charset="0"/>
                <a:ea typeface="Calibri" panose="020F0502020204030204" pitchFamily="34" charset="0"/>
                <a:cs typeface="Arial" panose="020B0604020202020204" pitchFamily="34" charset="0"/>
              </a:rPr>
              <a:t>projekta eksportspējas koeficients</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p>
            <a:endParaRPr lang="en-US" sz="1800">
              <a:effectLst/>
              <a:latin typeface="Times New Roman" panose="02020603050405020304" pitchFamily="18" charset="0"/>
              <a:ea typeface="Times New Roman" panose="02020603050405020304" pitchFamily="18" charset="0"/>
            </a:endParaRP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800">
                <a:effectLst/>
                <a:latin typeface="Times New Roman" panose="02020603050405020304" pitchFamily="18" charset="0"/>
                <a:ea typeface="Times New Roman" panose="02020603050405020304" pitchFamily="18" charset="0"/>
              </a:rPr>
              <a:t>projektu iesniegumu vērtēšanas rezultātā tiek veidots katra </a:t>
            </a:r>
            <a:r>
              <a:rPr lang="en-US" sz="1800" err="1">
                <a:effectLst/>
                <a:latin typeface="Times New Roman" panose="02020603050405020304" pitchFamily="18" charset="0"/>
                <a:ea typeface="Times New Roman" panose="02020603050405020304" pitchFamily="18" charset="0"/>
              </a:rPr>
              <a:t>plānošanas</a:t>
            </a:r>
            <a:r>
              <a:rPr lang="en-US" sz="1800">
                <a:effectLst/>
                <a:latin typeface="Times New Roman" panose="02020603050405020304" pitchFamily="18" charset="0"/>
                <a:ea typeface="Times New Roman" panose="02020603050405020304" pitchFamily="18" charset="0"/>
              </a:rPr>
              <a:t> </a:t>
            </a:r>
            <a:r>
              <a:rPr lang="lv-LV" sz="1800">
                <a:effectLst/>
                <a:latin typeface="Times New Roman" panose="02020603050405020304" pitchFamily="18" charset="0"/>
                <a:ea typeface="Times New Roman" panose="02020603050405020304" pitchFamily="18" charset="0"/>
              </a:rPr>
              <a:t>reģiona teritorijas projektu saraksts, kur katra reģiona teritorijas ietvaros iesniegtie projektu iesniegumi </a:t>
            </a:r>
            <a:r>
              <a:rPr lang="lv-LV" sz="1800" err="1">
                <a:effectLst/>
                <a:latin typeface="Times New Roman" panose="02020603050405020304" pitchFamily="18" charset="0"/>
                <a:ea typeface="Times New Roman" panose="02020603050405020304" pitchFamily="18" charset="0"/>
              </a:rPr>
              <a:t>saranžēti</a:t>
            </a:r>
            <a:r>
              <a:rPr lang="lv-LV" sz="1800">
                <a:effectLst/>
                <a:latin typeface="Times New Roman" panose="02020603050405020304" pitchFamily="18" charset="0"/>
                <a:ea typeface="Times New Roman" panose="02020603050405020304" pitchFamily="18" charset="0"/>
              </a:rPr>
              <a:t> no efektīvākā (ar lielāko kopējā koeficienta vērtību) līdz vismazāk efektīvajam (ar mazāko kopējā koeficienta vērtību) projekta iesniegumam.</a:t>
            </a:r>
            <a:r>
              <a:rPr lang="lv-LV" sz="1800">
                <a:effectLst/>
                <a:latin typeface="Calibri" panose="020F0502020204030204" pitchFamily="34" charset="0"/>
                <a:ea typeface="Calibri" panose="020F0502020204030204" pitchFamily="34" charset="0"/>
                <a:cs typeface="Arial" panose="020B0604020202020204" pitchFamily="34" charset="0"/>
              </a:rPr>
              <a:t> </a:t>
            </a:r>
            <a:r>
              <a:rPr lang="lv-LV" sz="1800">
                <a:effectLst/>
                <a:latin typeface="Times New Roman" panose="02020603050405020304" pitchFamily="18" charset="0"/>
                <a:ea typeface="Times New Roman" panose="02020603050405020304" pitchFamily="18" charset="0"/>
              </a:rPr>
              <a:t>Kopējo koeficienta vērtību matemātiski noapaļo ar divām zīmēm aiz komata</a:t>
            </a:r>
            <a:r>
              <a:rPr lang="lv-LV">
                <a:effectLst/>
              </a:rPr>
              <a:t> </a:t>
            </a:r>
            <a:r>
              <a:rPr lang="lv-LV" sz="1800">
                <a:effectLst/>
                <a:latin typeface="Times New Roman" panose="02020603050405020304" pitchFamily="18" charset="0"/>
                <a:ea typeface="Calibri" panose="020F0502020204030204" pitchFamily="34" charset="0"/>
                <a:cs typeface="Arial" panose="020B0604020202020204" pitchFamily="34" charset="0"/>
              </a:rPr>
              <a:t>Ja trešais cipars aiz komata ir mazāks nekā 5, tad skaitli otrajam ciparam aiz komata noapaļo ar iztrūkumu, t.i., tas paliek nemainīgs. Ja trešais cipars aiz komata ir 5 vai lielāks nekā 5, tad skaitli otrajam ciparam aiz komata noapaļo ar uzviju, t.i., to palielina par 1.</a:t>
            </a:r>
            <a:endParaRPr lang="lv-LV" sz="1800">
              <a:effectLst/>
              <a:latin typeface="Calibri" panose="020F0502020204030204" pitchFamily="34" charset="0"/>
              <a:ea typeface="Calibri" panose="020F0502020204030204" pitchFamily="34" charset="0"/>
              <a:cs typeface="Arial" panose="020B0604020202020204" pitchFamily="34" charset="0"/>
            </a:endParaRPr>
          </a:p>
          <a:p>
            <a:endParaRPr lang="lv-LV"/>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30</a:t>
            </a:fld>
            <a:endParaRPr lang="lv-LV" altLang="lv-LV"/>
          </a:p>
        </p:txBody>
      </p:sp>
    </p:spTree>
    <p:extLst>
      <p:ext uri="{BB962C8B-B14F-4D97-AF65-F5344CB8AC3E}">
        <p14:creationId xmlns:p14="http://schemas.microsoft.com/office/powerpoint/2010/main" val="587065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3</a:t>
            </a:fld>
            <a:endParaRPr lang="lv-LV" altLang="lv-LV"/>
          </a:p>
        </p:txBody>
      </p:sp>
    </p:spTree>
    <p:extLst>
      <p:ext uri="{BB962C8B-B14F-4D97-AF65-F5344CB8AC3E}">
        <p14:creationId xmlns:p14="http://schemas.microsoft.com/office/powerpoint/2010/main" val="2425284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31</a:t>
            </a:fld>
            <a:endParaRPr lang="lv-LV" altLang="lv-LV"/>
          </a:p>
        </p:txBody>
      </p:sp>
    </p:spTree>
    <p:extLst>
      <p:ext uri="{BB962C8B-B14F-4D97-AF65-F5344CB8AC3E}">
        <p14:creationId xmlns:p14="http://schemas.microsoft.com/office/powerpoint/2010/main" val="1842144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A3DFF-8BCD-FD65-DAB1-3DB0CA08A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D31A5-70E8-1EE8-C490-46B9287E64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A1C99-AF92-BCA6-CA77-8A23F3305480}"/>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FED75E42-68CF-97ED-8192-789E022052D2}"/>
              </a:ext>
            </a:extLst>
          </p:cNvPr>
          <p:cNvSpPr>
            <a:spLocks noGrp="1"/>
          </p:cNvSpPr>
          <p:nvPr>
            <p:ph type="sldNum" sz="quarter" idx="5"/>
          </p:nvPr>
        </p:nvSpPr>
        <p:spPr/>
        <p:txBody>
          <a:bodyPr/>
          <a:lstStyle/>
          <a:p>
            <a:fld id="{B4A55CF2-256D-44FD-9430-5B63A079CF51}" type="slidenum">
              <a:rPr lang="lv-LV" smtClean="0"/>
              <a:t>4</a:t>
            </a:fld>
            <a:endParaRPr lang="lv-LV"/>
          </a:p>
        </p:txBody>
      </p:sp>
    </p:spTree>
    <p:extLst>
      <p:ext uri="{BB962C8B-B14F-4D97-AF65-F5344CB8AC3E}">
        <p14:creationId xmlns:p14="http://schemas.microsoft.com/office/powerpoint/2010/main" val="227429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6</a:t>
            </a:fld>
            <a:endParaRPr lang="lv-LV" altLang="lv-LV"/>
          </a:p>
        </p:txBody>
      </p:sp>
    </p:spTree>
    <p:extLst>
      <p:ext uri="{BB962C8B-B14F-4D97-AF65-F5344CB8AC3E}">
        <p14:creationId xmlns:p14="http://schemas.microsoft.com/office/powerpoint/2010/main" val="103050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7</a:t>
            </a:fld>
            <a:endParaRPr lang="lv-LV" altLang="lv-LV"/>
          </a:p>
        </p:txBody>
      </p:sp>
    </p:spTree>
    <p:extLst>
      <p:ext uri="{BB962C8B-B14F-4D97-AF65-F5344CB8AC3E}">
        <p14:creationId xmlns:p14="http://schemas.microsoft.com/office/powerpoint/2010/main" val="326516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9DB03-4673-DC6E-65F0-3B38D5B437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8186B-E5AF-8FC6-80BA-E90845BAF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31E0A-3927-E87E-9C6D-878C1E6F7DA2}"/>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21FB9990-5AD7-90CB-5CAA-8118E4B0E0C3}"/>
              </a:ext>
            </a:extLst>
          </p:cNvPr>
          <p:cNvSpPr>
            <a:spLocks noGrp="1"/>
          </p:cNvSpPr>
          <p:nvPr>
            <p:ph type="sldNum" sz="quarter" idx="5"/>
          </p:nvPr>
        </p:nvSpPr>
        <p:spPr/>
        <p:txBody>
          <a:bodyPr/>
          <a:lstStyle/>
          <a:p>
            <a:pPr>
              <a:defRPr/>
            </a:pPr>
            <a:fld id="{65204C27-667F-45DF-9ECE-F2858BB85E3D}" type="slidenum">
              <a:rPr lang="lv-LV" altLang="lv-LV" smtClean="0"/>
              <a:pPr>
                <a:defRPr/>
              </a:pPr>
              <a:t>8</a:t>
            </a:fld>
            <a:endParaRPr lang="lv-LV" altLang="lv-LV"/>
          </a:p>
        </p:txBody>
      </p:sp>
    </p:spTree>
    <p:extLst>
      <p:ext uri="{BB962C8B-B14F-4D97-AF65-F5344CB8AC3E}">
        <p14:creationId xmlns:p14="http://schemas.microsoft.com/office/powerpoint/2010/main" val="2481532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algn="ctr"/>
            <a:r>
              <a:rPr lang="lv-LV"/>
              <a:t>Vienlīdzība, iekļaušana, </a:t>
            </a:r>
            <a:r>
              <a:rPr lang="lv-LV" err="1"/>
              <a:t>nediskriminācija</a:t>
            </a:r>
            <a:r>
              <a:rPr lang="lv-LV"/>
              <a:t> un </a:t>
            </a:r>
            <a:r>
              <a:rPr lang="lv-LV" err="1"/>
              <a:t>pamattiesību</a:t>
            </a:r>
            <a:r>
              <a:rPr lang="lv-LV"/>
              <a:t> ievērošana</a:t>
            </a:r>
            <a:r>
              <a:rPr lang="en-US"/>
              <a:t> </a:t>
            </a:r>
            <a:r>
              <a:rPr lang="lv-LV" b="1">
                <a:solidFill>
                  <a:schemeClr val="tx2"/>
                </a:solidFill>
                <a:latin typeface="Verdana" panose="020B0604030504040204" pitchFamily="34" charset="0"/>
                <a:ea typeface="Verdana" panose="020B0604030504040204" pitchFamily="34" charset="0"/>
              </a:rPr>
              <a:t>HP VINPI rādītāju </a:t>
            </a:r>
            <a:r>
              <a:rPr lang="en-US" err="1">
                <a:solidFill>
                  <a:schemeClr val="tx2"/>
                </a:solidFill>
                <a:latin typeface="Verdana" panose="020B0604030504040204" pitchFamily="34" charset="0"/>
                <a:ea typeface="Verdana" panose="020B0604030504040204" pitchFamily="34" charset="0"/>
              </a:rPr>
              <a:t>pamato</a:t>
            </a:r>
            <a:r>
              <a:rPr lang="en-US">
                <a:solidFill>
                  <a:schemeClr val="tx2"/>
                </a:solidFill>
                <a:latin typeface="Verdana" panose="020B0604030504040204" pitchFamily="34" charset="0"/>
                <a:ea typeface="Verdana" panose="020B0604030504040204" pitchFamily="34" charset="0"/>
              </a:rPr>
              <a:t> un</a:t>
            </a:r>
            <a:r>
              <a:rPr lang="en-US" b="1">
                <a:solidFill>
                  <a:schemeClr val="tx2"/>
                </a:solidFill>
                <a:latin typeface="Verdana" panose="020B0604030504040204" pitchFamily="34" charset="0"/>
                <a:ea typeface="Verdana" panose="020B0604030504040204" pitchFamily="34" charset="0"/>
              </a:rPr>
              <a:t> </a:t>
            </a:r>
            <a:r>
              <a:rPr lang="lv-LV">
                <a:solidFill>
                  <a:schemeClr val="tx2"/>
                </a:solidFill>
                <a:latin typeface="Verdana" panose="020B0604030504040204" pitchFamily="34" charset="0"/>
                <a:ea typeface="Verdana" panose="020B0604030504040204" pitchFamily="34" charset="0"/>
              </a:rPr>
              <a:t>sasniedz </a:t>
            </a:r>
            <a:r>
              <a:rPr lang="lv-LV" b="1">
                <a:solidFill>
                  <a:schemeClr val="tx2"/>
                </a:solidFill>
                <a:latin typeface="Verdana" panose="020B0604030504040204" pitchFamily="34" charset="0"/>
                <a:ea typeface="Verdana" panose="020B0604030504040204" pitchFamily="34" charset="0"/>
              </a:rPr>
              <a:t>ar specifiskajām HP VINPI darbībām, kas izriet no projekta satura</a:t>
            </a:r>
            <a:r>
              <a:rPr lang="lv-LV">
                <a:solidFill>
                  <a:schemeClr val="tx2"/>
                </a:solidFill>
                <a:latin typeface="Verdana" panose="020B0604030504040204" pitchFamily="34" charset="0"/>
                <a:ea typeface="Verdana" panose="020B0604030504040204" pitchFamily="34" charset="0"/>
              </a:rPr>
              <a:t>. </a:t>
            </a:r>
          </a:p>
          <a:p>
            <a:pPr algn="ctr"/>
            <a:endParaRPr lang="en-US">
              <a:solidFill>
                <a:schemeClr val="tx2"/>
              </a:solidFill>
              <a:latin typeface="Verdana" panose="020B0604030504040204" pitchFamily="34" charset="0"/>
              <a:ea typeface="Verdana" panose="020B0604030504040204" pitchFamily="34" charset="0"/>
            </a:endParaRPr>
          </a:p>
          <a:p>
            <a:pPr algn="ctr"/>
            <a:r>
              <a:rPr lang="lv-LV" u="sng">
                <a:solidFill>
                  <a:schemeClr val="tx2"/>
                </a:solidFill>
                <a:latin typeface="Verdana" panose="020B0604030504040204" pitchFamily="34" charset="0"/>
                <a:ea typeface="Verdana" panose="020B0604030504040204" pitchFamily="34" charset="0"/>
              </a:rPr>
              <a:t>Piemēri darbībām</a:t>
            </a:r>
            <a:r>
              <a:rPr lang="lv-LV">
                <a:solidFill>
                  <a:schemeClr val="tx2"/>
                </a:solidFill>
                <a:latin typeface="Verdana" panose="020B0604030504040204" pitchFamily="34" charset="0"/>
                <a:ea typeface="Verdana" panose="020B0604030504040204" pitchFamily="34" charset="0"/>
              </a:rPr>
              <a:t>:</a:t>
            </a:r>
          </a:p>
          <a:p>
            <a:pPr marL="285750" indent="-285750" algn="ctr">
              <a:buFont typeface="Wingdings" panose="05000000000000000000" pitchFamily="2" charset="2"/>
              <a:buChar char="ü"/>
            </a:pPr>
            <a:r>
              <a:rPr lang="lv-LV">
                <a:solidFill>
                  <a:schemeClr val="tx2"/>
                </a:solidFill>
                <a:latin typeface="Verdana" panose="020B0604030504040204" pitchFamily="34" charset="0"/>
                <a:ea typeface="Verdana" panose="020B0604030504040204" pitchFamily="34" charset="0"/>
              </a:rPr>
              <a:t>personām ar </a:t>
            </a:r>
            <a:r>
              <a:rPr lang="lv-LV" b="0" i="0">
                <a:solidFill>
                  <a:schemeClr val="tx2"/>
                </a:solidFill>
                <a:effectLst/>
                <a:latin typeface="Verdana" panose="020B0604030504040204" pitchFamily="34" charset="0"/>
                <a:ea typeface="Verdana" panose="020B0604030504040204" pitchFamily="34" charset="0"/>
              </a:rPr>
              <a:t>bērnu ratiņiem pielāgotas ietves;</a:t>
            </a:r>
          </a:p>
          <a:p>
            <a:pPr marL="285750" indent="-285750" algn="ctr">
              <a:buFont typeface="Wingdings" panose="05000000000000000000" pitchFamily="2" charset="2"/>
              <a:buChar char="ü"/>
            </a:pPr>
            <a:r>
              <a:rPr lang="lv-LV">
                <a:solidFill>
                  <a:schemeClr val="tx2"/>
                </a:solidFill>
                <a:latin typeface="Verdana" panose="020B0604030504040204" pitchFamily="34" charset="0"/>
                <a:ea typeface="Verdana" panose="020B0604030504040204" pitchFamily="34" charset="0"/>
              </a:rPr>
              <a:t>ielu apgaismojums, kas veicina sieviešu un senioru drošību;</a:t>
            </a:r>
          </a:p>
          <a:p>
            <a:pPr marL="285750" indent="-285750" algn="ctr">
              <a:buFont typeface="Wingdings" panose="05000000000000000000" pitchFamily="2" charset="2"/>
              <a:buChar char="ü"/>
            </a:pPr>
            <a:r>
              <a:rPr lang="lv-LV">
                <a:solidFill>
                  <a:schemeClr val="tx2"/>
                </a:solidFill>
                <a:latin typeface="Verdana" panose="020B0604030504040204" pitchFamily="34" charset="0"/>
                <a:ea typeface="Verdana" panose="020B0604030504040204" pitchFamily="34" charset="0"/>
              </a:rPr>
              <a:t>fiziska </a:t>
            </a:r>
            <a:r>
              <a:rPr lang="lv-LV" err="1">
                <a:solidFill>
                  <a:schemeClr val="tx2"/>
                </a:solidFill>
                <a:latin typeface="Verdana" panose="020B0604030504040204" pitchFamily="34" charset="0"/>
                <a:ea typeface="Verdana" panose="020B0604030504040204" pitchFamily="34" charset="0"/>
              </a:rPr>
              <a:t>piekļūstamība</a:t>
            </a:r>
            <a:r>
              <a:rPr lang="lv-LV">
                <a:solidFill>
                  <a:schemeClr val="tx2"/>
                </a:solidFill>
                <a:latin typeface="Verdana" panose="020B0604030504040204" pitchFamily="34" charset="0"/>
                <a:ea typeface="Verdana" panose="020B0604030504040204" pitchFamily="34" charset="0"/>
              </a:rPr>
              <a:t> cilvēkiem ar funkcionālajiem traucējumiem</a:t>
            </a:r>
            <a:endParaRPr lang="en-US">
              <a:solidFill>
                <a:schemeClr val="tx2"/>
              </a:solidFill>
              <a:latin typeface="Verdana" panose="020B0604030504040204" pitchFamily="34" charset="0"/>
              <a:ea typeface="Verdana" panose="020B0604030504040204" pitchFamily="34" charset="0"/>
            </a:endParaRPr>
          </a:p>
          <a:p>
            <a:pPr algn="ctr"/>
            <a:r>
              <a:rPr lang="lv-LV" u="sng">
                <a:solidFill>
                  <a:schemeClr val="tx2"/>
                </a:solidFill>
                <a:latin typeface="Verdana" panose="020B0604030504040204" pitchFamily="34" charset="0"/>
                <a:ea typeface="Verdana" panose="020B0604030504040204" pitchFamily="34" charset="0"/>
              </a:rPr>
              <a:t>Piemēri darbībām</a:t>
            </a:r>
            <a:r>
              <a:rPr lang="lv-LV">
                <a:solidFill>
                  <a:schemeClr val="tx2"/>
                </a:solidFill>
                <a:latin typeface="Verdana" panose="020B0604030504040204" pitchFamily="34" charset="0"/>
                <a:ea typeface="Verdana" panose="020B0604030504040204" pitchFamily="34" charset="0"/>
              </a:rPr>
              <a:t>:</a:t>
            </a:r>
          </a:p>
          <a:p>
            <a:pPr marL="285750" indent="-285750" algn="ctr">
              <a:buFont typeface="Wingdings" panose="05000000000000000000" pitchFamily="2" charset="2"/>
              <a:buChar char="ü"/>
            </a:pPr>
            <a:r>
              <a:rPr lang="lv-LV">
                <a:solidFill>
                  <a:schemeClr val="tx2"/>
                </a:solidFill>
                <a:latin typeface="Verdana" panose="020B0604030504040204" pitchFamily="34" charset="0"/>
                <a:ea typeface="Verdana" panose="020B0604030504040204" pitchFamily="34" charset="0"/>
              </a:rPr>
              <a:t>vides </a:t>
            </a:r>
            <a:r>
              <a:rPr lang="lv-LV" err="1">
                <a:solidFill>
                  <a:schemeClr val="tx2"/>
                </a:solidFill>
                <a:latin typeface="Verdana" panose="020B0604030504040204" pitchFamily="34" charset="0"/>
                <a:ea typeface="Verdana" panose="020B0604030504040204" pitchFamily="34" charset="0"/>
              </a:rPr>
              <a:t>piekļūstamības</a:t>
            </a:r>
            <a:r>
              <a:rPr lang="lv-LV">
                <a:solidFill>
                  <a:schemeClr val="tx2"/>
                </a:solidFill>
                <a:latin typeface="Verdana" panose="020B0604030504040204" pitchFamily="34" charset="0"/>
                <a:ea typeface="Verdana" panose="020B0604030504040204" pitchFamily="34" charset="0"/>
              </a:rPr>
              <a:t> ekspertu konsultācijas, kas paredzamas projektēšanas un būvniecības procesā (pamato ar dokumentiem, piemēram, konsultāciju protokolus u.c.)</a:t>
            </a:r>
            <a:r>
              <a:rPr lang="lv-LV" b="0" i="0">
                <a:solidFill>
                  <a:schemeClr val="tx2"/>
                </a:solidFill>
                <a:effectLst/>
                <a:latin typeface="Verdana" panose="020B0604030504040204" pitchFamily="34" charset="0"/>
                <a:ea typeface="Verdana" panose="020B0604030504040204" pitchFamily="34" charset="0"/>
              </a:rPr>
              <a:t>;</a:t>
            </a:r>
          </a:p>
          <a:p>
            <a:pPr marL="285750" indent="-285750" algn="ctr">
              <a:buFont typeface="Wingdings" panose="05000000000000000000" pitchFamily="2" charset="2"/>
              <a:buChar char="ü"/>
            </a:pPr>
            <a:r>
              <a:rPr lang="lv-LV">
                <a:solidFill>
                  <a:schemeClr val="tx2"/>
                </a:solidFill>
                <a:latin typeface="Verdana" panose="020B0604030504040204" pitchFamily="34" charset="0"/>
                <a:ea typeface="Verdana" panose="020B0604030504040204" pitchFamily="34" charset="0"/>
              </a:rPr>
              <a:t>labās prakses darbības, kas veicina vides </a:t>
            </a:r>
            <a:r>
              <a:rPr lang="lv-LV" err="1">
                <a:solidFill>
                  <a:schemeClr val="tx2"/>
                </a:solidFill>
                <a:latin typeface="Verdana" panose="020B0604030504040204" pitchFamily="34" charset="0"/>
                <a:ea typeface="Verdana" panose="020B0604030504040204" pitchFamily="34" charset="0"/>
              </a:rPr>
              <a:t>piekļūstamību</a:t>
            </a:r>
            <a:r>
              <a:rPr lang="lv-LV">
                <a:solidFill>
                  <a:schemeClr val="tx2"/>
                </a:solidFill>
                <a:latin typeface="Verdana" panose="020B0604030504040204" pitchFamily="34" charset="0"/>
                <a:ea typeface="Verdana" panose="020B0604030504040204" pitchFamily="34" charset="0"/>
              </a:rPr>
              <a:t> (attiecināma uz ēkām)</a:t>
            </a:r>
          </a:p>
          <a:p>
            <a:pPr marL="285750" indent="-285750" algn="ctr">
              <a:buFont typeface="Wingdings" panose="05000000000000000000" pitchFamily="2" charset="2"/>
              <a:buChar char="ü"/>
            </a:pPr>
            <a:endParaRPr lang="lv-LV">
              <a:solidFill>
                <a:schemeClr val="tx2"/>
              </a:solidFill>
              <a:latin typeface="Verdana" panose="020B0604030504040204" pitchFamily="34" charset="0"/>
              <a:ea typeface="Verdana" panose="020B0604030504040204" pitchFamily="34" charset="0"/>
            </a:endParaRPr>
          </a:p>
          <a:p>
            <a:endParaRPr lang="lv-LV"/>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9</a:t>
            </a:fld>
            <a:endParaRPr lang="lv-LV" altLang="lv-LV"/>
          </a:p>
        </p:txBody>
      </p:sp>
    </p:spTree>
    <p:extLst>
      <p:ext uri="{BB962C8B-B14F-4D97-AF65-F5344CB8AC3E}">
        <p14:creationId xmlns:p14="http://schemas.microsoft.com/office/powerpoint/2010/main" val="919261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1988E-C4F9-ED66-C157-1114ECCDB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D5097-7655-EAAB-9E2A-D9F22A19E3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E167A8-0B44-C0F8-15D0-55ED6FA9C77F}"/>
              </a:ext>
            </a:extLst>
          </p:cNvPr>
          <p:cNvSpPr>
            <a:spLocks noGrp="1"/>
          </p:cNvSpPr>
          <p:nvPr>
            <p:ph type="body" idx="1"/>
          </p:nvPr>
        </p:nvSpPr>
        <p:spPr/>
        <p:txBody>
          <a:bodyPr/>
          <a:lstStyle/>
          <a:p>
            <a:r>
              <a:rPr lang="lv-LV" dirty="0"/>
              <a:t>Inženiertehnisko sistēmu un iekārtu iegāde un uzstādīšana, kas uzkrāj vai ražo enerģiju no atjaunojamiem energoresursiem, tai skaitā šo sistēmu un iekārtu funkcionalitātei nepieciešamo inženierbūvju būvniecība, kas ir minēto sistēmu un iekārtu sastāvdaļa</a:t>
            </a:r>
            <a:r>
              <a:rPr lang="en-US" dirty="0"/>
              <a:t> un ja </a:t>
            </a:r>
            <a:r>
              <a:rPr lang="lv-LV" dirty="0"/>
              <a:t>saražoto enerģiju 100 % apmērā izmantos projekta ietvaros ierīkotajai ūdenssaimniecības infrastruktūras darbības nodrošināšanai</a:t>
            </a:r>
            <a:endParaRPr lang="en-US" dirty="0"/>
          </a:p>
          <a:p>
            <a:endParaRPr lang="en-US" dirty="0"/>
          </a:p>
          <a:p>
            <a:r>
              <a:rPr lang="lv-LV" dirty="0"/>
              <a:t>Ja tiek būvēta kanalizācijas sūkļu stacija, tad var attiecināt elektrības </a:t>
            </a:r>
            <a:r>
              <a:rPr lang="lv-LV" dirty="0" err="1"/>
              <a:t>pieslēgumu</a:t>
            </a:r>
            <a:r>
              <a:rPr lang="lv-LV" dirty="0"/>
              <a:t> stacijas darbības nodrošināšanai. Izmaksas plānojamas kā sadarbības partnera izmaksas,  elektrības </a:t>
            </a:r>
            <a:r>
              <a:rPr lang="lv-LV" dirty="0" err="1"/>
              <a:t>pieslēgumam</a:t>
            </a:r>
            <a:r>
              <a:rPr lang="lv-LV" dirty="0"/>
              <a:t> pēc projekta īstenošanas </a:t>
            </a:r>
            <a:r>
              <a:rPr lang="lv-LV" dirty="0" err="1"/>
              <a:t>jābut</a:t>
            </a:r>
            <a:r>
              <a:rPr lang="lv-LV" dirty="0"/>
              <a:t> sadarbības partnera bilancē</a:t>
            </a:r>
            <a:endParaRPr lang="en-US" dirty="0"/>
          </a:p>
          <a:p>
            <a:endParaRPr lang="en-US" dirty="0"/>
          </a:p>
          <a:p>
            <a:r>
              <a:rPr lang="lv-LV" dirty="0"/>
              <a:t>Inženiertehnisko sistēmu un iekārtu iegāde un uzstādīšana, kas uzkrāj vai ražo enerģiju no atjaunojamiem energoresursiem</a:t>
            </a:r>
            <a:r>
              <a:rPr lang="en-US" dirty="0"/>
              <a:t>. </a:t>
            </a:r>
            <a:r>
              <a:rPr lang="en-US" dirty="0" err="1"/>
              <a:t>Nosacījums</a:t>
            </a:r>
            <a:r>
              <a:rPr lang="en-US" dirty="0"/>
              <a:t>: </a:t>
            </a:r>
            <a:r>
              <a:rPr lang="lv-LV" dirty="0"/>
              <a:t>saražoto enerģiju 100 </a:t>
            </a:r>
            <a:r>
              <a:rPr lang="en-US" dirty="0"/>
              <a:t>%</a:t>
            </a:r>
            <a:r>
              <a:rPr lang="lv-LV" dirty="0"/>
              <a:t> apmērā izmanto projekta ietvaros atjaunotajai vai ierīkotajai infrastruktūrai. </a:t>
            </a:r>
          </a:p>
        </p:txBody>
      </p:sp>
      <p:sp>
        <p:nvSpPr>
          <p:cNvPr id="4" name="Slide Number Placeholder 3">
            <a:extLst>
              <a:ext uri="{FF2B5EF4-FFF2-40B4-BE49-F238E27FC236}">
                <a16:creationId xmlns:a16="http://schemas.microsoft.com/office/drawing/2014/main" id="{71394C79-D2E8-F033-EA9D-F66DD0B4767F}"/>
              </a:ext>
            </a:extLst>
          </p:cNvPr>
          <p:cNvSpPr>
            <a:spLocks noGrp="1"/>
          </p:cNvSpPr>
          <p:nvPr>
            <p:ph type="sldNum" sz="quarter" idx="5"/>
          </p:nvPr>
        </p:nvSpPr>
        <p:spPr/>
        <p:txBody>
          <a:bodyPr/>
          <a:lstStyle/>
          <a:p>
            <a:pPr>
              <a:defRPr/>
            </a:pPr>
            <a:fld id="{65204C27-667F-45DF-9ECE-F2858BB85E3D}" type="slidenum">
              <a:rPr lang="lv-LV" altLang="lv-LV" smtClean="0"/>
              <a:pPr>
                <a:defRPr/>
              </a:pPr>
              <a:t>10</a:t>
            </a:fld>
            <a:endParaRPr lang="lv-LV" altLang="lv-LV"/>
          </a:p>
        </p:txBody>
      </p:sp>
    </p:spTree>
    <p:extLst>
      <p:ext uri="{BB962C8B-B14F-4D97-AF65-F5344CB8AC3E}">
        <p14:creationId xmlns:p14="http://schemas.microsoft.com/office/powerpoint/2010/main" val="1856489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A5176F5-9B51-B49B-2673-C15E327C8C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B41B8D1A-A0D0-8040-622A-270347CA9B43}"/>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pic>
        <p:nvPicPr>
          <p:cNvPr id="4" name="Picture 8">
            <a:extLst>
              <a:ext uri="{FF2B5EF4-FFF2-40B4-BE49-F238E27FC236}">
                <a16:creationId xmlns:a16="http://schemas.microsoft.com/office/drawing/2014/main" id="{C4E49DEA-41CD-5FC6-F7CE-35D3359992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B6955EDC-19CB-C605-2585-59969B62520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330389"/>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549589"/>
            <a:ext cx="10363200" cy="561975"/>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023441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A6EDBD4-E8FA-4E6C-8E2E-4FD758B7C5C2}" type="datetime1">
              <a:rPr lang="en-US" smtClean="0"/>
              <a:pPr>
                <a:defRPr/>
              </a:pPr>
              <a:t>2/19/2026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1A6139-4A77-4616-8B8B-90AFAF7EA665}" type="slidenum">
              <a:rPr lang="en-US" altLang="lv-LV" smtClean="0"/>
              <a:pPr>
                <a:defRPr/>
              </a:pPr>
              <a:t>‹#›</a:t>
            </a:fld>
            <a:endParaRPr lang="en-US" altLang="lv-LV"/>
          </a:p>
        </p:txBody>
      </p:sp>
    </p:spTree>
    <p:extLst>
      <p:ext uri="{BB962C8B-B14F-4D97-AF65-F5344CB8AC3E}">
        <p14:creationId xmlns:p14="http://schemas.microsoft.com/office/powerpoint/2010/main" val="20946880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A6EDBD4-E8FA-4E6C-8E2E-4FD758B7C5C2}" type="datetime1">
              <a:rPr lang="en-US" smtClean="0"/>
              <a:pPr>
                <a:defRPr/>
              </a:pPr>
              <a:t>2/19/2026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1A6139-4A77-4616-8B8B-90AFAF7EA665}" type="slidenum">
              <a:rPr lang="en-US" altLang="lv-LV" smtClean="0"/>
              <a:pPr>
                <a:defRPr/>
              </a:pPr>
              <a:t>‹#›</a:t>
            </a:fld>
            <a:endParaRPr lang="en-US" altLang="lv-LV"/>
          </a:p>
        </p:txBody>
      </p:sp>
    </p:spTree>
    <p:extLst>
      <p:ext uri="{BB962C8B-B14F-4D97-AF65-F5344CB8AC3E}">
        <p14:creationId xmlns:p14="http://schemas.microsoft.com/office/powerpoint/2010/main" val="40984049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A6EDBD4-E8FA-4E6C-8E2E-4FD758B7C5C2}" type="datetime1">
              <a:rPr lang="en-US" smtClean="0"/>
              <a:pPr>
                <a:defRPr/>
              </a:pPr>
              <a:t>2/19/2026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1A6139-4A77-4616-8B8B-90AFAF7EA665}" type="slidenum">
              <a:rPr lang="en-US" altLang="lv-LV" smtClean="0"/>
              <a:pPr>
                <a:defRPr/>
              </a:pPr>
              <a:t>‹#›</a:t>
            </a:fld>
            <a:endParaRPr lang="en-US" altLang="lv-LV"/>
          </a:p>
        </p:txBody>
      </p:sp>
    </p:spTree>
    <p:extLst>
      <p:ext uri="{BB962C8B-B14F-4D97-AF65-F5344CB8AC3E}">
        <p14:creationId xmlns:p14="http://schemas.microsoft.com/office/powerpoint/2010/main" val="77618135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A6EDBD4-E8FA-4E6C-8E2E-4FD758B7C5C2}" type="datetime1">
              <a:rPr lang="en-US" smtClean="0"/>
              <a:pPr>
                <a:defRPr/>
              </a:pPr>
              <a:t>2/19/2026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C1A6139-4A77-4616-8B8B-90AFAF7EA665}" type="slidenum">
              <a:rPr lang="en-US" altLang="lv-LV" smtClean="0"/>
              <a:pPr>
                <a:defRPr/>
              </a:pPr>
              <a:t>‹#›</a:t>
            </a:fld>
            <a:endParaRPr lang="en-US" altLang="lv-LV"/>
          </a:p>
        </p:txBody>
      </p:sp>
    </p:spTree>
    <p:extLst>
      <p:ext uri="{BB962C8B-B14F-4D97-AF65-F5344CB8AC3E}">
        <p14:creationId xmlns:p14="http://schemas.microsoft.com/office/powerpoint/2010/main" val="194561280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6A6EDBD4-E8FA-4E6C-8E2E-4FD758B7C5C2}" type="datetime1">
              <a:rPr lang="en-US" smtClean="0"/>
              <a:pPr>
                <a:defRPr/>
              </a:pPr>
              <a:t>2/19/2026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C1A6139-4A77-4616-8B8B-90AFAF7EA665}" type="slidenum">
              <a:rPr lang="en-US" altLang="lv-LV" smtClean="0"/>
              <a:pPr>
                <a:defRPr/>
              </a:pPr>
              <a:t>‹#›</a:t>
            </a:fld>
            <a:endParaRPr lang="en-US" altLang="lv-LV"/>
          </a:p>
        </p:txBody>
      </p:sp>
    </p:spTree>
    <p:extLst>
      <p:ext uri="{BB962C8B-B14F-4D97-AF65-F5344CB8AC3E}">
        <p14:creationId xmlns:p14="http://schemas.microsoft.com/office/powerpoint/2010/main" val="184971789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6A6EDBD4-E8FA-4E6C-8E2E-4FD758B7C5C2}" type="datetime1">
              <a:rPr lang="en-US" smtClean="0"/>
              <a:pPr>
                <a:defRPr/>
              </a:pPr>
              <a:t>2/19/2026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C1A6139-4A77-4616-8B8B-90AFAF7EA665}" type="slidenum">
              <a:rPr lang="en-US" altLang="lv-LV" smtClean="0"/>
              <a:pPr>
                <a:defRPr/>
              </a:pPr>
              <a:t>‹#›</a:t>
            </a:fld>
            <a:endParaRPr lang="en-US" altLang="lv-LV"/>
          </a:p>
        </p:txBody>
      </p:sp>
    </p:spTree>
    <p:extLst>
      <p:ext uri="{BB962C8B-B14F-4D97-AF65-F5344CB8AC3E}">
        <p14:creationId xmlns:p14="http://schemas.microsoft.com/office/powerpoint/2010/main" val="108759998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A6EDBD4-E8FA-4E6C-8E2E-4FD758B7C5C2}" type="datetime1">
              <a:rPr lang="en-US" smtClean="0"/>
              <a:pPr>
                <a:defRPr/>
              </a:pPr>
              <a:t>2/19/2026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C1A6139-4A77-4616-8B8B-90AFAF7EA665}" type="slidenum">
              <a:rPr lang="en-US" altLang="lv-LV" smtClean="0"/>
              <a:pPr>
                <a:defRPr/>
              </a:pPr>
              <a:t>‹#›</a:t>
            </a:fld>
            <a:endParaRPr lang="en-US" altLang="lv-LV"/>
          </a:p>
        </p:txBody>
      </p:sp>
    </p:spTree>
    <p:extLst>
      <p:ext uri="{BB962C8B-B14F-4D97-AF65-F5344CB8AC3E}">
        <p14:creationId xmlns:p14="http://schemas.microsoft.com/office/powerpoint/2010/main" val="68621872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A6EDBD4-E8FA-4E6C-8E2E-4FD758B7C5C2}" type="datetime1">
              <a:rPr lang="en-US" smtClean="0"/>
              <a:pPr>
                <a:defRPr/>
              </a:pPr>
              <a:t>2/19/2026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C1A6139-4A77-4616-8B8B-90AFAF7EA665}" type="slidenum">
              <a:rPr lang="en-US" altLang="lv-LV" smtClean="0"/>
              <a:pPr>
                <a:defRPr/>
              </a:pPr>
              <a:t>‹#›</a:t>
            </a:fld>
            <a:endParaRPr lang="en-US" altLang="lv-LV"/>
          </a:p>
        </p:txBody>
      </p:sp>
    </p:spTree>
    <p:extLst>
      <p:ext uri="{BB962C8B-B14F-4D97-AF65-F5344CB8AC3E}">
        <p14:creationId xmlns:p14="http://schemas.microsoft.com/office/powerpoint/2010/main" val="100405815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A6EDBD4-E8FA-4E6C-8E2E-4FD758B7C5C2}" type="datetime1">
              <a:rPr lang="en-US" smtClean="0"/>
              <a:pPr>
                <a:defRPr/>
              </a:pPr>
              <a:t>2/19/2026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C1A6139-4A77-4616-8B8B-90AFAF7EA665}" type="slidenum">
              <a:rPr lang="en-US" altLang="lv-LV" smtClean="0"/>
              <a:pPr>
                <a:defRPr/>
              </a:pPr>
              <a:t>‹#›</a:t>
            </a:fld>
            <a:endParaRPr lang="en-US" altLang="lv-LV"/>
          </a:p>
        </p:txBody>
      </p:sp>
    </p:spTree>
    <p:extLst>
      <p:ext uri="{BB962C8B-B14F-4D97-AF65-F5344CB8AC3E}">
        <p14:creationId xmlns:p14="http://schemas.microsoft.com/office/powerpoint/2010/main" val="243539070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A6EDBD4-E8FA-4E6C-8E2E-4FD758B7C5C2}" type="datetime1">
              <a:rPr lang="en-US" smtClean="0"/>
              <a:pPr>
                <a:defRPr/>
              </a:pPr>
              <a:t>2/19/2026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1A6139-4A77-4616-8B8B-90AFAF7EA665}" type="slidenum">
              <a:rPr lang="en-US" altLang="lv-LV" smtClean="0"/>
              <a:pPr>
                <a:defRPr/>
              </a:pPr>
              <a:t>‹#›</a:t>
            </a:fld>
            <a:endParaRPr lang="en-US" altLang="lv-LV"/>
          </a:p>
        </p:txBody>
      </p:sp>
    </p:spTree>
    <p:extLst>
      <p:ext uri="{BB962C8B-B14F-4D97-AF65-F5344CB8AC3E}">
        <p14:creationId xmlns:p14="http://schemas.microsoft.com/office/powerpoint/2010/main" val="375649651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3F1C80F-45A1-8E46-B586-DD9E59D8BE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56647" y="381000"/>
            <a:ext cx="8825753"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756647" y="1752601"/>
            <a:ext cx="8825753"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756647" y="6324600"/>
            <a:ext cx="3339353"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6CCA4FD8-F672-3E57-BAB8-4EC5EF4F42E9}"/>
              </a:ext>
            </a:extLst>
          </p:cNvPr>
          <p:cNvSpPr>
            <a:spLocks noGrp="1"/>
          </p:cNvSpPr>
          <p:nvPr>
            <p:ph type="sldNum" sz="quarter" idx="13"/>
          </p:nvPr>
        </p:nvSpPr>
        <p:spPr>
          <a:xfrm>
            <a:off x="11379200" y="6324600"/>
            <a:ext cx="406400" cy="304800"/>
          </a:xfrm>
        </p:spPr>
        <p:txBody>
          <a:bodyPr/>
          <a:lstStyle>
            <a:lvl1pPr>
              <a:defRPr sz="1000"/>
            </a:lvl1pPr>
          </a:lstStyle>
          <a:p>
            <a:pPr>
              <a:defRPr/>
            </a:pPr>
            <a:fld id="{9F6105F7-AC56-47D1-A571-69EA814D9A81}" type="slidenum">
              <a:rPr lang="en-US" altLang="lv-LV"/>
              <a:pPr>
                <a:defRPr/>
              </a:pPr>
              <a:t>‹#›</a:t>
            </a:fld>
            <a:endParaRPr lang="en-US" altLang="lv-LV"/>
          </a:p>
        </p:txBody>
      </p:sp>
    </p:spTree>
    <p:extLst>
      <p:ext uri="{BB962C8B-B14F-4D97-AF65-F5344CB8AC3E}">
        <p14:creationId xmlns:p14="http://schemas.microsoft.com/office/powerpoint/2010/main" val="1840564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A6EDBD4-E8FA-4E6C-8E2E-4FD758B7C5C2}" type="datetime1">
              <a:rPr lang="en-US" smtClean="0"/>
              <a:pPr>
                <a:defRPr/>
              </a:pPr>
              <a:t>2/19/2026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1A6139-4A77-4616-8B8B-90AFAF7EA665}" type="slidenum">
              <a:rPr lang="en-US" altLang="lv-LV" smtClean="0"/>
              <a:pPr>
                <a:defRPr/>
              </a:pPr>
              <a:t>‹#›</a:t>
            </a:fld>
            <a:endParaRPr lang="en-US" altLang="lv-LV"/>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8536488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A6EDBD4-E8FA-4E6C-8E2E-4FD758B7C5C2}" type="datetime1">
              <a:rPr lang="en-US" smtClean="0"/>
              <a:pPr>
                <a:defRPr/>
              </a:pPr>
              <a:t>2/19/2026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1A6139-4A77-4616-8B8B-90AFAF7EA665}" type="slidenum">
              <a:rPr lang="en-US" altLang="lv-LV" smtClean="0"/>
              <a:pPr>
                <a:defRPr/>
              </a:pPr>
              <a:t>‹#›</a:t>
            </a:fld>
            <a:endParaRPr lang="en-US" altLang="lv-LV"/>
          </a:p>
        </p:txBody>
      </p:sp>
    </p:spTree>
    <p:extLst>
      <p:ext uri="{BB962C8B-B14F-4D97-AF65-F5344CB8AC3E}">
        <p14:creationId xmlns:p14="http://schemas.microsoft.com/office/powerpoint/2010/main" val="176081946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A6EDBD4-E8FA-4E6C-8E2E-4FD758B7C5C2}" type="datetime1">
              <a:rPr lang="en-US" smtClean="0"/>
              <a:pPr>
                <a:defRPr/>
              </a:pPr>
              <a:t>2/19/2026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1A6139-4A77-4616-8B8B-90AFAF7EA665}" type="slidenum">
              <a:rPr lang="en-US" altLang="lv-LV" smtClean="0"/>
              <a:pPr>
                <a:defRPr/>
              </a:pPr>
              <a:t>‹#›</a:t>
            </a:fld>
            <a:endParaRPr lang="en-US" altLang="lv-LV"/>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3313222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A6EDBD4-E8FA-4E6C-8E2E-4FD758B7C5C2}" type="datetime1">
              <a:rPr lang="en-US" smtClean="0"/>
              <a:pPr>
                <a:defRPr/>
              </a:pPr>
              <a:t>2/19/2026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1A6139-4A77-4616-8B8B-90AFAF7EA665}" type="slidenum">
              <a:rPr lang="en-US" altLang="lv-LV" smtClean="0"/>
              <a:pPr>
                <a:defRPr/>
              </a:pPr>
              <a:t>‹#›</a:t>
            </a:fld>
            <a:endParaRPr lang="en-US" altLang="lv-LV"/>
          </a:p>
        </p:txBody>
      </p:sp>
    </p:spTree>
    <p:extLst>
      <p:ext uri="{BB962C8B-B14F-4D97-AF65-F5344CB8AC3E}">
        <p14:creationId xmlns:p14="http://schemas.microsoft.com/office/powerpoint/2010/main" val="413078610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A6EDBD4-E8FA-4E6C-8E2E-4FD758B7C5C2}" type="datetime1">
              <a:rPr lang="en-US" smtClean="0"/>
              <a:pPr>
                <a:defRPr/>
              </a:pPr>
              <a:t>2/19/2026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1A6139-4A77-4616-8B8B-90AFAF7EA665}" type="slidenum">
              <a:rPr lang="en-US" altLang="lv-LV" smtClean="0"/>
              <a:pPr>
                <a:defRPr/>
              </a:pPr>
              <a:t>‹#›</a:t>
            </a:fld>
            <a:endParaRPr lang="en-US" altLang="lv-LV"/>
          </a:p>
        </p:txBody>
      </p:sp>
    </p:spTree>
    <p:extLst>
      <p:ext uri="{BB962C8B-B14F-4D97-AF65-F5344CB8AC3E}">
        <p14:creationId xmlns:p14="http://schemas.microsoft.com/office/powerpoint/2010/main" val="145989420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A6EDBD4-E8FA-4E6C-8E2E-4FD758B7C5C2}" type="datetime1">
              <a:rPr lang="en-US" smtClean="0"/>
              <a:pPr>
                <a:defRPr/>
              </a:pPr>
              <a:t>2/19/2026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1A6139-4A77-4616-8B8B-90AFAF7EA665}" type="slidenum">
              <a:rPr lang="en-US" altLang="lv-LV" smtClean="0"/>
              <a:pPr>
                <a:defRPr/>
              </a:pPr>
              <a:t>‹#›</a:t>
            </a:fld>
            <a:endParaRPr lang="en-US" altLang="lv-LV"/>
          </a:p>
        </p:txBody>
      </p:sp>
    </p:spTree>
    <p:extLst>
      <p:ext uri="{BB962C8B-B14F-4D97-AF65-F5344CB8AC3E}">
        <p14:creationId xmlns:p14="http://schemas.microsoft.com/office/powerpoint/2010/main" val="64052989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1E5DF6A-98A6-4AB6-6A53-DAC71B7FB2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5282" y="304802"/>
            <a:ext cx="898711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2595282" y="1752601"/>
            <a:ext cx="4719918"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38274" y="1752601"/>
            <a:ext cx="4844126"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2595282" y="6324600"/>
            <a:ext cx="350071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5B0572AD-E4DA-B156-B7FE-07D2E0C614F2}"/>
              </a:ext>
            </a:extLst>
          </p:cNvPr>
          <p:cNvSpPr>
            <a:spLocks noGrp="1"/>
          </p:cNvSpPr>
          <p:nvPr>
            <p:ph type="sldNum" sz="quarter" idx="13"/>
          </p:nvPr>
        </p:nvSpPr>
        <p:spPr>
          <a:xfrm>
            <a:off x="11379200" y="6324600"/>
            <a:ext cx="406400" cy="304800"/>
          </a:xfrm>
        </p:spPr>
        <p:txBody>
          <a:bodyPr/>
          <a:lstStyle>
            <a:lvl1pPr>
              <a:defRPr sz="1000"/>
            </a:lvl1pPr>
          </a:lstStyle>
          <a:p>
            <a:pPr>
              <a:defRPr/>
            </a:pPr>
            <a:fld id="{C13FA9C7-40A2-43F9-855C-6D03F26BCF39}" type="slidenum">
              <a:rPr lang="en-US" altLang="lv-LV"/>
              <a:pPr>
                <a:defRPr/>
              </a:pPr>
              <a:t>‹#›</a:t>
            </a:fld>
            <a:endParaRPr lang="en-US" altLang="lv-LV"/>
          </a:p>
        </p:txBody>
      </p:sp>
    </p:spTree>
    <p:extLst>
      <p:ext uri="{BB962C8B-B14F-4D97-AF65-F5344CB8AC3E}">
        <p14:creationId xmlns:p14="http://schemas.microsoft.com/office/powerpoint/2010/main" val="2729110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CCE10CD-F16C-712A-97A0-F6BCBD23C4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9071" y="3657601"/>
            <a:ext cx="8933329"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2649071" y="381000"/>
            <a:ext cx="8933329"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649071" y="6324600"/>
            <a:ext cx="3446929"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061D517B-6E0C-2550-33F2-7DBDAC0C127E}"/>
              </a:ext>
            </a:extLst>
          </p:cNvPr>
          <p:cNvSpPr>
            <a:spLocks noGrp="1"/>
          </p:cNvSpPr>
          <p:nvPr>
            <p:ph type="sldNum" sz="quarter" idx="13"/>
          </p:nvPr>
        </p:nvSpPr>
        <p:spPr>
          <a:xfrm>
            <a:off x="11379200" y="6324600"/>
            <a:ext cx="406400" cy="304800"/>
          </a:xfrm>
        </p:spPr>
        <p:txBody>
          <a:bodyPr/>
          <a:lstStyle>
            <a:lvl1pPr>
              <a:defRPr sz="1000"/>
            </a:lvl1pPr>
          </a:lstStyle>
          <a:p>
            <a:pPr>
              <a:defRPr/>
            </a:pPr>
            <a:fld id="{4554A009-B999-43F5-AA55-C748855E307D}" type="slidenum">
              <a:rPr lang="en-US" altLang="lv-LV"/>
              <a:pPr>
                <a:defRPr/>
              </a:pPr>
              <a:t>‹#›</a:t>
            </a:fld>
            <a:endParaRPr lang="en-US" altLang="lv-LV"/>
          </a:p>
        </p:txBody>
      </p:sp>
    </p:spTree>
    <p:extLst>
      <p:ext uri="{BB962C8B-B14F-4D97-AF65-F5344CB8AC3E}">
        <p14:creationId xmlns:p14="http://schemas.microsoft.com/office/powerpoint/2010/main" val="354844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1E5DF6A-98A6-4AB6-6A53-DAC71B7FB2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5282" y="304802"/>
            <a:ext cx="898711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2595282" y="1752601"/>
            <a:ext cx="4719918"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38274" y="1752601"/>
            <a:ext cx="4844126"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2595282" y="6324600"/>
            <a:ext cx="350071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5B0572AD-E4DA-B156-B7FE-07D2E0C614F2}"/>
              </a:ext>
            </a:extLst>
          </p:cNvPr>
          <p:cNvSpPr>
            <a:spLocks noGrp="1"/>
          </p:cNvSpPr>
          <p:nvPr>
            <p:ph type="sldNum" sz="quarter" idx="13"/>
          </p:nvPr>
        </p:nvSpPr>
        <p:spPr>
          <a:xfrm>
            <a:off x="11379200" y="6324600"/>
            <a:ext cx="406400" cy="304800"/>
          </a:xfrm>
        </p:spPr>
        <p:txBody>
          <a:bodyPr/>
          <a:lstStyle>
            <a:lvl1pPr>
              <a:defRPr sz="1000"/>
            </a:lvl1pPr>
          </a:lstStyle>
          <a:p>
            <a:pPr>
              <a:defRPr/>
            </a:pPr>
            <a:fld id="{C13FA9C7-40A2-43F9-855C-6D03F26BCF39}" type="slidenum">
              <a:rPr lang="en-US" altLang="lv-LV"/>
              <a:pPr>
                <a:defRPr/>
              </a:pPr>
              <a:t>‹#›</a:t>
            </a:fld>
            <a:endParaRPr lang="en-US" altLang="lv-LV"/>
          </a:p>
        </p:txBody>
      </p:sp>
    </p:spTree>
    <p:extLst>
      <p:ext uri="{BB962C8B-B14F-4D97-AF65-F5344CB8AC3E}">
        <p14:creationId xmlns:p14="http://schemas.microsoft.com/office/powerpoint/2010/main" val="296489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55DB172-856B-9CD1-C93A-4F660B0835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495019" y="304802"/>
            <a:ext cx="9087381"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2495019" y="2386941"/>
            <a:ext cx="4820181"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2495019" y="1852614"/>
            <a:ext cx="4820181"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495019" y="6324600"/>
            <a:ext cx="3600981"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946AD8CB-B4D7-9AF2-233B-07BC1B001F9E}"/>
              </a:ext>
            </a:extLst>
          </p:cNvPr>
          <p:cNvSpPr>
            <a:spLocks noGrp="1"/>
          </p:cNvSpPr>
          <p:nvPr>
            <p:ph type="sldNum" sz="quarter" idx="18"/>
          </p:nvPr>
        </p:nvSpPr>
        <p:spPr>
          <a:xfrm>
            <a:off x="11379200" y="6324600"/>
            <a:ext cx="406400" cy="304800"/>
          </a:xfrm>
        </p:spPr>
        <p:txBody>
          <a:bodyPr/>
          <a:lstStyle>
            <a:lvl1pPr>
              <a:defRPr sz="1000"/>
            </a:lvl1pPr>
          </a:lstStyle>
          <a:p>
            <a:pPr>
              <a:defRPr/>
            </a:pPr>
            <a:fld id="{2B7A6672-D321-4FB3-8557-D96A5C47CFE9}" type="slidenum">
              <a:rPr lang="en-US" altLang="lv-LV"/>
              <a:pPr>
                <a:defRPr/>
              </a:pPr>
              <a:t>‹#›</a:t>
            </a:fld>
            <a:endParaRPr lang="en-US" altLang="lv-LV"/>
          </a:p>
        </p:txBody>
      </p:sp>
    </p:spTree>
    <p:extLst>
      <p:ext uri="{BB962C8B-B14F-4D97-AF65-F5344CB8AC3E}">
        <p14:creationId xmlns:p14="http://schemas.microsoft.com/office/powerpoint/2010/main" val="399113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B0A741D-CCD5-3C95-E4B3-0E4C9C28BD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460812" y="304802"/>
            <a:ext cx="912158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2460812" y="6324600"/>
            <a:ext cx="363518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70482E8D-B23E-FE88-D5E1-AF29FD14BF51}"/>
              </a:ext>
            </a:extLst>
          </p:cNvPr>
          <p:cNvSpPr>
            <a:spLocks noGrp="1"/>
          </p:cNvSpPr>
          <p:nvPr>
            <p:ph type="sldNum" sz="quarter" idx="13"/>
          </p:nvPr>
        </p:nvSpPr>
        <p:spPr>
          <a:xfrm>
            <a:off x="11379200" y="6324600"/>
            <a:ext cx="406400" cy="304800"/>
          </a:xfrm>
        </p:spPr>
        <p:txBody>
          <a:bodyPr/>
          <a:lstStyle>
            <a:lvl1pPr>
              <a:defRPr sz="1000"/>
            </a:lvl1pPr>
          </a:lstStyle>
          <a:p>
            <a:pPr>
              <a:defRPr/>
            </a:pPr>
            <a:fld id="{26A9A715-7A6B-4E40-B970-2604E625625E}" type="slidenum">
              <a:rPr lang="en-US" altLang="lv-LV"/>
              <a:pPr>
                <a:defRPr/>
              </a:pPr>
              <a:t>‹#›</a:t>
            </a:fld>
            <a:endParaRPr lang="en-US" altLang="lv-LV"/>
          </a:p>
        </p:txBody>
      </p:sp>
    </p:spTree>
    <p:extLst>
      <p:ext uri="{BB962C8B-B14F-4D97-AF65-F5344CB8AC3E}">
        <p14:creationId xmlns:p14="http://schemas.microsoft.com/office/powerpoint/2010/main" val="337529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B486DB0-814A-7226-4AD2-62871A3892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41494" y="6324600"/>
            <a:ext cx="3554506"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03C7A9DB-0EF4-9878-AFE5-5C8E67DBE047}"/>
              </a:ext>
            </a:extLst>
          </p:cNvPr>
          <p:cNvSpPr>
            <a:spLocks noGrp="1"/>
          </p:cNvSpPr>
          <p:nvPr>
            <p:ph type="sldNum" sz="quarter" idx="13"/>
          </p:nvPr>
        </p:nvSpPr>
        <p:spPr>
          <a:xfrm>
            <a:off x="11379200" y="6324600"/>
            <a:ext cx="406400" cy="304800"/>
          </a:xfrm>
        </p:spPr>
        <p:txBody>
          <a:bodyPr/>
          <a:lstStyle>
            <a:lvl1pPr>
              <a:defRPr sz="1000"/>
            </a:lvl1pPr>
          </a:lstStyle>
          <a:p>
            <a:pPr>
              <a:defRPr/>
            </a:pPr>
            <a:fld id="{6D06F1E7-C627-40E0-96DD-23F4E59E8932}" type="slidenum">
              <a:rPr lang="en-US" altLang="lv-LV"/>
              <a:pPr>
                <a:defRPr/>
              </a:pPr>
              <a:t>‹#›</a:t>
            </a:fld>
            <a:endParaRPr lang="en-US" altLang="lv-LV"/>
          </a:p>
        </p:txBody>
      </p:sp>
    </p:spTree>
    <p:extLst>
      <p:ext uri="{BB962C8B-B14F-4D97-AF65-F5344CB8AC3E}">
        <p14:creationId xmlns:p14="http://schemas.microsoft.com/office/powerpoint/2010/main" val="153372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554AD8B-47F4-1A80-F3D0-A63935C76C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93706" y="272976"/>
            <a:ext cx="4606341"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93706" y="1435120"/>
            <a:ext cx="4606341"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493706" y="6324600"/>
            <a:ext cx="3602294"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0F9C64AD-5A66-AA0E-66FF-B059EF4FFE94}"/>
              </a:ext>
            </a:extLst>
          </p:cNvPr>
          <p:cNvSpPr>
            <a:spLocks noGrp="1"/>
          </p:cNvSpPr>
          <p:nvPr>
            <p:ph type="sldNum" sz="quarter" idx="13"/>
          </p:nvPr>
        </p:nvSpPr>
        <p:spPr>
          <a:xfrm>
            <a:off x="11379200" y="6324600"/>
            <a:ext cx="406400" cy="304800"/>
          </a:xfrm>
        </p:spPr>
        <p:txBody>
          <a:bodyPr/>
          <a:lstStyle>
            <a:lvl1pPr>
              <a:defRPr sz="1000"/>
            </a:lvl1pPr>
          </a:lstStyle>
          <a:p>
            <a:pPr>
              <a:defRPr/>
            </a:pPr>
            <a:fld id="{5D4C9A40-9A8B-42C9-8917-967242EFAAFB}" type="slidenum">
              <a:rPr lang="en-US" altLang="lv-LV"/>
              <a:pPr>
                <a:defRPr/>
              </a:pPr>
              <a:t>‹#›</a:t>
            </a:fld>
            <a:endParaRPr lang="en-US" altLang="lv-LV"/>
          </a:p>
        </p:txBody>
      </p:sp>
    </p:spTree>
    <p:extLst>
      <p:ext uri="{BB962C8B-B14F-4D97-AF65-F5344CB8AC3E}">
        <p14:creationId xmlns:p14="http://schemas.microsoft.com/office/powerpoint/2010/main" val="39998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0877D3C-2990-D5F8-8CD5-B6BFA9B9F0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794394D9-958E-6FC0-EA9A-8F9B0ADFF0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6CC22B29-EA7E-79EC-D0D0-B69F49C2C06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3301394"/>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4338032"/>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86784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64D2B96-A1DB-81FD-0C1D-C05BEA081F2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351300CD-526E-9278-CB8B-C3C93834DAED}"/>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2EDAD358-9AA0-5209-5516-91C7EDA9B807}"/>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6A6EDBD4-E8FA-4E6C-8E2E-4FD758B7C5C2}" type="datetime1">
              <a:rPr lang="en-US"/>
              <a:pPr>
                <a:defRPr/>
              </a:pPr>
              <a:t>2/19/2026</a:t>
            </a:fld>
            <a:endParaRPr lang="en-US"/>
          </a:p>
        </p:txBody>
      </p:sp>
      <p:sp>
        <p:nvSpPr>
          <p:cNvPr id="5" name="Footer Placeholder 4">
            <a:extLst>
              <a:ext uri="{FF2B5EF4-FFF2-40B4-BE49-F238E27FC236}">
                <a16:creationId xmlns:a16="http://schemas.microsoft.com/office/drawing/2014/main" id="{551B7D06-A1A5-F45D-108F-46F2D4AFC4B7}"/>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AEF074F-4D56-C7BC-D650-FD5327E364FC}"/>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latin typeface="Verdana" panose="020B0604030504040204" pitchFamily="34" charset="0"/>
              </a:defRPr>
            </a:lvl1pPr>
          </a:lstStyle>
          <a:p>
            <a:pPr>
              <a:defRPr/>
            </a:pPr>
            <a:fld id="{AC1A6139-4A77-4616-8B8B-90AFAF7EA665}"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Lst>
  <p:hf hdr="0" ftr="0" dt="0"/>
  <p:txStyles>
    <p:title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A6EDBD4-E8FA-4E6C-8E2E-4FD758B7C5C2}" type="datetime1">
              <a:rPr lang="en-US" smtClean="0"/>
              <a:pPr>
                <a:defRPr/>
              </a:pPr>
              <a:t>2/19/2026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AC1A6139-4A77-4616-8B8B-90AFAF7EA665}" type="slidenum">
              <a:rPr lang="en-US" altLang="lv-LV" smtClean="0"/>
              <a:pPr>
                <a:defRPr/>
              </a:pPr>
              <a:t>‹#›</a:t>
            </a:fld>
            <a:endParaRPr lang="en-US" altLang="lv-LV"/>
          </a:p>
        </p:txBody>
      </p:sp>
    </p:spTree>
    <p:extLst>
      <p:ext uri="{BB962C8B-B14F-4D97-AF65-F5344CB8AC3E}">
        <p14:creationId xmlns:p14="http://schemas.microsoft.com/office/powerpoint/2010/main" val="2769928434"/>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0.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likumi.lv/ta/id/346558#p32"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m.likumi.lv/ta/id/349214"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cfla.gov.lv/lv/5-1-1-1-k-3" TargetMode="External"/><Relationship Id="rId5" Type="http://schemas.openxmlformats.org/officeDocument/2006/relationships/image" Target="../media/image6.png"/><Relationship Id="rId4" Type="http://schemas.openxmlformats.org/officeDocument/2006/relationships/hyperlink" Target="https://m.likumi.lv/ta/id/365538-grozijumi-ministru-kabineta-2024-gada-16-janvara-noteikumos-nr55-eiropas-savienibas-kohezijas-politikas-programmas-20212027-gadam-511-specifiska-atbalsta-merka-vietejas-teritorijas-integretas-socialas-ekonomiskas-un-vides-attistibas-un-kulturas-mantojuma-turisma-un-drosibas-veicinasana-pilsetu-funkcionalajas-teritorijas-5111-pasakuma-infrastruktura-uznemejdarbibas-atbalstam-istenosanas-noteikumi"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playlist?list=PLgIzhf6cAC8CMsKI49yopcocN1QHLVo1_"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projekti.cfla.gov.lv/Login/Index?ReturnUrl=%2f"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ar noapaļotiem stūriem 1">
            <a:extLst>
              <a:ext uri="{FF2B5EF4-FFF2-40B4-BE49-F238E27FC236}">
                <a16:creationId xmlns:a16="http://schemas.microsoft.com/office/drawing/2014/main" id="{DB40D23B-FA96-C5AD-C4B2-BC7A58CCCC7C}"/>
              </a:ext>
            </a:extLst>
          </p:cNvPr>
          <p:cNvSpPr>
            <a:spLocks noGrp="1" noRot="1" noMove="1" noResize="1" noEditPoints="1" noAdjustHandles="1" noChangeArrowheads="1" noChangeShapeType="1"/>
          </p:cNvSpPr>
          <p:nvPr/>
        </p:nvSpPr>
        <p:spPr>
          <a:xfrm>
            <a:off x="3355975" y="5307013"/>
            <a:ext cx="5881688" cy="1244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pic>
        <p:nvPicPr>
          <p:cNvPr id="12293" name="Attēls 4" descr="Attēls, kurā ir grafika, ekrānuzņēmums, grafiskais dizains, logotips&#10;&#10;Apraksts ģenerēts automātiski">
            <a:extLst>
              <a:ext uri="{FF2B5EF4-FFF2-40B4-BE49-F238E27FC236}">
                <a16:creationId xmlns:a16="http://schemas.microsoft.com/office/drawing/2014/main" id="{E755E1E4-58AC-2664-1BE9-9D74CF561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5100638"/>
            <a:ext cx="3190875"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6BF89BFD-B805-A3C4-7F3F-017C1089D7D6}"/>
              </a:ext>
            </a:extLst>
          </p:cNvPr>
          <p:cNvSpPr>
            <a:spLocks noGrp="1"/>
          </p:cNvSpPr>
          <p:nvPr>
            <p:ph type="title"/>
          </p:nvPr>
        </p:nvSpPr>
        <p:spPr>
          <a:xfrm>
            <a:off x="936885" y="2993063"/>
            <a:ext cx="10448818" cy="1828800"/>
          </a:xfrm>
        </p:spPr>
        <p:txBody>
          <a:bodyPr>
            <a:normAutofit fontScale="90000"/>
          </a:bodyPr>
          <a:lstStyle/>
          <a:p>
            <a:r>
              <a:rPr lang="lv-LV" altLang="lv-LV" sz="3100" dirty="0">
                <a:solidFill>
                  <a:srgbClr val="002060"/>
                </a:solidFill>
              </a:rPr>
              <a:t>Projekta iesnieguma sagatavošana, </a:t>
            </a:r>
            <a:br>
              <a:rPr lang="en-US" altLang="lv-LV" sz="3100" dirty="0">
                <a:solidFill>
                  <a:srgbClr val="002060"/>
                </a:solidFill>
              </a:rPr>
            </a:br>
            <a:r>
              <a:rPr lang="lv-LV" altLang="lv-LV" sz="3100" dirty="0">
                <a:solidFill>
                  <a:srgbClr val="002060"/>
                </a:solidFill>
              </a:rPr>
              <a:t>raksturīgāk</a:t>
            </a:r>
            <a:r>
              <a:rPr lang="en-US" altLang="lv-LV" sz="3100" dirty="0">
                <a:solidFill>
                  <a:srgbClr val="002060"/>
                </a:solidFill>
              </a:rPr>
              <a:t>ā</a:t>
            </a:r>
            <a:r>
              <a:rPr lang="lv-LV" altLang="lv-LV" sz="3100" dirty="0">
                <a:solidFill>
                  <a:srgbClr val="002060"/>
                </a:solidFill>
              </a:rPr>
              <a:t>s </a:t>
            </a:r>
            <a:r>
              <a:rPr lang="en-US" altLang="lv-LV" sz="3100" dirty="0" err="1">
                <a:solidFill>
                  <a:srgbClr val="002060"/>
                </a:solidFill>
              </a:rPr>
              <a:t>nepilnības</a:t>
            </a:r>
            <a:r>
              <a:rPr lang="lv-LV" altLang="lv-LV" sz="3100" dirty="0">
                <a:solidFill>
                  <a:srgbClr val="002060"/>
                </a:solidFill>
              </a:rPr>
              <a:t> un</a:t>
            </a:r>
            <a:r>
              <a:rPr lang="en-US" altLang="lv-LV" sz="3100" dirty="0">
                <a:solidFill>
                  <a:srgbClr val="002060"/>
                </a:solidFill>
              </a:rPr>
              <a:t> </a:t>
            </a:r>
            <a:r>
              <a:rPr lang="en-US" altLang="lv-LV" sz="3100" dirty="0" err="1">
                <a:solidFill>
                  <a:srgbClr val="002060"/>
                </a:solidFill>
              </a:rPr>
              <a:t>būtiskākās</a:t>
            </a:r>
            <a:r>
              <a:rPr lang="lv-LV" altLang="lv-LV" sz="3100" dirty="0">
                <a:solidFill>
                  <a:srgbClr val="002060"/>
                </a:solidFill>
              </a:rPr>
              <a:t> </a:t>
            </a:r>
            <a:r>
              <a:rPr lang="en-US" altLang="lv-LV" sz="3100" dirty="0" err="1">
                <a:solidFill>
                  <a:srgbClr val="002060"/>
                </a:solidFill>
              </a:rPr>
              <a:t>izmaiņas</a:t>
            </a:r>
            <a:r>
              <a:rPr lang="lv-LV" altLang="lv-LV" sz="3100" dirty="0">
                <a:solidFill>
                  <a:srgbClr val="002060"/>
                </a:solidFill>
              </a:rPr>
              <a:t> vērtēšanas kārtībā</a:t>
            </a:r>
            <a:br>
              <a:rPr lang="en-US" altLang="lv-LV" sz="3100" dirty="0">
                <a:solidFill>
                  <a:srgbClr val="002060"/>
                </a:solidFill>
              </a:rPr>
            </a:br>
            <a:br>
              <a:rPr lang="lv-LV" altLang="lv-LV" dirty="0">
                <a:solidFill>
                  <a:srgbClr val="002060"/>
                </a:solidFill>
              </a:rPr>
            </a:br>
            <a:endParaRPr lang="lv-LV"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CB5FB-F79B-B69D-5C00-2A1D3C109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CEBDAE-E167-A289-9B5B-9779EA029512}"/>
              </a:ext>
            </a:extLst>
          </p:cNvPr>
          <p:cNvSpPr>
            <a:spLocks noGrp="1"/>
          </p:cNvSpPr>
          <p:nvPr>
            <p:ph type="title"/>
          </p:nvPr>
        </p:nvSpPr>
        <p:spPr>
          <a:xfrm>
            <a:off x="2595282" y="304802"/>
            <a:ext cx="8987118" cy="427035"/>
          </a:xfrm>
        </p:spPr>
        <p:txBody>
          <a:bodyPr>
            <a:normAutofit fontScale="90000"/>
          </a:bodyPr>
          <a:lstStyle/>
          <a:p>
            <a:pPr algn="just"/>
            <a:r>
              <a:rPr lang="en-US" sz="2200">
                <a:solidFill>
                  <a:srgbClr val="002060"/>
                </a:solidFill>
              </a:rPr>
              <a:t>          </a:t>
            </a:r>
            <a:r>
              <a:rPr lang="en-US" sz="2200" err="1">
                <a:solidFill>
                  <a:srgbClr val="002060"/>
                </a:solidFill>
              </a:rPr>
              <a:t>Izmaksas</a:t>
            </a:r>
            <a:r>
              <a:rPr lang="en-US" sz="2200">
                <a:solidFill>
                  <a:srgbClr val="002060"/>
                </a:solidFill>
              </a:rPr>
              <a:t> un </a:t>
            </a:r>
            <a:r>
              <a:rPr lang="en-US" sz="2200" err="1">
                <a:solidFill>
                  <a:srgbClr val="002060"/>
                </a:solidFill>
              </a:rPr>
              <a:t>darbības</a:t>
            </a:r>
            <a:endParaRPr lang="lv-LV" sz="2200"/>
          </a:p>
        </p:txBody>
      </p:sp>
      <p:sp>
        <p:nvSpPr>
          <p:cNvPr id="5" name="Text Placeholder 4">
            <a:extLst>
              <a:ext uri="{FF2B5EF4-FFF2-40B4-BE49-F238E27FC236}">
                <a16:creationId xmlns:a16="http://schemas.microsoft.com/office/drawing/2014/main" id="{DA100967-BDF7-5D6E-89CA-334BB5CD440F}"/>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001A09B2-8938-728C-62B5-0F858E4C0303}"/>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4A513E62-577B-B01C-EE31-C5A3C5B94FB5}"/>
              </a:ext>
            </a:extLst>
          </p:cNvPr>
          <p:cNvSpPr>
            <a:spLocks noGrp="1"/>
          </p:cNvSpPr>
          <p:nvPr>
            <p:ph type="sldNum" sz="quarter" idx="13"/>
          </p:nvPr>
        </p:nvSpPr>
        <p:spPr/>
        <p:txBody>
          <a:bodyPr/>
          <a:lstStyle/>
          <a:p>
            <a:pPr>
              <a:defRPr/>
            </a:pPr>
            <a:fld id="{C13FA9C7-40A2-43F9-855C-6D03F26BCF39}" type="slidenum">
              <a:rPr lang="en-US" altLang="lv-LV" smtClean="0"/>
              <a:pPr>
                <a:defRPr/>
              </a:pPr>
              <a:t>10</a:t>
            </a:fld>
            <a:endParaRPr lang="en-US" altLang="lv-LV"/>
          </a:p>
        </p:txBody>
      </p:sp>
      <p:graphicFrame>
        <p:nvGraphicFramePr>
          <p:cNvPr id="11" name="Content Placeholder 10">
            <a:extLst>
              <a:ext uri="{FF2B5EF4-FFF2-40B4-BE49-F238E27FC236}">
                <a16:creationId xmlns:a16="http://schemas.microsoft.com/office/drawing/2014/main" id="{9BD0949E-7EDE-4F54-C314-6AFD51AB4972}"/>
              </a:ext>
            </a:extLst>
          </p:cNvPr>
          <p:cNvGraphicFramePr>
            <a:graphicFrameLocks noGrp="1"/>
          </p:cNvGraphicFramePr>
          <p:nvPr>
            <p:ph sz="half" idx="1"/>
          </p:nvPr>
        </p:nvGraphicFramePr>
        <p:xfrm>
          <a:off x="2171701" y="1752600"/>
          <a:ext cx="96139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e 9">
            <a:extLst>
              <a:ext uri="{FF2B5EF4-FFF2-40B4-BE49-F238E27FC236}">
                <a16:creationId xmlns:a16="http://schemas.microsoft.com/office/drawing/2014/main" id="{00AD6D0C-890E-54DC-2CE8-AB73A48E1844}"/>
              </a:ext>
            </a:extLst>
          </p:cNvPr>
          <p:cNvGraphicFramePr>
            <a:graphicFrameLocks noGrp="1"/>
          </p:cNvGraphicFramePr>
          <p:nvPr>
            <p:extLst>
              <p:ext uri="{D42A27DB-BD31-4B8C-83A1-F6EECF244321}">
                <p14:modId xmlns:p14="http://schemas.microsoft.com/office/powerpoint/2010/main" val="1411042595"/>
              </p:ext>
            </p:extLst>
          </p:nvPr>
        </p:nvGraphicFramePr>
        <p:xfrm>
          <a:off x="1978361" y="799362"/>
          <a:ext cx="10220960" cy="5593080"/>
        </p:xfrm>
        <a:graphic>
          <a:graphicData uri="http://schemas.openxmlformats.org/drawingml/2006/table">
            <a:tbl>
              <a:tblPr firstRow="1" bandRow="1">
                <a:tableStyleId>{F5AB1C69-6EDB-4FF4-983F-18BD219EF322}</a:tableStyleId>
              </a:tblPr>
              <a:tblGrid>
                <a:gridCol w="5225079">
                  <a:extLst>
                    <a:ext uri="{9D8B030D-6E8A-4147-A177-3AD203B41FA5}">
                      <a16:colId xmlns:a16="http://schemas.microsoft.com/office/drawing/2014/main" val="3875105890"/>
                    </a:ext>
                  </a:extLst>
                </a:gridCol>
                <a:gridCol w="4995881">
                  <a:extLst>
                    <a:ext uri="{9D8B030D-6E8A-4147-A177-3AD203B41FA5}">
                      <a16:colId xmlns:a16="http://schemas.microsoft.com/office/drawing/2014/main" val="3217405512"/>
                    </a:ext>
                  </a:extLst>
                </a:gridCol>
              </a:tblGrid>
              <a:tr h="0">
                <a:tc gridSpan="2">
                  <a:txBody>
                    <a:bodyPr/>
                    <a:lstStyle/>
                    <a:p>
                      <a:pPr marL="0" marR="0" lvl="0" indent="0" algn="just" defTabSz="938213"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lv-LV" sz="1400" b="0" i="1" u="none" strike="noStrike" kern="1200" cap="none" spc="0" normalizeH="0" baseline="0" noProof="0">
                        <a:ln>
                          <a:noFill/>
                        </a:ln>
                        <a:solidFill>
                          <a:prstClr val="white">
                            <a:lumMod val="50000"/>
                          </a:prstClr>
                        </a:solidFill>
                        <a:effectLst/>
                        <a:uLnTx/>
                        <a:uFillTx/>
                        <a:latin typeface="Verdana" panose="020B0604030504040204" pitchFamily="34" charset="0"/>
                        <a:ea typeface="Verdana" panose="020B0604030504040204" pitchFamily="34" charset="0"/>
                        <a:cs typeface="+mn-cs"/>
                      </a:endParaRPr>
                    </a:p>
                  </a:txBody>
                  <a:tcPr/>
                </a:tc>
                <a:tc hMerge="1">
                  <a:txBody>
                    <a:bodyPr/>
                    <a:lstStyle/>
                    <a:p>
                      <a:endParaRPr lang="lv-LV"/>
                    </a:p>
                  </a:txBody>
                  <a:tcPr/>
                </a:tc>
                <a:extLst>
                  <a:ext uri="{0D108BD9-81ED-4DB2-BD59-A6C34878D82A}">
                    <a16:rowId xmlns:a16="http://schemas.microsoft.com/office/drawing/2014/main" val="1683000033"/>
                  </a:ext>
                </a:extLst>
              </a:tr>
              <a:tr h="498530">
                <a:tc>
                  <a:txBody>
                    <a:bodyPr/>
                    <a:lstStyle/>
                    <a:p>
                      <a:pPr algn="ctr"/>
                      <a:r>
                        <a:rPr lang="en-US" sz="1600" b="1" err="1">
                          <a:solidFill>
                            <a:srgbClr val="003366"/>
                          </a:solidFill>
                          <a:latin typeface="Verdana" panose="020B0604030504040204" pitchFamily="34" charset="0"/>
                          <a:ea typeface="Verdana" panose="020B0604030504040204" pitchFamily="34" charset="0"/>
                        </a:rPr>
                        <a:t>Izmaksas</a:t>
                      </a:r>
                      <a:r>
                        <a:rPr lang="en-US" sz="1600" b="1">
                          <a:solidFill>
                            <a:srgbClr val="003366"/>
                          </a:solidFill>
                          <a:latin typeface="Verdana" panose="020B0604030504040204" pitchFamily="34" charset="0"/>
                          <a:ea typeface="Verdana" panose="020B0604030504040204" pitchFamily="34" charset="0"/>
                        </a:rPr>
                        <a:t>, kas </a:t>
                      </a:r>
                      <a:r>
                        <a:rPr lang="en-US" sz="1600" b="1" err="1">
                          <a:solidFill>
                            <a:srgbClr val="003366"/>
                          </a:solidFill>
                          <a:latin typeface="Verdana" panose="020B0604030504040204" pitchFamily="34" charset="0"/>
                          <a:ea typeface="Verdana" panose="020B0604030504040204" pitchFamily="34" charset="0"/>
                        </a:rPr>
                        <a:t>attiecināmas</a:t>
                      </a:r>
                      <a:r>
                        <a:rPr lang="en-US" sz="1600" b="1">
                          <a:solidFill>
                            <a:srgbClr val="003366"/>
                          </a:solidFill>
                          <a:latin typeface="Verdana" panose="020B0604030504040204" pitchFamily="34" charset="0"/>
                          <a:ea typeface="Verdana" panose="020B0604030504040204" pitchFamily="34" charset="0"/>
                        </a:rPr>
                        <a:t> no 01.01.2021.:</a:t>
                      </a:r>
                    </a:p>
                    <a:p>
                      <a:pPr marL="285750" indent="-285750" algn="ctr">
                        <a:spcBef>
                          <a:spcPts val="600"/>
                        </a:spcBef>
                        <a:buFont typeface="Wingdings" panose="05000000000000000000" pitchFamily="2" charset="2"/>
                        <a:buChar char="ü"/>
                      </a:pPr>
                      <a:r>
                        <a:rPr lang="lv-LV" sz="1600" baseline="0">
                          <a:solidFill>
                            <a:srgbClr val="003366"/>
                          </a:solidFill>
                          <a:latin typeface="Verdana" panose="020B0604030504040204" pitchFamily="34" charset="0"/>
                          <a:ea typeface="Verdana" panose="020B0604030504040204" pitchFamily="34" charset="0"/>
                        </a:rPr>
                        <a:t>projekta netiešās attiecināmās izmaksas</a:t>
                      </a:r>
                      <a:r>
                        <a:rPr lang="en-US" sz="1600" baseline="0">
                          <a:solidFill>
                            <a:srgbClr val="003366"/>
                          </a:solidFill>
                          <a:latin typeface="Verdana" panose="020B0604030504040204" pitchFamily="34" charset="0"/>
                          <a:ea typeface="Verdana" panose="020B0604030504040204" pitchFamily="34" charset="0"/>
                        </a:rPr>
                        <a:t>,</a:t>
                      </a:r>
                    </a:p>
                    <a:p>
                      <a:pPr marL="285750" indent="-285750" algn="ctr">
                        <a:spcBef>
                          <a:spcPts val="600"/>
                        </a:spcBef>
                        <a:buFont typeface="Wingdings" panose="05000000000000000000" pitchFamily="2" charset="2"/>
                        <a:buChar char="ü"/>
                      </a:pPr>
                      <a:r>
                        <a:rPr lang="lv-LV" sz="1600" baseline="0">
                          <a:solidFill>
                            <a:srgbClr val="003366"/>
                          </a:solidFill>
                          <a:latin typeface="Verdana" panose="020B0604030504040204" pitchFamily="34" charset="0"/>
                          <a:ea typeface="Verdana" panose="020B0604030504040204" pitchFamily="34" charset="0"/>
                        </a:rPr>
                        <a:t>zemes iegādes izmaksas</a:t>
                      </a:r>
                      <a:r>
                        <a:rPr lang="en-US" sz="1600" baseline="0">
                          <a:solidFill>
                            <a:srgbClr val="003366"/>
                          </a:solidFill>
                          <a:latin typeface="Verdana" panose="020B0604030504040204" pitchFamily="34" charset="0"/>
                          <a:ea typeface="Verdana" panose="020B0604030504040204" pitchFamily="34" charset="0"/>
                        </a:rPr>
                        <a:t>,</a:t>
                      </a:r>
                    </a:p>
                    <a:p>
                      <a:pPr marL="285750" indent="-285750" algn="ctr">
                        <a:spcBef>
                          <a:spcPts val="600"/>
                        </a:spcBef>
                        <a:buFont typeface="Wingdings" panose="05000000000000000000" pitchFamily="2" charset="2"/>
                        <a:buChar char="ü"/>
                      </a:pPr>
                      <a:r>
                        <a:rPr lang="lv-LV" sz="1600" baseline="0">
                          <a:solidFill>
                            <a:srgbClr val="003366"/>
                          </a:solidFill>
                          <a:latin typeface="Verdana" panose="020B0604030504040204" pitchFamily="34" charset="0"/>
                          <a:ea typeface="Verdana" panose="020B0604030504040204" pitchFamily="34" charset="0"/>
                        </a:rPr>
                        <a:t>projekta iesniegumu pamatojošās dokumentācijas sagatavošanas izmaksa</a:t>
                      </a:r>
                      <a:r>
                        <a:rPr lang="en-US" sz="1600" baseline="0">
                          <a:solidFill>
                            <a:srgbClr val="003366"/>
                          </a:solidFill>
                          <a:latin typeface="Verdana" panose="020B0604030504040204" pitchFamily="34" charset="0"/>
                          <a:ea typeface="Verdana" panose="020B0604030504040204" pitchFamily="34" charset="0"/>
                        </a:rPr>
                        <a:t>s,</a:t>
                      </a:r>
                    </a:p>
                    <a:p>
                      <a:pPr marL="285750" indent="-285750" algn="ctr">
                        <a:spcBef>
                          <a:spcPts val="600"/>
                        </a:spcBef>
                        <a:buFont typeface="Wingdings" panose="05000000000000000000" pitchFamily="2" charset="2"/>
                        <a:buChar char="ü"/>
                      </a:pPr>
                      <a:r>
                        <a:rPr lang="lv-LV" sz="1600" baseline="0">
                          <a:solidFill>
                            <a:srgbClr val="003366"/>
                          </a:solidFill>
                          <a:latin typeface="Verdana" panose="020B0604030504040204" pitchFamily="34" charset="0"/>
                          <a:ea typeface="Verdana" panose="020B0604030504040204" pitchFamily="34" charset="0"/>
                        </a:rPr>
                        <a:t>projekta vadības personāla izmaksas, kas radušās uz darba līguma pamata</a:t>
                      </a:r>
                      <a:r>
                        <a:rPr lang="en-US" sz="1600" baseline="0">
                          <a:solidFill>
                            <a:srgbClr val="003366"/>
                          </a:solidFill>
                          <a:latin typeface="Verdana" panose="020B0604030504040204" pitchFamily="34" charset="0"/>
                          <a:ea typeface="Verdana" panose="020B0604030504040204" pitchFamily="34" charset="0"/>
                        </a:rPr>
                        <a:t>,</a:t>
                      </a:r>
                    </a:p>
                    <a:p>
                      <a:pPr marL="285750" indent="-285750" algn="ctr">
                        <a:spcBef>
                          <a:spcPts val="600"/>
                        </a:spcBef>
                        <a:buFont typeface="Wingdings" panose="05000000000000000000" pitchFamily="2" charset="2"/>
                        <a:buChar char="ü"/>
                      </a:pPr>
                      <a:r>
                        <a:rPr lang="lv-LV" sz="1600" b="1" baseline="0">
                          <a:solidFill>
                            <a:srgbClr val="003366"/>
                          </a:solidFill>
                          <a:latin typeface="Verdana" panose="020B0604030504040204" pitchFamily="34" charset="0"/>
                          <a:ea typeface="Verdana" panose="020B0604030504040204" pitchFamily="34" charset="0"/>
                        </a:rPr>
                        <a:t>izmaksas, kurām atbalsts nav kvalificējams kā komercdarbības atbalsts </a:t>
                      </a:r>
                      <a:r>
                        <a:rPr lang="lv-LV" sz="1600" baseline="0">
                          <a:solidFill>
                            <a:srgbClr val="003366"/>
                          </a:solidFill>
                          <a:latin typeface="Verdana" panose="020B0604030504040204" pitchFamily="34" charset="0"/>
                          <a:ea typeface="Verdana" panose="020B0604030504040204" pitchFamily="34" charset="0"/>
                        </a:rPr>
                        <a:t>(piemēram, publiski pieejamu pievedceļu vai stāvlaukumu atjaunošana vai ierīkošana pie uzņēmējdarbības teritorijām)</a:t>
                      </a:r>
                      <a:r>
                        <a:rPr lang="en-US" sz="1600" baseline="0">
                          <a:solidFill>
                            <a:srgbClr val="003366"/>
                          </a:solidFill>
                          <a:latin typeface="Verdana" panose="020B0604030504040204" pitchFamily="34" charset="0"/>
                          <a:ea typeface="Verdana" panose="020B0604030504040204" pitchFamily="34" charset="0"/>
                        </a:rPr>
                        <a:t>,</a:t>
                      </a:r>
                    </a:p>
                    <a:p>
                      <a:pPr marL="285750" indent="-285750" algn="ctr">
                        <a:spcBef>
                          <a:spcPts val="600"/>
                        </a:spcBef>
                        <a:buFont typeface="Wingdings" panose="05000000000000000000" pitchFamily="2" charset="2"/>
                        <a:buChar char="ü"/>
                      </a:pPr>
                      <a:r>
                        <a:rPr lang="lv-LV" sz="1600" b="1" baseline="0">
                          <a:solidFill>
                            <a:srgbClr val="003366"/>
                          </a:solidFill>
                          <a:latin typeface="Verdana" panose="020B0604030504040204" pitchFamily="34" charset="0"/>
                          <a:ea typeface="Verdana" panose="020B0604030504040204" pitchFamily="34" charset="0"/>
                        </a:rPr>
                        <a:t>izmaksas sabiedriskajiem pakalpojumiem </a:t>
                      </a:r>
                      <a:r>
                        <a:rPr lang="lv-LV" sz="1600" baseline="0">
                          <a:solidFill>
                            <a:srgbClr val="003366"/>
                          </a:solidFill>
                          <a:latin typeface="Verdana" panose="020B0604030504040204" pitchFamily="34" charset="0"/>
                          <a:ea typeface="Verdana" panose="020B0604030504040204" pitchFamily="34" charset="0"/>
                        </a:rPr>
                        <a:t>(ūdenssaimniecībai un siltumapgādei)</a:t>
                      </a:r>
                      <a:endParaRPr lang="en-US" sz="1600" baseline="0">
                        <a:solidFill>
                          <a:srgbClr val="003366"/>
                        </a:solidFill>
                        <a:latin typeface="Verdana" panose="020B0604030504040204" pitchFamily="34" charset="0"/>
                        <a:ea typeface="Verdana" panose="020B0604030504040204" pitchFamily="34" charset="0"/>
                      </a:endParaRPr>
                    </a:p>
                    <a:p>
                      <a:pPr algn="ctr">
                        <a:spcBef>
                          <a:spcPts val="600"/>
                        </a:spcBef>
                      </a:pPr>
                      <a:endParaRPr lang="en-US" sz="1600" b="1" u="sng" cap="all" baseline="0">
                        <a:solidFill>
                          <a:srgbClr val="002060"/>
                        </a:solidFill>
                        <a:latin typeface="Verdana" panose="020B0604030504040204" pitchFamily="34" charset="0"/>
                        <a:ea typeface="Verdana" panose="020B0604030504040204" pitchFamily="34" charset="0"/>
                      </a:endParaRPr>
                    </a:p>
                  </a:txBody>
                  <a:tcPr/>
                </a:tc>
                <a:tc>
                  <a:txBody>
                    <a:bodyPr/>
                    <a:lstStyle/>
                    <a:p>
                      <a:pPr marL="0" marR="0" lvl="0" indent="0" algn="just" defTabSz="938213" rtl="0" eaLnBrk="0" fontAlgn="base" latinLnBrk="0" hangingPunct="0">
                        <a:lnSpc>
                          <a:spcPct val="100000"/>
                        </a:lnSpc>
                        <a:spcBef>
                          <a:spcPct val="0"/>
                        </a:spcBef>
                        <a:spcAft>
                          <a:spcPct val="0"/>
                        </a:spcAft>
                        <a:buClrTx/>
                        <a:buSzTx/>
                        <a:buFont typeface="Wingdings" panose="05000000000000000000" pitchFamily="2" charset="2"/>
                        <a:buNone/>
                        <a:tabLst/>
                        <a:defRPr/>
                      </a:pPr>
                      <a:r>
                        <a:rPr lang="lv-LV" sz="1600" b="1" u="none" cap="none" baseline="0" dirty="0">
                          <a:solidFill>
                            <a:srgbClr val="003366"/>
                          </a:solidFill>
                          <a:latin typeface="Verdana" panose="020B0604030504040204" pitchFamily="34" charset="0"/>
                          <a:ea typeface="Verdana" panose="020B0604030504040204" pitchFamily="34" charset="0"/>
                        </a:rPr>
                        <a:t>Izmaksas</a:t>
                      </a:r>
                      <a:r>
                        <a:rPr lang="en-US" sz="1600" b="1" u="none" cap="none" baseline="0" dirty="0">
                          <a:solidFill>
                            <a:srgbClr val="003366"/>
                          </a:solidFill>
                          <a:latin typeface="Verdana" panose="020B0604030504040204" pitchFamily="34" charset="0"/>
                          <a:ea typeface="Verdana" panose="020B0604030504040204" pitchFamily="34" charset="0"/>
                        </a:rPr>
                        <a:t>, kas </a:t>
                      </a:r>
                      <a:r>
                        <a:rPr lang="en-US" sz="1600" b="1" u="none" cap="none" baseline="0" dirty="0" err="1">
                          <a:solidFill>
                            <a:srgbClr val="003366"/>
                          </a:solidFill>
                          <a:latin typeface="Verdana" panose="020B0604030504040204" pitchFamily="34" charset="0"/>
                          <a:ea typeface="Verdana" panose="020B0604030504040204" pitchFamily="34" charset="0"/>
                        </a:rPr>
                        <a:t>ir</a:t>
                      </a:r>
                      <a:r>
                        <a:rPr lang="en-US" sz="1600" b="1" u="none" cap="none" baseline="0" dirty="0">
                          <a:solidFill>
                            <a:srgbClr val="003366"/>
                          </a:solidFill>
                          <a:latin typeface="Verdana" panose="020B0604030504040204" pitchFamily="34" charset="0"/>
                          <a:ea typeface="Verdana" panose="020B0604030504040204" pitchFamily="34" charset="0"/>
                        </a:rPr>
                        <a:t> </a:t>
                      </a:r>
                      <a:r>
                        <a:rPr lang="en-US" sz="1600" b="1" u="none" cap="none" baseline="0" dirty="0" err="1">
                          <a:solidFill>
                            <a:srgbClr val="003366"/>
                          </a:solidFill>
                          <a:latin typeface="Verdana" panose="020B0604030504040204" pitchFamily="34" charset="0"/>
                          <a:ea typeface="Verdana" panose="020B0604030504040204" pitchFamily="34" charset="0"/>
                        </a:rPr>
                        <a:t>attiecināmas</a:t>
                      </a:r>
                      <a:r>
                        <a:rPr lang="en-US" sz="1600" b="1" u="none" cap="none" baseline="0" dirty="0">
                          <a:solidFill>
                            <a:srgbClr val="003366"/>
                          </a:solidFill>
                          <a:latin typeface="Verdana" panose="020B0604030504040204" pitchFamily="34" charset="0"/>
                          <a:ea typeface="Verdana" panose="020B0604030504040204" pitchFamily="34" charset="0"/>
                        </a:rPr>
                        <a:t> no PI </a:t>
                      </a:r>
                      <a:r>
                        <a:rPr lang="en-US" sz="1600" b="1" u="none" cap="none" baseline="0" dirty="0" err="1">
                          <a:solidFill>
                            <a:srgbClr val="003366"/>
                          </a:solidFill>
                          <a:latin typeface="Verdana" panose="020B0604030504040204" pitchFamily="34" charset="0"/>
                          <a:ea typeface="Verdana" panose="020B0604030504040204" pitchFamily="34" charset="0"/>
                        </a:rPr>
                        <a:t>iesniegšanas</a:t>
                      </a:r>
                      <a:r>
                        <a:rPr lang="en-US" sz="1600" b="1" u="none" cap="none" baseline="0" dirty="0">
                          <a:solidFill>
                            <a:srgbClr val="003366"/>
                          </a:solidFill>
                          <a:latin typeface="Verdana" panose="020B0604030504040204" pitchFamily="34" charset="0"/>
                          <a:ea typeface="Verdana" panose="020B0604030504040204" pitchFamily="34" charset="0"/>
                        </a:rPr>
                        <a:t> </a:t>
                      </a:r>
                      <a:r>
                        <a:rPr lang="en-US" sz="1600" b="1" u="none" cap="none" baseline="0" dirty="0" err="1">
                          <a:solidFill>
                            <a:srgbClr val="003366"/>
                          </a:solidFill>
                          <a:latin typeface="Verdana" panose="020B0604030504040204" pitchFamily="34" charset="0"/>
                          <a:ea typeface="Verdana" panose="020B0604030504040204" pitchFamily="34" charset="0"/>
                        </a:rPr>
                        <a:t>brīža</a:t>
                      </a:r>
                      <a:r>
                        <a:rPr lang="en-US" sz="1600" b="1" u="none" cap="none" baseline="0" dirty="0">
                          <a:solidFill>
                            <a:srgbClr val="003366"/>
                          </a:solidFill>
                          <a:latin typeface="Verdana" panose="020B0604030504040204" pitchFamily="34" charset="0"/>
                          <a:ea typeface="Verdana" panose="020B0604030504040204" pitchFamily="34" charset="0"/>
                        </a:rPr>
                        <a:t> CFLA, un </a:t>
                      </a:r>
                      <a:r>
                        <a:rPr lang="lv-LV" sz="1600" b="1" u="none" cap="none" baseline="0" dirty="0">
                          <a:solidFill>
                            <a:srgbClr val="003366"/>
                          </a:solidFill>
                          <a:latin typeface="Verdana" panose="020B0604030504040204" pitchFamily="34" charset="0"/>
                          <a:ea typeface="Verdana" panose="020B0604030504040204" pitchFamily="34" charset="0"/>
                        </a:rPr>
                        <a:t>kurām atbalsts ir kvalificējams kā komercdarbības atbalsts</a:t>
                      </a:r>
                      <a:r>
                        <a:rPr lang="en-US" sz="1600" b="1" u="none" cap="none" baseline="0" dirty="0">
                          <a:solidFill>
                            <a:srgbClr val="003366"/>
                          </a:solidFill>
                          <a:latin typeface="Verdana" panose="020B0604030504040204" pitchFamily="34" charset="0"/>
                          <a:ea typeface="Verdana" panose="020B0604030504040204" pitchFamily="34" charset="0"/>
                        </a:rPr>
                        <a:t>: </a:t>
                      </a:r>
                    </a:p>
                    <a:p>
                      <a:pPr marL="285750" marR="0" lvl="0" indent="-285750" algn="just"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lang="en-US" sz="1600" b="0" u="none" cap="none" baseline="0" dirty="0">
                        <a:solidFill>
                          <a:srgbClr val="003366"/>
                        </a:solidFill>
                        <a:latin typeface="Verdana" panose="020B0604030504040204" pitchFamily="34" charset="0"/>
                        <a:ea typeface="Verdana" panose="020B0604030504040204" pitchFamily="34" charset="0"/>
                      </a:endParaRPr>
                    </a:p>
                    <a:p>
                      <a:pPr marL="285750" marR="0" lvl="0" indent="-285750" algn="just" defTabSz="938213" rtl="0" eaLnBrk="0" fontAlgn="base" latinLnBrk="0" hangingPunct="0">
                        <a:lnSpc>
                          <a:spcPct val="100000"/>
                        </a:lnSpc>
                        <a:spcBef>
                          <a:spcPts val="600"/>
                        </a:spcBef>
                        <a:spcAft>
                          <a:spcPct val="0"/>
                        </a:spcAft>
                        <a:buClrTx/>
                        <a:buSzTx/>
                        <a:buFont typeface="Wingdings" panose="05000000000000000000" pitchFamily="2" charset="2"/>
                        <a:buChar char="ü"/>
                        <a:tabLst/>
                        <a:defRPr/>
                      </a:pPr>
                      <a:r>
                        <a:rPr lang="en-US" sz="1600" b="0" u="none" cap="none" baseline="0" dirty="0">
                          <a:solidFill>
                            <a:srgbClr val="003366"/>
                          </a:solidFill>
                          <a:latin typeface="Verdana" panose="020B0604030504040204" pitchFamily="34" charset="0"/>
                          <a:ea typeface="Verdana" panose="020B0604030504040204" pitchFamily="34" charset="0"/>
                        </a:rPr>
                        <a:t>Regulas Nr. 651/2014 </a:t>
                      </a:r>
                      <a:r>
                        <a:rPr lang="en-US" sz="1600" b="1" u="none" cap="none" baseline="0" dirty="0">
                          <a:solidFill>
                            <a:srgbClr val="003366"/>
                          </a:solidFill>
                          <a:latin typeface="Verdana" panose="020B0604030504040204" pitchFamily="34" charset="0"/>
                          <a:ea typeface="Verdana" panose="020B0604030504040204" pitchFamily="34" charset="0"/>
                        </a:rPr>
                        <a:t>56.pants,</a:t>
                      </a:r>
                    </a:p>
                    <a:p>
                      <a:pPr marL="285750" marR="0" lvl="0" indent="-285750" algn="just" defTabSz="938213" rtl="0" eaLnBrk="0" fontAlgn="base" latinLnBrk="0" hangingPunct="0">
                        <a:lnSpc>
                          <a:spcPct val="100000"/>
                        </a:lnSpc>
                        <a:spcBef>
                          <a:spcPts val="600"/>
                        </a:spcBef>
                        <a:spcAft>
                          <a:spcPct val="0"/>
                        </a:spcAft>
                        <a:buClrTx/>
                        <a:buSzTx/>
                        <a:buFont typeface="Wingdings" panose="05000000000000000000" pitchFamily="2" charset="2"/>
                        <a:buChar char="ü"/>
                        <a:tabLst/>
                        <a:defRPr/>
                      </a:pPr>
                      <a:r>
                        <a:rPr lang="en-US" sz="1600" b="0" u="none" cap="none" baseline="0" dirty="0">
                          <a:solidFill>
                            <a:srgbClr val="003366"/>
                          </a:solidFill>
                          <a:latin typeface="Verdana" panose="020B0604030504040204" pitchFamily="34" charset="0"/>
                          <a:ea typeface="Verdana" panose="020B0604030504040204" pitchFamily="34" charset="0"/>
                        </a:rPr>
                        <a:t>Regulas Nr. 651/2014 </a:t>
                      </a:r>
                      <a:r>
                        <a:rPr lang="en-US" sz="1600" b="1" u="none" cap="none" baseline="0" dirty="0">
                          <a:solidFill>
                            <a:srgbClr val="003366"/>
                          </a:solidFill>
                          <a:latin typeface="Verdana" panose="020B0604030504040204" pitchFamily="34" charset="0"/>
                          <a:ea typeface="Verdana" panose="020B0604030504040204" pitchFamily="34" charset="0"/>
                        </a:rPr>
                        <a:t>14.pants,</a:t>
                      </a:r>
                    </a:p>
                    <a:p>
                      <a:pPr marL="285750" marR="0" lvl="0" indent="-285750" algn="just" defTabSz="938213" rtl="0" eaLnBrk="0" fontAlgn="base" latinLnBrk="0" hangingPunct="0">
                        <a:lnSpc>
                          <a:spcPct val="100000"/>
                        </a:lnSpc>
                        <a:spcBef>
                          <a:spcPts val="600"/>
                        </a:spcBef>
                        <a:spcAft>
                          <a:spcPct val="0"/>
                        </a:spcAft>
                        <a:buClrTx/>
                        <a:buSzTx/>
                        <a:buFont typeface="Wingdings" panose="05000000000000000000" pitchFamily="2" charset="2"/>
                        <a:buChar char="ü"/>
                        <a:tabLst/>
                        <a:defRPr/>
                      </a:pPr>
                      <a:r>
                        <a:rPr lang="en-US" sz="1600" b="0" u="none" cap="none" baseline="0" dirty="0">
                          <a:solidFill>
                            <a:srgbClr val="003366"/>
                          </a:solidFill>
                          <a:latin typeface="Verdana" panose="020B0604030504040204" pitchFamily="34" charset="0"/>
                          <a:ea typeface="Verdana" panose="020B0604030504040204" pitchFamily="34" charset="0"/>
                        </a:rPr>
                        <a:t>Regulas Nr.651/2014 </a:t>
                      </a:r>
                      <a:r>
                        <a:rPr lang="en-US" sz="1600" b="1" u="none" cap="none" baseline="0" dirty="0">
                          <a:solidFill>
                            <a:srgbClr val="003366"/>
                          </a:solidFill>
                          <a:latin typeface="Verdana" panose="020B0604030504040204" pitchFamily="34" charset="0"/>
                          <a:ea typeface="Verdana" panose="020B0604030504040204" pitchFamily="34" charset="0"/>
                        </a:rPr>
                        <a:t>45.pants,</a:t>
                      </a:r>
                    </a:p>
                    <a:p>
                      <a:pPr marL="285750" marR="0" lvl="0" indent="-285750" algn="just" defTabSz="938213" rtl="0" eaLnBrk="0" fontAlgn="base" latinLnBrk="0" hangingPunct="0">
                        <a:lnSpc>
                          <a:spcPct val="100000"/>
                        </a:lnSpc>
                        <a:spcBef>
                          <a:spcPts val="600"/>
                        </a:spcBef>
                        <a:spcAft>
                          <a:spcPct val="0"/>
                        </a:spcAft>
                        <a:buClrTx/>
                        <a:buSzTx/>
                        <a:buFont typeface="Wingdings" panose="05000000000000000000" pitchFamily="2" charset="2"/>
                        <a:buChar char="ü"/>
                        <a:tabLst/>
                        <a:defRPr/>
                      </a:pPr>
                      <a:r>
                        <a:rPr lang="en-US" sz="1600" b="0" u="none" cap="none" baseline="0" dirty="0">
                          <a:solidFill>
                            <a:srgbClr val="003366"/>
                          </a:solidFill>
                          <a:latin typeface="Verdana" panose="020B0604030504040204" pitchFamily="34" charset="0"/>
                          <a:ea typeface="Verdana" panose="020B0604030504040204" pitchFamily="34" charset="0"/>
                        </a:rPr>
                        <a:t>Regulas Nr.651/2014  </a:t>
                      </a:r>
                      <a:r>
                        <a:rPr lang="en-US" sz="1600" b="1" u="none" cap="none" baseline="0" dirty="0">
                          <a:solidFill>
                            <a:srgbClr val="003366"/>
                          </a:solidFill>
                          <a:latin typeface="Verdana" panose="020B0604030504040204" pitchFamily="34" charset="0"/>
                          <a:ea typeface="Verdana" panose="020B0604030504040204" pitchFamily="34" charset="0"/>
                        </a:rPr>
                        <a:t>41.pants.</a:t>
                      </a:r>
                    </a:p>
                    <a:p>
                      <a:pPr marL="0" marR="0" lvl="0" indent="0" algn="just" defTabSz="938213"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sz="1600" b="0" i="1" u="none" strike="noStrike" kern="1200" cap="none" spc="0" normalizeH="0" baseline="0" noProof="0" dirty="0">
                        <a:ln>
                          <a:noFill/>
                        </a:ln>
                        <a:solidFill>
                          <a:srgbClr val="003366"/>
                        </a:solidFill>
                        <a:effectLst/>
                        <a:uLnTx/>
                        <a:uFillTx/>
                        <a:latin typeface="Verdana" panose="020B0604030504040204" pitchFamily="34" charset="0"/>
                        <a:ea typeface="Verdana" panose="020B0604030504040204" pitchFamily="34" charset="0"/>
                        <a:cs typeface="+mn-cs"/>
                      </a:endParaRPr>
                    </a:p>
                    <a:p>
                      <a:pPr marL="0" marR="0" lvl="0" indent="0" algn="just" defTabSz="938213"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rgbClr val="003366"/>
                          </a:solidFill>
                          <a:effectLst/>
                          <a:uLnTx/>
                          <a:uFillTx/>
                          <a:latin typeface="Verdana" panose="020B0604030504040204" pitchFamily="34" charset="0"/>
                          <a:ea typeface="Verdana" panose="020B0604030504040204" pitchFamily="34" charset="0"/>
                          <a:cs typeface="+mn-cs"/>
                        </a:rPr>
                        <a:t>Lai </a:t>
                      </a:r>
                      <a:r>
                        <a:rPr kumimoji="0" lang="en-US" sz="1600" b="1" i="0" u="none" strike="noStrike" kern="1200" cap="none" spc="0" normalizeH="0" baseline="0" noProof="0" dirty="0" err="1">
                          <a:ln>
                            <a:noFill/>
                          </a:ln>
                          <a:solidFill>
                            <a:srgbClr val="003366"/>
                          </a:solidFill>
                          <a:effectLst/>
                          <a:uLnTx/>
                          <a:uFillTx/>
                          <a:latin typeface="Verdana" panose="020B0604030504040204" pitchFamily="34" charset="0"/>
                          <a:ea typeface="Verdana" panose="020B0604030504040204" pitchFamily="34" charset="0"/>
                          <a:cs typeface="+mn-cs"/>
                        </a:rPr>
                        <a:t>attiecinātu</a:t>
                      </a:r>
                      <a:r>
                        <a:rPr kumimoji="0" lang="en-US" sz="1600" b="1" i="0" u="none" strike="noStrike" kern="1200" cap="none" spc="0" normalizeH="0" baseline="0" noProof="0" dirty="0">
                          <a:ln>
                            <a:noFill/>
                          </a:ln>
                          <a:solidFill>
                            <a:srgbClr val="003366"/>
                          </a:solidFill>
                          <a:effectLst/>
                          <a:uLnTx/>
                          <a:uFillTx/>
                          <a:latin typeface="Verdana" panose="020B0604030504040204" pitchFamily="34" charset="0"/>
                          <a:ea typeface="Verdana" panose="020B0604030504040204" pitchFamily="34" charset="0"/>
                          <a:cs typeface="+mn-cs"/>
                        </a:rPr>
                        <a:t> </a:t>
                      </a:r>
                      <a:r>
                        <a:rPr kumimoji="0" lang="en-US" sz="1600" b="1" i="0" u="none" strike="noStrike" kern="1200" cap="none" spc="0" normalizeH="0" baseline="0" noProof="0" dirty="0" err="1">
                          <a:ln>
                            <a:noFill/>
                          </a:ln>
                          <a:solidFill>
                            <a:srgbClr val="003366"/>
                          </a:solidFill>
                          <a:effectLst/>
                          <a:uLnTx/>
                          <a:uFillTx/>
                          <a:latin typeface="Verdana" panose="020B0604030504040204" pitchFamily="34" charset="0"/>
                          <a:ea typeface="Verdana" panose="020B0604030504040204" pitchFamily="34" charset="0"/>
                          <a:cs typeface="+mn-cs"/>
                        </a:rPr>
                        <a:t>izmaksas</a:t>
                      </a:r>
                      <a:r>
                        <a:rPr kumimoji="0" lang="en-US" sz="1600" b="1" i="0" u="none" strike="noStrike" kern="1200" cap="none" spc="0" normalizeH="0" baseline="0" noProof="0" dirty="0">
                          <a:ln>
                            <a:noFill/>
                          </a:ln>
                          <a:solidFill>
                            <a:srgbClr val="003366"/>
                          </a:solidFill>
                          <a:effectLst/>
                          <a:uLnTx/>
                          <a:uFillTx/>
                          <a:latin typeface="Verdana" panose="020B0604030504040204" pitchFamily="34" charset="0"/>
                          <a:ea typeface="Verdana" panose="020B0604030504040204" pitchFamily="34" charset="0"/>
                          <a:cs typeface="+mn-cs"/>
                        </a:rPr>
                        <a:t>, </a:t>
                      </a:r>
                      <a:r>
                        <a:rPr kumimoji="0" lang="en-US" sz="1600" b="1" i="0" u="none" strike="noStrike" kern="1200" cap="none" spc="0" normalizeH="0" baseline="0" noProof="0" dirty="0" err="1">
                          <a:ln>
                            <a:noFill/>
                          </a:ln>
                          <a:solidFill>
                            <a:srgbClr val="003366"/>
                          </a:solidFill>
                          <a:effectLst/>
                          <a:uLnTx/>
                          <a:uFillTx/>
                          <a:latin typeface="Verdana" panose="020B0604030504040204" pitchFamily="34" charset="0"/>
                          <a:ea typeface="Verdana" panose="020B0604030504040204" pitchFamily="34" charset="0"/>
                          <a:cs typeface="+mn-cs"/>
                        </a:rPr>
                        <a:t>darbības</a:t>
                      </a:r>
                      <a:r>
                        <a:rPr kumimoji="0" lang="en-US" sz="1600" b="1" i="0" u="none" strike="noStrike" kern="1200" cap="none" spc="0" normalizeH="0" baseline="0" noProof="0" dirty="0">
                          <a:ln>
                            <a:noFill/>
                          </a:ln>
                          <a:solidFill>
                            <a:srgbClr val="003366"/>
                          </a:solidFill>
                          <a:effectLst/>
                          <a:uLnTx/>
                          <a:uFillTx/>
                          <a:latin typeface="Verdana" panose="020B0604030504040204" pitchFamily="34" charset="0"/>
                          <a:ea typeface="Verdana" panose="020B0604030504040204" pitchFamily="34" charset="0"/>
                          <a:cs typeface="+mn-cs"/>
                        </a:rPr>
                        <a:t> </a:t>
                      </a:r>
                      <a:r>
                        <a:rPr kumimoji="0" lang="lv-LV" sz="1600" b="1" i="0" u="none" strike="noStrike" kern="1200" cap="none" spc="0" normalizeH="0" baseline="0" noProof="0" dirty="0">
                          <a:ln>
                            <a:noFill/>
                          </a:ln>
                          <a:solidFill>
                            <a:srgbClr val="003366"/>
                          </a:solidFill>
                          <a:effectLst/>
                          <a:uLnTx/>
                          <a:uFillTx/>
                          <a:latin typeface="Verdana" panose="020B0604030504040204" pitchFamily="34" charset="0"/>
                          <a:ea typeface="Verdana" panose="020B0604030504040204" pitchFamily="34" charset="0"/>
                          <a:cs typeface="+mn-cs"/>
                        </a:rPr>
                        <a:t>drīkst uzsākt tikai pēc PI iesniegšanas </a:t>
                      </a:r>
                      <a:r>
                        <a:rPr kumimoji="0" lang="en-US" sz="1600" b="1" i="0" u="none" strike="noStrike" kern="1200" cap="none" spc="0" normalizeH="0" baseline="0" noProof="0" dirty="0">
                          <a:ln>
                            <a:noFill/>
                          </a:ln>
                          <a:solidFill>
                            <a:srgbClr val="003366"/>
                          </a:solidFill>
                          <a:effectLst/>
                          <a:uLnTx/>
                          <a:uFillTx/>
                          <a:latin typeface="Verdana" panose="020B0604030504040204" pitchFamily="34" charset="0"/>
                          <a:ea typeface="Verdana" panose="020B0604030504040204" pitchFamily="34" charset="0"/>
                          <a:cs typeface="+mn-cs"/>
                        </a:rPr>
                        <a:t>CFLA</a:t>
                      </a:r>
                      <a:r>
                        <a:rPr kumimoji="0" lang="lv-LV" sz="1600" b="1" i="0" u="none" strike="noStrike" kern="1200" cap="none" spc="0" normalizeH="0" baseline="0" noProof="0" dirty="0">
                          <a:ln>
                            <a:noFill/>
                          </a:ln>
                          <a:solidFill>
                            <a:srgbClr val="003366"/>
                          </a:solidFill>
                          <a:effectLst/>
                          <a:uLnTx/>
                          <a:uFillTx/>
                          <a:latin typeface="Verdana" panose="020B0604030504040204" pitchFamily="34" charset="0"/>
                          <a:ea typeface="Verdana" panose="020B0604030504040204" pitchFamily="34" charset="0"/>
                          <a:cs typeface="+mn-cs"/>
                        </a:rPr>
                        <a:t>, t.i., ar būvdarbiem saistītos līgumus var slēgt un ar ieguldījumiem saistītus darbus uzsākt pēc PI iesniegšanas (MK</a:t>
                      </a:r>
                      <a:r>
                        <a:rPr kumimoji="0" lang="en-US" sz="1600" b="1" i="0" u="none" strike="noStrike" kern="1200" cap="none" spc="0" normalizeH="0" baseline="0" noProof="0" dirty="0">
                          <a:ln>
                            <a:noFill/>
                          </a:ln>
                          <a:solidFill>
                            <a:srgbClr val="003366"/>
                          </a:solidFill>
                          <a:effectLst/>
                          <a:uLnTx/>
                          <a:uFillTx/>
                          <a:latin typeface="Verdana" panose="020B0604030504040204" pitchFamily="34" charset="0"/>
                          <a:ea typeface="Verdana" panose="020B0604030504040204" pitchFamily="34" charset="0"/>
                          <a:cs typeface="+mn-cs"/>
                        </a:rPr>
                        <a:t>N</a:t>
                      </a:r>
                      <a:r>
                        <a:rPr kumimoji="0" lang="lv-LV" sz="1600" b="1" i="0" u="none" strike="noStrike" kern="1200" cap="none" spc="0" normalizeH="0" baseline="0" noProof="0" dirty="0">
                          <a:ln>
                            <a:noFill/>
                          </a:ln>
                          <a:solidFill>
                            <a:srgbClr val="003366"/>
                          </a:solidFill>
                          <a:effectLst/>
                          <a:uLnTx/>
                          <a:uFillTx/>
                          <a:latin typeface="Verdana" panose="020B0604030504040204" pitchFamily="34" charset="0"/>
                          <a:ea typeface="Verdana" panose="020B0604030504040204" pitchFamily="34" charset="0"/>
                          <a:cs typeface="+mn-cs"/>
                        </a:rPr>
                        <a:t> </a:t>
                      </a:r>
                      <a:r>
                        <a:rPr kumimoji="0" lang="en-US" sz="1600" b="1" i="0" u="none" strike="noStrike" kern="1200" cap="none" spc="0" normalizeH="0" baseline="0" noProof="0" dirty="0">
                          <a:ln>
                            <a:noFill/>
                          </a:ln>
                          <a:solidFill>
                            <a:srgbClr val="003366"/>
                          </a:solidFill>
                          <a:effectLst/>
                          <a:uLnTx/>
                          <a:uFillTx/>
                          <a:latin typeface="Verdana" panose="020B0604030504040204" pitchFamily="34" charset="0"/>
                          <a:ea typeface="Verdana" panose="020B0604030504040204" pitchFamily="34" charset="0"/>
                          <a:cs typeface="+mn-cs"/>
                        </a:rPr>
                        <a:t>43.</a:t>
                      </a:r>
                      <a:r>
                        <a:rPr kumimoji="0" lang="lv-LV" sz="1600" b="1" i="0" u="none" strike="noStrike" kern="1200" cap="none" spc="0" normalizeH="0" baseline="0" noProof="0" dirty="0">
                          <a:ln>
                            <a:noFill/>
                          </a:ln>
                          <a:solidFill>
                            <a:srgbClr val="003366"/>
                          </a:solidFill>
                          <a:effectLst/>
                          <a:uLnTx/>
                          <a:uFillTx/>
                          <a:latin typeface="Verdana" panose="020B0604030504040204" pitchFamily="34" charset="0"/>
                          <a:ea typeface="Verdana" panose="020B0604030504040204" pitchFamily="34" charset="0"/>
                          <a:cs typeface="+mn-cs"/>
                        </a:rPr>
                        <a:t>punkts). </a:t>
                      </a:r>
                    </a:p>
                  </a:txBody>
                  <a:tcPr/>
                </a:tc>
                <a:extLst>
                  <a:ext uri="{0D108BD9-81ED-4DB2-BD59-A6C34878D82A}">
                    <a16:rowId xmlns:a16="http://schemas.microsoft.com/office/drawing/2014/main" val="1219349128"/>
                  </a:ext>
                </a:extLst>
              </a:tr>
              <a:tr h="500428">
                <a:tc>
                  <a:txBody>
                    <a:bodyPr/>
                    <a:lstStyle/>
                    <a:p>
                      <a:pPr marL="0" marR="0" lvl="0" indent="0" algn="just" defTabSz="938213"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lv-LV" sz="1800" b="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endParaRPr>
                    </a:p>
                  </a:txBody>
                  <a:tcPr/>
                </a:tc>
                <a:tc>
                  <a:txBody>
                    <a:bodyPr/>
                    <a:lstStyle/>
                    <a:p>
                      <a:pPr marL="0" marR="0" lvl="0" indent="0" algn="just" defTabSz="938213"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sz="1400" b="0" i="1" u="none" strike="noStrike" kern="1200" cap="none" spc="0" normalizeH="0" baseline="0" noProof="0" dirty="0" err="1">
                          <a:ln>
                            <a:noFill/>
                          </a:ln>
                          <a:solidFill>
                            <a:schemeClr val="bg1">
                              <a:lumMod val="50000"/>
                            </a:schemeClr>
                          </a:solidFill>
                          <a:effectLst/>
                          <a:uLnTx/>
                          <a:uFillTx/>
                          <a:latin typeface="Verdana" panose="020B0604030504040204" pitchFamily="34" charset="0"/>
                          <a:ea typeface="Verdana" panose="020B0604030504040204" pitchFamily="34" charset="0"/>
                          <a:cs typeface="+mn-cs"/>
                        </a:rPr>
                        <a:t>Izņemot</a:t>
                      </a:r>
                      <a:r>
                        <a:rPr kumimoji="0" lang="en-US" sz="1400" b="0" i="1"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 de minimis </a:t>
                      </a:r>
                      <a:r>
                        <a:rPr kumimoji="0" lang="en-US" sz="1400" b="0" i="1" u="none" strike="noStrike" kern="1200" cap="none" spc="0" normalizeH="0" baseline="0" noProof="0" dirty="0" err="1">
                          <a:ln>
                            <a:noFill/>
                          </a:ln>
                          <a:solidFill>
                            <a:schemeClr val="bg1">
                              <a:lumMod val="50000"/>
                            </a:schemeClr>
                          </a:solidFill>
                          <a:effectLst/>
                          <a:uLnTx/>
                          <a:uFillTx/>
                          <a:latin typeface="Verdana" panose="020B0604030504040204" pitchFamily="34" charset="0"/>
                          <a:ea typeface="Verdana" panose="020B0604030504040204" pitchFamily="34" charset="0"/>
                          <a:cs typeface="+mn-cs"/>
                        </a:rPr>
                        <a:t>izmaksas</a:t>
                      </a:r>
                      <a:r>
                        <a:rPr kumimoji="0" lang="en-US" sz="1400" b="0" i="1"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  </a:t>
                      </a:r>
                      <a:r>
                        <a:rPr kumimoji="0" lang="en-US" sz="1400" b="0" i="1" u="none" strike="noStrike" kern="1200" cap="none" spc="0" normalizeH="0" baseline="0" noProof="0" dirty="0" err="1">
                          <a:ln>
                            <a:noFill/>
                          </a:ln>
                          <a:solidFill>
                            <a:schemeClr val="bg1">
                              <a:lumMod val="50000"/>
                            </a:schemeClr>
                          </a:solidFill>
                          <a:effectLst/>
                          <a:uLnTx/>
                          <a:uFillTx/>
                          <a:latin typeface="Verdana" panose="020B0604030504040204" pitchFamily="34" charset="0"/>
                          <a:ea typeface="Verdana" panose="020B0604030504040204" pitchFamily="34" charset="0"/>
                          <a:cs typeface="+mn-cs"/>
                        </a:rPr>
                        <a:t>projektēšanas</a:t>
                      </a:r>
                      <a:r>
                        <a:rPr kumimoji="0" lang="en-US" sz="1400" b="0" i="1"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 </a:t>
                      </a:r>
                      <a:r>
                        <a:rPr kumimoji="0" lang="en-US" sz="1400" b="0" i="1" u="none" strike="noStrike" kern="1200" cap="none" spc="0" normalizeH="0" baseline="0" noProof="0" dirty="0" err="1">
                          <a:ln>
                            <a:noFill/>
                          </a:ln>
                          <a:solidFill>
                            <a:schemeClr val="bg1">
                              <a:lumMod val="50000"/>
                            </a:schemeClr>
                          </a:solidFill>
                          <a:effectLst/>
                          <a:uLnTx/>
                          <a:uFillTx/>
                          <a:latin typeface="Verdana" panose="020B0604030504040204" pitchFamily="34" charset="0"/>
                          <a:ea typeface="Verdana" panose="020B0604030504040204" pitchFamily="34" charset="0"/>
                          <a:cs typeface="+mn-cs"/>
                        </a:rPr>
                        <a:t>izmaksas</a:t>
                      </a:r>
                      <a:r>
                        <a:rPr kumimoji="0" lang="en-US" sz="1400" b="0" i="1"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 </a:t>
                      </a:r>
                      <a:r>
                        <a:rPr kumimoji="0" lang="en-US" sz="1400" b="0" i="1" u="none" strike="noStrike" kern="1200" cap="none" spc="0" normalizeH="0" baseline="0" noProof="0" dirty="0" err="1">
                          <a:ln>
                            <a:noFill/>
                          </a:ln>
                          <a:solidFill>
                            <a:schemeClr val="bg1">
                              <a:lumMod val="50000"/>
                            </a:schemeClr>
                          </a:solidFill>
                          <a:effectLst/>
                          <a:uLnTx/>
                          <a:uFillTx/>
                          <a:latin typeface="Verdana" panose="020B0604030504040204" pitchFamily="34" charset="0"/>
                          <a:ea typeface="Verdana" panose="020B0604030504040204" pitchFamily="34" charset="0"/>
                          <a:cs typeface="+mn-cs"/>
                        </a:rPr>
                        <a:t>projekta</a:t>
                      </a:r>
                      <a:r>
                        <a:rPr kumimoji="0" lang="en-US" sz="1400" b="0" i="1"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 </a:t>
                      </a:r>
                      <a:r>
                        <a:rPr kumimoji="0" lang="en-US" sz="1400" b="0" i="1" u="none" strike="noStrike" kern="1200" cap="none" spc="0" normalizeH="0" baseline="0" noProof="0" dirty="0" err="1">
                          <a:ln>
                            <a:noFill/>
                          </a:ln>
                          <a:solidFill>
                            <a:schemeClr val="bg1">
                              <a:lumMod val="50000"/>
                            </a:schemeClr>
                          </a:solidFill>
                          <a:effectLst/>
                          <a:uLnTx/>
                          <a:uFillTx/>
                          <a:latin typeface="Verdana" panose="020B0604030504040204" pitchFamily="34" charset="0"/>
                          <a:ea typeface="Verdana" panose="020B0604030504040204" pitchFamily="34" charset="0"/>
                          <a:cs typeface="+mn-cs"/>
                        </a:rPr>
                        <a:t>sagatavošanas</a:t>
                      </a:r>
                      <a:r>
                        <a:rPr kumimoji="0" lang="en-US" sz="1400" b="0" i="1"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 </a:t>
                      </a:r>
                      <a:r>
                        <a:rPr kumimoji="0" lang="en-US" sz="1400" b="0" i="1" u="none" strike="noStrike" kern="1200" cap="none" spc="0" normalizeH="0" baseline="0" noProof="0" dirty="0" err="1">
                          <a:ln>
                            <a:noFill/>
                          </a:ln>
                          <a:solidFill>
                            <a:schemeClr val="bg1">
                              <a:lumMod val="50000"/>
                            </a:schemeClr>
                          </a:solidFill>
                          <a:effectLst/>
                          <a:uLnTx/>
                          <a:uFillTx/>
                          <a:latin typeface="Verdana" panose="020B0604030504040204" pitchFamily="34" charset="0"/>
                          <a:ea typeface="Verdana" panose="020B0604030504040204" pitchFamily="34" charset="0"/>
                          <a:cs typeface="+mn-cs"/>
                        </a:rPr>
                        <a:t>izmaksas</a:t>
                      </a:r>
                      <a:r>
                        <a:rPr kumimoji="0" lang="en-US" sz="1400" b="0" i="1"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 (IIA)</a:t>
                      </a:r>
                      <a:endParaRPr kumimoji="0" lang="lv-LV" sz="1400" b="0" i="1"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1013925151"/>
                  </a:ext>
                </a:extLst>
              </a:tr>
            </a:tbl>
          </a:graphicData>
        </a:graphic>
      </p:graphicFrame>
    </p:spTree>
    <p:extLst>
      <p:ext uri="{BB962C8B-B14F-4D97-AF65-F5344CB8AC3E}">
        <p14:creationId xmlns:p14="http://schemas.microsoft.com/office/powerpoint/2010/main" val="107205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941B5-DA4E-4C73-CF28-7808ACA42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C82335-4057-71CF-B696-3D28E7D729FA}"/>
              </a:ext>
            </a:extLst>
          </p:cNvPr>
          <p:cNvSpPr>
            <a:spLocks noGrp="1"/>
          </p:cNvSpPr>
          <p:nvPr>
            <p:ph type="title"/>
          </p:nvPr>
        </p:nvSpPr>
        <p:spPr>
          <a:xfrm>
            <a:off x="2686722" y="152719"/>
            <a:ext cx="8987118" cy="579118"/>
          </a:xfrm>
        </p:spPr>
        <p:txBody>
          <a:bodyPr>
            <a:normAutofit/>
          </a:bodyPr>
          <a:lstStyle/>
          <a:p>
            <a:pPr algn="just"/>
            <a:r>
              <a:rPr lang="en-US" sz="2200" err="1">
                <a:solidFill>
                  <a:srgbClr val="002060"/>
                </a:solidFill>
              </a:rPr>
              <a:t>Tiesības</a:t>
            </a:r>
            <a:r>
              <a:rPr lang="en-US" sz="2200">
                <a:solidFill>
                  <a:srgbClr val="002060"/>
                </a:solidFill>
              </a:rPr>
              <a:t> </a:t>
            </a:r>
            <a:r>
              <a:rPr lang="en-US" sz="2200" err="1">
                <a:solidFill>
                  <a:srgbClr val="002060"/>
                </a:solidFill>
              </a:rPr>
              <a:t>veikt</a:t>
            </a:r>
            <a:r>
              <a:rPr lang="en-US" sz="2200">
                <a:solidFill>
                  <a:srgbClr val="002060"/>
                </a:solidFill>
              </a:rPr>
              <a:t> </a:t>
            </a:r>
            <a:r>
              <a:rPr lang="en-US" sz="2200" err="1">
                <a:solidFill>
                  <a:srgbClr val="002060"/>
                </a:solidFill>
              </a:rPr>
              <a:t>ieguldījumus</a:t>
            </a:r>
            <a:r>
              <a:rPr lang="en-US" sz="2200">
                <a:solidFill>
                  <a:srgbClr val="002060"/>
                </a:solidFill>
              </a:rPr>
              <a:t> </a:t>
            </a:r>
            <a:r>
              <a:rPr lang="en-US" sz="2200" err="1">
                <a:solidFill>
                  <a:srgbClr val="002060"/>
                </a:solidFill>
              </a:rPr>
              <a:t>nekustamā</a:t>
            </a:r>
            <a:r>
              <a:rPr lang="en-US" sz="2200">
                <a:solidFill>
                  <a:srgbClr val="002060"/>
                </a:solidFill>
              </a:rPr>
              <a:t> </a:t>
            </a:r>
            <a:r>
              <a:rPr lang="en-US" sz="2200" err="1">
                <a:solidFill>
                  <a:srgbClr val="002060"/>
                </a:solidFill>
              </a:rPr>
              <a:t>īpašumā</a:t>
            </a:r>
            <a:endParaRPr lang="lv-LV" sz="2200"/>
          </a:p>
        </p:txBody>
      </p:sp>
      <p:sp>
        <p:nvSpPr>
          <p:cNvPr id="5" name="Text Placeholder 4">
            <a:extLst>
              <a:ext uri="{FF2B5EF4-FFF2-40B4-BE49-F238E27FC236}">
                <a16:creationId xmlns:a16="http://schemas.microsoft.com/office/drawing/2014/main" id="{B3E151A0-2CA0-9130-DDA4-559DD135BAE6}"/>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AB0178C9-2812-7AE4-D2CA-E2B956F1BEA8}"/>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72C91AF1-265C-33BE-2D37-80433D260045}"/>
              </a:ext>
            </a:extLst>
          </p:cNvPr>
          <p:cNvSpPr>
            <a:spLocks noGrp="1"/>
          </p:cNvSpPr>
          <p:nvPr>
            <p:ph type="sldNum" sz="quarter" idx="13"/>
          </p:nvPr>
        </p:nvSpPr>
        <p:spPr/>
        <p:txBody>
          <a:bodyPr/>
          <a:lstStyle/>
          <a:p>
            <a:pPr>
              <a:defRPr/>
            </a:pPr>
            <a:fld id="{C13FA9C7-40A2-43F9-855C-6D03F26BCF39}" type="slidenum">
              <a:rPr lang="en-US" altLang="lv-LV" smtClean="0"/>
              <a:pPr>
                <a:defRPr/>
              </a:pPr>
              <a:t>11</a:t>
            </a:fld>
            <a:endParaRPr lang="en-US" altLang="lv-LV"/>
          </a:p>
        </p:txBody>
      </p:sp>
      <p:graphicFrame>
        <p:nvGraphicFramePr>
          <p:cNvPr id="11" name="Content Placeholder 10">
            <a:extLst>
              <a:ext uri="{FF2B5EF4-FFF2-40B4-BE49-F238E27FC236}">
                <a16:creationId xmlns:a16="http://schemas.microsoft.com/office/drawing/2014/main" id="{BF9F842D-8824-C8F3-6426-76A5840AAF93}"/>
              </a:ext>
            </a:extLst>
          </p:cNvPr>
          <p:cNvGraphicFramePr>
            <a:graphicFrameLocks noGrp="1"/>
          </p:cNvGraphicFramePr>
          <p:nvPr>
            <p:ph sz="half" idx="1"/>
          </p:nvPr>
        </p:nvGraphicFramePr>
        <p:xfrm>
          <a:off x="2171701" y="1752600"/>
          <a:ext cx="96139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e 9">
            <a:extLst>
              <a:ext uri="{FF2B5EF4-FFF2-40B4-BE49-F238E27FC236}">
                <a16:creationId xmlns:a16="http://schemas.microsoft.com/office/drawing/2014/main" id="{D9476703-2012-338D-006B-CCC4D77870C5}"/>
              </a:ext>
            </a:extLst>
          </p:cNvPr>
          <p:cNvGraphicFramePr>
            <a:graphicFrameLocks noGrp="1"/>
          </p:cNvGraphicFramePr>
          <p:nvPr>
            <p:extLst>
              <p:ext uri="{D42A27DB-BD31-4B8C-83A1-F6EECF244321}">
                <p14:modId xmlns:p14="http://schemas.microsoft.com/office/powerpoint/2010/main" val="1756417635"/>
              </p:ext>
            </p:extLst>
          </p:nvPr>
        </p:nvGraphicFramePr>
        <p:xfrm>
          <a:off x="1992791" y="669898"/>
          <a:ext cx="9971719" cy="5719256"/>
        </p:xfrm>
        <a:graphic>
          <a:graphicData uri="http://schemas.openxmlformats.org/drawingml/2006/table">
            <a:tbl>
              <a:tblPr firstRow="1" bandRow="1">
                <a:tableStyleId>{F5AB1C69-6EDB-4FF4-983F-18BD219EF322}</a:tableStyleId>
              </a:tblPr>
              <a:tblGrid>
                <a:gridCol w="9971719">
                  <a:extLst>
                    <a:ext uri="{9D8B030D-6E8A-4147-A177-3AD203B41FA5}">
                      <a16:colId xmlns:a16="http://schemas.microsoft.com/office/drawing/2014/main" val="3875105890"/>
                    </a:ext>
                  </a:extLst>
                </a:gridCol>
              </a:tblGrid>
              <a:tr h="322410">
                <a:tc>
                  <a:txBody>
                    <a:bodyPr/>
                    <a:lstStyle/>
                    <a:p>
                      <a:pPr marL="0" marR="0" lvl="0" indent="0" algn="just" defTabSz="938213" rtl="0" eaLnBrk="0" fontAlgn="base" latinLnBrk="0" hangingPunct="0">
                        <a:lnSpc>
                          <a:spcPct val="100000"/>
                        </a:lnSpc>
                        <a:spcBef>
                          <a:spcPct val="0"/>
                        </a:spcBef>
                        <a:spcAft>
                          <a:spcPct val="0"/>
                        </a:spcAft>
                        <a:buClrTx/>
                        <a:buSzTx/>
                        <a:buFontTx/>
                        <a:buNone/>
                        <a:tabLst/>
                        <a:defRPr/>
                      </a:pPr>
                      <a:endParaRPr kumimoji="0" lang="lv-LV" sz="1700" b="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683000033"/>
                  </a:ext>
                </a:extLst>
              </a:tr>
              <a:tr h="5368736">
                <a:tc>
                  <a:txBody>
                    <a:bodyPr/>
                    <a:lstStyle/>
                    <a:p>
                      <a:pPr marL="285750" marR="0" lvl="0" indent="-285750" algn="just"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lv-LV" sz="1450" b="1" u="none" strike="noStrike" kern="1200" cap="none" spc="0" normalizeH="0" baseline="0" noProof="0" dirty="0">
                          <a:ln>
                            <a:noFill/>
                          </a:ln>
                          <a:solidFill>
                            <a:srgbClr val="002060"/>
                          </a:solidFill>
                          <a:effectLst/>
                          <a:uLnTx/>
                          <a:uFillTx/>
                          <a:latin typeface="Verdana"/>
                          <a:ea typeface="Verdana"/>
                        </a:rPr>
                        <a:t>publiska persona – publiskas personas īpašumā vai valdījumā esošā īpašumā</a:t>
                      </a:r>
                      <a:r>
                        <a:rPr kumimoji="0" lang="lv-LV" sz="1450" b="0" u="none" strike="noStrike" kern="1200" cap="none" spc="0" normalizeH="0" baseline="0" noProof="0" dirty="0">
                          <a:ln>
                            <a:noFill/>
                          </a:ln>
                          <a:solidFill>
                            <a:srgbClr val="002060"/>
                          </a:solidFill>
                          <a:effectLst/>
                          <a:uLnTx/>
                          <a:uFillTx/>
                          <a:latin typeface="Verdana"/>
                          <a:ea typeface="Verdana"/>
                        </a:rPr>
                        <a:t>, ja valdījuma tiesības ir iegūtas uz termiņu, kas nav īsāks par pieciem gadiem no dienas, kad veikts projekta noslēguma maksājums finansējuma saņēmējam</a:t>
                      </a:r>
                      <a:r>
                        <a:rPr kumimoji="0" lang="en-US" sz="1450" b="0" u="none" strike="noStrike" kern="1200" cap="none" spc="0" normalizeH="0" baseline="0" noProof="0" dirty="0">
                          <a:ln>
                            <a:noFill/>
                          </a:ln>
                          <a:solidFill>
                            <a:srgbClr val="002060"/>
                          </a:solidFill>
                          <a:effectLst/>
                          <a:uLnTx/>
                          <a:uFillTx/>
                          <a:latin typeface="Verdana"/>
                          <a:ea typeface="Verdana"/>
                        </a:rPr>
                        <a:t>.</a:t>
                      </a:r>
                    </a:p>
                    <a:p>
                      <a:pPr marL="285750" marR="0" lvl="0" indent="-285750" algn="just"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lv-LV" sz="1450" b="0" u="none" strike="noStrike" kern="1200" cap="none" spc="0" normalizeH="0" baseline="0" noProof="0" dirty="0">
                          <a:ln>
                            <a:noFill/>
                          </a:ln>
                          <a:solidFill>
                            <a:srgbClr val="002060"/>
                          </a:solidFill>
                          <a:effectLst/>
                          <a:uLnTx/>
                          <a:uFillTx/>
                          <a:latin typeface="Verdana"/>
                          <a:ea typeface="Verdana"/>
                        </a:rPr>
                        <a:t>privātpersona: </a:t>
                      </a:r>
                      <a:r>
                        <a:rPr kumimoji="0" lang="lv-LV" sz="1450" b="1" u="none" strike="noStrike" kern="1200" cap="none" spc="0" normalizeH="0" baseline="0" noProof="0" dirty="0">
                          <a:ln>
                            <a:noFill/>
                          </a:ln>
                          <a:solidFill>
                            <a:srgbClr val="002060"/>
                          </a:solidFill>
                          <a:effectLst/>
                          <a:uLnTx/>
                          <a:uFillTx/>
                          <a:latin typeface="Verdana"/>
                          <a:ea typeface="Verdana"/>
                        </a:rPr>
                        <a:t>publiski privātā kapitālsabiedrība, pašvaldības kapitālsabiedrība, </a:t>
                      </a:r>
                      <a:r>
                        <a:rPr kumimoji="0" lang="lv-LV" sz="1450" b="0" u="none" strike="noStrike" kern="1200" cap="none" spc="0" normalizeH="0" baseline="0" noProof="0" dirty="0">
                          <a:ln>
                            <a:noFill/>
                          </a:ln>
                          <a:solidFill>
                            <a:srgbClr val="002060"/>
                          </a:solidFill>
                          <a:effectLst/>
                          <a:uLnTx/>
                          <a:uFillTx/>
                          <a:latin typeface="Verdana"/>
                          <a:ea typeface="Verdana"/>
                        </a:rPr>
                        <a:t>kas veic pašvaldības deleģētos pārvaldes uzdevumus, – </a:t>
                      </a:r>
                      <a:r>
                        <a:rPr kumimoji="0" lang="lv-LV" sz="1450" b="1" u="none" strike="noStrike" kern="1200" cap="none" spc="0" normalizeH="0" baseline="0" noProof="0" dirty="0">
                          <a:ln>
                            <a:noFill/>
                          </a:ln>
                          <a:solidFill>
                            <a:srgbClr val="002060"/>
                          </a:solidFill>
                          <a:effectLst/>
                          <a:uLnTx/>
                          <a:uFillTx/>
                          <a:latin typeface="Verdana"/>
                          <a:ea typeface="Verdana"/>
                        </a:rPr>
                        <a:t>savā īpašumā vai pārvaldes uzdevumu izpildei lietošanā nodotajā publiskajā īpašumā</a:t>
                      </a:r>
                      <a:r>
                        <a:rPr kumimoji="0" lang="en-US" sz="1450" b="1" u="none" strike="noStrike" kern="1200" cap="none" spc="0" normalizeH="0" baseline="0" noProof="0" dirty="0">
                          <a:ln>
                            <a:noFill/>
                          </a:ln>
                          <a:solidFill>
                            <a:srgbClr val="002060"/>
                          </a:solidFill>
                          <a:effectLst/>
                          <a:uLnTx/>
                          <a:uFillTx/>
                          <a:latin typeface="Verdana"/>
                          <a:ea typeface="Verdana"/>
                        </a:rPr>
                        <a:t>.</a:t>
                      </a:r>
                    </a:p>
                    <a:p>
                      <a:pPr marL="0" marR="0" lvl="0" indent="0" algn="just" defTabSz="938213"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sz="1450" b="1" u="none" strike="noStrike" kern="1200" cap="none" spc="0" normalizeH="0" baseline="0" noProof="0" dirty="0">
                        <a:ln>
                          <a:noFill/>
                        </a:ln>
                        <a:solidFill>
                          <a:srgbClr val="002060"/>
                        </a:solidFill>
                        <a:effectLst/>
                        <a:uLnTx/>
                        <a:uFillTx/>
                        <a:latin typeface="Verdana"/>
                        <a:ea typeface="Verdana"/>
                      </a:endParaRPr>
                    </a:p>
                    <a:p>
                      <a:pPr marL="285750" marR="0" lvl="0" indent="-285750" algn="just"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sz="1450" b="1" u="none" strike="noStrike" kern="1200" cap="none" spc="0" normalizeH="0" baseline="0" noProof="0" dirty="0">
                          <a:ln>
                            <a:noFill/>
                          </a:ln>
                          <a:solidFill>
                            <a:srgbClr val="002060"/>
                          </a:solidFill>
                          <a:effectLst/>
                          <a:uLnTx/>
                          <a:uFillTx/>
                          <a:latin typeface="Verdana"/>
                          <a:ea typeface="Verdana"/>
                        </a:rPr>
                        <a:t>t</a:t>
                      </a:r>
                      <a:r>
                        <a:rPr kumimoji="0" lang="lv-LV" sz="1450" b="1" u="none" strike="noStrike" kern="1200" cap="none" spc="0" normalizeH="0" baseline="0" noProof="0" dirty="0" err="1">
                          <a:ln>
                            <a:noFill/>
                          </a:ln>
                          <a:solidFill>
                            <a:srgbClr val="002060"/>
                          </a:solidFill>
                          <a:effectLst/>
                          <a:uLnTx/>
                          <a:uFillTx/>
                          <a:latin typeface="Verdana"/>
                          <a:ea typeface="Verdana"/>
                        </a:rPr>
                        <a:t>iesības</a:t>
                      </a:r>
                      <a:r>
                        <a:rPr kumimoji="0" lang="lv-LV" sz="1450" b="1" u="none" strike="noStrike" kern="1200" cap="none" spc="0" normalizeH="0" baseline="0" noProof="0" dirty="0">
                          <a:ln>
                            <a:noFill/>
                          </a:ln>
                          <a:solidFill>
                            <a:srgbClr val="002060"/>
                          </a:solidFill>
                          <a:effectLst/>
                          <a:uLnTx/>
                          <a:uFillTx/>
                          <a:latin typeface="Verdana"/>
                          <a:ea typeface="Verdana"/>
                        </a:rPr>
                        <a:t> veikt ieguldījumus </a:t>
                      </a:r>
                      <a:r>
                        <a:rPr kumimoji="0" lang="en-US" sz="1450" b="1" u="none" strike="noStrike" kern="1200" cap="none" spc="0" normalizeH="0" baseline="0" noProof="0" dirty="0">
                          <a:ln>
                            <a:noFill/>
                          </a:ln>
                          <a:solidFill>
                            <a:srgbClr val="002060"/>
                          </a:solidFill>
                          <a:effectLst/>
                          <a:uLnTx/>
                          <a:uFillTx/>
                          <a:latin typeface="Verdana"/>
                          <a:ea typeface="Verdana"/>
                        </a:rPr>
                        <a:t>NĪ </a:t>
                      </a:r>
                      <a:r>
                        <a:rPr kumimoji="0" lang="lv-LV" sz="1450" b="1" u="none" strike="noStrike" kern="1200" cap="none" spc="0" normalizeH="0" baseline="0" noProof="0" dirty="0">
                          <a:ln>
                            <a:noFill/>
                          </a:ln>
                          <a:solidFill>
                            <a:srgbClr val="002060"/>
                          </a:solidFill>
                          <a:effectLst/>
                          <a:uLnTx/>
                          <a:uFillTx/>
                          <a:latin typeface="Verdana"/>
                          <a:ea typeface="Verdana"/>
                        </a:rPr>
                        <a:t>nostiprina zemesgrāmatās līdz projekta noslēguma maksājuma veikšanai </a:t>
                      </a:r>
                      <a:r>
                        <a:rPr kumimoji="0" lang="lv-LV" sz="1450" b="0" u="none" strike="noStrike" kern="1200" cap="none" spc="0" normalizeH="0" baseline="0" noProof="0" dirty="0">
                          <a:ln>
                            <a:noFill/>
                          </a:ln>
                          <a:solidFill>
                            <a:srgbClr val="002060"/>
                          </a:solidFill>
                          <a:effectLst/>
                          <a:uLnTx/>
                          <a:uFillTx/>
                          <a:latin typeface="Verdana"/>
                          <a:ea typeface="Verdana"/>
                        </a:rPr>
                        <a:t>(izņemot gadījumu, ja pašvaldības īpašums uz normatīvā akta, līguma vai pašvaldības lēmuma pamata ir nodots pašvaldības iestādes – projekta iesniedzēja – pārvaldīšanā) </a:t>
                      </a:r>
                      <a:r>
                        <a:rPr kumimoji="0" lang="lv-LV" sz="1450" b="1" u="sng" strike="noStrike" kern="1200" cap="none" spc="0" normalizeH="0" baseline="0" noProof="0" dirty="0">
                          <a:ln>
                            <a:noFill/>
                          </a:ln>
                          <a:solidFill>
                            <a:schemeClr val="accent4">
                              <a:lumMod val="75000"/>
                            </a:schemeClr>
                          </a:solidFill>
                          <a:effectLst/>
                          <a:uLnTx/>
                          <a:uFillTx/>
                          <a:latin typeface="Verdana"/>
                          <a:ea typeface="Verdana"/>
                        </a:rPr>
                        <a:t>vai reģistrē zemes īpašuma apgrūtinājumu normatīvajos aktos noteiktajā kārtībā </a:t>
                      </a:r>
                      <a:r>
                        <a:rPr kumimoji="0" lang="lv-LV" sz="1450" b="0" u="none" strike="noStrike" kern="1200" cap="none" spc="0" normalizeH="0" baseline="0" noProof="0" dirty="0">
                          <a:ln>
                            <a:noFill/>
                          </a:ln>
                          <a:solidFill>
                            <a:schemeClr val="accent4">
                              <a:lumMod val="75000"/>
                            </a:schemeClr>
                          </a:solidFill>
                          <a:effectLst/>
                          <a:uLnTx/>
                          <a:uFillTx/>
                          <a:latin typeface="Verdana"/>
                          <a:ea typeface="Verdana"/>
                        </a:rPr>
                        <a:t>(ja attiecināms)</a:t>
                      </a:r>
                      <a:r>
                        <a:rPr kumimoji="0" lang="en-US" sz="1450" b="0" u="none" strike="noStrike" kern="1200" cap="none" spc="0" normalizeH="0" baseline="0" noProof="0" dirty="0">
                          <a:ln>
                            <a:noFill/>
                          </a:ln>
                          <a:solidFill>
                            <a:schemeClr val="accent4">
                              <a:lumMod val="75000"/>
                            </a:schemeClr>
                          </a:solidFill>
                          <a:effectLst/>
                          <a:uLnTx/>
                          <a:uFillTx/>
                          <a:latin typeface="Verdana"/>
                          <a:ea typeface="Verdana"/>
                        </a:rPr>
                        <a:t> (MKN 40.punkts).</a:t>
                      </a:r>
                    </a:p>
                    <a:p>
                      <a:pPr marL="285750" marR="0" lvl="0" indent="-285750" algn="just"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sz="1450" b="0" u="none" strike="noStrike" kern="1200" cap="none" spc="0" normalizeH="0" baseline="0" noProof="0" dirty="0">
                        <a:ln>
                          <a:noFill/>
                        </a:ln>
                        <a:solidFill>
                          <a:schemeClr val="accent4">
                            <a:lumMod val="75000"/>
                          </a:schemeClr>
                        </a:solidFill>
                        <a:effectLst/>
                        <a:uLnTx/>
                        <a:uFillTx/>
                        <a:latin typeface="Verdana"/>
                        <a:ea typeface="Verdana"/>
                      </a:endParaRPr>
                    </a:p>
                    <a:p>
                      <a:pPr marL="285750" marR="0" lvl="0" indent="-285750" algn="just"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lv-LV" sz="1450" b="1" u="none" strike="noStrike" kern="1200" cap="none" spc="0" normalizeH="0" baseline="0" noProof="0" dirty="0">
                          <a:ln>
                            <a:noFill/>
                          </a:ln>
                          <a:solidFill>
                            <a:srgbClr val="002060"/>
                          </a:solidFill>
                          <a:effectLst/>
                          <a:uLnTx/>
                          <a:uFillTx/>
                          <a:latin typeface="Verdana"/>
                          <a:ea typeface="Verdana"/>
                        </a:rPr>
                        <a:t>sabiedrisko pakalpojumu tīklus </a:t>
                      </a:r>
                      <a:r>
                        <a:rPr kumimoji="0" lang="lv-LV" sz="1450" b="0" u="none" strike="noStrike" kern="1200" cap="none" spc="0" normalizeH="0" baseline="0" noProof="0" dirty="0">
                          <a:ln>
                            <a:noFill/>
                          </a:ln>
                          <a:solidFill>
                            <a:srgbClr val="002060"/>
                          </a:solidFill>
                          <a:effectLst/>
                          <a:uLnTx/>
                          <a:uFillTx/>
                          <a:latin typeface="Verdana"/>
                          <a:ea typeface="Verdana"/>
                        </a:rPr>
                        <a:t>var izbūvēt privātpersonai piederošā zemes īpašumā, ja līdz projekta noslēguma maksājuma veikšanai </a:t>
                      </a:r>
                      <a:r>
                        <a:rPr kumimoji="0" lang="lv-LV" sz="1450" b="1" u="none" strike="noStrike" kern="1200" cap="none" spc="0" normalizeH="0" baseline="0" noProof="0" dirty="0">
                          <a:ln>
                            <a:noFill/>
                          </a:ln>
                          <a:solidFill>
                            <a:srgbClr val="002060"/>
                          </a:solidFill>
                          <a:effectLst/>
                          <a:uLnTx/>
                          <a:uFillTx/>
                          <a:latin typeface="Verdana"/>
                          <a:ea typeface="Verdana"/>
                        </a:rPr>
                        <a:t>izbūvētos ūdenssaimniecības inženiertīklus kā zemes īpašuma apgrūtinājumu reģistrē normatīvajos aktos noteiktajā kārtībā</a:t>
                      </a:r>
                      <a:r>
                        <a:rPr kumimoji="0" lang="en-US" sz="1450" b="1" u="none" strike="noStrike" kern="1200" cap="none" spc="0" normalizeH="0" baseline="0" noProof="0" dirty="0">
                          <a:ln>
                            <a:noFill/>
                          </a:ln>
                          <a:solidFill>
                            <a:srgbClr val="002060"/>
                          </a:solidFill>
                          <a:effectLst/>
                          <a:uLnTx/>
                          <a:uFillTx/>
                          <a:latin typeface="Verdana"/>
                          <a:ea typeface="Verdana"/>
                        </a:rPr>
                        <a:t>.</a:t>
                      </a:r>
                    </a:p>
                    <a:p>
                      <a:pPr marL="285750" marR="0" lvl="0" indent="-285750" algn="just"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sz="1450" b="0" u="none" strike="noStrike" kern="1200" cap="none" spc="0" normalizeH="0" baseline="0" noProof="0" dirty="0">
                        <a:ln>
                          <a:noFill/>
                        </a:ln>
                        <a:solidFill>
                          <a:srgbClr val="002060"/>
                        </a:solidFill>
                        <a:effectLst/>
                        <a:uLnTx/>
                        <a:uFillTx/>
                        <a:latin typeface="Verdana"/>
                        <a:ea typeface="Verdana"/>
                      </a:endParaRPr>
                    </a:p>
                    <a:p>
                      <a:pPr marL="285750" marR="0" lvl="0" indent="-285750" algn="just"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lv-LV" sz="1450" b="0" u="none" strike="noStrike" kern="1200" cap="none" spc="0" normalizeH="0" baseline="0" noProof="0" dirty="0">
                          <a:ln>
                            <a:noFill/>
                          </a:ln>
                          <a:solidFill>
                            <a:srgbClr val="002060"/>
                          </a:solidFill>
                          <a:effectLst/>
                          <a:uLnTx/>
                          <a:uFillTx/>
                          <a:latin typeface="Verdana"/>
                          <a:ea typeface="Verdana"/>
                        </a:rPr>
                        <a:t>Regulas Nr. 651/2014 </a:t>
                      </a:r>
                      <a:r>
                        <a:rPr kumimoji="0" lang="lv-LV" sz="1450" b="1" u="none" strike="noStrike" kern="1200" cap="none" spc="0" normalizeH="0" baseline="0" noProof="0" dirty="0">
                          <a:ln>
                            <a:noFill/>
                          </a:ln>
                          <a:solidFill>
                            <a:srgbClr val="002060"/>
                          </a:solidFill>
                          <a:effectLst/>
                          <a:uLnTx/>
                          <a:uFillTx/>
                          <a:latin typeface="Verdana"/>
                          <a:ea typeface="Verdana"/>
                        </a:rPr>
                        <a:t>56.pantu </a:t>
                      </a:r>
                      <a:r>
                        <a:rPr kumimoji="0" lang="lv-LV" sz="1450" b="0" u="none" strike="noStrike" kern="1200" cap="none" spc="0" normalizeH="0" baseline="0" noProof="0" dirty="0">
                          <a:ln>
                            <a:noFill/>
                          </a:ln>
                          <a:solidFill>
                            <a:srgbClr val="002060"/>
                          </a:solidFill>
                          <a:effectLst/>
                          <a:uLnTx/>
                          <a:uFillTx/>
                          <a:latin typeface="Verdana"/>
                          <a:ea typeface="Verdana"/>
                        </a:rPr>
                        <a:t>piemēro projekta iesniedzējiem un sadarbības partneriem vietējās infrastruktūras izveidošanai </a:t>
                      </a:r>
                      <a:r>
                        <a:rPr kumimoji="0" lang="lv-LV" sz="1450" b="1" u="none" strike="noStrike" kern="1200" cap="none" spc="0" normalizeH="0" baseline="0" noProof="0" dirty="0">
                          <a:ln>
                            <a:noFill/>
                          </a:ln>
                          <a:solidFill>
                            <a:srgbClr val="002060"/>
                          </a:solidFill>
                          <a:effectLst/>
                          <a:uLnTx/>
                          <a:uFillTx/>
                          <a:latin typeface="Verdana"/>
                          <a:ea typeface="Verdana"/>
                        </a:rPr>
                        <a:t>tikai uz to īpašumā vai valdījumā esošas zemes, kura nav iznomāta vai nav piešķirta apbūves tiesība trešajai personai</a:t>
                      </a:r>
                      <a:r>
                        <a:rPr kumimoji="0" lang="lv-LV" sz="1450" b="0" u="none" strike="noStrike" kern="1200" cap="none" spc="0" normalizeH="0" baseline="0" noProof="0" dirty="0">
                          <a:ln>
                            <a:noFill/>
                          </a:ln>
                          <a:solidFill>
                            <a:srgbClr val="002060"/>
                          </a:solidFill>
                          <a:effectLst/>
                          <a:uLnTx/>
                          <a:uFillTx/>
                          <a:latin typeface="Verdana"/>
                          <a:ea typeface="Verdana"/>
                        </a:rPr>
                        <a:t> pirms projekta iesnieguma apstiprināšanas, ievērojot, ka valdījuma tiesības ir iegūtas uz termiņu, kas nav īsāks par projekta pārskata periodu. Šajā punktā minētās valdījumā nodotās zemes īpašnieks ir publiska persona</a:t>
                      </a:r>
                      <a:r>
                        <a:rPr kumimoji="0" lang="en-US" sz="1450" b="0" u="none" strike="noStrike" kern="1200" cap="none" spc="0" normalizeH="0" baseline="0" noProof="0" dirty="0">
                          <a:ln>
                            <a:noFill/>
                          </a:ln>
                          <a:solidFill>
                            <a:srgbClr val="002060"/>
                          </a:solidFill>
                          <a:effectLst/>
                          <a:uLnTx/>
                          <a:uFillTx/>
                          <a:latin typeface="Verdana"/>
                          <a:ea typeface="Verdana"/>
                        </a:rPr>
                        <a:t>.</a:t>
                      </a:r>
                      <a:endParaRPr kumimoji="0" lang="en-US" sz="1450" b="0" u="none" strike="noStrike" kern="1200" cap="none" spc="0" normalizeH="0" baseline="0" noProof="0" dirty="0">
                        <a:ln>
                          <a:noFill/>
                        </a:ln>
                        <a:solidFill>
                          <a:schemeClr val="accent4">
                            <a:lumMod val="75000"/>
                          </a:schemeClr>
                        </a:solidFill>
                        <a:effectLst/>
                        <a:uLnTx/>
                        <a:uFillTx/>
                        <a:latin typeface="Verdana"/>
                        <a:ea typeface="Verdana"/>
                      </a:endParaRPr>
                    </a:p>
                  </a:txBody>
                  <a:tcPr/>
                </a:tc>
                <a:extLst>
                  <a:ext uri="{0D108BD9-81ED-4DB2-BD59-A6C34878D82A}">
                    <a16:rowId xmlns:a16="http://schemas.microsoft.com/office/drawing/2014/main" val="1384680318"/>
                  </a:ext>
                </a:extLst>
              </a:tr>
            </a:tbl>
          </a:graphicData>
        </a:graphic>
      </p:graphicFrame>
    </p:spTree>
    <p:extLst>
      <p:ext uri="{BB962C8B-B14F-4D97-AF65-F5344CB8AC3E}">
        <p14:creationId xmlns:p14="http://schemas.microsoft.com/office/powerpoint/2010/main" val="2847654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B5B95-009F-0C61-8CA0-771DA3101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63013-B6A4-0F0E-71F6-474961025304}"/>
              </a:ext>
            </a:extLst>
          </p:cNvPr>
          <p:cNvSpPr>
            <a:spLocks noGrp="1"/>
          </p:cNvSpPr>
          <p:nvPr>
            <p:ph type="title"/>
          </p:nvPr>
        </p:nvSpPr>
        <p:spPr>
          <a:xfrm>
            <a:off x="1869897" y="304802"/>
            <a:ext cx="9712503" cy="1061661"/>
          </a:xfrm>
        </p:spPr>
        <p:txBody>
          <a:bodyPr>
            <a:noAutofit/>
          </a:bodyPr>
          <a:lstStyle/>
          <a:p>
            <a:pPr algn="just"/>
            <a:r>
              <a:rPr kumimoji="0" lang="lv-LV" sz="1800" b="1" i="0" u="none" strike="noStrike" kern="1200" cap="none" spc="0" normalizeH="0" baseline="0" noProof="0" dirty="0">
                <a:ln>
                  <a:noFill/>
                </a:ln>
                <a:solidFill>
                  <a:srgbClr val="002060"/>
                </a:solidFill>
                <a:effectLst/>
                <a:uLnTx/>
                <a:uFillTx/>
              </a:rPr>
              <a:t>Darbības komersanta - sadarbības partnera infrastruktūrai </a:t>
            </a:r>
            <a:r>
              <a:rPr kumimoji="0" lang="lv-LV" sz="1800" b="0" i="0" u="none" strike="noStrike" kern="1200" cap="none" spc="0" normalizeH="0" baseline="0" noProof="0" dirty="0">
                <a:ln>
                  <a:noFill/>
                </a:ln>
                <a:solidFill>
                  <a:srgbClr val="002060"/>
                </a:solidFill>
                <a:effectLst/>
                <a:uLnTx/>
                <a:uFillTx/>
              </a:rPr>
              <a:t>(komercdarbības atbalsts, regulas Nr.651/2014 </a:t>
            </a:r>
            <a:r>
              <a:rPr kumimoji="0" lang="lv-LV" sz="1800" b="1" i="0" u="none" strike="noStrike" kern="1200" cap="none" spc="0" normalizeH="0" baseline="0" noProof="0" dirty="0">
                <a:ln>
                  <a:noFill/>
                </a:ln>
                <a:solidFill>
                  <a:srgbClr val="002060"/>
                </a:solidFill>
                <a:effectLst/>
                <a:uLnTx/>
                <a:uFillTx/>
              </a:rPr>
              <a:t>14.pants, </a:t>
            </a:r>
            <a:r>
              <a:rPr kumimoji="0" lang="lv-LV" sz="1800" b="0" i="1" u="none" strike="noStrike" kern="1200" cap="none" spc="0" normalizeH="0" baseline="0" noProof="0" dirty="0" err="1">
                <a:ln>
                  <a:noFill/>
                </a:ln>
                <a:solidFill>
                  <a:srgbClr val="002060"/>
                </a:solidFill>
                <a:effectLst/>
                <a:uLnTx/>
                <a:uFillTx/>
              </a:rPr>
              <a:t>de</a:t>
            </a:r>
            <a:r>
              <a:rPr kumimoji="0" lang="lv-LV" sz="1800" b="0" i="1" u="none" strike="noStrike" kern="1200" cap="none" spc="0" normalizeH="0" baseline="0" noProof="0" dirty="0">
                <a:ln>
                  <a:noFill/>
                </a:ln>
                <a:solidFill>
                  <a:srgbClr val="002060"/>
                </a:solidFill>
                <a:effectLst/>
                <a:uLnTx/>
                <a:uFillTx/>
              </a:rPr>
              <a:t> </a:t>
            </a:r>
            <a:r>
              <a:rPr kumimoji="0" lang="lv-LV" sz="1800" b="0" i="1" u="none" strike="noStrike" kern="1200" cap="none" spc="0" normalizeH="0" baseline="0" noProof="0" dirty="0" err="1">
                <a:ln>
                  <a:noFill/>
                </a:ln>
                <a:solidFill>
                  <a:srgbClr val="002060"/>
                </a:solidFill>
                <a:effectLst/>
                <a:uLnTx/>
                <a:uFillTx/>
              </a:rPr>
              <a:t>minimis</a:t>
            </a:r>
            <a:r>
              <a:rPr kumimoji="0" lang="lv-LV" sz="1800" b="0" i="1" u="none" strike="noStrike" kern="1200" cap="none" spc="0" normalizeH="0" baseline="0" noProof="0" dirty="0">
                <a:ln>
                  <a:noFill/>
                </a:ln>
                <a:solidFill>
                  <a:srgbClr val="002060"/>
                </a:solidFill>
                <a:effectLst/>
                <a:uLnTx/>
                <a:uFillTx/>
              </a:rPr>
              <a:t> </a:t>
            </a:r>
            <a:r>
              <a:rPr kumimoji="0" lang="lv-LV" sz="1800" b="0" i="0" u="none" strike="noStrike" kern="1200" cap="none" spc="0" normalizeH="0" baseline="0" noProof="0" dirty="0">
                <a:ln>
                  <a:noFill/>
                </a:ln>
                <a:solidFill>
                  <a:srgbClr val="002060"/>
                </a:solidFill>
                <a:effectLst/>
                <a:uLnTx/>
                <a:uFillTx/>
              </a:rPr>
              <a:t>projekta sagatavošanai)</a:t>
            </a:r>
            <a:endParaRPr lang="lv-LV" sz="1800" b="0" dirty="0"/>
          </a:p>
        </p:txBody>
      </p:sp>
      <p:sp>
        <p:nvSpPr>
          <p:cNvPr id="5" name="Text Placeholder 4">
            <a:extLst>
              <a:ext uri="{FF2B5EF4-FFF2-40B4-BE49-F238E27FC236}">
                <a16:creationId xmlns:a16="http://schemas.microsoft.com/office/drawing/2014/main" id="{5C9B517B-3A0B-A84C-51BF-82C73CC1AC92}"/>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29E55331-3F5D-02ED-53FB-54435A831CE1}"/>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AB1D7A79-F399-31F6-62EA-A3E61A300EA0}"/>
              </a:ext>
            </a:extLst>
          </p:cNvPr>
          <p:cNvSpPr>
            <a:spLocks noGrp="1"/>
          </p:cNvSpPr>
          <p:nvPr>
            <p:ph type="sldNum" sz="quarter" idx="13"/>
          </p:nvPr>
        </p:nvSpPr>
        <p:spPr/>
        <p:txBody>
          <a:bodyPr/>
          <a:lstStyle/>
          <a:p>
            <a:pPr>
              <a:defRPr/>
            </a:pPr>
            <a:fld id="{C13FA9C7-40A2-43F9-855C-6D03F26BCF39}" type="slidenum">
              <a:rPr lang="en-US" altLang="lv-LV" smtClean="0"/>
              <a:pPr>
                <a:defRPr/>
              </a:pPr>
              <a:t>12</a:t>
            </a:fld>
            <a:endParaRPr lang="en-US" altLang="lv-LV"/>
          </a:p>
        </p:txBody>
      </p:sp>
      <p:graphicFrame>
        <p:nvGraphicFramePr>
          <p:cNvPr id="11" name="Content Placeholder 10">
            <a:extLst>
              <a:ext uri="{FF2B5EF4-FFF2-40B4-BE49-F238E27FC236}">
                <a16:creationId xmlns:a16="http://schemas.microsoft.com/office/drawing/2014/main" id="{5A3AB5E5-F1BA-7AB8-DA63-5DE1622A1D7B}"/>
              </a:ext>
            </a:extLst>
          </p:cNvPr>
          <p:cNvGraphicFramePr>
            <a:graphicFrameLocks noGrp="1"/>
          </p:cNvGraphicFramePr>
          <p:nvPr>
            <p:ph sz="half" idx="1"/>
          </p:nvPr>
        </p:nvGraphicFramePr>
        <p:xfrm>
          <a:off x="2171701" y="1752600"/>
          <a:ext cx="96139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e 9">
            <a:extLst>
              <a:ext uri="{FF2B5EF4-FFF2-40B4-BE49-F238E27FC236}">
                <a16:creationId xmlns:a16="http://schemas.microsoft.com/office/drawing/2014/main" id="{E49864AA-3017-C026-A7D2-3CED0D70DDEA}"/>
              </a:ext>
            </a:extLst>
          </p:cNvPr>
          <p:cNvGraphicFramePr>
            <a:graphicFrameLocks noGrp="1"/>
          </p:cNvGraphicFramePr>
          <p:nvPr>
            <p:extLst>
              <p:ext uri="{D42A27DB-BD31-4B8C-83A1-F6EECF244321}">
                <p14:modId xmlns:p14="http://schemas.microsoft.com/office/powerpoint/2010/main" val="2310669079"/>
              </p:ext>
            </p:extLst>
          </p:nvPr>
        </p:nvGraphicFramePr>
        <p:xfrm>
          <a:off x="1483416" y="1705586"/>
          <a:ext cx="10006220" cy="3767562"/>
        </p:xfrm>
        <a:graphic>
          <a:graphicData uri="http://schemas.openxmlformats.org/drawingml/2006/table">
            <a:tbl>
              <a:tblPr firstRow="1" bandRow="1">
                <a:tableStyleId>{F5AB1C69-6EDB-4FF4-983F-18BD219EF322}</a:tableStyleId>
              </a:tblPr>
              <a:tblGrid>
                <a:gridCol w="1825858">
                  <a:extLst>
                    <a:ext uri="{9D8B030D-6E8A-4147-A177-3AD203B41FA5}">
                      <a16:colId xmlns:a16="http://schemas.microsoft.com/office/drawing/2014/main" val="2626398534"/>
                    </a:ext>
                  </a:extLst>
                </a:gridCol>
                <a:gridCol w="8180362">
                  <a:extLst>
                    <a:ext uri="{9D8B030D-6E8A-4147-A177-3AD203B41FA5}">
                      <a16:colId xmlns:a16="http://schemas.microsoft.com/office/drawing/2014/main" val="3875105890"/>
                    </a:ext>
                  </a:extLst>
                </a:gridCol>
              </a:tblGrid>
              <a:tr h="475903">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cs typeface="+mn-cs"/>
                      </a:endParaRPr>
                    </a:p>
                  </a:txBody>
                  <a:tcPr/>
                </a:tc>
                <a:tc>
                  <a:txBody>
                    <a:bodyPr/>
                    <a:lstStyle/>
                    <a:p>
                      <a:pPr marL="0" marR="0" lvl="0" indent="0" algn="just" defTabSz="938213"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sz="1600" b="0" i="1"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1683000033"/>
                  </a:ext>
                </a:extLst>
              </a:tr>
              <a:tr h="3291659">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800" b="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Ieguldījumus var veikt:</a:t>
                      </a:r>
                    </a:p>
                    <a:p>
                      <a:endParaRPr lang="lv-LV" sz="1800" noProof="0">
                        <a:latin typeface="Verdana" panose="020B0604030504040204" pitchFamily="34" charset="0"/>
                        <a:ea typeface="Verdana" panose="020B0604030504040204" pitchFamily="34" charset="0"/>
                      </a:endParaRPr>
                    </a:p>
                  </a:txBody>
                  <a:tcPr/>
                </a:tc>
                <a:tc>
                  <a:txBody>
                    <a:bodyPr/>
                    <a:lstStyle/>
                    <a:p>
                      <a:pPr marL="285750" indent="-285750" algn="just">
                        <a:buFont typeface="Wingdings" panose="05000000000000000000" pitchFamily="2" charset="2"/>
                        <a:buChar char="ü"/>
                      </a:pPr>
                      <a:r>
                        <a:rPr lang="lv-LV" sz="1600" b="1" dirty="0">
                          <a:solidFill>
                            <a:srgbClr val="002060"/>
                          </a:solidFill>
                          <a:latin typeface="Verdana" panose="020B0604030504040204" pitchFamily="34" charset="0"/>
                          <a:ea typeface="Verdana" panose="020B0604030504040204" pitchFamily="34" charset="0"/>
                        </a:rPr>
                        <a:t>savā īpašumā</a:t>
                      </a:r>
                      <a:r>
                        <a:rPr lang="en-US" sz="1600" b="1" dirty="0">
                          <a:solidFill>
                            <a:srgbClr val="002060"/>
                          </a:solidFill>
                          <a:latin typeface="Verdana" panose="020B0604030504040204" pitchFamily="34" charset="0"/>
                          <a:ea typeface="Verdana" panose="020B0604030504040204" pitchFamily="34" charset="0"/>
                        </a:rPr>
                        <a:t>,</a:t>
                      </a:r>
                      <a:endParaRPr lang="lv-LV" sz="1600" b="1" dirty="0">
                        <a:solidFill>
                          <a:srgbClr val="002060"/>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ü"/>
                      </a:pPr>
                      <a:r>
                        <a:rPr lang="lv-LV" sz="1600" b="1" dirty="0">
                          <a:solidFill>
                            <a:srgbClr val="002060"/>
                          </a:solidFill>
                          <a:latin typeface="Verdana" panose="020B0604030504040204" pitchFamily="34" charset="0"/>
                          <a:ea typeface="Verdana" panose="020B0604030504040204" pitchFamily="34" charset="0"/>
                        </a:rPr>
                        <a:t>no finansējuma saņēmēja – publiskas personas – nomātā ēkā</a:t>
                      </a:r>
                      <a:r>
                        <a:rPr lang="lv-LV" sz="1600" dirty="0">
                          <a:solidFill>
                            <a:srgbClr val="002060"/>
                          </a:solidFill>
                          <a:latin typeface="Verdana" panose="020B0604030504040204" pitchFamily="34" charset="0"/>
                          <a:ea typeface="Verdana" panose="020B0604030504040204" pitchFamily="34" charset="0"/>
                        </a:rPr>
                        <a:t>, ja turējuma tiesības ir iegūtas uz termiņu, kas nav īsāks par pieciem gadiem lielajam komersantam un trim gadiem mazajam un vidējam komersantam no dienas, kad veikts projekta noslēguma maksājums finansējuma saņēmējam</a:t>
                      </a:r>
                      <a:r>
                        <a:rPr lang="en-US" sz="1600" dirty="0">
                          <a:solidFill>
                            <a:srgbClr val="002060"/>
                          </a:solidFill>
                          <a:latin typeface="Verdana" panose="020B0604030504040204" pitchFamily="34" charset="0"/>
                          <a:ea typeface="Verdana" panose="020B0604030504040204" pitchFamily="34" charset="0"/>
                        </a:rPr>
                        <a:t>,</a:t>
                      </a:r>
                      <a:endParaRPr lang="lv-LV" sz="1600" dirty="0">
                        <a:solidFill>
                          <a:srgbClr val="002060"/>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ü"/>
                      </a:pPr>
                      <a:r>
                        <a:rPr lang="lv-LV" sz="1600" b="1" dirty="0">
                          <a:solidFill>
                            <a:srgbClr val="002060"/>
                          </a:solidFill>
                          <a:latin typeface="Verdana" panose="020B0604030504040204" pitchFamily="34" charset="0"/>
                          <a:ea typeface="Verdana" panose="020B0604030504040204" pitchFamily="34" charset="0"/>
                        </a:rPr>
                        <a:t>finansējuma saņēmēja – publiskas personas – zemes īpašumā uz apbūves tiesības pamata</a:t>
                      </a:r>
                      <a:r>
                        <a:rPr lang="lv-LV" sz="1600" dirty="0">
                          <a:solidFill>
                            <a:srgbClr val="002060"/>
                          </a:solidFill>
                          <a:latin typeface="Verdana" panose="020B0604030504040204" pitchFamily="34" charset="0"/>
                          <a:ea typeface="Verdana" panose="020B0604030504040204" pitchFamily="34" charset="0"/>
                        </a:rPr>
                        <a:t>, ja apbūves tiesība ir iegūta uz termiņu, kas nav īsāks par 10 gadiem, un līgums par apbūves tiesību paredz publiskas personas zemes īpašuma izpirkšanu</a:t>
                      </a:r>
                      <a:r>
                        <a:rPr lang="en-US" sz="1600" dirty="0">
                          <a:solidFill>
                            <a:srgbClr val="002060"/>
                          </a:solidFill>
                          <a:latin typeface="Verdana" panose="020B0604030504040204" pitchFamily="34" charset="0"/>
                          <a:ea typeface="Verdana" panose="020B0604030504040204" pitchFamily="34" charset="0"/>
                        </a:rPr>
                        <a:t>.</a:t>
                      </a:r>
                    </a:p>
                  </a:txBody>
                  <a:tcPr/>
                </a:tc>
                <a:extLst>
                  <a:ext uri="{0D108BD9-81ED-4DB2-BD59-A6C34878D82A}">
                    <a16:rowId xmlns:a16="http://schemas.microsoft.com/office/drawing/2014/main" val="1384680318"/>
                  </a:ext>
                </a:extLst>
              </a:tr>
            </a:tbl>
          </a:graphicData>
        </a:graphic>
      </p:graphicFrame>
      <p:grpSp>
        <p:nvGrpSpPr>
          <p:cNvPr id="3" name="Group 2">
            <a:extLst>
              <a:ext uri="{FF2B5EF4-FFF2-40B4-BE49-F238E27FC236}">
                <a16:creationId xmlns:a16="http://schemas.microsoft.com/office/drawing/2014/main" id="{52B75512-4D6A-2E5A-E879-65531E5F2BD5}"/>
              </a:ext>
            </a:extLst>
          </p:cNvPr>
          <p:cNvGrpSpPr/>
          <p:nvPr/>
        </p:nvGrpSpPr>
        <p:grpSpPr>
          <a:xfrm>
            <a:off x="0" y="1629652"/>
            <a:ext cx="1085850" cy="1085850"/>
            <a:chOff x="697254" y="3773436"/>
            <a:chExt cx="1085850" cy="1085850"/>
          </a:xfrm>
        </p:grpSpPr>
        <p:pic>
          <p:nvPicPr>
            <p:cNvPr id="4" name="Picture 3">
              <a:extLst>
                <a:ext uri="{FF2B5EF4-FFF2-40B4-BE49-F238E27FC236}">
                  <a16:creationId xmlns:a16="http://schemas.microsoft.com/office/drawing/2014/main" id="{ACD30588-C229-F94B-28E4-474D7FA86FE5}"/>
                </a:ext>
              </a:extLst>
            </p:cNvPr>
            <p:cNvPicPr>
              <a:picLocks noChangeAspect="1"/>
            </p:cNvPicPr>
            <p:nvPr/>
          </p:nvPicPr>
          <p:blipFill>
            <a:blip r:embed="rId8"/>
            <a:stretch>
              <a:fillRect/>
            </a:stretch>
          </p:blipFill>
          <p:spPr>
            <a:xfrm>
              <a:off x="697254" y="3773436"/>
              <a:ext cx="1085850" cy="1085850"/>
            </a:xfrm>
            <a:prstGeom prst="rect">
              <a:avLst/>
            </a:prstGeom>
          </p:spPr>
        </p:pic>
        <p:pic>
          <p:nvPicPr>
            <p:cNvPr id="8" name="Picture 7">
              <a:extLst>
                <a:ext uri="{FF2B5EF4-FFF2-40B4-BE49-F238E27FC236}">
                  <a16:creationId xmlns:a16="http://schemas.microsoft.com/office/drawing/2014/main" id="{602F1078-646F-5901-365D-DCD01BEC87BE}"/>
                </a:ext>
              </a:extLst>
            </p:cNvPr>
            <p:cNvPicPr>
              <a:picLocks noChangeAspect="1"/>
            </p:cNvPicPr>
            <p:nvPr/>
          </p:nvPicPr>
          <p:blipFill>
            <a:blip r:embed="rId9"/>
            <a:stretch>
              <a:fillRect/>
            </a:stretch>
          </p:blipFill>
          <p:spPr>
            <a:xfrm>
              <a:off x="830223" y="4001655"/>
              <a:ext cx="819912" cy="629412"/>
            </a:xfrm>
            <a:prstGeom prst="rect">
              <a:avLst/>
            </a:prstGeom>
          </p:spPr>
        </p:pic>
      </p:grpSp>
    </p:spTree>
    <p:extLst>
      <p:ext uri="{BB962C8B-B14F-4D97-AF65-F5344CB8AC3E}">
        <p14:creationId xmlns:p14="http://schemas.microsoft.com/office/powerpoint/2010/main" val="3194556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E4890-DAD6-B200-7AF5-E836E04C45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975A1A-97EC-9854-3450-D9431FDF7276}"/>
              </a:ext>
            </a:extLst>
          </p:cNvPr>
          <p:cNvSpPr>
            <a:spLocks noGrp="1"/>
          </p:cNvSpPr>
          <p:nvPr>
            <p:ph type="title"/>
          </p:nvPr>
        </p:nvSpPr>
        <p:spPr>
          <a:xfrm>
            <a:off x="2044557" y="89703"/>
            <a:ext cx="9537843" cy="1160363"/>
          </a:xfrm>
        </p:spPr>
        <p:txBody>
          <a:bodyPr>
            <a:normAutofit/>
          </a:bodyPr>
          <a:lstStyle/>
          <a:p>
            <a:pPr algn="just"/>
            <a:r>
              <a:rPr kumimoji="0" lang="lv-LV" sz="2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Darbības komersanta - sadarbības partnera infrastruktūrai </a:t>
            </a:r>
            <a:r>
              <a:rPr kumimoji="0" lang="lv-LV" sz="22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(komercdarbības atbalsts, regulas Nr.651/2014 </a:t>
            </a:r>
            <a:r>
              <a:rPr kumimoji="0" lang="lv-LV" sz="2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14.pants, </a:t>
            </a:r>
            <a:r>
              <a:rPr kumimoji="0" lang="lv-LV" sz="2200" b="0" i="1"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de</a:t>
            </a:r>
            <a:r>
              <a:rPr kumimoji="0" lang="lv-LV" sz="2200" b="0" i="1"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lv-LV" sz="2200" b="0" i="1"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minimis</a:t>
            </a:r>
            <a:r>
              <a:rPr kumimoji="0" lang="lv-LV" sz="2200" b="0" i="1"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lv-LV" sz="22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projekta sagatavošanai)</a:t>
            </a:r>
            <a:endParaRPr lang="lv-LV" sz="2200" b="0" dirty="0"/>
          </a:p>
        </p:txBody>
      </p:sp>
      <p:sp>
        <p:nvSpPr>
          <p:cNvPr id="7" name="Slide Number Placeholder 6">
            <a:extLst>
              <a:ext uri="{FF2B5EF4-FFF2-40B4-BE49-F238E27FC236}">
                <a16:creationId xmlns:a16="http://schemas.microsoft.com/office/drawing/2014/main" id="{5106B91B-03A3-954B-B5E6-E821DB686669}"/>
              </a:ext>
            </a:extLst>
          </p:cNvPr>
          <p:cNvSpPr>
            <a:spLocks noGrp="1"/>
          </p:cNvSpPr>
          <p:nvPr>
            <p:ph type="sldNum" sz="quarter" idx="13"/>
          </p:nvPr>
        </p:nvSpPr>
        <p:spPr/>
        <p:txBody>
          <a:bodyPr/>
          <a:lstStyle/>
          <a:p>
            <a:pPr>
              <a:defRPr/>
            </a:pPr>
            <a:fld id="{C13FA9C7-40A2-43F9-855C-6D03F26BCF39}" type="slidenum">
              <a:rPr lang="en-US" altLang="lv-LV" smtClean="0"/>
              <a:pPr>
                <a:defRPr/>
              </a:pPr>
              <a:t>13</a:t>
            </a:fld>
            <a:endParaRPr lang="en-US" altLang="lv-LV"/>
          </a:p>
        </p:txBody>
      </p:sp>
      <p:graphicFrame>
        <p:nvGraphicFramePr>
          <p:cNvPr id="10" name="Table 9">
            <a:extLst>
              <a:ext uri="{FF2B5EF4-FFF2-40B4-BE49-F238E27FC236}">
                <a16:creationId xmlns:a16="http://schemas.microsoft.com/office/drawing/2014/main" id="{47BAF178-20F9-B8F5-73AD-B36288E8B978}"/>
              </a:ext>
            </a:extLst>
          </p:cNvPr>
          <p:cNvGraphicFramePr>
            <a:graphicFrameLocks noGrp="1"/>
          </p:cNvGraphicFramePr>
          <p:nvPr>
            <p:extLst>
              <p:ext uri="{D42A27DB-BD31-4B8C-83A1-F6EECF244321}">
                <p14:modId xmlns:p14="http://schemas.microsoft.com/office/powerpoint/2010/main" val="1686789868"/>
              </p:ext>
            </p:extLst>
          </p:nvPr>
        </p:nvGraphicFramePr>
        <p:xfrm>
          <a:off x="1257300" y="1488602"/>
          <a:ext cx="10934700" cy="5276751"/>
        </p:xfrm>
        <a:graphic>
          <a:graphicData uri="http://schemas.openxmlformats.org/drawingml/2006/table">
            <a:tbl>
              <a:tblPr firstRow="1" bandRow="1">
                <a:tableStyleId>{F5AB1C69-6EDB-4FF4-983F-18BD219EF322}</a:tableStyleId>
              </a:tblPr>
              <a:tblGrid>
                <a:gridCol w="1601647">
                  <a:extLst>
                    <a:ext uri="{9D8B030D-6E8A-4147-A177-3AD203B41FA5}">
                      <a16:colId xmlns:a16="http://schemas.microsoft.com/office/drawing/2014/main" val="2626398534"/>
                    </a:ext>
                  </a:extLst>
                </a:gridCol>
                <a:gridCol w="9333053">
                  <a:extLst>
                    <a:ext uri="{9D8B030D-6E8A-4147-A177-3AD203B41FA5}">
                      <a16:colId xmlns:a16="http://schemas.microsoft.com/office/drawing/2014/main" val="547120849"/>
                    </a:ext>
                  </a:extLst>
                </a:gridCol>
              </a:tblGrid>
              <a:tr h="1760021">
                <a:tc rowSpan="3">
                  <a:txBody>
                    <a:bodyPr/>
                    <a:lstStyle/>
                    <a:p>
                      <a:r>
                        <a:rPr lang="lv-LV" sz="1800" b="0" noProof="0" dirty="0">
                          <a:solidFill>
                            <a:srgbClr val="002060"/>
                          </a:solidFill>
                          <a:latin typeface="Verdana" panose="020B0604030504040204" pitchFamily="34" charset="0"/>
                          <a:ea typeface="Verdana" panose="020B0604030504040204" pitchFamily="34" charset="0"/>
                        </a:rPr>
                        <a:t>Nosacījumi:</a:t>
                      </a:r>
                    </a:p>
                  </a:txBody>
                  <a:tcPr/>
                </a:tc>
                <a:tc>
                  <a:txBody>
                    <a:bodyPr/>
                    <a:lstStyle/>
                    <a:p>
                      <a:pPr marL="0" marR="0" lvl="0" indent="0" algn="just"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600" b="0" i="0" noProof="0" dirty="0">
                          <a:solidFill>
                            <a:srgbClr val="002060"/>
                          </a:solidFill>
                          <a:effectLst/>
                          <a:latin typeface="Verdana" panose="020B0604030504040204" pitchFamily="34" charset="0"/>
                          <a:ea typeface="Verdana" panose="020B0604030504040204" pitchFamily="34" charset="0"/>
                        </a:rPr>
                        <a:t>Atbalstu piešķir ieguldījumiem materiālajos aktīvos</a:t>
                      </a:r>
                      <a:r>
                        <a:rPr lang="en-US" sz="1600" b="0" i="0" noProof="0" dirty="0">
                          <a:solidFill>
                            <a:srgbClr val="002060"/>
                          </a:solidFill>
                          <a:effectLst/>
                          <a:latin typeface="Verdana" panose="020B0604030504040204" pitchFamily="34" charset="0"/>
                          <a:ea typeface="Verdana" panose="020B0604030504040204" pitchFamily="34" charset="0"/>
                        </a:rPr>
                        <a:t>:</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sz="1600" b="0" i="0" noProof="0" dirty="0">
                          <a:solidFill>
                            <a:srgbClr val="002060"/>
                          </a:solidFill>
                          <a:effectLst/>
                          <a:latin typeface="Verdana" panose="020B0604030504040204" pitchFamily="34" charset="0"/>
                          <a:ea typeface="Verdana" panose="020B0604030504040204" pitchFamily="34" charset="0"/>
                        </a:rPr>
                        <a:t> jaunas uzņēmējdarbības vietas izveidei, </a:t>
                      </a:r>
                      <a:endParaRPr lang="en-US" sz="1600" b="0" i="0" noProof="0" dirty="0">
                        <a:solidFill>
                          <a:srgbClr val="002060"/>
                        </a:solidFill>
                        <a:effectLst/>
                        <a:latin typeface="Verdana" panose="020B0604030504040204" pitchFamily="34" charset="0"/>
                        <a:ea typeface="Verdana" panose="020B0604030504040204" pitchFamily="34" charset="0"/>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sz="1600" b="0" i="0" noProof="0" dirty="0">
                          <a:solidFill>
                            <a:srgbClr val="002060"/>
                          </a:solidFill>
                          <a:effectLst/>
                          <a:latin typeface="Verdana" panose="020B0604030504040204" pitchFamily="34" charset="0"/>
                          <a:ea typeface="Verdana" panose="020B0604030504040204" pitchFamily="34" charset="0"/>
                        </a:rPr>
                        <a:t>esošas uzņēmējdarbības vietas jaudas palielināšanai, </a:t>
                      </a:r>
                      <a:endParaRPr lang="en-US" sz="1600" b="0" i="0" noProof="0" dirty="0">
                        <a:solidFill>
                          <a:srgbClr val="002060"/>
                        </a:solidFill>
                        <a:effectLst/>
                        <a:latin typeface="Verdana" panose="020B0604030504040204" pitchFamily="34" charset="0"/>
                        <a:ea typeface="Verdana" panose="020B0604030504040204" pitchFamily="34" charset="0"/>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sz="1600" b="0" i="0" noProof="0" dirty="0">
                          <a:solidFill>
                            <a:srgbClr val="002060"/>
                          </a:solidFill>
                          <a:effectLst/>
                          <a:latin typeface="Verdana" panose="020B0604030504040204" pitchFamily="34" charset="0"/>
                          <a:ea typeface="Verdana" panose="020B0604030504040204" pitchFamily="34" charset="0"/>
                        </a:rPr>
                        <a:t>uzņēmējdarbības vietas produkcijas dažādošanai ar produktiem, kuri uzņēmējdarbības vietā iepriekš nav ražoti, </a:t>
                      </a:r>
                      <a:endParaRPr lang="en-US" sz="1600" b="0" i="0" noProof="0" dirty="0">
                        <a:solidFill>
                          <a:srgbClr val="002060"/>
                        </a:solidFill>
                        <a:effectLst/>
                        <a:latin typeface="Verdana" panose="020B0604030504040204" pitchFamily="34" charset="0"/>
                        <a:ea typeface="Verdana" panose="020B0604030504040204" pitchFamily="34" charset="0"/>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sz="1600" b="0" i="0" noProof="0" dirty="0">
                          <a:solidFill>
                            <a:srgbClr val="002060"/>
                          </a:solidFill>
                          <a:effectLst/>
                          <a:latin typeface="Verdana" panose="020B0604030504040204" pitchFamily="34" charset="0"/>
                          <a:ea typeface="Verdana" panose="020B0604030504040204" pitchFamily="34" charset="0"/>
                        </a:rPr>
                        <a:t>vai būtiskām pārmaiņām esošas uzņēmējdarbības vietas kopējā ražošanas procesā.</a:t>
                      </a:r>
                      <a:endParaRPr lang="en-US" sz="1600" b="0" i="0" noProof="0" dirty="0">
                        <a:solidFill>
                          <a:srgbClr val="002060"/>
                        </a:solidFill>
                        <a:effectLst/>
                        <a:latin typeface="Verdana" panose="020B0604030504040204" pitchFamily="34" charset="0"/>
                        <a:ea typeface="Verdana" panose="020B0604030504040204" pitchFamily="34" charset="0"/>
                      </a:endParaRPr>
                    </a:p>
                    <a:p>
                      <a:pPr marL="0" marR="0" lvl="0" indent="0" algn="just"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1"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MKN 52.1.apakšpunkts)</a:t>
                      </a:r>
                      <a:endParaRPr kumimoji="0" lang="lv-LV" sz="1600" b="0" i="1"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a:p>
                      <a:pPr marL="0" marR="0" lvl="0" indent="0" algn="just" defTabSz="914400" eaLnBrk="1" fontAlgn="auto" latinLnBrk="0" hangingPunct="1">
                        <a:lnSpc>
                          <a:spcPct val="100000"/>
                        </a:lnSpc>
                        <a:spcBef>
                          <a:spcPts val="0"/>
                        </a:spcBef>
                        <a:spcAft>
                          <a:spcPts val="0"/>
                        </a:spcAft>
                        <a:buClrTx/>
                        <a:buSzTx/>
                        <a:buFont typeface="Wingdings" panose="05000000000000000000" pitchFamily="2" charset="2"/>
                        <a:buNone/>
                        <a:tabLst/>
                        <a:defRPr/>
                      </a:pPr>
                      <a:endParaRPr lang="lv-LV" sz="1600" b="0" dirty="0">
                        <a:solidFill>
                          <a:schemeClr val="accent4">
                            <a:lumMod val="75000"/>
                          </a:schemeClr>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999343129"/>
                  </a:ext>
                </a:extLst>
              </a:tr>
              <a:tr h="1009079">
                <a:tc vMerge="1">
                  <a:txBody>
                    <a:bodyPr/>
                    <a:lstStyle/>
                    <a:p>
                      <a:endParaRPr lang="lv-LV" sz="1800" b="0" noProof="0">
                        <a:solidFill>
                          <a:srgbClr val="002060"/>
                        </a:solidFill>
                        <a:latin typeface="Verdana" panose="020B0604030504040204" pitchFamily="34" charset="0"/>
                        <a:ea typeface="Verdana" panose="020B0604030504040204" pitchFamily="34" charset="0"/>
                      </a:endParaRPr>
                    </a:p>
                  </a:txBody>
                  <a:tcPr/>
                </a:tc>
                <a:tc>
                  <a:txBody>
                    <a:bodyPr/>
                    <a:lstStyle/>
                    <a:p>
                      <a:pPr marL="0" marR="0" lvl="0" indent="0" algn="just"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lv-LV"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nodrošina līdzfinansējumu </a:t>
                      </a:r>
                      <a:r>
                        <a:rPr kumimoji="0" lang="lv-LV" sz="1600" b="1"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vismaz 25 </a:t>
                      </a:r>
                      <a:r>
                        <a:rPr kumimoji="0" lang="en-US" sz="1600" b="1"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a:t>
                      </a:r>
                      <a:r>
                        <a:rPr kumimoji="0" lang="lv-LV" sz="1600" b="1"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apmērā </a:t>
                      </a:r>
                      <a:r>
                        <a:rPr kumimoji="0" lang="lv-LV"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no projekta vai projekta daļas (kam piemērojams 14. pants) attiecināmajām izmaksām, izmantojot pašu līdzekļus vai ārējo finansējumu, tai skaitā cita finansētāja izsniegtu ilgtermiņa kredītu vai finanšu līzingu, un par šo līdzfinansējumu nevar būt saņemts nekāds komercdarbības atbalsts, tai skaitā </a:t>
                      </a:r>
                      <a:r>
                        <a:rPr kumimoji="0" lang="lv-LV" sz="1600" b="0" i="1"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de</a:t>
                      </a:r>
                      <a:r>
                        <a:rPr kumimoji="0" lang="lv-LV" sz="1600" b="0" i="1"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lv-LV" sz="1600" b="0" i="1"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minimis</a:t>
                      </a:r>
                      <a:r>
                        <a:rPr kumimoji="0" lang="lv-LV"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atbalsts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(MKN 52.8.apakšpunkts)</a:t>
                      </a:r>
                    </a:p>
                    <a:p>
                      <a:pPr marL="0" marR="0" lvl="0" indent="0" algn="just" defTabSz="91440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lv-LV"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41828364"/>
                  </a:ext>
                </a:extLst>
              </a:tr>
              <a:tr h="1680111">
                <a:tc vMerge="1">
                  <a:txBody>
                    <a:bodyPr/>
                    <a:lstStyle/>
                    <a:p>
                      <a:endParaRPr lang="lv-LV" sz="1800" b="0" noProof="0" dirty="0">
                        <a:solidFill>
                          <a:srgbClr val="002060"/>
                        </a:solidFill>
                        <a:latin typeface="Verdana" panose="020B0604030504040204" pitchFamily="34" charset="0"/>
                        <a:ea typeface="Verdana" panose="020B0604030504040204" pitchFamily="34" charset="0"/>
                      </a:endParaRPr>
                    </a:p>
                  </a:txBody>
                  <a:tcPr/>
                </a:tc>
                <a:tc>
                  <a:txBody>
                    <a:bodyP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lv-LV"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Projekta īstenošanas rezultātā sagaidāmo izmaiņu būtiskuma novērtējums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Apliecinājums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ka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saimnieciskās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darbības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veicējs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neatbilst</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grūtībās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nonākuša</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saimnieciskās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darbības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veicēja</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pazīmēm</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Apliecinājums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par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komercdarbības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atbalsta</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nosacījumu</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ievērošanu</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Projekta</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iesniedzēja</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un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sadarbības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partnera</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informācija</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par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saņemot</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un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plānoto</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komercdarbības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atbalstu</a:t>
                      </a:r>
                      <a:endPar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451157715"/>
                  </a:ext>
                </a:extLst>
              </a:tr>
            </a:tbl>
          </a:graphicData>
        </a:graphic>
      </p:graphicFrame>
    </p:spTree>
    <p:extLst>
      <p:ext uri="{BB962C8B-B14F-4D97-AF65-F5344CB8AC3E}">
        <p14:creationId xmlns:p14="http://schemas.microsoft.com/office/powerpoint/2010/main" val="2170111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14C89-037B-4D22-26CB-FB5DF59E6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73CD9-1B9D-9742-9ACE-D0116A216E98}"/>
              </a:ext>
            </a:extLst>
          </p:cNvPr>
          <p:cNvSpPr>
            <a:spLocks noGrp="1"/>
          </p:cNvSpPr>
          <p:nvPr>
            <p:ph type="title"/>
          </p:nvPr>
        </p:nvSpPr>
        <p:spPr>
          <a:xfrm>
            <a:off x="1869897" y="304802"/>
            <a:ext cx="9712503" cy="1061661"/>
          </a:xfrm>
        </p:spPr>
        <p:txBody>
          <a:bodyPr>
            <a:noAutofit/>
          </a:bodyPr>
          <a:lstStyle/>
          <a:p>
            <a:pPr algn="just"/>
            <a:r>
              <a:rPr kumimoji="0" lang="lv-LV" sz="1800" b="1" i="0" u="none" strike="noStrike" kern="1200" cap="none" spc="0" normalizeH="0" baseline="0" noProof="0" dirty="0">
                <a:ln>
                  <a:noFill/>
                </a:ln>
                <a:solidFill>
                  <a:srgbClr val="002060"/>
                </a:solidFill>
                <a:effectLst/>
                <a:uLnTx/>
                <a:uFillTx/>
              </a:rPr>
              <a:t>Darbības komersanta - sadarbības partnera infrastruktūrai</a:t>
            </a:r>
            <a:r>
              <a:rPr kumimoji="0" lang="en-US" sz="1800" b="1" i="0" u="none" strike="noStrike" kern="1200" cap="none" spc="0" normalizeH="0" baseline="0" noProof="0" dirty="0">
                <a:ln>
                  <a:noFill/>
                </a:ln>
                <a:solidFill>
                  <a:srgbClr val="002060"/>
                </a:solidFill>
                <a:effectLst/>
                <a:uLnTx/>
                <a:uFillTx/>
              </a:rPr>
              <a:t> </a:t>
            </a:r>
            <a:r>
              <a:rPr kumimoji="0" lang="lv-LV" sz="1800" i="0" u="none" strike="noStrike" kern="1200" cap="none" spc="0" normalizeH="0" baseline="0" noProof="0" dirty="0">
                <a:ln>
                  <a:noFill/>
                </a:ln>
                <a:solidFill>
                  <a:srgbClr val="002060"/>
                </a:solidFill>
                <a:effectLst/>
                <a:uLnTx/>
                <a:uFillTx/>
              </a:rPr>
              <a:t>vienīgi militārajā jomā </a:t>
            </a:r>
            <a:r>
              <a:rPr kumimoji="0" lang="lv-LV" sz="1800" b="0" i="0" u="none" strike="noStrike" kern="1200" cap="none" spc="0" normalizeH="0" baseline="0" noProof="0" dirty="0">
                <a:ln>
                  <a:noFill/>
                </a:ln>
                <a:solidFill>
                  <a:srgbClr val="002060"/>
                </a:solidFill>
                <a:effectLst/>
                <a:uLnTx/>
                <a:uFillTx/>
              </a:rPr>
              <a:t>(</a:t>
            </a:r>
            <a:r>
              <a:rPr kumimoji="0" lang="lv-LV" sz="1800" i="0" u="none" strike="noStrike" kern="1200" cap="none" spc="0" normalizeH="0" baseline="0" noProof="0" dirty="0">
                <a:ln>
                  <a:noFill/>
                </a:ln>
                <a:solidFill>
                  <a:srgbClr val="002060"/>
                </a:solidFill>
                <a:effectLst/>
                <a:uLnTx/>
                <a:uFillTx/>
              </a:rPr>
              <a:t>nepiemēro komercdarbības atbalstu</a:t>
            </a:r>
            <a:r>
              <a:rPr kumimoji="0" lang="lv-LV" sz="1800" b="0" i="0" u="none" strike="noStrike" kern="1200" cap="none" spc="0" normalizeH="0" baseline="0" noProof="0" dirty="0">
                <a:ln>
                  <a:noFill/>
                </a:ln>
                <a:solidFill>
                  <a:srgbClr val="002060"/>
                </a:solidFill>
                <a:effectLst/>
                <a:uLnTx/>
                <a:uFillTx/>
              </a:rPr>
              <a:t>, Līgums par Eiropas Savienību, 346. panta 1.daļas (b) apakšpunkts))</a:t>
            </a:r>
            <a:endParaRPr lang="lv-LV" sz="1800" b="0" dirty="0"/>
          </a:p>
        </p:txBody>
      </p:sp>
      <p:graphicFrame>
        <p:nvGraphicFramePr>
          <p:cNvPr id="11" name="Content Placeholder 10">
            <a:extLst>
              <a:ext uri="{FF2B5EF4-FFF2-40B4-BE49-F238E27FC236}">
                <a16:creationId xmlns:a16="http://schemas.microsoft.com/office/drawing/2014/main" id="{048EAE64-C2DC-D7AA-CD40-5D12FBD06815}"/>
              </a:ext>
            </a:extLst>
          </p:cNvPr>
          <p:cNvGraphicFramePr>
            <a:graphicFrameLocks noGrp="1"/>
          </p:cNvGraphicFramePr>
          <p:nvPr>
            <p:ph sz="half" idx="1"/>
          </p:nvPr>
        </p:nvGraphicFramePr>
        <p:xfrm>
          <a:off x="2171701" y="1752600"/>
          <a:ext cx="96139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A342DBC5-4B6B-4390-A960-3974C77F55B4}"/>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09F2BB35-762E-C4FE-AD00-13CB791DCA43}"/>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26DA656B-136D-F593-2F5C-D6F98666BFF1}"/>
              </a:ext>
            </a:extLst>
          </p:cNvPr>
          <p:cNvSpPr>
            <a:spLocks noGrp="1"/>
          </p:cNvSpPr>
          <p:nvPr>
            <p:ph type="sldNum" sz="quarter" idx="13"/>
          </p:nvPr>
        </p:nvSpPr>
        <p:spPr/>
        <p:txBody>
          <a:bodyPr/>
          <a:lstStyle/>
          <a:p>
            <a:pPr>
              <a:defRPr/>
            </a:pPr>
            <a:fld id="{C13FA9C7-40A2-43F9-855C-6D03F26BCF39}" type="slidenum">
              <a:rPr lang="en-US" altLang="lv-LV" smtClean="0"/>
              <a:pPr>
                <a:defRPr/>
              </a:pPr>
              <a:t>14</a:t>
            </a:fld>
            <a:endParaRPr lang="en-US" altLang="lv-LV"/>
          </a:p>
        </p:txBody>
      </p:sp>
      <p:graphicFrame>
        <p:nvGraphicFramePr>
          <p:cNvPr id="10" name="Table 9">
            <a:extLst>
              <a:ext uri="{FF2B5EF4-FFF2-40B4-BE49-F238E27FC236}">
                <a16:creationId xmlns:a16="http://schemas.microsoft.com/office/drawing/2014/main" id="{ADD7B5C8-883C-A3EA-E67A-29AB59AE20AB}"/>
              </a:ext>
            </a:extLst>
          </p:cNvPr>
          <p:cNvGraphicFramePr>
            <a:graphicFrameLocks noGrp="1"/>
          </p:cNvGraphicFramePr>
          <p:nvPr>
            <p:extLst>
              <p:ext uri="{D42A27DB-BD31-4B8C-83A1-F6EECF244321}">
                <p14:modId xmlns:p14="http://schemas.microsoft.com/office/powerpoint/2010/main" val="530465794"/>
              </p:ext>
            </p:extLst>
          </p:nvPr>
        </p:nvGraphicFramePr>
        <p:xfrm>
          <a:off x="1854027" y="1356513"/>
          <a:ext cx="10006220" cy="5152414"/>
        </p:xfrm>
        <a:graphic>
          <a:graphicData uri="http://schemas.openxmlformats.org/drawingml/2006/table">
            <a:tbl>
              <a:tblPr firstRow="1" bandRow="1">
                <a:tableStyleId>{F5AB1C69-6EDB-4FF4-983F-18BD219EF322}</a:tableStyleId>
              </a:tblPr>
              <a:tblGrid>
                <a:gridCol w="1825858">
                  <a:extLst>
                    <a:ext uri="{9D8B030D-6E8A-4147-A177-3AD203B41FA5}">
                      <a16:colId xmlns:a16="http://schemas.microsoft.com/office/drawing/2014/main" val="2626398534"/>
                    </a:ext>
                  </a:extLst>
                </a:gridCol>
                <a:gridCol w="8180362">
                  <a:extLst>
                    <a:ext uri="{9D8B030D-6E8A-4147-A177-3AD203B41FA5}">
                      <a16:colId xmlns:a16="http://schemas.microsoft.com/office/drawing/2014/main" val="3875105890"/>
                    </a:ext>
                  </a:extLst>
                </a:gridCol>
              </a:tblGrid>
              <a:tr h="548706">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cs typeface="+mn-cs"/>
                      </a:endParaRPr>
                    </a:p>
                  </a:txBody>
                  <a:tcPr/>
                </a:tc>
                <a:tc>
                  <a:txBody>
                    <a:bodyPr/>
                    <a:lstStyle/>
                    <a:p>
                      <a:pPr marL="0" marR="0" lvl="0" indent="0" algn="just" defTabSz="938213"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sz="1600" b="0" i="1"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1683000033"/>
                  </a:ext>
                </a:extLst>
              </a:tr>
              <a:tr h="4603708">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Nosacījumi</a:t>
                      </a:r>
                      <a:r>
                        <a:rPr kumimoji="0" lang="lv-LV" sz="1800" b="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a:t>
                      </a:r>
                    </a:p>
                    <a:p>
                      <a:endParaRPr lang="lv-LV" sz="1800" noProof="0" dirty="0">
                        <a:latin typeface="Verdana" panose="020B0604030504040204" pitchFamily="34" charset="0"/>
                        <a:ea typeface="Verdana" panose="020B0604030504040204" pitchFamily="34" charset="0"/>
                      </a:endParaRPr>
                    </a:p>
                  </a:txBody>
                  <a:tcPr/>
                </a:tc>
                <a:tc>
                  <a:txBody>
                    <a:bodyPr/>
                    <a:lstStyle/>
                    <a:p>
                      <a:pPr marL="285750" indent="-285750" algn="just">
                        <a:buFont typeface="Wingdings" panose="05000000000000000000" pitchFamily="2" charset="2"/>
                        <a:buChar char="ü"/>
                      </a:pPr>
                      <a:r>
                        <a:rPr lang="lv-LV" sz="1600" dirty="0">
                          <a:solidFill>
                            <a:srgbClr val="002060"/>
                          </a:solidFill>
                          <a:latin typeface="Verdana" panose="020B0604030504040204" pitchFamily="34" charset="0"/>
                          <a:ea typeface="Verdana" panose="020B0604030504040204" pitchFamily="34" charset="0"/>
                        </a:rPr>
                        <a:t>ir saņemts Aizsardzības ministrijas atzinums par projekta atbilstību būtiskām Latvijas valsts drošības un aizsardzības interesēm saistībā ar ieroču, munīcijas un militārā aprīkojuma ražošanu vai tirdzniecību.</a:t>
                      </a:r>
                      <a:endParaRPr lang="en-US" sz="1600" dirty="0">
                        <a:solidFill>
                          <a:srgbClr val="002060"/>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ü"/>
                      </a:pPr>
                      <a:endParaRPr lang="en-US" sz="1600" dirty="0">
                        <a:solidFill>
                          <a:srgbClr val="002060"/>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ü"/>
                      </a:pPr>
                      <a:r>
                        <a:rPr lang="en-US" sz="1600" dirty="0" err="1">
                          <a:solidFill>
                            <a:srgbClr val="002060"/>
                          </a:solidFill>
                          <a:latin typeface="Verdana" panose="020B0604030504040204" pitchFamily="34" charset="0"/>
                          <a:ea typeface="Verdana" panose="020B0604030504040204" pitchFamily="34" charset="0"/>
                        </a:rPr>
                        <a:t>Apliecinājums</a:t>
                      </a:r>
                      <a:r>
                        <a:rPr lang="en-US" sz="1600" dirty="0">
                          <a:solidFill>
                            <a:srgbClr val="002060"/>
                          </a:solidFill>
                          <a:latin typeface="Verdana" panose="020B0604030504040204" pitchFamily="34" charset="0"/>
                          <a:ea typeface="Verdana" panose="020B0604030504040204" pitchFamily="34" charset="0"/>
                        </a:rPr>
                        <a:t>, ka </a:t>
                      </a:r>
                      <a:r>
                        <a:rPr lang="en-US" sz="1600" dirty="0" err="1">
                          <a:solidFill>
                            <a:srgbClr val="002060"/>
                          </a:solidFill>
                          <a:latin typeface="Verdana" panose="020B0604030504040204" pitchFamily="34" charset="0"/>
                          <a:ea typeface="Verdana" panose="020B0604030504040204" pitchFamily="34" charset="0"/>
                        </a:rPr>
                        <a:t>projekts</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atbilst</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ar</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komercdarbības</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atbalstu</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nesaistītam</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militārās</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jomas</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projektam</a:t>
                      </a:r>
                      <a:endParaRPr lang="en-US" sz="1600" dirty="0">
                        <a:solidFill>
                          <a:srgbClr val="002060"/>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ü"/>
                      </a:pPr>
                      <a:endParaRPr lang="en-US" sz="1600" dirty="0">
                        <a:solidFill>
                          <a:srgbClr val="002060"/>
                        </a:solidFill>
                        <a:latin typeface="Verdana" panose="020B0604030504040204" pitchFamily="34" charset="0"/>
                        <a:ea typeface="Verdana" panose="020B060403050404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Apliecinājums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ka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saimnieciskās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darbības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veicējs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neatbilst</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grūtībās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nonākuša</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saimnieciskās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darbības</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veicēja</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a:t>
                      </a:r>
                      <a:r>
                        <a:rPr kumimoji="0" lang="en-US" sz="16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pazīmēm</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a:t>
                      </a:r>
                    </a:p>
                    <a:p>
                      <a:pPr marL="285750" indent="-285750" algn="just">
                        <a:buFont typeface="Wingdings" panose="05000000000000000000" pitchFamily="2" charset="2"/>
                        <a:buChar char="ü"/>
                      </a:pPr>
                      <a:endParaRPr lang="en-US" sz="1600" dirty="0">
                        <a:solidFill>
                          <a:srgbClr val="002060"/>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ü"/>
                      </a:pPr>
                      <a:r>
                        <a:rPr lang="lv-LV" sz="1600" dirty="0">
                          <a:solidFill>
                            <a:srgbClr val="002060"/>
                          </a:solidFill>
                          <a:latin typeface="Verdana" panose="020B0604030504040204" pitchFamily="34" charset="0"/>
                          <a:ea typeface="Verdana" panose="020B0604030504040204" pitchFamily="34" charset="0"/>
                        </a:rPr>
                        <a:t> rezultāta rādītāju vērtības ir attiecināmas, ja tās ir radījusi kapitālsabiedrība</a:t>
                      </a:r>
                      <a:r>
                        <a:rPr lang="en-US" sz="1600" dirty="0">
                          <a:solidFill>
                            <a:srgbClr val="002060"/>
                          </a:solidFill>
                          <a:latin typeface="Verdana" panose="020B0604030504040204" pitchFamily="34" charset="0"/>
                          <a:ea typeface="Verdana" panose="020B0604030504040204" pitchFamily="34" charset="0"/>
                        </a:rPr>
                        <a:t> </a:t>
                      </a:r>
                      <a:r>
                        <a:rPr lang="lv-LV" sz="1600" dirty="0">
                          <a:solidFill>
                            <a:srgbClr val="002060"/>
                          </a:solidFill>
                          <a:latin typeface="Verdana" panose="020B0604030504040204" pitchFamily="34" charset="0"/>
                          <a:ea typeface="Verdana" panose="020B0604030504040204" pitchFamily="34" charset="0"/>
                        </a:rPr>
                        <a:t>SIA "Valsts aizsardzības korporācija“, kas dibināta, lai ilgtermiņā attīstītu militāro industriju (nozari) Latvijā un kuras visu kapitāldaļu turētāja ir Aizsardzības ministrija</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vai</a:t>
                      </a:r>
                      <a:r>
                        <a:rPr lang="en-US" sz="1600" dirty="0">
                          <a:solidFill>
                            <a:srgbClr val="002060"/>
                          </a:solidFill>
                          <a:latin typeface="Verdana" panose="020B0604030504040204" pitchFamily="34" charset="0"/>
                          <a:ea typeface="Verdana" panose="020B0604030504040204" pitchFamily="34" charset="0"/>
                        </a:rPr>
                        <a:t> </a:t>
                      </a:r>
                      <a:r>
                        <a:rPr lang="lv-LV" sz="1600" dirty="0">
                          <a:solidFill>
                            <a:srgbClr val="002060"/>
                          </a:solidFill>
                          <a:latin typeface="Verdana" panose="020B0604030504040204" pitchFamily="34" charset="0"/>
                          <a:ea typeface="Verdana" panose="020B0604030504040204" pitchFamily="34" charset="0"/>
                        </a:rPr>
                        <a:t>arī gadījumos, ja tās ir radījis kopuzņēmums, kur iepriekš minētā kapitālsabiedrība ieguvusi līdzdalību vai izšķirošu ietekmi. Šajā gadījumā Valsts kases izsniegtie aizdevumi SIA "Valsts aizsardzības korporācija", balstoties uz tirgus likmi, ir ieskaitāmi </a:t>
                      </a:r>
                      <a:r>
                        <a:rPr lang="lv-LV" sz="1600" dirty="0" err="1">
                          <a:solidFill>
                            <a:srgbClr val="002060"/>
                          </a:solidFill>
                          <a:latin typeface="Verdana" panose="020B0604030504040204" pitchFamily="34" charset="0"/>
                          <a:ea typeface="Verdana" panose="020B0604030504040204" pitchFamily="34" charset="0"/>
                        </a:rPr>
                        <a:t>nefinanšu</a:t>
                      </a:r>
                      <a:r>
                        <a:rPr lang="lv-LV" sz="1600" dirty="0">
                          <a:solidFill>
                            <a:srgbClr val="002060"/>
                          </a:solidFill>
                          <a:latin typeface="Verdana" panose="020B0604030504040204" pitchFamily="34" charset="0"/>
                          <a:ea typeface="Verdana" panose="020B0604030504040204" pitchFamily="34" charset="0"/>
                        </a:rPr>
                        <a:t> investīciju rezultāta rādītājā. </a:t>
                      </a:r>
                      <a:endParaRPr lang="en-US" sz="1600" dirty="0">
                        <a:solidFill>
                          <a:srgbClr val="00206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384680318"/>
                  </a:ext>
                </a:extLst>
              </a:tr>
            </a:tbl>
          </a:graphicData>
        </a:graphic>
      </p:graphicFrame>
      <p:grpSp>
        <p:nvGrpSpPr>
          <p:cNvPr id="3" name="Group 2">
            <a:extLst>
              <a:ext uri="{FF2B5EF4-FFF2-40B4-BE49-F238E27FC236}">
                <a16:creationId xmlns:a16="http://schemas.microsoft.com/office/drawing/2014/main" id="{169E7457-C30E-DE56-70B7-8B8EBE13400B}"/>
              </a:ext>
            </a:extLst>
          </p:cNvPr>
          <p:cNvGrpSpPr/>
          <p:nvPr/>
        </p:nvGrpSpPr>
        <p:grpSpPr>
          <a:xfrm>
            <a:off x="198784" y="1879909"/>
            <a:ext cx="1085850" cy="1085850"/>
            <a:chOff x="697254" y="3773436"/>
            <a:chExt cx="1085850" cy="1085850"/>
          </a:xfrm>
        </p:grpSpPr>
        <p:pic>
          <p:nvPicPr>
            <p:cNvPr id="4" name="Picture 3">
              <a:extLst>
                <a:ext uri="{FF2B5EF4-FFF2-40B4-BE49-F238E27FC236}">
                  <a16:creationId xmlns:a16="http://schemas.microsoft.com/office/drawing/2014/main" id="{85FDEF1D-4791-645D-4444-F9EE7A83BA4D}"/>
                </a:ext>
              </a:extLst>
            </p:cNvPr>
            <p:cNvPicPr>
              <a:picLocks noChangeAspect="1"/>
            </p:cNvPicPr>
            <p:nvPr/>
          </p:nvPicPr>
          <p:blipFill>
            <a:blip r:embed="rId8"/>
            <a:stretch>
              <a:fillRect/>
            </a:stretch>
          </p:blipFill>
          <p:spPr>
            <a:xfrm>
              <a:off x="697254" y="3773436"/>
              <a:ext cx="1085850" cy="1085850"/>
            </a:xfrm>
            <a:prstGeom prst="rect">
              <a:avLst/>
            </a:prstGeom>
          </p:spPr>
        </p:pic>
        <p:pic>
          <p:nvPicPr>
            <p:cNvPr id="8" name="Picture 7">
              <a:extLst>
                <a:ext uri="{FF2B5EF4-FFF2-40B4-BE49-F238E27FC236}">
                  <a16:creationId xmlns:a16="http://schemas.microsoft.com/office/drawing/2014/main" id="{0A297F66-E7BD-3C9A-B985-6F8560E6B71F}"/>
                </a:ext>
              </a:extLst>
            </p:cNvPr>
            <p:cNvPicPr>
              <a:picLocks noChangeAspect="1"/>
            </p:cNvPicPr>
            <p:nvPr/>
          </p:nvPicPr>
          <p:blipFill>
            <a:blip r:embed="rId9"/>
            <a:stretch>
              <a:fillRect/>
            </a:stretch>
          </p:blipFill>
          <p:spPr>
            <a:xfrm>
              <a:off x="830223" y="4001655"/>
              <a:ext cx="819912" cy="629412"/>
            </a:xfrm>
            <a:prstGeom prst="rect">
              <a:avLst/>
            </a:prstGeom>
          </p:spPr>
        </p:pic>
      </p:grpSp>
    </p:spTree>
    <p:extLst>
      <p:ext uri="{BB962C8B-B14F-4D97-AF65-F5344CB8AC3E}">
        <p14:creationId xmlns:p14="http://schemas.microsoft.com/office/powerpoint/2010/main" val="433644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05002-53A2-763E-BB82-5EFC6CF36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F63C49-C0AF-E219-38A2-D6BE88C45220}"/>
              </a:ext>
            </a:extLst>
          </p:cNvPr>
          <p:cNvSpPr>
            <a:spLocks noGrp="1"/>
          </p:cNvSpPr>
          <p:nvPr>
            <p:ph type="title"/>
          </p:nvPr>
        </p:nvSpPr>
        <p:spPr>
          <a:xfrm>
            <a:off x="2542124" y="304466"/>
            <a:ext cx="8987118" cy="1010290"/>
          </a:xfrm>
        </p:spPr>
        <p:txBody>
          <a:bodyPr>
            <a:normAutofit fontScale="90000"/>
          </a:bodyPr>
          <a:lstStyle/>
          <a:p>
            <a:pPr algn="just"/>
            <a:r>
              <a:rPr kumimoji="0" lang="lv-LV" sz="2200" b="1"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Darbības </a:t>
            </a:r>
            <a:r>
              <a:rPr kumimoji="0" lang="lv-LV" sz="2200" b="1" i="0" u="none" strike="noStrike" kern="1200" cap="none" spc="0" normalizeH="0" baseline="0" noProof="0" err="1">
                <a:ln>
                  <a:noFill/>
                </a:ln>
                <a:solidFill>
                  <a:srgbClr val="002060"/>
                </a:solidFill>
                <a:effectLst/>
                <a:uLnTx/>
                <a:uFillTx/>
                <a:latin typeface="Verdana" panose="020B0604030504040204" pitchFamily="34" charset="0"/>
                <a:ea typeface="Verdana" panose="020B0604030504040204" pitchFamily="34" charset="0"/>
              </a:rPr>
              <a:t>remediācijai</a:t>
            </a:r>
            <a:r>
              <a:rPr kumimoji="0" lang="lv-LV" sz="2200" b="1"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 un sanācijai </a:t>
            </a:r>
            <a:r>
              <a:rPr kumimoji="0" lang="lv-LV" sz="2200" b="0"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(komercdarbības atbalsts, regulas Nr.651/2014</a:t>
            </a:r>
            <a:r>
              <a:rPr kumimoji="0" lang="lv-LV" sz="2200" b="1"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 45.pants</a:t>
            </a:r>
            <a:r>
              <a:rPr kumimoji="0" lang="lv-LV" sz="2200" b="0"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a:t>
            </a:r>
            <a:r>
              <a:rPr kumimoji="0" lang="lv-LV" sz="2200" b="1"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 </a:t>
            </a:r>
            <a:r>
              <a:rPr kumimoji="0" lang="lv-LV" sz="2200" b="0" i="1" u="none" strike="noStrike" kern="1200" cap="none" spc="0" normalizeH="0" baseline="0" noProof="0" err="1">
                <a:ln>
                  <a:noFill/>
                </a:ln>
                <a:solidFill>
                  <a:srgbClr val="002060"/>
                </a:solidFill>
                <a:effectLst/>
                <a:uLnTx/>
                <a:uFillTx/>
                <a:latin typeface="Verdana" panose="020B0604030504040204" pitchFamily="34" charset="0"/>
                <a:ea typeface="Verdana" panose="020B0604030504040204" pitchFamily="34" charset="0"/>
              </a:rPr>
              <a:t>de</a:t>
            </a:r>
            <a:r>
              <a:rPr kumimoji="0" lang="lv-LV" sz="2200" b="0" i="1"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 </a:t>
            </a:r>
            <a:r>
              <a:rPr kumimoji="0" lang="lv-LV" sz="2200" b="0" i="1" u="none" strike="noStrike" kern="1200" cap="none" spc="0" normalizeH="0" baseline="0" noProof="0" err="1">
                <a:ln>
                  <a:noFill/>
                </a:ln>
                <a:solidFill>
                  <a:srgbClr val="002060"/>
                </a:solidFill>
                <a:effectLst/>
                <a:uLnTx/>
                <a:uFillTx/>
                <a:latin typeface="Verdana" panose="020B0604030504040204" pitchFamily="34" charset="0"/>
                <a:ea typeface="Verdana" panose="020B0604030504040204" pitchFamily="34" charset="0"/>
              </a:rPr>
              <a:t>minimis</a:t>
            </a:r>
            <a:r>
              <a:rPr kumimoji="0" lang="lv-LV" sz="2200" b="0" i="1"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 </a:t>
            </a:r>
            <a:r>
              <a:rPr kumimoji="0" lang="lv-LV" sz="2200" b="0"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projekta sagatavošanai)</a:t>
            </a:r>
            <a:endParaRPr lang="lv-LV" sz="2200" b="0"/>
          </a:p>
        </p:txBody>
      </p:sp>
      <p:sp>
        <p:nvSpPr>
          <p:cNvPr id="7" name="Slide Number Placeholder 6">
            <a:extLst>
              <a:ext uri="{FF2B5EF4-FFF2-40B4-BE49-F238E27FC236}">
                <a16:creationId xmlns:a16="http://schemas.microsoft.com/office/drawing/2014/main" id="{5E3A4684-C172-721C-B192-F9CBEE68985B}"/>
              </a:ext>
            </a:extLst>
          </p:cNvPr>
          <p:cNvSpPr>
            <a:spLocks noGrp="1"/>
          </p:cNvSpPr>
          <p:nvPr>
            <p:ph type="sldNum" sz="quarter" idx="13"/>
          </p:nvPr>
        </p:nvSpPr>
        <p:spPr/>
        <p:txBody>
          <a:bodyPr/>
          <a:lstStyle/>
          <a:p>
            <a:pPr>
              <a:defRPr/>
            </a:pPr>
            <a:fld id="{C13FA9C7-40A2-43F9-855C-6D03F26BCF39}" type="slidenum">
              <a:rPr lang="en-US" altLang="lv-LV" smtClean="0"/>
              <a:pPr>
                <a:defRPr/>
              </a:pPr>
              <a:t>15</a:t>
            </a:fld>
            <a:endParaRPr lang="en-US" altLang="lv-LV"/>
          </a:p>
        </p:txBody>
      </p:sp>
      <p:graphicFrame>
        <p:nvGraphicFramePr>
          <p:cNvPr id="10" name="Table 9">
            <a:extLst>
              <a:ext uri="{FF2B5EF4-FFF2-40B4-BE49-F238E27FC236}">
                <a16:creationId xmlns:a16="http://schemas.microsoft.com/office/drawing/2014/main" id="{8BB03AD0-660E-916C-D4E8-71E01DD97CE6}"/>
              </a:ext>
            </a:extLst>
          </p:cNvPr>
          <p:cNvGraphicFramePr>
            <a:graphicFrameLocks noGrp="1"/>
          </p:cNvGraphicFramePr>
          <p:nvPr>
            <p:extLst>
              <p:ext uri="{D42A27DB-BD31-4B8C-83A1-F6EECF244321}">
                <p14:modId xmlns:p14="http://schemas.microsoft.com/office/powerpoint/2010/main" val="2174019282"/>
              </p:ext>
            </p:extLst>
          </p:nvPr>
        </p:nvGraphicFramePr>
        <p:xfrm>
          <a:off x="2325142" y="1314756"/>
          <a:ext cx="9106524" cy="4315723"/>
        </p:xfrm>
        <a:graphic>
          <a:graphicData uri="http://schemas.openxmlformats.org/drawingml/2006/table">
            <a:tbl>
              <a:tblPr firstRow="1" bandRow="1">
                <a:tableStyleId>{F5AB1C69-6EDB-4FF4-983F-18BD219EF322}</a:tableStyleId>
              </a:tblPr>
              <a:tblGrid>
                <a:gridCol w="1585597">
                  <a:extLst>
                    <a:ext uri="{9D8B030D-6E8A-4147-A177-3AD203B41FA5}">
                      <a16:colId xmlns:a16="http://schemas.microsoft.com/office/drawing/2014/main" val="2626398534"/>
                    </a:ext>
                  </a:extLst>
                </a:gridCol>
                <a:gridCol w="7520927">
                  <a:extLst>
                    <a:ext uri="{9D8B030D-6E8A-4147-A177-3AD203B41FA5}">
                      <a16:colId xmlns:a16="http://schemas.microsoft.com/office/drawing/2014/main" val="547120849"/>
                    </a:ext>
                  </a:extLst>
                </a:gridCol>
              </a:tblGrid>
              <a:tr h="4315723">
                <a:tc>
                  <a:txBody>
                    <a:bodyPr/>
                    <a:lstStyle/>
                    <a:p>
                      <a:r>
                        <a:rPr lang="lv-LV" sz="1600" b="0" noProof="0">
                          <a:solidFill>
                            <a:srgbClr val="002060"/>
                          </a:solidFill>
                          <a:latin typeface="Verdana" panose="020B0604030504040204" pitchFamily="34" charset="0"/>
                          <a:ea typeface="Verdana" panose="020B0604030504040204" pitchFamily="34" charset="0"/>
                        </a:rPr>
                        <a:t>Nosacījumi:</a:t>
                      </a:r>
                    </a:p>
                  </a:txBody>
                  <a:tcPr/>
                </a:tc>
                <a:tc>
                  <a:txBody>
                    <a:bodyPr/>
                    <a:lstStyle/>
                    <a:p>
                      <a:pPr marL="285750" marR="0" lvl="0" indent="-285750" algn="l"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lv-LV" sz="1600" b="1"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cs typeface="+mn-cs"/>
                        </a:rPr>
                        <a:t>princip</a:t>
                      </a:r>
                      <a:r>
                        <a:rPr kumimoji="0" lang="en-US" sz="1600" b="1"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cs typeface="+mn-cs"/>
                        </a:rPr>
                        <a:t>s</a:t>
                      </a:r>
                      <a:r>
                        <a:rPr kumimoji="0" lang="lv-LV" sz="1600" b="1"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cs typeface="+mn-cs"/>
                        </a:rPr>
                        <a:t> “piesārņotājs maksā”</a:t>
                      </a:r>
                      <a:r>
                        <a:rPr kumimoji="0" lang="en-US" sz="1600" b="1"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cs typeface="+mn-cs"/>
                        </a:rPr>
                        <a:t>:</a:t>
                      </a:r>
                      <a:r>
                        <a:rPr kumimoji="0" lang="lv-LV" sz="1600" b="1"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cs typeface="+mn-cs"/>
                        </a:rPr>
                        <a:t> </a:t>
                      </a:r>
                      <a:endParaRPr kumimoji="0" lang="en-US" sz="1600" b="1"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cs typeface="+mn-cs"/>
                      </a:endParaRPr>
                    </a:p>
                    <a:p>
                      <a:pPr marL="285750" marR="0" lvl="0" indent="-285750" algn="l"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sz="1600" b="1" i="0" u="none" strike="noStrike" kern="1200" cap="none" spc="0" normalizeH="0" baseline="0" noProof="0">
                        <a:ln>
                          <a:noFill/>
                        </a:ln>
                        <a:solidFill>
                          <a:srgbClr val="C0504D"/>
                        </a:solidFill>
                        <a:effectLst/>
                        <a:uLnTx/>
                        <a:uFillTx/>
                        <a:latin typeface="Verdana" panose="020B0604030504040204" pitchFamily="34" charset="0"/>
                        <a:ea typeface="Verdana" panose="020B0604030504040204" pitchFamily="34" charset="0"/>
                        <a:cs typeface="+mn-cs"/>
                      </a:endParaRPr>
                    </a:p>
                    <a:p>
                      <a:pPr marL="755538" marR="0" lvl="1" indent="-285750" algn="just" defTabSz="9382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lv-LV" sz="1600" b="0" i="0" u="none" strike="noStrike" kern="1200" cap="none" spc="0" normalizeH="0" baseline="0" noProof="0">
                          <a:ln>
                            <a:noFill/>
                          </a:ln>
                          <a:solidFill>
                            <a:schemeClr val="tx2">
                              <a:lumMod val="75000"/>
                            </a:schemeClr>
                          </a:solidFill>
                          <a:effectLst/>
                          <a:uLnTx/>
                          <a:uFillTx/>
                          <a:latin typeface="Verdana" panose="020B0604030504040204" pitchFamily="34" charset="0"/>
                          <a:ea typeface="Verdana" panose="020B0604030504040204" pitchFamily="34" charset="0"/>
                          <a:cs typeface="+mn-cs"/>
                        </a:rPr>
                        <a:t>projekta iesniedzējs vai sadarbības partneris </a:t>
                      </a:r>
                      <a:r>
                        <a:rPr kumimoji="0" lang="lv-LV" sz="1600" b="1" i="0" u="none" strike="noStrike" kern="1200" cap="none" spc="0" normalizeH="0" baseline="0" noProof="0">
                          <a:ln>
                            <a:noFill/>
                          </a:ln>
                          <a:solidFill>
                            <a:schemeClr val="tx2">
                              <a:lumMod val="75000"/>
                            </a:schemeClr>
                          </a:solidFill>
                          <a:effectLst/>
                          <a:uLnTx/>
                          <a:uFillTx/>
                          <a:latin typeface="Verdana" panose="020B0604030504040204" pitchFamily="34" charset="0"/>
                          <a:ea typeface="Verdana" panose="020B0604030504040204" pitchFamily="34" charset="0"/>
                          <a:cs typeface="+mn-cs"/>
                        </a:rPr>
                        <a:t>nav noteikts kā subjekts vai uzņēmums, kas ir atbildīgs par videi nodarīto kaitējumu,</a:t>
                      </a:r>
                      <a:r>
                        <a:rPr kumimoji="0" lang="lv-LV" sz="1600" b="0" i="0" u="none" strike="noStrike" kern="1200" cap="none" spc="0" normalizeH="0" baseline="0" noProof="0">
                          <a:ln>
                            <a:noFill/>
                          </a:ln>
                          <a:solidFill>
                            <a:schemeClr val="tx2">
                              <a:lumMod val="75000"/>
                            </a:schemeClr>
                          </a:solidFill>
                          <a:effectLst/>
                          <a:uLnTx/>
                          <a:uFillTx/>
                          <a:latin typeface="Verdana" panose="020B0604030504040204" pitchFamily="34" charset="0"/>
                          <a:ea typeface="Verdana" panose="020B0604030504040204" pitchFamily="34" charset="0"/>
                          <a:cs typeface="+mn-cs"/>
                        </a:rPr>
                        <a:t> un remediācijas un sanācijas darbu veikšana projekta iesniedzējam vai projekta sadarbības partnerim </a:t>
                      </a:r>
                      <a:r>
                        <a:rPr kumimoji="0" lang="lv-LV" sz="1600" b="1" i="0" u="none" strike="noStrike" kern="1200" cap="none" spc="0" normalizeH="0" baseline="0" noProof="0">
                          <a:ln>
                            <a:noFill/>
                          </a:ln>
                          <a:solidFill>
                            <a:schemeClr val="tx2">
                              <a:lumMod val="75000"/>
                            </a:schemeClr>
                          </a:solidFill>
                          <a:effectLst/>
                          <a:uLnTx/>
                          <a:uFillTx/>
                          <a:latin typeface="Verdana" panose="020B0604030504040204" pitchFamily="34" charset="0"/>
                          <a:ea typeface="Verdana" panose="020B0604030504040204" pitchFamily="34" charset="0"/>
                          <a:cs typeface="+mn-cs"/>
                        </a:rPr>
                        <a:t>nav juridisks pienākums</a:t>
                      </a:r>
                      <a:r>
                        <a:rPr kumimoji="0" lang="en-US" sz="1600" b="0" i="0" u="none" strike="noStrike" kern="1200" cap="none" spc="0" normalizeH="0" baseline="0" noProof="0">
                          <a:ln>
                            <a:noFill/>
                          </a:ln>
                          <a:solidFill>
                            <a:schemeClr val="tx2">
                              <a:lumMod val="75000"/>
                            </a:schemeClr>
                          </a:solidFill>
                          <a:effectLst/>
                          <a:uLnTx/>
                          <a:uFillTx/>
                          <a:latin typeface="Verdana" panose="020B0604030504040204" pitchFamily="34" charset="0"/>
                          <a:ea typeface="Verdana" panose="020B0604030504040204" pitchFamily="34" charset="0"/>
                          <a:cs typeface="+mn-cs"/>
                        </a:rPr>
                        <a:t>;</a:t>
                      </a:r>
                    </a:p>
                    <a:p>
                      <a:pPr marL="469788" marR="0" lvl="1" indent="0" algn="just" defTabSz="938213"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lv-LV" sz="1600" b="0" i="0" u="none" strike="noStrike" kern="1200" cap="none" spc="0" normalizeH="0" baseline="0" noProof="0">
                          <a:ln>
                            <a:noFill/>
                          </a:ln>
                          <a:solidFill>
                            <a:schemeClr val="tx2">
                              <a:lumMod val="75000"/>
                            </a:schemeClr>
                          </a:solidFill>
                          <a:effectLst/>
                          <a:uLnTx/>
                          <a:uFillTx/>
                          <a:latin typeface="Verdana" panose="020B0604030504040204" pitchFamily="34" charset="0"/>
                          <a:ea typeface="Verdana" panose="020B0604030504040204" pitchFamily="34" charset="0"/>
                          <a:cs typeface="+mn-cs"/>
                        </a:rPr>
                        <a:t> </a:t>
                      </a:r>
                      <a:endParaRPr kumimoji="0" lang="en-US" sz="1600" b="0" i="0" u="none" strike="noStrike" kern="1200" cap="none" spc="0" normalizeH="0" baseline="0" noProof="0">
                        <a:ln>
                          <a:noFill/>
                        </a:ln>
                        <a:solidFill>
                          <a:schemeClr val="tx2">
                            <a:lumMod val="75000"/>
                          </a:schemeClr>
                        </a:solidFill>
                        <a:effectLst/>
                        <a:uLnTx/>
                        <a:uFillTx/>
                        <a:latin typeface="Verdana" panose="020B0604030504040204" pitchFamily="34" charset="0"/>
                        <a:ea typeface="Verdana" panose="020B0604030504040204" pitchFamily="34" charset="0"/>
                        <a:cs typeface="+mn-cs"/>
                      </a:endParaRPr>
                    </a:p>
                    <a:p>
                      <a:pPr marL="755538" marR="0" lvl="1" indent="-285750" algn="just" defTabSz="9382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2">
                              <a:lumMod val="75000"/>
                            </a:schemeClr>
                          </a:solidFill>
                          <a:effectLst/>
                          <a:uLnTx/>
                          <a:uFillTx/>
                          <a:latin typeface="Verdana" panose="020B0604030504040204" pitchFamily="34" charset="0"/>
                          <a:ea typeface="Verdana" panose="020B0604030504040204" pitchFamily="34" charset="0"/>
                          <a:cs typeface="+mn-cs"/>
                        </a:rPr>
                        <a:t> </a:t>
                      </a:r>
                      <a:r>
                        <a:rPr kumimoji="0" lang="lv-LV" sz="1600" b="0" i="0" u="none" strike="noStrike" kern="1200" cap="none" spc="0" normalizeH="0" baseline="0" noProof="0">
                          <a:ln>
                            <a:noFill/>
                          </a:ln>
                          <a:solidFill>
                            <a:schemeClr val="tx2">
                              <a:lumMod val="75000"/>
                            </a:schemeClr>
                          </a:solidFill>
                          <a:effectLst/>
                          <a:uLnTx/>
                          <a:uFillTx/>
                          <a:latin typeface="Verdana" panose="020B0604030504040204" pitchFamily="34" charset="0"/>
                          <a:ea typeface="Verdana" panose="020B0604030504040204" pitchFamily="34" charset="0"/>
                          <a:cs typeface="+mn-cs"/>
                        </a:rPr>
                        <a:t>subjektu vai uzņēmumu, kas ir atbildīgs par videi nodarīto kaitējumu, </a:t>
                      </a:r>
                      <a:r>
                        <a:rPr kumimoji="0" lang="lv-LV" sz="1600" b="1" i="0" u="none" strike="noStrike" kern="1200" cap="none" spc="0" normalizeH="0" baseline="0" noProof="0">
                          <a:ln>
                            <a:noFill/>
                          </a:ln>
                          <a:solidFill>
                            <a:schemeClr val="tx2">
                              <a:lumMod val="75000"/>
                            </a:schemeClr>
                          </a:solidFill>
                          <a:effectLst/>
                          <a:uLnTx/>
                          <a:uFillTx/>
                          <a:latin typeface="Verdana" panose="020B0604030504040204" pitchFamily="34" charset="0"/>
                          <a:ea typeface="Verdana" panose="020B0604030504040204" pitchFamily="34" charset="0"/>
                          <a:cs typeface="+mn-cs"/>
                        </a:rPr>
                        <a:t>nav iespējams noteikt vai tiem nevar likt segt izmaksas par videi nodarītā kaitējuma atlīdzināšanu</a:t>
                      </a:r>
                      <a:r>
                        <a:rPr kumimoji="0" lang="lv-LV" sz="1600" b="0" i="0" u="none" strike="noStrike" kern="1200" cap="none" spc="0" normalizeH="0" baseline="0" noProof="0">
                          <a:ln>
                            <a:noFill/>
                          </a:ln>
                          <a:solidFill>
                            <a:schemeClr val="tx2">
                              <a:lumMod val="75000"/>
                            </a:schemeClr>
                          </a:solidFill>
                          <a:effectLst/>
                          <a:uLnTx/>
                          <a:uFillTx/>
                          <a:latin typeface="Verdana" panose="020B0604030504040204" pitchFamily="34" charset="0"/>
                          <a:ea typeface="Verdana" panose="020B0604030504040204" pitchFamily="34" charset="0"/>
                          <a:cs typeface="+mn-cs"/>
                        </a:rPr>
                        <a:t>, jo īpaši tāpēc, ka atbildīgais uzņēmums ir juridiski </a:t>
                      </a:r>
                      <a:r>
                        <a:rPr kumimoji="0" lang="lv-LV" sz="1600" b="1" i="0" u="none" strike="noStrike" kern="1200" cap="none" spc="0" normalizeH="0" baseline="0" noProof="0">
                          <a:ln>
                            <a:noFill/>
                          </a:ln>
                          <a:solidFill>
                            <a:schemeClr val="tx2">
                              <a:lumMod val="75000"/>
                            </a:schemeClr>
                          </a:solidFill>
                          <a:effectLst/>
                          <a:uLnTx/>
                          <a:uFillTx/>
                          <a:latin typeface="Verdana" panose="020B0604030504040204" pitchFamily="34" charset="0"/>
                          <a:ea typeface="Verdana" panose="020B0604030504040204" pitchFamily="34" charset="0"/>
                          <a:cs typeface="+mn-cs"/>
                        </a:rPr>
                        <a:t>beidzis pastāvēt </a:t>
                      </a:r>
                      <a:r>
                        <a:rPr kumimoji="0" lang="lv-LV" sz="1600" b="0" i="0" u="none" strike="noStrike" kern="1200" cap="none" spc="0" normalizeH="0" baseline="0" noProof="0">
                          <a:ln>
                            <a:noFill/>
                          </a:ln>
                          <a:solidFill>
                            <a:schemeClr val="tx2">
                              <a:lumMod val="75000"/>
                            </a:schemeClr>
                          </a:solidFill>
                          <a:effectLst/>
                          <a:uLnTx/>
                          <a:uFillTx/>
                          <a:latin typeface="Verdana" panose="020B0604030504040204" pitchFamily="34" charset="0"/>
                          <a:ea typeface="Verdana" panose="020B0604030504040204" pitchFamily="34" charset="0"/>
                          <a:cs typeface="+mn-cs"/>
                        </a:rPr>
                        <a:t>un neviens cits uzņēmums nav uzskatāms par tā juridisko vai ekonomisko tiesību pārņēmēju, vai tāpēc, ka nav pietiekama finansiālā nodrošinājuma, lai segtu remediācijas izmaksas</a:t>
                      </a:r>
                      <a:r>
                        <a:rPr kumimoji="0" lang="en-US" sz="1600" b="0" i="0" u="none" strike="noStrike" kern="1200" cap="none" spc="0" normalizeH="0" baseline="0" noProof="0">
                          <a:ln>
                            <a:noFill/>
                          </a:ln>
                          <a:solidFill>
                            <a:schemeClr val="tx2">
                              <a:lumMod val="75000"/>
                            </a:schemeClr>
                          </a:solidFill>
                          <a:effectLst/>
                          <a:uLnTx/>
                          <a:uFillTx/>
                          <a:latin typeface="Verdana" panose="020B0604030504040204" pitchFamily="34" charset="0"/>
                          <a:ea typeface="Verdana" panose="020B0604030504040204" pitchFamily="34" charset="0"/>
                          <a:cs typeface="+mn-cs"/>
                        </a:rPr>
                        <a:t>.</a:t>
                      </a:r>
                      <a:endParaRPr lang="en-US" sz="1600" b="0" i="0" noProof="0">
                        <a:solidFill>
                          <a:srgbClr val="002060"/>
                        </a:solidFill>
                        <a:latin typeface="Verdana" panose="020B0604030504040204" pitchFamily="34" charset="0"/>
                        <a:ea typeface="Verdana" panose="020B0604030504040204" pitchFamily="34" charset="0"/>
                      </a:endParaRPr>
                    </a:p>
                    <a:p>
                      <a:pPr marL="0" marR="0" lvl="0" indent="0" algn="just" defTabSz="91440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600" b="1" i="0" u="none" strike="noStrike" kern="0" cap="none" spc="0" normalizeH="0" baseline="0" noProof="0">
                        <a:ln>
                          <a:noFill/>
                        </a:ln>
                        <a:solidFill>
                          <a:srgbClr val="002060"/>
                        </a:solidFill>
                        <a:effectLst/>
                        <a:uLnTx/>
                        <a:uFillTx/>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999343129"/>
                  </a:ext>
                </a:extLst>
              </a:tr>
            </a:tbl>
          </a:graphicData>
        </a:graphic>
      </p:graphicFrame>
    </p:spTree>
    <p:extLst>
      <p:ext uri="{BB962C8B-B14F-4D97-AF65-F5344CB8AC3E}">
        <p14:creationId xmlns:p14="http://schemas.microsoft.com/office/powerpoint/2010/main" val="3477412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A342F-4088-325A-9D9B-9A04E507D5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0F3A6-CD82-436D-DE51-D1429E4AE495}"/>
              </a:ext>
            </a:extLst>
          </p:cNvPr>
          <p:cNvSpPr>
            <a:spLocks noGrp="1"/>
          </p:cNvSpPr>
          <p:nvPr>
            <p:ph type="title"/>
          </p:nvPr>
        </p:nvSpPr>
        <p:spPr>
          <a:xfrm>
            <a:off x="2595282" y="228600"/>
            <a:ext cx="8987118" cy="1010290"/>
          </a:xfrm>
        </p:spPr>
        <p:txBody>
          <a:bodyPr>
            <a:normAutofit fontScale="90000"/>
          </a:bodyPr>
          <a:lstStyle/>
          <a:p>
            <a:pPr algn="just"/>
            <a:r>
              <a:rPr kumimoji="0" lang="lv-LV" sz="2200" b="1"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Darbības </a:t>
            </a:r>
            <a:r>
              <a:rPr kumimoji="0" lang="lv-LV" sz="2200" b="1" i="0" u="none" strike="noStrike" kern="1200" cap="none" spc="0" normalizeH="0" baseline="0" noProof="0" err="1">
                <a:ln>
                  <a:noFill/>
                </a:ln>
                <a:solidFill>
                  <a:srgbClr val="002060"/>
                </a:solidFill>
                <a:effectLst/>
                <a:uLnTx/>
                <a:uFillTx/>
                <a:latin typeface="Verdana" panose="020B0604030504040204" pitchFamily="34" charset="0"/>
                <a:ea typeface="Verdana" panose="020B0604030504040204" pitchFamily="34" charset="0"/>
              </a:rPr>
              <a:t>remediācijai</a:t>
            </a:r>
            <a:r>
              <a:rPr kumimoji="0" lang="lv-LV" sz="2200" b="1"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 un sanācijai </a:t>
            </a:r>
            <a:r>
              <a:rPr kumimoji="0" lang="lv-LV" sz="2200" b="0"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(komercdarbības atbalsts, regulas Nr.651/2014</a:t>
            </a:r>
            <a:r>
              <a:rPr kumimoji="0" lang="lv-LV" sz="2200" b="1"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 45.pants</a:t>
            </a:r>
            <a:r>
              <a:rPr kumimoji="0" lang="lv-LV" sz="2200" b="0"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a:t>
            </a:r>
            <a:r>
              <a:rPr kumimoji="0" lang="lv-LV" sz="2200" b="1"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 </a:t>
            </a:r>
            <a:r>
              <a:rPr kumimoji="0" lang="lv-LV" sz="2200" b="0" i="1" u="none" strike="noStrike" kern="1200" cap="none" spc="0" normalizeH="0" baseline="0" noProof="0" err="1">
                <a:ln>
                  <a:noFill/>
                </a:ln>
                <a:solidFill>
                  <a:srgbClr val="002060"/>
                </a:solidFill>
                <a:effectLst/>
                <a:uLnTx/>
                <a:uFillTx/>
                <a:latin typeface="Verdana" panose="020B0604030504040204" pitchFamily="34" charset="0"/>
                <a:ea typeface="Verdana" panose="020B0604030504040204" pitchFamily="34" charset="0"/>
              </a:rPr>
              <a:t>de</a:t>
            </a:r>
            <a:r>
              <a:rPr kumimoji="0" lang="lv-LV" sz="2200" b="0" i="1"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 </a:t>
            </a:r>
            <a:r>
              <a:rPr kumimoji="0" lang="lv-LV" sz="2200" b="0" i="1" u="none" strike="noStrike" kern="1200" cap="none" spc="0" normalizeH="0" baseline="0" noProof="0" err="1">
                <a:ln>
                  <a:noFill/>
                </a:ln>
                <a:solidFill>
                  <a:srgbClr val="002060"/>
                </a:solidFill>
                <a:effectLst/>
                <a:uLnTx/>
                <a:uFillTx/>
                <a:latin typeface="Verdana" panose="020B0604030504040204" pitchFamily="34" charset="0"/>
                <a:ea typeface="Verdana" panose="020B0604030504040204" pitchFamily="34" charset="0"/>
              </a:rPr>
              <a:t>minimis</a:t>
            </a:r>
            <a:r>
              <a:rPr kumimoji="0" lang="lv-LV" sz="2200" b="0" i="1"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 </a:t>
            </a:r>
            <a:r>
              <a:rPr kumimoji="0" lang="lv-LV" sz="2200" b="0"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projekta sagatavošanai)</a:t>
            </a:r>
            <a:endParaRPr lang="lv-LV" sz="2200" b="0"/>
          </a:p>
        </p:txBody>
      </p:sp>
      <p:sp>
        <p:nvSpPr>
          <p:cNvPr id="5" name="Text Placeholder 4">
            <a:extLst>
              <a:ext uri="{FF2B5EF4-FFF2-40B4-BE49-F238E27FC236}">
                <a16:creationId xmlns:a16="http://schemas.microsoft.com/office/drawing/2014/main" id="{9449ED20-4506-408A-D0B2-61B5D3A98BC4}"/>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A6AB17BB-62A0-FF21-C421-689014EB9E5D}"/>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6B06F5CA-3931-3B73-3D60-58C88AC6936F}"/>
              </a:ext>
            </a:extLst>
          </p:cNvPr>
          <p:cNvSpPr>
            <a:spLocks noGrp="1"/>
          </p:cNvSpPr>
          <p:nvPr>
            <p:ph type="sldNum" sz="quarter" idx="13"/>
          </p:nvPr>
        </p:nvSpPr>
        <p:spPr/>
        <p:txBody>
          <a:bodyPr/>
          <a:lstStyle/>
          <a:p>
            <a:pPr>
              <a:defRPr/>
            </a:pPr>
            <a:fld id="{C13FA9C7-40A2-43F9-855C-6D03F26BCF39}" type="slidenum">
              <a:rPr lang="en-US" altLang="lv-LV" smtClean="0"/>
              <a:pPr>
                <a:defRPr/>
              </a:pPr>
              <a:t>16</a:t>
            </a:fld>
            <a:endParaRPr lang="en-US" altLang="lv-LV"/>
          </a:p>
        </p:txBody>
      </p:sp>
      <p:graphicFrame>
        <p:nvGraphicFramePr>
          <p:cNvPr id="10" name="Table 9">
            <a:extLst>
              <a:ext uri="{FF2B5EF4-FFF2-40B4-BE49-F238E27FC236}">
                <a16:creationId xmlns:a16="http://schemas.microsoft.com/office/drawing/2014/main" id="{23D5B0F6-3676-0313-022B-5E931A8003F9}"/>
              </a:ext>
            </a:extLst>
          </p:cNvPr>
          <p:cNvGraphicFramePr>
            <a:graphicFrameLocks noGrp="1"/>
          </p:cNvGraphicFramePr>
          <p:nvPr>
            <p:extLst>
              <p:ext uri="{D42A27DB-BD31-4B8C-83A1-F6EECF244321}">
                <p14:modId xmlns:p14="http://schemas.microsoft.com/office/powerpoint/2010/main" val="474748917"/>
              </p:ext>
            </p:extLst>
          </p:nvPr>
        </p:nvGraphicFramePr>
        <p:xfrm>
          <a:off x="2339814" y="1455492"/>
          <a:ext cx="9114852" cy="4428148"/>
        </p:xfrm>
        <a:graphic>
          <a:graphicData uri="http://schemas.openxmlformats.org/drawingml/2006/table">
            <a:tbl>
              <a:tblPr firstRow="1" bandRow="1">
                <a:tableStyleId>{F5AB1C69-6EDB-4FF4-983F-18BD219EF322}</a:tableStyleId>
              </a:tblPr>
              <a:tblGrid>
                <a:gridCol w="1572301">
                  <a:extLst>
                    <a:ext uri="{9D8B030D-6E8A-4147-A177-3AD203B41FA5}">
                      <a16:colId xmlns:a16="http://schemas.microsoft.com/office/drawing/2014/main" val="2626398534"/>
                    </a:ext>
                  </a:extLst>
                </a:gridCol>
                <a:gridCol w="7542551">
                  <a:extLst>
                    <a:ext uri="{9D8B030D-6E8A-4147-A177-3AD203B41FA5}">
                      <a16:colId xmlns:a16="http://schemas.microsoft.com/office/drawing/2014/main" val="547120849"/>
                    </a:ext>
                  </a:extLst>
                </a:gridCol>
              </a:tblGrid>
              <a:tr h="4428148">
                <a:tc>
                  <a:txBody>
                    <a:bodyPr/>
                    <a:lstStyle/>
                    <a:p>
                      <a:r>
                        <a:rPr lang="lv-LV" sz="1600" b="0" noProof="0">
                          <a:solidFill>
                            <a:srgbClr val="002060"/>
                          </a:solidFill>
                          <a:latin typeface="Verdana" panose="020B0604030504040204" pitchFamily="34" charset="0"/>
                          <a:ea typeface="Verdana" panose="020B0604030504040204" pitchFamily="34" charset="0"/>
                        </a:rPr>
                        <a:t>Nosacījumi:</a:t>
                      </a:r>
                    </a:p>
                  </a:txBody>
                  <a:tcPr/>
                </a:tc>
                <a:tc>
                  <a:txBody>
                    <a:bodyPr/>
                    <a:lstStyle/>
                    <a:p>
                      <a:pPr marL="285750" marR="0" lvl="0" indent="-28575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lv-LV" sz="1600" b="0" i="0" noProof="0">
                          <a:solidFill>
                            <a:schemeClr val="accent2">
                              <a:lumMod val="75000"/>
                            </a:schemeClr>
                          </a:solidFill>
                          <a:latin typeface="Verdana" panose="020B0604030504040204" pitchFamily="34" charset="0"/>
                          <a:ea typeface="Verdana" panose="020B0604030504040204" pitchFamily="34" charset="0"/>
                        </a:rPr>
                        <a:t>remediācijas vai sanācijas darbības ir attiecināmas tik tālu, cik </a:t>
                      </a:r>
                      <a:r>
                        <a:rPr lang="lv-LV" sz="1600" b="1" i="0" noProof="0">
                          <a:solidFill>
                            <a:schemeClr val="accent2">
                              <a:lumMod val="75000"/>
                            </a:schemeClr>
                          </a:solidFill>
                          <a:latin typeface="Verdana" panose="020B0604030504040204" pitchFamily="34" charset="0"/>
                          <a:ea typeface="Verdana" panose="020B0604030504040204" pitchFamily="34" charset="0"/>
                        </a:rPr>
                        <a:t>nepieciešams citu projekta darbību īstenošanai</a:t>
                      </a:r>
                      <a:r>
                        <a:rPr lang="en-US" sz="1600" b="1" i="0" noProof="0">
                          <a:solidFill>
                            <a:schemeClr val="accent2">
                              <a:lumMod val="75000"/>
                            </a:schemeClr>
                          </a:solidFill>
                          <a:latin typeface="Verdana" panose="020B0604030504040204" pitchFamily="34" charset="0"/>
                          <a:ea typeface="Verdana" panose="020B0604030504040204" pitchFamily="34" charset="0"/>
                        </a:rPr>
                        <a:t>, taču vienlaikus ir </a:t>
                      </a:r>
                      <a:r>
                        <a:rPr kumimoji="0" lang="lv-LV" sz="1600" b="1" i="0" u="none" strike="noStrike" kern="1200" cap="none" spc="0" normalizeH="0" baseline="0" noProof="0">
                          <a:ln>
                            <a:noFill/>
                          </a:ln>
                          <a:solidFill>
                            <a:schemeClr val="accent2">
                              <a:lumMod val="75000"/>
                            </a:schemeClr>
                          </a:solidFill>
                          <a:effectLst/>
                          <a:uLnTx/>
                          <a:uFillTx/>
                          <a:latin typeface="Verdana" panose="020B0604030504040204" pitchFamily="34" charset="0"/>
                          <a:ea typeface="Verdana" panose="020B0604030504040204" pitchFamily="34" charset="0"/>
                          <a:cs typeface="+mn-cs"/>
                        </a:rPr>
                        <a:t>plānojamas pirms, piemēram, projektā paredzēto uzņēmējdarbības attīstībai nepieciešamo teritoriju vai ēku izveides</a:t>
                      </a:r>
                      <a:r>
                        <a:rPr kumimoji="0" lang="en-US" sz="1600" b="1" i="0" u="none" strike="noStrike" kern="1200" cap="none" spc="0" normalizeH="0" baseline="0" noProof="0">
                          <a:ln>
                            <a:noFill/>
                          </a:ln>
                          <a:solidFill>
                            <a:schemeClr val="accent2">
                              <a:lumMod val="75000"/>
                            </a:schemeClr>
                          </a:solidFill>
                          <a:effectLst/>
                          <a:uLnTx/>
                          <a:uFillTx/>
                          <a:latin typeface="Verdana" panose="020B0604030504040204" pitchFamily="34" charset="0"/>
                          <a:ea typeface="Verdana" panose="020B0604030504040204" pitchFamily="34" charset="0"/>
                          <a:cs typeface="+mn-cs"/>
                        </a:rPr>
                        <a:t> </a:t>
                      </a:r>
                      <a:r>
                        <a:rPr lang="lv-LV" sz="1600" b="0" i="0" noProof="0">
                          <a:solidFill>
                            <a:srgbClr val="002060"/>
                          </a:solidFill>
                          <a:latin typeface="Verdana" panose="020B0604030504040204" pitchFamily="34" charset="0"/>
                          <a:ea typeface="Verdana" panose="020B0604030504040204" pitchFamily="34" charset="0"/>
                        </a:rPr>
                        <a:t>(satiksmes infrastruktūrai, uzņēmējdarbības teritorijas attīstīšanai un labiekārtošanai, industriālo pieslēgumu ierīkošanai un uzņēmējdarbības mērķiem paredzēto ēku un to saistītās infrastruktūras attīstīšanai)</a:t>
                      </a:r>
                      <a:endParaRPr lang="en-US" sz="1600" b="0" i="0" noProof="0">
                        <a:solidFill>
                          <a:srgbClr val="002060"/>
                        </a:solidFill>
                        <a:latin typeface="Verdana" panose="020B0604030504040204" pitchFamily="34" charset="0"/>
                        <a:ea typeface="Verdana" panose="020B0604030504040204" pitchFamily="34" charset="0"/>
                      </a:endParaRPr>
                    </a:p>
                    <a:p>
                      <a:pPr marL="285750" marR="0" lvl="0" indent="-28575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lv-LV" sz="1600" b="1" i="0" noProof="0">
                          <a:solidFill>
                            <a:schemeClr val="accent2">
                              <a:lumMod val="75000"/>
                            </a:schemeClr>
                          </a:solidFill>
                          <a:latin typeface="Verdana" panose="020B0604030504040204" pitchFamily="34" charset="0"/>
                          <a:ea typeface="Verdana" panose="020B0604030504040204" pitchFamily="34" charset="0"/>
                        </a:rPr>
                        <a:t>par visām projekta ietvaros plānotajām remediācijas un sanācijas darbībām ir</a:t>
                      </a:r>
                      <a:r>
                        <a:rPr lang="en-US" sz="1600" b="1" i="0" noProof="0">
                          <a:solidFill>
                            <a:schemeClr val="accent2">
                              <a:lumMod val="75000"/>
                            </a:schemeClr>
                          </a:solidFill>
                          <a:latin typeface="Verdana" panose="020B0604030504040204" pitchFamily="34" charset="0"/>
                          <a:ea typeface="Verdana" panose="020B0604030504040204" pitchFamily="34" charset="0"/>
                        </a:rPr>
                        <a:t> </a:t>
                      </a:r>
                      <a:r>
                        <a:rPr lang="lv-LV" sz="1600" b="1" i="0" noProof="0">
                          <a:solidFill>
                            <a:schemeClr val="accent2">
                              <a:lumMod val="75000"/>
                            </a:schemeClr>
                          </a:solidFill>
                          <a:latin typeface="Verdana" panose="020B0604030504040204" pitchFamily="34" charset="0"/>
                          <a:ea typeface="Verdana" panose="020B0604030504040204" pitchFamily="34" charset="0"/>
                        </a:rPr>
                        <a:t> Valsts vides dienest</a:t>
                      </a:r>
                      <a:r>
                        <a:rPr lang="en-US" sz="1600" b="1" i="0" noProof="0">
                          <a:solidFill>
                            <a:schemeClr val="accent2">
                              <a:lumMod val="75000"/>
                            </a:schemeClr>
                          </a:solidFill>
                          <a:latin typeface="Verdana" panose="020B0604030504040204" pitchFamily="34" charset="0"/>
                          <a:ea typeface="Verdana" panose="020B0604030504040204" pitchFamily="34" charset="0"/>
                        </a:rPr>
                        <a:t>a saskaņojums</a:t>
                      </a:r>
                    </a:p>
                    <a:p>
                      <a:pPr marL="285750" marR="0" lvl="0" indent="-28575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lv-LV" sz="1600" b="0" noProof="0">
                          <a:solidFill>
                            <a:srgbClr val="002060"/>
                          </a:solidFill>
                          <a:latin typeface="Verdana" panose="020B0604030504040204" pitchFamily="34" charset="0"/>
                          <a:ea typeface="Verdana" panose="020B0604030504040204" pitchFamily="34" charset="0"/>
                        </a:rPr>
                        <a:t>izmaksas ir izmaksas par remediācijas vai sanācijas darbiem, no kurām atskaita zemes vai īpašuma vērtības pieaugumu</a:t>
                      </a:r>
                      <a:r>
                        <a:rPr lang="en-US" sz="1600" b="0" noProof="0">
                          <a:solidFill>
                            <a:srgbClr val="002060"/>
                          </a:solidFill>
                          <a:latin typeface="Verdana" panose="020B0604030504040204" pitchFamily="34" charset="0"/>
                          <a:ea typeface="Verdana" panose="020B0604030504040204" pitchFamily="34" charset="0"/>
                        </a:rPr>
                        <a:t>, kuru </a:t>
                      </a:r>
                      <a:r>
                        <a:rPr lang="lv-LV" sz="1600" b="0" noProof="0">
                          <a:solidFill>
                            <a:srgbClr val="002060"/>
                          </a:solidFill>
                          <a:latin typeface="Verdana" panose="020B0604030504040204" pitchFamily="34" charset="0"/>
                          <a:ea typeface="Verdana" panose="020B0604030504040204" pitchFamily="34" charset="0"/>
                        </a:rPr>
                        <a:t>izvērtē neatkarīgs kvalificēts eksperts</a:t>
                      </a:r>
                    </a:p>
                    <a:p>
                      <a:pPr marL="0" marR="0" lvl="0" indent="0" algn="just" defTabSz="91440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600" b="1" i="0" u="none" strike="noStrike" kern="0" cap="none" spc="0" normalizeH="0" baseline="0" noProof="0">
                        <a:ln>
                          <a:noFill/>
                        </a:ln>
                        <a:solidFill>
                          <a:srgbClr val="002060"/>
                        </a:solidFill>
                        <a:effectLst/>
                        <a:uLnTx/>
                        <a:uFillTx/>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999343129"/>
                  </a:ext>
                </a:extLst>
              </a:tr>
            </a:tbl>
          </a:graphicData>
        </a:graphic>
      </p:graphicFrame>
    </p:spTree>
    <p:extLst>
      <p:ext uri="{BB962C8B-B14F-4D97-AF65-F5344CB8AC3E}">
        <p14:creationId xmlns:p14="http://schemas.microsoft.com/office/powerpoint/2010/main" val="3957529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06006-9990-BE16-9851-7733534F4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05257-D7A9-A7FD-2D9E-7B741A563F2D}"/>
              </a:ext>
            </a:extLst>
          </p:cNvPr>
          <p:cNvSpPr>
            <a:spLocks noGrp="1"/>
          </p:cNvSpPr>
          <p:nvPr>
            <p:ph type="title"/>
          </p:nvPr>
        </p:nvSpPr>
        <p:spPr>
          <a:xfrm>
            <a:off x="2044557" y="304802"/>
            <a:ext cx="9537843" cy="1447798"/>
          </a:xfrm>
        </p:spPr>
        <p:txBody>
          <a:bodyPr>
            <a:normAutofit/>
          </a:bodyPr>
          <a:lstStyle/>
          <a:p>
            <a:pPr algn="just"/>
            <a:r>
              <a:rPr lang="lv-LV" sz="2200">
                <a:solidFill>
                  <a:srgbClr val="002060"/>
                </a:solidFill>
              </a:rPr>
              <a:t>Darbības nomas infrastruktūrai, ja nav zināms komersants </a:t>
            </a:r>
            <a:r>
              <a:rPr lang="lv-LV" sz="2200" b="0">
                <a:solidFill>
                  <a:srgbClr val="002060"/>
                </a:solidFill>
              </a:rPr>
              <a:t>(komercdarbības atbalsts, regulas Nr.651/2014 </a:t>
            </a:r>
            <a:r>
              <a:rPr lang="lv-LV" sz="2200">
                <a:solidFill>
                  <a:srgbClr val="002060"/>
                </a:solidFill>
              </a:rPr>
              <a:t>56.pants</a:t>
            </a:r>
            <a:r>
              <a:rPr lang="lv-LV" sz="2200" b="0">
                <a:solidFill>
                  <a:srgbClr val="002060"/>
                </a:solidFill>
              </a:rPr>
              <a:t>,</a:t>
            </a:r>
            <a:r>
              <a:rPr lang="lv-LV" sz="2200">
                <a:solidFill>
                  <a:srgbClr val="002060"/>
                </a:solidFill>
              </a:rPr>
              <a:t> </a:t>
            </a:r>
            <a:r>
              <a:rPr lang="lv-LV" sz="2200" b="0" i="1" err="1">
                <a:solidFill>
                  <a:srgbClr val="002060"/>
                </a:solidFill>
              </a:rPr>
              <a:t>de</a:t>
            </a:r>
            <a:r>
              <a:rPr lang="lv-LV" sz="2200" b="0" i="1">
                <a:solidFill>
                  <a:srgbClr val="002060"/>
                </a:solidFill>
              </a:rPr>
              <a:t> </a:t>
            </a:r>
            <a:r>
              <a:rPr lang="lv-LV" sz="2200" b="0" i="1" err="1">
                <a:solidFill>
                  <a:srgbClr val="002060"/>
                </a:solidFill>
              </a:rPr>
              <a:t>minimis</a:t>
            </a:r>
            <a:r>
              <a:rPr lang="lv-LV" sz="2200" b="0" i="1">
                <a:solidFill>
                  <a:srgbClr val="002060"/>
                </a:solidFill>
              </a:rPr>
              <a:t> </a:t>
            </a:r>
            <a:r>
              <a:rPr lang="lv-LV" sz="2200" b="0">
                <a:solidFill>
                  <a:srgbClr val="002060"/>
                </a:solidFill>
              </a:rPr>
              <a:t>projekta sagatavošanai)</a:t>
            </a:r>
            <a:endParaRPr lang="lv-LV" sz="2200" b="0"/>
          </a:p>
        </p:txBody>
      </p:sp>
      <p:sp>
        <p:nvSpPr>
          <p:cNvPr id="7" name="Slide Number Placeholder 6">
            <a:extLst>
              <a:ext uri="{FF2B5EF4-FFF2-40B4-BE49-F238E27FC236}">
                <a16:creationId xmlns:a16="http://schemas.microsoft.com/office/drawing/2014/main" id="{061BE062-16C7-7798-B8BD-5AB0858710B4}"/>
              </a:ext>
            </a:extLst>
          </p:cNvPr>
          <p:cNvSpPr>
            <a:spLocks noGrp="1"/>
          </p:cNvSpPr>
          <p:nvPr>
            <p:ph type="sldNum" sz="quarter" idx="13"/>
          </p:nvPr>
        </p:nvSpPr>
        <p:spPr/>
        <p:txBody>
          <a:bodyPr/>
          <a:lstStyle/>
          <a:p>
            <a:pPr>
              <a:defRPr/>
            </a:pPr>
            <a:fld id="{C13FA9C7-40A2-43F9-855C-6D03F26BCF39}" type="slidenum">
              <a:rPr lang="en-US" altLang="lv-LV" smtClean="0"/>
              <a:pPr>
                <a:defRPr/>
              </a:pPr>
              <a:t>17</a:t>
            </a:fld>
            <a:endParaRPr lang="en-US" altLang="lv-LV"/>
          </a:p>
        </p:txBody>
      </p:sp>
      <p:graphicFrame>
        <p:nvGraphicFramePr>
          <p:cNvPr id="10" name="Table 9">
            <a:extLst>
              <a:ext uri="{FF2B5EF4-FFF2-40B4-BE49-F238E27FC236}">
                <a16:creationId xmlns:a16="http://schemas.microsoft.com/office/drawing/2014/main" id="{F6D0DA73-11DA-AB9D-9EEF-8E9BDB877A94}"/>
              </a:ext>
            </a:extLst>
          </p:cNvPr>
          <p:cNvGraphicFramePr>
            <a:graphicFrameLocks noGrp="1"/>
          </p:cNvGraphicFramePr>
          <p:nvPr>
            <p:extLst>
              <p:ext uri="{D42A27DB-BD31-4B8C-83A1-F6EECF244321}">
                <p14:modId xmlns:p14="http://schemas.microsoft.com/office/powerpoint/2010/main" val="1104972997"/>
              </p:ext>
            </p:extLst>
          </p:nvPr>
        </p:nvGraphicFramePr>
        <p:xfrm>
          <a:off x="1038277" y="1752600"/>
          <a:ext cx="10934700" cy="3783068"/>
        </p:xfrm>
        <a:graphic>
          <a:graphicData uri="http://schemas.openxmlformats.org/drawingml/2006/table">
            <a:tbl>
              <a:tblPr firstRow="1" bandRow="1">
                <a:tableStyleId>{F5AB1C69-6EDB-4FF4-983F-18BD219EF322}</a:tableStyleId>
              </a:tblPr>
              <a:tblGrid>
                <a:gridCol w="2003552">
                  <a:extLst>
                    <a:ext uri="{9D8B030D-6E8A-4147-A177-3AD203B41FA5}">
                      <a16:colId xmlns:a16="http://schemas.microsoft.com/office/drawing/2014/main" val="2626398534"/>
                    </a:ext>
                  </a:extLst>
                </a:gridCol>
                <a:gridCol w="8931148">
                  <a:extLst>
                    <a:ext uri="{9D8B030D-6E8A-4147-A177-3AD203B41FA5}">
                      <a16:colId xmlns:a16="http://schemas.microsoft.com/office/drawing/2014/main" val="547120849"/>
                    </a:ext>
                  </a:extLst>
                </a:gridCol>
              </a:tblGrid>
              <a:tr h="3783068">
                <a:tc>
                  <a:txBody>
                    <a:bodyPr/>
                    <a:lstStyle/>
                    <a:p>
                      <a:r>
                        <a:rPr lang="lv-LV" sz="1800" b="0" noProof="0">
                          <a:solidFill>
                            <a:srgbClr val="002060"/>
                          </a:solidFill>
                          <a:latin typeface="Verdana" panose="020B0604030504040204" pitchFamily="34" charset="0"/>
                          <a:ea typeface="Verdana" panose="020B0604030504040204" pitchFamily="34" charset="0"/>
                        </a:rPr>
                        <a:t>Nosacījumi:</a:t>
                      </a:r>
                    </a:p>
                  </a:txBody>
                  <a:tcPr/>
                </a:tc>
                <a:tc>
                  <a:txBody>
                    <a:bodyPr/>
                    <a:lstStyle/>
                    <a:p>
                      <a:pPr algn="just"/>
                      <a:r>
                        <a:rPr lang="lv-LV" sz="1600" b="1" dirty="0">
                          <a:solidFill>
                            <a:srgbClr val="002060"/>
                          </a:solidFill>
                          <a:latin typeface="Verdana" panose="020B0604030504040204" pitchFamily="34" charset="0"/>
                          <a:ea typeface="Verdana" panose="020B0604030504040204" pitchFamily="34" charset="0"/>
                        </a:rPr>
                        <a:t>Darbības/ </a:t>
                      </a:r>
                      <a:r>
                        <a:rPr lang="lv-LV" sz="1600" b="1" dirty="0" err="1">
                          <a:solidFill>
                            <a:srgbClr val="002060"/>
                          </a:solidFill>
                          <a:latin typeface="Verdana" panose="020B0604030504040204" pitchFamily="34" charset="0"/>
                          <a:ea typeface="Verdana" panose="020B0604030504040204" pitchFamily="34" charset="0"/>
                        </a:rPr>
                        <a:t>apakšdarbības</a:t>
                      </a:r>
                      <a:r>
                        <a:rPr lang="lv-LV" sz="1600" b="1" dirty="0">
                          <a:solidFill>
                            <a:srgbClr val="002060"/>
                          </a:solidFill>
                          <a:latin typeface="Verdana" panose="020B0604030504040204" pitchFamily="34" charset="0"/>
                          <a:ea typeface="Verdana" panose="020B0604030504040204" pitchFamily="34" charset="0"/>
                        </a:rPr>
                        <a:t> aprakstā:</a:t>
                      </a:r>
                    </a:p>
                    <a:p>
                      <a:pPr algn="just"/>
                      <a:endParaRPr lang="lv-LV" sz="1600" b="1" dirty="0">
                        <a:solidFill>
                          <a:srgbClr val="002060"/>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ü"/>
                      </a:pPr>
                      <a:r>
                        <a:rPr lang="lv-LV" sz="1600" b="1" dirty="0">
                          <a:solidFill>
                            <a:srgbClr val="002060"/>
                          </a:solidFill>
                          <a:latin typeface="Verdana" panose="020B0604030504040204" pitchFamily="34" charset="0"/>
                          <a:ea typeface="Verdana" panose="020B0604030504040204" pitchFamily="34" charset="0"/>
                        </a:rPr>
                        <a:t>norāda pamatojumu plānotās nomas infrastruktūras nepieciešamībai komersantiem</a:t>
                      </a:r>
                      <a:r>
                        <a:rPr lang="lv-LV"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paredzot</a:t>
                      </a:r>
                      <a:r>
                        <a:rPr lang="en-US" sz="1600" dirty="0">
                          <a:solidFill>
                            <a:srgbClr val="002060"/>
                          </a:solidFill>
                          <a:latin typeface="Verdana" panose="020B0604030504040204" pitchFamily="34" charset="0"/>
                          <a:ea typeface="Verdana" panose="020B0604030504040204" pitchFamily="34" charset="0"/>
                        </a:rPr>
                        <a:t> </a:t>
                      </a:r>
                      <a:r>
                        <a:rPr lang="lv-LV" sz="1600" dirty="0">
                          <a:solidFill>
                            <a:srgbClr val="002060"/>
                          </a:solidFill>
                          <a:latin typeface="Verdana" panose="020B0604030504040204" pitchFamily="34" charset="0"/>
                          <a:ea typeface="Verdana" panose="020B0604030504040204" pitchFamily="34" charset="0"/>
                        </a:rPr>
                        <a:t>atklāt</a:t>
                      </a:r>
                      <a:r>
                        <a:rPr lang="en-US" sz="1600" dirty="0">
                          <a:solidFill>
                            <a:srgbClr val="002060"/>
                          </a:solidFill>
                          <a:latin typeface="Verdana" panose="020B0604030504040204" pitchFamily="34" charset="0"/>
                          <a:ea typeface="Verdana" panose="020B0604030504040204" pitchFamily="34" charset="0"/>
                        </a:rPr>
                        <a:t>u</a:t>
                      </a:r>
                      <a:r>
                        <a:rPr lang="lv-LV" sz="1600" dirty="0">
                          <a:solidFill>
                            <a:srgbClr val="002060"/>
                          </a:solidFill>
                          <a:latin typeface="Verdana" panose="020B0604030504040204" pitchFamily="34" charset="0"/>
                          <a:ea typeface="Verdana" panose="020B0604030504040204" pitchFamily="34" charset="0"/>
                        </a:rPr>
                        <a:t>, pārredzam</a:t>
                      </a:r>
                      <a:r>
                        <a:rPr lang="en-US" sz="1600" dirty="0">
                          <a:solidFill>
                            <a:srgbClr val="002060"/>
                          </a:solidFill>
                          <a:latin typeface="Verdana" panose="020B0604030504040204" pitchFamily="34" charset="0"/>
                          <a:ea typeface="Verdana" panose="020B0604030504040204" pitchFamily="34" charset="0"/>
                        </a:rPr>
                        <a:t>u</a:t>
                      </a:r>
                      <a:r>
                        <a:rPr lang="lv-LV" sz="1600" dirty="0">
                          <a:solidFill>
                            <a:srgbClr val="002060"/>
                          </a:solidFill>
                          <a:latin typeface="Verdana" panose="020B0604030504040204" pitchFamily="34" charset="0"/>
                          <a:ea typeface="Verdana" panose="020B0604030504040204" pitchFamily="34" charset="0"/>
                        </a:rPr>
                        <a:t>, </a:t>
                      </a:r>
                      <a:r>
                        <a:rPr lang="lv-LV" sz="1600" dirty="0" err="1">
                          <a:solidFill>
                            <a:srgbClr val="002060"/>
                          </a:solidFill>
                          <a:latin typeface="Verdana" panose="020B0604030504040204" pitchFamily="34" charset="0"/>
                          <a:ea typeface="Verdana" panose="020B0604030504040204" pitchFamily="34" charset="0"/>
                        </a:rPr>
                        <a:t>nediskriminējoš</a:t>
                      </a:r>
                      <a:r>
                        <a:rPr lang="en-US" sz="1600" dirty="0">
                          <a:solidFill>
                            <a:srgbClr val="002060"/>
                          </a:solidFill>
                          <a:latin typeface="Verdana" panose="020B0604030504040204" pitchFamily="34" charset="0"/>
                          <a:ea typeface="Verdana" panose="020B0604030504040204" pitchFamily="34" charset="0"/>
                        </a:rPr>
                        <a:t>u</a:t>
                      </a:r>
                      <a:r>
                        <a:rPr lang="lv-LV" sz="1600" dirty="0">
                          <a:solidFill>
                            <a:srgbClr val="002060"/>
                          </a:solidFill>
                          <a:latin typeface="Verdana" panose="020B0604030504040204" pitchFamily="34" charset="0"/>
                          <a:ea typeface="Verdana" panose="020B0604030504040204" pitchFamily="34" charset="0"/>
                        </a:rPr>
                        <a:t> un dokumentēt</a:t>
                      </a:r>
                      <a:r>
                        <a:rPr lang="en-US" sz="1600" dirty="0">
                          <a:solidFill>
                            <a:srgbClr val="002060"/>
                          </a:solidFill>
                          <a:latin typeface="Verdana" panose="020B0604030504040204" pitchFamily="34" charset="0"/>
                          <a:ea typeface="Verdana" panose="020B0604030504040204" pitchFamily="34" charset="0"/>
                        </a:rPr>
                        <a:t>u</a:t>
                      </a:r>
                      <a:r>
                        <a:rPr lang="lv-LV" sz="1600" dirty="0">
                          <a:solidFill>
                            <a:srgbClr val="002060"/>
                          </a:solidFill>
                          <a:latin typeface="Verdana" panose="020B0604030504040204" pitchFamily="34" charset="0"/>
                          <a:ea typeface="Verdana" panose="020B0604030504040204" pitchFamily="34" charset="0"/>
                        </a:rPr>
                        <a:t> tirgus </a:t>
                      </a:r>
                      <a:r>
                        <a:rPr lang="lv-LV" sz="1600" dirty="0" err="1">
                          <a:solidFill>
                            <a:srgbClr val="002060"/>
                          </a:solidFill>
                          <a:latin typeface="Verdana" panose="020B0604030504040204" pitchFamily="34" charset="0"/>
                          <a:ea typeface="Verdana" panose="020B0604030504040204" pitchFamily="34" charset="0"/>
                        </a:rPr>
                        <a:t>izpēt</a:t>
                      </a:r>
                      <a:r>
                        <a:rPr lang="en-US" sz="1600" dirty="0" err="1">
                          <a:solidFill>
                            <a:srgbClr val="002060"/>
                          </a:solidFill>
                          <a:latin typeface="Verdana" panose="020B0604030504040204" pitchFamily="34" charset="0"/>
                          <a:ea typeface="Verdana" panose="020B0604030504040204" pitchFamily="34" charset="0"/>
                        </a:rPr>
                        <a:t>i</a:t>
                      </a:r>
                      <a:r>
                        <a:rPr lang="lv-LV" sz="1600" dirty="0">
                          <a:solidFill>
                            <a:srgbClr val="002060"/>
                          </a:solidFill>
                          <a:latin typeface="Verdana" panose="020B0604030504040204" pitchFamily="34" charset="0"/>
                          <a:ea typeface="Verdana" panose="020B0604030504040204" pitchFamily="34" charset="0"/>
                        </a:rPr>
                        <a:t> par komersantu vajadzībām</a:t>
                      </a:r>
                      <a:r>
                        <a:rPr lang="en-US" sz="1600" dirty="0">
                          <a:solidFill>
                            <a:srgbClr val="002060"/>
                          </a:solidFill>
                          <a:latin typeface="Verdana" panose="020B0604030504040204" pitchFamily="34" charset="0"/>
                          <a:ea typeface="Verdana" panose="020B0604030504040204" pitchFamily="34" charset="0"/>
                        </a:rPr>
                        <a:t>;</a:t>
                      </a:r>
                      <a:endParaRPr lang="lv-LV" sz="1600" dirty="0">
                        <a:solidFill>
                          <a:srgbClr val="002060"/>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ü"/>
                      </a:pPr>
                      <a:endParaRPr lang="lv-LV" sz="1600" dirty="0">
                        <a:solidFill>
                          <a:srgbClr val="002060"/>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ü"/>
                      </a:pPr>
                      <a:r>
                        <a:rPr lang="lv-LV" sz="1600" dirty="0">
                          <a:solidFill>
                            <a:srgbClr val="002060"/>
                          </a:solidFill>
                          <a:latin typeface="Verdana" panose="020B0604030504040204" pitchFamily="34" charset="0"/>
                          <a:ea typeface="Verdana" panose="020B0604030504040204" pitchFamily="34" charset="0"/>
                        </a:rPr>
                        <a:t>veic plānotās nomas infrastruktūras </a:t>
                      </a:r>
                      <a:r>
                        <a:rPr lang="lv-LV" sz="1600" dirty="0" err="1">
                          <a:solidFill>
                            <a:srgbClr val="002060"/>
                          </a:solidFill>
                          <a:latin typeface="Verdana" panose="020B0604030504040204" pitchFamily="34" charset="0"/>
                          <a:ea typeface="Verdana" panose="020B0604030504040204" pitchFamily="34" charset="0"/>
                        </a:rPr>
                        <a:t>izvērtējumu</a:t>
                      </a:r>
                      <a:r>
                        <a:rPr lang="lv-LV" sz="1600" dirty="0">
                          <a:solidFill>
                            <a:srgbClr val="002060"/>
                          </a:solidFill>
                          <a:latin typeface="Verdana" panose="020B0604030504040204" pitchFamily="34" charset="0"/>
                          <a:ea typeface="Verdana" panose="020B0604030504040204" pitchFamily="34" charset="0"/>
                        </a:rPr>
                        <a:t> atbilstoši regulas Nr. 651/2014 56. panta 7. punkta nosacījumam, proti, </a:t>
                      </a:r>
                      <a:r>
                        <a:rPr lang="lv-LV" sz="1600" b="1" dirty="0">
                          <a:solidFill>
                            <a:srgbClr val="002060"/>
                          </a:solidFill>
                          <a:latin typeface="Verdana" panose="020B0604030504040204" pitchFamily="34" charset="0"/>
                          <a:ea typeface="Verdana" panose="020B0604030504040204" pitchFamily="34" charset="0"/>
                        </a:rPr>
                        <a:t>pamato, kāpēc nomas infrastruktūra neatbilst </a:t>
                      </a:r>
                      <a:r>
                        <a:rPr lang="lv-LV" sz="1600" b="1" dirty="0" err="1">
                          <a:solidFill>
                            <a:srgbClr val="002060"/>
                          </a:solidFill>
                          <a:latin typeface="Verdana" panose="020B0604030504040204" pitchFamily="34" charset="0"/>
                          <a:ea typeface="Verdana" panose="020B0604030504040204" pitchFamily="34" charset="0"/>
                        </a:rPr>
                        <a:t>mērķorientētai</a:t>
                      </a:r>
                      <a:r>
                        <a:rPr lang="lv-LV" sz="1600" b="1" dirty="0">
                          <a:solidFill>
                            <a:srgbClr val="002060"/>
                          </a:solidFill>
                          <a:latin typeface="Verdana" panose="020B0604030504040204" pitchFamily="34" charset="0"/>
                          <a:ea typeface="Verdana" panose="020B0604030504040204" pitchFamily="34" charset="0"/>
                        </a:rPr>
                        <a:t>  infrastruktūrai</a:t>
                      </a:r>
                      <a:r>
                        <a:rPr lang="en-US" sz="1600" b="1" dirty="0">
                          <a:solidFill>
                            <a:srgbClr val="002060"/>
                          </a:solidFill>
                          <a:latin typeface="Verdana" panose="020B0604030504040204" pitchFamily="34" charset="0"/>
                          <a:ea typeface="Verdana" panose="020B0604030504040204" pitchFamily="34" charset="0"/>
                        </a:rPr>
                        <a:t>;</a:t>
                      </a:r>
                      <a:endParaRPr lang="lv-LV" sz="1600" b="1" dirty="0">
                        <a:solidFill>
                          <a:srgbClr val="002060"/>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ü"/>
                      </a:pPr>
                      <a:endParaRPr lang="lv-LV" sz="1600" b="1" dirty="0">
                        <a:solidFill>
                          <a:srgbClr val="002060"/>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ü"/>
                      </a:pPr>
                      <a:r>
                        <a:rPr lang="lv-LV" sz="1600" dirty="0">
                          <a:solidFill>
                            <a:srgbClr val="002060"/>
                          </a:solidFill>
                          <a:latin typeface="Verdana" panose="020B0604030504040204" pitchFamily="34" charset="0"/>
                          <a:ea typeface="Verdana" panose="020B0604030504040204" pitchFamily="34" charset="0"/>
                        </a:rPr>
                        <a:t>norāda informāciju par plānoto nomas izsoles laiku</a:t>
                      </a:r>
                      <a:r>
                        <a:rPr lang="en-US" sz="1600" dirty="0">
                          <a:solidFill>
                            <a:srgbClr val="002060"/>
                          </a:solidFill>
                          <a:latin typeface="Verdana" panose="020B0604030504040204" pitchFamily="34" charset="0"/>
                          <a:ea typeface="Verdana" panose="020B0604030504040204" pitchFamily="34" charset="0"/>
                        </a:rPr>
                        <a:t>.</a:t>
                      </a:r>
                      <a:endParaRPr lang="lv-LV" sz="1600" dirty="0">
                        <a:solidFill>
                          <a:srgbClr val="002060"/>
                        </a:solidFill>
                        <a:latin typeface="Verdana" panose="020B0604030504040204" pitchFamily="34" charset="0"/>
                        <a:ea typeface="Verdana" panose="020B0604030504040204" pitchFamily="34" charset="0"/>
                      </a:endParaRPr>
                    </a:p>
                    <a:p>
                      <a:pPr algn="just"/>
                      <a:r>
                        <a:rPr lang="lv-LV" sz="1600" b="1" dirty="0">
                          <a:solidFill>
                            <a:schemeClr val="accent2"/>
                          </a:solidFill>
                          <a:latin typeface="Verdana" panose="020B0604030504040204" pitchFamily="34" charset="0"/>
                          <a:ea typeface="Verdana" panose="020B0604030504040204" pitchFamily="34" charset="0"/>
                        </a:rPr>
                        <a:t>!</a:t>
                      </a:r>
                      <a:r>
                        <a:rPr lang="lv-LV" sz="1600" b="1" dirty="0">
                          <a:solidFill>
                            <a:srgbClr val="002060"/>
                          </a:solidFill>
                          <a:latin typeface="Verdana" panose="020B0604030504040204" pitchFamily="34" charset="0"/>
                          <a:ea typeface="Verdana" panose="020B0604030504040204" pitchFamily="34" charset="0"/>
                        </a:rPr>
                        <a:t> </a:t>
                      </a:r>
                      <a:r>
                        <a:rPr lang="lv-LV" sz="1600" dirty="0">
                          <a:solidFill>
                            <a:schemeClr val="accent2"/>
                          </a:solidFill>
                          <a:latin typeface="Verdana" panose="020B0604030504040204" pitchFamily="34" charset="0"/>
                          <a:ea typeface="Verdana" panose="020B0604030504040204" pitchFamily="34" charset="0"/>
                        </a:rPr>
                        <a:t>Nomas izsoli izsludina ne agrāk kā pēc projekta iesnieguma iesniegšanas CFLA</a:t>
                      </a:r>
                      <a:endParaRPr lang="lv-LV" sz="1600" dirty="0">
                        <a:solidFill>
                          <a:srgbClr val="002060"/>
                        </a:solidFill>
                        <a:effectLst/>
                        <a:latin typeface="Verdana" panose="020B0604030504040204" pitchFamily="34" charset="0"/>
                        <a:ea typeface="Verdana" panose="020B0604030504040204" pitchFamily="34" charset="0"/>
                      </a:endParaRPr>
                    </a:p>
                    <a:p>
                      <a:pPr marL="0" marR="0" lvl="0" indent="0" algn="just" defTabSz="914400" eaLnBrk="1" fontAlgn="auto" latinLnBrk="0" hangingPunct="1">
                        <a:lnSpc>
                          <a:spcPct val="100000"/>
                        </a:lnSpc>
                        <a:spcBef>
                          <a:spcPts val="0"/>
                        </a:spcBef>
                        <a:spcAft>
                          <a:spcPts val="0"/>
                        </a:spcAft>
                        <a:buClrTx/>
                        <a:buSzTx/>
                        <a:buFont typeface="Wingdings" panose="05000000000000000000" pitchFamily="2" charset="2"/>
                        <a:buNone/>
                        <a:tabLst/>
                        <a:defRPr/>
                      </a:pPr>
                      <a:endParaRPr lang="lv-LV" sz="1600" b="0" dirty="0">
                        <a:solidFill>
                          <a:schemeClr val="accent4">
                            <a:lumMod val="75000"/>
                          </a:schemeClr>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999343129"/>
                  </a:ext>
                </a:extLst>
              </a:tr>
            </a:tbl>
          </a:graphicData>
        </a:graphic>
      </p:graphicFrame>
    </p:spTree>
    <p:extLst>
      <p:ext uri="{BB962C8B-B14F-4D97-AF65-F5344CB8AC3E}">
        <p14:creationId xmlns:p14="http://schemas.microsoft.com/office/powerpoint/2010/main" val="4240758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C695C-42A4-89FC-4943-920EDD918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46B144-C38C-EF27-48A5-F2B3D0C9E5D2}"/>
              </a:ext>
            </a:extLst>
          </p:cNvPr>
          <p:cNvSpPr>
            <a:spLocks noGrp="1"/>
          </p:cNvSpPr>
          <p:nvPr>
            <p:ph type="title"/>
          </p:nvPr>
        </p:nvSpPr>
        <p:spPr>
          <a:xfrm>
            <a:off x="2595282" y="304802"/>
            <a:ext cx="8987118" cy="1417318"/>
          </a:xfrm>
        </p:spPr>
        <p:txBody>
          <a:bodyPr>
            <a:noAutofit/>
          </a:bodyPr>
          <a:lstStyle/>
          <a:p>
            <a:pPr algn="just"/>
            <a:r>
              <a:rPr kumimoji="0" lang="lv-LV" sz="2200" b="1"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Darbība privātās lietošanas dzelzceļa infrastruktūras savienojumam (nepiemēro komercdarbības atbalstu)</a:t>
            </a:r>
            <a:endParaRPr lang="lv-LV" sz="2200"/>
          </a:p>
        </p:txBody>
      </p:sp>
      <p:sp>
        <p:nvSpPr>
          <p:cNvPr id="7" name="Slide Number Placeholder 6">
            <a:extLst>
              <a:ext uri="{FF2B5EF4-FFF2-40B4-BE49-F238E27FC236}">
                <a16:creationId xmlns:a16="http://schemas.microsoft.com/office/drawing/2014/main" id="{A783759E-318F-E6A5-A438-3AD8937CD1CF}"/>
              </a:ext>
            </a:extLst>
          </p:cNvPr>
          <p:cNvSpPr>
            <a:spLocks noGrp="1"/>
          </p:cNvSpPr>
          <p:nvPr>
            <p:ph type="sldNum" sz="quarter" idx="13"/>
          </p:nvPr>
        </p:nvSpPr>
        <p:spPr/>
        <p:txBody>
          <a:bodyPr/>
          <a:lstStyle/>
          <a:p>
            <a:pPr>
              <a:defRPr/>
            </a:pPr>
            <a:fld id="{C13FA9C7-40A2-43F9-855C-6D03F26BCF39}" type="slidenum">
              <a:rPr lang="en-US" altLang="lv-LV" smtClean="0"/>
              <a:pPr>
                <a:defRPr/>
              </a:pPr>
              <a:t>18</a:t>
            </a:fld>
            <a:endParaRPr lang="en-US" altLang="lv-LV"/>
          </a:p>
        </p:txBody>
      </p:sp>
      <p:graphicFrame>
        <p:nvGraphicFramePr>
          <p:cNvPr id="10" name="Table 9">
            <a:extLst>
              <a:ext uri="{FF2B5EF4-FFF2-40B4-BE49-F238E27FC236}">
                <a16:creationId xmlns:a16="http://schemas.microsoft.com/office/drawing/2014/main" id="{567BB2FC-926B-8FF6-3116-EC8955AA6C04}"/>
              </a:ext>
            </a:extLst>
          </p:cNvPr>
          <p:cNvGraphicFramePr>
            <a:graphicFrameLocks noGrp="1"/>
          </p:cNvGraphicFramePr>
          <p:nvPr>
            <p:extLst>
              <p:ext uri="{D42A27DB-BD31-4B8C-83A1-F6EECF244321}">
                <p14:modId xmlns:p14="http://schemas.microsoft.com/office/powerpoint/2010/main" val="2478761034"/>
              </p:ext>
            </p:extLst>
          </p:nvPr>
        </p:nvGraphicFramePr>
        <p:xfrm>
          <a:off x="1331748" y="2277173"/>
          <a:ext cx="10250652" cy="2011680"/>
        </p:xfrm>
        <a:graphic>
          <a:graphicData uri="http://schemas.openxmlformats.org/drawingml/2006/table">
            <a:tbl>
              <a:tblPr firstRow="1" bandRow="1">
                <a:tableStyleId>{F5AB1C69-6EDB-4FF4-983F-18BD219EF322}</a:tableStyleId>
              </a:tblPr>
              <a:tblGrid>
                <a:gridCol w="1732508">
                  <a:extLst>
                    <a:ext uri="{9D8B030D-6E8A-4147-A177-3AD203B41FA5}">
                      <a16:colId xmlns:a16="http://schemas.microsoft.com/office/drawing/2014/main" val="2626398534"/>
                    </a:ext>
                  </a:extLst>
                </a:gridCol>
                <a:gridCol w="4800366">
                  <a:extLst>
                    <a:ext uri="{9D8B030D-6E8A-4147-A177-3AD203B41FA5}">
                      <a16:colId xmlns:a16="http://schemas.microsoft.com/office/drawing/2014/main" val="3875105890"/>
                    </a:ext>
                  </a:extLst>
                </a:gridCol>
                <a:gridCol w="3717778">
                  <a:extLst>
                    <a:ext uri="{9D8B030D-6E8A-4147-A177-3AD203B41FA5}">
                      <a16:colId xmlns:a16="http://schemas.microsoft.com/office/drawing/2014/main" val="2241027704"/>
                    </a:ext>
                  </a:extLst>
                </a:gridCol>
              </a:tblGrid>
              <a:tr h="884712">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800" b="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Attiecināmās izmaksas: </a:t>
                      </a:r>
                      <a:endParaRPr kumimoji="0" lang="lv-LV" sz="1800" b="0"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cs typeface="+mn-cs"/>
                      </a:endParaRPr>
                    </a:p>
                  </a:txBody>
                  <a:tcPr/>
                </a:tc>
                <a:tc>
                  <a:txBody>
                    <a:bodyPr/>
                    <a:lstStyle/>
                    <a:p>
                      <a:pPr marL="285750" marR="0" lvl="0" indent="-285750" algn="l"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lv-LV" sz="1800" b="1"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cs typeface="+mn-cs"/>
                        </a:rPr>
                        <a:t>privātās lietošanas dzelzceļa infrastruktūras savienojuma izbūve, pārbūve vai atjaunošana </a:t>
                      </a:r>
                      <a:r>
                        <a:rPr kumimoji="0" lang="lv-LV" sz="1800" b="0" i="0" u="sng"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cs typeface="+mn-cs"/>
                        </a:rPr>
                        <a:t>no publiskās lietošanas dzelzceļa infrastruktūras līdz projekta iesniedzēja noteiktajai uzņēmējdarbības teritorijai</a:t>
                      </a:r>
                      <a:endParaRPr lang="en-US" sz="1800" b="0" u="sng">
                        <a:solidFill>
                          <a:srgbClr val="002060"/>
                        </a:solidFill>
                        <a:effectLst/>
                        <a:latin typeface="Verdana" panose="020B0604030504040204" pitchFamily="34" charset="0"/>
                        <a:ea typeface="Verdana" panose="020B0604030504040204" pitchFamily="34" charset="0"/>
                      </a:endParaRPr>
                    </a:p>
                  </a:txBody>
                  <a:tcPr/>
                </a:tc>
                <a:tc>
                  <a:txBody>
                    <a:bodyPr/>
                    <a:lstStyle/>
                    <a:p>
                      <a:pPr marL="0" marR="0" lvl="0" indent="0" algn="just" defTabSz="938213"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lv-LV" sz="1400" b="0" i="1"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MK</a:t>
                      </a:r>
                      <a:r>
                        <a:rPr kumimoji="0" lang="en-US" sz="1400" b="0" i="1"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N</a:t>
                      </a:r>
                      <a:r>
                        <a:rPr kumimoji="0" lang="lv-LV" sz="1400" b="0" i="1"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 </a:t>
                      </a:r>
                      <a:r>
                        <a:rPr kumimoji="0" lang="da-DK" sz="1400" b="0" i="1"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hlinkClick r:id="rId3"/>
                        </a:rPr>
                        <a:t>32.11.</a:t>
                      </a:r>
                      <a:r>
                        <a:rPr kumimoji="0" lang="da-DK" sz="1400" b="0" i="1"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 apakšpunkts</a:t>
                      </a:r>
                      <a:endParaRPr kumimoji="0" lang="en-US" sz="14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1683000033"/>
                  </a:ext>
                </a:extLst>
              </a:tr>
            </a:tbl>
          </a:graphicData>
        </a:graphic>
      </p:graphicFrame>
      <p:sp>
        <p:nvSpPr>
          <p:cNvPr id="9" name="TextBox 8">
            <a:extLst>
              <a:ext uri="{FF2B5EF4-FFF2-40B4-BE49-F238E27FC236}">
                <a16:creationId xmlns:a16="http://schemas.microsoft.com/office/drawing/2014/main" id="{27C8A30E-45ED-3A8F-511C-C2BB8742A3C8}"/>
              </a:ext>
            </a:extLst>
          </p:cNvPr>
          <p:cNvSpPr txBox="1"/>
          <p:nvPr/>
        </p:nvSpPr>
        <p:spPr>
          <a:xfrm>
            <a:off x="1637989" y="4712783"/>
            <a:ext cx="9638169" cy="923330"/>
          </a:xfrm>
          <a:prstGeom prst="rect">
            <a:avLst/>
          </a:prstGeom>
          <a:noFill/>
        </p:spPr>
        <p:txBody>
          <a:bodyPr wrap="square">
            <a:spAutoFit/>
          </a:bodyPr>
          <a:lstStyle/>
          <a:p>
            <a:pPr algn="ctr"/>
            <a:r>
              <a:rPr lang="lv-LV" sz="1800" b="1" dirty="0">
                <a:solidFill>
                  <a:schemeClr val="accent2"/>
                </a:solidFill>
                <a:latin typeface="Verdana" panose="020B0604030504040204" pitchFamily="34" charset="0"/>
                <a:ea typeface="Verdana" panose="020B0604030504040204" pitchFamily="34" charset="0"/>
              </a:rPr>
              <a:t>!</a:t>
            </a:r>
            <a:r>
              <a:rPr lang="en-US" sz="1800" b="1" dirty="0">
                <a:solidFill>
                  <a:schemeClr val="accent2"/>
                </a:solidFill>
                <a:latin typeface="Verdana" panose="020B0604030504040204" pitchFamily="34" charset="0"/>
                <a:ea typeface="Verdana" panose="020B0604030504040204" pitchFamily="34" charset="0"/>
              </a:rPr>
              <a:t> </a:t>
            </a:r>
            <a:r>
              <a:rPr lang="lv-LV" sz="1800" b="1" dirty="0">
                <a:solidFill>
                  <a:schemeClr val="accent2"/>
                </a:solidFill>
                <a:latin typeface="Verdana" panose="020B0604030504040204" pitchFamily="34" charset="0"/>
                <a:ea typeface="Verdana" panose="020B0604030504040204" pitchFamily="34" charset="0"/>
              </a:rPr>
              <a:t>Izmaksas ir pilnībā finansējamas no finanšu resursiem, par kuriem nav saņemts nekāds komercdarbības atbalsts. </a:t>
            </a:r>
            <a:r>
              <a:rPr lang="en-US" sz="1800" b="1" dirty="0">
                <a:solidFill>
                  <a:schemeClr val="accent2"/>
                </a:solidFill>
                <a:latin typeface="Verdana" panose="020B0604030504040204" pitchFamily="34" charset="0"/>
                <a:ea typeface="Verdana" panose="020B0604030504040204" pitchFamily="34" charset="0"/>
              </a:rPr>
              <a:t>ERAF </a:t>
            </a:r>
            <a:r>
              <a:rPr lang="lv-LV" sz="1800" b="1" dirty="0">
                <a:solidFill>
                  <a:schemeClr val="accent2"/>
                </a:solidFill>
                <a:latin typeface="Verdana" panose="020B0604030504040204" pitchFamily="34" charset="0"/>
                <a:ea typeface="Verdana" panose="020B0604030504040204" pitchFamily="34" charset="0"/>
              </a:rPr>
              <a:t> finansējumu šīm izmaksām neplāno</a:t>
            </a:r>
          </a:p>
        </p:txBody>
      </p:sp>
    </p:spTree>
    <p:extLst>
      <p:ext uri="{BB962C8B-B14F-4D97-AF65-F5344CB8AC3E}">
        <p14:creationId xmlns:p14="http://schemas.microsoft.com/office/powerpoint/2010/main" val="249816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41">
            <a:extLst>
              <a:ext uri="{FF2B5EF4-FFF2-40B4-BE49-F238E27FC236}">
                <a16:creationId xmlns:a16="http://schemas.microsoft.com/office/drawing/2014/main" id="{ED889748-AFF3-6C78-804B-10158FC3E871}"/>
              </a:ext>
            </a:extLst>
          </p:cNvPr>
          <p:cNvSpPr>
            <a:spLocks noGrp="1"/>
          </p:cNvSpPr>
          <p:nvPr>
            <p:ph type="body" sz="quarter" idx="10"/>
          </p:nvPr>
        </p:nvSpPr>
        <p:spPr/>
        <p:txBody>
          <a:bodyPr/>
          <a:lstStyle/>
          <a:p>
            <a:endParaRPr lang="lv-LV"/>
          </a:p>
        </p:txBody>
      </p:sp>
      <p:sp>
        <p:nvSpPr>
          <p:cNvPr id="43" name="Text Placeholder 42">
            <a:extLst>
              <a:ext uri="{FF2B5EF4-FFF2-40B4-BE49-F238E27FC236}">
                <a16:creationId xmlns:a16="http://schemas.microsoft.com/office/drawing/2014/main" id="{E83055DF-1EC6-74EF-4083-05A93367EA81}"/>
              </a:ext>
            </a:extLst>
          </p:cNvPr>
          <p:cNvSpPr>
            <a:spLocks noGrp="1"/>
          </p:cNvSpPr>
          <p:nvPr>
            <p:ph type="body" sz="quarter" idx="12"/>
          </p:nvPr>
        </p:nvSpPr>
        <p:spPr/>
        <p:txBody>
          <a:bodyPr/>
          <a:lstStyle/>
          <a:p>
            <a:endParaRPr lang="lv-LV"/>
          </a:p>
        </p:txBody>
      </p:sp>
      <p:sp>
        <p:nvSpPr>
          <p:cNvPr id="5" name="Freeform: Shape 1985">
            <a:extLst>
              <a:ext uri="{FF2B5EF4-FFF2-40B4-BE49-F238E27FC236}">
                <a16:creationId xmlns:a16="http://schemas.microsoft.com/office/drawing/2014/main" id="{AE721744-7FD9-4A23-9D69-16BE8E47CF2F}"/>
              </a:ext>
            </a:extLst>
          </p:cNvPr>
          <p:cNvSpPr>
            <a:spLocks/>
          </p:cNvSpPr>
          <p:nvPr/>
        </p:nvSpPr>
        <p:spPr bwMode="auto">
          <a:xfrm>
            <a:off x="940498" y="2299918"/>
            <a:ext cx="3073775" cy="3870180"/>
          </a:xfrm>
          <a:custGeom>
            <a:avLst/>
            <a:gdLst>
              <a:gd name="connsiteX0" fmla="*/ 169336 w 1220753"/>
              <a:gd name="connsiteY0" fmla="*/ 99880 h 1537046"/>
              <a:gd name="connsiteX1" fmla="*/ 94329 w 1220753"/>
              <a:gd name="connsiteY1" fmla="*/ 175236 h 1537046"/>
              <a:gd name="connsiteX2" fmla="*/ 94329 w 1220753"/>
              <a:gd name="connsiteY2" fmla="*/ 1365851 h 1537046"/>
              <a:gd name="connsiteX3" fmla="*/ 169336 w 1220753"/>
              <a:gd name="connsiteY3" fmla="*/ 1442713 h 1537046"/>
              <a:gd name="connsiteX4" fmla="*/ 1049913 w 1220753"/>
              <a:gd name="connsiteY4" fmla="*/ 1442713 h 1537046"/>
              <a:gd name="connsiteX5" fmla="*/ 1126420 w 1220753"/>
              <a:gd name="connsiteY5" fmla="*/ 1365851 h 1537046"/>
              <a:gd name="connsiteX6" fmla="*/ 1126420 w 1220753"/>
              <a:gd name="connsiteY6" fmla="*/ 175236 h 1537046"/>
              <a:gd name="connsiteX7" fmla="*/ 1049913 w 1220753"/>
              <a:gd name="connsiteY7" fmla="*/ 99880 h 1537046"/>
              <a:gd name="connsiteX8" fmla="*/ 134132 w 1220753"/>
              <a:gd name="connsiteY8" fmla="*/ 0 h 1537046"/>
              <a:gd name="connsiteX9" fmla="*/ 1086621 w 1220753"/>
              <a:gd name="connsiteY9" fmla="*/ 0 h 1537046"/>
              <a:gd name="connsiteX10" fmla="*/ 1220753 w 1220753"/>
              <a:gd name="connsiteY10" fmla="*/ 132219 h 1537046"/>
              <a:gd name="connsiteX11" fmla="*/ 1220753 w 1220753"/>
              <a:gd name="connsiteY11" fmla="*/ 1403325 h 1537046"/>
              <a:gd name="connsiteX12" fmla="*/ 1086621 w 1220753"/>
              <a:gd name="connsiteY12" fmla="*/ 1537046 h 1537046"/>
              <a:gd name="connsiteX13" fmla="*/ 134132 w 1220753"/>
              <a:gd name="connsiteY13" fmla="*/ 1537046 h 1537046"/>
              <a:gd name="connsiteX14" fmla="*/ 0 w 1220753"/>
              <a:gd name="connsiteY14" fmla="*/ 1403325 h 1537046"/>
              <a:gd name="connsiteX15" fmla="*/ 0 w 1220753"/>
              <a:gd name="connsiteY15" fmla="*/ 132219 h 1537046"/>
              <a:gd name="connsiteX16" fmla="*/ 134132 w 1220753"/>
              <a:gd name="connsiteY16" fmla="*/ 0 h 153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753" h="1537046">
                <a:moveTo>
                  <a:pt x="169336" y="99880"/>
                </a:moveTo>
                <a:cubicBezTo>
                  <a:pt x="127332" y="99880"/>
                  <a:pt x="94329" y="133037"/>
                  <a:pt x="94329" y="175236"/>
                </a:cubicBezTo>
                <a:lnTo>
                  <a:pt x="94329" y="1365851"/>
                </a:lnTo>
                <a:cubicBezTo>
                  <a:pt x="94329" y="1408050"/>
                  <a:pt x="127332" y="1442713"/>
                  <a:pt x="169336" y="1442713"/>
                </a:cubicBezTo>
                <a:lnTo>
                  <a:pt x="1049913" y="1442713"/>
                </a:lnTo>
                <a:cubicBezTo>
                  <a:pt x="1091917" y="1442713"/>
                  <a:pt x="1126420" y="1408050"/>
                  <a:pt x="1126420" y="1365851"/>
                </a:cubicBezTo>
                <a:lnTo>
                  <a:pt x="1126420" y="175236"/>
                </a:lnTo>
                <a:cubicBezTo>
                  <a:pt x="1126420" y="133037"/>
                  <a:pt x="1091917" y="99880"/>
                  <a:pt x="1049913" y="99880"/>
                </a:cubicBezTo>
                <a:close/>
                <a:moveTo>
                  <a:pt x="134132" y="0"/>
                </a:moveTo>
                <a:lnTo>
                  <a:pt x="1086621" y="0"/>
                </a:lnTo>
                <a:cubicBezTo>
                  <a:pt x="1158962" y="0"/>
                  <a:pt x="1220753" y="60100"/>
                  <a:pt x="1220753" y="132219"/>
                </a:cubicBezTo>
                <a:lnTo>
                  <a:pt x="1220753" y="1403325"/>
                </a:lnTo>
                <a:cubicBezTo>
                  <a:pt x="1220753" y="1476947"/>
                  <a:pt x="1158962" y="1537046"/>
                  <a:pt x="1086621" y="1537046"/>
                </a:cubicBezTo>
                <a:lnTo>
                  <a:pt x="134132" y="1537046"/>
                </a:lnTo>
                <a:cubicBezTo>
                  <a:pt x="60284" y="1537046"/>
                  <a:pt x="0" y="1476947"/>
                  <a:pt x="0" y="1403325"/>
                </a:cubicBezTo>
                <a:lnTo>
                  <a:pt x="0" y="132219"/>
                </a:lnTo>
                <a:cubicBezTo>
                  <a:pt x="0" y="60100"/>
                  <a:pt x="60284" y="0"/>
                  <a:pt x="134132"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6" name="Freeform 2233">
            <a:extLst>
              <a:ext uri="{FF2B5EF4-FFF2-40B4-BE49-F238E27FC236}">
                <a16:creationId xmlns:a16="http://schemas.microsoft.com/office/drawing/2014/main" id="{ADFF7861-968E-43EF-A532-0B037B66F0B5}"/>
              </a:ext>
            </a:extLst>
          </p:cNvPr>
          <p:cNvSpPr>
            <a:spLocks/>
          </p:cNvSpPr>
          <p:nvPr/>
        </p:nvSpPr>
        <p:spPr bwMode="auto">
          <a:xfrm>
            <a:off x="1541277" y="1810912"/>
            <a:ext cx="1872210" cy="572845"/>
          </a:xfrm>
          <a:custGeom>
            <a:avLst/>
            <a:gdLst>
              <a:gd name="T0" fmla="*/ 283 w 494"/>
              <a:gd name="T1" fmla="*/ 0 h 149"/>
              <a:gd name="T2" fmla="*/ 247 w 494"/>
              <a:gd name="T3" fmla="*/ 40 h 149"/>
              <a:gd name="T4" fmla="*/ 210 w 494"/>
              <a:gd name="T5" fmla="*/ 0 h 149"/>
              <a:gd name="T6" fmla="*/ 0 w 494"/>
              <a:gd name="T7" fmla="*/ 0 h 149"/>
              <a:gd name="T8" fmla="*/ 0 w 494"/>
              <a:gd name="T9" fmla="*/ 149 h 149"/>
              <a:gd name="T10" fmla="*/ 494 w 494"/>
              <a:gd name="T11" fmla="*/ 149 h 149"/>
              <a:gd name="T12" fmla="*/ 494 w 494"/>
              <a:gd name="T13" fmla="*/ 0 h 149"/>
              <a:gd name="T14" fmla="*/ 283 w 494"/>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149">
                <a:moveTo>
                  <a:pt x="283" y="0"/>
                </a:moveTo>
                <a:cubicBezTo>
                  <a:pt x="282" y="22"/>
                  <a:pt x="266" y="40"/>
                  <a:pt x="247" y="40"/>
                </a:cubicBezTo>
                <a:cubicBezTo>
                  <a:pt x="228" y="40"/>
                  <a:pt x="212" y="22"/>
                  <a:pt x="210" y="0"/>
                </a:cubicBezTo>
                <a:lnTo>
                  <a:pt x="0" y="0"/>
                </a:lnTo>
                <a:lnTo>
                  <a:pt x="0" y="149"/>
                </a:lnTo>
                <a:lnTo>
                  <a:pt x="494" y="149"/>
                </a:lnTo>
                <a:lnTo>
                  <a:pt x="494" y="0"/>
                </a:lnTo>
                <a:lnTo>
                  <a:pt x="283" y="0"/>
                </a:ln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7" name="Rectangle 2234">
            <a:extLst>
              <a:ext uri="{FF2B5EF4-FFF2-40B4-BE49-F238E27FC236}">
                <a16:creationId xmlns:a16="http://schemas.microsoft.com/office/drawing/2014/main" id="{B7E34238-4359-42E8-93A4-86D6A38D77A8}"/>
              </a:ext>
            </a:extLst>
          </p:cNvPr>
          <p:cNvSpPr>
            <a:spLocks noChangeArrowheads="1"/>
          </p:cNvSpPr>
          <p:nvPr/>
        </p:nvSpPr>
        <p:spPr bwMode="auto">
          <a:xfrm>
            <a:off x="1541277" y="2230065"/>
            <a:ext cx="1872210" cy="153695"/>
          </a:xfrm>
          <a:prstGeom prst="rect">
            <a:avLst/>
          </a:pr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8" name="Freeform 2235">
            <a:extLst>
              <a:ext uri="{FF2B5EF4-FFF2-40B4-BE49-F238E27FC236}">
                <a16:creationId xmlns:a16="http://schemas.microsoft.com/office/drawing/2014/main" id="{54F9002D-1A5F-4D2D-9C47-C2D8E4B6008A}"/>
              </a:ext>
            </a:extLst>
          </p:cNvPr>
          <p:cNvSpPr>
            <a:spLocks noEditPoints="1"/>
          </p:cNvSpPr>
          <p:nvPr/>
        </p:nvSpPr>
        <p:spPr bwMode="auto">
          <a:xfrm>
            <a:off x="2225885" y="1545444"/>
            <a:ext cx="502983" cy="489015"/>
          </a:xfrm>
          <a:custGeom>
            <a:avLst/>
            <a:gdLst>
              <a:gd name="T0" fmla="*/ 66 w 132"/>
              <a:gd name="T1" fmla="*/ 93 h 132"/>
              <a:gd name="T2" fmla="*/ 39 w 132"/>
              <a:gd name="T3" fmla="*/ 66 h 132"/>
              <a:gd name="T4" fmla="*/ 66 w 132"/>
              <a:gd name="T5" fmla="*/ 39 h 132"/>
              <a:gd name="T6" fmla="*/ 93 w 132"/>
              <a:gd name="T7" fmla="*/ 66 h 132"/>
              <a:gd name="T8" fmla="*/ 66 w 132"/>
              <a:gd name="T9" fmla="*/ 93 h 132"/>
              <a:gd name="T10" fmla="*/ 66 w 132"/>
              <a:gd name="T11" fmla="*/ 0 h 132"/>
              <a:gd name="T12" fmla="*/ 0 w 132"/>
              <a:gd name="T13" fmla="*/ 66 h 132"/>
              <a:gd name="T14" fmla="*/ 66 w 132"/>
              <a:gd name="T15" fmla="*/ 132 h 132"/>
              <a:gd name="T16" fmla="*/ 132 w 132"/>
              <a:gd name="T17" fmla="*/ 66 h 132"/>
              <a:gd name="T18" fmla="*/ 66 w 13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93"/>
                </a:moveTo>
                <a:cubicBezTo>
                  <a:pt x="51" y="93"/>
                  <a:pt x="39" y="81"/>
                  <a:pt x="39" y="66"/>
                </a:cubicBezTo>
                <a:cubicBezTo>
                  <a:pt x="39" y="51"/>
                  <a:pt x="51" y="39"/>
                  <a:pt x="66" y="39"/>
                </a:cubicBezTo>
                <a:cubicBezTo>
                  <a:pt x="81" y="39"/>
                  <a:pt x="93" y="51"/>
                  <a:pt x="93" y="66"/>
                </a:cubicBezTo>
                <a:cubicBezTo>
                  <a:pt x="93" y="81"/>
                  <a:pt x="81" y="93"/>
                  <a:pt x="66" y="93"/>
                </a:cubicBezTo>
                <a:close/>
                <a:moveTo>
                  <a:pt x="66" y="0"/>
                </a:moveTo>
                <a:cubicBezTo>
                  <a:pt x="30" y="0"/>
                  <a:pt x="0" y="30"/>
                  <a:pt x="0" y="66"/>
                </a:cubicBezTo>
                <a:cubicBezTo>
                  <a:pt x="0" y="102"/>
                  <a:pt x="30" y="132"/>
                  <a:pt x="66" y="132"/>
                </a:cubicBezTo>
                <a:cubicBezTo>
                  <a:pt x="102" y="132"/>
                  <a:pt x="132" y="102"/>
                  <a:pt x="132" y="66"/>
                </a:cubicBezTo>
                <a:cubicBezTo>
                  <a:pt x="132" y="30"/>
                  <a:pt x="102" y="0"/>
                  <a:pt x="66" y="0"/>
                </a:cubicBez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9" name="Rectangle 2236">
            <a:extLst>
              <a:ext uri="{FF2B5EF4-FFF2-40B4-BE49-F238E27FC236}">
                <a16:creationId xmlns:a16="http://schemas.microsoft.com/office/drawing/2014/main" id="{FEAE216B-4657-4416-BCE0-741B549F9786}"/>
              </a:ext>
            </a:extLst>
          </p:cNvPr>
          <p:cNvSpPr>
            <a:spLocks noChangeArrowheads="1"/>
          </p:cNvSpPr>
          <p:nvPr/>
        </p:nvSpPr>
        <p:spPr bwMode="auto">
          <a:xfrm>
            <a:off x="1541277" y="2188144"/>
            <a:ext cx="1872210" cy="41918"/>
          </a:xfrm>
          <a:prstGeom prst="rect">
            <a:avLst/>
          </a:pr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0" name="Rectangle 2237">
            <a:extLst>
              <a:ext uri="{FF2B5EF4-FFF2-40B4-BE49-F238E27FC236}">
                <a16:creationId xmlns:a16="http://schemas.microsoft.com/office/drawing/2014/main" id="{6AEE5AC7-E68B-4357-8558-11C8D95D994A}"/>
              </a:ext>
            </a:extLst>
          </p:cNvPr>
          <p:cNvSpPr>
            <a:spLocks noChangeArrowheads="1"/>
          </p:cNvSpPr>
          <p:nvPr/>
        </p:nvSpPr>
        <p:spPr bwMode="auto">
          <a:xfrm>
            <a:off x="1708939" y="1782969"/>
            <a:ext cx="321354" cy="83830"/>
          </a:xfrm>
          <a:prstGeom prst="rect">
            <a:avLst/>
          </a:pr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1" name="Rectangle 2238">
            <a:extLst>
              <a:ext uri="{FF2B5EF4-FFF2-40B4-BE49-F238E27FC236}">
                <a16:creationId xmlns:a16="http://schemas.microsoft.com/office/drawing/2014/main" id="{8E5F94DC-FB85-4BC0-8EB6-92EF7D164AF2}"/>
              </a:ext>
            </a:extLst>
          </p:cNvPr>
          <p:cNvSpPr>
            <a:spLocks noChangeArrowheads="1"/>
          </p:cNvSpPr>
          <p:nvPr/>
        </p:nvSpPr>
        <p:spPr bwMode="auto">
          <a:xfrm>
            <a:off x="2924471" y="1782969"/>
            <a:ext cx="321354" cy="69863"/>
          </a:xfrm>
          <a:prstGeom prst="rect">
            <a:avLst/>
          </a:pr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2" name="Freeform 2239">
            <a:extLst>
              <a:ext uri="{FF2B5EF4-FFF2-40B4-BE49-F238E27FC236}">
                <a16:creationId xmlns:a16="http://schemas.microsoft.com/office/drawing/2014/main" id="{F5DAEBB6-5091-443B-91FC-BD9D0690E36F}"/>
              </a:ext>
            </a:extLst>
          </p:cNvPr>
          <p:cNvSpPr>
            <a:spLocks noEditPoints="1"/>
          </p:cNvSpPr>
          <p:nvPr/>
        </p:nvSpPr>
        <p:spPr bwMode="auto">
          <a:xfrm>
            <a:off x="1401304" y="2642231"/>
            <a:ext cx="768448" cy="754474"/>
          </a:xfrm>
          <a:custGeom>
            <a:avLst/>
            <a:gdLst>
              <a:gd name="T0" fmla="*/ 33 w 205"/>
              <a:gd name="T1" fmla="*/ 18 h 199"/>
              <a:gd name="T2" fmla="*/ 18 w 205"/>
              <a:gd name="T3" fmla="*/ 32 h 199"/>
              <a:gd name="T4" fmla="*/ 18 w 205"/>
              <a:gd name="T5" fmla="*/ 166 h 199"/>
              <a:gd name="T6" fmla="*/ 33 w 205"/>
              <a:gd name="T7" fmla="*/ 181 h 199"/>
              <a:gd name="T8" fmla="*/ 172 w 205"/>
              <a:gd name="T9" fmla="*/ 181 h 199"/>
              <a:gd name="T10" fmla="*/ 187 w 205"/>
              <a:gd name="T11" fmla="*/ 166 h 199"/>
              <a:gd name="T12" fmla="*/ 187 w 205"/>
              <a:gd name="T13" fmla="*/ 32 h 199"/>
              <a:gd name="T14" fmla="*/ 172 w 205"/>
              <a:gd name="T15" fmla="*/ 18 h 199"/>
              <a:gd name="T16" fmla="*/ 33 w 205"/>
              <a:gd name="T17" fmla="*/ 18 h 199"/>
              <a:gd name="T18" fmla="*/ 172 w 205"/>
              <a:gd name="T19" fmla="*/ 199 h 199"/>
              <a:gd name="T20" fmla="*/ 33 w 205"/>
              <a:gd name="T21" fmla="*/ 199 h 199"/>
              <a:gd name="T22" fmla="*/ 0 w 205"/>
              <a:gd name="T23" fmla="*/ 166 h 199"/>
              <a:gd name="T24" fmla="*/ 0 w 205"/>
              <a:gd name="T25" fmla="*/ 32 h 199"/>
              <a:gd name="T26" fmla="*/ 33 w 205"/>
              <a:gd name="T27" fmla="*/ 0 h 199"/>
              <a:gd name="T28" fmla="*/ 172 w 205"/>
              <a:gd name="T29" fmla="*/ 0 h 199"/>
              <a:gd name="T30" fmla="*/ 205 w 205"/>
              <a:gd name="T31" fmla="*/ 32 h 199"/>
              <a:gd name="T32" fmla="*/ 205 w 205"/>
              <a:gd name="T33" fmla="*/ 166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4"/>
                  <a:pt x="18" y="32"/>
                </a:cubicBezTo>
                <a:lnTo>
                  <a:pt x="18" y="166"/>
                </a:lnTo>
                <a:cubicBezTo>
                  <a:pt x="18" y="174"/>
                  <a:pt x="25" y="181"/>
                  <a:pt x="33" y="181"/>
                </a:cubicBezTo>
                <a:lnTo>
                  <a:pt x="172" y="181"/>
                </a:lnTo>
                <a:cubicBezTo>
                  <a:pt x="180" y="181"/>
                  <a:pt x="187" y="174"/>
                  <a:pt x="187" y="166"/>
                </a:cubicBezTo>
                <a:lnTo>
                  <a:pt x="187" y="32"/>
                </a:lnTo>
                <a:cubicBezTo>
                  <a:pt x="187" y="24"/>
                  <a:pt x="180" y="18"/>
                  <a:pt x="172" y="18"/>
                </a:cubicBezTo>
                <a:lnTo>
                  <a:pt x="33" y="18"/>
                </a:lnTo>
                <a:close/>
                <a:moveTo>
                  <a:pt x="172" y="199"/>
                </a:moveTo>
                <a:lnTo>
                  <a:pt x="33" y="199"/>
                </a:lnTo>
                <a:cubicBezTo>
                  <a:pt x="15" y="199"/>
                  <a:pt x="0" y="184"/>
                  <a:pt x="0" y="166"/>
                </a:cubicBezTo>
                <a:lnTo>
                  <a:pt x="0" y="32"/>
                </a:lnTo>
                <a:cubicBezTo>
                  <a:pt x="0" y="14"/>
                  <a:pt x="15" y="0"/>
                  <a:pt x="33" y="0"/>
                </a:cubicBezTo>
                <a:lnTo>
                  <a:pt x="172" y="0"/>
                </a:lnTo>
                <a:cubicBezTo>
                  <a:pt x="190" y="0"/>
                  <a:pt x="205" y="14"/>
                  <a:pt x="205" y="32"/>
                </a:cubicBezTo>
                <a:lnTo>
                  <a:pt x="205" y="166"/>
                </a:lnTo>
                <a:cubicBezTo>
                  <a:pt x="205" y="184"/>
                  <a:pt x="190" y="199"/>
                  <a:pt x="172" y="199"/>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3" name="Rectangle 2240">
            <a:extLst>
              <a:ext uri="{FF2B5EF4-FFF2-40B4-BE49-F238E27FC236}">
                <a16:creationId xmlns:a16="http://schemas.microsoft.com/office/drawing/2014/main" id="{39D64B28-F430-4FB9-8D87-EC954BE0E24C}"/>
              </a:ext>
            </a:extLst>
          </p:cNvPr>
          <p:cNvSpPr>
            <a:spLocks noChangeArrowheads="1"/>
          </p:cNvSpPr>
          <p:nvPr/>
        </p:nvSpPr>
        <p:spPr bwMode="auto">
          <a:xfrm>
            <a:off x="2309459" y="2712086"/>
            <a:ext cx="461072"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4" name="Rectangle 2241">
            <a:extLst>
              <a:ext uri="{FF2B5EF4-FFF2-40B4-BE49-F238E27FC236}">
                <a16:creationId xmlns:a16="http://schemas.microsoft.com/office/drawing/2014/main" id="{5D48DE15-7372-42F0-B247-3F9BD99B11A1}"/>
              </a:ext>
            </a:extLst>
          </p:cNvPr>
          <p:cNvSpPr>
            <a:spLocks noChangeArrowheads="1"/>
          </p:cNvSpPr>
          <p:nvPr/>
        </p:nvSpPr>
        <p:spPr bwMode="auto">
          <a:xfrm>
            <a:off x="2309459" y="2893722"/>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5" name="Rectangle 2242">
            <a:extLst>
              <a:ext uri="{FF2B5EF4-FFF2-40B4-BE49-F238E27FC236}">
                <a16:creationId xmlns:a16="http://schemas.microsoft.com/office/drawing/2014/main" id="{FCDAC809-BCAF-422A-AEF4-AC355CC5FDBC}"/>
              </a:ext>
            </a:extLst>
          </p:cNvPr>
          <p:cNvSpPr>
            <a:spLocks noChangeArrowheads="1"/>
          </p:cNvSpPr>
          <p:nvPr/>
        </p:nvSpPr>
        <p:spPr bwMode="auto">
          <a:xfrm>
            <a:off x="2309459" y="3075351"/>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6" name="Rectangle 2243">
            <a:extLst>
              <a:ext uri="{FF2B5EF4-FFF2-40B4-BE49-F238E27FC236}">
                <a16:creationId xmlns:a16="http://schemas.microsoft.com/office/drawing/2014/main" id="{4DED901B-0B36-46FC-86CD-3A43EE8D27C8}"/>
              </a:ext>
            </a:extLst>
          </p:cNvPr>
          <p:cNvSpPr>
            <a:spLocks noChangeArrowheads="1"/>
          </p:cNvSpPr>
          <p:nvPr/>
        </p:nvSpPr>
        <p:spPr bwMode="auto">
          <a:xfrm>
            <a:off x="2309459" y="3256987"/>
            <a:ext cx="1215543" cy="83830"/>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7" name="Freeform 2244">
            <a:extLst>
              <a:ext uri="{FF2B5EF4-FFF2-40B4-BE49-F238E27FC236}">
                <a16:creationId xmlns:a16="http://schemas.microsoft.com/office/drawing/2014/main" id="{B1790A10-A007-4416-9583-45077D2E14DF}"/>
              </a:ext>
            </a:extLst>
          </p:cNvPr>
          <p:cNvSpPr>
            <a:spLocks/>
          </p:cNvSpPr>
          <p:nvPr/>
        </p:nvSpPr>
        <p:spPr bwMode="auto">
          <a:xfrm>
            <a:off x="1541021" y="2837834"/>
            <a:ext cx="502983" cy="335321"/>
          </a:xfrm>
          <a:custGeom>
            <a:avLst/>
            <a:gdLst>
              <a:gd name="T0" fmla="*/ 132 w 132"/>
              <a:gd name="T1" fmla="*/ 16 h 92"/>
              <a:gd name="T2" fmla="*/ 131 w 132"/>
              <a:gd name="T3" fmla="*/ 13 h 92"/>
              <a:gd name="T4" fmla="*/ 120 w 132"/>
              <a:gd name="T5" fmla="*/ 2 h 92"/>
              <a:gd name="T6" fmla="*/ 113 w 132"/>
              <a:gd name="T7" fmla="*/ 2 h 92"/>
              <a:gd name="T8" fmla="*/ 58 w 132"/>
              <a:gd name="T9" fmla="*/ 57 h 92"/>
              <a:gd name="T10" fmla="*/ 21 w 132"/>
              <a:gd name="T11" fmla="*/ 19 h 92"/>
              <a:gd name="T12" fmla="*/ 17 w 132"/>
              <a:gd name="T13" fmla="*/ 18 h 92"/>
              <a:gd name="T14" fmla="*/ 13 w 132"/>
              <a:gd name="T15" fmla="*/ 19 h 92"/>
              <a:gd name="T16" fmla="*/ 2 w 132"/>
              <a:gd name="T17" fmla="*/ 30 h 92"/>
              <a:gd name="T18" fmla="*/ 2 w 132"/>
              <a:gd name="T19" fmla="*/ 38 h 92"/>
              <a:gd name="T20" fmla="*/ 54 w 132"/>
              <a:gd name="T21" fmla="*/ 90 h 92"/>
              <a:gd name="T22" fmla="*/ 61 w 132"/>
              <a:gd name="T23" fmla="*/ 90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3"/>
                </a:lnTo>
                <a:lnTo>
                  <a:pt x="120" y="2"/>
                </a:lnTo>
                <a:cubicBezTo>
                  <a:pt x="118" y="0"/>
                  <a:pt x="115" y="0"/>
                  <a:pt x="113" y="2"/>
                </a:cubicBezTo>
                <a:lnTo>
                  <a:pt x="58" y="57"/>
                </a:lnTo>
                <a:lnTo>
                  <a:pt x="21" y="19"/>
                </a:lnTo>
                <a:lnTo>
                  <a:pt x="17" y="18"/>
                </a:lnTo>
                <a:lnTo>
                  <a:pt x="13" y="19"/>
                </a:lnTo>
                <a:lnTo>
                  <a:pt x="2" y="30"/>
                </a:lnTo>
                <a:cubicBezTo>
                  <a:pt x="0" y="32"/>
                  <a:pt x="0" y="36"/>
                  <a:pt x="2" y="38"/>
                </a:cubicBezTo>
                <a:lnTo>
                  <a:pt x="54" y="90"/>
                </a:lnTo>
                <a:cubicBezTo>
                  <a:pt x="56" y="92"/>
                  <a:pt x="59" y="92"/>
                  <a:pt x="61" y="90"/>
                </a:cubicBezTo>
                <a:lnTo>
                  <a:pt x="131" y="20"/>
                </a:lnTo>
                <a:lnTo>
                  <a:pt x="132"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8" name="Freeform 2245">
            <a:extLst>
              <a:ext uri="{FF2B5EF4-FFF2-40B4-BE49-F238E27FC236}">
                <a16:creationId xmlns:a16="http://schemas.microsoft.com/office/drawing/2014/main" id="{F1CA2BE3-90C5-41DC-A66A-F55D4C76D49D}"/>
              </a:ext>
            </a:extLst>
          </p:cNvPr>
          <p:cNvSpPr>
            <a:spLocks noEditPoints="1"/>
          </p:cNvSpPr>
          <p:nvPr/>
        </p:nvSpPr>
        <p:spPr bwMode="auto">
          <a:xfrm>
            <a:off x="1401304" y="3473545"/>
            <a:ext cx="768448" cy="754474"/>
          </a:xfrm>
          <a:custGeom>
            <a:avLst/>
            <a:gdLst>
              <a:gd name="T0" fmla="*/ 33 w 205"/>
              <a:gd name="T1" fmla="*/ 18 h 199"/>
              <a:gd name="T2" fmla="*/ 18 w 205"/>
              <a:gd name="T3" fmla="*/ 33 h 199"/>
              <a:gd name="T4" fmla="*/ 18 w 205"/>
              <a:gd name="T5" fmla="*/ 167 h 199"/>
              <a:gd name="T6" fmla="*/ 33 w 205"/>
              <a:gd name="T7" fmla="*/ 182 h 199"/>
              <a:gd name="T8" fmla="*/ 172 w 205"/>
              <a:gd name="T9" fmla="*/ 182 h 199"/>
              <a:gd name="T10" fmla="*/ 187 w 205"/>
              <a:gd name="T11" fmla="*/ 167 h 199"/>
              <a:gd name="T12" fmla="*/ 187 w 205"/>
              <a:gd name="T13" fmla="*/ 33 h 199"/>
              <a:gd name="T14" fmla="*/ 172 w 205"/>
              <a:gd name="T15" fmla="*/ 18 h 199"/>
              <a:gd name="T16" fmla="*/ 33 w 205"/>
              <a:gd name="T17" fmla="*/ 18 h 199"/>
              <a:gd name="T18" fmla="*/ 172 w 205"/>
              <a:gd name="T19" fmla="*/ 199 h 199"/>
              <a:gd name="T20" fmla="*/ 33 w 205"/>
              <a:gd name="T21" fmla="*/ 199 h 199"/>
              <a:gd name="T22" fmla="*/ 0 w 205"/>
              <a:gd name="T23" fmla="*/ 167 h 199"/>
              <a:gd name="T24" fmla="*/ 0 w 205"/>
              <a:gd name="T25" fmla="*/ 33 h 199"/>
              <a:gd name="T26" fmla="*/ 33 w 205"/>
              <a:gd name="T27" fmla="*/ 0 h 199"/>
              <a:gd name="T28" fmla="*/ 172 w 205"/>
              <a:gd name="T29" fmla="*/ 0 h 199"/>
              <a:gd name="T30" fmla="*/ 205 w 205"/>
              <a:gd name="T31" fmla="*/ 33 h 199"/>
              <a:gd name="T32" fmla="*/ 205 w 205"/>
              <a:gd name="T33" fmla="*/ 167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5"/>
                  <a:pt x="18" y="33"/>
                </a:cubicBezTo>
                <a:lnTo>
                  <a:pt x="18" y="167"/>
                </a:lnTo>
                <a:cubicBezTo>
                  <a:pt x="18" y="175"/>
                  <a:pt x="25" y="182"/>
                  <a:pt x="33" y="182"/>
                </a:cubicBezTo>
                <a:lnTo>
                  <a:pt x="172" y="182"/>
                </a:lnTo>
                <a:cubicBezTo>
                  <a:pt x="180" y="182"/>
                  <a:pt x="187" y="175"/>
                  <a:pt x="187" y="167"/>
                </a:cubicBezTo>
                <a:lnTo>
                  <a:pt x="187" y="33"/>
                </a:lnTo>
                <a:cubicBezTo>
                  <a:pt x="187" y="25"/>
                  <a:pt x="180" y="18"/>
                  <a:pt x="172" y="18"/>
                </a:cubicBezTo>
                <a:lnTo>
                  <a:pt x="33" y="18"/>
                </a:lnTo>
                <a:close/>
                <a:moveTo>
                  <a:pt x="172" y="199"/>
                </a:moveTo>
                <a:lnTo>
                  <a:pt x="33" y="199"/>
                </a:lnTo>
                <a:cubicBezTo>
                  <a:pt x="15" y="199"/>
                  <a:pt x="0" y="185"/>
                  <a:pt x="0" y="167"/>
                </a:cubicBezTo>
                <a:lnTo>
                  <a:pt x="0" y="33"/>
                </a:lnTo>
                <a:cubicBezTo>
                  <a:pt x="0" y="15"/>
                  <a:pt x="15" y="0"/>
                  <a:pt x="33" y="0"/>
                </a:cubicBezTo>
                <a:lnTo>
                  <a:pt x="172" y="0"/>
                </a:lnTo>
                <a:cubicBezTo>
                  <a:pt x="190" y="0"/>
                  <a:pt x="205" y="15"/>
                  <a:pt x="205" y="33"/>
                </a:cubicBezTo>
                <a:lnTo>
                  <a:pt x="205" y="167"/>
                </a:lnTo>
                <a:cubicBezTo>
                  <a:pt x="205" y="185"/>
                  <a:pt x="190" y="199"/>
                  <a:pt x="172" y="199"/>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9" name="Rectangle 2246">
            <a:extLst>
              <a:ext uri="{FF2B5EF4-FFF2-40B4-BE49-F238E27FC236}">
                <a16:creationId xmlns:a16="http://schemas.microsoft.com/office/drawing/2014/main" id="{376101E8-8D1E-4BF1-B968-DE4D7060E22B}"/>
              </a:ext>
            </a:extLst>
          </p:cNvPr>
          <p:cNvSpPr>
            <a:spLocks noChangeArrowheads="1"/>
          </p:cNvSpPr>
          <p:nvPr/>
        </p:nvSpPr>
        <p:spPr bwMode="auto">
          <a:xfrm>
            <a:off x="2309459" y="3557376"/>
            <a:ext cx="461072" cy="83830"/>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0" name="Rectangle 2247">
            <a:extLst>
              <a:ext uri="{FF2B5EF4-FFF2-40B4-BE49-F238E27FC236}">
                <a16:creationId xmlns:a16="http://schemas.microsoft.com/office/drawing/2014/main" id="{E5B4C060-F8B1-4DC1-9846-A106C69722CA}"/>
              </a:ext>
            </a:extLst>
          </p:cNvPr>
          <p:cNvSpPr>
            <a:spLocks noChangeArrowheads="1"/>
          </p:cNvSpPr>
          <p:nvPr/>
        </p:nvSpPr>
        <p:spPr bwMode="auto">
          <a:xfrm>
            <a:off x="2309459" y="3739003"/>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1" name="Rectangle 2248">
            <a:extLst>
              <a:ext uri="{FF2B5EF4-FFF2-40B4-BE49-F238E27FC236}">
                <a16:creationId xmlns:a16="http://schemas.microsoft.com/office/drawing/2014/main" id="{ECA03F2C-26DB-4413-8A76-7292C6A0B87E}"/>
              </a:ext>
            </a:extLst>
          </p:cNvPr>
          <p:cNvSpPr>
            <a:spLocks noChangeArrowheads="1"/>
          </p:cNvSpPr>
          <p:nvPr/>
        </p:nvSpPr>
        <p:spPr bwMode="auto">
          <a:xfrm>
            <a:off x="2309459" y="3920641"/>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2" name="Rectangle 2249">
            <a:extLst>
              <a:ext uri="{FF2B5EF4-FFF2-40B4-BE49-F238E27FC236}">
                <a16:creationId xmlns:a16="http://schemas.microsoft.com/office/drawing/2014/main" id="{35C278D8-6D86-4903-BCD3-345BE1E2DA3B}"/>
              </a:ext>
            </a:extLst>
          </p:cNvPr>
          <p:cNvSpPr>
            <a:spLocks noChangeArrowheads="1"/>
          </p:cNvSpPr>
          <p:nvPr/>
        </p:nvSpPr>
        <p:spPr bwMode="auto">
          <a:xfrm>
            <a:off x="2309459" y="4088303"/>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3" name="Freeform 2250">
            <a:extLst>
              <a:ext uri="{FF2B5EF4-FFF2-40B4-BE49-F238E27FC236}">
                <a16:creationId xmlns:a16="http://schemas.microsoft.com/office/drawing/2014/main" id="{0A67BD67-5C39-4170-AC47-B3AFE8FD4D81}"/>
              </a:ext>
            </a:extLst>
          </p:cNvPr>
          <p:cNvSpPr>
            <a:spLocks/>
          </p:cNvSpPr>
          <p:nvPr/>
        </p:nvSpPr>
        <p:spPr bwMode="auto">
          <a:xfrm>
            <a:off x="1541021" y="3669150"/>
            <a:ext cx="502983" cy="349298"/>
          </a:xfrm>
          <a:custGeom>
            <a:avLst/>
            <a:gdLst>
              <a:gd name="T0" fmla="*/ 132 w 132"/>
              <a:gd name="T1" fmla="*/ 16 h 92"/>
              <a:gd name="T2" fmla="*/ 131 w 132"/>
              <a:gd name="T3" fmla="*/ 12 h 92"/>
              <a:gd name="T4" fmla="*/ 120 w 132"/>
              <a:gd name="T5" fmla="*/ 2 h 92"/>
              <a:gd name="T6" fmla="*/ 113 w 132"/>
              <a:gd name="T7" fmla="*/ 2 h 92"/>
              <a:gd name="T8" fmla="*/ 58 w 132"/>
              <a:gd name="T9" fmla="*/ 57 h 92"/>
              <a:gd name="T10" fmla="*/ 21 w 132"/>
              <a:gd name="T11" fmla="*/ 19 h 92"/>
              <a:gd name="T12" fmla="*/ 17 w 132"/>
              <a:gd name="T13" fmla="*/ 17 h 92"/>
              <a:gd name="T14" fmla="*/ 13 w 132"/>
              <a:gd name="T15" fmla="*/ 19 h 92"/>
              <a:gd name="T16" fmla="*/ 2 w 132"/>
              <a:gd name="T17" fmla="*/ 30 h 92"/>
              <a:gd name="T18" fmla="*/ 2 w 132"/>
              <a:gd name="T19" fmla="*/ 38 h 92"/>
              <a:gd name="T20" fmla="*/ 54 w 132"/>
              <a:gd name="T21" fmla="*/ 89 h 92"/>
              <a:gd name="T22" fmla="*/ 61 w 132"/>
              <a:gd name="T23" fmla="*/ 89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2"/>
                </a:lnTo>
                <a:lnTo>
                  <a:pt x="120" y="2"/>
                </a:lnTo>
                <a:cubicBezTo>
                  <a:pt x="118" y="0"/>
                  <a:pt x="115" y="0"/>
                  <a:pt x="113" y="2"/>
                </a:cubicBezTo>
                <a:lnTo>
                  <a:pt x="58" y="57"/>
                </a:lnTo>
                <a:lnTo>
                  <a:pt x="21" y="19"/>
                </a:lnTo>
                <a:lnTo>
                  <a:pt x="17" y="17"/>
                </a:lnTo>
                <a:lnTo>
                  <a:pt x="13" y="19"/>
                </a:lnTo>
                <a:lnTo>
                  <a:pt x="2" y="30"/>
                </a:lnTo>
                <a:cubicBezTo>
                  <a:pt x="0" y="32"/>
                  <a:pt x="0" y="36"/>
                  <a:pt x="2" y="38"/>
                </a:cubicBezTo>
                <a:lnTo>
                  <a:pt x="54" y="89"/>
                </a:lnTo>
                <a:cubicBezTo>
                  <a:pt x="56" y="92"/>
                  <a:pt x="59" y="92"/>
                  <a:pt x="61" y="89"/>
                </a:cubicBezTo>
                <a:lnTo>
                  <a:pt x="131" y="20"/>
                </a:lnTo>
                <a:lnTo>
                  <a:pt x="132" y="16"/>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4" name="Freeform 2251">
            <a:extLst>
              <a:ext uri="{FF2B5EF4-FFF2-40B4-BE49-F238E27FC236}">
                <a16:creationId xmlns:a16="http://schemas.microsoft.com/office/drawing/2014/main" id="{E10E24C8-3114-422A-91EC-47898F34DC43}"/>
              </a:ext>
            </a:extLst>
          </p:cNvPr>
          <p:cNvSpPr>
            <a:spLocks noEditPoints="1"/>
          </p:cNvSpPr>
          <p:nvPr/>
        </p:nvSpPr>
        <p:spPr bwMode="auto">
          <a:xfrm>
            <a:off x="1401304" y="4304859"/>
            <a:ext cx="768448" cy="754474"/>
          </a:xfrm>
          <a:custGeom>
            <a:avLst/>
            <a:gdLst>
              <a:gd name="T0" fmla="*/ 33 w 205"/>
              <a:gd name="T1" fmla="*/ 18 h 199"/>
              <a:gd name="T2" fmla="*/ 18 w 205"/>
              <a:gd name="T3" fmla="*/ 32 h 199"/>
              <a:gd name="T4" fmla="*/ 18 w 205"/>
              <a:gd name="T5" fmla="*/ 166 h 199"/>
              <a:gd name="T6" fmla="*/ 33 w 205"/>
              <a:gd name="T7" fmla="*/ 181 h 199"/>
              <a:gd name="T8" fmla="*/ 172 w 205"/>
              <a:gd name="T9" fmla="*/ 181 h 199"/>
              <a:gd name="T10" fmla="*/ 187 w 205"/>
              <a:gd name="T11" fmla="*/ 166 h 199"/>
              <a:gd name="T12" fmla="*/ 187 w 205"/>
              <a:gd name="T13" fmla="*/ 32 h 199"/>
              <a:gd name="T14" fmla="*/ 172 w 205"/>
              <a:gd name="T15" fmla="*/ 18 h 199"/>
              <a:gd name="T16" fmla="*/ 33 w 205"/>
              <a:gd name="T17" fmla="*/ 18 h 199"/>
              <a:gd name="T18" fmla="*/ 172 w 205"/>
              <a:gd name="T19" fmla="*/ 199 h 199"/>
              <a:gd name="T20" fmla="*/ 33 w 205"/>
              <a:gd name="T21" fmla="*/ 199 h 199"/>
              <a:gd name="T22" fmla="*/ 0 w 205"/>
              <a:gd name="T23" fmla="*/ 166 h 199"/>
              <a:gd name="T24" fmla="*/ 0 w 205"/>
              <a:gd name="T25" fmla="*/ 32 h 199"/>
              <a:gd name="T26" fmla="*/ 33 w 205"/>
              <a:gd name="T27" fmla="*/ 0 h 199"/>
              <a:gd name="T28" fmla="*/ 172 w 205"/>
              <a:gd name="T29" fmla="*/ 0 h 199"/>
              <a:gd name="T30" fmla="*/ 205 w 205"/>
              <a:gd name="T31" fmla="*/ 32 h 199"/>
              <a:gd name="T32" fmla="*/ 205 w 205"/>
              <a:gd name="T33" fmla="*/ 166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4"/>
                  <a:pt x="18" y="32"/>
                </a:cubicBezTo>
                <a:lnTo>
                  <a:pt x="18" y="166"/>
                </a:lnTo>
                <a:cubicBezTo>
                  <a:pt x="18" y="174"/>
                  <a:pt x="25" y="181"/>
                  <a:pt x="33" y="181"/>
                </a:cubicBezTo>
                <a:lnTo>
                  <a:pt x="172" y="181"/>
                </a:lnTo>
                <a:cubicBezTo>
                  <a:pt x="180" y="181"/>
                  <a:pt x="187" y="174"/>
                  <a:pt x="187" y="166"/>
                </a:cubicBezTo>
                <a:lnTo>
                  <a:pt x="187" y="32"/>
                </a:lnTo>
                <a:cubicBezTo>
                  <a:pt x="187" y="24"/>
                  <a:pt x="180" y="18"/>
                  <a:pt x="172" y="18"/>
                </a:cubicBezTo>
                <a:lnTo>
                  <a:pt x="33" y="18"/>
                </a:lnTo>
                <a:close/>
                <a:moveTo>
                  <a:pt x="172" y="199"/>
                </a:moveTo>
                <a:lnTo>
                  <a:pt x="33" y="199"/>
                </a:lnTo>
                <a:cubicBezTo>
                  <a:pt x="15" y="199"/>
                  <a:pt x="0" y="184"/>
                  <a:pt x="0" y="166"/>
                </a:cubicBezTo>
                <a:lnTo>
                  <a:pt x="0" y="32"/>
                </a:lnTo>
                <a:cubicBezTo>
                  <a:pt x="0" y="14"/>
                  <a:pt x="15" y="0"/>
                  <a:pt x="33" y="0"/>
                </a:cubicBezTo>
                <a:lnTo>
                  <a:pt x="172" y="0"/>
                </a:lnTo>
                <a:cubicBezTo>
                  <a:pt x="190" y="0"/>
                  <a:pt x="205" y="14"/>
                  <a:pt x="205" y="32"/>
                </a:cubicBezTo>
                <a:lnTo>
                  <a:pt x="205" y="166"/>
                </a:lnTo>
                <a:cubicBezTo>
                  <a:pt x="205" y="184"/>
                  <a:pt x="190" y="199"/>
                  <a:pt x="172" y="199"/>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5" name="Rectangle 2252">
            <a:extLst>
              <a:ext uri="{FF2B5EF4-FFF2-40B4-BE49-F238E27FC236}">
                <a16:creationId xmlns:a16="http://schemas.microsoft.com/office/drawing/2014/main" id="{5F472B22-CBF7-4A75-83AC-C12AC4496CBC}"/>
              </a:ext>
            </a:extLst>
          </p:cNvPr>
          <p:cNvSpPr>
            <a:spLocks noChangeArrowheads="1"/>
          </p:cNvSpPr>
          <p:nvPr/>
        </p:nvSpPr>
        <p:spPr bwMode="auto">
          <a:xfrm>
            <a:off x="2309459" y="4374714"/>
            <a:ext cx="461072"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6" name="Rectangle 2253">
            <a:extLst>
              <a:ext uri="{FF2B5EF4-FFF2-40B4-BE49-F238E27FC236}">
                <a16:creationId xmlns:a16="http://schemas.microsoft.com/office/drawing/2014/main" id="{92AE2DA3-9382-4501-88B3-576A30126C05}"/>
              </a:ext>
            </a:extLst>
          </p:cNvPr>
          <p:cNvSpPr>
            <a:spLocks noChangeArrowheads="1"/>
          </p:cNvSpPr>
          <p:nvPr/>
        </p:nvSpPr>
        <p:spPr bwMode="auto">
          <a:xfrm>
            <a:off x="2309459" y="4556352"/>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7" name="Rectangle 2254">
            <a:extLst>
              <a:ext uri="{FF2B5EF4-FFF2-40B4-BE49-F238E27FC236}">
                <a16:creationId xmlns:a16="http://schemas.microsoft.com/office/drawing/2014/main" id="{839ADF4C-6347-4AED-A0E5-AD2E00E94DC4}"/>
              </a:ext>
            </a:extLst>
          </p:cNvPr>
          <p:cNvSpPr>
            <a:spLocks noChangeArrowheads="1"/>
          </p:cNvSpPr>
          <p:nvPr/>
        </p:nvSpPr>
        <p:spPr bwMode="auto">
          <a:xfrm>
            <a:off x="2316699" y="4737980"/>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8" name="Rectangle 2255">
            <a:extLst>
              <a:ext uri="{FF2B5EF4-FFF2-40B4-BE49-F238E27FC236}">
                <a16:creationId xmlns:a16="http://schemas.microsoft.com/office/drawing/2014/main" id="{7B494483-BEA4-4DE4-9C8C-A69A251D865A}"/>
              </a:ext>
            </a:extLst>
          </p:cNvPr>
          <p:cNvSpPr>
            <a:spLocks noChangeArrowheads="1"/>
          </p:cNvSpPr>
          <p:nvPr/>
        </p:nvSpPr>
        <p:spPr bwMode="auto">
          <a:xfrm>
            <a:off x="2309459" y="4919618"/>
            <a:ext cx="1215543" cy="83830"/>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9" name="Freeform 2256">
            <a:extLst>
              <a:ext uri="{FF2B5EF4-FFF2-40B4-BE49-F238E27FC236}">
                <a16:creationId xmlns:a16="http://schemas.microsoft.com/office/drawing/2014/main" id="{D8679D34-B90D-4A86-9D5B-0F510713BBAC}"/>
              </a:ext>
            </a:extLst>
          </p:cNvPr>
          <p:cNvSpPr>
            <a:spLocks/>
          </p:cNvSpPr>
          <p:nvPr/>
        </p:nvSpPr>
        <p:spPr bwMode="auto">
          <a:xfrm>
            <a:off x="1541021" y="4486488"/>
            <a:ext cx="502983" cy="349298"/>
          </a:xfrm>
          <a:custGeom>
            <a:avLst/>
            <a:gdLst>
              <a:gd name="T0" fmla="*/ 132 w 132"/>
              <a:gd name="T1" fmla="*/ 16 h 92"/>
              <a:gd name="T2" fmla="*/ 131 w 132"/>
              <a:gd name="T3" fmla="*/ 12 h 92"/>
              <a:gd name="T4" fmla="*/ 120 w 132"/>
              <a:gd name="T5" fmla="*/ 2 h 92"/>
              <a:gd name="T6" fmla="*/ 113 w 132"/>
              <a:gd name="T7" fmla="*/ 2 h 92"/>
              <a:gd name="T8" fmla="*/ 58 w 132"/>
              <a:gd name="T9" fmla="*/ 57 h 92"/>
              <a:gd name="T10" fmla="*/ 21 w 132"/>
              <a:gd name="T11" fmla="*/ 19 h 92"/>
              <a:gd name="T12" fmla="*/ 17 w 132"/>
              <a:gd name="T13" fmla="*/ 18 h 92"/>
              <a:gd name="T14" fmla="*/ 13 w 132"/>
              <a:gd name="T15" fmla="*/ 19 h 92"/>
              <a:gd name="T16" fmla="*/ 2 w 132"/>
              <a:gd name="T17" fmla="*/ 30 h 92"/>
              <a:gd name="T18" fmla="*/ 2 w 132"/>
              <a:gd name="T19" fmla="*/ 38 h 92"/>
              <a:gd name="T20" fmla="*/ 54 w 132"/>
              <a:gd name="T21" fmla="*/ 90 h 92"/>
              <a:gd name="T22" fmla="*/ 61 w 132"/>
              <a:gd name="T23" fmla="*/ 90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2"/>
                </a:lnTo>
                <a:lnTo>
                  <a:pt x="120" y="2"/>
                </a:lnTo>
                <a:cubicBezTo>
                  <a:pt x="118" y="0"/>
                  <a:pt x="115" y="0"/>
                  <a:pt x="113" y="2"/>
                </a:cubicBezTo>
                <a:lnTo>
                  <a:pt x="58" y="57"/>
                </a:lnTo>
                <a:lnTo>
                  <a:pt x="21" y="19"/>
                </a:lnTo>
                <a:lnTo>
                  <a:pt x="17" y="18"/>
                </a:lnTo>
                <a:lnTo>
                  <a:pt x="13" y="19"/>
                </a:lnTo>
                <a:lnTo>
                  <a:pt x="2" y="30"/>
                </a:lnTo>
                <a:cubicBezTo>
                  <a:pt x="0" y="32"/>
                  <a:pt x="0" y="36"/>
                  <a:pt x="2" y="38"/>
                </a:cubicBezTo>
                <a:lnTo>
                  <a:pt x="54" y="90"/>
                </a:lnTo>
                <a:cubicBezTo>
                  <a:pt x="56" y="92"/>
                  <a:pt x="59" y="92"/>
                  <a:pt x="61" y="90"/>
                </a:cubicBezTo>
                <a:lnTo>
                  <a:pt x="131" y="20"/>
                </a:lnTo>
                <a:lnTo>
                  <a:pt x="132" y="1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31" name="Oval 30">
            <a:extLst>
              <a:ext uri="{FF2B5EF4-FFF2-40B4-BE49-F238E27FC236}">
                <a16:creationId xmlns:a16="http://schemas.microsoft.com/office/drawing/2014/main" id="{14FF1FBE-E5B0-43AE-92EC-BD0445622534}"/>
              </a:ext>
            </a:extLst>
          </p:cNvPr>
          <p:cNvSpPr>
            <a:spLocks noChangeAspect="1"/>
          </p:cNvSpPr>
          <p:nvPr/>
        </p:nvSpPr>
        <p:spPr>
          <a:xfrm>
            <a:off x="4475079" y="3298902"/>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lv-LV" sz="3200">
                <a:latin typeface="Verdana" panose="020B0604030504040204" pitchFamily="34" charset="0"/>
                <a:ea typeface="Verdana" panose="020B0604030504040204" pitchFamily="34" charset="0"/>
              </a:rPr>
              <a:t>2</a:t>
            </a:r>
          </a:p>
        </p:txBody>
      </p:sp>
      <p:sp>
        <p:nvSpPr>
          <p:cNvPr id="34" name="TextBox 33">
            <a:extLst>
              <a:ext uri="{FF2B5EF4-FFF2-40B4-BE49-F238E27FC236}">
                <a16:creationId xmlns:a16="http://schemas.microsoft.com/office/drawing/2014/main" id="{578D6D2D-CED3-4348-815E-CC6ED9C8804A}"/>
              </a:ext>
            </a:extLst>
          </p:cNvPr>
          <p:cNvSpPr txBox="1"/>
          <p:nvPr/>
        </p:nvSpPr>
        <p:spPr>
          <a:xfrm>
            <a:off x="5293235" y="3219339"/>
            <a:ext cx="5214732" cy="830997"/>
          </a:xfrm>
          <a:prstGeom prst="rect">
            <a:avLst/>
          </a:prstGeom>
          <a:noFill/>
        </p:spPr>
        <p:txBody>
          <a:bodyPr wrap="square" rtlCol="0" anchor="ctr">
            <a:spAutoFit/>
          </a:bodyPr>
          <a:lstStyle/>
          <a:p>
            <a:r>
              <a:rPr lang="lv-LV" sz="2400">
                <a:solidFill>
                  <a:schemeClr val="accent3"/>
                </a:solidFill>
                <a:latin typeface="Verdana" panose="020B0604030504040204" pitchFamily="34" charset="0"/>
                <a:ea typeface="Verdana" panose="020B0604030504040204" pitchFamily="34" charset="0"/>
              </a:rPr>
              <a:t>Raksturīgākās </a:t>
            </a:r>
            <a:r>
              <a:rPr lang="en-US" sz="2400" err="1">
                <a:solidFill>
                  <a:schemeClr val="accent3"/>
                </a:solidFill>
                <a:latin typeface="Verdana" panose="020B0604030504040204" pitchFamily="34" charset="0"/>
                <a:ea typeface="Verdana" panose="020B0604030504040204" pitchFamily="34" charset="0"/>
              </a:rPr>
              <a:t>nepilnības</a:t>
            </a:r>
            <a:r>
              <a:rPr lang="en-US" sz="2400">
                <a:solidFill>
                  <a:schemeClr val="accent3"/>
                </a:solidFill>
                <a:latin typeface="Verdana" panose="020B0604030504040204" pitchFamily="34" charset="0"/>
                <a:ea typeface="Verdana" panose="020B0604030504040204" pitchFamily="34" charset="0"/>
              </a:rPr>
              <a:t>, </a:t>
            </a:r>
          </a:p>
          <a:p>
            <a:r>
              <a:rPr lang="en-US" sz="2400" err="1">
                <a:solidFill>
                  <a:schemeClr val="accent3"/>
                </a:solidFill>
                <a:latin typeface="Verdana" panose="020B0604030504040204" pitchFamily="34" charset="0"/>
                <a:ea typeface="Verdana" panose="020B0604030504040204" pitchFamily="34" charset="0"/>
              </a:rPr>
              <a:t>kam</a:t>
            </a:r>
            <a:r>
              <a:rPr lang="en-US" sz="2400">
                <a:solidFill>
                  <a:schemeClr val="accent3"/>
                </a:solidFill>
                <a:latin typeface="Verdana" panose="020B0604030504040204" pitchFamily="34" charset="0"/>
                <a:ea typeface="Verdana" panose="020B0604030504040204" pitchFamily="34" charset="0"/>
              </a:rPr>
              <a:t> </a:t>
            </a:r>
            <a:r>
              <a:rPr lang="en-US" sz="2400" err="1">
                <a:solidFill>
                  <a:schemeClr val="accent3"/>
                </a:solidFill>
                <a:latin typeface="Verdana" panose="020B0604030504040204" pitchFamily="34" charset="0"/>
                <a:ea typeface="Verdana" panose="020B0604030504040204" pitchFamily="34" charset="0"/>
              </a:rPr>
              <a:t>jāpievērš</a:t>
            </a:r>
            <a:r>
              <a:rPr lang="en-US" sz="2400">
                <a:solidFill>
                  <a:schemeClr val="accent3"/>
                </a:solidFill>
                <a:latin typeface="Verdana" panose="020B0604030504040204" pitchFamily="34" charset="0"/>
                <a:ea typeface="Verdana" panose="020B0604030504040204" pitchFamily="34" charset="0"/>
              </a:rPr>
              <a:t> </a:t>
            </a:r>
            <a:r>
              <a:rPr lang="en-US" sz="2400" err="1">
                <a:solidFill>
                  <a:schemeClr val="accent3"/>
                </a:solidFill>
                <a:latin typeface="Verdana" panose="020B0604030504040204" pitchFamily="34" charset="0"/>
                <a:ea typeface="Verdana" panose="020B0604030504040204" pitchFamily="34" charset="0"/>
              </a:rPr>
              <a:t>uzmanība</a:t>
            </a:r>
            <a:endParaRPr lang="lv-LV" sz="2400">
              <a:solidFill>
                <a:schemeClr val="accent3"/>
              </a:solidFill>
              <a:latin typeface="Verdana" panose="020B0604030504040204" pitchFamily="34" charset="0"/>
              <a:ea typeface="Verdana" panose="020B0604030504040204" pitchFamily="34" charset="0"/>
            </a:endParaRPr>
          </a:p>
        </p:txBody>
      </p:sp>
      <p:sp>
        <p:nvSpPr>
          <p:cNvPr id="4" name="Freeform 2251">
            <a:extLst>
              <a:ext uri="{FF2B5EF4-FFF2-40B4-BE49-F238E27FC236}">
                <a16:creationId xmlns:a16="http://schemas.microsoft.com/office/drawing/2014/main" id="{4329F698-F411-0434-2C8E-218374F85761}"/>
              </a:ext>
            </a:extLst>
          </p:cNvPr>
          <p:cNvSpPr>
            <a:spLocks noEditPoints="1"/>
          </p:cNvSpPr>
          <p:nvPr/>
        </p:nvSpPr>
        <p:spPr bwMode="auto">
          <a:xfrm>
            <a:off x="1401304" y="5136174"/>
            <a:ext cx="768448" cy="754474"/>
          </a:xfrm>
          <a:custGeom>
            <a:avLst/>
            <a:gdLst>
              <a:gd name="T0" fmla="*/ 33 w 205"/>
              <a:gd name="T1" fmla="*/ 18 h 199"/>
              <a:gd name="T2" fmla="*/ 18 w 205"/>
              <a:gd name="T3" fmla="*/ 32 h 199"/>
              <a:gd name="T4" fmla="*/ 18 w 205"/>
              <a:gd name="T5" fmla="*/ 166 h 199"/>
              <a:gd name="T6" fmla="*/ 33 w 205"/>
              <a:gd name="T7" fmla="*/ 181 h 199"/>
              <a:gd name="T8" fmla="*/ 172 w 205"/>
              <a:gd name="T9" fmla="*/ 181 h 199"/>
              <a:gd name="T10" fmla="*/ 187 w 205"/>
              <a:gd name="T11" fmla="*/ 166 h 199"/>
              <a:gd name="T12" fmla="*/ 187 w 205"/>
              <a:gd name="T13" fmla="*/ 32 h 199"/>
              <a:gd name="T14" fmla="*/ 172 w 205"/>
              <a:gd name="T15" fmla="*/ 18 h 199"/>
              <a:gd name="T16" fmla="*/ 33 w 205"/>
              <a:gd name="T17" fmla="*/ 18 h 199"/>
              <a:gd name="T18" fmla="*/ 172 w 205"/>
              <a:gd name="T19" fmla="*/ 199 h 199"/>
              <a:gd name="T20" fmla="*/ 33 w 205"/>
              <a:gd name="T21" fmla="*/ 199 h 199"/>
              <a:gd name="T22" fmla="*/ 0 w 205"/>
              <a:gd name="T23" fmla="*/ 166 h 199"/>
              <a:gd name="T24" fmla="*/ 0 w 205"/>
              <a:gd name="T25" fmla="*/ 32 h 199"/>
              <a:gd name="T26" fmla="*/ 33 w 205"/>
              <a:gd name="T27" fmla="*/ 0 h 199"/>
              <a:gd name="T28" fmla="*/ 172 w 205"/>
              <a:gd name="T29" fmla="*/ 0 h 199"/>
              <a:gd name="T30" fmla="*/ 205 w 205"/>
              <a:gd name="T31" fmla="*/ 32 h 199"/>
              <a:gd name="T32" fmla="*/ 205 w 205"/>
              <a:gd name="T33" fmla="*/ 166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4"/>
                  <a:pt x="18" y="32"/>
                </a:cubicBezTo>
                <a:lnTo>
                  <a:pt x="18" y="166"/>
                </a:lnTo>
                <a:cubicBezTo>
                  <a:pt x="18" y="174"/>
                  <a:pt x="25" y="181"/>
                  <a:pt x="33" y="181"/>
                </a:cubicBezTo>
                <a:lnTo>
                  <a:pt x="172" y="181"/>
                </a:lnTo>
                <a:cubicBezTo>
                  <a:pt x="180" y="181"/>
                  <a:pt x="187" y="174"/>
                  <a:pt x="187" y="166"/>
                </a:cubicBezTo>
                <a:lnTo>
                  <a:pt x="187" y="32"/>
                </a:lnTo>
                <a:cubicBezTo>
                  <a:pt x="187" y="24"/>
                  <a:pt x="180" y="18"/>
                  <a:pt x="172" y="18"/>
                </a:cubicBezTo>
                <a:lnTo>
                  <a:pt x="33" y="18"/>
                </a:lnTo>
                <a:close/>
                <a:moveTo>
                  <a:pt x="172" y="199"/>
                </a:moveTo>
                <a:lnTo>
                  <a:pt x="33" y="199"/>
                </a:lnTo>
                <a:cubicBezTo>
                  <a:pt x="15" y="199"/>
                  <a:pt x="0" y="184"/>
                  <a:pt x="0" y="166"/>
                </a:cubicBezTo>
                <a:lnTo>
                  <a:pt x="0" y="32"/>
                </a:lnTo>
                <a:cubicBezTo>
                  <a:pt x="0" y="14"/>
                  <a:pt x="15" y="0"/>
                  <a:pt x="33" y="0"/>
                </a:cubicBezTo>
                <a:lnTo>
                  <a:pt x="172" y="0"/>
                </a:lnTo>
                <a:cubicBezTo>
                  <a:pt x="190" y="0"/>
                  <a:pt x="205" y="14"/>
                  <a:pt x="205" y="32"/>
                </a:cubicBezTo>
                <a:lnTo>
                  <a:pt x="205" y="166"/>
                </a:lnTo>
                <a:cubicBezTo>
                  <a:pt x="205" y="184"/>
                  <a:pt x="190" y="199"/>
                  <a:pt x="172" y="199"/>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36" name="Rectangle 2252">
            <a:extLst>
              <a:ext uri="{FF2B5EF4-FFF2-40B4-BE49-F238E27FC236}">
                <a16:creationId xmlns:a16="http://schemas.microsoft.com/office/drawing/2014/main" id="{37997F96-1A61-F1E6-E3B8-6A16318AE7E9}"/>
              </a:ext>
            </a:extLst>
          </p:cNvPr>
          <p:cNvSpPr>
            <a:spLocks noChangeArrowheads="1"/>
          </p:cNvSpPr>
          <p:nvPr/>
        </p:nvSpPr>
        <p:spPr bwMode="auto">
          <a:xfrm>
            <a:off x="2309459" y="5206029"/>
            <a:ext cx="461072"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37" name="Rectangle 2253">
            <a:extLst>
              <a:ext uri="{FF2B5EF4-FFF2-40B4-BE49-F238E27FC236}">
                <a16:creationId xmlns:a16="http://schemas.microsoft.com/office/drawing/2014/main" id="{12E5AE51-844A-A3C1-3317-18710470041A}"/>
              </a:ext>
            </a:extLst>
          </p:cNvPr>
          <p:cNvSpPr>
            <a:spLocks noChangeArrowheads="1"/>
          </p:cNvSpPr>
          <p:nvPr/>
        </p:nvSpPr>
        <p:spPr bwMode="auto">
          <a:xfrm>
            <a:off x="2309459" y="5387667"/>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38" name="Rectangle 2254">
            <a:extLst>
              <a:ext uri="{FF2B5EF4-FFF2-40B4-BE49-F238E27FC236}">
                <a16:creationId xmlns:a16="http://schemas.microsoft.com/office/drawing/2014/main" id="{F137DF7B-D2D2-18E6-CB38-A48FD3C5E953}"/>
              </a:ext>
            </a:extLst>
          </p:cNvPr>
          <p:cNvSpPr>
            <a:spLocks noChangeArrowheads="1"/>
          </p:cNvSpPr>
          <p:nvPr/>
        </p:nvSpPr>
        <p:spPr bwMode="auto">
          <a:xfrm>
            <a:off x="2309459" y="5569294"/>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39" name="Rectangle 2255">
            <a:extLst>
              <a:ext uri="{FF2B5EF4-FFF2-40B4-BE49-F238E27FC236}">
                <a16:creationId xmlns:a16="http://schemas.microsoft.com/office/drawing/2014/main" id="{3212FCC6-4401-B103-F419-24CEDED4E695}"/>
              </a:ext>
            </a:extLst>
          </p:cNvPr>
          <p:cNvSpPr>
            <a:spLocks noChangeArrowheads="1"/>
          </p:cNvSpPr>
          <p:nvPr/>
        </p:nvSpPr>
        <p:spPr bwMode="auto">
          <a:xfrm>
            <a:off x="2309459" y="5750933"/>
            <a:ext cx="1215543" cy="83830"/>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40" name="Freeform 2256">
            <a:extLst>
              <a:ext uri="{FF2B5EF4-FFF2-40B4-BE49-F238E27FC236}">
                <a16:creationId xmlns:a16="http://schemas.microsoft.com/office/drawing/2014/main" id="{0C7DE4BB-1AE3-0F8B-0495-C215C65A7A12}"/>
              </a:ext>
            </a:extLst>
          </p:cNvPr>
          <p:cNvSpPr>
            <a:spLocks/>
          </p:cNvSpPr>
          <p:nvPr/>
        </p:nvSpPr>
        <p:spPr bwMode="auto">
          <a:xfrm>
            <a:off x="1541021" y="5317803"/>
            <a:ext cx="502983" cy="349298"/>
          </a:xfrm>
          <a:custGeom>
            <a:avLst/>
            <a:gdLst>
              <a:gd name="T0" fmla="*/ 132 w 132"/>
              <a:gd name="T1" fmla="*/ 16 h 92"/>
              <a:gd name="T2" fmla="*/ 131 w 132"/>
              <a:gd name="T3" fmla="*/ 12 h 92"/>
              <a:gd name="T4" fmla="*/ 120 w 132"/>
              <a:gd name="T5" fmla="*/ 2 h 92"/>
              <a:gd name="T6" fmla="*/ 113 w 132"/>
              <a:gd name="T7" fmla="*/ 2 h 92"/>
              <a:gd name="T8" fmla="*/ 58 w 132"/>
              <a:gd name="T9" fmla="*/ 57 h 92"/>
              <a:gd name="T10" fmla="*/ 21 w 132"/>
              <a:gd name="T11" fmla="*/ 19 h 92"/>
              <a:gd name="T12" fmla="*/ 17 w 132"/>
              <a:gd name="T13" fmla="*/ 18 h 92"/>
              <a:gd name="T14" fmla="*/ 13 w 132"/>
              <a:gd name="T15" fmla="*/ 19 h 92"/>
              <a:gd name="T16" fmla="*/ 2 w 132"/>
              <a:gd name="T17" fmla="*/ 30 h 92"/>
              <a:gd name="T18" fmla="*/ 2 w 132"/>
              <a:gd name="T19" fmla="*/ 38 h 92"/>
              <a:gd name="T20" fmla="*/ 54 w 132"/>
              <a:gd name="T21" fmla="*/ 90 h 92"/>
              <a:gd name="T22" fmla="*/ 61 w 132"/>
              <a:gd name="T23" fmla="*/ 90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2"/>
                </a:lnTo>
                <a:lnTo>
                  <a:pt x="120" y="2"/>
                </a:lnTo>
                <a:cubicBezTo>
                  <a:pt x="118" y="0"/>
                  <a:pt x="115" y="0"/>
                  <a:pt x="113" y="2"/>
                </a:cubicBezTo>
                <a:lnTo>
                  <a:pt x="58" y="57"/>
                </a:lnTo>
                <a:lnTo>
                  <a:pt x="21" y="19"/>
                </a:lnTo>
                <a:lnTo>
                  <a:pt x="17" y="18"/>
                </a:lnTo>
                <a:lnTo>
                  <a:pt x="13" y="19"/>
                </a:lnTo>
                <a:lnTo>
                  <a:pt x="2" y="30"/>
                </a:lnTo>
                <a:cubicBezTo>
                  <a:pt x="0" y="32"/>
                  <a:pt x="0" y="36"/>
                  <a:pt x="2" y="38"/>
                </a:cubicBezTo>
                <a:lnTo>
                  <a:pt x="54" y="90"/>
                </a:lnTo>
                <a:cubicBezTo>
                  <a:pt x="56" y="92"/>
                  <a:pt x="59" y="92"/>
                  <a:pt x="61" y="90"/>
                </a:cubicBezTo>
                <a:lnTo>
                  <a:pt x="131" y="20"/>
                </a:lnTo>
                <a:lnTo>
                  <a:pt x="132" y="1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12359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F5B81A-69AC-448C-ACD6-EAA6F95C99EE}"/>
              </a:ext>
            </a:extLst>
          </p:cNvPr>
          <p:cNvSpPr>
            <a:spLocks noGrp="1"/>
          </p:cNvSpPr>
          <p:nvPr>
            <p:ph type="title"/>
          </p:nvPr>
        </p:nvSpPr>
        <p:spPr/>
        <p:txBody>
          <a:bodyPr>
            <a:normAutofit/>
          </a:bodyPr>
          <a:lstStyle/>
          <a:p>
            <a:r>
              <a:rPr lang="lv-LV" sz="2800">
                <a:solidFill>
                  <a:srgbClr val="002060"/>
                </a:solidFill>
              </a:rPr>
              <a:t>Prezentācijas saturs</a:t>
            </a:r>
          </a:p>
        </p:txBody>
      </p:sp>
      <p:sp>
        <p:nvSpPr>
          <p:cNvPr id="5" name="Freeform: Shape 1985">
            <a:extLst>
              <a:ext uri="{FF2B5EF4-FFF2-40B4-BE49-F238E27FC236}">
                <a16:creationId xmlns:a16="http://schemas.microsoft.com/office/drawing/2014/main" id="{AE721744-7FD9-4A23-9D69-16BE8E47CF2F}"/>
              </a:ext>
            </a:extLst>
          </p:cNvPr>
          <p:cNvSpPr>
            <a:spLocks/>
          </p:cNvSpPr>
          <p:nvPr/>
        </p:nvSpPr>
        <p:spPr bwMode="auto">
          <a:xfrm>
            <a:off x="940498" y="2299918"/>
            <a:ext cx="3073775" cy="3870180"/>
          </a:xfrm>
          <a:custGeom>
            <a:avLst/>
            <a:gdLst>
              <a:gd name="connsiteX0" fmla="*/ 169336 w 1220753"/>
              <a:gd name="connsiteY0" fmla="*/ 99880 h 1537046"/>
              <a:gd name="connsiteX1" fmla="*/ 94329 w 1220753"/>
              <a:gd name="connsiteY1" fmla="*/ 175236 h 1537046"/>
              <a:gd name="connsiteX2" fmla="*/ 94329 w 1220753"/>
              <a:gd name="connsiteY2" fmla="*/ 1365851 h 1537046"/>
              <a:gd name="connsiteX3" fmla="*/ 169336 w 1220753"/>
              <a:gd name="connsiteY3" fmla="*/ 1442713 h 1537046"/>
              <a:gd name="connsiteX4" fmla="*/ 1049913 w 1220753"/>
              <a:gd name="connsiteY4" fmla="*/ 1442713 h 1537046"/>
              <a:gd name="connsiteX5" fmla="*/ 1126420 w 1220753"/>
              <a:gd name="connsiteY5" fmla="*/ 1365851 h 1537046"/>
              <a:gd name="connsiteX6" fmla="*/ 1126420 w 1220753"/>
              <a:gd name="connsiteY6" fmla="*/ 175236 h 1537046"/>
              <a:gd name="connsiteX7" fmla="*/ 1049913 w 1220753"/>
              <a:gd name="connsiteY7" fmla="*/ 99880 h 1537046"/>
              <a:gd name="connsiteX8" fmla="*/ 134132 w 1220753"/>
              <a:gd name="connsiteY8" fmla="*/ 0 h 1537046"/>
              <a:gd name="connsiteX9" fmla="*/ 1086621 w 1220753"/>
              <a:gd name="connsiteY9" fmla="*/ 0 h 1537046"/>
              <a:gd name="connsiteX10" fmla="*/ 1220753 w 1220753"/>
              <a:gd name="connsiteY10" fmla="*/ 132219 h 1537046"/>
              <a:gd name="connsiteX11" fmla="*/ 1220753 w 1220753"/>
              <a:gd name="connsiteY11" fmla="*/ 1403325 h 1537046"/>
              <a:gd name="connsiteX12" fmla="*/ 1086621 w 1220753"/>
              <a:gd name="connsiteY12" fmla="*/ 1537046 h 1537046"/>
              <a:gd name="connsiteX13" fmla="*/ 134132 w 1220753"/>
              <a:gd name="connsiteY13" fmla="*/ 1537046 h 1537046"/>
              <a:gd name="connsiteX14" fmla="*/ 0 w 1220753"/>
              <a:gd name="connsiteY14" fmla="*/ 1403325 h 1537046"/>
              <a:gd name="connsiteX15" fmla="*/ 0 w 1220753"/>
              <a:gd name="connsiteY15" fmla="*/ 132219 h 1537046"/>
              <a:gd name="connsiteX16" fmla="*/ 134132 w 1220753"/>
              <a:gd name="connsiteY16" fmla="*/ 0 h 153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753" h="1537046">
                <a:moveTo>
                  <a:pt x="169336" y="99880"/>
                </a:moveTo>
                <a:cubicBezTo>
                  <a:pt x="127332" y="99880"/>
                  <a:pt x="94329" y="133037"/>
                  <a:pt x="94329" y="175236"/>
                </a:cubicBezTo>
                <a:lnTo>
                  <a:pt x="94329" y="1365851"/>
                </a:lnTo>
                <a:cubicBezTo>
                  <a:pt x="94329" y="1408050"/>
                  <a:pt x="127332" y="1442713"/>
                  <a:pt x="169336" y="1442713"/>
                </a:cubicBezTo>
                <a:lnTo>
                  <a:pt x="1049913" y="1442713"/>
                </a:lnTo>
                <a:cubicBezTo>
                  <a:pt x="1091917" y="1442713"/>
                  <a:pt x="1126420" y="1408050"/>
                  <a:pt x="1126420" y="1365851"/>
                </a:cubicBezTo>
                <a:lnTo>
                  <a:pt x="1126420" y="175236"/>
                </a:lnTo>
                <a:cubicBezTo>
                  <a:pt x="1126420" y="133037"/>
                  <a:pt x="1091917" y="99880"/>
                  <a:pt x="1049913" y="99880"/>
                </a:cubicBezTo>
                <a:close/>
                <a:moveTo>
                  <a:pt x="134132" y="0"/>
                </a:moveTo>
                <a:lnTo>
                  <a:pt x="1086621" y="0"/>
                </a:lnTo>
                <a:cubicBezTo>
                  <a:pt x="1158962" y="0"/>
                  <a:pt x="1220753" y="60100"/>
                  <a:pt x="1220753" y="132219"/>
                </a:cubicBezTo>
                <a:lnTo>
                  <a:pt x="1220753" y="1403325"/>
                </a:lnTo>
                <a:cubicBezTo>
                  <a:pt x="1220753" y="1476947"/>
                  <a:pt x="1158962" y="1537046"/>
                  <a:pt x="1086621" y="1537046"/>
                </a:cubicBezTo>
                <a:lnTo>
                  <a:pt x="134132" y="1537046"/>
                </a:lnTo>
                <a:cubicBezTo>
                  <a:pt x="60284" y="1537046"/>
                  <a:pt x="0" y="1476947"/>
                  <a:pt x="0" y="1403325"/>
                </a:cubicBezTo>
                <a:lnTo>
                  <a:pt x="0" y="132219"/>
                </a:lnTo>
                <a:cubicBezTo>
                  <a:pt x="0" y="60100"/>
                  <a:pt x="60284" y="0"/>
                  <a:pt x="134132"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6" name="Freeform 2233">
            <a:extLst>
              <a:ext uri="{FF2B5EF4-FFF2-40B4-BE49-F238E27FC236}">
                <a16:creationId xmlns:a16="http://schemas.microsoft.com/office/drawing/2014/main" id="{ADFF7861-968E-43EF-A532-0B037B66F0B5}"/>
              </a:ext>
            </a:extLst>
          </p:cNvPr>
          <p:cNvSpPr>
            <a:spLocks/>
          </p:cNvSpPr>
          <p:nvPr/>
        </p:nvSpPr>
        <p:spPr bwMode="auto">
          <a:xfrm>
            <a:off x="1541277" y="1810912"/>
            <a:ext cx="1872210" cy="572845"/>
          </a:xfrm>
          <a:custGeom>
            <a:avLst/>
            <a:gdLst>
              <a:gd name="T0" fmla="*/ 283 w 494"/>
              <a:gd name="T1" fmla="*/ 0 h 149"/>
              <a:gd name="T2" fmla="*/ 247 w 494"/>
              <a:gd name="T3" fmla="*/ 40 h 149"/>
              <a:gd name="T4" fmla="*/ 210 w 494"/>
              <a:gd name="T5" fmla="*/ 0 h 149"/>
              <a:gd name="T6" fmla="*/ 0 w 494"/>
              <a:gd name="T7" fmla="*/ 0 h 149"/>
              <a:gd name="T8" fmla="*/ 0 w 494"/>
              <a:gd name="T9" fmla="*/ 149 h 149"/>
              <a:gd name="T10" fmla="*/ 494 w 494"/>
              <a:gd name="T11" fmla="*/ 149 h 149"/>
              <a:gd name="T12" fmla="*/ 494 w 494"/>
              <a:gd name="T13" fmla="*/ 0 h 149"/>
              <a:gd name="T14" fmla="*/ 283 w 494"/>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149">
                <a:moveTo>
                  <a:pt x="283" y="0"/>
                </a:moveTo>
                <a:cubicBezTo>
                  <a:pt x="282" y="22"/>
                  <a:pt x="266" y="40"/>
                  <a:pt x="247" y="40"/>
                </a:cubicBezTo>
                <a:cubicBezTo>
                  <a:pt x="228" y="40"/>
                  <a:pt x="212" y="22"/>
                  <a:pt x="210" y="0"/>
                </a:cubicBezTo>
                <a:lnTo>
                  <a:pt x="0" y="0"/>
                </a:lnTo>
                <a:lnTo>
                  <a:pt x="0" y="149"/>
                </a:lnTo>
                <a:lnTo>
                  <a:pt x="494" y="149"/>
                </a:lnTo>
                <a:lnTo>
                  <a:pt x="494" y="0"/>
                </a:lnTo>
                <a:lnTo>
                  <a:pt x="283" y="0"/>
                </a:ln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7" name="Rectangle 2234">
            <a:extLst>
              <a:ext uri="{FF2B5EF4-FFF2-40B4-BE49-F238E27FC236}">
                <a16:creationId xmlns:a16="http://schemas.microsoft.com/office/drawing/2014/main" id="{B7E34238-4359-42E8-93A4-86D6A38D77A8}"/>
              </a:ext>
            </a:extLst>
          </p:cNvPr>
          <p:cNvSpPr>
            <a:spLocks noChangeArrowheads="1"/>
          </p:cNvSpPr>
          <p:nvPr/>
        </p:nvSpPr>
        <p:spPr bwMode="auto">
          <a:xfrm>
            <a:off x="1541277" y="2230065"/>
            <a:ext cx="1872210" cy="153695"/>
          </a:xfrm>
          <a:prstGeom prst="rect">
            <a:avLst/>
          </a:pr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8" name="Freeform 2235">
            <a:extLst>
              <a:ext uri="{FF2B5EF4-FFF2-40B4-BE49-F238E27FC236}">
                <a16:creationId xmlns:a16="http://schemas.microsoft.com/office/drawing/2014/main" id="{54F9002D-1A5F-4D2D-9C47-C2D8E4B6008A}"/>
              </a:ext>
            </a:extLst>
          </p:cNvPr>
          <p:cNvSpPr>
            <a:spLocks noEditPoints="1"/>
          </p:cNvSpPr>
          <p:nvPr/>
        </p:nvSpPr>
        <p:spPr bwMode="auto">
          <a:xfrm>
            <a:off x="2225885" y="1545444"/>
            <a:ext cx="502983" cy="489015"/>
          </a:xfrm>
          <a:custGeom>
            <a:avLst/>
            <a:gdLst>
              <a:gd name="T0" fmla="*/ 66 w 132"/>
              <a:gd name="T1" fmla="*/ 93 h 132"/>
              <a:gd name="T2" fmla="*/ 39 w 132"/>
              <a:gd name="T3" fmla="*/ 66 h 132"/>
              <a:gd name="T4" fmla="*/ 66 w 132"/>
              <a:gd name="T5" fmla="*/ 39 h 132"/>
              <a:gd name="T6" fmla="*/ 93 w 132"/>
              <a:gd name="T7" fmla="*/ 66 h 132"/>
              <a:gd name="T8" fmla="*/ 66 w 132"/>
              <a:gd name="T9" fmla="*/ 93 h 132"/>
              <a:gd name="T10" fmla="*/ 66 w 132"/>
              <a:gd name="T11" fmla="*/ 0 h 132"/>
              <a:gd name="T12" fmla="*/ 0 w 132"/>
              <a:gd name="T13" fmla="*/ 66 h 132"/>
              <a:gd name="T14" fmla="*/ 66 w 132"/>
              <a:gd name="T15" fmla="*/ 132 h 132"/>
              <a:gd name="T16" fmla="*/ 132 w 132"/>
              <a:gd name="T17" fmla="*/ 66 h 132"/>
              <a:gd name="T18" fmla="*/ 66 w 13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93"/>
                </a:moveTo>
                <a:cubicBezTo>
                  <a:pt x="51" y="93"/>
                  <a:pt x="39" y="81"/>
                  <a:pt x="39" y="66"/>
                </a:cubicBezTo>
                <a:cubicBezTo>
                  <a:pt x="39" y="51"/>
                  <a:pt x="51" y="39"/>
                  <a:pt x="66" y="39"/>
                </a:cubicBezTo>
                <a:cubicBezTo>
                  <a:pt x="81" y="39"/>
                  <a:pt x="93" y="51"/>
                  <a:pt x="93" y="66"/>
                </a:cubicBezTo>
                <a:cubicBezTo>
                  <a:pt x="93" y="81"/>
                  <a:pt x="81" y="93"/>
                  <a:pt x="66" y="93"/>
                </a:cubicBezTo>
                <a:close/>
                <a:moveTo>
                  <a:pt x="66" y="0"/>
                </a:moveTo>
                <a:cubicBezTo>
                  <a:pt x="30" y="0"/>
                  <a:pt x="0" y="30"/>
                  <a:pt x="0" y="66"/>
                </a:cubicBezTo>
                <a:cubicBezTo>
                  <a:pt x="0" y="102"/>
                  <a:pt x="30" y="132"/>
                  <a:pt x="66" y="132"/>
                </a:cubicBezTo>
                <a:cubicBezTo>
                  <a:pt x="102" y="132"/>
                  <a:pt x="132" y="102"/>
                  <a:pt x="132" y="66"/>
                </a:cubicBezTo>
                <a:cubicBezTo>
                  <a:pt x="132" y="30"/>
                  <a:pt x="102" y="0"/>
                  <a:pt x="66" y="0"/>
                </a:cubicBez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9" name="Rectangle 2236">
            <a:extLst>
              <a:ext uri="{FF2B5EF4-FFF2-40B4-BE49-F238E27FC236}">
                <a16:creationId xmlns:a16="http://schemas.microsoft.com/office/drawing/2014/main" id="{FEAE216B-4657-4416-BCE0-741B549F9786}"/>
              </a:ext>
            </a:extLst>
          </p:cNvPr>
          <p:cNvSpPr>
            <a:spLocks noChangeArrowheads="1"/>
          </p:cNvSpPr>
          <p:nvPr/>
        </p:nvSpPr>
        <p:spPr bwMode="auto">
          <a:xfrm>
            <a:off x="1541277" y="2188144"/>
            <a:ext cx="1872210" cy="41918"/>
          </a:xfrm>
          <a:prstGeom prst="rect">
            <a:avLst/>
          </a:pr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0" name="Rectangle 2237">
            <a:extLst>
              <a:ext uri="{FF2B5EF4-FFF2-40B4-BE49-F238E27FC236}">
                <a16:creationId xmlns:a16="http://schemas.microsoft.com/office/drawing/2014/main" id="{6AEE5AC7-E68B-4357-8558-11C8D95D994A}"/>
              </a:ext>
            </a:extLst>
          </p:cNvPr>
          <p:cNvSpPr>
            <a:spLocks noChangeArrowheads="1"/>
          </p:cNvSpPr>
          <p:nvPr/>
        </p:nvSpPr>
        <p:spPr bwMode="auto">
          <a:xfrm>
            <a:off x="1708939" y="1782969"/>
            <a:ext cx="321354" cy="83830"/>
          </a:xfrm>
          <a:prstGeom prst="rect">
            <a:avLst/>
          </a:pr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1" name="Rectangle 2238">
            <a:extLst>
              <a:ext uri="{FF2B5EF4-FFF2-40B4-BE49-F238E27FC236}">
                <a16:creationId xmlns:a16="http://schemas.microsoft.com/office/drawing/2014/main" id="{8E5F94DC-FB85-4BC0-8EB6-92EF7D164AF2}"/>
              </a:ext>
            </a:extLst>
          </p:cNvPr>
          <p:cNvSpPr>
            <a:spLocks noChangeArrowheads="1"/>
          </p:cNvSpPr>
          <p:nvPr/>
        </p:nvSpPr>
        <p:spPr bwMode="auto">
          <a:xfrm>
            <a:off x="2924471" y="1782969"/>
            <a:ext cx="321354" cy="69863"/>
          </a:xfrm>
          <a:prstGeom prst="rect">
            <a:avLst/>
          </a:pr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2" name="Freeform 2239">
            <a:extLst>
              <a:ext uri="{FF2B5EF4-FFF2-40B4-BE49-F238E27FC236}">
                <a16:creationId xmlns:a16="http://schemas.microsoft.com/office/drawing/2014/main" id="{F5DAEBB6-5091-443B-91FC-BD9D0690E36F}"/>
              </a:ext>
            </a:extLst>
          </p:cNvPr>
          <p:cNvSpPr>
            <a:spLocks noEditPoints="1"/>
          </p:cNvSpPr>
          <p:nvPr/>
        </p:nvSpPr>
        <p:spPr bwMode="auto">
          <a:xfrm>
            <a:off x="1401304" y="2642231"/>
            <a:ext cx="768448" cy="754474"/>
          </a:xfrm>
          <a:custGeom>
            <a:avLst/>
            <a:gdLst>
              <a:gd name="T0" fmla="*/ 33 w 205"/>
              <a:gd name="T1" fmla="*/ 18 h 199"/>
              <a:gd name="T2" fmla="*/ 18 w 205"/>
              <a:gd name="T3" fmla="*/ 32 h 199"/>
              <a:gd name="T4" fmla="*/ 18 w 205"/>
              <a:gd name="T5" fmla="*/ 166 h 199"/>
              <a:gd name="T6" fmla="*/ 33 w 205"/>
              <a:gd name="T7" fmla="*/ 181 h 199"/>
              <a:gd name="T8" fmla="*/ 172 w 205"/>
              <a:gd name="T9" fmla="*/ 181 h 199"/>
              <a:gd name="T10" fmla="*/ 187 w 205"/>
              <a:gd name="T11" fmla="*/ 166 h 199"/>
              <a:gd name="T12" fmla="*/ 187 w 205"/>
              <a:gd name="T13" fmla="*/ 32 h 199"/>
              <a:gd name="T14" fmla="*/ 172 w 205"/>
              <a:gd name="T15" fmla="*/ 18 h 199"/>
              <a:gd name="T16" fmla="*/ 33 w 205"/>
              <a:gd name="T17" fmla="*/ 18 h 199"/>
              <a:gd name="T18" fmla="*/ 172 w 205"/>
              <a:gd name="T19" fmla="*/ 199 h 199"/>
              <a:gd name="T20" fmla="*/ 33 w 205"/>
              <a:gd name="T21" fmla="*/ 199 h 199"/>
              <a:gd name="T22" fmla="*/ 0 w 205"/>
              <a:gd name="T23" fmla="*/ 166 h 199"/>
              <a:gd name="T24" fmla="*/ 0 w 205"/>
              <a:gd name="T25" fmla="*/ 32 h 199"/>
              <a:gd name="T26" fmla="*/ 33 w 205"/>
              <a:gd name="T27" fmla="*/ 0 h 199"/>
              <a:gd name="T28" fmla="*/ 172 w 205"/>
              <a:gd name="T29" fmla="*/ 0 h 199"/>
              <a:gd name="T30" fmla="*/ 205 w 205"/>
              <a:gd name="T31" fmla="*/ 32 h 199"/>
              <a:gd name="T32" fmla="*/ 205 w 205"/>
              <a:gd name="T33" fmla="*/ 166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4"/>
                  <a:pt x="18" y="32"/>
                </a:cubicBezTo>
                <a:lnTo>
                  <a:pt x="18" y="166"/>
                </a:lnTo>
                <a:cubicBezTo>
                  <a:pt x="18" y="174"/>
                  <a:pt x="25" y="181"/>
                  <a:pt x="33" y="181"/>
                </a:cubicBezTo>
                <a:lnTo>
                  <a:pt x="172" y="181"/>
                </a:lnTo>
                <a:cubicBezTo>
                  <a:pt x="180" y="181"/>
                  <a:pt x="187" y="174"/>
                  <a:pt x="187" y="166"/>
                </a:cubicBezTo>
                <a:lnTo>
                  <a:pt x="187" y="32"/>
                </a:lnTo>
                <a:cubicBezTo>
                  <a:pt x="187" y="24"/>
                  <a:pt x="180" y="18"/>
                  <a:pt x="172" y="18"/>
                </a:cubicBezTo>
                <a:lnTo>
                  <a:pt x="33" y="18"/>
                </a:lnTo>
                <a:close/>
                <a:moveTo>
                  <a:pt x="172" y="199"/>
                </a:moveTo>
                <a:lnTo>
                  <a:pt x="33" y="199"/>
                </a:lnTo>
                <a:cubicBezTo>
                  <a:pt x="15" y="199"/>
                  <a:pt x="0" y="184"/>
                  <a:pt x="0" y="166"/>
                </a:cubicBezTo>
                <a:lnTo>
                  <a:pt x="0" y="32"/>
                </a:lnTo>
                <a:cubicBezTo>
                  <a:pt x="0" y="14"/>
                  <a:pt x="15" y="0"/>
                  <a:pt x="33" y="0"/>
                </a:cubicBezTo>
                <a:lnTo>
                  <a:pt x="172" y="0"/>
                </a:lnTo>
                <a:cubicBezTo>
                  <a:pt x="190" y="0"/>
                  <a:pt x="205" y="14"/>
                  <a:pt x="205" y="32"/>
                </a:cubicBezTo>
                <a:lnTo>
                  <a:pt x="205" y="166"/>
                </a:lnTo>
                <a:cubicBezTo>
                  <a:pt x="205" y="184"/>
                  <a:pt x="190" y="199"/>
                  <a:pt x="172" y="199"/>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3" name="Rectangle 2240">
            <a:extLst>
              <a:ext uri="{FF2B5EF4-FFF2-40B4-BE49-F238E27FC236}">
                <a16:creationId xmlns:a16="http://schemas.microsoft.com/office/drawing/2014/main" id="{39D64B28-F430-4FB9-8D87-EC954BE0E24C}"/>
              </a:ext>
            </a:extLst>
          </p:cNvPr>
          <p:cNvSpPr>
            <a:spLocks noChangeArrowheads="1"/>
          </p:cNvSpPr>
          <p:nvPr/>
        </p:nvSpPr>
        <p:spPr bwMode="auto">
          <a:xfrm>
            <a:off x="2309459" y="2712086"/>
            <a:ext cx="461072"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4" name="Rectangle 2241">
            <a:extLst>
              <a:ext uri="{FF2B5EF4-FFF2-40B4-BE49-F238E27FC236}">
                <a16:creationId xmlns:a16="http://schemas.microsoft.com/office/drawing/2014/main" id="{5D48DE15-7372-42F0-B247-3F9BD99B11A1}"/>
              </a:ext>
            </a:extLst>
          </p:cNvPr>
          <p:cNvSpPr>
            <a:spLocks noChangeArrowheads="1"/>
          </p:cNvSpPr>
          <p:nvPr/>
        </p:nvSpPr>
        <p:spPr bwMode="auto">
          <a:xfrm>
            <a:off x="2309459" y="2893722"/>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5" name="Rectangle 2242">
            <a:extLst>
              <a:ext uri="{FF2B5EF4-FFF2-40B4-BE49-F238E27FC236}">
                <a16:creationId xmlns:a16="http://schemas.microsoft.com/office/drawing/2014/main" id="{FCDAC809-BCAF-422A-AEF4-AC355CC5FDBC}"/>
              </a:ext>
            </a:extLst>
          </p:cNvPr>
          <p:cNvSpPr>
            <a:spLocks noChangeArrowheads="1"/>
          </p:cNvSpPr>
          <p:nvPr/>
        </p:nvSpPr>
        <p:spPr bwMode="auto">
          <a:xfrm>
            <a:off x="2309459" y="3075351"/>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6" name="Rectangle 2243">
            <a:extLst>
              <a:ext uri="{FF2B5EF4-FFF2-40B4-BE49-F238E27FC236}">
                <a16:creationId xmlns:a16="http://schemas.microsoft.com/office/drawing/2014/main" id="{4DED901B-0B36-46FC-86CD-3A43EE8D27C8}"/>
              </a:ext>
            </a:extLst>
          </p:cNvPr>
          <p:cNvSpPr>
            <a:spLocks noChangeArrowheads="1"/>
          </p:cNvSpPr>
          <p:nvPr/>
        </p:nvSpPr>
        <p:spPr bwMode="auto">
          <a:xfrm>
            <a:off x="2309459" y="3256987"/>
            <a:ext cx="1215543" cy="83830"/>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7" name="Freeform 2244">
            <a:extLst>
              <a:ext uri="{FF2B5EF4-FFF2-40B4-BE49-F238E27FC236}">
                <a16:creationId xmlns:a16="http://schemas.microsoft.com/office/drawing/2014/main" id="{B1790A10-A007-4416-9583-45077D2E14DF}"/>
              </a:ext>
            </a:extLst>
          </p:cNvPr>
          <p:cNvSpPr>
            <a:spLocks/>
          </p:cNvSpPr>
          <p:nvPr/>
        </p:nvSpPr>
        <p:spPr bwMode="auto">
          <a:xfrm>
            <a:off x="1541021" y="2837834"/>
            <a:ext cx="502983" cy="335321"/>
          </a:xfrm>
          <a:custGeom>
            <a:avLst/>
            <a:gdLst>
              <a:gd name="T0" fmla="*/ 132 w 132"/>
              <a:gd name="T1" fmla="*/ 16 h 92"/>
              <a:gd name="T2" fmla="*/ 131 w 132"/>
              <a:gd name="T3" fmla="*/ 13 h 92"/>
              <a:gd name="T4" fmla="*/ 120 w 132"/>
              <a:gd name="T5" fmla="*/ 2 h 92"/>
              <a:gd name="T6" fmla="*/ 113 w 132"/>
              <a:gd name="T7" fmla="*/ 2 h 92"/>
              <a:gd name="T8" fmla="*/ 58 w 132"/>
              <a:gd name="T9" fmla="*/ 57 h 92"/>
              <a:gd name="T10" fmla="*/ 21 w 132"/>
              <a:gd name="T11" fmla="*/ 19 h 92"/>
              <a:gd name="T12" fmla="*/ 17 w 132"/>
              <a:gd name="T13" fmla="*/ 18 h 92"/>
              <a:gd name="T14" fmla="*/ 13 w 132"/>
              <a:gd name="T15" fmla="*/ 19 h 92"/>
              <a:gd name="T16" fmla="*/ 2 w 132"/>
              <a:gd name="T17" fmla="*/ 30 h 92"/>
              <a:gd name="T18" fmla="*/ 2 w 132"/>
              <a:gd name="T19" fmla="*/ 38 h 92"/>
              <a:gd name="T20" fmla="*/ 54 w 132"/>
              <a:gd name="T21" fmla="*/ 90 h 92"/>
              <a:gd name="T22" fmla="*/ 61 w 132"/>
              <a:gd name="T23" fmla="*/ 90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3"/>
                </a:lnTo>
                <a:lnTo>
                  <a:pt x="120" y="2"/>
                </a:lnTo>
                <a:cubicBezTo>
                  <a:pt x="118" y="0"/>
                  <a:pt x="115" y="0"/>
                  <a:pt x="113" y="2"/>
                </a:cubicBezTo>
                <a:lnTo>
                  <a:pt x="58" y="57"/>
                </a:lnTo>
                <a:lnTo>
                  <a:pt x="21" y="19"/>
                </a:lnTo>
                <a:lnTo>
                  <a:pt x="17" y="18"/>
                </a:lnTo>
                <a:lnTo>
                  <a:pt x="13" y="19"/>
                </a:lnTo>
                <a:lnTo>
                  <a:pt x="2" y="30"/>
                </a:lnTo>
                <a:cubicBezTo>
                  <a:pt x="0" y="32"/>
                  <a:pt x="0" y="36"/>
                  <a:pt x="2" y="38"/>
                </a:cubicBezTo>
                <a:lnTo>
                  <a:pt x="54" y="90"/>
                </a:lnTo>
                <a:cubicBezTo>
                  <a:pt x="56" y="92"/>
                  <a:pt x="59" y="92"/>
                  <a:pt x="61" y="90"/>
                </a:cubicBezTo>
                <a:lnTo>
                  <a:pt x="131" y="20"/>
                </a:lnTo>
                <a:lnTo>
                  <a:pt x="132"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8" name="Freeform 2245">
            <a:extLst>
              <a:ext uri="{FF2B5EF4-FFF2-40B4-BE49-F238E27FC236}">
                <a16:creationId xmlns:a16="http://schemas.microsoft.com/office/drawing/2014/main" id="{F1CA2BE3-90C5-41DC-A66A-F55D4C76D49D}"/>
              </a:ext>
            </a:extLst>
          </p:cNvPr>
          <p:cNvSpPr>
            <a:spLocks noEditPoints="1"/>
          </p:cNvSpPr>
          <p:nvPr/>
        </p:nvSpPr>
        <p:spPr bwMode="auto">
          <a:xfrm>
            <a:off x="1401304" y="3473545"/>
            <a:ext cx="768448" cy="754474"/>
          </a:xfrm>
          <a:custGeom>
            <a:avLst/>
            <a:gdLst>
              <a:gd name="T0" fmla="*/ 33 w 205"/>
              <a:gd name="T1" fmla="*/ 18 h 199"/>
              <a:gd name="T2" fmla="*/ 18 w 205"/>
              <a:gd name="T3" fmla="*/ 33 h 199"/>
              <a:gd name="T4" fmla="*/ 18 w 205"/>
              <a:gd name="T5" fmla="*/ 167 h 199"/>
              <a:gd name="T6" fmla="*/ 33 w 205"/>
              <a:gd name="T7" fmla="*/ 182 h 199"/>
              <a:gd name="T8" fmla="*/ 172 w 205"/>
              <a:gd name="T9" fmla="*/ 182 h 199"/>
              <a:gd name="T10" fmla="*/ 187 w 205"/>
              <a:gd name="T11" fmla="*/ 167 h 199"/>
              <a:gd name="T12" fmla="*/ 187 w 205"/>
              <a:gd name="T13" fmla="*/ 33 h 199"/>
              <a:gd name="T14" fmla="*/ 172 w 205"/>
              <a:gd name="T15" fmla="*/ 18 h 199"/>
              <a:gd name="T16" fmla="*/ 33 w 205"/>
              <a:gd name="T17" fmla="*/ 18 h 199"/>
              <a:gd name="T18" fmla="*/ 172 w 205"/>
              <a:gd name="T19" fmla="*/ 199 h 199"/>
              <a:gd name="T20" fmla="*/ 33 w 205"/>
              <a:gd name="T21" fmla="*/ 199 h 199"/>
              <a:gd name="T22" fmla="*/ 0 w 205"/>
              <a:gd name="T23" fmla="*/ 167 h 199"/>
              <a:gd name="T24" fmla="*/ 0 w 205"/>
              <a:gd name="T25" fmla="*/ 33 h 199"/>
              <a:gd name="T26" fmla="*/ 33 w 205"/>
              <a:gd name="T27" fmla="*/ 0 h 199"/>
              <a:gd name="T28" fmla="*/ 172 w 205"/>
              <a:gd name="T29" fmla="*/ 0 h 199"/>
              <a:gd name="T30" fmla="*/ 205 w 205"/>
              <a:gd name="T31" fmla="*/ 33 h 199"/>
              <a:gd name="T32" fmla="*/ 205 w 205"/>
              <a:gd name="T33" fmla="*/ 167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5"/>
                  <a:pt x="18" y="33"/>
                </a:cubicBezTo>
                <a:lnTo>
                  <a:pt x="18" y="167"/>
                </a:lnTo>
                <a:cubicBezTo>
                  <a:pt x="18" y="175"/>
                  <a:pt x="25" y="182"/>
                  <a:pt x="33" y="182"/>
                </a:cubicBezTo>
                <a:lnTo>
                  <a:pt x="172" y="182"/>
                </a:lnTo>
                <a:cubicBezTo>
                  <a:pt x="180" y="182"/>
                  <a:pt x="187" y="175"/>
                  <a:pt x="187" y="167"/>
                </a:cubicBezTo>
                <a:lnTo>
                  <a:pt x="187" y="33"/>
                </a:lnTo>
                <a:cubicBezTo>
                  <a:pt x="187" y="25"/>
                  <a:pt x="180" y="18"/>
                  <a:pt x="172" y="18"/>
                </a:cubicBezTo>
                <a:lnTo>
                  <a:pt x="33" y="18"/>
                </a:lnTo>
                <a:close/>
                <a:moveTo>
                  <a:pt x="172" y="199"/>
                </a:moveTo>
                <a:lnTo>
                  <a:pt x="33" y="199"/>
                </a:lnTo>
                <a:cubicBezTo>
                  <a:pt x="15" y="199"/>
                  <a:pt x="0" y="185"/>
                  <a:pt x="0" y="167"/>
                </a:cubicBezTo>
                <a:lnTo>
                  <a:pt x="0" y="33"/>
                </a:lnTo>
                <a:cubicBezTo>
                  <a:pt x="0" y="15"/>
                  <a:pt x="15" y="0"/>
                  <a:pt x="33" y="0"/>
                </a:cubicBezTo>
                <a:lnTo>
                  <a:pt x="172" y="0"/>
                </a:lnTo>
                <a:cubicBezTo>
                  <a:pt x="190" y="0"/>
                  <a:pt x="205" y="15"/>
                  <a:pt x="205" y="33"/>
                </a:cubicBezTo>
                <a:lnTo>
                  <a:pt x="205" y="167"/>
                </a:lnTo>
                <a:cubicBezTo>
                  <a:pt x="205" y="185"/>
                  <a:pt x="190" y="199"/>
                  <a:pt x="172" y="199"/>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9" name="Rectangle 2246">
            <a:extLst>
              <a:ext uri="{FF2B5EF4-FFF2-40B4-BE49-F238E27FC236}">
                <a16:creationId xmlns:a16="http://schemas.microsoft.com/office/drawing/2014/main" id="{376101E8-8D1E-4BF1-B968-DE4D7060E22B}"/>
              </a:ext>
            </a:extLst>
          </p:cNvPr>
          <p:cNvSpPr>
            <a:spLocks noChangeArrowheads="1"/>
          </p:cNvSpPr>
          <p:nvPr/>
        </p:nvSpPr>
        <p:spPr bwMode="auto">
          <a:xfrm>
            <a:off x="2309459" y="3557376"/>
            <a:ext cx="461072" cy="83830"/>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0" name="Rectangle 2247">
            <a:extLst>
              <a:ext uri="{FF2B5EF4-FFF2-40B4-BE49-F238E27FC236}">
                <a16:creationId xmlns:a16="http://schemas.microsoft.com/office/drawing/2014/main" id="{E5B4C060-F8B1-4DC1-9846-A106C69722CA}"/>
              </a:ext>
            </a:extLst>
          </p:cNvPr>
          <p:cNvSpPr>
            <a:spLocks noChangeArrowheads="1"/>
          </p:cNvSpPr>
          <p:nvPr/>
        </p:nvSpPr>
        <p:spPr bwMode="auto">
          <a:xfrm>
            <a:off x="2309459" y="3739003"/>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1" name="Rectangle 2248">
            <a:extLst>
              <a:ext uri="{FF2B5EF4-FFF2-40B4-BE49-F238E27FC236}">
                <a16:creationId xmlns:a16="http://schemas.microsoft.com/office/drawing/2014/main" id="{ECA03F2C-26DB-4413-8A76-7292C6A0B87E}"/>
              </a:ext>
            </a:extLst>
          </p:cNvPr>
          <p:cNvSpPr>
            <a:spLocks noChangeArrowheads="1"/>
          </p:cNvSpPr>
          <p:nvPr/>
        </p:nvSpPr>
        <p:spPr bwMode="auto">
          <a:xfrm>
            <a:off x="2309459" y="3920641"/>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2" name="Rectangle 2249">
            <a:extLst>
              <a:ext uri="{FF2B5EF4-FFF2-40B4-BE49-F238E27FC236}">
                <a16:creationId xmlns:a16="http://schemas.microsoft.com/office/drawing/2014/main" id="{35C278D8-6D86-4903-BCD3-345BE1E2DA3B}"/>
              </a:ext>
            </a:extLst>
          </p:cNvPr>
          <p:cNvSpPr>
            <a:spLocks noChangeArrowheads="1"/>
          </p:cNvSpPr>
          <p:nvPr/>
        </p:nvSpPr>
        <p:spPr bwMode="auto">
          <a:xfrm>
            <a:off x="2309459" y="4088303"/>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3" name="Freeform 2250">
            <a:extLst>
              <a:ext uri="{FF2B5EF4-FFF2-40B4-BE49-F238E27FC236}">
                <a16:creationId xmlns:a16="http://schemas.microsoft.com/office/drawing/2014/main" id="{0A67BD67-5C39-4170-AC47-B3AFE8FD4D81}"/>
              </a:ext>
            </a:extLst>
          </p:cNvPr>
          <p:cNvSpPr>
            <a:spLocks/>
          </p:cNvSpPr>
          <p:nvPr/>
        </p:nvSpPr>
        <p:spPr bwMode="auto">
          <a:xfrm>
            <a:off x="1541021" y="3669150"/>
            <a:ext cx="502983" cy="349298"/>
          </a:xfrm>
          <a:custGeom>
            <a:avLst/>
            <a:gdLst>
              <a:gd name="T0" fmla="*/ 132 w 132"/>
              <a:gd name="T1" fmla="*/ 16 h 92"/>
              <a:gd name="T2" fmla="*/ 131 w 132"/>
              <a:gd name="T3" fmla="*/ 12 h 92"/>
              <a:gd name="T4" fmla="*/ 120 w 132"/>
              <a:gd name="T5" fmla="*/ 2 h 92"/>
              <a:gd name="T6" fmla="*/ 113 w 132"/>
              <a:gd name="T7" fmla="*/ 2 h 92"/>
              <a:gd name="T8" fmla="*/ 58 w 132"/>
              <a:gd name="T9" fmla="*/ 57 h 92"/>
              <a:gd name="T10" fmla="*/ 21 w 132"/>
              <a:gd name="T11" fmla="*/ 19 h 92"/>
              <a:gd name="T12" fmla="*/ 17 w 132"/>
              <a:gd name="T13" fmla="*/ 17 h 92"/>
              <a:gd name="T14" fmla="*/ 13 w 132"/>
              <a:gd name="T15" fmla="*/ 19 h 92"/>
              <a:gd name="T16" fmla="*/ 2 w 132"/>
              <a:gd name="T17" fmla="*/ 30 h 92"/>
              <a:gd name="T18" fmla="*/ 2 w 132"/>
              <a:gd name="T19" fmla="*/ 38 h 92"/>
              <a:gd name="T20" fmla="*/ 54 w 132"/>
              <a:gd name="T21" fmla="*/ 89 h 92"/>
              <a:gd name="T22" fmla="*/ 61 w 132"/>
              <a:gd name="T23" fmla="*/ 89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2"/>
                </a:lnTo>
                <a:lnTo>
                  <a:pt x="120" y="2"/>
                </a:lnTo>
                <a:cubicBezTo>
                  <a:pt x="118" y="0"/>
                  <a:pt x="115" y="0"/>
                  <a:pt x="113" y="2"/>
                </a:cubicBezTo>
                <a:lnTo>
                  <a:pt x="58" y="57"/>
                </a:lnTo>
                <a:lnTo>
                  <a:pt x="21" y="19"/>
                </a:lnTo>
                <a:lnTo>
                  <a:pt x="17" y="17"/>
                </a:lnTo>
                <a:lnTo>
                  <a:pt x="13" y="19"/>
                </a:lnTo>
                <a:lnTo>
                  <a:pt x="2" y="30"/>
                </a:lnTo>
                <a:cubicBezTo>
                  <a:pt x="0" y="32"/>
                  <a:pt x="0" y="36"/>
                  <a:pt x="2" y="38"/>
                </a:cubicBezTo>
                <a:lnTo>
                  <a:pt x="54" y="89"/>
                </a:lnTo>
                <a:cubicBezTo>
                  <a:pt x="56" y="92"/>
                  <a:pt x="59" y="92"/>
                  <a:pt x="61" y="89"/>
                </a:cubicBezTo>
                <a:lnTo>
                  <a:pt x="131" y="20"/>
                </a:lnTo>
                <a:lnTo>
                  <a:pt x="132" y="16"/>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4" name="Freeform 2251">
            <a:extLst>
              <a:ext uri="{FF2B5EF4-FFF2-40B4-BE49-F238E27FC236}">
                <a16:creationId xmlns:a16="http://schemas.microsoft.com/office/drawing/2014/main" id="{E10E24C8-3114-422A-91EC-47898F34DC43}"/>
              </a:ext>
            </a:extLst>
          </p:cNvPr>
          <p:cNvSpPr>
            <a:spLocks noEditPoints="1"/>
          </p:cNvSpPr>
          <p:nvPr/>
        </p:nvSpPr>
        <p:spPr bwMode="auto">
          <a:xfrm>
            <a:off x="1401304" y="4304859"/>
            <a:ext cx="768448" cy="754474"/>
          </a:xfrm>
          <a:custGeom>
            <a:avLst/>
            <a:gdLst>
              <a:gd name="T0" fmla="*/ 33 w 205"/>
              <a:gd name="T1" fmla="*/ 18 h 199"/>
              <a:gd name="T2" fmla="*/ 18 w 205"/>
              <a:gd name="T3" fmla="*/ 32 h 199"/>
              <a:gd name="T4" fmla="*/ 18 w 205"/>
              <a:gd name="T5" fmla="*/ 166 h 199"/>
              <a:gd name="T6" fmla="*/ 33 w 205"/>
              <a:gd name="T7" fmla="*/ 181 h 199"/>
              <a:gd name="T8" fmla="*/ 172 w 205"/>
              <a:gd name="T9" fmla="*/ 181 h 199"/>
              <a:gd name="T10" fmla="*/ 187 w 205"/>
              <a:gd name="T11" fmla="*/ 166 h 199"/>
              <a:gd name="T12" fmla="*/ 187 w 205"/>
              <a:gd name="T13" fmla="*/ 32 h 199"/>
              <a:gd name="T14" fmla="*/ 172 w 205"/>
              <a:gd name="T15" fmla="*/ 18 h 199"/>
              <a:gd name="T16" fmla="*/ 33 w 205"/>
              <a:gd name="T17" fmla="*/ 18 h 199"/>
              <a:gd name="T18" fmla="*/ 172 w 205"/>
              <a:gd name="T19" fmla="*/ 199 h 199"/>
              <a:gd name="T20" fmla="*/ 33 w 205"/>
              <a:gd name="T21" fmla="*/ 199 h 199"/>
              <a:gd name="T22" fmla="*/ 0 w 205"/>
              <a:gd name="T23" fmla="*/ 166 h 199"/>
              <a:gd name="T24" fmla="*/ 0 w 205"/>
              <a:gd name="T25" fmla="*/ 32 h 199"/>
              <a:gd name="T26" fmla="*/ 33 w 205"/>
              <a:gd name="T27" fmla="*/ 0 h 199"/>
              <a:gd name="T28" fmla="*/ 172 w 205"/>
              <a:gd name="T29" fmla="*/ 0 h 199"/>
              <a:gd name="T30" fmla="*/ 205 w 205"/>
              <a:gd name="T31" fmla="*/ 32 h 199"/>
              <a:gd name="T32" fmla="*/ 205 w 205"/>
              <a:gd name="T33" fmla="*/ 166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4"/>
                  <a:pt x="18" y="32"/>
                </a:cubicBezTo>
                <a:lnTo>
                  <a:pt x="18" y="166"/>
                </a:lnTo>
                <a:cubicBezTo>
                  <a:pt x="18" y="174"/>
                  <a:pt x="25" y="181"/>
                  <a:pt x="33" y="181"/>
                </a:cubicBezTo>
                <a:lnTo>
                  <a:pt x="172" y="181"/>
                </a:lnTo>
                <a:cubicBezTo>
                  <a:pt x="180" y="181"/>
                  <a:pt x="187" y="174"/>
                  <a:pt x="187" y="166"/>
                </a:cubicBezTo>
                <a:lnTo>
                  <a:pt x="187" y="32"/>
                </a:lnTo>
                <a:cubicBezTo>
                  <a:pt x="187" y="24"/>
                  <a:pt x="180" y="18"/>
                  <a:pt x="172" y="18"/>
                </a:cubicBezTo>
                <a:lnTo>
                  <a:pt x="33" y="18"/>
                </a:lnTo>
                <a:close/>
                <a:moveTo>
                  <a:pt x="172" y="199"/>
                </a:moveTo>
                <a:lnTo>
                  <a:pt x="33" y="199"/>
                </a:lnTo>
                <a:cubicBezTo>
                  <a:pt x="15" y="199"/>
                  <a:pt x="0" y="184"/>
                  <a:pt x="0" y="166"/>
                </a:cubicBezTo>
                <a:lnTo>
                  <a:pt x="0" y="32"/>
                </a:lnTo>
                <a:cubicBezTo>
                  <a:pt x="0" y="14"/>
                  <a:pt x="15" y="0"/>
                  <a:pt x="33" y="0"/>
                </a:cubicBezTo>
                <a:lnTo>
                  <a:pt x="172" y="0"/>
                </a:lnTo>
                <a:cubicBezTo>
                  <a:pt x="190" y="0"/>
                  <a:pt x="205" y="14"/>
                  <a:pt x="205" y="32"/>
                </a:cubicBezTo>
                <a:lnTo>
                  <a:pt x="205" y="166"/>
                </a:lnTo>
                <a:cubicBezTo>
                  <a:pt x="205" y="184"/>
                  <a:pt x="190" y="199"/>
                  <a:pt x="172" y="199"/>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5" name="Rectangle 2252">
            <a:extLst>
              <a:ext uri="{FF2B5EF4-FFF2-40B4-BE49-F238E27FC236}">
                <a16:creationId xmlns:a16="http://schemas.microsoft.com/office/drawing/2014/main" id="{5F472B22-CBF7-4A75-83AC-C12AC4496CBC}"/>
              </a:ext>
            </a:extLst>
          </p:cNvPr>
          <p:cNvSpPr>
            <a:spLocks noChangeArrowheads="1"/>
          </p:cNvSpPr>
          <p:nvPr/>
        </p:nvSpPr>
        <p:spPr bwMode="auto">
          <a:xfrm>
            <a:off x="2309459" y="4374714"/>
            <a:ext cx="461072"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6" name="Rectangle 2253">
            <a:extLst>
              <a:ext uri="{FF2B5EF4-FFF2-40B4-BE49-F238E27FC236}">
                <a16:creationId xmlns:a16="http://schemas.microsoft.com/office/drawing/2014/main" id="{92AE2DA3-9382-4501-88B3-576A30126C05}"/>
              </a:ext>
            </a:extLst>
          </p:cNvPr>
          <p:cNvSpPr>
            <a:spLocks noChangeArrowheads="1"/>
          </p:cNvSpPr>
          <p:nvPr/>
        </p:nvSpPr>
        <p:spPr bwMode="auto">
          <a:xfrm>
            <a:off x="2309459" y="4556352"/>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7" name="Rectangle 2254">
            <a:extLst>
              <a:ext uri="{FF2B5EF4-FFF2-40B4-BE49-F238E27FC236}">
                <a16:creationId xmlns:a16="http://schemas.microsoft.com/office/drawing/2014/main" id="{839ADF4C-6347-4AED-A0E5-AD2E00E94DC4}"/>
              </a:ext>
            </a:extLst>
          </p:cNvPr>
          <p:cNvSpPr>
            <a:spLocks noChangeArrowheads="1"/>
          </p:cNvSpPr>
          <p:nvPr/>
        </p:nvSpPr>
        <p:spPr bwMode="auto">
          <a:xfrm>
            <a:off x="2316699" y="4737980"/>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8" name="Rectangle 2255">
            <a:extLst>
              <a:ext uri="{FF2B5EF4-FFF2-40B4-BE49-F238E27FC236}">
                <a16:creationId xmlns:a16="http://schemas.microsoft.com/office/drawing/2014/main" id="{7B494483-BEA4-4DE4-9C8C-A69A251D865A}"/>
              </a:ext>
            </a:extLst>
          </p:cNvPr>
          <p:cNvSpPr>
            <a:spLocks noChangeArrowheads="1"/>
          </p:cNvSpPr>
          <p:nvPr/>
        </p:nvSpPr>
        <p:spPr bwMode="auto">
          <a:xfrm>
            <a:off x="2309459" y="4919618"/>
            <a:ext cx="1215543" cy="83830"/>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9" name="Freeform 2256">
            <a:extLst>
              <a:ext uri="{FF2B5EF4-FFF2-40B4-BE49-F238E27FC236}">
                <a16:creationId xmlns:a16="http://schemas.microsoft.com/office/drawing/2014/main" id="{D8679D34-B90D-4A86-9D5B-0F510713BBAC}"/>
              </a:ext>
            </a:extLst>
          </p:cNvPr>
          <p:cNvSpPr>
            <a:spLocks/>
          </p:cNvSpPr>
          <p:nvPr/>
        </p:nvSpPr>
        <p:spPr bwMode="auto">
          <a:xfrm>
            <a:off x="1541021" y="4486488"/>
            <a:ext cx="502983" cy="349298"/>
          </a:xfrm>
          <a:custGeom>
            <a:avLst/>
            <a:gdLst>
              <a:gd name="T0" fmla="*/ 132 w 132"/>
              <a:gd name="T1" fmla="*/ 16 h 92"/>
              <a:gd name="T2" fmla="*/ 131 w 132"/>
              <a:gd name="T3" fmla="*/ 12 h 92"/>
              <a:gd name="T4" fmla="*/ 120 w 132"/>
              <a:gd name="T5" fmla="*/ 2 h 92"/>
              <a:gd name="T6" fmla="*/ 113 w 132"/>
              <a:gd name="T7" fmla="*/ 2 h 92"/>
              <a:gd name="T8" fmla="*/ 58 w 132"/>
              <a:gd name="T9" fmla="*/ 57 h 92"/>
              <a:gd name="T10" fmla="*/ 21 w 132"/>
              <a:gd name="T11" fmla="*/ 19 h 92"/>
              <a:gd name="T12" fmla="*/ 17 w 132"/>
              <a:gd name="T13" fmla="*/ 18 h 92"/>
              <a:gd name="T14" fmla="*/ 13 w 132"/>
              <a:gd name="T15" fmla="*/ 19 h 92"/>
              <a:gd name="T16" fmla="*/ 2 w 132"/>
              <a:gd name="T17" fmla="*/ 30 h 92"/>
              <a:gd name="T18" fmla="*/ 2 w 132"/>
              <a:gd name="T19" fmla="*/ 38 h 92"/>
              <a:gd name="T20" fmla="*/ 54 w 132"/>
              <a:gd name="T21" fmla="*/ 90 h 92"/>
              <a:gd name="T22" fmla="*/ 61 w 132"/>
              <a:gd name="T23" fmla="*/ 90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2"/>
                </a:lnTo>
                <a:lnTo>
                  <a:pt x="120" y="2"/>
                </a:lnTo>
                <a:cubicBezTo>
                  <a:pt x="118" y="0"/>
                  <a:pt x="115" y="0"/>
                  <a:pt x="113" y="2"/>
                </a:cubicBezTo>
                <a:lnTo>
                  <a:pt x="58" y="57"/>
                </a:lnTo>
                <a:lnTo>
                  <a:pt x="21" y="19"/>
                </a:lnTo>
                <a:lnTo>
                  <a:pt x="17" y="18"/>
                </a:lnTo>
                <a:lnTo>
                  <a:pt x="13" y="19"/>
                </a:lnTo>
                <a:lnTo>
                  <a:pt x="2" y="30"/>
                </a:lnTo>
                <a:cubicBezTo>
                  <a:pt x="0" y="32"/>
                  <a:pt x="0" y="36"/>
                  <a:pt x="2" y="38"/>
                </a:cubicBezTo>
                <a:lnTo>
                  <a:pt x="54" y="90"/>
                </a:lnTo>
                <a:cubicBezTo>
                  <a:pt x="56" y="92"/>
                  <a:pt x="59" y="92"/>
                  <a:pt x="61" y="90"/>
                </a:cubicBezTo>
                <a:lnTo>
                  <a:pt x="131" y="20"/>
                </a:lnTo>
                <a:lnTo>
                  <a:pt x="132" y="1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30" name="Oval 29">
            <a:extLst>
              <a:ext uri="{FF2B5EF4-FFF2-40B4-BE49-F238E27FC236}">
                <a16:creationId xmlns:a16="http://schemas.microsoft.com/office/drawing/2014/main" id="{34CCEE75-A0BC-4180-A474-7F71CA01FF22}"/>
              </a:ext>
            </a:extLst>
          </p:cNvPr>
          <p:cNvSpPr>
            <a:spLocks noChangeAspect="1"/>
          </p:cNvSpPr>
          <p:nvPr/>
        </p:nvSpPr>
        <p:spPr>
          <a:xfrm>
            <a:off x="4778939" y="2304171"/>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lv-LV" sz="3200">
                <a:latin typeface="Verdana" panose="020B0604030504040204" pitchFamily="34" charset="0"/>
                <a:ea typeface="Verdana" panose="020B0604030504040204" pitchFamily="34" charset="0"/>
              </a:rPr>
              <a:t>1</a:t>
            </a:r>
          </a:p>
        </p:txBody>
      </p:sp>
      <p:sp>
        <p:nvSpPr>
          <p:cNvPr id="31" name="Oval 30">
            <a:extLst>
              <a:ext uri="{FF2B5EF4-FFF2-40B4-BE49-F238E27FC236}">
                <a16:creationId xmlns:a16="http://schemas.microsoft.com/office/drawing/2014/main" id="{14FF1FBE-E5B0-43AE-92EC-BD0445622534}"/>
              </a:ext>
            </a:extLst>
          </p:cNvPr>
          <p:cNvSpPr>
            <a:spLocks noChangeAspect="1"/>
          </p:cNvSpPr>
          <p:nvPr/>
        </p:nvSpPr>
        <p:spPr>
          <a:xfrm>
            <a:off x="4778939" y="3320369"/>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lv-LV" sz="3200">
                <a:latin typeface="Verdana" panose="020B0604030504040204" pitchFamily="34" charset="0"/>
                <a:ea typeface="Verdana" panose="020B0604030504040204" pitchFamily="34" charset="0"/>
              </a:rPr>
              <a:t>2</a:t>
            </a:r>
          </a:p>
        </p:txBody>
      </p:sp>
      <p:sp>
        <p:nvSpPr>
          <p:cNvPr id="34" name="TextBox 33">
            <a:extLst>
              <a:ext uri="{FF2B5EF4-FFF2-40B4-BE49-F238E27FC236}">
                <a16:creationId xmlns:a16="http://schemas.microsoft.com/office/drawing/2014/main" id="{578D6D2D-CED3-4348-815E-CC6ED9C8804A}"/>
              </a:ext>
            </a:extLst>
          </p:cNvPr>
          <p:cNvSpPr txBox="1"/>
          <p:nvPr/>
        </p:nvSpPr>
        <p:spPr>
          <a:xfrm>
            <a:off x="5613991" y="3469332"/>
            <a:ext cx="5996762" cy="461665"/>
          </a:xfrm>
          <a:prstGeom prst="rect">
            <a:avLst/>
          </a:prstGeom>
          <a:noFill/>
        </p:spPr>
        <p:txBody>
          <a:bodyPr wrap="square" rtlCol="0" anchor="ctr">
            <a:spAutoFit/>
          </a:bodyPr>
          <a:lstStyle/>
          <a:p>
            <a:r>
              <a:rPr lang="lv-LV" sz="2400">
                <a:solidFill>
                  <a:schemeClr val="accent3"/>
                </a:solidFill>
                <a:latin typeface="Verdana" panose="020B0604030504040204" pitchFamily="34" charset="0"/>
                <a:ea typeface="Verdana" panose="020B0604030504040204" pitchFamily="34" charset="0"/>
              </a:rPr>
              <a:t>Raksturīgākās </a:t>
            </a:r>
            <a:r>
              <a:rPr lang="en-US" sz="2400" err="1">
                <a:solidFill>
                  <a:schemeClr val="accent3"/>
                </a:solidFill>
                <a:latin typeface="Verdana" panose="020B0604030504040204" pitchFamily="34" charset="0"/>
                <a:ea typeface="Verdana" panose="020B0604030504040204" pitchFamily="34" charset="0"/>
              </a:rPr>
              <a:t>nepilnības</a:t>
            </a:r>
            <a:endParaRPr lang="lv-LV" sz="2400">
              <a:solidFill>
                <a:schemeClr val="accent3"/>
              </a:solidFill>
              <a:latin typeface="Verdana" panose="020B0604030504040204" pitchFamily="34" charset="0"/>
              <a:ea typeface="Verdana" panose="020B0604030504040204" pitchFamily="34" charset="0"/>
            </a:endParaRPr>
          </a:p>
        </p:txBody>
      </p:sp>
      <p:sp>
        <p:nvSpPr>
          <p:cNvPr id="4" name="Freeform 2251">
            <a:extLst>
              <a:ext uri="{FF2B5EF4-FFF2-40B4-BE49-F238E27FC236}">
                <a16:creationId xmlns:a16="http://schemas.microsoft.com/office/drawing/2014/main" id="{4329F698-F411-0434-2C8E-218374F85761}"/>
              </a:ext>
            </a:extLst>
          </p:cNvPr>
          <p:cNvSpPr>
            <a:spLocks noEditPoints="1"/>
          </p:cNvSpPr>
          <p:nvPr/>
        </p:nvSpPr>
        <p:spPr bwMode="auto">
          <a:xfrm>
            <a:off x="1401304" y="5136174"/>
            <a:ext cx="768448" cy="754474"/>
          </a:xfrm>
          <a:custGeom>
            <a:avLst/>
            <a:gdLst>
              <a:gd name="T0" fmla="*/ 33 w 205"/>
              <a:gd name="T1" fmla="*/ 18 h 199"/>
              <a:gd name="T2" fmla="*/ 18 w 205"/>
              <a:gd name="T3" fmla="*/ 32 h 199"/>
              <a:gd name="T4" fmla="*/ 18 w 205"/>
              <a:gd name="T5" fmla="*/ 166 h 199"/>
              <a:gd name="T6" fmla="*/ 33 w 205"/>
              <a:gd name="T7" fmla="*/ 181 h 199"/>
              <a:gd name="T8" fmla="*/ 172 w 205"/>
              <a:gd name="T9" fmla="*/ 181 h 199"/>
              <a:gd name="T10" fmla="*/ 187 w 205"/>
              <a:gd name="T11" fmla="*/ 166 h 199"/>
              <a:gd name="T12" fmla="*/ 187 w 205"/>
              <a:gd name="T13" fmla="*/ 32 h 199"/>
              <a:gd name="T14" fmla="*/ 172 w 205"/>
              <a:gd name="T15" fmla="*/ 18 h 199"/>
              <a:gd name="T16" fmla="*/ 33 w 205"/>
              <a:gd name="T17" fmla="*/ 18 h 199"/>
              <a:gd name="T18" fmla="*/ 172 w 205"/>
              <a:gd name="T19" fmla="*/ 199 h 199"/>
              <a:gd name="T20" fmla="*/ 33 w 205"/>
              <a:gd name="T21" fmla="*/ 199 h 199"/>
              <a:gd name="T22" fmla="*/ 0 w 205"/>
              <a:gd name="T23" fmla="*/ 166 h 199"/>
              <a:gd name="T24" fmla="*/ 0 w 205"/>
              <a:gd name="T25" fmla="*/ 32 h 199"/>
              <a:gd name="T26" fmla="*/ 33 w 205"/>
              <a:gd name="T27" fmla="*/ 0 h 199"/>
              <a:gd name="T28" fmla="*/ 172 w 205"/>
              <a:gd name="T29" fmla="*/ 0 h 199"/>
              <a:gd name="T30" fmla="*/ 205 w 205"/>
              <a:gd name="T31" fmla="*/ 32 h 199"/>
              <a:gd name="T32" fmla="*/ 205 w 205"/>
              <a:gd name="T33" fmla="*/ 166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4"/>
                  <a:pt x="18" y="32"/>
                </a:cubicBezTo>
                <a:lnTo>
                  <a:pt x="18" y="166"/>
                </a:lnTo>
                <a:cubicBezTo>
                  <a:pt x="18" y="174"/>
                  <a:pt x="25" y="181"/>
                  <a:pt x="33" y="181"/>
                </a:cubicBezTo>
                <a:lnTo>
                  <a:pt x="172" y="181"/>
                </a:lnTo>
                <a:cubicBezTo>
                  <a:pt x="180" y="181"/>
                  <a:pt x="187" y="174"/>
                  <a:pt x="187" y="166"/>
                </a:cubicBezTo>
                <a:lnTo>
                  <a:pt x="187" y="32"/>
                </a:lnTo>
                <a:cubicBezTo>
                  <a:pt x="187" y="24"/>
                  <a:pt x="180" y="18"/>
                  <a:pt x="172" y="18"/>
                </a:cubicBezTo>
                <a:lnTo>
                  <a:pt x="33" y="18"/>
                </a:lnTo>
                <a:close/>
                <a:moveTo>
                  <a:pt x="172" y="199"/>
                </a:moveTo>
                <a:lnTo>
                  <a:pt x="33" y="199"/>
                </a:lnTo>
                <a:cubicBezTo>
                  <a:pt x="15" y="199"/>
                  <a:pt x="0" y="184"/>
                  <a:pt x="0" y="166"/>
                </a:cubicBezTo>
                <a:lnTo>
                  <a:pt x="0" y="32"/>
                </a:lnTo>
                <a:cubicBezTo>
                  <a:pt x="0" y="14"/>
                  <a:pt x="15" y="0"/>
                  <a:pt x="33" y="0"/>
                </a:cubicBezTo>
                <a:lnTo>
                  <a:pt x="172" y="0"/>
                </a:lnTo>
                <a:cubicBezTo>
                  <a:pt x="190" y="0"/>
                  <a:pt x="205" y="14"/>
                  <a:pt x="205" y="32"/>
                </a:cubicBezTo>
                <a:lnTo>
                  <a:pt x="205" y="166"/>
                </a:lnTo>
                <a:cubicBezTo>
                  <a:pt x="205" y="184"/>
                  <a:pt x="190" y="199"/>
                  <a:pt x="172" y="199"/>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36" name="Rectangle 2252">
            <a:extLst>
              <a:ext uri="{FF2B5EF4-FFF2-40B4-BE49-F238E27FC236}">
                <a16:creationId xmlns:a16="http://schemas.microsoft.com/office/drawing/2014/main" id="{37997F96-1A61-F1E6-E3B8-6A16318AE7E9}"/>
              </a:ext>
            </a:extLst>
          </p:cNvPr>
          <p:cNvSpPr>
            <a:spLocks noChangeArrowheads="1"/>
          </p:cNvSpPr>
          <p:nvPr/>
        </p:nvSpPr>
        <p:spPr bwMode="auto">
          <a:xfrm>
            <a:off x="2309459" y="5206029"/>
            <a:ext cx="461072"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37" name="Rectangle 2253">
            <a:extLst>
              <a:ext uri="{FF2B5EF4-FFF2-40B4-BE49-F238E27FC236}">
                <a16:creationId xmlns:a16="http://schemas.microsoft.com/office/drawing/2014/main" id="{12E5AE51-844A-A3C1-3317-18710470041A}"/>
              </a:ext>
            </a:extLst>
          </p:cNvPr>
          <p:cNvSpPr>
            <a:spLocks noChangeArrowheads="1"/>
          </p:cNvSpPr>
          <p:nvPr/>
        </p:nvSpPr>
        <p:spPr bwMode="auto">
          <a:xfrm>
            <a:off x="2309459" y="5387667"/>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38" name="Rectangle 2254">
            <a:extLst>
              <a:ext uri="{FF2B5EF4-FFF2-40B4-BE49-F238E27FC236}">
                <a16:creationId xmlns:a16="http://schemas.microsoft.com/office/drawing/2014/main" id="{F137DF7B-D2D2-18E6-CB38-A48FD3C5E953}"/>
              </a:ext>
            </a:extLst>
          </p:cNvPr>
          <p:cNvSpPr>
            <a:spLocks noChangeArrowheads="1"/>
          </p:cNvSpPr>
          <p:nvPr/>
        </p:nvSpPr>
        <p:spPr bwMode="auto">
          <a:xfrm>
            <a:off x="2309459" y="5569294"/>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39" name="Rectangle 2255">
            <a:extLst>
              <a:ext uri="{FF2B5EF4-FFF2-40B4-BE49-F238E27FC236}">
                <a16:creationId xmlns:a16="http://schemas.microsoft.com/office/drawing/2014/main" id="{3212FCC6-4401-B103-F419-24CEDED4E695}"/>
              </a:ext>
            </a:extLst>
          </p:cNvPr>
          <p:cNvSpPr>
            <a:spLocks noChangeArrowheads="1"/>
          </p:cNvSpPr>
          <p:nvPr/>
        </p:nvSpPr>
        <p:spPr bwMode="auto">
          <a:xfrm>
            <a:off x="2309459" y="5750933"/>
            <a:ext cx="1215543" cy="83830"/>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40" name="Freeform 2256">
            <a:extLst>
              <a:ext uri="{FF2B5EF4-FFF2-40B4-BE49-F238E27FC236}">
                <a16:creationId xmlns:a16="http://schemas.microsoft.com/office/drawing/2014/main" id="{0C7DE4BB-1AE3-0F8B-0495-C215C65A7A12}"/>
              </a:ext>
            </a:extLst>
          </p:cNvPr>
          <p:cNvSpPr>
            <a:spLocks/>
          </p:cNvSpPr>
          <p:nvPr/>
        </p:nvSpPr>
        <p:spPr bwMode="auto">
          <a:xfrm>
            <a:off x="1541021" y="5317803"/>
            <a:ext cx="502983" cy="349298"/>
          </a:xfrm>
          <a:custGeom>
            <a:avLst/>
            <a:gdLst>
              <a:gd name="T0" fmla="*/ 132 w 132"/>
              <a:gd name="T1" fmla="*/ 16 h 92"/>
              <a:gd name="T2" fmla="*/ 131 w 132"/>
              <a:gd name="T3" fmla="*/ 12 h 92"/>
              <a:gd name="T4" fmla="*/ 120 w 132"/>
              <a:gd name="T5" fmla="*/ 2 h 92"/>
              <a:gd name="T6" fmla="*/ 113 w 132"/>
              <a:gd name="T7" fmla="*/ 2 h 92"/>
              <a:gd name="T8" fmla="*/ 58 w 132"/>
              <a:gd name="T9" fmla="*/ 57 h 92"/>
              <a:gd name="T10" fmla="*/ 21 w 132"/>
              <a:gd name="T11" fmla="*/ 19 h 92"/>
              <a:gd name="T12" fmla="*/ 17 w 132"/>
              <a:gd name="T13" fmla="*/ 18 h 92"/>
              <a:gd name="T14" fmla="*/ 13 w 132"/>
              <a:gd name="T15" fmla="*/ 19 h 92"/>
              <a:gd name="T16" fmla="*/ 2 w 132"/>
              <a:gd name="T17" fmla="*/ 30 h 92"/>
              <a:gd name="T18" fmla="*/ 2 w 132"/>
              <a:gd name="T19" fmla="*/ 38 h 92"/>
              <a:gd name="T20" fmla="*/ 54 w 132"/>
              <a:gd name="T21" fmla="*/ 90 h 92"/>
              <a:gd name="T22" fmla="*/ 61 w 132"/>
              <a:gd name="T23" fmla="*/ 90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2"/>
                </a:lnTo>
                <a:lnTo>
                  <a:pt x="120" y="2"/>
                </a:lnTo>
                <a:cubicBezTo>
                  <a:pt x="118" y="0"/>
                  <a:pt x="115" y="0"/>
                  <a:pt x="113" y="2"/>
                </a:cubicBezTo>
                <a:lnTo>
                  <a:pt x="58" y="57"/>
                </a:lnTo>
                <a:lnTo>
                  <a:pt x="21" y="19"/>
                </a:lnTo>
                <a:lnTo>
                  <a:pt x="17" y="18"/>
                </a:lnTo>
                <a:lnTo>
                  <a:pt x="13" y="19"/>
                </a:lnTo>
                <a:lnTo>
                  <a:pt x="2" y="30"/>
                </a:lnTo>
                <a:cubicBezTo>
                  <a:pt x="0" y="32"/>
                  <a:pt x="0" y="36"/>
                  <a:pt x="2" y="38"/>
                </a:cubicBezTo>
                <a:lnTo>
                  <a:pt x="54" y="90"/>
                </a:lnTo>
                <a:cubicBezTo>
                  <a:pt x="56" y="92"/>
                  <a:pt x="59" y="92"/>
                  <a:pt x="61" y="90"/>
                </a:cubicBezTo>
                <a:lnTo>
                  <a:pt x="131" y="20"/>
                </a:lnTo>
                <a:lnTo>
                  <a:pt x="132" y="1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47" name="TextBox 46">
            <a:extLst>
              <a:ext uri="{FF2B5EF4-FFF2-40B4-BE49-F238E27FC236}">
                <a16:creationId xmlns:a16="http://schemas.microsoft.com/office/drawing/2014/main" id="{89F19B51-DA96-9C6B-9FF5-B2CB47352F8D}"/>
              </a:ext>
            </a:extLst>
          </p:cNvPr>
          <p:cNvSpPr txBox="1"/>
          <p:nvPr/>
        </p:nvSpPr>
        <p:spPr>
          <a:xfrm>
            <a:off x="5613991" y="2367465"/>
            <a:ext cx="6094140" cy="461665"/>
          </a:xfrm>
          <a:prstGeom prst="rect">
            <a:avLst/>
          </a:prstGeom>
          <a:noFill/>
        </p:spPr>
        <p:txBody>
          <a:bodyPr wrap="square">
            <a:spAutoFit/>
          </a:bodyPr>
          <a:lstStyle/>
          <a:p>
            <a:r>
              <a:rPr lang="lv-LV" sz="2400">
                <a:solidFill>
                  <a:schemeClr val="accent2"/>
                </a:solidFill>
                <a:latin typeface="Verdana" panose="020B0604030504040204" pitchFamily="34" charset="0"/>
                <a:ea typeface="Verdana" panose="020B0604030504040204" pitchFamily="34" charset="0"/>
              </a:rPr>
              <a:t>Projekta iesnieguma sagatavošana</a:t>
            </a:r>
          </a:p>
        </p:txBody>
      </p:sp>
      <p:sp>
        <p:nvSpPr>
          <p:cNvPr id="2" name="Oval 1">
            <a:extLst>
              <a:ext uri="{FF2B5EF4-FFF2-40B4-BE49-F238E27FC236}">
                <a16:creationId xmlns:a16="http://schemas.microsoft.com/office/drawing/2014/main" id="{01FFB000-2CBA-CA98-1E36-E11CF1450BFE}"/>
              </a:ext>
            </a:extLst>
          </p:cNvPr>
          <p:cNvSpPr>
            <a:spLocks noChangeAspect="1"/>
          </p:cNvSpPr>
          <p:nvPr/>
        </p:nvSpPr>
        <p:spPr>
          <a:xfrm>
            <a:off x="4778938" y="4377703"/>
            <a:ext cx="755703" cy="75570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a:latin typeface="Verdana" panose="020B0604030504040204" pitchFamily="34" charset="0"/>
                <a:ea typeface="Verdana" panose="020B0604030504040204" pitchFamily="34" charset="0"/>
              </a:rPr>
              <a:t>3</a:t>
            </a:r>
            <a:endParaRPr lang="lv-LV" sz="3200">
              <a:latin typeface="Verdana" panose="020B0604030504040204" pitchFamily="34" charset="0"/>
              <a:ea typeface="Verdana" panose="020B0604030504040204" pitchFamily="34" charset="0"/>
            </a:endParaRPr>
          </a:p>
        </p:txBody>
      </p:sp>
      <p:sp>
        <p:nvSpPr>
          <p:cNvPr id="32" name="TextBox 31">
            <a:extLst>
              <a:ext uri="{FF2B5EF4-FFF2-40B4-BE49-F238E27FC236}">
                <a16:creationId xmlns:a16="http://schemas.microsoft.com/office/drawing/2014/main" id="{AA80E50E-5A25-11F9-0200-407100CAC6A3}"/>
              </a:ext>
            </a:extLst>
          </p:cNvPr>
          <p:cNvSpPr txBox="1"/>
          <p:nvPr/>
        </p:nvSpPr>
        <p:spPr>
          <a:xfrm>
            <a:off x="5662680" y="4507839"/>
            <a:ext cx="5996762" cy="461665"/>
          </a:xfrm>
          <a:prstGeom prst="rect">
            <a:avLst/>
          </a:prstGeom>
          <a:noFill/>
        </p:spPr>
        <p:txBody>
          <a:bodyPr wrap="square" rtlCol="0" anchor="ctr">
            <a:spAutoFit/>
          </a:bodyPr>
          <a:lstStyle/>
          <a:p>
            <a:r>
              <a:rPr lang="lv-LV" sz="2400">
                <a:solidFill>
                  <a:schemeClr val="accent4"/>
                </a:solidFill>
                <a:latin typeface="Verdana" panose="020B0604030504040204" pitchFamily="34" charset="0"/>
                <a:ea typeface="Verdana" panose="020B0604030504040204" pitchFamily="34" charset="0"/>
              </a:rPr>
              <a:t>Vērtēšanas kārtība</a:t>
            </a:r>
          </a:p>
        </p:txBody>
      </p:sp>
    </p:spTree>
    <p:extLst>
      <p:ext uri="{BB962C8B-B14F-4D97-AF65-F5344CB8AC3E}">
        <p14:creationId xmlns:p14="http://schemas.microsoft.com/office/powerpoint/2010/main" val="1966868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D20AF-D092-3D61-BD42-29C8F0E22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8CE75-73B4-65D0-BBD7-8B949B93F359}"/>
              </a:ext>
            </a:extLst>
          </p:cNvPr>
          <p:cNvSpPr>
            <a:spLocks noGrp="1"/>
          </p:cNvSpPr>
          <p:nvPr>
            <p:ph type="title"/>
          </p:nvPr>
        </p:nvSpPr>
        <p:spPr/>
        <p:txBody>
          <a:bodyPr/>
          <a:lstStyle/>
          <a:p>
            <a:endParaRPr lang="lv-LV"/>
          </a:p>
        </p:txBody>
      </p:sp>
      <p:sp>
        <p:nvSpPr>
          <p:cNvPr id="5" name="Text Placeholder 4">
            <a:extLst>
              <a:ext uri="{FF2B5EF4-FFF2-40B4-BE49-F238E27FC236}">
                <a16:creationId xmlns:a16="http://schemas.microsoft.com/office/drawing/2014/main" id="{B34A7478-0730-630F-E9F7-2BE120E4D17F}"/>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25AB534F-D1D4-AC8A-0EC5-C0AA53AA1187}"/>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E0E1A23B-92C6-520F-D2C4-B1F366B62159}"/>
              </a:ext>
            </a:extLst>
          </p:cNvPr>
          <p:cNvSpPr>
            <a:spLocks noGrp="1"/>
          </p:cNvSpPr>
          <p:nvPr>
            <p:ph type="sldNum" sz="quarter" idx="13"/>
          </p:nvPr>
        </p:nvSpPr>
        <p:spPr/>
        <p:txBody>
          <a:bodyPr/>
          <a:lstStyle/>
          <a:p>
            <a:pPr>
              <a:defRPr/>
            </a:pPr>
            <a:fld id="{C13FA9C7-40A2-43F9-855C-6D03F26BCF39}" type="slidenum">
              <a:rPr lang="en-US" altLang="lv-LV" smtClean="0"/>
              <a:pPr>
                <a:defRPr/>
              </a:pPr>
              <a:t>20</a:t>
            </a:fld>
            <a:endParaRPr lang="en-US" altLang="lv-LV"/>
          </a:p>
        </p:txBody>
      </p:sp>
      <p:sp>
        <p:nvSpPr>
          <p:cNvPr id="11" name="Rectangle: Rounded Corners 10">
            <a:extLst>
              <a:ext uri="{FF2B5EF4-FFF2-40B4-BE49-F238E27FC236}">
                <a16:creationId xmlns:a16="http://schemas.microsoft.com/office/drawing/2014/main" id="{61E6C8D7-DACB-AAC9-FE79-9C4085A80DF3}"/>
              </a:ext>
            </a:extLst>
          </p:cNvPr>
          <p:cNvSpPr/>
          <p:nvPr/>
        </p:nvSpPr>
        <p:spPr>
          <a:xfrm>
            <a:off x="1970674" y="304802"/>
            <a:ext cx="9985747" cy="655319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lvl="0" indent="-285750" algn="ctr">
              <a:buFont typeface="Wingdings" panose="05000000000000000000" pitchFamily="2" charset="2"/>
              <a:buChar char="ü"/>
            </a:pPr>
            <a:endParaRPr lang="en-US" sz="1600" dirty="0">
              <a:solidFill>
                <a:srgbClr val="003366"/>
              </a:solidFill>
              <a:latin typeface="Verdana" panose="020B0604030504040204" pitchFamily="34" charset="0"/>
              <a:ea typeface="Verdana" panose="020B0604030504040204" pitchFamily="34" charset="0"/>
            </a:endParaRPr>
          </a:p>
          <a:p>
            <a:pPr marL="285750" lvl="0" indent="-285750" algn="ctr">
              <a:buFont typeface="Wingdings" panose="05000000000000000000" pitchFamily="2" charset="2"/>
              <a:buChar char="ü"/>
            </a:pPr>
            <a:endParaRPr lang="en-US" sz="1600" dirty="0">
              <a:solidFill>
                <a:srgbClr val="003366"/>
              </a:solidFill>
              <a:latin typeface="Verdana" panose="020B0604030504040204" pitchFamily="34" charset="0"/>
              <a:ea typeface="Verdana" panose="020B0604030504040204" pitchFamily="34" charset="0"/>
            </a:endParaRPr>
          </a:p>
          <a:p>
            <a:pPr marL="285750" lvl="0" indent="-285750" algn="ctr">
              <a:buFont typeface="Wingdings" panose="05000000000000000000" pitchFamily="2" charset="2"/>
              <a:buChar char="ü"/>
            </a:pPr>
            <a:endParaRPr lang="en-US" sz="1600" dirty="0">
              <a:solidFill>
                <a:srgbClr val="003366"/>
              </a:solidFill>
              <a:latin typeface="Verdana" panose="020B0604030504040204" pitchFamily="34" charset="0"/>
              <a:ea typeface="Verdana" panose="020B0604030504040204" pitchFamily="34" charset="0"/>
            </a:endParaRPr>
          </a:p>
          <a:p>
            <a:pPr marL="285750" lvl="0" indent="-285750" algn="ctr">
              <a:buFont typeface="Wingdings" panose="05000000000000000000" pitchFamily="2" charset="2"/>
              <a:buChar char="ü"/>
            </a:pPr>
            <a:endParaRPr lang="en-US" sz="1600" dirty="0">
              <a:solidFill>
                <a:srgbClr val="003366"/>
              </a:solidFill>
              <a:latin typeface="Verdana" panose="020B0604030504040204" pitchFamily="34" charset="0"/>
              <a:ea typeface="Verdana" panose="020B0604030504040204" pitchFamily="34" charset="0"/>
            </a:endParaRPr>
          </a:p>
          <a:p>
            <a:pPr marL="285750" lvl="0" indent="-285750" algn="ctr">
              <a:buFont typeface="Wingdings" panose="05000000000000000000" pitchFamily="2" charset="2"/>
              <a:buChar char="ü"/>
            </a:pPr>
            <a:r>
              <a:rPr lang="en-US" sz="1600" dirty="0" err="1">
                <a:solidFill>
                  <a:srgbClr val="003366"/>
                </a:solidFill>
                <a:latin typeface="Verdana" panose="020B0604030504040204" pitchFamily="34" charset="0"/>
                <a:ea typeface="Verdana" panose="020B0604030504040204" pitchFamily="34" charset="0"/>
              </a:rPr>
              <a:t>projekta</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iesniegumā</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nesaskaņota</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pretrunīga</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informācija</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piemēram</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projekta</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īstenošanas</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laiks</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finansējuma</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avoti</a:t>
            </a:r>
            <a:r>
              <a:rPr lang="en-US" sz="1600" dirty="0">
                <a:solidFill>
                  <a:srgbClr val="003366"/>
                </a:solidFill>
                <a:latin typeface="Verdana" panose="020B0604030504040204" pitchFamily="34" charset="0"/>
                <a:ea typeface="Verdana" panose="020B0604030504040204" pitchFamily="34" charset="0"/>
              </a:rPr>
              <a:t> KPVIS un IIA)</a:t>
            </a:r>
          </a:p>
          <a:p>
            <a:pPr marL="285750" lvl="0" indent="-285750" algn="ctr">
              <a:buFont typeface="Wingdings" panose="05000000000000000000" pitchFamily="2" charset="2"/>
              <a:buChar char="ü"/>
            </a:pPr>
            <a:endParaRPr lang="en-US" sz="1600" dirty="0">
              <a:solidFill>
                <a:srgbClr val="003366"/>
              </a:solidFill>
              <a:latin typeface="Verdana" panose="020B0604030504040204" pitchFamily="34" charset="0"/>
              <a:ea typeface="Verdana" panose="020B0604030504040204" pitchFamily="34" charset="0"/>
            </a:endParaRPr>
          </a:p>
          <a:p>
            <a:pPr marL="285750" lvl="0" indent="-285750" algn="ctr">
              <a:buFont typeface="Wingdings" panose="05000000000000000000" pitchFamily="2" charset="2"/>
              <a:buChar char="ü"/>
            </a:pPr>
            <a:r>
              <a:rPr lang="lv-LV" sz="1600" dirty="0" err="1">
                <a:solidFill>
                  <a:srgbClr val="003366"/>
                </a:solidFill>
                <a:effectLst/>
                <a:latin typeface="Verdana" panose="020B0604030504040204" pitchFamily="34" charset="0"/>
                <a:ea typeface="Verdana" panose="020B0604030504040204" pitchFamily="34" charset="0"/>
              </a:rPr>
              <a:t>darbīb</a:t>
            </a:r>
            <a:r>
              <a:rPr lang="en-US" sz="1600" dirty="0">
                <a:solidFill>
                  <a:srgbClr val="003366"/>
                </a:solidFill>
                <a:effectLst/>
                <a:latin typeface="Verdana" panose="020B0604030504040204" pitchFamily="34" charset="0"/>
                <a:ea typeface="Verdana" panose="020B0604030504040204" pitchFamily="34" charset="0"/>
              </a:rPr>
              <a:t>u</a:t>
            </a:r>
            <a:r>
              <a:rPr lang="lv-LV" sz="1600" dirty="0">
                <a:solidFill>
                  <a:srgbClr val="003366"/>
                </a:solidFill>
                <a:effectLst/>
                <a:latin typeface="Verdana" panose="020B0604030504040204" pitchFamily="34" charset="0"/>
                <a:ea typeface="Verdana" panose="020B0604030504040204" pitchFamily="34" charset="0"/>
              </a:rPr>
              <a:t>/ </a:t>
            </a:r>
            <a:r>
              <a:rPr lang="lv-LV" sz="1600" dirty="0" err="1">
                <a:solidFill>
                  <a:srgbClr val="003366"/>
                </a:solidFill>
                <a:effectLst/>
                <a:latin typeface="Verdana" panose="020B0604030504040204" pitchFamily="34" charset="0"/>
                <a:ea typeface="Verdana" panose="020B0604030504040204" pitchFamily="34" charset="0"/>
              </a:rPr>
              <a:t>apakšdarbīb</a:t>
            </a:r>
            <a:r>
              <a:rPr lang="en-US" sz="1600" dirty="0">
                <a:solidFill>
                  <a:srgbClr val="003366"/>
                </a:solidFill>
                <a:latin typeface="Verdana" panose="020B0604030504040204" pitchFamily="34" charset="0"/>
                <a:ea typeface="Verdana" panose="020B0604030504040204" pitchFamily="34" charset="0"/>
              </a:rPr>
              <a:t>u </a:t>
            </a:r>
            <a:r>
              <a:rPr lang="en-US" sz="1600" dirty="0" err="1">
                <a:solidFill>
                  <a:srgbClr val="003366"/>
                </a:solidFill>
                <a:latin typeface="Verdana" panose="020B0604030504040204" pitchFamily="34" charset="0"/>
                <a:ea typeface="Verdana" panose="020B0604030504040204" pitchFamily="34" charset="0"/>
              </a:rPr>
              <a:t>aprakstos</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nepilnīga</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informācija</a:t>
            </a:r>
            <a:r>
              <a:rPr lang="en-US" sz="1600" dirty="0">
                <a:solidFill>
                  <a:srgbClr val="003366"/>
                </a:solidFill>
                <a:latin typeface="Verdana" panose="020B0604030504040204" pitchFamily="34" charset="0"/>
                <a:ea typeface="Verdana" panose="020B0604030504040204" pitchFamily="34" charset="0"/>
              </a:rPr>
              <a:t> par </a:t>
            </a:r>
            <a:r>
              <a:rPr lang="en-US" sz="1600" dirty="0" err="1">
                <a:solidFill>
                  <a:srgbClr val="003366"/>
                </a:solidFill>
                <a:latin typeface="Verdana" panose="020B0604030504040204" pitchFamily="34" charset="0"/>
                <a:ea typeface="Verdana" panose="020B0604030504040204" pitchFamily="34" charset="0"/>
              </a:rPr>
              <a:t>plānotiem</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darbiem</a:t>
            </a:r>
            <a:r>
              <a:rPr lang="en-US" sz="1600" dirty="0">
                <a:solidFill>
                  <a:srgbClr val="003366"/>
                </a:solidFill>
                <a:latin typeface="Verdana" panose="020B0604030504040204" pitchFamily="34" charset="0"/>
                <a:ea typeface="Verdana" panose="020B0604030504040204" pitchFamily="34" charset="0"/>
              </a:rPr>
              <a:t>, t.sk. </a:t>
            </a:r>
            <a:r>
              <a:rPr lang="en-US" sz="1600" dirty="0" err="1">
                <a:solidFill>
                  <a:srgbClr val="003366"/>
                </a:solidFill>
                <a:latin typeface="Verdana" panose="020B0604030504040204" pitchFamily="34" charset="0"/>
                <a:ea typeface="Verdana" panose="020B0604030504040204" pitchFamily="34" charset="0"/>
              </a:rPr>
              <a:t>darbību</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rezultātiem</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piemēram</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būvdarbiem</a:t>
            </a:r>
            <a:r>
              <a:rPr lang="en-US" sz="1600" dirty="0">
                <a:solidFill>
                  <a:srgbClr val="003366"/>
                </a:solidFill>
                <a:latin typeface="Verdana" panose="020B0604030504040204" pitchFamily="34" charset="0"/>
                <a:ea typeface="Verdana" panose="020B0604030504040204" pitchFamily="34" charset="0"/>
              </a:rPr>
              <a:t>, ielas/</a:t>
            </a:r>
            <a:r>
              <a:rPr lang="en-US" sz="1600" dirty="0" err="1">
                <a:solidFill>
                  <a:srgbClr val="003366"/>
                </a:solidFill>
                <a:latin typeface="Verdana" panose="020B0604030504040204" pitchFamily="34" charset="0"/>
                <a:ea typeface="Verdana" panose="020B0604030504040204" pitchFamily="34" charset="0"/>
              </a:rPr>
              <a:t>ceļa</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garumu</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ēku</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skaitu</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platību</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kvadrātmetros</a:t>
            </a:r>
            <a:r>
              <a:rPr lang="en-US" sz="1600" dirty="0">
                <a:solidFill>
                  <a:srgbClr val="003366"/>
                </a:solidFill>
                <a:latin typeface="Verdana" panose="020B0604030504040204" pitchFamily="34" charset="0"/>
                <a:ea typeface="Verdana" panose="020B0604030504040204" pitchFamily="34" charset="0"/>
              </a:rPr>
              <a:t>)</a:t>
            </a:r>
          </a:p>
          <a:p>
            <a:pPr marL="285750" lvl="0" indent="-285750" algn="ctr">
              <a:buFont typeface="Wingdings" panose="05000000000000000000" pitchFamily="2" charset="2"/>
              <a:buChar char="ü"/>
            </a:pPr>
            <a:endParaRPr lang="lv-LV" sz="1600" dirty="0">
              <a:solidFill>
                <a:srgbClr val="003366"/>
              </a:solidFill>
              <a:latin typeface="Verdana" panose="020B0604030504040204" pitchFamily="34" charset="0"/>
              <a:ea typeface="Verdana" panose="020B0604030504040204" pitchFamily="34" charset="0"/>
            </a:endParaRPr>
          </a:p>
          <a:p>
            <a:pPr marL="285750" lvl="0" indent="-285750" algn="ctr">
              <a:buFont typeface="Wingdings" panose="05000000000000000000" pitchFamily="2" charset="2"/>
              <a:buChar char="ü"/>
            </a:pPr>
            <a:r>
              <a:rPr lang="en-US" sz="1600" dirty="0">
                <a:solidFill>
                  <a:srgbClr val="002060"/>
                </a:solidFill>
                <a:latin typeface="Verdana" panose="020B0604030504040204" pitchFamily="34" charset="0"/>
                <a:ea typeface="Verdana" panose="020B0604030504040204" pitchFamily="34" charset="0"/>
              </a:rPr>
              <a:t>nav </a:t>
            </a:r>
            <a:r>
              <a:rPr lang="en-US" sz="1600" dirty="0" err="1">
                <a:solidFill>
                  <a:srgbClr val="002060"/>
                </a:solidFill>
                <a:latin typeface="Verdana" panose="020B0604030504040204" pitchFamily="34" charset="0"/>
                <a:ea typeface="Verdana" panose="020B0604030504040204" pitchFamily="34" charset="0"/>
              </a:rPr>
              <a:t>informācijas</a:t>
            </a:r>
            <a:r>
              <a:rPr lang="en-US" sz="1600" dirty="0">
                <a:solidFill>
                  <a:srgbClr val="002060"/>
                </a:solidFill>
                <a:latin typeface="Verdana" panose="020B0604030504040204" pitchFamily="34" charset="0"/>
                <a:ea typeface="Verdana" panose="020B0604030504040204" pitchFamily="34" charset="0"/>
              </a:rPr>
              <a:t> par </a:t>
            </a:r>
            <a:r>
              <a:rPr lang="lv-LV" sz="1600" dirty="0">
                <a:solidFill>
                  <a:srgbClr val="002060"/>
                </a:solidFill>
                <a:latin typeface="Verdana" panose="020B0604030504040204" pitchFamily="34" charset="0"/>
                <a:ea typeface="Verdana" panose="020B0604030504040204" pitchFamily="34" charset="0"/>
              </a:rPr>
              <a:t>iepirkuma procedūras </a:t>
            </a:r>
            <a:r>
              <a:rPr lang="lv-LV" sz="1600" dirty="0" err="1">
                <a:solidFill>
                  <a:srgbClr val="002060"/>
                </a:solidFill>
                <a:latin typeface="Verdana" panose="020B0604030504040204" pitchFamily="34" charset="0"/>
                <a:ea typeface="Verdana" panose="020B0604030504040204" pitchFamily="34" charset="0"/>
              </a:rPr>
              <a:t>veikšan</a:t>
            </a:r>
            <a:r>
              <a:rPr lang="en-US" sz="1600" dirty="0">
                <a:solidFill>
                  <a:srgbClr val="002060"/>
                </a:solidFill>
                <a:latin typeface="Verdana" panose="020B0604030504040204" pitchFamily="34" charset="0"/>
                <a:ea typeface="Verdana" panose="020B0604030504040204" pitchFamily="34" charset="0"/>
              </a:rPr>
              <a:t>u, t.sk. par </a:t>
            </a:r>
            <a:r>
              <a:rPr lang="en-US" sz="1600" dirty="0" err="1">
                <a:solidFill>
                  <a:srgbClr val="002060"/>
                </a:solidFill>
                <a:latin typeface="Verdana" panose="020B0604030504040204" pitchFamily="34" charset="0"/>
                <a:ea typeface="Verdana" panose="020B0604030504040204" pitchFamily="34" charset="0"/>
              </a:rPr>
              <a:t>veiktiem</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iepirkumiem</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vai</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plānotiem</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iepirkumiem</a:t>
            </a:r>
            <a:endParaRPr lang="lv-LV" sz="1600" dirty="0">
              <a:solidFill>
                <a:srgbClr val="002060"/>
              </a:solidFill>
              <a:latin typeface="Verdana" panose="020B0604030504040204" pitchFamily="34" charset="0"/>
              <a:ea typeface="Verdana" panose="020B0604030504040204" pitchFamily="34" charset="0"/>
            </a:endParaRPr>
          </a:p>
          <a:p>
            <a:pPr lvl="0" algn="ctr"/>
            <a:endParaRPr lang="lv-LV" sz="1600" dirty="0">
              <a:solidFill>
                <a:srgbClr val="002060"/>
              </a:solidFill>
              <a:latin typeface="Verdana" panose="020B0604030504040204" pitchFamily="34" charset="0"/>
              <a:ea typeface="Verdana" panose="020B0604030504040204" pitchFamily="34" charset="0"/>
            </a:endParaRPr>
          </a:p>
          <a:p>
            <a:pPr marL="285750" indent="-285750" algn="ctr">
              <a:buFont typeface="Wingdings" panose="05000000000000000000" pitchFamily="2" charset="2"/>
              <a:buChar char="ü"/>
            </a:pPr>
            <a:r>
              <a:rPr lang="en-US" sz="1600" dirty="0" err="1">
                <a:solidFill>
                  <a:srgbClr val="002060"/>
                </a:solidFill>
                <a:latin typeface="Verdana" panose="020B0604030504040204" pitchFamily="34" charset="0"/>
                <a:ea typeface="Verdana" panose="020B0604030504040204" pitchFamily="34" charset="0"/>
              </a:rPr>
              <a:t>nepilnīga</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informācija</a:t>
            </a:r>
            <a:r>
              <a:rPr lang="en-US" sz="1600" dirty="0">
                <a:solidFill>
                  <a:srgbClr val="002060"/>
                </a:solidFill>
                <a:latin typeface="Verdana" panose="020B0604030504040204" pitchFamily="34" charset="0"/>
                <a:ea typeface="Verdana" panose="020B0604030504040204" pitchFamily="34" charset="0"/>
              </a:rPr>
              <a:t> par </a:t>
            </a:r>
            <a:r>
              <a:rPr lang="en-US" sz="1600" dirty="0" err="1">
                <a:solidFill>
                  <a:srgbClr val="002060"/>
                </a:solidFill>
                <a:latin typeface="Verdana" panose="020B0604030504040204" pitchFamily="34" charset="0"/>
                <a:ea typeface="Verdana" panose="020B0604030504040204" pitchFamily="34" charset="0"/>
              </a:rPr>
              <a:t>tehnisko</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dokumentāciju</a:t>
            </a:r>
            <a:r>
              <a:rPr lang="en-US" sz="1600" dirty="0">
                <a:solidFill>
                  <a:srgbClr val="002060"/>
                </a:solidFill>
                <a:latin typeface="Verdana" panose="020B0604030504040204" pitchFamily="34" charset="0"/>
                <a:ea typeface="Verdana" panose="020B0604030504040204" pitchFamily="34" charset="0"/>
              </a:rPr>
              <a:t>, t.sk. </a:t>
            </a:r>
            <a:r>
              <a:rPr lang="lv-LV" sz="1600" dirty="0">
                <a:solidFill>
                  <a:srgbClr val="002060"/>
                </a:solidFill>
                <a:latin typeface="Verdana" panose="020B0604030504040204" pitchFamily="34" charset="0"/>
                <a:ea typeface="Verdana" panose="020B0604030504040204" pitchFamily="34" charset="0"/>
              </a:rPr>
              <a:t>Būvniecības informācijas </a:t>
            </a:r>
            <a:r>
              <a:rPr lang="lv-LV" sz="1600" dirty="0" err="1">
                <a:solidFill>
                  <a:srgbClr val="002060"/>
                </a:solidFill>
                <a:latin typeface="Verdana" panose="020B0604030504040204" pitchFamily="34" charset="0"/>
                <a:ea typeface="Verdana" panose="020B0604030504040204" pitchFamily="34" charset="0"/>
              </a:rPr>
              <a:t>sistēm</a:t>
            </a:r>
            <a:r>
              <a:rPr lang="en-US" sz="1600" dirty="0">
                <a:solidFill>
                  <a:srgbClr val="002060"/>
                </a:solidFill>
                <a:latin typeface="Verdana" panose="020B0604030504040204" pitchFamily="34" charset="0"/>
                <a:ea typeface="Verdana" panose="020B0604030504040204" pitchFamily="34" charset="0"/>
              </a:rPr>
              <a:t>as </a:t>
            </a:r>
            <a:r>
              <a:rPr lang="en-US" sz="1600" dirty="0" err="1">
                <a:solidFill>
                  <a:srgbClr val="002060"/>
                </a:solidFill>
                <a:latin typeface="Verdana" panose="020B0604030504040204" pitchFamily="34" charset="0"/>
                <a:ea typeface="Verdana" panose="020B0604030504040204" pitchFamily="34" charset="0"/>
              </a:rPr>
              <a:t>lietas</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numuru</a:t>
            </a:r>
            <a:endParaRPr lang="en-US" sz="1600" dirty="0">
              <a:solidFill>
                <a:srgbClr val="002060"/>
              </a:solidFill>
              <a:latin typeface="Verdana" panose="020B0604030504040204" pitchFamily="34" charset="0"/>
              <a:ea typeface="Verdana" panose="020B0604030504040204" pitchFamily="34" charset="0"/>
            </a:endParaRPr>
          </a:p>
          <a:p>
            <a:pPr marL="285750" indent="-285750" algn="ctr">
              <a:buFont typeface="Wingdings" panose="05000000000000000000" pitchFamily="2" charset="2"/>
              <a:buChar char="ü"/>
            </a:pPr>
            <a:endParaRPr lang="en-US" sz="1600" dirty="0">
              <a:solidFill>
                <a:srgbClr val="002060"/>
              </a:solidFill>
              <a:effectLst/>
              <a:latin typeface="Verdana" panose="020B0604030504040204" pitchFamily="34" charset="0"/>
              <a:ea typeface="Verdana" panose="020B0604030504040204" pitchFamily="34" charset="0"/>
            </a:endParaRPr>
          </a:p>
          <a:p>
            <a:pPr marL="285750" indent="-285750" algn="ctr">
              <a:buFont typeface="Wingdings" panose="05000000000000000000" pitchFamily="2" charset="2"/>
              <a:buChar char="ü"/>
            </a:pPr>
            <a:r>
              <a:rPr lang="en-US" sz="1600" dirty="0" err="1">
                <a:solidFill>
                  <a:srgbClr val="003366"/>
                </a:solidFill>
                <a:latin typeface="Verdana" panose="020B0604030504040204" pitchFamily="34" charset="0"/>
                <a:ea typeface="Verdana" panose="020B0604030504040204" pitchFamily="34" charset="0"/>
              </a:rPr>
              <a:t>informācija</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projekta</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iesniegumā</a:t>
            </a:r>
            <a:r>
              <a:rPr lang="en-US" sz="1600" dirty="0">
                <a:solidFill>
                  <a:srgbClr val="003366"/>
                </a:solidFill>
                <a:latin typeface="Verdana" panose="020B0604030504040204" pitchFamily="34" charset="0"/>
                <a:ea typeface="Verdana" panose="020B0604030504040204" pitchFamily="34" charset="0"/>
              </a:rPr>
              <a:t> nav </a:t>
            </a:r>
            <a:r>
              <a:rPr lang="en-US" sz="1600" dirty="0" err="1">
                <a:solidFill>
                  <a:srgbClr val="003366"/>
                </a:solidFill>
                <a:latin typeface="Verdana" panose="020B0604030504040204" pitchFamily="34" charset="0"/>
                <a:ea typeface="Verdana" panose="020B0604030504040204" pitchFamily="34" charset="0"/>
              </a:rPr>
              <a:t>norādīta</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vai</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atšķiras</a:t>
            </a:r>
            <a:r>
              <a:rPr lang="en-US" sz="1600" dirty="0">
                <a:solidFill>
                  <a:srgbClr val="003366"/>
                </a:solidFill>
                <a:latin typeface="Verdana" panose="020B0604030504040204" pitchFamily="34" charset="0"/>
                <a:ea typeface="Verdana" panose="020B0604030504040204" pitchFamily="34" charset="0"/>
              </a:rPr>
              <a:t> no </a:t>
            </a:r>
            <a:r>
              <a:rPr lang="en-US" sz="1600" dirty="0" err="1">
                <a:solidFill>
                  <a:srgbClr val="003366"/>
                </a:solidFill>
                <a:latin typeface="Verdana" panose="020B0604030504040204" pitchFamily="34" charset="0"/>
                <a:ea typeface="Verdana" panose="020B0604030504040204" pitchFamily="34" charset="0"/>
              </a:rPr>
              <a:t>tās</a:t>
            </a:r>
            <a:r>
              <a:rPr lang="en-US" sz="1600" dirty="0">
                <a:solidFill>
                  <a:srgbClr val="003366"/>
                </a:solidFill>
                <a:latin typeface="Verdana" panose="020B0604030504040204" pitchFamily="34" charset="0"/>
                <a:ea typeface="Verdana" panose="020B0604030504040204" pitchFamily="34" charset="0"/>
              </a:rPr>
              <a:t>, kas </a:t>
            </a:r>
            <a:r>
              <a:rPr lang="en-US" sz="1600" dirty="0" err="1">
                <a:solidFill>
                  <a:srgbClr val="003366"/>
                </a:solidFill>
                <a:latin typeface="Verdana" panose="020B0604030504040204" pitchFamily="34" charset="0"/>
                <a:ea typeface="Verdana" panose="020B0604030504040204" pitchFamily="34" charset="0"/>
              </a:rPr>
              <a:t>konstatējama</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tehniskā</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dokumentācijā</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būvprojektu</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ģenerālplāni</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skaidrojošie</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apraksti</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būvdarbu</a:t>
            </a:r>
            <a:r>
              <a:rPr lang="en-US" sz="1600" dirty="0">
                <a:solidFill>
                  <a:srgbClr val="003366"/>
                </a:solidFill>
                <a:latin typeface="Verdana" panose="020B0604030504040204" pitchFamily="34" charset="0"/>
                <a:ea typeface="Verdana" panose="020B0604030504040204" pitchFamily="34" charset="0"/>
              </a:rPr>
              <a:t> </a:t>
            </a:r>
            <a:r>
              <a:rPr lang="en-US" sz="1600" dirty="0" err="1">
                <a:solidFill>
                  <a:srgbClr val="003366"/>
                </a:solidFill>
                <a:latin typeface="Verdana" panose="020B0604030504040204" pitchFamily="34" charset="0"/>
                <a:ea typeface="Verdana" panose="020B0604030504040204" pitchFamily="34" charset="0"/>
              </a:rPr>
              <a:t>tāmes</a:t>
            </a:r>
            <a:r>
              <a:rPr lang="en-US" sz="1600" dirty="0">
                <a:solidFill>
                  <a:srgbClr val="003366"/>
                </a:solidFill>
                <a:latin typeface="Verdana" panose="020B0604030504040204" pitchFamily="34" charset="0"/>
                <a:ea typeface="Verdana" panose="020B0604030504040204" pitchFamily="34" charset="0"/>
              </a:rPr>
              <a:t>)</a:t>
            </a:r>
            <a:endParaRPr lang="lv-LV" sz="1600" dirty="0">
              <a:solidFill>
                <a:srgbClr val="003366"/>
              </a:solidFill>
              <a:latin typeface="Verdana" panose="020B0604030504040204" pitchFamily="34" charset="0"/>
              <a:ea typeface="Verdana" panose="020B0604030504040204" pitchFamily="34" charset="0"/>
            </a:endParaRPr>
          </a:p>
          <a:p>
            <a:pPr marL="285750" lvl="0" indent="-285750" algn="ctr">
              <a:buFont typeface="Wingdings" panose="05000000000000000000" pitchFamily="2" charset="2"/>
              <a:buChar char="ü"/>
            </a:pPr>
            <a:endParaRPr lang="en-US" sz="1600" dirty="0">
              <a:solidFill>
                <a:srgbClr val="002060"/>
              </a:solidFill>
              <a:effectLst/>
              <a:latin typeface="Verdana" panose="020B0604030504040204" pitchFamily="34" charset="0"/>
              <a:ea typeface="Verdana" panose="020B0604030504040204" pitchFamily="34" charset="0"/>
            </a:endParaRPr>
          </a:p>
          <a:p>
            <a:pPr marL="285750" lvl="0" indent="-285750" algn="ctr">
              <a:buFont typeface="Wingdings" panose="05000000000000000000" pitchFamily="2" charset="2"/>
              <a:buChar char="ü"/>
            </a:pPr>
            <a:r>
              <a:rPr lang="en-US" sz="1600" dirty="0" err="1">
                <a:solidFill>
                  <a:srgbClr val="002060"/>
                </a:solidFill>
                <a:latin typeface="Verdana" panose="020B0604030504040204" pitchFamily="34" charset="0"/>
                <a:ea typeface="Verdana" panose="020B0604030504040204" pitchFamily="34" charset="0"/>
              </a:rPr>
              <a:t>p</a:t>
            </a:r>
            <a:r>
              <a:rPr lang="en-US" sz="1600" dirty="0" err="1">
                <a:solidFill>
                  <a:srgbClr val="002060"/>
                </a:solidFill>
                <a:effectLst/>
                <a:latin typeface="Verdana" panose="020B0604030504040204" pitchFamily="34" charset="0"/>
                <a:ea typeface="Verdana" panose="020B0604030504040204" pitchFamily="34" charset="0"/>
              </a:rPr>
              <a:t>ubliskas</a:t>
            </a:r>
            <a:r>
              <a:rPr lang="en-US" sz="1600" dirty="0">
                <a:solidFill>
                  <a:srgbClr val="002060"/>
                </a:solidFill>
                <a:effectLst/>
                <a:latin typeface="Verdana" panose="020B0604030504040204" pitchFamily="34" charset="0"/>
                <a:ea typeface="Verdana" panose="020B0604030504040204" pitchFamily="34" charset="0"/>
              </a:rPr>
              <a:t> </a:t>
            </a:r>
            <a:r>
              <a:rPr lang="en-US" sz="1600" dirty="0" err="1">
                <a:solidFill>
                  <a:srgbClr val="002060"/>
                </a:solidFill>
                <a:effectLst/>
                <a:latin typeface="Verdana" panose="020B0604030504040204" pitchFamily="34" charset="0"/>
                <a:ea typeface="Verdana" panose="020B0604030504040204" pitchFamily="34" charset="0"/>
              </a:rPr>
              <a:t>infrastruktūras</a:t>
            </a:r>
            <a:r>
              <a:rPr lang="en-US" sz="1600" dirty="0">
                <a:solidFill>
                  <a:srgbClr val="002060"/>
                </a:solidFill>
                <a:effectLst/>
                <a:latin typeface="Verdana" panose="020B0604030504040204" pitchFamily="34" charset="0"/>
                <a:ea typeface="Verdana" panose="020B0604030504040204" pitchFamily="34" charset="0"/>
              </a:rPr>
              <a:t> </a:t>
            </a:r>
            <a:r>
              <a:rPr lang="en-US" sz="1600" dirty="0" err="1">
                <a:solidFill>
                  <a:srgbClr val="002060"/>
                </a:solidFill>
                <a:effectLst/>
                <a:latin typeface="Verdana" panose="020B0604030504040204" pitchFamily="34" charset="0"/>
                <a:ea typeface="Verdana" panose="020B0604030504040204" pitchFamily="34" charset="0"/>
              </a:rPr>
              <a:t>gadījumā</a:t>
            </a:r>
            <a:r>
              <a:rPr lang="en-US" sz="1600" dirty="0">
                <a:solidFill>
                  <a:srgbClr val="002060"/>
                </a:solidFill>
                <a:effectLst/>
                <a:latin typeface="Verdana" panose="020B0604030504040204" pitchFamily="34" charset="0"/>
                <a:ea typeface="Verdana" panose="020B0604030504040204" pitchFamily="34" charset="0"/>
              </a:rPr>
              <a:t> nav </a:t>
            </a:r>
            <a:r>
              <a:rPr lang="en-US" sz="1600" dirty="0" err="1">
                <a:solidFill>
                  <a:srgbClr val="002060"/>
                </a:solidFill>
                <a:effectLst/>
                <a:latin typeface="Verdana" panose="020B0604030504040204" pitchFamily="34" charset="0"/>
                <a:ea typeface="Verdana" panose="020B0604030504040204" pitchFamily="34" charset="0"/>
              </a:rPr>
              <a:t>veikta</a:t>
            </a:r>
            <a:r>
              <a:rPr lang="en-US" sz="1600" dirty="0">
                <a:solidFill>
                  <a:srgbClr val="002060"/>
                </a:solidFill>
                <a:effectLst/>
                <a:latin typeface="Verdana" panose="020B0604030504040204" pitchFamily="34" charset="0"/>
                <a:ea typeface="Verdana" panose="020B0604030504040204" pitchFamily="34" charset="0"/>
              </a:rPr>
              <a:t> </a:t>
            </a:r>
            <a:r>
              <a:rPr lang="lv-LV" sz="1600" dirty="0">
                <a:solidFill>
                  <a:srgbClr val="002060"/>
                </a:solidFill>
                <a:effectLst/>
                <a:latin typeface="Verdana" panose="020B0604030504040204" pitchFamily="34" charset="0"/>
                <a:ea typeface="Verdana" panose="020B0604030504040204" pitchFamily="34" charset="0"/>
              </a:rPr>
              <a:t>kritēriju/</a:t>
            </a:r>
            <a:r>
              <a:rPr lang="lv-LV" sz="1600" dirty="0" err="1">
                <a:solidFill>
                  <a:srgbClr val="002060"/>
                </a:solidFill>
                <a:effectLst/>
                <a:latin typeface="Verdana" panose="020B0604030504040204" pitchFamily="34" charset="0"/>
                <a:ea typeface="Verdana" panose="020B0604030504040204" pitchFamily="34" charset="0"/>
              </a:rPr>
              <a:t>pazīm</a:t>
            </a:r>
            <a:r>
              <a:rPr lang="en-US" sz="1600" dirty="0" err="1">
                <a:solidFill>
                  <a:srgbClr val="002060"/>
                </a:solidFill>
                <a:effectLst/>
                <a:latin typeface="Verdana" panose="020B0604030504040204" pitchFamily="34" charset="0"/>
                <a:ea typeface="Verdana" panose="020B0604030504040204" pitchFamily="34" charset="0"/>
              </a:rPr>
              <a:t>ju</a:t>
            </a:r>
            <a:r>
              <a:rPr lang="en-US" sz="1600" dirty="0">
                <a:solidFill>
                  <a:srgbClr val="002060"/>
                </a:solidFill>
                <a:effectLst/>
                <a:latin typeface="Verdana" panose="020B0604030504040204" pitchFamily="34" charset="0"/>
                <a:ea typeface="Verdana" panose="020B0604030504040204" pitchFamily="34" charset="0"/>
              </a:rPr>
              <a:t> </a:t>
            </a:r>
            <a:r>
              <a:rPr lang="en-US" sz="1600" dirty="0" err="1">
                <a:solidFill>
                  <a:srgbClr val="002060"/>
                </a:solidFill>
                <a:effectLst/>
                <a:latin typeface="Verdana" panose="020B0604030504040204" pitchFamily="34" charset="0"/>
                <a:ea typeface="Verdana" panose="020B0604030504040204" pitchFamily="34" charset="0"/>
              </a:rPr>
              <a:t>analīze</a:t>
            </a:r>
            <a:r>
              <a:rPr lang="lv-LV" sz="1600" dirty="0">
                <a:solidFill>
                  <a:srgbClr val="002060"/>
                </a:solidFill>
                <a:effectLst/>
                <a:latin typeface="Verdana" panose="020B0604030504040204" pitchFamily="34" charset="0"/>
                <a:ea typeface="Verdana" panose="020B0604030504040204" pitchFamily="34" charset="0"/>
              </a:rPr>
              <a:t>, pēc kuriem projekta iesniedzējs ir vadījies (un vadīsies), lai identificētu, ka darbība/ </a:t>
            </a:r>
            <a:r>
              <a:rPr lang="lv-LV" sz="1600" dirty="0" err="1">
                <a:solidFill>
                  <a:srgbClr val="002060"/>
                </a:solidFill>
                <a:effectLst/>
                <a:latin typeface="Verdana" panose="020B0604030504040204" pitchFamily="34" charset="0"/>
                <a:ea typeface="Verdana" panose="020B0604030504040204" pitchFamily="34" charset="0"/>
              </a:rPr>
              <a:t>apakšdarbība</a:t>
            </a:r>
            <a:r>
              <a:rPr lang="lv-LV" sz="1600" dirty="0">
                <a:solidFill>
                  <a:srgbClr val="002060"/>
                </a:solidFill>
                <a:effectLst/>
                <a:latin typeface="Verdana" panose="020B0604030504040204" pitchFamily="34" charset="0"/>
                <a:ea typeface="Verdana" panose="020B0604030504040204" pitchFamily="34" charset="0"/>
              </a:rPr>
              <a:t> netiek īstenota kā komercdarbības atbalsts</a:t>
            </a:r>
            <a:endParaRPr lang="en-US" sz="1600" dirty="0">
              <a:solidFill>
                <a:srgbClr val="002060"/>
              </a:solidFill>
              <a:effectLst/>
              <a:latin typeface="Verdana" panose="020B0604030504040204" pitchFamily="34" charset="0"/>
              <a:ea typeface="Verdana" panose="020B0604030504040204" pitchFamily="34" charset="0"/>
            </a:endParaRPr>
          </a:p>
          <a:p>
            <a:pPr marL="285750" lvl="0" indent="-285750" algn="ctr">
              <a:buFont typeface="Wingdings" panose="05000000000000000000" pitchFamily="2" charset="2"/>
              <a:buChar char="ü"/>
            </a:pPr>
            <a:endParaRPr lang="en-US" sz="1600" dirty="0">
              <a:solidFill>
                <a:srgbClr val="002060"/>
              </a:solidFill>
              <a:effectLst/>
              <a:latin typeface="Verdana" panose="020B0604030504040204" pitchFamily="34" charset="0"/>
              <a:ea typeface="Verdana" panose="020B0604030504040204" pitchFamily="34" charset="0"/>
            </a:endParaRPr>
          </a:p>
          <a:p>
            <a:pPr marL="285750" indent="-285750" algn="ctr">
              <a:buFont typeface="Wingdings" panose="05000000000000000000" pitchFamily="2" charset="2"/>
              <a:buChar char="ü"/>
            </a:pPr>
            <a:r>
              <a:rPr lang="en-US" sz="1600" dirty="0" err="1">
                <a:solidFill>
                  <a:srgbClr val="002060"/>
                </a:solidFill>
                <a:latin typeface="Verdana" panose="020B0604030504040204" pitchFamily="34" charset="0"/>
                <a:ea typeface="Verdana" panose="020B0604030504040204" pitchFamily="34" charset="0"/>
              </a:rPr>
              <a:t>nepietiekams</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pamatojums</a:t>
            </a:r>
            <a:r>
              <a:rPr lang="en-US" sz="1600" dirty="0">
                <a:solidFill>
                  <a:srgbClr val="002060"/>
                </a:solidFill>
                <a:latin typeface="Verdana" panose="020B0604030504040204" pitchFamily="34" charset="0"/>
                <a:ea typeface="Verdana" panose="020B0604030504040204" pitchFamily="34" charset="0"/>
              </a:rPr>
              <a:t> par </a:t>
            </a:r>
            <a:r>
              <a:rPr lang="lv-LV" sz="1600" dirty="0">
                <a:solidFill>
                  <a:srgbClr val="002060"/>
                </a:solidFill>
                <a:latin typeface="Verdana" panose="020B0604030504040204" pitchFamily="34" charset="0"/>
                <a:ea typeface="Verdana" panose="020B0604030504040204" pitchFamily="34" charset="0"/>
              </a:rPr>
              <a:t>projekta ietvaros plānotās infrastruktūras nepieciešamību komersantiem</a:t>
            </a:r>
            <a:r>
              <a:rPr lang="en-US" sz="1600" dirty="0">
                <a:solidFill>
                  <a:srgbClr val="002060"/>
                </a:solidFill>
                <a:latin typeface="Verdana" panose="020B0604030504040204" pitchFamily="34" charset="0"/>
                <a:ea typeface="Verdana" panose="020B0604030504040204" pitchFamily="34" charset="0"/>
              </a:rPr>
              <a:t>: </a:t>
            </a:r>
            <a:r>
              <a:rPr lang="lv-LV" sz="1600" i="1" dirty="0">
                <a:solidFill>
                  <a:srgbClr val="002060"/>
                </a:solidFill>
                <a:latin typeface="Verdana" panose="020B0604030504040204" pitchFamily="34" charset="0"/>
                <a:ea typeface="Verdana" panose="020B0604030504040204" pitchFamily="34" charset="0"/>
              </a:rPr>
              <a:t>aptaujas, apspriedes, lēmumi, pašvaldības ilgtspējīgas attīstības stratēģijā vai attīstības programmā norādītie aspekti u.c. secinājumi, kas liecina, ka </a:t>
            </a:r>
            <a:r>
              <a:rPr lang="en-US" sz="1600" i="1" dirty="0" err="1">
                <a:solidFill>
                  <a:schemeClr val="accent2">
                    <a:lumMod val="50000"/>
                  </a:schemeClr>
                </a:solidFill>
                <a:latin typeface="Verdana" panose="020B0604030504040204" pitchFamily="34" charset="0"/>
                <a:ea typeface="Verdana" panose="020B0604030504040204" pitchFamily="34" charset="0"/>
              </a:rPr>
              <a:t>tieši</a:t>
            </a:r>
            <a:r>
              <a:rPr lang="en-US" sz="1600" i="1" dirty="0">
                <a:solidFill>
                  <a:schemeClr val="accent2">
                    <a:lumMod val="50000"/>
                  </a:schemeClr>
                </a:solidFill>
                <a:latin typeface="Verdana" panose="020B0604030504040204" pitchFamily="34" charset="0"/>
                <a:ea typeface="Verdana" panose="020B0604030504040204" pitchFamily="34" charset="0"/>
              </a:rPr>
              <a:t> </a:t>
            </a:r>
            <a:r>
              <a:rPr lang="lv-LV" sz="1600" i="1" dirty="0">
                <a:solidFill>
                  <a:schemeClr val="accent2">
                    <a:lumMod val="50000"/>
                  </a:schemeClr>
                </a:solidFill>
                <a:latin typeface="Verdana" panose="020B0604030504040204" pitchFamily="34" charset="0"/>
                <a:ea typeface="Verdana" panose="020B0604030504040204" pitchFamily="34" charset="0"/>
              </a:rPr>
              <a:t>projektā attīstāmā infrastruktūra ir nepieciešama komersanta </a:t>
            </a:r>
            <a:r>
              <a:rPr lang="lv-LV" sz="1600" i="1" dirty="0">
                <a:solidFill>
                  <a:srgbClr val="002060"/>
                </a:solidFill>
                <a:latin typeface="Verdana" panose="020B0604030504040204" pitchFamily="34" charset="0"/>
                <a:ea typeface="Verdana" panose="020B0604030504040204" pitchFamily="34" charset="0"/>
              </a:rPr>
              <a:t>esošās vai jaunas saimnieciskās darbības attīstīšanai</a:t>
            </a:r>
            <a:r>
              <a:rPr lang="en-US" sz="1600" dirty="0">
                <a:solidFill>
                  <a:srgbClr val="002060"/>
                </a:solidFill>
                <a:latin typeface="Verdana" panose="020B0604030504040204" pitchFamily="34" charset="0"/>
                <a:ea typeface="Verdana" panose="020B0604030504040204" pitchFamily="34" charset="0"/>
              </a:rPr>
              <a:t>;</a:t>
            </a:r>
          </a:p>
          <a:p>
            <a:pPr marL="285750" lvl="0" indent="-285750" algn="ctr">
              <a:buFont typeface="Wingdings" panose="05000000000000000000" pitchFamily="2" charset="2"/>
              <a:buChar char="ü"/>
            </a:pPr>
            <a:endParaRPr lang="en-US" sz="1600" dirty="0">
              <a:solidFill>
                <a:srgbClr val="002060"/>
              </a:solidFill>
              <a:effectLst/>
              <a:latin typeface="Verdana" panose="020B0604030504040204" pitchFamily="34" charset="0"/>
              <a:ea typeface="Verdana" panose="020B0604030504040204" pitchFamily="34" charset="0"/>
            </a:endParaRPr>
          </a:p>
          <a:p>
            <a:pPr marL="285750" lvl="0" indent="-285750" algn="ctr">
              <a:buFont typeface="Wingdings" panose="05000000000000000000" pitchFamily="2" charset="2"/>
              <a:buChar char="ü"/>
            </a:pPr>
            <a:endParaRPr lang="en-US" sz="1600" dirty="0">
              <a:solidFill>
                <a:srgbClr val="002060"/>
              </a:solidFill>
              <a:effectLst/>
              <a:latin typeface="Verdana" panose="020B0604030504040204" pitchFamily="34" charset="0"/>
              <a:ea typeface="Verdana" panose="020B0604030504040204" pitchFamily="34" charset="0"/>
            </a:endParaRPr>
          </a:p>
          <a:p>
            <a:pPr marL="285750" lvl="0" indent="-285750" algn="ctr">
              <a:buFont typeface="Wingdings" panose="05000000000000000000" pitchFamily="2" charset="2"/>
              <a:buChar char="ü"/>
            </a:pPr>
            <a:endParaRPr lang="lv-LV" sz="1600" dirty="0">
              <a:solidFill>
                <a:srgbClr val="002060"/>
              </a:solidFill>
              <a:effectLst/>
              <a:latin typeface="Verdana" panose="020B0604030504040204" pitchFamily="34" charset="0"/>
              <a:ea typeface="Verdana" panose="020B0604030504040204" pitchFamily="34" charset="0"/>
            </a:endParaRPr>
          </a:p>
          <a:p>
            <a:pPr marL="285750" lvl="0" indent="-285750" algn="ctr">
              <a:buFont typeface="Wingdings" panose="05000000000000000000" pitchFamily="2" charset="2"/>
              <a:buChar char="ü"/>
            </a:pPr>
            <a:endParaRPr lang="lv-LV" sz="1600" dirty="0">
              <a:solidFill>
                <a:srgbClr val="002060"/>
              </a:solidFill>
              <a:effectLst/>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BF51AAA3-BC7F-F2D2-D901-9F4F9078798C}"/>
              </a:ext>
            </a:extLst>
          </p:cNvPr>
          <p:cNvPicPr>
            <a:picLocks noChangeAspect="1"/>
          </p:cNvPicPr>
          <p:nvPr/>
        </p:nvPicPr>
        <p:blipFill>
          <a:blip r:embed="rId3"/>
          <a:stretch>
            <a:fillRect/>
          </a:stretch>
        </p:blipFill>
        <p:spPr>
          <a:xfrm>
            <a:off x="678092" y="1690550"/>
            <a:ext cx="1121761" cy="1121761"/>
          </a:xfrm>
          <a:prstGeom prst="rect">
            <a:avLst/>
          </a:prstGeom>
        </p:spPr>
      </p:pic>
    </p:spTree>
    <p:extLst>
      <p:ext uri="{BB962C8B-B14F-4D97-AF65-F5344CB8AC3E}">
        <p14:creationId xmlns:p14="http://schemas.microsoft.com/office/powerpoint/2010/main" val="2494635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BA141-A4EF-483D-CBA3-B5E9CFB454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91E02-AAE5-847E-5AC4-EE677B258BC6}"/>
              </a:ext>
            </a:extLst>
          </p:cNvPr>
          <p:cNvSpPr>
            <a:spLocks noGrp="1"/>
          </p:cNvSpPr>
          <p:nvPr>
            <p:ph type="title"/>
          </p:nvPr>
        </p:nvSpPr>
        <p:spPr>
          <a:xfrm>
            <a:off x="2595282" y="304803"/>
            <a:ext cx="8987118" cy="645694"/>
          </a:xfrm>
        </p:spPr>
        <p:txBody>
          <a:bodyPr/>
          <a:lstStyle/>
          <a:p>
            <a:endParaRPr lang="lv-LV"/>
          </a:p>
        </p:txBody>
      </p:sp>
      <p:sp>
        <p:nvSpPr>
          <p:cNvPr id="5" name="Text Placeholder 4">
            <a:extLst>
              <a:ext uri="{FF2B5EF4-FFF2-40B4-BE49-F238E27FC236}">
                <a16:creationId xmlns:a16="http://schemas.microsoft.com/office/drawing/2014/main" id="{0B2D6FCC-2495-0004-08ED-0406836C9DDD}"/>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69111E56-4106-A556-19D2-380DFD61926A}"/>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31C17269-13F3-B1F4-C4B6-FFB17A3ED0B7}"/>
              </a:ext>
            </a:extLst>
          </p:cNvPr>
          <p:cNvSpPr>
            <a:spLocks noGrp="1"/>
          </p:cNvSpPr>
          <p:nvPr>
            <p:ph type="sldNum" sz="quarter" idx="13"/>
          </p:nvPr>
        </p:nvSpPr>
        <p:spPr/>
        <p:txBody>
          <a:bodyPr/>
          <a:lstStyle/>
          <a:p>
            <a:pPr>
              <a:defRPr/>
            </a:pPr>
            <a:fld id="{C13FA9C7-40A2-43F9-855C-6D03F26BCF39}" type="slidenum">
              <a:rPr lang="en-US" altLang="lv-LV" smtClean="0"/>
              <a:pPr>
                <a:defRPr/>
              </a:pPr>
              <a:t>21</a:t>
            </a:fld>
            <a:endParaRPr lang="en-US" altLang="lv-LV"/>
          </a:p>
        </p:txBody>
      </p:sp>
      <p:sp>
        <p:nvSpPr>
          <p:cNvPr id="11" name="Rectangle: Rounded Corners 10">
            <a:extLst>
              <a:ext uri="{FF2B5EF4-FFF2-40B4-BE49-F238E27FC236}">
                <a16:creationId xmlns:a16="http://schemas.microsoft.com/office/drawing/2014/main" id="{C09B1074-C959-A04D-5195-1CA824A1925E}"/>
              </a:ext>
            </a:extLst>
          </p:cNvPr>
          <p:cNvSpPr/>
          <p:nvPr/>
        </p:nvSpPr>
        <p:spPr>
          <a:xfrm>
            <a:off x="2013056" y="228600"/>
            <a:ext cx="9482354" cy="655319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lvl="0" indent="-285750" algn="ctr">
              <a:buFont typeface="Wingdings" panose="05000000000000000000" pitchFamily="2" charset="2"/>
              <a:buChar char="ü"/>
            </a:pPr>
            <a:endParaRPr lang="en-US" sz="1600" dirty="0">
              <a:solidFill>
                <a:srgbClr val="002060"/>
              </a:solidFill>
              <a:effectLst/>
              <a:latin typeface="Verdana" panose="020B0604030504040204" pitchFamily="34" charset="0"/>
              <a:ea typeface="Verdana" panose="020B0604030504040204" pitchFamily="34" charset="0"/>
            </a:endParaRPr>
          </a:p>
          <a:p>
            <a:pPr marL="285750" indent="-285750" algn="ctr">
              <a:buFont typeface="Wingdings" panose="05000000000000000000" pitchFamily="2" charset="2"/>
              <a:buChar char="ü"/>
            </a:pPr>
            <a:endParaRPr lang="en-US" sz="1600" dirty="0">
              <a:solidFill>
                <a:schemeClr val="tx2"/>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ü"/>
            </a:pPr>
            <a:r>
              <a:rPr lang="en-US" sz="1600" dirty="0">
                <a:solidFill>
                  <a:srgbClr val="002060"/>
                </a:solidFill>
                <a:latin typeface="Verdana" panose="020B0604030504040204" pitchFamily="34" charset="0"/>
                <a:ea typeface="Verdana" panose="020B0604030504040204" pitchFamily="34" charset="0"/>
              </a:rPr>
              <a:t>j</a:t>
            </a:r>
            <a:r>
              <a:rPr lang="lv-LV" sz="1600" dirty="0">
                <a:solidFill>
                  <a:srgbClr val="002060"/>
                </a:solidFill>
                <a:latin typeface="Verdana" panose="020B0604030504040204" pitchFamily="34" charset="0"/>
                <a:ea typeface="Verdana" panose="020B0604030504040204" pitchFamily="34" charset="0"/>
              </a:rPr>
              <a:t>a</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plānots</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ieskaitīt</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chemeClr val="accent2"/>
                </a:solidFill>
                <a:latin typeface="Verdana" panose="020B0604030504040204" pitchFamily="34" charset="0"/>
                <a:ea typeface="Verdana" panose="020B0604030504040204" pitchFamily="34" charset="0"/>
              </a:rPr>
              <a:t>vēsturiskās</a:t>
            </a:r>
            <a:r>
              <a:rPr lang="en-US" sz="1600" dirty="0">
                <a:solidFill>
                  <a:schemeClr val="tx2"/>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rādītāju</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vērtības</a:t>
            </a:r>
            <a:r>
              <a:rPr lang="en-US" sz="1600" dirty="0">
                <a:solidFill>
                  <a:srgbClr val="002060"/>
                </a:solidFill>
                <a:latin typeface="Verdana" panose="020B0604030504040204" pitchFamily="34" charset="0"/>
                <a:ea typeface="Verdana" panose="020B0604030504040204" pitchFamily="34" charset="0"/>
              </a:rPr>
              <a:t>, kas </a:t>
            </a:r>
            <a:r>
              <a:rPr lang="lv-LV" sz="1600" dirty="0">
                <a:solidFill>
                  <a:srgbClr val="002060"/>
                </a:solidFill>
                <a:latin typeface="Verdana" panose="020B0604030504040204" pitchFamily="34" charset="0"/>
                <a:ea typeface="Verdana" panose="020B0604030504040204" pitchFamily="34" charset="0"/>
              </a:rPr>
              <a:t> ir radušās divu kalendāra gadu laikā pirms projekta iesnieguma iesniegšanas, </a:t>
            </a:r>
            <a:r>
              <a:rPr lang="en-US" sz="1600" dirty="0">
                <a:solidFill>
                  <a:srgbClr val="002060"/>
                </a:solidFill>
                <a:latin typeface="Verdana" panose="020B0604030504040204" pitchFamily="34" charset="0"/>
                <a:ea typeface="Verdana" panose="020B0604030504040204" pitchFamily="34" charset="0"/>
              </a:rPr>
              <a:t>nav </a:t>
            </a:r>
            <a:r>
              <a:rPr lang="en-US" sz="1600" dirty="0" err="1">
                <a:solidFill>
                  <a:srgbClr val="002060"/>
                </a:solidFill>
                <a:latin typeface="Verdana" panose="020B0604030504040204" pitchFamily="34" charset="0"/>
                <a:ea typeface="Verdana" panose="020B0604030504040204" pitchFamily="34" charset="0"/>
              </a:rPr>
              <a:t>pamatots</a:t>
            </a:r>
            <a:r>
              <a:rPr lang="lv-LV" sz="1600" dirty="0">
                <a:solidFill>
                  <a:srgbClr val="002060"/>
                </a:solidFill>
                <a:latin typeface="Verdana" panose="020B0604030504040204" pitchFamily="34" charset="0"/>
                <a:ea typeface="Verdana" panose="020B0604030504040204" pitchFamily="34" charset="0"/>
              </a:rPr>
              <a:t>, ka projekta iesniegumā plānotās darbības ir bijis cēlonis rādītājiem, kas radušies pirms </a:t>
            </a:r>
            <a:r>
              <a:rPr lang="en-US" sz="1600" dirty="0">
                <a:solidFill>
                  <a:srgbClr val="002060"/>
                </a:solidFill>
                <a:latin typeface="Verdana" panose="020B0604030504040204" pitchFamily="34" charset="0"/>
                <a:ea typeface="Verdana" panose="020B0604030504040204" pitchFamily="34" charset="0"/>
              </a:rPr>
              <a:t>PI </a:t>
            </a:r>
            <a:r>
              <a:rPr lang="lv-LV" sz="1600" dirty="0">
                <a:solidFill>
                  <a:srgbClr val="002060"/>
                </a:solidFill>
                <a:latin typeface="Verdana" panose="020B0604030504040204" pitchFamily="34" charset="0"/>
                <a:ea typeface="Verdana" panose="020B0604030504040204" pitchFamily="34" charset="0"/>
              </a:rPr>
              <a:t> iesniegšanas</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Proti</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chemeClr val="accent2"/>
                </a:solidFill>
                <a:latin typeface="Verdana" panose="020B0604030504040204" pitchFamily="34" charset="0"/>
                <a:ea typeface="Verdana" panose="020B0604030504040204" pitchFamily="34" charset="0"/>
              </a:rPr>
              <a:t>ir</a:t>
            </a:r>
            <a:r>
              <a:rPr lang="en-US" sz="1600" dirty="0">
                <a:solidFill>
                  <a:schemeClr val="accent2"/>
                </a:solidFill>
                <a:latin typeface="Verdana" panose="020B0604030504040204" pitchFamily="34" charset="0"/>
                <a:ea typeface="Verdana" panose="020B0604030504040204" pitchFamily="34" charset="0"/>
              </a:rPr>
              <a:t> </a:t>
            </a:r>
            <a:r>
              <a:rPr lang="en-US" sz="1600" dirty="0" err="1">
                <a:solidFill>
                  <a:schemeClr val="accent2"/>
                </a:solidFill>
                <a:latin typeface="Verdana" panose="020B0604030504040204" pitchFamily="34" charset="0"/>
                <a:ea typeface="Verdana" panose="020B0604030504040204" pitchFamily="34" charset="0"/>
              </a:rPr>
              <a:t>jābūt</a:t>
            </a:r>
            <a:r>
              <a:rPr lang="en-US" sz="1600" dirty="0">
                <a:solidFill>
                  <a:schemeClr val="accent2"/>
                </a:solidFill>
                <a:latin typeface="Verdana" panose="020B0604030504040204" pitchFamily="34" charset="0"/>
                <a:ea typeface="Verdana" panose="020B0604030504040204" pitchFamily="34" charset="0"/>
              </a:rPr>
              <a:t> </a:t>
            </a:r>
            <a:r>
              <a:rPr lang="lv-LV" sz="1600" dirty="0">
                <a:solidFill>
                  <a:schemeClr val="accent2"/>
                </a:solidFill>
                <a:latin typeface="Verdana" panose="020B0604030504040204" pitchFamily="34" charset="0"/>
                <a:ea typeface="Verdana" panose="020B0604030504040204" pitchFamily="34" charset="0"/>
              </a:rPr>
              <a:t>pamatotai cēloņsakarībai </a:t>
            </a:r>
            <a:r>
              <a:rPr lang="lv-LV" sz="1600" dirty="0">
                <a:solidFill>
                  <a:srgbClr val="002060"/>
                </a:solidFill>
                <a:latin typeface="Verdana" panose="020B0604030504040204" pitchFamily="34" charset="0"/>
                <a:ea typeface="Verdana" panose="020B0604030504040204" pitchFamily="34" charset="0"/>
              </a:rPr>
              <a:t>starp projekta izmaksām un sasniegtajiem rādītājiem. Ja cēloņsakarības nav, rezultāta rādītāju vērtības, kuras radušās divu kalendāra gadu laikā pirms projekta iesnieguma iesniegšanas, nav attiecināmas un rādītāju izpildē ne</a:t>
            </a:r>
            <a:r>
              <a:rPr lang="en-US" sz="1600" dirty="0">
                <a:solidFill>
                  <a:srgbClr val="002060"/>
                </a:solidFill>
                <a:latin typeface="Verdana" panose="020B0604030504040204" pitchFamily="34" charset="0"/>
                <a:ea typeface="Verdana" panose="020B0604030504040204" pitchFamily="34" charset="0"/>
              </a:rPr>
              <a:t>var </a:t>
            </a:r>
            <a:r>
              <a:rPr lang="en-US" sz="1600" dirty="0" err="1">
                <a:solidFill>
                  <a:srgbClr val="002060"/>
                </a:solidFill>
                <a:latin typeface="Verdana" panose="020B0604030504040204" pitchFamily="34" charset="0"/>
                <a:ea typeface="Verdana" panose="020B0604030504040204" pitchFamily="34" charset="0"/>
              </a:rPr>
              <a:t>tikt</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ieskaitītas</a:t>
            </a:r>
            <a:endParaRPr lang="en-US" sz="1600" dirty="0">
              <a:solidFill>
                <a:srgbClr val="002060"/>
              </a:solidFill>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ü"/>
            </a:pPr>
            <a:endParaRPr lang="en-US" sz="1600" dirty="0">
              <a:solidFill>
                <a:srgbClr val="002060"/>
              </a:solidFill>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ü"/>
            </a:pPr>
            <a:r>
              <a:rPr lang="en-US" sz="1600" dirty="0">
                <a:solidFill>
                  <a:srgbClr val="002060"/>
                </a:solidFill>
                <a:latin typeface="Verdana" panose="020B0604030504040204" pitchFamily="34" charset="0"/>
                <a:ea typeface="Verdana" panose="020B0604030504040204" pitchFamily="34" charset="0"/>
              </a:rPr>
              <a:t>nav </a:t>
            </a:r>
            <a:r>
              <a:rPr lang="en-US" sz="1600" dirty="0" err="1">
                <a:solidFill>
                  <a:srgbClr val="002060"/>
                </a:solidFill>
                <a:latin typeface="Verdana" panose="020B0604030504040204" pitchFamily="34" charset="0"/>
                <a:ea typeface="Verdana" panose="020B0604030504040204" pitchFamily="34" charset="0"/>
              </a:rPr>
              <a:t>pamatota</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sabiedrisko</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pakalpojumu</a:t>
            </a:r>
            <a:r>
              <a:rPr lang="en-US" sz="1600" dirty="0">
                <a:solidFill>
                  <a:srgbClr val="002060"/>
                </a:solidFill>
                <a:latin typeface="Verdana" panose="020B0604030504040204" pitchFamily="34" charset="0"/>
                <a:ea typeface="Verdana" panose="020B0604030504040204" pitchFamily="34" charset="0"/>
              </a:rPr>
              <a:t> </a:t>
            </a:r>
            <a:r>
              <a:rPr lang="lv-LV" sz="1600" dirty="0">
                <a:solidFill>
                  <a:srgbClr val="002060"/>
                </a:solidFill>
                <a:latin typeface="Verdana" panose="020B0604030504040204" pitchFamily="34" charset="0"/>
                <a:ea typeface="Verdana" panose="020B0604030504040204" pitchFamily="34" charset="0"/>
              </a:rPr>
              <a:t>infrastruktūra</a:t>
            </a:r>
            <a:r>
              <a:rPr lang="en-US" sz="1600" dirty="0">
                <a:solidFill>
                  <a:srgbClr val="002060"/>
                </a:solidFill>
                <a:latin typeface="Verdana" panose="020B0604030504040204" pitchFamily="34" charset="0"/>
                <a:ea typeface="Verdana" panose="020B0604030504040204" pitchFamily="34" charset="0"/>
              </a:rPr>
              <a:t> </a:t>
            </a:r>
            <a:r>
              <a:rPr lang="en-US" sz="1600" dirty="0">
                <a:solidFill>
                  <a:schemeClr val="accent2"/>
                </a:solidFill>
                <a:latin typeface="Verdana" panose="020B0604030504040204" pitchFamily="34" charset="0"/>
                <a:ea typeface="Verdana" panose="020B0604030504040204" pitchFamily="34" charset="0"/>
              </a:rPr>
              <a:t>(</a:t>
            </a:r>
            <a:r>
              <a:rPr lang="en-US" sz="1600" dirty="0" err="1">
                <a:solidFill>
                  <a:schemeClr val="accent2"/>
                </a:solidFill>
                <a:latin typeface="Verdana" panose="020B0604030504040204" pitchFamily="34" charset="0"/>
                <a:ea typeface="Verdana" panose="020B0604030504040204" pitchFamily="34" charset="0"/>
              </a:rPr>
              <a:t>industriālie</a:t>
            </a:r>
            <a:r>
              <a:rPr lang="en-US" sz="1600" dirty="0">
                <a:solidFill>
                  <a:schemeClr val="accent2"/>
                </a:solidFill>
                <a:latin typeface="Verdana" panose="020B0604030504040204" pitchFamily="34" charset="0"/>
                <a:ea typeface="Verdana" panose="020B0604030504040204" pitchFamily="34" charset="0"/>
              </a:rPr>
              <a:t> </a:t>
            </a:r>
            <a:r>
              <a:rPr lang="en-US" sz="1600" dirty="0" err="1">
                <a:solidFill>
                  <a:schemeClr val="accent2"/>
                </a:solidFill>
                <a:latin typeface="Verdana" panose="020B0604030504040204" pitchFamily="34" charset="0"/>
                <a:ea typeface="Verdana" panose="020B0604030504040204" pitchFamily="34" charset="0"/>
              </a:rPr>
              <a:t>pieslēgumi</a:t>
            </a:r>
            <a:r>
              <a:rPr lang="en-US" sz="1600" dirty="0">
                <a:solidFill>
                  <a:schemeClr val="accent2"/>
                </a:solidFill>
                <a:latin typeface="Verdana" panose="020B0604030504040204" pitchFamily="34" charset="0"/>
                <a:ea typeface="Verdana" panose="020B0604030504040204" pitchFamily="34" charset="0"/>
              </a:rPr>
              <a:t>)</a:t>
            </a:r>
            <a:r>
              <a:rPr lang="lv-LV" sz="1600" dirty="0">
                <a:solidFill>
                  <a:schemeClr val="tx2"/>
                </a:solidFill>
                <a:latin typeface="Verdana" panose="020B0604030504040204" pitchFamily="34" charset="0"/>
                <a:ea typeface="Verdana" panose="020B0604030504040204" pitchFamily="34" charset="0"/>
              </a:rPr>
              <a:t>, </a:t>
            </a:r>
            <a:r>
              <a:rPr lang="lv-LV" sz="1600" dirty="0">
                <a:solidFill>
                  <a:srgbClr val="002060"/>
                </a:solidFill>
                <a:latin typeface="Verdana" panose="020B0604030504040204" pitchFamily="34" charset="0"/>
                <a:ea typeface="Verdana" panose="020B0604030504040204" pitchFamily="34" charset="0"/>
              </a:rPr>
              <a:t>kas ir nepieciešama komersantiem, kuri nodrošinās projekta rādītājus</a:t>
            </a:r>
            <a:r>
              <a:rPr lang="en-US" sz="1600" dirty="0">
                <a:solidFill>
                  <a:srgbClr val="002060"/>
                </a:solidFill>
                <a:latin typeface="Verdana" panose="020B0604030504040204" pitchFamily="34" charset="0"/>
                <a:ea typeface="Verdana" panose="020B0604030504040204" pitchFamily="34" charset="0"/>
              </a:rPr>
              <a:t>. T.sk. nav </a:t>
            </a:r>
            <a:r>
              <a:rPr lang="en-US" sz="1600" dirty="0" err="1">
                <a:solidFill>
                  <a:srgbClr val="002060"/>
                </a:solidFill>
                <a:latin typeface="Verdana" panose="020B0604030504040204" pitchFamily="34" charset="0"/>
                <a:ea typeface="Verdana" panose="020B0604030504040204" pitchFamily="34" charset="0"/>
              </a:rPr>
              <a:t>gūstama</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pārliecība</a:t>
            </a:r>
            <a:r>
              <a:rPr lang="en-US" sz="1600" dirty="0">
                <a:solidFill>
                  <a:srgbClr val="002060"/>
                </a:solidFill>
                <a:latin typeface="Verdana" panose="020B0604030504040204" pitchFamily="34" charset="0"/>
                <a:ea typeface="Verdana" panose="020B0604030504040204" pitchFamily="34" charset="0"/>
              </a:rPr>
              <a:t> no </a:t>
            </a:r>
            <a:r>
              <a:rPr lang="en-US" sz="1600" dirty="0" err="1">
                <a:solidFill>
                  <a:srgbClr val="002060"/>
                </a:solidFill>
                <a:latin typeface="Verdana" panose="020B0604030504040204" pitchFamily="34" charset="0"/>
                <a:ea typeface="Verdana" panose="020B0604030504040204" pitchFamily="34" charset="0"/>
              </a:rPr>
              <a:t>kartogrāfiskā</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materiāla</a:t>
            </a:r>
            <a:r>
              <a:rPr lang="lv-LV" sz="1600" dirty="0">
                <a:solidFill>
                  <a:srgbClr val="002060"/>
                </a:solidFill>
                <a:latin typeface="Verdana" panose="020B0604030504040204" pitchFamily="34" charset="0"/>
                <a:ea typeface="Verdana" panose="020B0604030504040204" pitchFamily="34" charset="0"/>
              </a:rPr>
              <a:t>;</a:t>
            </a:r>
          </a:p>
          <a:p>
            <a:pPr marL="285750" lvl="0" indent="-285750">
              <a:buFont typeface="Wingdings" panose="05000000000000000000" pitchFamily="2" charset="2"/>
              <a:buChar char="ü"/>
            </a:pPr>
            <a:endParaRPr lang="lv-LV" sz="1600" dirty="0">
              <a:solidFill>
                <a:srgbClr val="002060"/>
              </a:solidFill>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ü"/>
            </a:pPr>
            <a:r>
              <a:rPr lang="en-US" sz="1600" dirty="0" err="1">
                <a:solidFill>
                  <a:srgbClr val="002060"/>
                </a:solidFill>
                <a:latin typeface="Verdana" panose="020B0604030504040204" pitchFamily="34" charset="0"/>
                <a:ea typeface="Verdana" panose="020B0604030504040204" pitchFamily="34" charset="0"/>
              </a:rPr>
              <a:t>ūdenssaimniecības</a:t>
            </a:r>
            <a:r>
              <a:rPr lang="lv-LV" sz="1600" dirty="0">
                <a:solidFill>
                  <a:srgbClr val="002060"/>
                </a:solidFill>
                <a:latin typeface="Verdana" panose="020B0604030504040204" pitchFamily="34" charset="0"/>
                <a:ea typeface="Verdana" panose="020B0604030504040204" pitchFamily="34" charset="0"/>
              </a:rPr>
              <a:t> sabiedrisko pakalpojumu tīklu infrastruktūru </a:t>
            </a:r>
            <a:r>
              <a:rPr lang="en-US" sz="1600" dirty="0" err="1">
                <a:solidFill>
                  <a:srgbClr val="002060"/>
                </a:solidFill>
                <a:latin typeface="Verdana" panose="020B0604030504040204" pitchFamily="34" charset="0"/>
                <a:ea typeface="Verdana" panose="020B0604030504040204" pitchFamily="34" charset="0"/>
              </a:rPr>
              <a:t>gadījumā</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trūkst</a:t>
            </a:r>
            <a:r>
              <a:rPr lang="lv-LV" sz="1600" dirty="0">
                <a:solidFill>
                  <a:srgbClr val="002060"/>
                </a:solidFill>
                <a:latin typeface="Verdana" panose="020B0604030504040204" pitchFamily="34" charset="0"/>
                <a:ea typeface="Verdana" panose="020B0604030504040204" pitchFamily="34" charset="0"/>
              </a:rPr>
              <a:t> pamatojum</a:t>
            </a:r>
            <a:r>
              <a:rPr lang="en-US" sz="1600" dirty="0">
                <a:solidFill>
                  <a:srgbClr val="002060"/>
                </a:solidFill>
                <a:latin typeface="Verdana" panose="020B0604030504040204" pitchFamily="34" charset="0"/>
                <a:ea typeface="Verdana" panose="020B0604030504040204" pitchFamily="34" charset="0"/>
              </a:rPr>
              <a:t>a</a:t>
            </a:r>
            <a:r>
              <a:rPr lang="lv-LV" sz="1600" dirty="0">
                <a:solidFill>
                  <a:srgbClr val="002060"/>
                </a:solidFill>
                <a:latin typeface="Verdana" panose="020B0604030504040204" pitchFamily="34" charset="0"/>
                <a:ea typeface="Verdana" panose="020B0604030504040204" pitchFamily="34" charset="0"/>
              </a:rPr>
              <a:t> par aptuveno pakalpojumu izmantošanas apjomu (kubikmetri diennaktī) un nepieciešamību un prognozēto ūdenssaimniecības pakalpojumu tarifu plānu</a:t>
            </a:r>
            <a:r>
              <a:rPr lang="en-US" sz="1600" dirty="0">
                <a:solidFill>
                  <a:srgbClr val="002060"/>
                </a:solidFill>
                <a:latin typeface="Verdana" panose="020B0604030504040204" pitchFamily="34" charset="0"/>
                <a:ea typeface="Verdana" panose="020B0604030504040204" pitchFamily="34" charset="0"/>
              </a:rPr>
              <a:t>;</a:t>
            </a:r>
          </a:p>
          <a:p>
            <a:pPr marL="285750" lvl="0" indent="-285750">
              <a:buFont typeface="Wingdings" panose="05000000000000000000" pitchFamily="2" charset="2"/>
              <a:buChar char="ü"/>
            </a:pPr>
            <a:endParaRPr lang="en-US" sz="1600" dirty="0">
              <a:solidFill>
                <a:srgbClr val="002060"/>
              </a:solidFill>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ü"/>
            </a:pPr>
            <a:r>
              <a:rPr lang="en-US" sz="1600" dirty="0" err="1">
                <a:solidFill>
                  <a:srgbClr val="002060"/>
                </a:solidFill>
                <a:latin typeface="Verdana" panose="020B0604030504040204" pitchFamily="34" charset="0"/>
                <a:ea typeface="Verdana" panose="020B0604030504040204" pitchFamily="34" charset="0"/>
              </a:rPr>
              <a:t>siltumapgādes</a:t>
            </a:r>
            <a:r>
              <a:rPr lang="en-US" sz="1600" dirty="0">
                <a:solidFill>
                  <a:srgbClr val="002060"/>
                </a:solidFill>
                <a:latin typeface="Verdana" panose="020B0604030504040204" pitchFamily="34" charset="0"/>
                <a:ea typeface="Verdana" panose="020B0604030504040204" pitchFamily="34" charset="0"/>
              </a:rPr>
              <a:t> </a:t>
            </a:r>
            <a:r>
              <a:rPr lang="lv-LV" sz="1600" dirty="0">
                <a:solidFill>
                  <a:srgbClr val="002060"/>
                </a:solidFill>
                <a:latin typeface="Verdana" panose="020B0604030504040204" pitchFamily="34" charset="0"/>
                <a:ea typeface="Verdana" panose="020B0604030504040204" pitchFamily="34" charset="0"/>
              </a:rPr>
              <a:t> sabiedrisko pakalpojumu tīklu infrastruktūru </a:t>
            </a:r>
            <a:r>
              <a:rPr lang="en-US" sz="1600" dirty="0" err="1">
                <a:solidFill>
                  <a:srgbClr val="002060"/>
                </a:solidFill>
                <a:latin typeface="Verdana" panose="020B0604030504040204" pitchFamily="34" charset="0"/>
                <a:ea typeface="Verdana" panose="020B0604030504040204" pitchFamily="34" charset="0"/>
              </a:rPr>
              <a:t>gadījumā</a:t>
            </a:r>
            <a:r>
              <a:rPr lang="en-US" sz="1600" dirty="0">
                <a:solidFill>
                  <a:srgbClr val="002060"/>
                </a:solidFill>
                <a:latin typeface="Verdana" panose="020B0604030504040204" pitchFamily="34" charset="0"/>
                <a:ea typeface="Verdana" panose="020B0604030504040204" pitchFamily="34" charset="0"/>
              </a:rPr>
              <a:t> nav </a:t>
            </a:r>
            <a:r>
              <a:rPr lang="en-US" sz="1600" dirty="0" err="1">
                <a:solidFill>
                  <a:srgbClr val="002060"/>
                </a:solidFill>
                <a:latin typeface="Verdana" panose="020B0604030504040204" pitchFamily="34" charset="0"/>
                <a:ea typeface="Verdana" panose="020B0604030504040204" pitchFamily="34" charset="0"/>
              </a:rPr>
              <a:t>apliecināts</a:t>
            </a:r>
            <a:r>
              <a:rPr lang="en-US" sz="1600" dirty="0">
                <a:solidFill>
                  <a:srgbClr val="002060"/>
                </a:solidFill>
                <a:latin typeface="Verdana" panose="020B0604030504040204" pitchFamily="34" charset="0"/>
                <a:ea typeface="Verdana" panose="020B0604030504040204" pitchFamily="34" charset="0"/>
              </a:rPr>
              <a:t>, ka </a:t>
            </a:r>
            <a:r>
              <a:rPr lang="lv-LV" sz="1600" dirty="0">
                <a:solidFill>
                  <a:srgbClr val="002060"/>
                </a:solidFill>
                <a:latin typeface="Verdana" panose="020B0604030504040204" pitchFamily="34" charset="0"/>
                <a:ea typeface="Verdana" panose="020B0604030504040204" pitchFamily="34" charset="0"/>
              </a:rPr>
              <a:t>pieslēgšanās paredzēta efektīvai centralizētai siltumapgādes sistēmai</a:t>
            </a:r>
            <a:r>
              <a:rPr lang="en-US" sz="1600" dirty="0">
                <a:solidFill>
                  <a:srgbClr val="002060"/>
                </a:solidFill>
                <a:latin typeface="Verdana" panose="020B0604030504040204" pitchFamily="34" charset="0"/>
                <a:ea typeface="Verdana" panose="020B0604030504040204" pitchFamily="34" charset="0"/>
              </a:rPr>
              <a:t>.</a:t>
            </a:r>
          </a:p>
          <a:p>
            <a:pPr marL="285750" lvl="0" indent="-285750">
              <a:buFont typeface="Wingdings" panose="05000000000000000000" pitchFamily="2" charset="2"/>
              <a:buChar char="ü"/>
            </a:pPr>
            <a:endParaRPr lang="en-US" sz="1600" dirty="0">
              <a:solidFill>
                <a:srgbClr val="002060"/>
              </a:solidFill>
              <a:latin typeface="Verdana" panose="020B0604030504040204" pitchFamily="34" charset="0"/>
              <a:ea typeface="Verdana" panose="020B0604030504040204" pitchFamily="34" charset="0"/>
            </a:endParaRPr>
          </a:p>
          <a:p>
            <a:pPr lvl="0"/>
            <a:endParaRPr lang="lv-LV" sz="1600" dirty="0">
              <a:solidFill>
                <a:schemeClr val="tx2"/>
              </a:solidFill>
              <a:latin typeface="Verdana" panose="020B0604030504040204" pitchFamily="34" charset="0"/>
              <a:ea typeface="Verdana" panose="020B0604030504040204" pitchFamily="34" charset="0"/>
            </a:endParaRPr>
          </a:p>
          <a:p>
            <a:pPr lvl="0"/>
            <a:endParaRPr lang="lv-LV" sz="1600" dirty="0">
              <a:solidFill>
                <a:schemeClr val="tx2"/>
              </a:solidFill>
              <a:latin typeface="Verdana" panose="020B0604030504040204" pitchFamily="34" charset="0"/>
              <a:ea typeface="Verdana" panose="020B0604030504040204" pitchFamily="34" charset="0"/>
            </a:endParaRPr>
          </a:p>
          <a:p>
            <a:pPr marL="285750" indent="-285750" algn="ctr">
              <a:buFont typeface="Wingdings" panose="05000000000000000000" pitchFamily="2" charset="2"/>
              <a:buChar char="ü"/>
            </a:pPr>
            <a:endParaRPr lang="lv-LV" sz="1600" dirty="0">
              <a:solidFill>
                <a:schemeClr val="tx2"/>
              </a:solidFill>
              <a:latin typeface="Verdana" panose="020B0604030504040204" pitchFamily="34" charset="0"/>
              <a:ea typeface="Verdana" panose="020B0604030504040204" pitchFamily="34" charset="0"/>
            </a:endParaRPr>
          </a:p>
          <a:p>
            <a:pPr marL="285750" lvl="0" indent="-285750" algn="ctr">
              <a:buFont typeface="Wingdings" panose="05000000000000000000" pitchFamily="2" charset="2"/>
              <a:buChar char="ü"/>
            </a:pPr>
            <a:endParaRPr lang="lv-LV" sz="1600" dirty="0">
              <a:solidFill>
                <a:srgbClr val="002060"/>
              </a:solidFill>
              <a:effectLst/>
              <a:latin typeface="Verdana" panose="020B0604030504040204" pitchFamily="34" charset="0"/>
              <a:ea typeface="Verdana" panose="020B0604030504040204" pitchFamily="34" charset="0"/>
            </a:endParaRPr>
          </a:p>
          <a:p>
            <a:pPr marL="285750" lvl="0" indent="-285750" algn="ctr">
              <a:buFont typeface="Wingdings" panose="05000000000000000000" pitchFamily="2" charset="2"/>
              <a:buChar char="ü"/>
            </a:pPr>
            <a:endParaRPr lang="lv-LV" sz="1600" dirty="0">
              <a:solidFill>
                <a:srgbClr val="002060"/>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18900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B47D2-7D2D-A0BF-3E0F-F6E08A0179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DA532-E574-76AD-CAF3-08464593EC7F}"/>
              </a:ext>
            </a:extLst>
          </p:cNvPr>
          <p:cNvSpPr>
            <a:spLocks noGrp="1"/>
          </p:cNvSpPr>
          <p:nvPr>
            <p:ph type="title"/>
          </p:nvPr>
        </p:nvSpPr>
        <p:spPr/>
        <p:txBody>
          <a:bodyPr>
            <a:normAutofit/>
          </a:bodyPr>
          <a:lstStyle/>
          <a:p>
            <a:pPr algn="just"/>
            <a:endParaRPr lang="lv-LV" sz="1800" b="0" dirty="0">
              <a:solidFill>
                <a:srgbClr val="002060"/>
              </a:solidFill>
            </a:endParaRPr>
          </a:p>
        </p:txBody>
      </p:sp>
      <p:sp>
        <p:nvSpPr>
          <p:cNvPr id="5" name="Text Placeholder 4">
            <a:extLst>
              <a:ext uri="{FF2B5EF4-FFF2-40B4-BE49-F238E27FC236}">
                <a16:creationId xmlns:a16="http://schemas.microsoft.com/office/drawing/2014/main" id="{BB27303A-9CA8-1B8F-E530-357BC5487499}"/>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E3D6E638-F806-8853-46C4-5E4EA569BC00}"/>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5261A92E-EDFF-0786-1894-33011484AB24}"/>
              </a:ext>
            </a:extLst>
          </p:cNvPr>
          <p:cNvSpPr>
            <a:spLocks noGrp="1"/>
          </p:cNvSpPr>
          <p:nvPr>
            <p:ph type="sldNum" sz="quarter" idx="13"/>
          </p:nvPr>
        </p:nvSpPr>
        <p:spPr/>
        <p:txBody>
          <a:bodyPr/>
          <a:lstStyle/>
          <a:p>
            <a:pPr>
              <a:defRPr/>
            </a:pPr>
            <a:fld id="{C13FA9C7-40A2-43F9-855C-6D03F26BCF39}" type="slidenum">
              <a:rPr lang="lv-LV" altLang="lv-LV" smtClean="0"/>
              <a:pPr>
                <a:defRPr/>
              </a:pPr>
              <a:t>22</a:t>
            </a:fld>
            <a:endParaRPr lang="lv-LV" altLang="lv-LV"/>
          </a:p>
        </p:txBody>
      </p:sp>
      <p:sp>
        <p:nvSpPr>
          <p:cNvPr id="4" name="Rectangle: Rounded Corners 3">
            <a:extLst>
              <a:ext uri="{FF2B5EF4-FFF2-40B4-BE49-F238E27FC236}">
                <a16:creationId xmlns:a16="http://schemas.microsoft.com/office/drawing/2014/main" id="{4249D7B1-F83F-D589-5F12-0E1341C4942D}"/>
              </a:ext>
            </a:extLst>
          </p:cNvPr>
          <p:cNvSpPr/>
          <p:nvPr/>
        </p:nvSpPr>
        <p:spPr>
          <a:xfrm>
            <a:off x="2042013" y="304802"/>
            <a:ext cx="10093655" cy="5117812"/>
          </a:xfrm>
          <a:prstGeom prst="round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1600" dirty="0">
              <a:solidFill>
                <a:srgbClr val="002060"/>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en-US" sz="1600" dirty="0" err="1">
                <a:solidFill>
                  <a:srgbClr val="002060"/>
                </a:solidFill>
                <a:latin typeface="Verdana" panose="020B0604030504040204" pitchFamily="34" charset="0"/>
                <a:ea typeface="Verdana" panose="020B0604030504040204" pitchFamily="34" charset="0"/>
              </a:rPr>
              <a:t>Izmaksas</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pamatojoša</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dokumentācija</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līgumi</a:t>
            </a:r>
            <a:r>
              <a:rPr lang="en-US" sz="1600" dirty="0">
                <a:solidFill>
                  <a:srgbClr val="002060"/>
                </a:solidFill>
                <a:latin typeface="Verdana" panose="020B0604030504040204" pitchFamily="34" charset="0"/>
                <a:ea typeface="Verdana" panose="020B0604030504040204" pitchFamily="34" charset="0"/>
              </a:rPr>
              <a:t> pa </a:t>
            </a:r>
            <a:r>
              <a:rPr lang="en-US" sz="1600" dirty="0" err="1">
                <a:solidFill>
                  <a:srgbClr val="002060"/>
                </a:solidFill>
                <a:latin typeface="Verdana" panose="020B0604030504040204" pitchFamily="34" charset="0"/>
                <a:ea typeface="Verdana" panose="020B0604030504040204" pitchFamily="34" charset="0"/>
              </a:rPr>
              <a:t>projektēšanu</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autoruzraudzību</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izmaksu</a:t>
            </a:r>
            <a:r>
              <a:rPr lang="en-US" sz="1600" dirty="0">
                <a:solidFill>
                  <a:srgbClr val="002060"/>
                </a:solidFill>
                <a:latin typeface="Verdana" panose="020B0604030504040204" pitchFamily="34" charset="0"/>
                <a:ea typeface="Verdana" panose="020B0604030504040204" pitchFamily="34" charset="0"/>
              </a:rPr>
              <a:t> un </a:t>
            </a:r>
            <a:r>
              <a:rPr lang="en-US" sz="1600" dirty="0" err="1">
                <a:solidFill>
                  <a:srgbClr val="002060"/>
                </a:solidFill>
                <a:latin typeface="Verdana" panose="020B0604030504040204" pitchFamily="34" charset="0"/>
                <a:ea typeface="Verdana" panose="020B0604030504040204" pitchFamily="34" charset="0"/>
              </a:rPr>
              <a:t>ieguvumu</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analīzes</a:t>
            </a:r>
            <a:r>
              <a:rPr lang="en-US" sz="1600" dirty="0">
                <a:solidFill>
                  <a:srgbClr val="002060"/>
                </a:solidFill>
                <a:latin typeface="Verdana" panose="020B0604030504040204" pitchFamily="34" charset="0"/>
                <a:ea typeface="Verdana" panose="020B0604030504040204" pitchFamily="34" charset="0"/>
              </a:rPr>
              <a:t> (finanšu </a:t>
            </a:r>
            <a:r>
              <a:rPr lang="en-US" sz="1600" dirty="0" err="1">
                <a:solidFill>
                  <a:srgbClr val="002060"/>
                </a:solidFill>
                <a:latin typeface="Verdana" panose="020B0604030504040204" pitchFamily="34" charset="0"/>
                <a:ea typeface="Verdana" panose="020B0604030504040204" pitchFamily="34" charset="0"/>
              </a:rPr>
              <a:t>analīzes</a:t>
            </a:r>
            <a:r>
              <a:rPr lang="en-US" sz="1600" dirty="0">
                <a:solidFill>
                  <a:srgbClr val="002060"/>
                </a:solidFill>
                <a:latin typeface="Verdana" panose="020B0604030504040204" pitchFamily="34" charset="0"/>
                <a:ea typeface="Verdana" panose="020B0604030504040204" pitchFamily="34" charset="0"/>
              </a:rPr>
              <a:t>) </a:t>
            </a:r>
            <a:r>
              <a:rPr lang="en-US" sz="1600">
                <a:solidFill>
                  <a:srgbClr val="002060"/>
                </a:solidFill>
                <a:latin typeface="Verdana" panose="020B0604030504040204" pitchFamily="34" charset="0"/>
                <a:ea typeface="Verdana" panose="020B0604030504040204" pitchFamily="34" charset="0"/>
              </a:rPr>
              <a:t>izstrādi, </a:t>
            </a:r>
            <a:r>
              <a:rPr lang="en-US" sz="1600" dirty="0" err="1">
                <a:solidFill>
                  <a:srgbClr val="002060"/>
                </a:solidFill>
                <a:latin typeface="Verdana" panose="020B0604030504040204" pitchFamily="34" charset="0"/>
                <a:ea typeface="Verdana" panose="020B0604030504040204" pitchFamily="34" charset="0"/>
              </a:rPr>
              <a:t>projekta</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vadības</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izmaksas</a:t>
            </a:r>
            <a:r>
              <a:rPr lang="en-US" sz="1600" dirty="0">
                <a:solidFill>
                  <a:srgbClr val="002060"/>
                </a:solidFill>
                <a:latin typeface="Verdana" panose="020B0604030504040204" pitchFamily="34" charset="0"/>
                <a:ea typeface="Verdana" panose="020B0604030504040204" pitchFamily="34" charset="0"/>
              </a:rPr>
              <a:t>)</a:t>
            </a:r>
          </a:p>
          <a:p>
            <a:pPr algn="just"/>
            <a:endParaRPr lang="en-US" sz="1600" dirty="0">
              <a:solidFill>
                <a:srgbClr val="002060"/>
              </a:solidFill>
              <a:latin typeface="Verdana" panose="020B0604030504040204" pitchFamily="34" charset="0"/>
              <a:ea typeface="Verdana" panose="020B0604030504040204" pitchFamily="34" charset="0"/>
            </a:endParaRPr>
          </a:p>
          <a:p>
            <a:pPr algn="just"/>
            <a:r>
              <a:rPr lang="en-US" sz="1600" dirty="0" err="1">
                <a:solidFill>
                  <a:srgbClr val="002060"/>
                </a:solidFill>
                <a:latin typeface="Verdana" panose="020B0604030504040204" pitchFamily="34" charset="0"/>
                <a:ea typeface="Verdana" panose="020B0604030504040204" pitchFamily="34" charset="0"/>
              </a:rPr>
              <a:t>Finansiālā</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kapacitāte</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projekta</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īstenošanai</a:t>
            </a:r>
            <a:r>
              <a:rPr lang="en-US" sz="1600" dirty="0">
                <a:solidFill>
                  <a:srgbClr val="002060"/>
                </a:solidFill>
                <a:latin typeface="Verdana" panose="020B0604030504040204" pitchFamily="34" charset="0"/>
                <a:ea typeface="Verdana" panose="020B0604030504040204" pitchFamily="34" charset="0"/>
              </a:rPr>
              <a:t>:</a:t>
            </a:r>
          </a:p>
          <a:p>
            <a:pPr marL="342900" indent="-342900" algn="just">
              <a:buFont typeface="Wingdings" panose="05000000000000000000" pitchFamily="2" charset="2"/>
              <a:buChar char="ü"/>
            </a:pPr>
            <a:endParaRPr lang="en-US" sz="1600" dirty="0">
              <a:solidFill>
                <a:srgbClr val="002060"/>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ü"/>
            </a:pPr>
            <a:r>
              <a:rPr lang="en-US" sz="1600" dirty="0" err="1">
                <a:solidFill>
                  <a:srgbClr val="002060"/>
                </a:solidFill>
                <a:latin typeface="Verdana" panose="020B0604030504040204" pitchFamily="34" charset="0"/>
                <a:ea typeface="Verdana" panose="020B0604030504040204" pitchFamily="34" charset="0"/>
              </a:rPr>
              <a:t>Skaidri</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izsekojama</a:t>
            </a:r>
            <a:r>
              <a:rPr lang="en-US" sz="1600" dirty="0">
                <a:solidFill>
                  <a:srgbClr val="002060"/>
                </a:solidFill>
                <a:latin typeface="Verdana" panose="020B0604030504040204" pitchFamily="34" charset="0"/>
                <a:ea typeface="Verdana" panose="020B0604030504040204" pitchFamily="34" charset="0"/>
              </a:rPr>
              <a:t> </a:t>
            </a:r>
            <a:r>
              <a:rPr lang="lv-LV" sz="1600" dirty="0">
                <a:solidFill>
                  <a:srgbClr val="002060"/>
                </a:solidFill>
                <a:latin typeface="Verdana" panose="020B0604030504040204" pitchFamily="34" charset="0"/>
                <a:ea typeface="Verdana" panose="020B0604030504040204" pitchFamily="34" charset="0"/>
              </a:rPr>
              <a:t>informācija par finansējuma avotiem kopējo izmaksu, tajā skaitā projektā iekļauto un </a:t>
            </a:r>
            <a:r>
              <a:rPr lang="lv-LV" sz="1600" dirty="0" err="1">
                <a:solidFill>
                  <a:srgbClr val="002060"/>
                </a:solidFill>
                <a:latin typeface="Verdana" panose="020B0604030504040204" pitchFamily="34" charset="0"/>
                <a:ea typeface="Verdana" panose="020B0604030504040204" pitchFamily="34" charset="0"/>
              </a:rPr>
              <a:t>ārpusprojekta</a:t>
            </a:r>
            <a:r>
              <a:rPr lang="lv-LV" sz="1600" dirty="0">
                <a:solidFill>
                  <a:srgbClr val="002060"/>
                </a:solidFill>
                <a:latin typeface="Verdana" panose="020B0604030504040204" pitchFamily="34" charset="0"/>
                <a:ea typeface="Verdana" panose="020B0604030504040204" pitchFamily="34" charset="0"/>
              </a:rPr>
              <a:t> (projektā pēc būtības neiekļaujamās izmaksas) izmaksu apmēru un finansējuma avotiem</a:t>
            </a:r>
            <a:r>
              <a:rPr lang="en-US" sz="1600" dirty="0">
                <a:solidFill>
                  <a:srgbClr val="002060"/>
                </a:solidFill>
                <a:latin typeface="Verdana" panose="020B0604030504040204" pitchFamily="34" charset="0"/>
                <a:ea typeface="Verdana" panose="020B0604030504040204" pitchFamily="34" charset="0"/>
              </a:rPr>
              <a:t> (</a:t>
            </a:r>
            <a:r>
              <a:rPr lang="en-US" sz="1600" i="1" dirty="0" err="1">
                <a:solidFill>
                  <a:srgbClr val="002060"/>
                </a:solidFill>
                <a:latin typeface="Verdana" panose="020B0604030504040204" pitchFamily="34" charset="0"/>
                <a:ea typeface="Verdana" panose="020B0604030504040204" pitchFamily="34" charset="0"/>
              </a:rPr>
              <a:t>piemēram</a:t>
            </a:r>
            <a:r>
              <a:rPr lang="en-US" sz="1600" i="1" dirty="0">
                <a:solidFill>
                  <a:srgbClr val="002060"/>
                </a:solidFill>
                <a:latin typeface="Verdana" panose="020B0604030504040204" pitchFamily="34" charset="0"/>
                <a:ea typeface="Verdana" panose="020B0604030504040204" pitchFamily="34" charset="0"/>
              </a:rPr>
              <a:t>, </a:t>
            </a:r>
            <a:r>
              <a:rPr lang="en-US" sz="1600" i="1" dirty="0" err="1">
                <a:solidFill>
                  <a:srgbClr val="002060"/>
                </a:solidFill>
                <a:latin typeface="Verdana" panose="020B0604030504040204" pitchFamily="34" charset="0"/>
                <a:ea typeface="Verdana" panose="020B0604030504040204" pitchFamily="34" charset="0"/>
              </a:rPr>
              <a:t>skaidri</a:t>
            </a:r>
            <a:r>
              <a:rPr lang="en-US" sz="1600" i="1" dirty="0">
                <a:solidFill>
                  <a:srgbClr val="002060"/>
                </a:solidFill>
                <a:latin typeface="Verdana" panose="020B0604030504040204" pitchFamily="34" charset="0"/>
                <a:ea typeface="Verdana" panose="020B0604030504040204" pitchFamily="34" charset="0"/>
              </a:rPr>
              <a:t> </a:t>
            </a:r>
            <a:r>
              <a:rPr lang="en-US" sz="1600" i="1" dirty="0" err="1">
                <a:solidFill>
                  <a:srgbClr val="002060"/>
                </a:solidFill>
                <a:latin typeface="Verdana" panose="020B0604030504040204" pitchFamily="34" charset="0"/>
                <a:ea typeface="Verdana" panose="020B0604030504040204" pitchFamily="34" charset="0"/>
              </a:rPr>
              <a:t>norādīti</a:t>
            </a:r>
            <a:r>
              <a:rPr lang="en-US" sz="1600" i="1" dirty="0">
                <a:solidFill>
                  <a:srgbClr val="002060"/>
                </a:solidFill>
                <a:latin typeface="Verdana" panose="020B0604030504040204" pitchFamily="34" charset="0"/>
                <a:ea typeface="Verdana" panose="020B0604030504040204" pitchFamily="34" charset="0"/>
              </a:rPr>
              <a:t> </a:t>
            </a:r>
            <a:r>
              <a:rPr lang="en-US" sz="1600" i="1" dirty="0" err="1">
                <a:solidFill>
                  <a:srgbClr val="002060"/>
                </a:solidFill>
                <a:latin typeface="Verdana" panose="020B0604030504040204" pitchFamily="34" charset="0"/>
                <a:ea typeface="Verdana" panose="020B0604030504040204" pitchFamily="34" charset="0"/>
              </a:rPr>
              <a:t>visi</a:t>
            </a:r>
            <a:r>
              <a:rPr lang="en-US" sz="1600" i="1" dirty="0">
                <a:solidFill>
                  <a:srgbClr val="002060"/>
                </a:solidFill>
                <a:latin typeface="Verdana" panose="020B0604030504040204" pitchFamily="34" charset="0"/>
                <a:ea typeface="Verdana" panose="020B0604030504040204" pitchFamily="34" charset="0"/>
              </a:rPr>
              <a:t> </a:t>
            </a:r>
            <a:r>
              <a:rPr lang="en-US" sz="1600" i="1" dirty="0" err="1">
                <a:solidFill>
                  <a:srgbClr val="002060"/>
                </a:solidFill>
                <a:latin typeface="Verdana" panose="020B0604030504040204" pitchFamily="34" charset="0"/>
                <a:ea typeface="Verdana" panose="020B0604030504040204" pitchFamily="34" charset="0"/>
              </a:rPr>
              <a:t>finansējuma</a:t>
            </a:r>
            <a:r>
              <a:rPr lang="en-US" sz="1600" i="1" dirty="0">
                <a:solidFill>
                  <a:srgbClr val="002060"/>
                </a:solidFill>
                <a:latin typeface="Verdana" panose="020B0604030504040204" pitchFamily="34" charset="0"/>
                <a:ea typeface="Verdana" panose="020B0604030504040204" pitchFamily="34" charset="0"/>
              </a:rPr>
              <a:t> </a:t>
            </a:r>
            <a:r>
              <a:rPr lang="en-US" sz="1600" i="1" dirty="0" err="1">
                <a:solidFill>
                  <a:srgbClr val="002060"/>
                </a:solidFill>
                <a:latin typeface="Verdana" panose="020B0604030504040204" pitchFamily="34" charset="0"/>
                <a:ea typeface="Verdana" panose="020B0604030504040204" pitchFamily="34" charset="0"/>
              </a:rPr>
              <a:t>avoti</a:t>
            </a:r>
            <a:r>
              <a:rPr lang="en-US" sz="1600" i="1" dirty="0">
                <a:solidFill>
                  <a:srgbClr val="002060"/>
                </a:solidFill>
                <a:latin typeface="Verdana" panose="020B0604030504040204" pitchFamily="34" charset="0"/>
                <a:ea typeface="Verdana" panose="020B0604030504040204" pitchFamily="34" charset="0"/>
              </a:rPr>
              <a:t> un </a:t>
            </a:r>
            <a:r>
              <a:rPr lang="en-US" sz="1600" i="1" dirty="0" err="1">
                <a:solidFill>
                  <a:srgbClr val="002060"/>
                </a:solidFill>
                <a:latin typeface="Verdana" panose="020B0604030504040204" pitchFamily="34" charset="0"/>
                <a:ea typeface="Verdana" panose="020B0604030504040204" pitchFamily="34" charset="0"/>
              </a:rPr>
              <a:t>summas</a:t>
            </a:r>
            <a:r>
              <a:rPr lang="en-US" sz="1600" i="1" dirty="0">
                <a:solidFill>
                  <a:srgbClr val="002060"/>
                </a:solidFill>
                <a:latin typeface="Verdana" panose="020B0604030504040204" pitchFamily="34" charset="0"/>
                <a:ea typeface="Verdana" panose="020B0604030504040204" pitchFamily="34" charset="0"/>
              </a:rPr>
              <a:t> </a:t>
            </a:r>
            <a:r>
              <a:rPr lang="en-US" sz="1600" i="1" dirty="0" err="1">
                <a:solidFill>
                  <a:srgbClr val="002060"/>
                </a:solidFill>
                <a:latin typeface="Verdana" panose="020B0604030504040204" pitchFamily="34" charset="0"/>
                <a:ea typeface="Verdana" panose="020B0604030504040204" pitchFamily="34" charset="0"/>
              </a:rPr>
              <a:t>pašvaldības</a:t>
            </a:r>
            <a:r>
              <a:rPr lang="en-US" sz="1600" i="1" dirty="0">
                <a:solidFill>
                  <a:srgbClr val="002060"/>
                </a:solidFill>
                <a:latin typeface="Verdana" panose="020B0604030504040204" pitchFamily="34" charset="0"/>
                <a:ea typeface="Verdana" panose="020B0604030504040204" pitchFamily="34" charset="0"/>
              </a:rPr>
              <a:t> domes </a:t>
            </a:r>
            <a:r>
              <a:rPr lang="en-US" sz="1600" i="1" dirty="0" err="1">
                <a:solidFill>
                  <a:srgbClr val="002060"/>
                </a:solidFill>
                <a:latin typeface="Verdana" panose="020B0604030504040204" pitchFamily="34" charset="0"/>
                <a:ea typeface="Verdana" panose="020B0604030504040204" pitchFamily="34" charset="0"/>
              </a:rPr>
              <a:t>lēmumā</a:t>
            </a:r>
            <a:r>
              <a:rPr lang="en-US" sz="1600" i="1" dirty="0">
                <a:solidFill>
                  <a:srgbClr val="002060"/>
                </a:solidFill>
                <a:latin typeface="Verdana" panose="020B0604030504040204" pitchFamily="34" charset="0"/>
                <a:ea typeface="Verdana" panose="020B0604030504040204" pitchFamily="34" charset="0"/>
              </a:rPr>
              <a:t>, </a:t>
            </a:r>
            <a:r>
              <a:rPr lang="en-US" sz="1600" i="1" dirty="0" err="1">
                <a:solidFill>
                  <a:srgbClr val="002060"/>
                </a:solidFill>
                <a:latin typeface="Verdana" panose="020B0604030504040204" pitchFamily="34" charset="0"/>
                <a:ea typeface="Verdana" panose="020B0604030504040204" pitchFamily="34" charset="0"/>
              </a:rPr>
              <a:t>komersanta</a:t>
            </a:r>
            <a:r>
              <a:rPr lang="en-US" sz="1600" i="1" dirty="0">
                <a:solidFill>
                  <a:srgbClr val="002060"/>
                </a:solidFill>
                <a:latin typeface="Verdana" panose="020B0604030504040204" pitchFamily="34" charset="0"/>
                <a:ea typeface="Verdana" panose="020B0604030504040204" pitchFamily="34" charset="0"/>
              </a:rPr>
              <a:t> </a:t>
            </a:r>
            <a:r>
              <a:rPr lang="en-US" sz="1600" i="1" dirty="0" err="1">
                <a:solidFill>
                  <a:srgbClr val="002060"/>
                </a:solidFill>
                <a:latin typeface="Verdana" panose="020B0604030504040204" pitchFamily="34" charset="0"/>
                <a:ea typeface="Verdana" panose="020B0604030504040204" pitchFamily="34" charset="0"/>
              </a:rPr>
              <a:t>valdes</a:t>
            </a:r>
            <a:r>
              <a:rPr lang="en-US" sz="1600" i="1" dirty="0">
                <a:solidFill>
                  <a:srgbClr val="002060"/>
                </a:solidFill>
                <a:latin typeface="Verdana" panose="020B0604030504040204" pitchFamily="34" charset="0"/>
                <a:ea typeface="Verdana" panose="020B0604030504040204" pitchFamily="34" charset="0"/>
              </a:rPr>
              <a:t> </a:t>
            </a:r>
            <a:r>
              <a:rPr lang="en-US" sz="1600" i="1" dirty="0" err="1">
                <a:solidFill>
                  <a:srgbClr val="002060"/>
                </a:solidFill>
                <a:latin typeface="Verdana" panose="020B0604030504040204" pitchFamily="34" charset="0"/>
                <a:ea typeface="Verdana" panose="020B0604030504040204" pitchFamily="34" charset="0"/>
              </a:rPr>
              <a:t>lēmumā</a:t>
            </a:r>
            <a:r>
              <a:rPr lang="en-US" sz="1600" dirty="0">
                <a:solidFill>
                  <a:srgbClr val="002060"/>
                </a:solidFill>
                <a:latin typeface="Verdana" panose="020B0604030504040204" pitchFamily="34" charset="0"/>
                <a:ea typeface="Verdana" panose="020B0604030504040204" pitchFamily="34" charset="0"/>
              </a:rPr>
              <a:t>);</a:t>
            </a:r>
            <a:endParaRPr lang="lv-LV" sz="1600" dirty="0">
              <a:solidFill>
                <a:srgbClr val="002060"/>
              </a:solidFill>
              <a:latin typeface="Verdana" panose="020B0604030504040204" pitchFamily="34" charset="0"/>
              <a:ea typeface="Verdana" panose="020B0604030504040204" pitchFamily="34" charset="0"/>
            </a:endParaRPr>
          </a:p>
          <a:p>
            <a:pPr algn="just"/>
            <a:endParaRPr lang="lv-LV" sz="1600" dirty="0">
              <a:solidFill>
                <a:srgbClr val="002060"/>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ü"/>
            </a:pPr>
            <a:r>
              <a:rPr lang="lv-LV" sz="1600" dirty="0">
                <a:solidFill>
                  <a:srgbClr val="002060"/>
                </a:solidFill>
                <a:latin typeface="Verdana" panose="020B0604030504040204" pitchFamily="34" charset="0"/>
                <a:ea typeface="Verdana" panose="020B0604030504040204" pitchFamily="34" charset="0"/>
              </a:rPr>
              <a:t>pamatojums </a:t>
            </a:r>
            <a:r>
              <a:rPr lang="en-US" sz="1600" dirty="0" err="1">
                <a:solidFill>
                  <a:srgbClr val="002060"/>
                </a:solidFill>
                <a:latin typeface="Verdana" panose="020B0604030504040204" pitchFamily="34" charset="0"/>
                <a:ea typeface="Verdana" panose="020B0604030504040204" pitchFamily="34" charset="0"/>
              </a:rPr>
              <a:t>privātā</a:t>
            </a:r>
            <a:r>
              <a:rPr lang="en-US" sz="1600" dirty="0">
                <a:solidFill>
                  <a:srgbClr val="002060"/>
                </a:solidFill>
                <a:latin typeface="Verdana" panose="020B0604030504040204" pitchFamily="34" charset="0"/>
                <a:ea typeface="Verdana" panose="020B0604030504040204" pitchFamily="34" charset="0"/>
              </a:rPr>
              <a:t> </a:t>
            </a:r>
            <a:r>
              <a:rPr lang="en-US" sz="1600" dirty="0" err="1">
                <a:solidFill>
                  <a:srgbClr val="002060"/>
                </a:solidFill>
                <a:latin typeface="Verdana" panose="020B0604030504040204" pitchFamily="34" charset="0"/>
                <a:ea typeface="Verdana" panose="020B0604030504040204" pitchFamily="34" charset="0"/>
              </a:rPr>
              <a:t>komersanta</a:t>
            </a:r>
            <a:r>
              <a:rPr lang="en-US" sz="1600" dirty="0">
                <a:solidFill>
                  <a:srgbClr val="002060"/>
                </a:solidFill>
                <a:latin typeface="Verdana" panose="020B0604030504040204" pitchFamily="34" charset="0"/>
                <a:ea typeface="Verdana" panose="020B0604030504040204" pitchFamily="34" charset="0"/>
              </a:rPr>
              <a:t> - </a:t>
            </a:r>
            <a:r>
              <a:rPr lang="lv-LV" sz="1600" dirty="0">
                <a:solidFill>
                  <a:srgbClr val="002060"/>
                </a:solidFill>
                <a:latin typeface="Verdana" panose="020B0604030504040204" pitchFamily="34" charset="0"/>
                <a:ea typeface="Verdana" panose="020B0604030504040204" pitchFamily="34" charset="0"/>
              </a:rPr>
              <a:t>sadarbības partnera spējai nodrošināt finansējumu plānotajā apmērā no projekta vai projekta daļas</a:t>
            </a:r>
            <a:r>
              <a:rPr lang="en-US" sz="1600" dirty="0">
                <a:solidFill>
                  <a:srgbClr val="002060"/>
                </a:solidFill>
                <a:latin typeface="Verdana" panose="020B0604030504040204" pitchFamily="34" charset="0"/>
                <a:ea typeface="Verdana" panose="020B0604030504040204" pitchFamily="34" charset="0"/>
              </a:rPr>
              <a:t>, </a:t>
            </a:r>
          </a:p>
          <a:p>
            <a:pPr marL="342900" indent="-342900" algn="just">
              <a:buFont typeface="Wingdings" panose="05000000000000000000" pitchFamily="2" charset="2"/>
              <a:buChar char="ü"/>
            </a:pPr>
            <a:endParaRPr lang="en-US" sz="1600" b="1" dirty="0">
              <a:solidFill>
                <a:srgbClr val="002060"/>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ü"/>
            </a:pPr>
            <a:r>
              <a:rPr lang="lv-LV" sz="1600" dirty="0">
                <a:solidFill>
                  <a:srgbClr val="002060"/>
                </a:solidFill>
                <a:latin typeface="Verdana" panose="020B0604030504040204" pitchFamily="34" charset="0"/>
                <a:ea typeface="Verdana" panose="020B0604030504040204" pitchFamily="34" charset="0"/>
              </a:rPr>
              <a:t>sabiedrisko pakalpojumu sniedzēj</a:t>
            </a:r>
            <a:r>
              <a:rPr lang="en-US" sz="1600" dirty="0">
                <a:solidFill>
                  <a:srgbClr val="002060"/>
                </a:solidFill>
                <a:latin typeface="Verdana" panose="020B0604030504040204" pitchFamily="34" charset="0"/>
                <a:ea typeface="Verdana" panose="020B0604030504040204" pitchFamily="34" charset="0"/>
              </a:rPr>
              <a:t>am</a:t>
            </a:r>
            <a:r>
              <a:rPr lang="lv-LV" sz="1600" dirty="0">
                <a:solidFill>
                  <a:srgbClr val="002060"/>
                </a:solidFill>
                <a:latin typeface="Verdana" panose="020B0604030504040204" pitchFamily="34" charset="0"/>
                <a:ea typeface="Verdana" panose="020B0604030504040204" pitchFamily="34" charset="0"/>
              </a:rPr>
              <a:t> kā sadarbības partneri</a:t>
            </a:r>
            <a:r>
              <a:rPr lang="en-US" sz="1600" dirty="0">
                <a:solidFill>
                  <a:srgbClr val="002060"/>
                </a:solidFill>
                <a:latin typeface="Verdana" panose="020B0604030504040204" pitchFamily="34" charset="0"/>
                <a:ea typeface="Verdana" panose="020B0604030504040204" pitchFamily="34" charset="0"/>
              </a:rPr>
              <a:t>m </a:t>
            </a:r>
            <a:r>
              <a:rPr lang="en-US" sz="1600" dirty="0" err="1">
                <a:solidFill>
                  <a:srgbClr val="002060"/>
                </a:solidFill>
                <a:latin typeface="Verdana" panose="020B0604030504040204" pitchFamily="34" charset="0"/>
                <a:ea typeface="Verdana" panose="020B0604030504040204" pitchFamily="34" charset="0"/>
              </a:rPr>
              <a:t>jāpriekšfinansē</a:t>
            </a:r>
            <a:r>
              <a:rPr lang="lv-LV" sz="1600" dirty="0">
                <a:solidFill>
                  <a:srgbClr val="002060"/>
                </a:solidFill>
                <a:latin typeface="Verdana" panose="020B0604030504040204" pitchFamily="34" charset="0"/>
                <a:ea typeface="Verdana" panose="020B0604030504040204" pitchFamily="34" charset="0"/>
              </a:rPr>
              <a:t> ar sabiedrisko pakalpojumu infrastruktūru saistītās izmaksas</a:t>
            </a:r>
            <a:r>
              <a:rPr lang="en-US" sz="1600" dirty="0">
                <a:solidFill>
                  <a:srgbClr val="002060"/>
                </a:solidFill>
                <a:latin typeface="Verdana" panose="020B0604030504040204" pitchFamily="34" charset="0"/>
                <a:ea typeface="Verdana" panose="020B0604030504040204" pitchFamily="34" charset="0"/>
              </a:rPr>
              <a:t>.</a:t>
            </a:r>
            <a:endParaRPr lang="lv-LV" sz="1600" dirty="0">
              <a:solidFill>
                <a:srgbClr val="002060"/>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ü"/>
            </a:pPr>
            <a:endParaRPr lang="lv-LV" sz="1800" b="1" dirty="0">
              <a:solidFill>
                <a:srgbClr val="002060"/>
              </a:solidFill>
              <a:latin typeface="Verdana" panose="020B0604030504040204" pitchFamily="34" charset="0"/>
              <a:ea typeface="Verdana" panose="020B0604030504040204" pitchFamily="34" charset="0"/>
            </a:endParaRPr>
          </a:p>
          <a:p>
            <a:pPr algn="just"/>
            <a:endParaRPr lang="lv-LV" sz="1800"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91786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5C641-DFF6-3EDD-14B3-01BCA0D15F42}"/>
              </a:ext>
            </a:extLst>
          </p:cNvPr>
          <p:cNvSpPr>
            <a:spLocks noGrp="1"/>
          </p:cNvSpPr>
          <p:nvPr>
            <p:ph type="title"/>
          </p:nvPr>
        </p:nvSpPr>
        <p:spPr>
          <a:xfrm>
            <a:off x="2130391" y="187765"/>
            <a:ext cx="9484093" cy="1066799"/>
          </a:xfrm>
        </p:spPr>
        <p:txBody>
          <a:bodyPr>
            <a:normAutofit fontScale="90000"/>
          </a:bodyPr>
          <a:lstStyle/>
          <a:p>
            <a:r>
              <a:rPr kumimoji="0" lang="lv-LV" sz="2400" b="1" i="0" u="none" strike="noStrike" kern="1200" cap="none" spc="0" normalizeH="0" baseline="0" dirty="0">
                <a:ln>
                  <a:noFill/>
                </a:ln>
                <a:solidFill>
                  <a:srgbClr val="002060"/>
                </a:solidFill>
                <a:effectLst/>
                <a:uLnTx/>
                <a:uFillTx/>
              </a:rPr>
              <a:t>Pielikums “Kartogrāfiskais materiāls”</a:t>
            </a:r>
            <a:r>
              <a:rPr kumimoji="0" lang="en-US" sz="2400" b="1" i="0" u="none" strike="noStrike" kern="1200" cap="none" spc="0" normalizeH="0" baseline="0" dirty="0">
                <a:ln>
                  <a:noFill/>
                </a:ln>
                <a:solidFill>
                  <a:srgbClr val="002060"/>
                </a:solidFill>
                <a:effectLst/>
                <a:uLnTx/>
                <a:uFillTx/>
              </a:rPr>
              <a:t> par </a:t>
            </a:r>
            <a:r>
              <a:rPr kumimoji="0" lang="en-US" sz="2400" b="1" i="0" u="none" strike="noStrike" kern="1200" cap="none" spc="0" normalizeH="0" baseline="0" dirty="0" err="1">
                <a:ln>
                  <a:noFill/>
                </a:ln>
                <a:solidFill>
                  <a:srgbClr val="002060"/>
                </a:solidFill>
                <a:effectLst/>
                <a:uLnTx/>
                <a:uFillTx/>
              </a:rPr>
              <a:t>uzņēmējdarbības</a:t>
            </a:r>
            <a:r>
              <a:rPr kumimoji="0" lang="en-US" sz="2400" b="1" i="0" u="none" strike="noStrike" kern="1200" cap="none" spc="0" normalizeH="0" baseline="0" dirty="0">
                <a:ln>
                  <a:noFill/>
                </a:ln>
                <a:solidFill>
                  <a:srgbClr val="002060"/>
                </a:solidFill>
                <a:effectLst/>
                <a:uLnTx/>
                <a:uFillTx/>
              </a:rPr>
              <a:t> </a:t>
            </a:r>
            <a:r>
              <a:rPr kumimoji="0" lang="en-US" sz="2400" b="1" i="0" u="none" strike="noStrike" kern="1200" cap="none" spc="0" normalizeH="0" baseline="0" dirty="0" err="1">
                <a:ln>
                  <a:noFill/>
                </a:ln>
                <a:solidFill>
                  <a:srgbClr val="002060"/>
                </a:solidFill>
                <a:effectLst/>
                <a:uLnTx/>
                <a:uFillTx/>
              </a:rPr>
              <a:t>teritoriju</a:t>
            </a:r>
            <a:r>
              <a:rPr kumimoji="0" lang="en-US" sz="2400" b="1" i="0" u="none" strike="noStrike" kern="1200" cap="none" spc="0" normalizeH="0" baseline="0" dirty="0">
                <a:ln>
                  <a:noFill/>
                </a:ln>
                <a:solidFill>
                  <a:srgbClr val="002060"/>
                </a:solidFill>
                <a:effectLst/>
                <a:uLnTx/>
                <a:uFillTx/>
              </a:rPr>
              <a:t> (UZT) </a:t>
            </a:r>
            <a:r>
              <a:rPr kumimoji="0" lang="en-US" sz="2400" b="1" i="0" u="none" strike="noStrike" kern="1200" cap="none" spc="0" normalizeH="0" baseline="0" dirty="0" err="1">
                <a:ln>
                  <a:noFill/>
                </a:ln>
                <a:solidFill>
                  <a:srgbClr val="002060"/>
                </a:solidFill>
                <a:effectLst/>
                <a:uLnTx/>
                <a:uFillTx/>
              </a:rPr>
              <a:t>publiskas</a:t>
            </a:r>
            <a:r>
              <a:rPr kumimoji="0" lang="en-US" sz="2400" b="1" i="0" u="none" strike="noStrike" kern="1200" cap="none" spc="0" normalizeH="0" baseline="0" dirty="0">
                <a:ln>
                  <a:noFill/>
                </a:ln>
                <a:solidFill>
                  <a:srgbClr val="002060"/>
                </a:solidFill>
                <a:effectLst/>
                <a:uLnTx/>
                <a:uFillTx/>
              </a:rPr>
              <a:t> un</a:t>
            </a:r>
            <a:r>
              <a:rPr lang="en-US" dirty="0">
                <a:solidFill>
                  <a:srgbClr val="002060"/>
                </a:solidFill>
              </a:rPr>
              <a:t> </a:t>
            </a:r>
            <a:r>
              <a:rPr lang="en-US" dirty="0" err="1">
                <a:solidFill>
                  <a:srgbClr val="002060"/>
                </a:solidFill>
              </a:rPr>
              <a:t>sabiedrisko</a:t>
            </a:r>
            <a:r>
              <a:rPr lang="en-US" dirty="0">
                <a:solidFill>
                  <a:srgbClr val="002060"/>
                </a:solidFill>
              </a:rPr>
              <a:t> </a:t>
            </a:r>
            <a:r>
              <a:rPr lang="en-US" dirty="0" err="1">
                <a:solidFill>
                  <a:srgbClr val="002060"/>
                </a:solidFill>
              </a:rPr>
              <a:t>pakalpojumu</a:t>
            </a:r>
            <a:r>
              <a:rPr lang="en-US" dirty="0">
                <a:solidFill>
                  <a:srgbClr val="002060"/>
                </a:solidFill>
              </a:rPr>
              <a:t> </a:t>
            </a:r>
            <a:r>
              <a:rPr lang="en-US" dirty="0" err="1">
                <a:solidFill>
                  <a:srgbClr val="002060"/>
                </a:solidFill>
              </a:rPr>
              <a:t>infrastruktūras</a:t>
            </a:r>
            <a:r>
              <a:rPr lang="en-US" dirty="0">
                <a:solidFill>
                  <a:srgbClr val="002060"/>
                </a:solidFill>
              </a:rPr>
              <a:t> </a:t>
            </a:r>
            <a:r>
              <a:rPr lang="en-US" dirty="0" err="1">
                <a:solidFill>
                  <a:srgbClr val="002060"/>
                </a:solidFill>
              </a:rPr>
              <a:t>būvniecības</a:t>
            </a:r>
            <a:r>
              <a:rPr lang="en-US" dirty="0">
                <a:solidFill>
                  <a:srgbClr val="002060"/>
                </a:solidFill>
              </a:rPr>
              <a:t> </a:t>
            </a:r>
            <a:r>
              <a:rPr lang="en-US" dirty="0" err="1">
                <a:solidFill>
                  <a:srgbClr val="002060"/>
                </a:solidFill>
              </a:rPr>
              <a:t>gadījumā</a:t>
            </a:r>
            <a:endParaRPr lang="lv-LV" dirty="0"/>
          </a:p>
        </p:txBody>
      </p:sp>
      <p:graphicFrame>
        <p:nvGraphicFramePr>
          <p:cNvPr id="9" name="Content Placeholder 8">
            <a:extLst>
              <a:ext uri="{FF2B5EF4-FFF2-40B4-BE49-F238E27FC236}">
                <a16:creationId xmlns:a16="http://schemas.microsoft.com/office/drawing/2014/main" id="{5C6DBA9C-D7E4-72C4-A612-2E7C4DDFBBC2}"/>
              </a:ext>
            </a:extLst>
          </p:cNvPr>
          <p:cNvGraphicFramePr>
            <a:graphicFrameLocks noGrp="1"/>
          </p:cNvGraphicFramePr>
          <p:nvPr>
            <p:ph sz="half" idx="1"/>
            <p:extLst>
              <p:ext uri="{D42A27DB-BD31-4B8C-83A1-F6EECF244321}">
                <p14:modId xmlns:p14="http://schemas.microsoft.com/office/powerpoint/2010/main" val="1754639332"/>
              </p:ext>
            </p:extLst>
          </p:nvPr>
        </p:nvGraphicFramePr>
        <p:xfrm>
          <a:off x="406400" y="1371602"/>
          <a:ext cx="10032145" cy="5486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59D56554-629D-7E5A-F8D8-EBD18A84D336}"/>
              </a:ext>
            </a:extLst>
          </p:cNvPr>
          <p:cNvSpPr>
            <a:spLocks noGrp="1"/>
          </p:cNvSpPr>
          <p:nvPr>
            <p:ph type="sldNum" sz="quarter" idx="13"/>
          </p:nvPr>
        </p:nvSpPr>
        <p:spPr/>
        <p:txBody>
          <a:bodyPr/>
          <a:lstStyle/>
          <a:p>
            <a:pPr>
              <a:defRPr/>
            </a:pPr>
            <a:fld id="{C13FA9C7-40A2-43F9-855C-6D03F26BCF39}" type="slidenum">
              <a:rPr lang="en-US" altLang="lv-LV" smtClean="0"/>
              <a:pPr>
                <a:defRPr/>
              </a:pPr>
              <a:t>23</a:t>
            </a:fld>
            <a:endParaRPr lang="en-US" altLang="lv-LV"/>
          </a:p>
        </p:txBody>
      </p:sp>
      <p:sp>
        <p:nvSpPr>
          <p:cNvPr id="10" name="TextBox 9">
            <a:extLst>
              <a:ext uri="{FF2B5EF4-FFF2-40B4-BE49-F238E27FC236}">
                <a16:creationId xmlns:a16="http://schemas.microsoft.com/office/drawing/2014/main" id="{088130DD-DBC1-A771-8811-A40E9D078129}"/>
              </a:ext>
            </a:extLst>
          </p:cNvPr>
          <p:cNvSpPr txBox="1"/>
          <p:nvPr/>
        </p:nvSpPr>
        <p:spPr>
          <a:xfrm>
            <a:off x="10263809" y="2555440"/>
            <a:ext cx="1928191" cy="2585323"/>
          </a:xfrm>
          <a:prstGeom prst="rect">
            <a:avLst/>
          </a:prstGeom>
          <a:noFill/>
        </p:spPr>
        <p:txBody>
          <a:bodyPr wrap="square">
            <a:spAutoFit/>
          </a:bodyPr>
          <a:lstStyle/>
          <a:p>
            <a:pPr algn="ctr"/>
            <a:r>
              <a:rPr lang="lv-LV" sz="1800" b="1">
                <a:solidFill>
                  <a:schemeClr val="accent2"/>
                </a:solidFill>
                <a:latin typeface="Verdana" panose="020B0604030504040204" pitchFamily="34" charset="0"/>
                <a:ea typeface="Verdana" panose="020B0604030504040204" pitchFamily="34" charset="0"/>
              </a:rPr>
              <a:t>! Rādītāju vērtības ir attiecināmas, ja tās radušās projekta iesniedzēja noteiktajā </a:t>
            </a:r>
            <a:r>
              <a:rPr lang="en-US" sz="1800" b="1">
                <a:solidFill>
                  <a:schemeClr val="accent2"/>
                </a:solidFill>
                <a:latin typeface="Verdana" panose="020B0604030504040204" pitchFamily="34" charset="0"/>
                <a:ea typeface="Verdana" panose="020B0604030504040204" pitchFamily="34" charset="0"/>
              </a:rPr>
              <a:t>UZT</a:t>
            </a:r>
            <a:endParaRPr lang="lv-LV" sz="1800" b="1">
              <a:solidFill>
                <a:schemeClr val="accent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42346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69402-1513-1AD3-B377-A90E6C90A7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5F7B-CD72-5A00-A1FB-0C51B1E4F756}"/>
              </a:ext>
            </a:extLst>
          </p:cNvPr>
          <p:cNvSpPr>
            <a:spLocks noGrp="1"/>
          </p:cNvSpPr>
          <p:nvPr>
            <p:ph type="title"/>
          </p:nvPr>
        </p:nvSpPr>
        <p:spPr>
          <a:xfrm>
            <a:off x="2595282" y="304802"/>
            <a:ext cx="9190318" cy="1328788"/>
          </a:xfrm>
        </p:spPr>
        <p:txBody>
          <a:bodyPr>
            <a:normAutofit fontScale="90000"/>
          </a:bodyPr>
          <a:lstStyle/>
          <a:p>
            <a:r>
              <a:rPr kumimoji="0" lang="lv-LV" sz="2400" b="1" i="0" u="none" strike="noStrike" kern="1200" cap="none" spc="0" normalizeH="0" baseline="0" dirty="0">
                <a:ln>
                  <a:noFill/>
                </a:ln>
                <a:solidFill>
                  <a:srgbClr val="002060"/>
                </a:solidFill>
                <a:effectLst/>
                <a:uLnTx/>
                <a:uFillTx/>
              </a:rPr>
              <a:t>Pielikums “Kartogrāfiskais materiāls”</a:t>
            </a:r>
            <a:r>
              <a:rPr kumimoji="0" lang="en-US" sz="2400" b="1" i="0" u="none" strike="noStrike" kern="1200" cap="none" spc="0" normalizeH="0" baseline="0" dirty="0">
                <a:ln>
                  <a:noFill/>
                </a:ln>
                <a:solidFill>
                  <a:srgbClr val="002060"/>
                </a:solidFill>
                <a:effectLst/>
                <a:uLnTx/>
                <a:uFillTx/>
              </a:rPr>
              <a:t>  </a:t>
            </a:r>
            <a:r>
              <a:rPr kumimoji="0" lang="en-US" sz="2400" b="1" i="0" u="none" strike="noStrike" kern="1200" cap="none" spc="0" normalizeH="0" baseline="0" dirty="0" err="1">
                <a:ln>
                  <a:noFill/>
                </a:ln>
                <a:solidFill>
                  <a:srgbClr val="002060"/>
                </a:solidFill>
                <a:effectLst/>
                <a:uLnTx/>
                <a:uFillTx/>
              </a:rPr>
              <a:t>uzņēmējdarbības</a:t>
            </a:r>
            <a:r>
              <a:rPr kumimoji="0" lang="en-US" sz="2400" b="1" i="0" u="none" strike="noStrike" kern="1200" cap="none" spc="0" normalizeH="0" baseline="0" dirty="0">
                <a:ln>
                  <a:noFill/>
                </a:ln>
                <a:solidFill>
                  <a:srgbClr val="002060"/>
                </a:solidFill>
                <a:effectLst/>
                <a:uLnTx/>
                <a:uFillTx/>
              </a:rPr>
              <a:t> </a:t>
            </a:r>
            <a:r>
              <a:rPr kumimoji="0" lang="en-US" sz="2400" b="1" i="0" u="none" strike="noStrike" kern="1200" cap="none" spc="0" normalizeH="0" baseline="0" dirty="0" err="1">
                <a:ln>
                  <a:noFill/>
                </a:ln>
                <a:solidFill>
                  <a:srgbClr val="002060"/>
                </a:solidFill>
                <a:effectLst/>
                <a:uLnTx/>
                <a:uFillTx/>
              </a:rPr>
              <a:t>teritorijas</a:t>
            </a:r>
            <a:r>
              <a:rPr kumimoji="0" lang="en-US" sz="2400" b="1" i="0" u="none" strike="noStrike" kern="1200" cap="none" spc="0" normalizeH="0" baseline="0" dirty="0">
                <a:ln>
                  <a:noFill/>
                </a:ln>
                <a:solidFill>
                  <a:srgbClr val="002060"/>
                </a:solidFill>
                <a:effectLst/>
                <a:uLnTx/>
                <a:uFillTx/>
              </a:rPr>
              <a:t> (UZT) </a:t>
            </a:r>
            <a:r>
              <a:rPr lang="en-US" dirty="0" err="1">
                <a:solidFill>
                  <a:srgbClr val="002060"/>
                </a:solidFill>
              </a:rPr>
              <a:t>būvniecības</a:t>
            </a:r>
            <a:r>
              <a:rPr lang="en-US" dirty="0">
                <a:solidFill>
                  <a:srgbClr val="002060"/>
                </a:solidFill>
              </a:rPr>
              <a:t> </a:t>
            </a:r>
            <a:r>
              <a:rPr lang="en-US" dirty="0" err="1">
                <a:solidFill>
                  <a:srgbClr val="002060"/>
                </a:solidFill>
              </a:rPr>
              <a:t>gadījumā</a:t>
            </a:r>
            <a:r>
              <a:rPr lang="en-US" dirty="0">
                <a:solidFill>
                  <a:srgbClr val="002060"/>
                </a:solidFill>
              </a:rPr>
              <a:t> </a:t>
            </a:r>
            <a:r>
              <a:rPr lang="en-US" b="0" dirty="0">
                <a:solidFill>
                  <a:srgbClr val="002060"/>
                </a:solidFill>
              </a:rPr>
              <a:t>(</a:t>
            </a:r>
            <a:r>
              <a:rPr lang="en-US" b="0" dirty="0" err="1">
                <a:solidFill>
                  <a:srgbClr val="002060"/>
                </a:solidFill>
              </a:rPr>
              <a:t>regulas</a:t>
            </a:r>
            <a:r>
              <a:rPr lang="en-US" b="0" dirty="0">
                <a:solidFill>
                  <a:srgbClr val="002060"/>
                </a:solidFill>
              </a:rPr>
              <a:t> 651/2014 </a:t>
            </a:r>
            <a:r>
              <a:rPr lang="en-US" b="0">
                <a:solidFill>
                  <a:srgbClr val="002060"/>
                </a:solidFill>
              </a:rPr>
              <a:t>14.panta </a:t>
            </a:r>
            <a:r>
              <a:rPr lang="en-US" b="0" dirty="0" err="1">
                <a:solidFill>
                  <a:srgbClr val="002060"/>
                </a:solidFill>
              </a:rPr>
              <a:t>vai</a:t>
            </a:r>
            <a:r>
              <a:rPr lang="en-US" b="0" dirty="0">
                <a:solidFill>
                  <a:srgbClr val="002060"/>
                </a:solidFill>
              </a:rPr>
              <a:t> 56.panta </a:t>
            </a:r>
            <a:r>
              <a:rPr lang="en-US" b="0" dirty="0" err="1">
                <a:solidFill>
                  <a:srgbClr val="002060"/>
                </a:solidFill>
              </a:rPr>
              <a:t>gadījumā</a:t>
            </a:r>
            <a:r>
              <a:rPr lang="en-US" b="0" dirty="0">
                <a:solidFill>
                  <a:srgbClr val="002060"/>
                </a:solidFill>
              </a:rPr>
              <a:t>)</a:t>
            </a:r>
            <a:endParaRPr lang="lv-LV" b="0" dirty="0"/>
          </a:p>
        </p:txBody>
      </p:sp>
      <p:graphicFrame>
        <p:nvGraphicFramePr>
          <p:cNvPr id="9" name="Content Placeholder 8">
            <a:extLst>
              <a:ext uri="{FF2B5EF4-FFF2-40B4-BE49-F238E27FC236}">
                <a16:creationId xmlns:a16="http://schemas.microsoft.com/office/drawing/2014/main" id="{EDBECA2E-F2D2-88E9-4AA7-605B83741570}"/>
              </a:ext>
            </a:extLst>
          </p:cNvPr>
          <p:cNvGraphicFramePr>
            <a:graphicFrameLocks noGrp="1"/>
          </p:cNvGraphicFramePr>
          <p:nvPr>
            <p:ph sz="half" idx="1"/>
            <p:extLst>
              <p:ext uri="{D42A27DB-BD31-4B8C-83A1-F6EECF244321}">
                <p14:modId xmlns:p14="http://schemas.microsoft.com/office/powerpoint/2010/main" val="2046662046"/>
              </p:ext>
            </p:extLst>
          </p:nvPr>
        </p:nvGraphicFramePr>
        <p:xfrm>
          <a:off x="406399" y="1633590"/>
          <a:ext cx="10032145" cy="5224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E10C8D5D-7235-AECF-0336-E8A67FD00C56}"/>
              </a:ext>
            </a:extLst>
          </p:cNvPr>
          <p:cNvSpPr>
            <a:spLocks noGrp="1"/>
          </p:cNvSpPr>
          <p:nvPr>
            <p:ph type="sldNum" sz="quarter" idx="13"/>
          </p:nvPr>
        </p:nvSpPr>
        <p:spPr/>
        <p:txBody>
          <a:bodyPr/>
          <a:lstStyle/>
          <a:p>
            <a:pPr>
              <a:defRPr/>
            </a:pPr>
            <a:fld id="{C13FA9C7-40A2-43F9-855C-6D03F26BCF39}" type="slidenum">
              <a:rPr lang="en-US" altLang="lv-LV" smtClean="0"/>
              <a:pPr>
                <a:defRPr/>
              </a:pPr>
              <a:t>24</a:t>
            </a:fld>
            <a:endParaRPr lang="en-US" altLang="lv-LV"/>
          </a:p>
        </p:txBody>
      </p:sp>
      <p:sp>
        <p:nvSpPr>
          <p:cNvPr id="10" name="TextBox 9">
            <a:extLst>
              <a:ext uri="{FF2B5EF4-FFF2-40B4-BE49-F238E27FC236}">
                <a16:creationId xmlns:a16="http://schemas.microsoft.com/office/drawing/2014/main" id="{63C4C2BD-56F2-3BC5-8329-545AD9F34952}"/>
              </a:ext>
            </a:extLst>
          </p:cNvPr>
          <p:cNvSpPr txBox="1"/>
          <p:nvPr/>
        </p:nvSpPr>
        <p:spPr>
          <a:xfrm>
            <a:off x="10263809" y="2555440"/>
            <a:ext cx="1928191" cy="2585323"/>
          </a:xfrm>
          <a:prstGeom prst="rect">
            <a:avLst/>
          </a:prstGeom>
          <a:noFill/>
        </p:spPr>
        <p:txBody>
          <a:bodyPr wrap="square">
            <a:spAutoFit/>
          </a:bodyPr>
          <a:lstStyle/>
          <a:p>
            <a:pPr algn="ctr"/>
            <a:r>
              <a:rPr lang="lv-LV" sz="1800" b="1">
                <a:solidFill>
                  <a:schemeClr val="accent2"/>
                </a:solidFill>
                <a:latin typeface="Verdana" panose="020B0604030504040204" pitchFamily="34" charset="0"/>
                <a:ea typeface="Verdana" panose="020B0604030504040204" pitchFamily="34" charset="0"/>
              </a:rPr>
              <a:t>! Rādītāju vērtības ir attiecināmas, ja tās radušās projekta iesniedzēja noteiktajā </a:t>
            </a:r>
            <a:r>
              <a:rPr lang="en-US" sz="1800" b="1">
                <a:solidFill>
                  <a:schemeClr val="accent2"/>
                </a:solidFill>
                <a:latin typeface="Verdana" panose="020B0604030504040204" pitchFamily="34" charset="0"/>
                <a:ea typeface="Verdana" panose="020B0604030504040204" pitchFamily="34" charset="0"/>
              </a:rPr>
              <a:t>UZT</a:t>
            </a:r>
            <a:endParaRPr lang="lv-LV" sz="1800" b="1">
              <a:solidFill>
                <a:schemeClr val="accent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19209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41">
            <a:extLst>
              <a:ext uri="{FF2B5EF4-FFF2-40B4-BE49-F238E27FC236}">
                <a16:creationId xmlns:a16="http://schemas.microsoft.com/office/drawing/2014/main" id="{ED889748-AFF3-6C78-804B-10158FC3E871}"/>
              </a:ext>
            </a:extLst>
          </p:cNvPr>
          <p:cNvSpPr>
            <a:spLocks noGrp="1"/>
          </p:cNvSpPr>
          <p:nvPr>
            <p:ph type="body" sz="quarter" idx="10"/>
          </p:nvPr>
        </p:nvSpPr>
        <p:spPr/>
        <p:txBody>
          <a:bodyPr/>
          <a:lstStyle/>
          <a:p>
            <a:endParaRPr lang="lv-LV"/>
          </a:p>
        </p:txBody>
      </p:sp>
      <p:sp>
        <p:nvSpPr>
          <p:cNvPr id="43" name="Text Placeholder 42">
            <a:extLst>
              <a:ext uri="{FF2B5EF4-FFF2-40B4-BE49-F238E27FC236}">
                <a16:creationId xmlns:a16="http://schemas.microsoft.com/office/drawing/2014/main" id="{E83055DF-1EC6-74EF-4083-05A93367EA81}"/>
              </a:ext>
            </a:extLst>
          </p:cNvPr>
          <p:cNvSpPr>
            <a:spLocks noGrp="1"/>
          </p:cNvSpPr>
          <p:nvPr>
            <p:ph type="body" sz="quarter" idx="12"/>
          </p:nvPr>
        </p:nvSpPr>
        <p:spPr/>
        <p:txBody>
          <a:bodyPr/>
          <a:lstStyle/>
          <a:p>
            <a:endParaRPr lang="lv-LV"/>
          </a:p>
        </p:txBody>
      </p:sp>
      <p:sp>
        <p:nvSpPr>
          <p:cNvPr id="5" name="Freeform: Shape 1985">
            <a:extLst>
              <a:ext uri="{FF2B5EF4-FFF2-40B4-BE49-F238E27FC236}">
                <a16:creationId xmlns:a16="http://schemas.microsoft.com/office/drawing/2014/main" id="{AE721744-7FD9-4A23-9D69-16BE8E47CF2F}"/>
              </a:ext>
            </a:extLst>
          </p:cNvPr>
          <p:cNvSpPr>
            <a:spLocks/>
          </p:cNvSpPr>
          <p:nvPr/>
        </p:nvSpPr>
        <p:spPr bwMode="auto">
          <a:xfrm>
            <a:off x="940498" y="2299918"/>
            <a:ext cx="3073775" cy="3870180"/>
          </a:xfrm>
          <a:custGeom>
            <a:avLst/>
            <a:gdLst>
              <a:gd name="connsiteX0" fmla="*/ 169336 w 1220753"/>
              <a:gd name="connsiteY0" fmla="*/ 99880 h 1537046"/>
              <a:gd name="connsiteX1" fmla="*/ 94329 w 1220753"/>
              <a:gd name="connsiteY1" fmla="*/ 175236 h 1537046"/>
              <a:gd name="connsiteX2" fmla="*/ 94329 w 1220753"/>
              <a:gd name="connsiteY2" fmla="*/ 1365851 h 1537046"/>
              <a:gd name="connsiteX3" fmla="*/ 169336 w 1220753"/>
              <a:gd name="connsiteY3" fmla="*/ 1442713 h 1537046"/>
              <a:gd name="connsiteX4" fmla="*/ 1049913 w 1220753"/>
              <a:gd name="connsiteY4" fmla="*/ 1442713 h 1537046"/>
              <a:gd name="connsiteX5" fmla="*/ 1126420 w 1220753"/>
              <a:gd name="connsiteY5" fmla="*/ 1365851 h 1537046"/>
              <a:gd name="connsiteX6" fmla="*/ 1126420 w 1220753"/>
              <a:gd name="connsiteY6" fmla="*/ 175236 h 1537046"/>
              <a:gd name="connsiteX7" fmla="*/ 1049913 w 1220753"/>
              <a:gd name="connsiteY7" fmla="*/ 99880 h 1537046"/>
              <a:gd name="connsiteX8" fmla="*/ 134132 w 1220753"/>
              <a:gd name="connsiteY8" fmla="*/ 0 h 1537046"/>
              <a:gd name="connsiteX9" fmla="*/ 1086621 w 1220753"/>
              <a:gd name="connsiteY9" fmla="*/ 0 h 1537046"/>
              <a:gd name="connsiteX10" fmla="*/ 1220753 w 1220753"/>
              <a:gd name="connsiteY10" fmla="*/ 132219 h 1537046"/>
              <a:gd name="connsiteX11" fmla="*/ 1220753 w 1220753"/>
              <a:gd name="connsiteY11" fmla="*/ 1403325 h 1537046"/>
              <a:gd name="connsiteX12" fmla="*/ 1086621 w 1220753"/>
              <a:gd name="connsiteY12" fmla="*/ 1537046 h 1537046"/>
              <a:gd name="connsiteX13" fmla="*/ 134132 w 1220753"/>
              <a:gd name="connsiteY13" fmla="*/ 1537046 h 1537046"/>
              <a:gd name="connsiteX14" fmla="*/ 0 w 1220753"/>
              <a:gd name="connsiteY14" fmla="*/ 1403325 h 1537046"/>
              <a:gd name="connsiteX15" fmla="*/ 0 w 1220753"/>
              <a:gd name="connsiteY15" fmla="*/ 132219 h 1537046"/>
              <a:gd name="connsiteX16" fmla="*/ 134132 w 1220753"/>
              <a:gd name="connsiteY16" fmla="*/ 0 h 153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753" h="1537046">
                <a:moveTo>
                  <a:pt x="169336" y="99880"/>
                </a:moveTo>
                <a:cubicBezTo>
                  <a:pt x="127332" y="99880"/>
                  <a:pt x="94329" y="133037"/>
                  <a:pt x="94329" y="175236"/>
                </a:cubicBezTo>
                <a:lnTo>
                  <a:pt x="94329" y="1365851"/>
                </a:lnTo>
                <a:cubicBezTo>
                  <a:pt x="94329" y="1408050"/>
                  <a:pt x="127332" y="1442713"/>
                  <a:pt x="169336" y="1442713"/>
                </a:cubicBezTo>
                <a:lnTo>
                  <a:pt x="1049913" y="1442713"/>
                </a:lnTo>
                <a:cubicBezTo>
                  <a:pt x="1091917" y="1442713"/>
                  <a:pt x="1126420" y="1408050"/>
                  <a:pt x="1126420" y="1365851"/>
                </a:cubicBezTo>
                <a:lnTo>
                  <a:pt x="1126420" y="175236"/>
                </a:lnTo>
                <a:cubicBezTo>
                  <a:pt x="1126420" y="133037"/>
                  <a:pt x="1091917" y="99880"/>
                  <a:pt x="1049913" y="99880"/>
                </a:cubicBezTo>
                <a:close/>
                <a:moveTo>
                  <a:pt x="134132" y="0"/>
                </a:moveTo>
                <a:lnTo>
                  <a:pt x="1086621" y="0"/>
                </a:lnTo>
                <a:cubicBezTo>
                  <a:pt x="1158962" y="0"/>
                  <a:pt x="1220753" y="60100"/>
                  <a:pt x="1220753" y="132219"/>
                </a:cubicBezTo>
                <a:lnTo>
                  <a:pt x="1220753" y="1403325"/>
                </a:lnTo>
                <a:cubicBezTo>
                  <a:pt x="1220753" y="1476947"/>
                  <a:pt x="1158962" y="1537046"/>
                  <a:pt x="1086621" y="1537046"/>
                </a:cubicBezTo>
                <a:lnTo>
                  <a:pt x="134132" y="1537046"/>
                </a:lnTo>
                <a:cubicBezTo>
                  <a:pt x="60284" y="1537046"/>
                  <a:pt x="0" y="1476947"/>
                  <a:pt x="0" y="1403325"/>
                </a:cubicBezTo>
                <a:lnTo>
                  <a:pt x="0" y="132219"/>
                </a:lnTo>
                <a:cubicBezTo>
                  <a:pt x="0" y="60100"/>
                  <a:pt x="60284" y="0"/>
                  <a:pt x="134132"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6" name="Freeform 2233">
            <a:extLst>
              <a:ext uri="{FF2B5EF4-FFF2-40B4-BE49-F238E27FC236}">
                <a16:creationId xmlns:a16="http://schemas.microsoft.com/office/drawing/2014/main" id="{ADFF7861-968E-43EF-A532-0B037B66F0B5}"/>
              </a:ext>
            </a:extLst>
          </p:cNvPr>
          <p:cNvSpPr>
            <a:spLocks/>
          </p:cNvSpPr>
          <p:nvPr/>
        </p:nvSpPr>
        <p:spPr bwMode="auto">
          <a:xfrm>
            <a:off x="1541277" y="1810912"/>
            <a:ext cx="1872210" cy="572845"/>
          </a:xfrm>
          <a:custGeom>
            <a:avLst/>
            <a:gdLst>
              <a:gd name="T0" fmla="*/ 283 w 494"/>
              <a:gd name="T1" fmla="*/ 0 h 149"/>
              <a:gd name="T2" fmla="*/ 247 w 494"/>
              <a:gd name="T3" fmla="*/ 40 h 149"/>
              <a:gd name="T4" fmla="*/ 210 w 494"/>
              <a:gd name="T5" fmla="*/ 0 h 149"/>
              <a:gd name="T6" fmla="*/ 0 w 494"/>
              <a:gd name="T7" fmla="*/ 0 h 149"/>
              <a:gd name="T8" fmla="*/ 0 w 494"/>
              <a:gd name="T9" fmla="*/ 149 h 149"/>
              <a:gd name="T10" fmla="*/ 494 w 494"/>
              <a:gd name="T11" fmla="*/ 149 h 149"/>
              <a:gd name="T12" fmla="*/ 494 w 494"/>
              <a:gd name="T13" fmla="*/ 0 h 149"/>
              <a:gd name="T14" fmla="*/ 283 w 494"/>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149">
                <a:moveTo>
                  <a:pt x="283" y="0"/>
                </a:moveTo>
                <a:cubicBezTo>
                  <a:pt x="282" y="22"/>
                  <a:pt x="266" y="40"/>
                  <a:pt x="247" y="40"/>
                </a:cubicBezTo>
                <a:cubicBezTo>
                  <a:pt x="228" y="40"/>
                  <a:pt x="212" y="22"/>
                  <a:pt x="210" y="0"/>
                </a:cubicBezTo>
                <a:lnTo>
                  <a:pt x="0" y="0"/>
                </a:lnTo>
                <a:lnTo>
                  <a:pt x="0" y="149"/>
                </a:lnTo>
                <a:lnTo>
                  <a:pt x="494" y="149"/>
                </a:lnTo>
                <a:lnTo>
                  <a:pt x="494" y="0"/>
                </a:lnTo>
                <a:lnTo>
                  <a:pt x="283" y="0"/>
                </a:ln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7" name="Rectangle 2234">
            <a:extLst>
              <a:ext uri="{FF2B5EF4-FFF2-40B4-BE49-F238E27FC236}">
                <a16:creationId xmlns:a16="http://schemas.microsoft.com/office/drawing/2014/main" id="{B7E34238-4359-42E8-93A4-86D6A38D77A8}"/>
              </a:ext>
            </a:extLst>
          </p:cNvPr>
          <p:cNvSpPr>
            <a:spLocks noChangeArrowheads="1"/>
          </p:cNvSpPr>
          <p:nvPr/>
        </p:nvSpPr>
        <p:spPr bwMode="auto">
          <a:xfrm>
            <a:off x="1541277" y="2230065"/>
            <a:ext cx="1872210" cy="153695"/>
          </a:xfrm>
          <a:prstGeom prst="rect">
            <a:avLst/>
          </a:pr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8" name="Freeform 2235">
            <a:extLst>
              <a:ext uri="{FF2B5EF4-FFF2-40B4-BE49-F238E27FC236}">
                <a16:creationId xmlns:a16="http://schemas.microsoft.com/office/drawing/2014/main" id="{54F9002D-1A5F-4D2D-9C47-C2D8E4B6008A}"/>
              </a:ext>
            </a:extLst>
          </p:cNvPr>
          <p:cNvSpPr>
            <a:spLocks noEditPoints="1"/>
          </p:cNvSpPr>
          <p:nvPr/>
        </p:nvSpPr>
        <p:spPr bwMode="auto">
          <a:xfrm>
            <a:off x="2225885" y="1545444"/>
            <a:ext cx="502983" cy="489015"/>
          </a:xfrm>
          <a:custGeom>
            <a:avLst/>
            <a:gdLst>
              <a:gd name="T0" fmla="*/ 66 w 132"/>
              <a:gd name="T1" fmla="*/ 93 h 132"/>
              <a:gd name="T2" fmla="*/ 39 w 132"/>
              <a:gd name="T3" fmla="*/ 66 h 132"/>
              <a:gd name="T4" fmla="*/ 66 w 132"/>
              <a:gd name="T5" fmla="*/ 39 h 132"/>
              <a:gd name="T6" fmla="*/ 93 w 132"/>
              <a:gd name="T7" fmla="*/ 66 h 132"/>
              <a:gd name="T8" fmla="*/ 66 w 132"/>
              <a:gd name="T9" fmla="*/ 93 h 132"/>
              <a:gd name="T10" fmla="*/ 66 w 132"/>
              <a:gd name="T11" fmla="*/ 0 h 132"/>
              <a:gd name="T12" fmla="*/ 0 w 132"/>
              <a:gd name="T13" fmla="*/ 66 h 132"/>
              <a:gd name="T14" fmla="*/ 66 w 132"/>
              <a:gd name="T15" fmla="*/ 132 h 132"/>
              <a:gd name="T16" fmla="*/ 132 w 132"/>
              <a:gd name="T17" fmla="*/ 66 h 132"/>
              <a:gd name="T18" fmla="*/ 66 w 13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93"/>
                </a:moveTo>
                <a:cubicBezTo>
                  <a:pt x="51" y="93"/>
                  <a:pt x="39" y="81"/>
                  <a:pt x="39" y="66"/>
                </a:cubicBezTo>
                <a:cubicBezTo>
                  <a:pt x="39" y="51"/>
                  <a:pt x="51" y="39"/>
                  <a:pt x="66" y="39"/>
                </a:cubicBezTo>
                <a:cubicBezTo>
                  <a:pt x="81" y="39"/>
                  <a:pt x="93" y="51"/>
                  <a:pt x="93" y="66"/>
                </a:cubicBezTo>
                <a:cubicBezTo>
                  <a:pt x="93" y="81"/>
                  <a:pt x="81" y="93"/>
                  <a:pt x="66" y="93"/>
                </a:cubicBezTo>
                <a:close/>
                <a:moveTo>
                  <a:pt x="66" y="0"/>
                </a:moveTo>
                <a:cubicBezTo>
                  <a:pt x="30" y="0"/>
                  <a:pt x="0" y="30"/>
                  <a:pt x="0" y="66"/>
                </a:cubicBezTo>
                <a:cubicBezTo>
                  <a:pt x="0" y="102"/>
                  <a:pt x="30" y="132"/>
                  <a:pt x="66" y="132"/>
                </a:cubicBezTo>
                <a:cubicBezTo>
                  <a:pt x="102" y="132"/>
                  <a:pt x="132" y="102"/>
                  <a:pt x="132" y="66"/>
                </a:cubicBezTo>
                <a:cubicBezTo>
                  <a:pt x="132" y="30"/>
                  <a:pt x="102" y="0"/>
                  <a:pt x="66" y="0"/>
                </a:cubicBez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9" name="Rectangle 2236">
            <a:extLst>
              <a:ext uri="{FF2B5EF4-FFF2-40B4-BE49-F238E27FC236}">
                <a16:creationId xmlns:a16="http://schemas.microsoft.com/office/drawing/2014/main" id="{FEAE216B-4657-4416-BCE0-741B549F9786}"/>
              </a:ext>
            </a:extLst>
          </p:cNvPr>
          <p:cNvSpPr>
            <a:spLocks noChangeArrowheads="1"/>
          </p:cNvSpPr>
          <p:nvPr/>
        </p:nvSpPr>
        <p:spPr bwMode="auto">
          <a:xfrm>
            <a:off x="1541277" y="2188144"/>
            <a:ext cx="1872210" cy="41918"/>
          </a:xfrm>
          <a:prstGeom prst="rect">
            <a:avLst/>
          </a:pr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0" name="Rectangle 2237">
            <a:extLst>
              <a:ext uri="{FF2B5EF4-FFF2-40B4-BE49-F238E27FC236}">
                <a16:creationId xmlns:a16="http://schemas.microsoft.com/office/drawing/2014/main" id="{6AEE5AC7-E68B-4357-8558-11C8D95D994A}"/>
              </a:ext>
            </a:extLst>
          </p:cNvPr>
          <p:cNvSpPr>
            <a:spLocks noChangeArrowheads="1"/>
          </p:cNvSpPr>
          <p:nvPr/>
        </p:nvSpPr>
        <p:spPr bwMode="auto">
          <a:xfrm>
            <a:off x="1708939" y="1782969"/>
            <a:ext cx="321354" cy="83830"/>
          </a:xfrm>
          <a:prstGeom prst="rect">
            <a:avLst/>
          </a:pr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1" name="Rectangle 2238">
            <a:extLst>
              <a:ext uri="{FF2B5EF4-FFF2-40B4-BE49-F238E27FC236}">
                <a16:creationId xmlns:a16="http://schemas.microsoft.com/office/drawing/2014/main" id="{8E5F94DC-FB85-4BC0-8EB6-92EF7D164AF2}"/>
              </a:ext>
            </a:extLst>
          </p:cNvPr>
          <p:cNvSpPr>
            <a:spLocks noChangeArrowheads="1"/>
          </p:cNvSpPr>
          <p:nvPr/>
        </p:nvSpPr>
        <p:spPr bwMode="auto">
          <a:xfrm>
            <a:off x="2924471" y="1782969"/>
            <a:ext cx="321354" cy="69863"/>
          </a:xfrm>
          <a:prstGeom prst="rect">
            <a:avLst/>
          </a:pr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2" name="Freeform 2239">
            <a:extLst>
              <a:ext uri="{FF2B5EF4-FFF2-40B4-BE49-F238E27FC236}">
                <a16:creationId xmlns:a16="http://schemas.microsoft.com/office/drawing/2014/main" id="{F5DAEBB6-5091-443B-91FC-BD9D0690E36F}"/>
              </a:ext>
            </a:extLst>
          </p:cNvPr>
          <p:cNvSpPr>
            <a:spLocks noEditPoints="1"/>
          </p:cNvSpPr>
          <p:nvPr/>
        </p:nvSpPr>
        <p:spPr bwMode="auto">
          <a:xfrm>
            <a:off x="1401304" y="2642231"/>
            <a:ext cx="768448" cy="754474"/>
          </a:xfrm>
          <a:custGeom>
            <a:avLst/>
            <a:gdLst>
              <a:gd name="T0" fmla="*/ 33 w 205"/>
              <a:gd name="T1" fmla="*/ 18 h 199"/>
              <a:gd name="T2" fmla="*/ 18 w 205"/>
              <a:gd name="T3" fmla="*/ 32 h 199"/>
              <a:gd name="T4" fmla="*/ 18 w 205"/>
              <a:gd name="T5" fmla="*/ 166 h 199"/>
              <a:gd name="T6" fmla="*/ 33 w 205"/>
              <a:gd name="T7" fmla="*/ 181 h 199"/>
              <a:gd name="T8" fmla="*/ 172 w 205"/>
              <a:gd name="T9" fmla="*/ 181 h 199"/>
              <a:gd name="T10" fmla="*/ 187 w 205"/>
              <a:gd name="T11" fmla="*/ 166 h 199"/>
              <a:gd name="T12" fmla="*/ 187 w 205"/>
              <a:gd name="T13" fmla="*/ 32 h 199"/>
              <a:gd name="T14" fmla="*/ 172 w 205"/>
              <a:gd name="T15" fmla="*/ 18 h 199"/>
              <a:gd name="T16" fmla="*/ 33 w 205"/>
              <a:gd name="T17" fmla="*/ 18 h 199"/>
              <a:gd name="T18" fmla="*/ 172 w 205"/>
              <a:gd name="T19" fmla="*/ 199 h 199"/>
              <a:gd name="T20" fmla="*/ 33 w 205"/>
              <a:gd name="T21" fmla="*/ 199 h 199"/>
              <a:gd name="T22" fmla="*/ 0 w 205"/>
              <a:gd name="T23" fmla="*/ 166 h 199"/>
              <a:gd name="T24" fmla="*/ 0 w 205"/>
              <a:gd name="T25" fmla="*/ 32 h 199"/>
              <a:gd name="T26" fmla="*/ 33 w 205"/>
              <a:gd name="T27" fmla="*/ 0 h 199"/>
              <a:gd name="T28" fmla="*/ 172 w 205"/>
              <a:gd name="T29" fmla="*/ 0 h 199"/>
              <a:gd name="T30" fmla="*/ 205 w 205"/>
              <a:gd name="T31" fmla="*/ 32 h 199"/>
              <a:gd name="T32" fmla="*/ 205 w 205"/>
              <a:gd name="T33" fmla="*/ 166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4"/>
                  <a:pt x="18" y="32"/>
                </a:cubicBezTo>
                <a:lnTo>
                  <a:pt x="18" y="166"/>
                </a:lnTo>
                <a:cubicBezTo>
                  <a:pt x="18" y="174"/>
                  <a:pt x="25" y="181"/>
                  <a:pt x="33" y="181"/>
                </a:cubicBezTo>
                <a:lnTo>
                  <a:pt x="172" y="181"/>
                </a:lnTo>
                <a:cubicBezTo>
                  <a:pt x="180" y="181"/>
                  <a:pt x="187" y="174"/>
                  <a:pt x="187" y="166"/>
                </a:cubicBezTo>
                <a:lnTo>
                  <a:pt x="187" y="32"/>
                </a:lnTo>
                <a:cubicBezTo>
                  <a:pt x="187" y="24"/>
                  <a:pt x="180" y="18"/>
                  <a:pt x="172" y="18"/>
                </a:cubicBezTo>
                <a:lnTo>
                  <a:pt x="33" y="18"/>
                </a:lnTo>
                <a:close/>
                <a:moveTo>
                  <a:pt x="172" y="199"/>
                </a:moveTo>
                <a:lnTo>
                  <a:pt x="33" y="199"/>
                </a:lnTo>
                <a:cubicBezTo>
                  <a:pt x="15" y="199"/>
                  <a:pt x="0" y="184"/>
                  <a:pt x="0" y="166"/>
                </a:cubicBezTo>
                <a:lnTo>
                  <a:pt x="0" y="32"/>
                </a:lnTo>
                <a:cubicBezTo>
                  <a:pt x="0" y="14"/>
                  <a:pt x="15" y="0"/>
                  <a:pt x="33" y="0"/>
                </a:cubicBezTo>
                <a:lnTo>
                  <a:pt x="172" y="0"/>
                </a:lnTo>
                <a:cubicBezTo>
                  <a:pt x="190" y="0"/>
                  <a:pt x="205" y="14"/>
                  <a:pt x="205" y="32"/>
                </a:cubicBezTo>
                <a:lnTo>
                  <a:pt x="205" y="166"/>
                </a:lnTo>
                <a:cubicBezTo>
                  <a:pt x="205" y="184"/>
                  <a:pt x="190" y="199"/>
                  <a:pt x="172" y="199"/>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3" name="Rectangle 2240">
            <a:extLst>
              <a:ext uri="{FF2B5EF4-FFF2-40B4-BE49-F238E27FC236}">
                <a16:creationId xmlns:a16="http://schemas.microsoft.com/office/drawing/2014/main" id="{39D64B28-F430-4FB9-8D87-EC954BE0E24C}"/>
              </a:ext>
            </a:extLst>
          </p:cNvPr>
          <p:cNvSpPr>
            <a:spLocks noChangeArrowheads="1"/>
          </p:cNvSpPr>
          <p:nvPr/>
        </p:nvSpPr>
        <p:spPr bwMode="auto">
          <a:xfrm>
            <a:off x="2309459" y="2712086"/>
            <a:ext cx="461072"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4" name="Rectangle 2241">
            <a:extLst>
              <a:ext uri="{FF2B5EF4-FFF2-40B4-BE49-F238E27FC236}">
                <a16:creationId xmlns:a16="http://schemas.microsoft.com/office/drawing/2014/main" id="{5D48DE15-7372-42F0-B247-3F9BD99B11A1}"/>
              </a:ext>
            </a:extLst>
          </p:cNvPr>
          <p:cNvSpPr>
            <a:spLocks noChangeArrowheads="1"/>
          </p:cNvSpPr>
          <p:nvPr/>
        </p:nvSpPr>
        <p:spPr bwMode="auto">
          <a:xfrm>
            <a:off x="2309459" y="2893722"/>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5" name="Rectangle 2242">
            <a:extLst>
              <a:ext uri="{FF2B5EF4-FFF2-40B4-BE49-F238E27FC236}">
                <a16:creationId xmlns:a16="http://schemas.microsoft.com/office/drawing/2014/main" id="{FCDAC809-BCAF-422A-AEF4-AC355CC5FDBC}"/>
              </a:ext>
            </a:extLst>
          </p:cNvPr>
          <p:cNvSpPr>
            <a:spLocks noChangeArrowheads="1"/>
          </p:cNvSpPr>
          <p:nvPr/>
        </p:nvSpPr>
        <p:spPr bwMode="auto">
          <a:xfrm>
            <a:off x="2309459" y="3075351"/>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6" name="Rectangle 2243">
            <a:extLst>
              <a:ext uri="{FF2B5EF4-FFF2-40B4-BE49-F238E27FC236}">
                <a16:creationId xmlns:a16="http://schemas.microsoft.com/office/drawing/2014/main" id="{4DED901B-0B36-46FC-86CD-3A43EE8D27C8}"/>
              </a:ext>
            </a:extLst>
          </p:cNvPr>
          <p:cNvSpPr>
            <a:spLocks noChangeArrowheads="1"/>
          </p:cNvSpPr>
          <p:nvPr/>
        </p:nvSpPr>
        <p:spPr bwMode="auto">
          <a:xfrm>
            <a:off x="2309459" y="3256987"/>
            <a:ext cx="1215543" cy="83830"/>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7" name="Freeform 2244">
            <a:extLst>
              <a:ext uri="{FF2B5EF4-FFF2-40B4-BE49-F238E27FC236}">
                <a16:creationId xmlns:a16="http://schemas.microsoft.com/office/drawing/2014/main" id="{B1790A10-A007-4416-9583-45077D2E14DF}"/>
              </a:ext>
            </a:extLst>
          </p:cNvPr>
          <p:cNvSpPr>
            <a:spLocks/>
          </p:cNvSpPr>
          <p:nvPr/>
        </p:nvSpPr>
        <p:spPr bwMode="auto">
          <a:xfrm>
            <a:off x="1541021" y="2837834"/>
            <a:ext cx="502983" cy="335321"/>
          </a:xfrm>
          <a:custGeom>
            <a:avLst/>
            <a:gdLst>
              <a:gd name="T0" fmla="*/ 132 w 132"/>
              <a:gd name="T1" fmla="*/ 16 h 92"/>
              <a:gd name="T2" fmla="*/ 131 w 132"/>
              <a:gd name="T3" fmla="*/ 13 h 92"/>
              <a:gd name="T4" fmla="*/ 120 w 132"/>
              <a:gd name="T5" fmla="*/ 2 h 92"/>
              <a:gd name="T6" fmla="*/ 113 w 132"/>
              <a:gd name="T7" fmla="*/ 2 h 92"/>
              <a:gd name="T8" fmla="*/ 58 w 132"/>
              <a:gd name="T9" fmla="*/ 57 h 92"/>
              <a:gd name="T10" fmla="*/ 21 w 132"/>
              <a:gd name="T11" fmla="*/ 19 h 92"/>
              <a:gd name="T12" fmla="*/ 17 w 132"/>
              <a:gd name="T13" fmla="*/ 18 h 92"/>
              <a:gd name="T14" fmla="*/ 13 w 132"/>
              <a:gd name="T15" fmla="*/ 19 h 92"/>
              <a:gd name="T16" fmla="*/ 2 w 132"/>
              <a:gd name="T17" fmla="*/ 30 h 92"/>
              <a:gd name="T18" fmla="*/ 2 w 132"/>
              <a:gd name="T19" fmla="*/ 38 h 92"/>
              <a:gd name="T20" fmla="*/ 54 w 132"/>
              <a:gd name="T21" fmla="*/ 90 h 92"/>
              <a:gd name="T22" fmla="*/ 61 w 132"/>
              <a:gd name="T23" fmla="*/ 90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3"/>
                </a:lnTo>
                <a:lnTo>
                  <a:pt x="120" y="2"/>
                </a:lnTo>
                <a:cubicBezTo>
                  <a:pt x="118" y="0"/>
                  <a:pt x="115" y="0"/>
                  <a:pt x="113" y="2"/>
                </a:cubicBezTo>
                <a:lnTo>
                  <a:pt x="58" y="57"/>
                </a:lnTo>
                <a:lnTo>
                  <a:pt x="21" y="19"/>
                </a:lnTo>
                <a:lnTo>
                  <a:pt x="17" y="18"/>
                </a:lnTo>
                <a:lnTo>
                  <a:pt x="13" y="19"/>
                </a:lnTo>
                <a:lnTo>
                  <a:pt x="2" y="30"/>
                </a:lnTo>
                <a:cubicBezTo>
                  <a:pt x="0" y="32"/>
                  <a:pt x="0" y="36"/>
                  <a:pt x="2" y="38"/>
                </a:cubicBezTo>
                <a:lnTo>
                  <a:pt x="54" y="90"/>
                </a:lnTo>
                <a:cubicBezTo>
                  <a:pt x="56" y="92"/>
                  <a:pt x="59" y="92"/>
                  <a:pt x="61" y="90"/>
                </a:cubicBezTo>
                <a:lnTo>
                  <a:pt x="131" y="20"/>
                </a:lnTo>
                <a:lnTo>
                  <a:pt x="132"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8" name="Freeform 2245">
            <a:extLst>
              <a:ext uri="{FF2B5EF4-FFF2-40B4-BE49-F238E27FC236}">
                <a16:creationId xmlns:a16="http://schemas.microsoft.com/office/drawing/2014/main" id="{F1CA2BE3-90C5-41DC-A66A-F55D4C76D49D}"/>
              </a:ext>
            </a:extLst>
          </p:cNvPr>
          <p:cNvSpPr>
            <a:spLocks noEditPoints="1"/>
          </p:cNvSpPr>
          <p:nvPr/>
        </p:nvSpPr>
        <p:spPr bwMode="auto">
          <a:xfrm>
            <a:off x="1401304" y="3473545"/>
            <a:ext cx="768448" cy="754474"/>
          </a:xfrm>
          <a:custGeom>
            <a:avLst/>
            <a:gdLst>
              <a:gd name="T0" fmla="*/ 33 w 205"/>
              <a:gd name="T1" fmla="*/ 18 h 199"/>
              <a:gd name="T2" fmla="*/ 18 w 205"/>
              <a:gd name="T3" fmla="*/ 33 h 199"/>
              <a:gd name="T4" fmla="*/ 18 w 205"/>
              <a:gd name="T5" fmla="*/ 167 h 199"/>
              <a:gd name="T6" fmla="*/ 33 w 205"/>
              <a:gd name="T7" fmla="*/ 182 h 199"/>
              <a:gd name="T8" fmla="*/ 172 w 205"/>
              <a:gd name="T9" fmla="*/ 182 h 199"/>
              <a:gd name="T10" fmla="*/ 187 w 205"/>
              <a:gd name="T11" fmla="*/ 167 h 199"/>
              <a:gd name="T12" fmla="*/ 187 w 205"/>
              <a:gd name="T13" fmla="*/ 33 h 199"/>
              <a:gd name="T14" fmla="*/ 172 w 205"/>
              <a:gd name="T15" fmla="*/ 18 h 199"/>
              <a:gd name="T16" fmla="*/ 33 w 205"/>
              <a:gd name="T17" fmla="*/ 18 h 199"/>
              <a:gd name="T18" fmla="*/ 172 w 205"/>
              <a:gd name="T19" fmla="*/ 199 h 199"/>
              <a:gd name="T20" fmla="*/ 33 w 205"/>
              <a:gd name="T21" fmla="*/ 199 h 199"/>
              <a:gd name="T22" fmla="*/ 0 w 205"/>
              <a:gd name="T23" fmla="*/ 167 h 199"/>
              <a:gd name="T24" fmla="*/ 0 w 205"/>
              <a:gd name="T25" fmla="*/ 33 h 199"/>
              <a:gd name="T26" fmla="*/ 33 w 205"/>
              <a:gd name="T27" fmla="*/ 0 h 199"/>
              <a:gd name="T28" fmla="*/ 172 w 205"/>
              <a:gd name="T29" fmla="*/ 0 h 199"/>
              <a:gd name="T30" fmla="*/ 205 w 205"/>
              <a:gd name="T31" fmla="*/ 33 h 199"/>
              <a:gd name="T32" fmla="*/ 205 w 205"/>
              <a:gd name="T33" fmla="*/ 167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5"/>
                  <a:pt x="18" y="33"/>
                </a:cubicBezTo>
                <a:lnTo>
                  <a:pt x="18" y="167"/>
                </a:lnTo>
                <a:cubicBezTo>
                  <a:pt x="18" y="175"/>
                  <a:pt x="25" y="182"/>
                  <a:pt x="33" y="182"/>
                </a:cubicBezTo>
                <a:lnTo>
                  <a:pt x="172" y="182"/>
                </a:lnTo>
                <a:cubicBezTo>
                  <a:pt x="180" y="182"/>
                  <a:pt x="187" y="175"/>
                  <a:pt x="187" y="167"/>
                </a:cubicBezTo>
                <a:lnTo>
                  <a:pt x="187" y="33"/>
                </a:lnTo>
                <a:cubicBezTo>
                  <a:pt x="187" y="25"/>
                  <a:pt x="180" y="18"/>
                  <a:pt x="172" y="18"/>
                </a:cubicBezTo>
                <a:lnTo>
                  <a:pt x="33" y="18"/>
                </a:lnTo>
                <a:close/>
                <a:moveTo>
                  <a:pt x="172" y="199"/>
                </a:moveTo>
                <a:lnTo>
                  <a:pt x="33" y="199"/>
                </a:lnTo>
                <a:cubicBezTo>
                  <a:pt x="15" y="199"/>
                  <a:pt x="0" y="185"/>
                  <a:pt x="0" y="167"/>
                </a:cubicBezTo>
                <a:lnTo>
                  <a:pt x="0" y="33"/>
                </a:lnTo>
                <a:cubicBezTo>
                  <a:pt x="0" y="15"/>
                  <a:pt x="15" y="0"/>
                  <a:pt x="33" y="0"/>
                </a:cubicBezTo>
                <a:lnTo>
                  <a:pt x="172" y="0"/>
                </a:lnTo>
                <a:cubicBezTo>
                  <a:pt x="190" y="0"/>
                  <a:pt x="205" y="15"/>
                  <a:pt x="205" y="33"/>
                </a:cubicBezTo>
                <a:lnTo>
                  <a:pt x="205" y="167"/>
                </a:lnTo>
                <a:cubicBezTo>
                  <a:pt x="205" y="185"/>
                  <a:pt x="190" y="199"/>
                  <a:pt x="172" y="199"/>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9" name="Rectangle 2246">
            <a:extLst>
              <a:ext uri="{FF2B5EF4-FFF2-40B4-BE49-F238E27FC236}">
                <a16:creationId xmlns:a16="http://schemas.microsoft.com/office/drawing/2014/main" id="{376101E8-8D1E-4BF1-B968-DE4D7060E22B}"/>
              </a:ext>
            </a:extLst>
          </p:cNvPr>
          <p:cNvSpPr>
            <a:spLocks noChangeArrowheads="1"/>
          </p:cNvSpPr>
          <p:nvPr/>
        </p:nvSpPr>
        <p:spPr bwMode="auto">
          <a:xfrm>
            <a:off x="2309459" y="3557376"/>
            <a:ext cx="461072" cy="83830"/>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0" name="Rectangle 2247">
            <a:extLst>
              <a:ext uri="{FF2B5EF4-FFF2-40B4-BE49-F238E27FC236}">
                <a16:creationId xmlns:a16="http://schemas.microsoft.com/office/drawing/2014/main" id="{E5B4C060-F8B1-4DC1-9846-A106C69722CA}"/>
              </a:ext>
            </a:extLst>
          </p:cNvPr>
          <p:cNvSpPr>
            <a:spLocks noChangeArrowheads="1"/>
          </p:cNvSpPr>
          <p:nvPr/>
        </p:nvSpPr>
        <p:spPr bwMode="auto">
          <a:xfrm>
            <a:off x="2309459" y="3739003"/>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1" name="Rectangle 2248">
            <a:extLst>
              <a:ext uri="{FF2B5EF4-FFF2-40B4-BE49-F238E27FC236}">
                <a16:creationId xmlns:a16="http://schemas.microsoft.com/office/drawing/2014/main" id="{ECA03F2C-26DB-4413-8A76-7292C6A0B87E}"/>
              </a:ext>
            </a:extLst>
          </p:cNvPr>
          <p:cNvSpPr>
            <a:spLocks noChangeArrowheads="1"/>
          </p:cNvSpPr>
          <p:nvPr/>
        </p:nvSpPr>
        <p:spPr bwMode="auto">
          <a:xfrm>
            <a:off x="2309459" y="3920641"/>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2" name="Rectangle 2249">
            <a:extLst>
              <a:ext uri="{FF2B5EF4-FFF2-40B4-BE49-F238E27FC236}">
                <a16:creationId xmlns:a16="http://schemas.microsoft.com/office/drawing/2014/main" id="{35C278D8-6D86-4903-BCD3-345BE1E2DA3B}"/>
              </a:ext>
            </a:extLst>
          </p:cNvPr>
          <p:cNvSpPr>
            <a:spLocks noChangeArrowheads="1"/>
          </p:cNvSpPr>
          <p:nvPr/>
        </p:nvSpPr>
        <p:spPr bwMode="auto">
          <a:xfrm>
            <a:off x="2309459" y="4088303"/>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3" name="Freeform 2250">
            <a:extLst>
              <a:ext uri="{FF2B5EF4-FFF2-40B4-BE49-F238E27FC236}">
                <a16:creationId xmlns:a16="http://schemas.microsoft.com/office/drawing/2014/main" id="{0A67BD67-5C39-4170-AC47-B3AFE8FD4D81}"/>
              </a:ext>
            </a:extLst>
          </p:cNvPr>
          <p:cNvSpPr>
            <a:spLocks/>
          </p:cNvSpPr>
          <p:nvPr/>
        </p:nvSpPr>
        <p:spPr bwMode="auto">
          <a:xfrm>
            <a:off x="1541021" y="3669150"/>
            <a:ext cx="502983" cy="349298"/>
          </a:xfrm>
          <a:custGeom>
            <a:avLst/>
            <a:gdLst>
              <a:gd name="T0" fmla="*/ 132 w 132"/>
              <a:gd name="T1" fmla="*/ 16 h 92"/>
              <a:gd name="T2" fmla="*/ 131 w 132"/>
              <a:gd name="T3" fmla="*/ 12 h 92"/>
              <a:gd name="T4" fmla="*/ 120 w 132"/>
              <a:gd name="T5" fmla="*/ 2 h 92"/>
              <a:gd name="T6" fmla="*/ 113 w 132"/>
              <a:gd name="T7" fmla="*/ 2 h 92"/>
              <a:gd name="T8" fmla="*/ 58 w 132"/>
              <a:gd name="T9" fmla="*/ 57 h 92"/>
              <a:gd name="T10" fmla="*/ 21 w 132"/>
              <a:gd name="T11" fmla="*/ 19 h 92"/>
              <a:gd name="T12" fmla="*/ 17 w 132"/>
              <a:gd name="T13" fmla="*/ 17 h 92"/>
              <a:gd name="T14" fmla="*/ 13 w 132"/>
              <a:gd name="T15" fmla="*/ 19 h 92"/>
              <a:gd name="T16" fmla="*/ 2 w 132"/>
              <a:gd name="T17" fmla="*/ 30 h 92"/>
              <a:gd name="T18" fmla="*/ 2 w 132"/>
              <a:gd name="T19" fmla="*/ 38 h 92"/>
              <a:gd name="T20" fmla="*/ 54 w 132"/>
              <a:gd name="T21" fmla="*/ 89 h 92"/>
              <a:gd name="T22" fmla="*/ 61 w 132"/>
              <a:gd name="T23" fmla="*/ 89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2"/>
                </a:lnTo>
                <a:lnTo>
                  <a:pt x="120" y="2"/>
                </a:lnTo>
                <a:cubicBezTo>
                  <a:pt x="118" y="0"/>
                  <a:pt x="115" y="0"/>
                  <a:pt x="113" y="2"/>
                </a:cubicBezTo>
                <a:lnTo>
                  <a:pt x="58" y="57"/>
                </a:lnTo>
                <a:lnTo>
                  <a:pt x="21" y="19"/>
                </a:lnTo>
                <a:lnTo>
                  <a:pt x="17" y="17"/>
                </a:lnTo>
                <a:lnTo>
                  <a:pt x="13" y="19"/>
                </a:lnTo>
                <a:lnTo>
                  <a:pt x="2" y="30"/>
                </a:lnTo>
                <a:cubicBezTo>
                  <a:pt x="0" y="32"/>
                  <a:pt x="0" y="36"/>
                  <a:pt x="2" y="38"/>
                </a:cubicBezTo>
                <a:lnTo>
                  <a:pt x="54" y="89"/>
                </a:lnTo>
                <a:cubicBezTo>
                  <a:pt x="56" y="92"/>
                  <a:pt x="59" y="92"/>
                  <a:pt x="61" y="89"/>
                </a:cubicBezTo>
                <a:lnTo>
                  <a:pt x="131" y="20"/>
                </a:lnTo>
                <a:lnTo>
                  <a:pt x="132" y="16"/>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4" name="Freeform 2251">
            <a:extLst>
              <a:ext uri="{FF2B5EF4-FFF2-40B4-BE49-F238E27FC236}">
                <a16:creationId xmlns:a16="http://schemas.microsoft.com/office/drawing/2014/main" id="{E10E24C8-3114-422A-91EC-47898F34DC43}"/>
              </a:ext>
            </a:extLst>
          </p:cNvPr>
          <p:cNvSpPr>
            <a:spLocks noEditPoints="1"/>
          </p:cNvSpPr>
          <p:nvPr/>
        </p:nvSpPr>
        <p:spPr bwMode="auto">
          <a:xfrm>
            <a:off x="1401304" y="4304859"/>
            <a:ext cx="768448" cy="754474"/>
          </a:xfrm>
          <a:custGeom>
            <a:avLst/>
            <a:gdLst>
              <a:gd name="T0" fmla="*/ 33 w 205"/>
              <a:gd name="T1" fmla="*/ 18 h 199"/>
              <a:gd name="T2" fmla="*/ 18 w 205"/>
              <a:gd name="T3" fmla="*/ 32 h 199"/>
              <a:gd name="T4" fmla="*/ 18 w 205"/>
              <a:gd name="T5" fmla="*/ 166 h 199"/>
              <a:gd name="T6" fmla="*/ 33 w 205"/>
              <a:gd name="T7" fmla="*/ 181 h 199"/>
              <a:gd name="T8" fmla="*/ 172 w 205"/>
              <a:gd name="T9" fmla="*/ 181 h 199"/>
              <a:gd name="T10" fmla="*/ 187 w 205"/>
              <a:gd name="T11" fmla="*/ 166 h 199"/>
              <a:gd name="T12" fmla="*/ 187 w 205"/>
              <a:gd name="T13" fmla="*/ 32 h 199"/>
              <a:gd name="T14" fmla="*/ 172 w 205"/>
              <a:gd name="T15" fmla="*/ 18 h 199"/>
              <a:gd name="T16" fmla="*/ 33 w 205"/>
              <a:gd name="T17" fmla="*/ 18 h 199"/>
              <a:gd name="T18" fmla="*/ 172 w 205"/>
              <a:gd name="T19" fmla="*/ 199 h 199"/>
              <a:gd name="T20" fmla="*/ 33 w 205"/>
              <a:gd name="T21" fmla="*/ 199 h 199"/>
              <a:gd name="T22" fmla="*/ 0 w 205"/>
              <a:gd name="T23" fmla="*/ 166 h 199"/>
              <a:gd name="T24" fmla="*/ 0 w 205"/>
              <a:gd name="T25" fmla="*/ 32 h 199"/>
              <a:gd name="T26" fmla="*/ 33 w 205"/>
              <a:gd name="T27" fmla="*/ 0 h 199"/>
              <a:gd name="T28" fmla="*/ 172 w 205"/>
              <a:gd name="T29" fmla="*/ 0 h 199"/>
              <a:gd name="T30" fmla="*/ 205 w 205"/>
              <a:gd name="T31" fmla="*/ 32 h 199"/>
              <a:gd name="T32" fmla="*/ 205 w 205"/>
              <a:gd name="T33" fmla="*/ 166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4"/>
                  <a:pt x="18" y="32"/>
                </a:cubicBezTo>
                <a:lnTo>
                  <a:pt x="18" y="166"/>
                </a:lnTo>
                <a:cubicBezTo>
                  <a:pt x="18" y="174"/>
                  <a:pt x="25" y="181"/>
                  <a:pt x="33" y="181"/>
                </a:cubicBezTo>
                <a:lnTo>
                  <a:pt x="172" y="181"/>
                </a:lnTo>
                <a:cubicBezTo>
                  <a:pt x="180" y="181"/>
                  <a:pt x="187" y="174"/>
                  <a:pt x="187" y="166"/>
                </a:cubicBezTo>
                <a:lnTo>
                  <a:pt x="187" y="32"/>
                </a:lnTo>
                <a:cubicBezTo>
                  <a:pt x="187" y="24"/>
                  <a:pt x="180" y="18"/>
                  <a:pt x="172" y="18"/>
                </a:cubicBezTo>
                <a:lnTo>
                  <a:pt x="33" y="18"/>
                </a:lnTo>
                <a:close/>
                <a:moveTo>
                  <a:pt x="172" y="199"/>
                </a:moveTo>
                <a:lnTo>
                  <a:pt x="33" y="199"/>
                </a:lnTo>
                <a:cubicBezTo>
                  <a:pt x="15" y="199"/>
                  <a:pt x="0" y="184"/>
                  <a:pt x="0" y="166"/>
                </a:cubicBezTo>
                <a:lnTo>
                  <a:pt x="0" y="32"/>
                </a:lnTo>
                <a:cubicBezTo>
                  <a:pt x="0" y="14"/>
                  <a:pt x="15" y="0"/>
                  <a:pt x="33" y="0"/>
                </a:cubicBezTo>
                <a:lnTo>
                  <a:pt x="172" y="0"/>
                </a:lnTo>
                <a:cubicBezTo>
                  <a:pt x="190" y="0"/>
                  <a:pt x="205" y="14"/>
                  <a:pt x="205" y="32"/>
                </a:cubicBezTo>
                <a:lnTo>
                  <a:pt x="205" y="166"/>
                </a:lnTo>
                <a:cubicBezTo>
                  <a:pt x="205" y="184"/>
                  <a:pt x="190" y="199"/>
                  <a:pt x="172" y="199"/>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5" name="Rectangle 2252">
            <a:extLst>
              <a:ext uri="{FF2B5EF4-FFF2-40B4-BE49-F238E27FC236}">
                <a16:creationId xmlns:a16="http://schemas.microsoft.com/office/drawing/2014/main" id="{5F472B22-CBF7-4A75-83AC-C12AC4496CBC}"/>
              </a:ext>
            </a:extLst>
          </p:cNvPr>
          <p:cNvSpPr>
            <a:spLocks noChangeArrowheads="1"/>
          </p:cNvSpPr>
          <p:nvPr/>
        </p:nvSpPr>
        <p:spPr bwMode="auto">
          <a:xfrm>
            <a:off x="2309459" y="4374714"/>
            <a:ext cx="461072"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6" name="Rectangle 2253">
            <a:extLst>
              <a:ext uri="{FF2B5EF4-FFF2-40B4-BE49-F238E27FC236}">
                <a16:creationId xmlns:a16="http://schemas.microsoft.com/office/drawing/2014/main" id="{92AE2DA3-9382-4501-88B3-576A30126C05}"/>
              </a:ext>
            </a:extLst>
          </p:cNvPr>
          <p:cNvSpPr>
            <a:spLocks noChangeArrowheads="1"/>
          </p:cNvSpPr>
          <p:nvPr/>
        </p:nvSpPr>
        <p:spPr bwMode="auto">
          <a:xfrm>
            <a:off x="2309459" y="4556352"/>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7" name="Rectangle 2254">
            <a:extLst>
              <a:ext uri="{FF2B5EF4-FFF2-40B4-BE49-F238E27FC236}">
                <a16:creationId xmlns:a16="http://schemas.microsoft.com/office/drawing/2014/main" id="{839ADF4C-6347-4AED-A0E5-AD2E00E94DC4}"/>
              </a:ext>
            </a:extLst>
          </p:cNvPr>
          <p:cNvSpPr>
            <a:spLocks noChangeArrowheads="1"/>
          </p:cNvSpPr>
          <p:nvPr/>
        </p:nvSpPr>
        <p:spPr bwMode="auto">
          <a:xfrm>
            <a:off x="2316699" y="4737980"/>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8" name="Rectangle 2255">
            <a:extLst>
              <a:ext uri="{FF2B5EF4-FFF2-40B4-BE49-F238E27FC236}">
                <a16:creationId xmlns:a16="http://schemas.microsoft.com/office/drawing/2014/main" id="{7B494483-BEA4-4DE4-9C8C-A69A251D865A}"/>
              </a:ext>
            </a:extLst>
          </p:cNvPr>
          <p:cNvSpPr>
            <a:spLocks noChangeArrowheads="1"/>
          </p:cNvSpPr>
          <p:nvPr/>
        </p:nvSpPr>
        <p:spPr bwMode="auto">
          <a:xfrm>
            <a:off x="2309459" y="4919618"/>
            <a:ext cx="1215543" cy="83830"/>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9" name="Freeform 2256">
            <a:extLst>
              <a:ext uri="{FF2B5EF4-FFF2-40B4-BE49-F238E27FC236}">
                <a16:creationId xmlns:a16="http://schemas.microsoft.com/office/drawing/2014/main" id="{D8679D34-B90D-4A86-9D5B-0F510713BBAC}"/>
              </a:ext>
            </a:extLst>
          </p:cNvPr>
          <p:cNvSpPr>
            <a:spLocks/>
          </p:cNvSpPr>
          <p:nvPr/>
        </p:nvSpPr>
        <p:spPr bwMode="auto">
          <a:xfrm>
            <a:off x="1541021" y="4486488"/>
            <a:ext cx="502983" cy="349298"/>
          </a:xfrm>
          <a:custGeom>
            <a:avLst/>
            <a:gdLst>
              <a:gd name="T0" fmla="*/ 132 w 132"/>
              <a:gd name="T1" fmla="*/ 16 h 92"/>
              <a:gd name="T2" fmla="*/ 131 w 132"/>
              <a:gd name="T3" fmla="*/ 12 h 92"/>
              <a:gd name="T4" fmla="*/ 120 w 132"/>
              <a:gd name="T5" fmla="*/ 2 h 92"/>
              <a:gd name="T6" fmla="*/ 113 w 132"/>
              <a:gd name="T7" fmla="*/ 2 h 92"/>
              <a:gd name="T8" fmla="*/ 58 w 132"/>
              <a:gd name="T9" fmla="*/ 57 h 92"/>
              <a:gd name="T10" fmla="*/ 21 w 132"/>
              <a:gd name="T11" fmla="*/ 19 h 92"/>
              <a:gd name="T12" fmla="*/ 17 w 132"/>
              <a:gd name="T13" fmla="*/ 18 h 92"/>
              <a:gd name="T14" fmla="*/ 13 w 132"/>
              <a:gd name="T15" fmla="*/ 19 h 92"/>
              <a:gd name="T16" fmla="*/ 2 w 132"/>
              <a:gd name="T17" fmla="*/ 30 h 92"/>
              <a:gd name="T18" fmla="*/ 2 w 132"/>
              <a:gd name="T19" fmla="*/ 38 h 92"/>
              <a:gd name="T20" fmla="*/ 54 w 132"/>
              <a:gd name="T21" fmla="*/ 90 h 92"/>
              <a:gd name="T22" fmla="*/ 61 w 132"/>
              <a:gd name="T23" fmla="*/ 90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2"/>
                </a:lnTo>
                <a:lnTo>
                  <a:pt x="120" y="2"/>
                </a:lnTo>
                <a:cubicBezTo>
                  <a:pt x="118" y="0"/>
                  <a:pt x="115" y="0"/>
                  <a:pt x="113" y="2"/>
                </a:cubicBezTo>
                <a:lnTo>
                  <a:pt x="58" y="57"/>
                </a:lnTo>
                <a:lnTo>
                  <a:pt x="21" y="19"/>
                </a:lnTo>
                <a:lnTo>
                  <a:pt x="17" y="18"/>
                </a:lnTo>
                <a:lnTo>
                  <a:pt x="13" y="19"/>
                </a:lnTo>
                <a:lnTo>
                  <a:pt x="2" y="30"/>
                </a:lnTo>
                <a:cubicBezTo>
                  <a:pt x="0" y="32"/>
                  <a:pt x="0" y="36"/>
                  <a:pt x="2" y="38"/>
                </a:cubicBezTo>
                <a:lnTo>
                  <a:pt x="54" y="90"/>
                </a:lnTo>
                <a:cubicBezTo>
                  <a:pt x="56" y="92"/>
                  <a:pt x="59" y="92"/>
                  <a:pt x="61" y="90"/>
                </a:cubicBezTo>
                <a:lnTo>
                  <a:pt x="131" y="20"/>
                </a:lnTo>
                <a:lnTo>
                  <a:pt x="132" y="1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4" name="Freeform 2251">
            <a:extLst>
              <a:ext uri="{FF2B5EF4-FFF2-40B4-BE49-F238E27FC236}">
                <a16:creationId xmlns:a16="http://schemas.microsoft.com/office/drawing/2014/main" id="{4329F698-F411-0434-2C8E-218374F85761}"/>
              </a:ext>
            </a:extLst>
          </p:cNvPr>
          <p:cNvSpPr>
            <a:spLocks noEditPoints="1"/>
          </p:cNvSpPr>
          <p:nvPr/>
        </p:nvSpPr>
        <p:spPr bwMode="auto">
          <a:xfrm>
            <a:off x="1401304" y="5136174"/>
            <a:ext cx="768448" cy="754474"/>
          </a:xfrm>
          <a:custGeom>
            <a:avLst/>
            <a:gdLst>
              <a:gd name="T0" fmla="*/ 33 w 205"/>
              <a:gd name="T1" fmla="*/ 18 h 199"/>
              <a:gd name="T2" fmla="*/ 18 w 205"/>
              <a:gd name="T3" fmla="*/ 32 h 199"/>
              <a:gd name="T4" fmla="*/ 18 w 205"/>
              <a:gd name="T5" fmla="*/ 166 h 199"/>
              <a:gd name="T6" fmla="*/ 33 w 205"/>
              <a:gd name="T7" fmla="*/ 181 h 199"/>
              <a:gd name="T8" fmla="*/ 172 w 205"/>
              <a:gd name="T9" fmla="*/ 181 h 199"/>
              <a:gd name="T10" fmla="*/ 187 w 205"/>
              <a:gd name="T11" fmla="*/ 166 h 199"/>
              <a:gd name="T12" fmla="*/ 187 w 205"/>
              <a:gd name="T13" fmla="*/ 32 h 199"/>
              <a:gd name="T14" fmla="*/ 172 w 205"/>
              <a:gd name="T15" fmla="*/ 18 h 199"/>
              <a:gd name="T16" fmla="*/ 33 w 205"/>
              <a:gd name="T17" fmla="*/ 18 h 199"/>
              <a:gd name="T18" fmla="*/ 172 w 205"/>
              <a:gd name="T19" fmla="*/ 199 h 199"/>
              <a:gd name="T20" fmla="*/ 33 w 205"/>
              <a:gd name="T21" fmla="*/ 199 h 199"/>
              <a:gd name="T22" fmla="*/ 0 w 205"/>
              <a:gd name="T23" fmla="*/ 166 h 199"/>
              <a:gd name="T24" fmla="*/ 0 w 205"/>
              <a:gd name="T25" fmla="*/ 32 h 199"/>
              <a:gd name="T26" fmla="*/ 33 w 205"/>
              <a:gd name="T27" fmla="*/ 0 h 199"/>
              <a:gd name="T28" fmla="*/ 172 w 205"/>
              <a:gd name="T29" fmla="*/ 0 h 199"/>
              <a:gd name="T30" fmla="*/ 205 w 205"/>
              <a:gd name="T31" fmla="*/ 32 h 199"/>
              <a:gd name="T32" fmla="*/ 205 w 205"/>
              <a:gd name="T33" fmla="*/ 166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4"/>
                  <a:pt x="18" y="32"/>
                </a:cubicBezTo>
                <a:lnTo>
                  <a:pt x="18" y="166"/>
                </a:lnTo>
                <a:cubicBezTo>
                  <a:pt x="18" y="174"/>
                  <a:pt x="25" y="181"/>
                  <a:pt x="33" y="181"/>
                </a:cubicBezTo>
                <a:lnTo>
                  <a:pt x="172" y="181"/>
                </a:lnTo>
                <a:cubicBezTo>
                  <a:pt x="180" y="181"/>
                  <a:pt x="187" y="174"/>
                  <a:pt x="187" y="166"/>
                </a:cubicBezTo>
                <a:lnTo>
                  <a:pt x="187" y="32"/>
                </a:lnTo>
                <a:cubicBezTo>
                  <a:pt x="187" y="24"/>
                  <a:pt x="180" y="18"/>
                  <a:pt x="172" y="18"/>
                </a:cubicBezTo>
                <a:lnTo>
                  <a:pt x="33" y="18"/>
                </a:lnTo>
                <a:close/>
                <a:moveTo>
                  <a:pt x="172" y="199"/>
                </a:moveTo>
                <a:lnTo>
                  <a:pt x="33" y="199"/>
                </a:lnTo>
                <a:cubicBezTo>
                  <a:pt x="15" y="199"/>
                  <a:pt x="0" y="184"/>
                  <a:pt x="0" y="166"/>
                </a:cubicBezTo>
                <a:lnTo>
                  <a:pt x="0" y="32"/>
                </a:lnTo>
                <a:cubicBezTo>
                  <a:pt x="0" y="14"/>
                  <a:pt x="15" y="0"/>
                  <a:pt x="33" y="0"/>
                </a:cubicBezTo>
                <a:lnTo>
                  <a:pt x="172" y="0"/>
                </a:lnTo>
                <a:cubicBezTo>
                  <a:pt x="190" y="0"/>
                  <a:pt x="205" y="14"/>
                  <a:pt x="205" y="32"/>
                </a:cubicBezTo>
                <a:lnTo>
                  <a:pt x="205" y="166"/>
                </a:lnTo>
                <a:cubicBezTo>
                  <a:pt x="205" y="184"/>
                  <a:pt x="190" y="199"/>
                  <a:pt x="172" y="199"/>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36" name="Rectangle 2252">
            <a:extLst>
              <a:ext uri="{FF2B5EF4-FFF2-40B4-BE49-F238E27FC236}">
                <a16:creationId xmlns:a16="http://schemas.microsoft.com/office/drawing/2014/main" id="{37997F96-1A61-F1E6-E3B8-6A16318AE7E9}"/>
              </a:ext>
            </a:extLst>
          </p:cNvPr>
          <p:cNvSpPr>
            <a:spLocks noChangeArrowheads="1"/>
          </p:cNvSpPr>
          <p:nvPr/>
        </p:nvSpPr>
        <p:spPr bwMode="auto">
          <a:xfrm>
            <a:off x="2309459" y="5206029"/>
            <a:ext cx="461072"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37" name="Rectangle 2253">
            <a:extLst>
              <a:ext uri="{FF2B5EF4-FFF2-40B4-BE49-F238E27FC236}">
                <a16:creationId xmlns:a16="http://schemas.microsoft.com/office/drawing/2014/main" id="{12E5AE51-844A-A3C1-3317-18710470041A}"/>
              </a:ext>
            </a:extLst>
          </p:cNvPr>
          <p:cNvSpPr>
            <a:spLocks noChangeArrowheads="1"/>
          </p:cNvSpPr>
          <p:nvPr/>
        </p:nvSpPr>
        <p:spPr bwMode="auto">
          <a:xfrm>
            <a:off x="2309459" y="5387667"/>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38" name="Rectangle 2254">
            <a:extLst>
              <a:ext uri="{FF2B5EF4-FFF2-40B4-BE49-F238E27FC236}">
                <a16:creationId xmlns:a16="http://schemas.microsoft.com/office/drawing/2014/main" id="{F137DF7B-D2D2-18E6-CB38-A48FD3C5E953}"/>
              </a:ext>
            </a:extLst>
          </p:cNvPr>
          <p:cNvSpPr>
            <a:spLocks noChangeArrowheads="1"/>
          </p:cNvSpPr>
          <p:nvPr/>
        </p:nvSpPr>
        <p:spPr bwMode="auto">
          <a:xfrm>
            <a:off x="2309459" y="5569294"/>
            <a:ext cx="1215543" cy="97806"/>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39" name="Rectangle 2255">
            <a:extLst>
              <a:ext uri="{FF2B5EF4-FFF2-40B4-BE49-F238E27FC236}">
                <a16:creationId xmlns:a16="http://schemas.microsoft.com/office/drawing/2014/main" id="{3212FCC6-4401-B103-F419-24CEDED4E695}"/>
              </a:ext>
            </a:extLst>
          </p:cNvPr>
          <p:cNvSpPr>
            <a:spLocks noChangeArrowheads="1"/>
          </p:cNvSpPr>
          <p:nvPr/>
        </p:nvSpPr>
        <p:spPr bwMode="auto">
          <a:xfrm>
            <a:off x="2309459" y="5750933"/>
            <a:ext cx="1215543" cy="83830"/>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40" name="Freeform 2256">
            <a:extLst>
              <a:ext uri="{FF2B5EF4-FFF2-40B4-BE49-F238E27FC236}">
                <a16:creationId xmlns:a16="http://schemas.microsoft.com/office/drawing/2014/main" id="{0C7DE4BB-1AE3-0F8B-0495-C215C65A7A12}"/>
              </a:ext>
            </a:extLst>
          </p:cNvPr>
          <p:cNvSpPr>
            <a:spLocks/>
          </p:cNvSpPr>
          <p:nvPr/>
        </p:nvSpPr>
        <p:spPr bwMode="auto">
          <a:xfrm>
            <a:off x="1541021" y="5317803"/>
            <a:ext cx="502983" cy="349298"/>
          </a:xfrm>
          <a:custGeom>
            <a:avLst/>
            <a:gdLst>
              <a:gd name="T0" fmla="*/ 132 w 132"/>
              <a:gd name="T1" fmla="*/ 16 h 92"/>
              <a:gd name="T2" fmla="*/ 131 w 132"/>
              <a:gd name="T3" fmla="*/ 12 h 92"/>
              <a:gd name="T4" fmla="*/ 120 w 132"/>
              <a:gd name="T5" fmla="*/ 2 h 92"/>
              <a:gd name="T6" fmla="*/ 113 w 132"/>
              <a:gd name="T7" fmla="*/ 2 h 92"/>
              <a:gd name="T8" fmla="*/ 58 w 132"/>
              <a:gd name="T9" fmla="*/ 57 h 92"/>
              <a:gd name="T10" fmla="*/ 21 w 132"/>
              <a:gd name="T11" fmla="*/ 19 h 92"/>
              <a:gd name="T12" fmla="*/ 17 w 132"/>
              <a:gd name="T13" fmla="*/ 18 h 92"/>
              <a:gd name="T14" fmla="*/ 13 w 132"/>
              <a:gd name="T15" fmla="*/ 19 h 92"/>
              <a:gd name="T16" fmla="*/ 2 w 132"/>
              <a:gd name="T17" fmla="*/ 30 h 92"/>
              <a:gd name="T18" fmla="*/ 2 w 132"/>
              <a:gd name="T19" fmla="*/ 38 h 92"/>
              <a:gd name="T20" fmla="*/ 54 w 132"/>
              <a:gd name="T21" fmla="*/ 90 h 92"/>
              <a:gd name="T22" fmla="*/ 61 w 132"/>
              <a:gd name="T23" fmla="*/ 90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2"/>
                </a:lnTo>
                <a:lnTo>
                  <a:pt x="120" y="2"/>
                </a:lnTo>
                <a:cubicBezTo>
                  <a:pt x="118" y="0"/>
                  <a:pt x="115" y="0"/>
                  <a:pt x="113" y="2"/>
                </a:cubicBezTo>
                <a:lnTo>
                  <a:pt x="58" y="57"/>
                </a:lnTo>
                <a:lnTo>
                  <a:pt x="21" y="19"/>
                </a:lnTo>
                <a:lnTo>
                  <a:pt x="17" y="18"/>
                </a:lnTo>
                <a:lnTo>
                  <a:pt x="13" y="19"/>
                </a:lnTo>
                <a:lnTo>
                  <a:pt x="2" y="30"/>
                </a:lnTo>
                <a:cubicBezTo>
                  <a:pt x="0" y="32"/>
                  <a:pt x="0" y="36"/>
                  <a:pt x="2" y="38"/>
                </a:cubicBezTo>
                <a:lnTo>
                  <a:pt x="54" y="90"/>
                </a:lnTo>
                <a:cubicBezTo>
                  <a:pt x="56" y="92"/>
                  <a:pt x="59" y="92"/>
                  <a:pt x="61" y="90"/>
                </a:cubicBezTo>
                <a:lnTo>
                  <a:pt x="131" y="20"/>
                </a:lnTo>
                <a:lnTo>
                  <a:pt x="132" y="1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2" name="Oval 1">
            <a:extLst>
              <a:ext uri="{FF2B5EF4-FFF2-40B4-BE49-F238E27FC236}">
                <a16:creationId xmlns:a16="http://schemas.microsoft.com/office/drawing/2014/main" id="{01FFB000-2CBA-CA98-1E36-E11CF1450BFE}"/>
              </a:ext>
            </a:extLst>
          </p:cNvPr>
          <p:cNvSpPr>
            <a:spLocks noChangeAspect="1"/>
          </p:cNvSpPr>
          <p:nvPr/>
        </p:nvSpPr>
        <p:spPr>
          <a:xfrm>
            <a:off x="5093898" y="3005494"/>
            <a:ext cx="755703" cy="75570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a:latin typeface="Verdana" panose="020B0604030504040204" pitchFamily="34" charset="0"/>
                <a:ea typeface="Verdana" panose="020B0604030504040204" pitchFamily="34" charset="0"/>
              </a:rPr>
              <a:t>3</a:t>
            </a:r>
            <a:endParaRPr lang="lv-LV" sz="3200">
              <a:latin typeface="Verdana" panose="020B0604030504040204" pitchFamily="34" charset="0"/>
              <a:ea typeface="Verdana" panose="020B0604030504040204" pitchFamily="34" charset="0"/>
            </a:endParaRPr>
          </a:p>
        </p:txBody>
      </p:sp>
      <p:sp>
        <p:nvSpPr>
          <p:cNvPr id="32" name="TextBox 31">
            <a:extLst>
              <a:ext uri="{FF2B5EF4-FFF2-40B4-BE49-F238E27FC236}">
                <a16:creationId xmlns:a16="http://schemas.microsoft.com/office/drawing/2014/main" id="{AA80E50E-5A25-11F9-0200-407100CAC6A3}"/>
              </a:ext>
            </a:extLst>
          </p:cNvPr>
          <p:cNvSpPr txBox="1"/>
          <p:nvPr/>
        </p:nvSpPr>
        <p:spPr>
          <a:xfrm>
            <a:off x="6106160" y="3137625"/>
            <a:ext cx="5996762" cy="461665"/>
          </a:xfrm>
          <a:prstGeom prst="rect">
            <a:avLst/>
          </a:prstGeom>
          <a:noFill/>
        </p:spPr>
        <p:txBody>
          <a:bodyPr wrap="square" rtlCol="0" anchor="ctr">
            <a:spAutoFit/>
          </a:bodyPr>
          <a:lstStyle/>
          <a:p>
            <a:r>
              <a:rPr lang="lv-LV" sz="2400">
                <a:solidFill>
                  <a:schemeClr val="accent4"/>
                </a:solidFill>
                <a:latin typeface="Verdana" panose="020B0604030504040204" pitchFamily="34" charset="0"/>
                <a:ea typeface="Verdana" panose="020B0604030504040204" pitchFamily="34" charset="0"/>
              </a:rPr>
              <a:t>Vērtēšanas kārtība</a:t>
            </a:r>
          </a:p>
        </p:txBody>
      </p:sp>
    </p:spTree>
    <p:extLst>
      <p:ext uri="{BB962C8B-B14F-4D97-AF65-F5344CB8AC3E}">
        <p14:creationId xmlns:p14="http://schemas.microsoft.com/office/powerpoint/2010/main" val="1553438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3A1A572-374C-62EE-8B21-27BC39650FC4}"/>
              </a:ext>
            </a:extLst>
          </p:cNvPr>
          <p:cNvSpPr>
            <a:spLocks noGrp="1"/>
          </p:cNvSpPr>
          <p:nvPr>
            <p:ph type="title"/>
          </p:nvPr>
        </p:nvSpPr>
        <p:spPr>
          <a:xfrm>
            <a:off x="2568575" y="381000"/>
            <a:ext cx="8810625" cy="1036638"/>
          </a:xfrm>
        </p:spPr>
        <p:txBody>
          <a:bodyPr>
            <a:normAutofit/>
          </a:bodyPr>
          <a:lstStyle/>
          <a:p>
            <a:r>
              <a:rPr lang="lv-LV" b="1" i="0" u="none" strike="noStrike">
                <a:solidFill>
                  <a:srgbClr val="002060"/>
                </a:solidFill>
                <a:effectLst/>
              </a:rPr>
              <a:t>Vērtēšanas kārtība</a:t>
            </a:r>
            <a:r>
              <a:rPr lang="lv-LV" b="0" i="0">
                <a:solidFill>
                  <a:srgbClr val="002060"/>
                </a:solidFill>
                <a:effectLst/>
              </a:rPr>
              <a:t>​</a:t>
            </a:r>
            <a:endParaRPr lang="lv-LV" altLang="lv-LV">
              <a:solidFill>
                <a:srgbClr val="002060"/>
              </a:solidFill>
            </a:endParaRPr>
          </a:p>
        </p:txBody>
      </p:sp>
      <p:sp>
        <p:nvSpPr>
          <p:cNvPr id="13316" name="Text Placeholder 3">
            <a:extLst>
              <a:ext uri="{FF2B5EF4-FFF2-40B4-BE49-F238E27FC236}">
                <a16:creationId xmlns:a16="http://schemas.microsoft.com/office/drawing/2014/main" id="{0BA6418D-02D6-D956-75F4-0365F9D72993}"/>
              </a:ext>
            </a:extLst>
          </p:cNvPr>
          <p:cNvSpPr>
            <a:spLocks noGrp="1"/>
          </p:cNvSpPr>
          <p:nvPr>
            <p:ph type="body" sz="quarter" idx="10"/>
          </p:nvPr>
        </p:nvSpPr>
        <p:spPr>
          <a:xfrm>
            <a:off x="2568575" y="6324600"/>
            <a:ext cx="3803650" cy="304800"/>
          </a:xfrm>
        </p:spPr>
        <p:txBody>
          <a:bodyPr/>
          <a:lstStyle/>
          <a:p>
            <a:endParaRPr lang="lv-LV" altLang="lv-LV"/>
          </a:p>
        </p:txBody>
      </p:sp>
      <p:sp>
        <p:nvSpPr>
          <p:cNvPr id="13317" name="Text Placeholder 4">
            <a:extLst>
              <a:ext uri="{FF2B5EF4-FFF2-40B4-BE49-F238E27FC236}">
                <a16:creationId xmlns:a16="http://schemas.microsoft.com/office/drawing/2014/main" id="{62977DD2-228E-F7AD-07F2-AEA16E827306}"/>
              </a:ext>
            </a:extLst>
          </p:cNvPr>
          <p:cNvSpPr>
            <a:spLocks noGrp="1"/>
          </p:cNvSpPr>
          <p:nvPr>
            <p:ph type="body" sz="quarter" idx="12"/>
          </p:nvPr>
        </p:nvSpPr>
        <p:spPr/>
        <p:txBody>
          <a:bodyPr/>
          <a:lstStyle/>
          <a:p>
            <a:endParaRPr lang="lv-LV" altLang="lv-LV"/>
          </a:p>
        </p:txBody>
      </p:sp>
      <p:sp>
        <p:nvSpPr>
          <p:cNvPr id="13318" name="Slide Number Placeholder 5">
            <a:extLst>
              <a:ext uri="{FF2B5EF4-FFF2-40B4-BE49-F238E27FC236}">
                <a16:creationId xmlns:a16="http://schemas.microsoft.com/office/drawing/2014/main" id="{27C9192C-D236-E4A0-E68E-FC560251CF8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BBC5F9-FD20-453B-9760-4E75D9316AA8}" type="slidenum">
              <a:rPr lang="en-US" altLang="lv-LV" smtClean="0"/>
              <a:pPr/>
              <a:t>26</a:t>
            </a:fld>
            <a:endParaRPr lang="en-US" altLang="lv-LV"/>
          </a:p>
        </p:txBody>
      </p:sp>
      <p:sp>
        <p:nvSpPr>
          <p:cNvPr id="3" name="Content Placeholder 2">
            <a:extLst>
              <a:ext uri="{FF2B5EF4-FFF2-40B4-BE49-F238E27FC236}">
                <a16:creationId xmlns:a16="http://schemas.microsoft.com/office/drawing/2014/main" id="{071BB487-6416-1B15-6556-FB214C41E22E}"/>
              </a:ext>
            </a:extLst>
          </p:cNvPr>
          <p:cNvSpPr>
            <a:spLocks noGrp="1"/>
          </p:cNvSpPr>
          <p:nvPr/>
        </p:nvSpPr>
        <p:spPr bwMode="auto">
          <a:xfrm>
            <a:off x="507591" y="1685111"/>
            <a:ext cx="6164716" cy="451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350838" indent="-350838"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lgn="just" eaLnBrk="1" hangingPunct="1">
              <a:buFont typeface="Arial" panose="020B0604020202020204" pitchFamily="34" charset="0"/>
              <a:buNone/>
            </a:pPr>
            <a:r>
              <a:rPr lang="en-US" altLang="lv-LV" dirty="0">
                <a:solidFill>
                  <a:schemeClr val="tx2"/>
                </a:solidFill>
              </a:rPr>
              <a:t>CFLA </a:t>
            </a:r>
            <a:r>
              <a:rPr lang="lv-LV" altLang="lv-LV" dirty="0">
                <a:solidFill>
                  <a:schemeClr val="tx2"/>
                </a:solidFill>
              </a:rPr>
              <a:t>lēmumu par projekta iesnieguma apstiprināšanu, apstiprināšanu ar nosacījumu vai noraidīšanu </a:t>
            </a:r>
            <a:r>
              <a:rPr lang="lv-LV" altLang="lv-LV" b="1" dirty="0">
                <a:solidFill>
                  <a:schemeClr val="tx2"/>
                </a:solidFill>
              </a:rPr>
              <a:t>pieņem </a:t>
            </a:r>
            <a:r>
              <a:rPr lang="en-US" altLang="lv-LV" b="1" dirty="0" err="1">
                <a:solidFill>
                  <a:schemeClr val="tx2"/>
                </a:solidFill>
              </a:rPr>
              <a:t>trīs</a:t>
            </a:r>
            <a:r>
              <a:rPr lang="lv-LV" altLang="lv-LV" b="1" dirty="0">
                <a:solidFill>
                  <a:schemeClr val="tx2"/>
                </a:solidFill>
              </a:rPr>
              <a:t> mēnešu laikā pēc projekt</a:t>
            </a:r>
            <a:r>
              <a:rPr lang="en-US" altLang="lv-LV" b="1" dirty="0">
                <a:solidFill>
                  <a:schemeClr val="tx2"/>
                </a:solidFill>
              </a:rPr>
              <a:t>u</a:t>
            </a:r>
            <a:r>
              <a:rPr lang="lv-LV" altLang="lv-LV" b="1" dirty="0">
                <a:solidFill>
                  <a:schemeClr val="tx2"/>
                </a:solidFill>
              </a:rPr>
              <a:t> iesniegum</a:t>
            </a:r>
            <a:r>
              <a:rPr lang="en-US" altLang="lv-LV" b="1" dirty="0">
                <a:solidFill>
                  <a:schemeClr val="tx2"/>
                </a:solidFill>
              </a:rPr>
              <a:t>u</a:t>
            </a:r>
            <a:r>
              <a:rPr lang="lv-LV" altLang="lv-LV" b="1" dirty="0">
                <a:solidFill>
                  <a:schemeClr val="tx2"/>
                </a:solidFill>
              </a:rPr>
              <a:t> iesniegšanas beigu datuma</a:t>
            </a:r>
            <a:r>
              <a:rPr lang="en-US" altLang="lv-LV" b="1" dirty="0">
                <a:solidFill>
                  <a:schemeClr val="tx2"/>
                </a:solidFill>
              </a:rPr>
              <a:t>.</a:t>
            </a:r>
          </a:p>
          <a:p>
            <a:pPr marL="0" indent="0" algn="just" eaLnBrk="1" hangingPunct="1">
              <a:buFont typeface="Arial" panose="020B0604020202020204" pitchFamily="34" charset="0"/>
              <a:buNone/>
            </a:pPr>
            <a:endParaRPr lang="en-US" altLang="lv-LV" b="1" dirty="0">
              <a:solidFill>
                <a:schemeClr val="tx2"/>
              </a:solidFill>
            </a:endParaRPr>
          </a:p>
          <a:p>
            <a:pPr marL="0" indent="0" algn="just" eaLnBrk="1" hangingPunct="1">
              <a:buFont typeface="Arial" panose="020B0604020202020204" pitchFamily="34" charset="0"/>
              <a:buNone/>
            </a:pPr>
            <a:r>
              <a:rPr lang="en-US" altLang="lv-LV" b="1" dirty="0">
                <a:solidFill>
                  <a:schemeClr val="tx2"/>
                </a:solidFill>
              </a:rPr>
              <a:t> </a:t>
            </a:r>
            <a:r>
              <a:rPr lang="en-US" altLang="lv-LV" b="1" dirty="0">
                <a:solidFill>
                  <a:schemeClr val="accent2">
                    <a:lumMod val="75000"/>
                  </a:schemeClr>
                </a:solidFill>
              </a:rPr>
              <a:t>Atlases </a:t>
            </a:r>
            <a:r>
              <a:rPr lang="en-US" altLang="lv-LV" b="1" dirty="0" err="1">
                <a:solidFill>
                  <a:schemeClr val="accent2">
                    <a:lumMod val="75000"/>
                  </a:schemeClr>
                </a:solidFill>
              </a:rPr>
              <a:t>vērtēšanas</a:t>
            </a:r>
            <a:r>
              <a:rPr lang="en-US" altLang="lv-LV" b="1" dirty="0">
                <a:solidFill>
                  <a:schemeClr val="accent2">
                    <a:lumMod val="75000"/>
                  </a:schemeClr>
                </a:solidFill>
              </a:rPr>
              <a:t> </a:t>
            </a:r>
            <a:r>
              <a:rPr lang="en-US" altLang="lv-LV" b="1" dirty="0" err="1">
                <a:solidFill>
                  <a:schemeClr val="accent2">
                    <a:lumMod val="75000"/>
                  </a:schemeClr>
                </a:solidFill>
              </a:rPr>
              <a:t>norises</a:t>
            </a:r>
            <a:r>
              <a:rPr lang="en-US" altLang="lv-LV" b="1" dirty="0">
                <a:solidFill>
                  <a:schemeClr val="accent2">
                    <a:lumMod val="75000"/>
                  </a:schemeClr>
                </a:solidFill>
              </a:rPr>
              <a:t> </a:t>
            </a:r>
            <a:r>
              <a:rPr lang="en-US" altLang="lv-LV" b="1" dirty="0" err="1">
                <a:solidFill>
                  <a:schemeClr val="accent2">
                    <a:lumMod val="75000"/>
                  </a:schemeClr>
                </a:solidFill>
              </a:rPr>
              <a:t>kārtība</a:t>
            </a:r>
            <a:r>
              <a:rPr lang="en-US" altLang="lv-LV" b="1" dirty="0">
                <a:solidFill>
                  <a:schemeClr val="accent2">
                    <a:lumMod val="75000"/>
                  </a:schemeClr>
                </a:solidFill>
              </a:rPr>
              <a:t>:</a:t>
            </a:r>
          </a:p>
          <a:p>
            <a:r>
              <a:rPr lang="lv-LV" b="1" dirty="0">
                <a:solidFill>
                  <a:schemeClr val="accent2">
                    <a:lumMod val="75000"/>
                  </a:schemeClr>
                </a:solidFill>
              </a:rPr>
              <a:t> </a:t>
            </a:r>
            <a:r>
              <a:rPr lang="en-US" b="1" dirty="0" err="1">
                <a:solidFill>
                  <a:schemeClr val="accent2">
                    <a:lumMod val="75000"/>
                  </a:schemeClr>
                </a:solidFill>
              </a:rPr>
              <a:t>Trešās</a:t>
            </a:r>
            <a:r>
              <a:rPr lang="en-US" b="1" dirty="0">
                <a:solidFill>
                  <a:schemeClr val="accent2">
                    <a:lumMod val="75000"/>
                  </a:schemeClr>
                </a:solidFill>
              </a:rPr>
              <a:t> a</a:t>
            </a:r>
            <a:r>
              <a:rPr lang="lv-LV" b="1" dirty="0" err="1">
                <a:solidFill>
                  <a:schemeClr val="accent2">
                    <a:lumMod val="75000"/>
                  </a:schemeClr>
                </a:solidFill>
              </a:rPr>
              <a:t>tlases</a:t>
            </a:r>
            <a:r>
              <a:rPr lang="lv-LV" b="1" dirty="0">
                <a:solidFill>
                  <a:schemeClr val="accent2">
                    <a:lumMod val="75000"/>
                  </a:schemeClr>
                </a:solidFill>
              </a:rPr>
              <a:t> kārtas 1. daļa</a:t>
            </a:r>
            <a:endParaRPr lang="lv-LV" dirty="0">
              <a:solidFill>
                <a:schemeClr val="accent2">
                  <a:lumMod val="75000"/>
                </a:schemeClr>
              </a:solidFill>
            </a:endParaRPr>
          </a:p>
          <a:p>
            <a:pPr marL="0" indent="0">
              <a:buNone/>
            </a:pPr>
            <a:r>
              <a:rPr lang="lv-LV" dirty="0">
                <a:solidFill>
                  <a:schemeClr val="accent2">
                    <a:lumMod val="75000"/>
                  </a:schemeClr>
                </a:solidFill>
              </a:rPr>
              <a:t>(</a:t>
            </a:r>
            <a:r>
              <a:rPr lang="en-US" dirty="0">
                <a:solidFill>
                  <a:schemeClr val="accent2">
                    <a:lumMod val="75000"/>
                  </a:schemeClr>
                </a:solidFill>
              </a:rPr>
              <a:t>MKN</a:t>
            </a:r>
            <a:r>
              <a:rPr lang="lv-LV" dirty="0">
                <a:solidFill>
                  <a:schemeClr val="accent2">
                    <a:lumMod val="75000"/>
                  </a:schemeClr>
                </a:solidFill>
              </a:rPr>
              <a:t> </a:t>
            </a:r>
            <a:r>
              <a:rPr lang="en-US" dirty="0">
                <a:solidFill>
                  <a:schemeClr val="accent2">
                    <a:lumMod val="75000"/>
                  </a:schemeClr>
                </a:solidFill>
              </a:rPr>
              <a:t>14.3.1.</a:t>
            </a:r>
            <a:r>
              <a:rPr lang="lv-LV" dirty="0">
                <a:solidFill>
                  <a:schemeClr val="accent2">
                    <a:lumMod val="75000"/>
                  </a:schemeClr>
                </a:solidFill>
              </a:rPr>
              <a:t>apakšpunkts</a:t>
            </a:r>
            <a:r>
              <a:rPr lang="en-US" dirty="0">
                <a:solidFill>
                  <a:schemeClr val="accent2">
                    <a:lumMod val="75000"/>
                  </a:schemeClr>
                </a:solidFill>
              </a:rPr>
              <a:t>)</a:t>
            </a:r>
          </a:p>
          <a:p>
            <a:r>
              <a:rPr lang="lv-LV" b="1" dirty="0">
                <a:solidFill>
                  <a:schemeClr val="accent2">
                    <a:lumMod val="75000"/>
                  </a:schemeClr>
                </a:solidFill>
              </a:rPr>
              <a:t> </a:t>
            </a:r>
            <a:r>
              <a:rPr lang="en-US" b="1" dirty="0" err="1">
                <a:solidFill>
                  <a:schemeClr val="accent2">
                    <a:lumMod val="75000"/>
                  </a:schemeClr>
                </a:solidFill>
              </a:rPr>
              <a:t>Trešās</a:t>
            </a:r>
            <a:r>
              <a:rPr lang="en-US" b="1" dirty="0">
                <a:solidFill>
                  <a:schemeClr val="accent2">
                    <a:lumMod val="75000"/>
                  </a:schemeClr>
                </a:solidFill>
              </a:rPr>
              <a:t> </a:t>
            </a:r>
            <a:r>
              <a:rPr lang="lv-LV" b="1" dirty="0">
                <a:solidFill>
                  <a:schemeClr val="accent2">
                    <a:lumMod val="75000"/>
                  </a:schemeClr>
                </a:solidFill>
              </a:rPr>
              <a:t>atlases kārtas 2. daļa</a:t>
            </a:r>
            <a:endParaRPr lang="lv-LV" dirty="0">
              <a:solidFill>
                <a:schemeClr val="accent2">
                  <a:lumMod val="75000"/>
                </a:schemeClr>
              </a:solidFill>
            </a:endParaRPr>
          </a:p>
          <a:p>
            <a:pPr marL="0" indent="0">
              <a:buNone/>
            </a:pPr>
            <a:r>
              <a:rPr lang="lv-LV" dirty="0">
                <a:solidFill>
                  <a:schemeClr val="accent2">
                    <a:lumMod val="75000"/>
                  </a:schemeClr>
                </a:solidFill>
              </a:rPr>
              <a:t>(</a:t>
            </a:r>
            <a:r>
              <a:rPr lang="en-US" dirty="0">
                <a:solidFill>
                  <a:schemeClr val="accent2">
                    <a:lumMod val="75000"/>
                  </a:schemeClr>
                </a:solidFill>
              </a:rPr>
              <a:t>MKN</a:t>
            </a:r>
            <a:r>
              <a:rPr lang="lv-LV" dirty="0">
                <a:solidFill>
                  <a:schemeClr val="accent2">
                    <a:lumMod val="75000"/>
                  </a:schemeClr>
                </a:solidFill>
              </a:rPr>
              <a:t> 1</a:t>
            </a:r>
            <a:r>
              <a:rPr lang="en-US" dirty="0">
                <a:solidFill>
                  <a:schemeClr val="accent2">
                    <a:lumMod val="75000"/>
                  </a:schemeClr>
                </a:solidFill>
              </a:rPr>
              <a:t>4.3.2.</a:t>
            </a:r>
            <a:r>
              <a:rPr lang="lv-LV" dirty="0">
                <a:solidFill>
                  <a:schemeClr val="accent2">
                    <a:lumMod val="75000"/>
                  </a:schemeClr>
                </a:solidFill>
              </a:rPr>
              <a:t> apakšpunkts)</a:t>
            </a:r>
            <a:endParaRPr lang="lv-LV" altLang="lv-LV" b="1" dirty="0">
              <a:solidFill>
                <a:schemeClr val="accent2">
                  <a:lumMod val="75000"/>
                </a:schemeClr>
              </a:solidFill>
            </a:endParaRPr>
          </a:p>
          <a:p>
            <a:pPr marL="0" indent="0">
              <a:buNone/>
            </a:pPr>
            <a:endParaRPr lang="en-US" altLang="lv-LV" b="1" dirty="0"/>
          </a:p>
          <a:p>
            <a:pPr marL="0" indent="0">
              <a:buNone/>
            </a:pPr>
            <a:endParaRPr lang="lv-LV" altLang="lv-LV" b="1" dirty="0"/>
          </a:p>
        </p:txBody>
      </p:sp>
      <p:grpSp>
        <p:nvGrpSpPr>
          <p:cNvPr id="8" name="Group 7">
            <a:extLst>
              <a:ext uri="{FF2B5EF4-FFF2-40B4-BE49-F238E27FC236}">
                <a16:creationId xmlns:a16="http://schemas.microsoft.com/office/drawing/2014/main" id="{560E7EB2-5AB8-936F-5645-81FBF9AD98AA}"/>
              </a:ext>
            </a:extLst>
          </p:cNvPr>
          <p:cNvGrpSpPr/>
          <p:nvPr/>
        </p:nvGrpSpPr>
        <p:grpSpPr>
          <a:xfrm>
            <a:off x="7300362" y="1345096"/>
            <a:ext cx="3940506" cy="3048093"/>
            <a:chOff x="7204364" y="1897189"/>
            <a:chExt cx="3626457" cy="2655975"/>
          </a:xfrm>
        </p:grpSpPr>
        <p:grpSp>
          <p:nvGrpSpPr>
            <p:cNvPr id="9" name="Google Shape;125;p16">
              <a:extLst>
                <a:ext uri="{FF2B5EF4-FFF2-40B4-BE49-F238E27FC236}">
                  <a16:creationId xmlns:a16="http://schemas.microsoft.com/office/drawing/2014/main" id="{84DD68C1-E2A1-BFDA-0683-7642DDB2C1E3}"/>
                </a:ext>
              </a:extLst>
            </p:cNvPr>
            <p:cNvGrpSpPr/>
            <p:nvPr/>
          </p:nvGrpSpPr>
          <p:grpSpPr>
            <a:xfrm>
              <a:off x="7204364" y="1897189"/>
              <a:ext cx="1884600" cy="2655975"/>
              <a:chOff x="3639200" y="680375"/>
              <a:chExt cx="1884600" cy="2655975"/>
            </a:xfrm>
          </p:grpSpPr>
          <p:sp>
            <p:nvSpPr>
              <p:cNvPr id="28" name="Google Shape;126;p16">
                <a:extLst>
                  <a:ext uri="{FF2B5EF4-FFF2-40B4-BE49-F238E27FC236}">
                    <a16:creationId xmlns:a16="http://schemas.microsoft.com/office/drawing/2014/main" id="{88FBA46A-3ECD-6C40-AB3C-DDB00FD078C4}"/>
                  </a:ext>
                </a:extLst>
              </p:cNvPr>
              <p:cNvSpPr/>
              <p:nvPr/>
            </p:nvSpPr>
            <p:spPr>
              <a:xfrm>
                <a:off x="3799198" y="2351931"/>
                <a:ext cx="1573162" cy="438115"/>
              </a:xfrm>
              <a:custGeom>
                <a:avLst/>
                <a:gdLst/>
                <a:ahLst/>
                <a:cxnLst/>
                <a:rect l="l" t="t" r="r" b="b"/>
                <a:pathLst>
                  <a:path w="39244" h="12717" extrusionOk="0">
                    <a:moveTo>
                      <a:pt x="37934" y="5037"/>
                    </a:moveTo>
                    <a:lnTo>
                      <a:pt x="37934" y="1406"/>
                    </a:lnTo>
                    <a:cubicBezTo>
                      <a:pt x="37934" y="632"/>
                      <a:pt x="37302" y="1"/>
                      <a:pt x="36517" y="1"/>
                    </a:cubicBezTo>
                    <a:lnTo>
                      <a:pt x="1417" y="1"/>
                    </a:ln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close/>
                  </a:path>
                </a:pathLst>
              </a:custGeom>
              <a:solidFill>
                <a:srgbClr val="92D050"/>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ctr" rtl="0">
                  <a:spcBef>
                    <a:spcPts val="0"/>
                  </a:spcBef>
                  <a:spcAft>
                    <a:spcPts val="0"/>
                  </a:spcAft>
                  <a:buNone/>
                </a:pPr>
                <a:r>
                  <a:rPr lang="en" sz="1700" dirty="0">
                    <a:solidFill>
                      <a:srgbClr val="FFFFFF"/>
                    </a:solidFill>
                    <a:latin typeface="Verdana" panose="020B0604030504040204" pitchFamily="34" charset="0"/>
                    <a:ea typeface="Verdana" panose="020B0604030504040204" pitchFamily="34" charset="0"/>
                    <a:cs typeface="Fira Sans Extra Condensed"/>
                    <a:sym typeface="Fira Sans Extra Condensed"/>
                  </a:rPr>
                  <a:t> 15.05.2026.</a:t>
                </a:r>
                <a:endParaRPr sz="17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grpSp>
            <p:nvGrpSpPr>
              <p:cNvPr id="29" name="Google Shape;127;p16">
                <a:extLst>
                  <a:ext uri="{FF2B5EF4-FFF2-40B4-BE49-F238E27FC236}">
                    <a16:creationId xmlns:a16="http://schemas.microsoft.com/office/drawing/2014/main" id="{EAA131B3-8923-D5C3-BC01-3B3C6261DC92}"/>
                  </a:ext>
                </a:extLst>
              </p:cNvPr>
              <p:cNvGrpSpPr/>
              <p:nvPr/>
            </p:nvGrpSpPr>
            <p:grpSpPr>
              <a:xfrm>
                <a:off x="4570155" y="1523888"/>
                <a:ext cx="22690" cy="608648"/>
                <a:chOff x="4547520" y="1523888"/>
                <a:chExt cx="22690" cy="608648"/>
              </a:xfrm>
            </p:grpSpPr>
            <p:sp>
              <p:nvSpPr>
                <p:cNvPr id="44" name="Google Shape;128;p16">
                  <a:extLst>
                    <a:ext uri="{FF2B5EF4-FFF2-40B4-BE49-F238E27FC236}">
                      <a16:creationId xmlns:a16="http://schemas.microsoft.com/office/drawing/2014/main" id="{5270DA0A-CA99-CB47-1D59-4EC277FF928B}"/>
                    </a:ext>
                  </a:extLst>
                </p:cNvPr>
                <p:cNvSpPr/>
                <p:nvPr/>
              </p:nvSpPr>
              <p:spPr>
                <a:xfrm>
                  <a:off x="4547520" y="1523888"/>
                  <a:ext cx="22327" cy="59368"/>
                </a:xfrm>
                <a:custGeom>
                  <a:avLst/>
                  <a:gdLst/>
                  <a:ahLst/>
                  <a:cxnLst/>
                  <a:rect l="l" t="t" r="r" b="b"/>
                  <a:pathLst>
                    <a:path w="739" h="1965" extrusionOk="0">
                      <a:moveTo>
                        <a:pt x="595" y="0"/>
                      </a:moveTo>
                      <a:lnTo>
                        <a:pt x="441" y="0"/>
                      </a:lnTo>
                      <a:lnTo>
                        <a:pt x="298" y="0"/>
                      </a:lnTo>
                      <a:lnTo>
                        <a:pt x="143" y="0"/>
                      </a:lnTo>
                      <a:lnTo>
                        <a:pt x="0" y="0"/>
                      </a:lnTo>
                      <a:lnTo>
                        <a:pt x="0" y="12"/>
                      </a:lnTo>
                      <a:lnTo>
                        <a:pt x="0" y="1941"/>
                      </a:lnTo>
                      <a:lnTo>
                        <a:pt x="143" y="1941"/>
                      </a:lnTo>
                      <a:lnTo>
                        <a:pt x="238" y="1941"/>
                      </a:lnTo>
                      <a:cubicBezTo>
                        <a:pt x="274" y="1953"/>
                        <a:pt x="322" y="1965"/>
                        <a:pt x="369" y="1965"/>
                      </a:cubicBezTo>
                      <a:cubicBezTo>
                        <a:pt x="429" y="1965"/>
                        <a:pt x="476" y="1953"/>
                        <a:pt x="512" y="1941"/>
                      </a:cubicBezTo>
                      <a:lnTo>
                        <a:pt x="595" y="1941"/>
                      </a:lnTo>
                      <a:lnTo>
                        <a:pt x="738" y="1941"/>
                      </a:lnTo>
                      <a:lnTo>
                        <a:pt x="738" y="12"/>
                      </a:lnTo>
                      <a:lnTo>
                        <a:pt x="738" y="0"/>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45" name="Google Shape;129;p16">
                  <a:extLst>
                    <a:ext uri="{FF2B5EF4-FFF2-40B4-BE49-F238E27FC236}">
                      <a16:creationId xmlns:a16="http://schemas.microsoft.com/office/drawing/2014/main" id="{CD4A5C03-1983-2B54-1B61-F0B537596CD1}"/>
                    </a:ext>
                  </a:extLst>
                </p:cNvPr>
                <p:cNvSpPr/>
                <p:nvPr/>
              </p:nvSpPr>
              <p:spPr>
                <a:xfrm>
                  <a:off x="4547520" y="1602650"/>
                  <a:ext cx="22327" cy="60848"/>
                </a:xfrm>
                <a:custGeom>
                  <a:avLst/>
                  <a:gdLst/>
                  <a:ahLst/>
                  <a:cxnLst/>
                  <a:rect l="l" t="t" r="r" b="b"/>
                  <a:pathLst>
                    <a:path w="739" h="2014" extrusionOk="0">
                      <a:moveTo>
                        <a:pt x="572" y="72"/>
                      </a:moveTo>
                      <a:cubicBezTo>
                        <a:pt x="524" y="25"/>
                        <a:pt x="453" y="1"/>
                        <a:pt x="369" y="1"/>
                      </a:cubicBezTo>
                      <a:cubicBezTo>
                        <a:pt x="298" y="1"/>
                        <a:pt x="226" y="25"/>
                        <a:pt x="179" y="72"/>
                      </a:cubicBezTo>
                      <a:lnTo>
                        <a:pt x="143" y="72"/>
                      </a:lnTo>
                      <a:lnTo>
                        <a:pt x="0" y="72"/>
                      </a:lnTo>
                      <a:lnTo>
                        <a:pt x="0" y="1954"/>
                      </a:lnTo>
                      <a:lnTo>
                        <a:pt x="0" y="2013"/>
                      </a:lnTo>
                      <a:lnTo>
                        <a:pt x="143" y="2013"/>
                      </a:lnTo>
                      <a:lnTo>
                        <a:pt x="298" y="2013"/>
                      </a:lnTo>
                      <a:lnTo>
                        <a:pt x="441" y="2013"/>
                      </a:lnTo>
                      <a:lnTo>
                        <a:pt x="595" y="2013"/>
                      </a:lnTo>
                      <a:lnTo>
                        <a:pt x="738" y="2013"/>
                      </a:lnTo>
                      <a:lnTo>
                        <a:pt x="738" y="1954"/>
                      </a:lnTo>
                      <a:lnTo>
                        <a:pt x="738" y="72"/>
                      </a:lnTo>
                      <a:lnTo>
                        <a:pt x="595" y="72"/>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46" name="Google Shape;130;p16">
                  <a:extLst>
                    <a:ext uri="{FF2B5EF4-FFF2-40B4-BE49-F238E27FC236}">
                      <a16:creationId xmlns:a16="http://schemas.microsoft.com/office/drawing/2014/main" id="{57D2714D-F35F-2B3D-39F8-A8B5157C1A4A}"/>
                    </a:ext>
                  </a:extLst>
                </p:cNvPr>
                <p:cNvSpPr/>
                <p:nvPr/>
              </p:nvSpPr>
              <p:spPr>
                <a:xfrm>
                  <a:off x="4547520" y="1681079"/>
                  <a:ext cx="22327" cy="59035"/>
                </a:xfrm>
                <a:custGeom>
                  <a:avLst/>
                  <a:gdLst/>
                  <a:ahLst/>
                  <a:cxnLst/>
                  <a:rect l="l" t="t" r="r" b="b"/>
                  <a:pathLst>
                    <a:path w="739" h="1954" extrusionOk="0">
                      <a:moveTo>
                        <a:pt x="441" y="12"/>
                      </a:moveTo>
                      <a:lnTo>
                        <a:pt x="393" y="12"/>
                      </a:lnTo>
                      <a:cubicBezTo>
                        <a:pt x="393" y="0"/>
                        <a:pt x="381" y="0"/>
                        <a:pt x="369" y="0"/>
                      </a:cubicBezTo>
                      <a:cubicBezTo>
                        <a:pt x="369" y="0"/>
                        <a:pt x="357" y="0"/>
                        <a:pt x="357" y="12"/>
                      </a:cubicBezTo>
                      <a:lnTo>
                        <a:pt x="298" y="12"/>
                      </a:lnTo>
                      <a:lnTo>
                        <a:pt x="143" y="12"/>
                      </a:lnTo>
                      <a:lnTo>
                        <a:pt x="0" y="12"/>
                      </a:lnTo>
                      <a:lnTo>
                        <a:pt x="0" y="1941"/>
                      </a:lnTo>
                      <a:lnTo>
                        <a:pt x="143" y="1941"/>
                      </a:lnTo>
                      <a:lnTo>
                        <a:pt x="274" y="1941"/>
                      </a:lnTo>
                      <a:cubicBezTo>
                        <a:pt x="310" y="1953"/>
                        <a:pt x="333" y="1953"/>
                        <a:pt x="369" y="1953"/>
                      </a:cubicBezTo>
                      <a:cubicBezTo>
                        <a:pt x="405" y="1953"/>
                        <a:pt x="441" y="1953"/>
                        <a:pt x="476" y="1941"/>
                      </a:cubicBezTo>
                      <a:lnTo>
                        <a:pt x="595" y="1941"/>
                      </a:lnTo>
                      <a:lnTo>
                        <a:pt x="738" y="1941"/>
                      </a:lnTo>
                      <a:lnTo>
                        <a:pt x="738" y="12"/>
                      </a:lnTo>
                      <a:lnTo>
                        <a:pt x="595" y="12"/>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47" name="Google Shape;131;p16">
                  <a:extLst>
                    <a:ext uri="{FF2B5EF4-FFF2-40B4-BE49-F238E27FC236}">
                      <a16:creationId xmlns:a16="http://schemas.microsoft.com/office/drawing/2014/main" id="{47532D78-43AE-528A-145A-B83465783C73}"/>
                    </a:ext>
                  </a:extLst>
                </p:cNvPr>
                <p:cNvSpPr/>
                <p:nvPr/>
              </p:nvSpPr>
              <p:spPr>
                <a:xfrm>
                  <a:off x="4547520" y="1757696"/>
                  <a:ext cx="22327" cy="62993"/>
                </a:xfrm>
                <a:custGeom>
                  <a:avLst/>
                  <a:gdLst/>
                  <a:ahLst/>
                  <a:cxnLst/>
                  <a:rect l="l" t="t" r="r" b="b"/>
                  <a:pathLst>
                    <a:path w="739" h="2085" extrusionOk="0">
                      <a:moveTo>
                        <a:pt x="441" y="1"/>
                      </a:moveTo>
                      <a:lnTo>
                        <a:pt x="298" y="1"/>
                      </a:lnTo>
                      <a:lnTo>
                        <a:pt x="143" y="1"/>
                      </a:lnTo>
                      <a:lnTo>
                        <a:pt x="0" y="1"/>
                      </a:lnTo>
                      <a:lnTo>
                        <a:pt x="0" y="60"/>
                      </a:lnTo>
                      <a:lnTo>
                        <a:pt x="0" y="2025"/>
                      </a:lnTo>
                      <a:lnTo>
                        <a:pt x="0" y="2084"/>
                      </a:lnTo>
                      <a:lnTo>
                        <a:pt x="143" y="2084"/>
                      </a:lnTo>
                      <a:lnTo>
                        <a:pt x="298" y="2084"/>
                      </a:lnTo>
                      <a:lnTo>
                        <a:pt x="441" y="2084"/>
                      </a:lnTo>
                      <a:lnTo>
                        <a:pt x="595" y="2084"/>
                      </a:lnTo>
                      <a:lnTo>
                        <a:pt x="738" y="2084"/>
                      </a:lnTo>
                      <a:lnTo>
                        <a:pt x="738" y="2025"/>
                      </a:lnTo>
                      <a:lnTo>
                        <a:pt x="738" y="60"/>
                      </a:lnTo>
                      <a:lnTo>
                        <a:pt x="738" y="1"/>
                      </a:lnTo>
                      <a:lnTo>
                        <a:pt x="595" y="1"/>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48" name="Google Shape;132;p16">
                  <a:extLst>
                    <a:ext uri="{FF2B5EF4-FFF2-40B4-BE49-F238E27FC236}">
                      <a16:creationId xmlns:a16="http://schemas.microsoft.com/office/drawing/2014/main" id="{D92B2835-93B3-83DD-4519-E2125FA24C59}"/>
                    </a:ext>
                  </a:extLst>
                </p:cNvPr>
                <p:cNvSpPr/>
                <p:nvPr/>
              </p:nvSpPr>
              <p:spPr>
                <a:xfrm>
                  <a:off x="4547520" y="1838271"/>
                  <a:ext cx="22327" cy="59035"/>
                </a:xfrm>
                <a:custGeom>
                  <a:avLst/>
                  <a:gdLst/>
                  <a:ahLst/>
                  <a:cxnLst/>
                  <a:rect l="l" t="t" r="r" b="b"/>
                  <a:pathLst>
                    <a:path w="739" h="1954" extrusionOk="0">
                      <a:moveTo>
                        <a:pt x="476" y="12"/>
                      </a:moveTo>
                      <a:cubicBezTo>
                        <a:pt x="441" y="0"/>
                        <a:pt x="405" y="0"/>
                        <a:pt x="369" y="0"/>
                      </a:cubicBezTo>
                      <a:cubicBezTo>
                        <a:pt x="333" y="0"/>
                        <a:pt x="310" y="0"/>
                        <a:pt x="274" y="12"/>
                      </a:cubicBezTo>
                      <a:lnTo>
                        <a:pt x="143" y="12"/>
                      </a:lnTo>
                      <a:lnTo>
                        <a:pt x="0" y="12"/>
                      </a:lnTo>
                      <a:lnTo>
                        <a:pt x="0" y="1953"/>
                      </a:lnTo>
                      <a:lnTo>
                        <a:pt x="143" y="1953"/>
                      </a:lnTo>
                      <a:lnTo>
                        <a:pt x="298" y="1953"/>
                      </a:lnTo>
                      <a:lnTo>
                        <a:pt x="357" y="1953"/>
                      </a:lnTo>
                      <a:cubicBezTo>
                        <a:pt x="369" y="1953"/>
                        <a:pt x="369" y="1953"/>
                        <a:pt x="369" y="1953"/>
                      </a:cubicBezTo>
                      <a:cubicBezTo>
                        <a:pt x="381" y="1953"/>
                        <a:pt x="381" y="1953"/>
                        <a:pt x="393" y="1953"/>
                      </a:cubicBezTo>
                      <a:lnTo>
                        <a:pt x="441" y="1953"/>
                      </a:lnTo>
                      <a:lnTo>
                        <a:pt x="595" y="1953"/>
                      </a:lnTo>
                      <a:lnTo>
                        <a:pt x="738" y="1953"/>
                      </a:lnTo>
                      <a:lnTo>
                        <a:pt x="738" y="12"/>
                      </a:lnTo>
                      <a:lnTo>
                        <a:pt x="595" y="12"/>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49" name="Google Shape;133;p16">
                  <a:extLst>
                    <a:ext uri="{FF2B5EF4-FFF2-40B4-BE49-F238E27FC236}">
                      <a16:creationId xmlns:a16="http://schemas.microsoft.com/office/drawing/2014/main" id="{CB7C22C8-CC56-D00B-A08F-590C3F5DAEFF}"/>
                    </a:ext>
                  </a:extLst>
                </p:cNvPr>
                <p:cNvSpPr/>
                <p:nvPr/>
              </p:nvSpPr>
              <p:spPr>
                <a:xfrm>
                  <a:off x="4547520" y="1915251"/>
                  <a:ext cx="22327" cy="60455"/>
                </a:xfrm>
                <a:custGeom>
                  <a:avLst/>
                  <a:gdLst/>
                  <a:ahLst/>
                  <a:cxnLst/>
                  <a:rect l="l" t="t" r="r" b="b"/>
                  <a:pathLst>
                    <a:path w="739" h="2001" extrusionOk="0">
                      <a:moveTo>
                        <a:pt x="441" y="0"/>
                      </a:moveTo>
                      <a:lnTo>
                        <a:pt x="298" y="0"/>
                      </a:lnTo>
                      <a:lnTo>
                        <a:pt x="143" y="0"/>
                      </a:lnTo>
                      <a:lnTo>
                        <a:pt x="0" y="0"/>
                      </a:lnTo>
                      <a:lnTo>
                        <a:pt x="0" y="48"/>
                      </a:lnTo>
                      <a:lnTo>
                        <a:pt x="0" y="1929"/>
                      </a:lnTo>
                      <a:lnTo>
                        <a:pt x="143" y="1929"/>
                      </a:lnTo>
                      <a:lnTo>
                        <a:pt x="179" y="1929"/>
                      </a:lnTo>
                      <a:cubicBezTo>
                        <a:pt x="226" y="1977"/>
                        <a:pt x="298" y="2001"/>
                        <a:pt x="369" y="2001"/>
                      </a:cubicBezTo>
                      <a:cubicBezTo>
                        <a:pt x="453" y="2001"/>
                        <a:pt x="512" y="1977"/>
                        <a:pt x="572" y="1929"/>
                      </a:cubicBezTo>
                      <a:lnTo>
                        <a:pt x="595" y="1929"/>
                      </a:lnTo>
                      <a:lnTo>
                        <a:pt x="738" y="1929"/>
                      </a:lnTo>
                      <a:lnTo>
                        <a:pt x="738" y="48"/>
                      </a:lnTo>
                      <a:lnTo>
                        <a:pt x="738" y="0"/>
                      </a:lnTo>
                      <a:lnTo>
                        <a:pt x="595" y="0"/>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50" name="Google Shape;134;p16">
                  <a:extLst>
                    <a:ext uri="{FF2B5EF4-FFF2-40B4-BE49-F238E27FC236}">
                      <a16:creationId xmlns:a16="http://schemas.microsoft.com/office/drawing/2014/main" id="{E50A3B3C-C914-9396-A7D0-5D2E86E4927C}"/>
                    </a:ext>
                  </a:extLst>
                </p:cNvPr>
                <p:cNvSpPr/>
                <p:nvPr/>
              </p:nvSpPr>
              <p:spPr>
                <a:xfrm>
                  <a:off x="4547520" y="1995101"/>
                  <a:ext cx="22327" cy="59398"/>
                </a:xfrm>
                <a:custGeom>
                  <a:avLst/>
                  <a:gdLst/>
                  <a:ahLst/>
                  <a:cxnLst/>
                  <a:rect l="l" t="t" r="r" b="b"/>
                  <a:pathLst>
                    <a:path w="739" h="1966" extrusionOk="0">
                      <a:moveTo>
                        <a:pt x="512" y="36"/>
                      </a:moveTo>
                      <a:cubicBezTo>
                        <a:pt x="476" y="13"/>
                        <a:pt x="429" y="1"/>
                        <a:pt x="369" y="1"/>
                      </a:cubicBezTo>
                      <a:cubicBezTo>
                        <a:pt x="322" y="1"/>
                        <a:pt x="274" y="13"/>
                        <a:pt x="238" y="36"/>
                      </a:cubicBezTo>
                      <a:lnTo>
                        <a:pt x="143" y="36"/>
                      </a:lnTo>
                      <a:lnTo>
                        <a:pt x="0" y="36"/>
                      </a:lnTo>
                      <a:lnTo>
                        <a:pt x="0" y="1953"/>
                      </a:lnTo>
                      <a:lnTo>
                        <a:pt x="0" y="1965"/>
                      </a:lnTo>
                      <a:lnTo>
                        <a:pt x="143" y="1965"/>
                      </a:lnTo>
                      <a:lnTo>
                        <a:pt x="298" y="1965"/>
                      </a:lnTo>
                      <a:lnTo>
                        <a:pt x="441" y="1965"/>
                      </a:lnTo>
                      <a:lnTo>
                        <a:pt x="595" y="1965"/>
                      </a:lnTo>
                      <a:lnTo>
                        <a:pt x="738" y="1965"/>
                      </a:lnTo>
                      <a:lnTo>
                        <a:pt x="738" y="1953"/>
                      </a:lnTo>
                      <a:lnTo>
                        <a:pt x="738" y="36"/>
                      </a:lnTo>
                      <a:lnTo>
                        <a:pt x="595" y="36"/>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51" name="Google Shape;135;p16">
                  <a:extLst>
                    <a:ext uri="{FF2B5EF4-FFF2-40B4-BE49-F238E27FC236}">
                      <a16:creationId xmlns:a16="http://schemas.microsoft.com/office/drawing/2014/main" id="{33D83608-BA75-A0AC-F0C2-B6E2FEAD0B11}"/>
                    </a:ext>
                  </a:extLst>
                </p:cNvPr>
                <p:cNvSpPr/>
                <p:nvPr/>
              </p:nvSpPr>
              <p:spPr>
                <a:xfrm>
                  <a:off x="4547520" y="2072443"/>
                  <a:ext cx="22690" cy="60093"/>
                </a:xfrm>
                <a:custGeom>
                  <a:avLst/>
                  <a:gdLst/>
                  <a:ahLst/>
                  <a:cxnLst/>
                  <a:rect l="l" t="t" r="r" b="b"/>
                  <a:pathLst>
                    <a:path w="751" h="1989" extrusionOk="0">
                      <a:moveTo>
                        <a:pt x="441" y="0"/>
                      </a:moveTo>
                      <a:lnTo>
                        <a:pt x="298" y="0"/>
                      </a:lnTo>
                      <a:lnTo>
                        <a:pt x="143" y="0"/>
                      </a:lnTo>
                      <a:lnTo>
                        <a:pt x="0" y="0"/>
                      </a:lnTo>
                      <a:lnTo>
                        <a:pt x="0" y="36"/>
                      </a:lnTo>
                      <a:lnTo>
                        <a:pt x="0" y="1941"/>
                      </a:lnTo>
                      <a:lnTo>
                        <a:pt x="143" y="1941"/>
                      </a:lnTo>
                      <a:lnTo>
                        <a:pt x="202" y="1941"/>
                      </a:lnTo>
                      <a:cubicBezTo>
                        <a:pt x="250" y="1965"/>
                        <a:pt x="310" y="1989"/>
                        <a:pt x="369" y="1989"/>
                      </a:cubicBezTo>
                      <a:cubicBezTo>
                        <a:pt x="441" y="1989"/>
                        <a:pt x="500" y="1965"/>
                        <a:pt x="548" y="1941"/>
                      </a:cubicBezTo>
                      <a:lnTo>
                        <a:pt x="595" y="1941"/>
                      </a:lnTo>
                      <a:lnTo>
                        <a:pt x="750" y="1941"/>
                      </a:lnTo>
                      <a:lnTo>
                        <a:pt x="750" y="36"/>
                      </a:lnTo>
                      <a:lnTo>
                        <a:pt x="750" y="0"/>
                      </a:lnTo>
                      <a:lnTo>
                        <a:pt x="595" y="0"/>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sp>
            <p:nvSpPr>
              <p:cNvPr id="30" name="Google Shape;136;p16">
                <a:extLst>
                  <a:ext uri="{FF2B5EF4-FFF2-40B4-BE49-F238E27FC236}">
                    <a16:creationId xmlns:a16="http://schemas.microsoft.com/office/drawing/2014/main" id="{B0FC51CF-484E-02CF-3AE9-690338440F1E}"/>
                  </a:ext>
                </a:extLst>
              </p:cNvPr>
              <p:cNvSpPr/>
              <p:nvPr/>
            </p:nvSpPr>
            <p:spPr>
              <a:xfrm>
                <a:off x="4533643" y="2163441"/>
                <a:ext cx="95713" cy="95713"/>
              </a:xfrm>
              <a:custGeom>
                <a:avLst/>
                <a:gdLst/>
                <a:ahLst/>
                <a:cxnLst/>
                <a:rect l="l" t="t" r="r" b="b"/>
                <a:pathLst>
                  <a:path w="3168" h="3168" extrusionOk="0">
                    <a:moveTo>
                      <a:pt x="3168" y="1584"/>
                    </a:moveTo>
                    <a:cubicBezTo>
                      <a:pt x="3168" y="2465"/>
                      <a:pt x="2465" y="3168"/>
                      <a:pt x="1584" y="3168"/>
                    </a:cubicBezTo>
                    <a:cubicBezTo>
                      <a:pt x="715" y="3168"/>
                      <a:pt x="1" y="2465"/>
                      <a:pt x="1" y="1584"/>
                    </a:cubicBezTo>
                    <a:cubicBezTo>
                      <a:pt x="1" y="715"/>
                      <a:pt x="715" y="1"/>
                      <a:pt x="1584" y="1"/>
                    </a:cubicBezTo>
                    <a:cubicBezTo>
                      <a:pt x="2465" y="1"/>
                      <a:pt x="3168" y="715"/>
                      <a:pt x="3168" y="1584"/>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31" name="Google Shape;137;p16">
                <a:extLst>
                  <a:ext uri="{FF2B5EF4-FFF2-40B4-BE49-F238E27FC236}">
                    <a16:creationId xmlns:a16="http://schemas.microsoft.com/office/drawing/2014/main" id="{394795C2-894F-EB8A-AF5C-770A1625E94F}"/>
                  </a:ext>
                </a:extLst>
              </p:cNvPr>
              <p:cNvSpPr/>
              <p:nvPr/>
            </p:nvSpPr>
            <p:spPr>
              <a:xfrm>
                <a:off x="4252516" y="680375"/>
                <a:ext cx="657968" cy="747518"/>
              </a:xfrm>
              <a:custGeom>
                <a:avLst/>
                <a:gdLst/>
                <a:ahLst/>
                <a:cxnLst/>
                <a:rect l="l" t="t" r="r" b="b"/>
                <a:pathLst>
                  <a:path w="21778" h="24742" extrusionOk="0">
                    <a:moveTo>
                      <a:pt x="20837" y="5537"/>
                    </a:moveTo>
                    <a:lnTo>
                      <a:pt x="11836" y="334"/>
                    </a:lnTo>
                    <a:cubicBezTo>
                      <a:pt x="11252" y="0"/>
                      <a:pt x="10526" y="0"/>
                      <a:pt x="9943" y="334"/>
                    </a:cubicBezTo>
                    <a:lnTo>
                      <a:pt x="941" y="5537"/>
                    </a:lnTo>
                    <a:cubicBezTo>
                      <a:pt x="358" y="5882"/>
                      <a:pt x="1" y="6501"/>
                      <a:pt x="1" y="7168"/>
                    </a:cubicBezTo>
                    <a:lnTo>
                      <a:pt x="1" y="17574"/>
                    </a:lnTo>
                    <a:cubicBezTo>
                      <a:pt x="1" y="18253"/>
                      <a:pt x="358" y="18872"/>
                      <a:pt x="941" y="19205"/>
                    </a:cubicBezTo>
                    <a:lnTo>
                      <a:pt x="9943" y="24408"/>
                    </a:lnTo>
                    <a:cubicBezTo>
                      <a:pt x="10526" y="24741"/>
                      <a:pt x="11252" y="24741"/>
                      <a:pt x="11836" y="24408"/>
                    </a:cubicBezTo>
                    <a:lnTo>
                      <a:pt x="20837" y="19205"/>
                    </a:lnTo>
                    <a:cubicBezTo>
                      <a:pt x="21420" y="18872"/>
                      <a:pt x="21777" y="18253"/>
                      <a:pt x="21777" y="17574"/>
                    </a:cubicBezTo>
                    <a:lnTo>
                      <a:pt x="21777" y="7168"/>
                    </a:lnTo>
                    <a:cubicBezTo>
                      <a:pt x="21777" y="6501"/>
                      <a:pt x="21420" y="5882"/>
                      <a:pt x="20837" y="5537"/>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32" name="Google Shape;138;p16">
                <a:extLst>
                  <a:ext uri="{FF2B5EF4-FFF2-40B4-BE49-F238E27FC236}">
                    <a16:creationId xmlns:a16="http://schemas.microsoft.com/office/drawing/2014/main" id="{8884BA48-B2CC-E175-A179-F04D8B4B6A11}"/>
                  </a:ext>
                </a:extLst>
              </p:cNvPr>
              <p:cNvSpPr/>
              <p:nvPr/>
            </p:nvSpPr>
            <p:spPr>
              <a:xfrm>
                <a:off x="4320509" y="759862"/>
                <a:ext cx="521981" cy="588630"/>
              </a:xfrm>
              <a:custGeom>
                <a:avLst/>
                <a:gdLst/>
                <a:ahLst/>
                <a:cxnLst/>
                <a:rect l="l" t="t" r="r" b="b"/>
                <a:pathLst>
                  <a:path w="17277" h="19483" extrusionOk="0">
                    <a:moveTo>
                      <a:pt x="8638" y="1"/>
                    </a:moveTo>
                    <a:cubicBezTo>
                      <a:pt x="8373" y="1"/>
                      <a:pt x="8108" y="72"/>
                      <a:pt x="7870" y="215"/>
                    </a:cubicBezTo>
                    <a:lnTo>
                      <a:pt x="762" y="4311"/>
                    </a:lnTo>
                    <a:cubicBezTo>
                      <a:pt x="286" y="4585"/>
                      <a:pt x="0" y="5096"/>
                      <a:pt x="0" y="5644"/>
                    </a:cubicBezTo>
                    <a:lnTo>
                      <a:pt x="0" y="13836"/>
                    </a:lnTo>
                    <a:cubicBezTo>
                      <a:pt x="0" y="14395"/>
                      <a:pt x="286" y="14895"/>
                      <a:pt x="762" y="15181"/>
                    </a:cubicBezTo>
                    <a:lnTo>
                      <a:pt x="7870" y="19277"/>
                    </a:lnTo>
                    <a:cubicBezTo>
                      <a:pt x="8108" y="19414"/>
                      <a:pt x="8373" y="19482"/>
                      <a:pt x="8638" y="19482"/>
                    </a:cubicBezTo>
                    <a:cubicBezTo>
                      <a:pt x="8903" y="19482"/>
                      <a:pt x="9168" y="19414"/>
                      <a:pt x="9406" y="19277"/>
                    </a:cubicBezTo>
                    <a:lnTo>
                      <a:pt x="16502" y="15181"/>
                    </a:lnTo>
                    <a:cubicBezTo>
                      <a:pt x="16978" y="14895"/>
                      <a:pt x="17276" y="14395"/>
                      <a:pt x="17276" y="13836"/>
                    </a:cubicBezTo>
                    <a:lnTo>
                      <a:pt x="17276" y="5644"/>
                    </a:lnTo>
                    <a:cubicBezTo>
                      <a:pt x="17276" y="5096"/>
                      <a:pt x="16978" y="4585"/>
                      <a:pt x="16502" y="4311"/>
                    </a:cubicBezTo>
                    <a:lnTo>
                      <a:pt x="9406" y="215"/>
                    </a:lnTo>
                    <a:cubicBezTo>
                      <a:pt x="9168" y="72"/>
                      <a:pt x="8903" y="1"/>
                      <a:pt x="8638" y="1"/>
                    </a:cubicBezTo>
                    <a:close/>
                  </a:path>
                </a:pathLst>
              </a:custGeom>
              <a:solidFill>
                <a:srgbClr val="FFFFFF"/>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nvGrpSpPr>
              <p:cNvPr id="33" name="Google Shape;139;p16">
                <a:extLst>
                  <a:ext uri="{FF2B5EF4-FFF2-40B4-BE49-F238E27FC236}">
                    <a16:creationId xmlns:a16="http://schemas.microsoft.com/office/drawing/2014/main" id="{624A5C44-885A-5010-94FE-9A1912E33273}"/>
                  </a:ext>
                </a:extLst>
              </p:cNvPr>
              <p:cNvGrpSpPr/>
              <p:nvPr/>
            </p:nvGrpSpPr>
            <p:grpSpPr>
              <a:xfrm>
                <a:off x="4444610" y="882159"/>
                <a:ext cx="273780" cy="327013"/>
                <a:chOff x="4421985" y="882159"/>
                <a:chExt cx="273780" cy="327013"/>
              </a:xfrm>
            </p:grpSpPr>
            <p:sp>
              <p:nvSpPr>
                <p:cNvPr id="35" name="Google Shape;140;p16">
                  <a:extLst>
                    <a:ext uri="{FF2B5EF4-FFF2-40B4-BE49-F238E27FC236}">
                      <a16:creationId xmlns:a16="http://schemas.microsoft.com/office/drawing/2014/main" id="{F30700D3-E979-E7AA-F6A1-A68CB9DA5A02}"/>
                    </a:ext>
                  </a:extLst>
                </p:cNvPr>
                <p:cNvSpPr/>
                <p:nvPr/>
              </p:nvSpPr>
              <p:spPr>
                <a:xfrm>
                  <a:off x="4474688" y="952674"/>
                  <a:ext cx="168374" cy="193541"/>
                </a:xfrm>
                <a:custGeom>
                  <a:avLst/>
                  <a:gdLst/>
                  <a:ahLst/>
                  <a:cxnLst/>
                  <a:rect l="l" t="t" r="r" b="b"/>
                  <a:pathLst>
                    <a:path w="5573" h="6406" extrusionOk="0">
                      <a:moveTo>
                        <a:pt x="2786" y="0"/>
                      </a:moveTo>
                      <a:cubicBezTo>
                        <a:pt x="1262" y="0"/>
                        <a:pt x="0" y="1251"/>
                        <a:pt x="0" y="2786"/>
                      </a:cubicBezTo>
                      <a:cubicBezTo>
                        <a:pt x="0" y="3584"/>
                        <a:pt x="357" y="4358"/>
                        <a:pt x="941" y="4870"/>
                      </a:cubicBezTo>
                      <a:cubicBezTo>
                        <a:pt x="1381" y="5311"/>
                        <a:pt x="1345" y="6251"/>
                        <a:pt x="1334" y="6263"/>
                      </a:cubicBezTo>
                      <a:cubicBezTo>
                        <a:pt x="1334" y="6311"/>
                        <a:pt x="1345" y="6334"/>
                        <a:pt x="1381" y="6370"/>
                      </a:cubicBezTo>
                      <a:cubicBezTo>
                        <a:pt x="1417" y="6406"/>
                        <a:pt x="1464" y="6406"/>
                        <a:pt x="1512" y="6406"/>
                      </a:cubicBezTo>
                      <a:lnTo>
                        <a:pt x="4060" y="6406"/>
                      </a:lnTo>
                      <a:cubicBezTo>
                        <a:pt x="4108" y="6406"/>
                        <a:pt x="4143" y="6406"/>
                        <a:pt x="4179" y="6370"/>
                      </a:cubicBezTo>
                      <a:cubicBezTo>
                        <a:pt x="4203" y="6346"/>
                        <a:pt x="4227" y="6311"/>
                        <a:pt x="4227" y="6251"/>
                      </a:cubicBezTo>
                      <a:cubicBezTo>
                        <a:pt x="4227" y="6239"/>
                        <a:pt x="4179" y="5311"/>
                        <a:pt x="4620" y="4870"/>
                      </a:cubicBezTo>
                      <a:cubicBezTo>
                        <a:pt x="4632" y="4858"/>
                        <a:pt x="4643" y="4846"/>
                        <a:pt x="4643" y="4846"/>
                      </a:cubicBezTo>
                      <a:cubicBezTo>
                        <a:pt x="5227" y="4310"/>
                        <a:pt x="5572" y="3560"/>
                        <a:pt x="5572" y="2786"/>
                      </a:cubicBezTo>
                      <a:cubicBezTo>
                        <a:pt x="5572" y="1251"/>
                        <a:pt x="4322" y="0"/>
                        <a:pt x="2786" y="0"/>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36" name="Google Shape;141;p16">
                  <a:extLst>
                    <a:ext uri="{FF2B5EF4-FFF2-40B4-BE49-F238E27FC236}">
                      <a16:creationId xmlns:a16="http://schemas.microsoft.com/office/drawing/2014/main" id="{510BB1F4-30FB-C174-3111-7238CEBDBCEA}"/>
                    </a:ext>
                  </a:extLst>
                </p:cNvPr>
                <p:cNvSpPr/>
                <p:nvPr/>
              </p:nvSpPr>
              <p:spPr>
                <a:xfrm>
                  <a:off x="4512634" y="1155183"/>
                  <a:ext cx="92480" cy="22690"/>
                </a:xfrm>
                <a:custGeom>
                  <a:avLst/>
                  <a:gdLst/>
                  <a:ahLst/>
                  <a:cxnLst/>
                  <a:rect l="l" t="t" r="r" b="b"/>
                  <a:pathLst>
                    <a:path w="3061" h="751" extrusionOk="0">
                      <a:moveTo>
                        <a:pt x="2643" y="1"/>
                      </a:moveTo>
                      <a:lnTo>
                        <a:pt x="417" y="1"/>
                      </a:lnTo>
                      <a:cubicBezTo>
                        <a:pt x="191" y="1"/>
                        <a:pt x="0" y="143"/>
                        <a:pt x="0" y="370"/>
                      </a:cubicBezTo>
                      <a:cubicBezTo>
                        <a:pt x="0" y="608"/>
                        <a:pt x="191" y="751"/>
                        <a:pt x="417" y="751"/>
                      </a:cubicBezTo>
                      <a:lnTo>
                        <a:pt x="2631" y="751"/>
                      </a:lnTo>
                      <a:cubicBezTo>
                        <a:pt x="2870" y="751"/>
                        <a:pt x="3060" y="608"/>
                        <a:pt x="3060" y="370"/>
                      </a:cubicBezTo>
                      <a:cubicBezTo>
                        <a:pt x="3060" y="143"/>
                        <a:pt x="2870" y="1"/>
                        <a:pt x="2643" y="1"/>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37" name="Google Shape;142;p16">
                  <a:extLst>
                    <a:ext uri="{FF2B5EF4-FFF2-40B4-BE49-F238E27FC236}">
                      <a16:creationId xmlns:a16="http://schemas.microsoft.com/office/drawing/2014/main" id="{7B6BDD6C-1CBA-F071-EC95-55B4EF3F4A97}"/>
                    </a:ext>
                  </a:extLst>
                </p:cNvPr>
                <p:cNvSpPr/>
                <p:nvPr/>
              </p:nvSpPr>
              <p:spPr>
                <a:xfrm>
                  <a:off x="4522710" y="1186845"/>
                  <a:ext cx="72329" cy="22327"/>
                </a:xfrm>
                <a:custGeom>
                  <a:avLst/>
                  <a:gdLst/>
                  <a:ahLst/>
                  <a:cxnLst/>
                  <a:rect l="l" t="t" r="r" b="b"/>
                  <a:pathLst>
                    <a:path w="2394" h="739" extrusionOk="0">
                      <a:moveTo>
                        <a:pt x="1976" y="0"/>
                      </a:moveTo>
                      <a:lnTo>
                        <a:pt x="417" y="0"/>
                      </a:lnTo>
                      <a:cubicBezTo>
                        <a:pt x="191" y="0"/>
                        <a:pt x="0" y="131"/>
                        <a:pt x="0" y="369"/>
                      </a:cubicBezTo>
                      <a:cubicBezTo>
                        <a:pt x="0" y="596"/>
                        <a:pt x="191" y="739"/>
                        <a:pt x="417" y="739"/>
                      </a:cubicBezTo>
                      <a:lnTo>
                        <a:pt x="1976" y="739"/>
                      </a:lnTo>
                      <a:cubicBezTo>
                        <a:pt x="2203" y="739"/>
                        <a:pt x="2393" y="596"/>
                        <a:pt x="2393" y="369"/>
                      </a:cubicBezTo>
                      <a:cubicBezTo>
                        <a:pt x="2393" y="131"/>
                        <a:pt x="2203" y="0"/>
                        <a:pt x="1976" y="0"/>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nvGrpSpPr>
                <p:cNvPr id="38" name="Google Shape;143;p16">
                  <a:extLst>
                    <a:ext uri="{FF2B5EF4-FFF2-40B4-BE49-F238E27FC236}">
                      <a16:creationId xmlns:a16="http://schemas.microsoft.com/office/drawing/2014/main" id="{81F725A0-1ADE-9B24-BB6F-BD6D2BB75416}"/>
                    </a:ext>
                  </a:extLst>
                </p:cNvPr>
                <p:cNvGrpSpPr/>
                <p:nvPr/>
              </p:nvGrpSpPr>
              <p:grpSpPr>
                <a:xfrm>
                  <a:off x="4421985" y="882159"/>
                  <a:ext cx="273780" cy="105078"/>
                  <a:chOff x="4498160" y="882159"/>
                  <a:chExt cx="273780" cy="105078"/>
                </a:xfrm>
              </p:grpSpPr>
              <p:sp>
                <p:nvSpPr>
                  <p:cNvPr id="39" name="Google Shape;144;p16">
                    <a:extLst>
                      <a:ext uri="{FF2B5EF4-FFF2-40B4-BE49-F238E27FC236}">
                        <a16:creationId xmlns:a16="http://schemas.microsoft.com/office/drawing/2014/main" id="{39BBEB96-5F01-3E23-BD5C-D3C20C96537E}"/>
                      </a:ext>
                    </a:extLst>
                  </p:cNvPr>
                  <p:cNvSpPr/>
                  <p:nvPr/>
                </p:nvSpPr>
                <p:spPr>
                  <a:xfrm>
                    <a:off x="4628010" y="882159"/>
                    <a:ext cx="13716" cy="45349"/>
                  </a:xfrm>
                  <a:custGeom>
                    <a:avLst/>
                    <a:gdLst/>
                    <a:ahLst/>
                    <a:cxnLst/>
                    <a:rect l="l" t="t" r="r" b="b"/>
                    <a:pathLst>
                      <a:path w="454" h="1501" extrusionOk="0">
                        <a:moveTo>
                          <a:pt x="227" y="1501"/>
                        </a:moveTo>
                        <a:cubicBezTo>
                          <a:pt x="334" y="1501"/>
                          <a:pt x="453" y="1429"/>
                          <a:pt x="453" y="1334"/>
                        </a:cubicBezTo>
                        <a:lnTo>
                          <a:pt x="453" y="167"/>
                        </a:lnTo>
                        <a:cubicBezTo>
                          <a:pt x="453" y="84"/>
                          <a:pt x="322" y="1"/>
                          <a:pt x="227" y="1"/>
                        </a:cubicBezTo>
                        <a:cubicBezTo>
                          <a:pt x="144" y="1"/>
                          <a:pt x="1" y="84"/>
                          <a:pt x="1" y="167"/>
                        </a:cubicBezTo>
                        <a:lnTo>
                          <a:pt x="1" y="1334"/>
                        </a:lnTo>
                        <a:cubicBezTo>
                          <a:pt x="1" y="1429"/>
                          <a:pt x="144" y="1501"/>
                          <a:pt x="227" y="1501"/>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40" name="Google Shape;145;p16">
                    <a:extLst>
                      <a:ext uri="{FF2B5EF4-FFF2-40B4-BE49-F238E27FC236}">
                        <a16:creationId xmlns:a16="http://schemas.microsoft.com/office/drawing/2014/main" id="{E3681D03-728D-37C2-6740-C4A84A010F41}"/>
                      </a:ext>
                    </a:extLst>
                  </p:cNvPr>
                  <p:cNvSpPr/>
                  <p:nvPr/>
                </p:nvSpPr>
                <p:spPr>
                  <a:xfrm>
                    <a:off x="4692421" y="906268"/>
                    <a:ext cx="31300" cy="40303"/>
                  </a:xfrm>
                  <a:custGeom>
                    <a:avLst/>
                    <a:gdLst/>
                    <a:ahLst/>
                    <a:cxnLst/>
                    <a:rect l="l" t="t" r="r" b="b"/>
                    <a:pathLst>
                      <a:path w="1036" h="1334" extrusionOk="0">
                        <a:moveTo>
                          <a:pt x="929" y="60"/>
                        </a:moveTo>
                        <a:cubicBezTo>
                          <a:pt x="846" y="0"/>
                          <a:pt x="750" y="36"/>
                          <a:pt x="703" y="108"/>
                        </a:cubicBezTo>
                        <a:lnTo>
                          <a:pt x="60" y="1060"/>
                        </a:lnTo>
                        <a:cubicBezTo>
                          <a:pt x="0" y="1143"/>
                          <a:pt x="24" y="1251"/>
                          <a:pt x="95" y="1310"/>
                        </a:cubicBezTo>
                        <a:cubicBezTo>
                          <a:pt x="131" y="1322"/>
                          <a:pt x="155" y="1334"/>
                          <a:pt x="191" y="1334"/>
                        </a:cubicBezTo>
                        <a:cubicBezTo>
                          <a:pt x="250" y="1334"/>
                          <a:pt x="298" y="1310"/>
                          <a:pt x="334" y="1251"/>
                        </a:cubicBezTo>
                        <a:lnTo>
                          <a:pt x="976" y="298"/>
                        </a:lnTo>
                        <a:cubicBezTo>
                          <a:pt x="1036" y="227"/>
                          <a:pt x="1012" y="120"/>
                          <a:pt x="929" y="60"/>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41" name="Google Shape;146;p16">
                    <a:extLst>
                      <a:ext uri="{FF2B5EF4-FFF2-40B4-BE49-F238E27FC236}">
                        <a16:creationId xmlns:a16="http://schemas.microsoft.com/office/drawing/2014/main" id="{B9F44A08-5B03-E19C-65B0-B83E77DE0E99}"/>
                      </a:ext>
                    </a:extLst>
                  </p:cNvPr>
                  <p:cNvSpPr/>
                  <p:nvPr/>
                </p:nvSpPr>
                <p:spPr>
                  <a:xfrm>
                    <a:off x="4548885" y="904818"/>
                    <a:ext cx="30605" cy="40696"/>
                  </a:xfrm>
                  <a:custGeom>
                    <a:avLst/>
                    <a:gdLst/>
                    <a:ahLst/>
                    <a:cxnLst/>
                    <a:rect l="l" t="t" r="r" b="b"/>
                    <a:pathLst>
                      <a:path w="1013" h="1347" extrusionOk="0">
                        <a:moveTo>
                          <a:pt x="822" y="1346"/>
                        </a:moveTo>
                        <a:cubicBezTo>
                          <a:pt x="846" y="1346"/>
                          <a:pt x="882" y="1334"/>
                          <a:pt x="905" y="1311"/>
                        </a:cubicBezTo>
                        <a:cubicBezTo>
                          <a:pt x="989" y="1263"/>
                          <a:pt x="1013" y="1156"/>
                          <a:pt x="953" y="1072"/>
                        </a:cubicBezTo>
                        <a:lnTo>
                          <a:pt x="334" y="108"/>
                        </a:lnTo>
                        <a:cubicBezTo>
                          <a:pt x="286" y="25"/>
                          <a:pt x="179" y="1"/>
                          <a:pt x="96" y="48"/>
                        </a:cubicBezTo>
                        <a:cubicBezTo>
                          <a:pt x="12" y="108"/>
                          <a:pt x="1" y="215"/>
                          <a:pt x="48" y="298"/>
                        </a:cubicBezTo>
                        <a:lnTo>
                          <a:pt x="667" y="1263"/>
                        </a:lnTo>
                        <a:cubicBezTo>
                          <a:pt x="703" y="1322"/>
                          <a:pt x="763" y="1346"/>
                          <a:pt x="822" y="1346"/>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42" name="Google Shape;147;p16">
                    <a:extLst>
                      <a:ext uri="{FF2B5EF4-FFF2-40B4-BE49-F238E27FC236}">
                        <a16:creationId xmlns:a16="http://schemas.microsoft.com/office/drawing/2014/main" id="{0BE98ED1-6C09-E207-E864-198787B957FB}"/>
                      </a:ext>
                    </a:extLst>
                  </p:cNvPr>
                  <p:cNvSpPr/>
                  <p:nvPr/>
                </p:nvSpPr>
                <p:spPr>
                  <a:xfrm>
                    <a:off x="4498160" y="959502"/>
                    <a:ext cx="42116" cy="27735"/>
                  </a:xfrm>
                  <a:custGeom>
                    <a:avLst/>
                    <a:gdLst/>
                    <a:ahLst/>
                    <a:cxnLst/>
                    <a:rect l="l" t="t" r="r" b="b"/>
                    <a:pathLst>
                      <a:path w="1394" h="918" extrusionOk="0">
                        <a:moveTo>
                          <a:pt x="1287" y="596"/>
                        </a:moveTo>
                        <a:lnTo>
                          <a:pt x="275" y="48"/>
                        </a:lnTo>
                        <a:cubicBezTo>
                          <a:pt x="191" y="1"/>
                          <a:pt x="84" y="36"/>
                          <a:pt x="48" y="120"/>
                        </a:cubicBezTo>
                        <a:cubicBezTo>
                          <a:pt x="1" y="191"/>
                          <a:pt x="25" y="310"/>
                          <a:pt x="120" y="346"/>
                        </a:cubicBezTo>
                        <a:lnTo>
                          <a:pt x="1132" y="894"/>
                        </a:lnTo>
                        <a:cubicBezTo>
                          <a:pt x="1156" y="905"/>
                          <a:pt x="1180" y="917"/>
                          <a:pt x="1203" y="917"/>
                        </a:cubicBezTo>
                        <a:cubicBezTo>
                          <a:pt x="1263" y="917"/>
                          <a:pt x="1322" y="882"/>
                          <a:pt x="1358" y="822"/>
                        </a:cubicBezTo>
                        <a:cubicBezTo>
                          <a:pt x="1394" y="751"/>
                          <a:pt x="1370" y="632"/>
                          <a:pt x="1287" y="596"/>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43" name="Google Shape;148;p16">
                    <a:extLst>
                      <a:ext uri="{FF2B5EF4-FFF2-40B4-BE49-F238E27FC236}">
                        <a16:creationId xmlns:a16="http://schemas.microsoft.com/office/drawing/2014/main" id="{A43887D0-C1D8-07A2-8B7E-688E3B1CF7F0}"/>
                      </a:ext>
                    </a:extLst>
                  </p:cNvPr>
                  <p:cNvSpPr/>
                  <p:nvPr/>
                </p:nvSpPr>
                <p:spPr>
                  <a:xfrm>
                    <a:off x="4729461" y="959502"/>
                    <a:ext cx="42479" cy="27735"/>
                  </a:xfrm>
                  <a:custGeom>
                    <a:avLst/>
                    <a:gdLst/>
                    <a:ahLst/>
                    <a:cxnLst/>
                    <a:rect l="l" t="t" r="r" b="b"/>
                    <a:pathLst>
                      <a:path w="1406" h="918" extrusionOk="0">
                        <a:moveTo>
                          <a:pt x="1370" y="120"/>
                        </a:moveTo>
                        <a:cubicBezTo>
                          <a:pt x="1322" y="36"/>
                          <a:pt x="1215" y="1"/>
                          <a:pt x="1132" y="48"/>
                        </a:cubicBezTo>
                        <a:lnTo>
                          <a:pt x="120" y="596"/>
                        </a:lnTo>
                        <a:cubicBezTo>
                          <a:pt x="36" y="632"/>
                          <a:pt x="1" y="751"/>
                          <a:pt x="48" y="822"/>
                        </a:cubicBezTo>
                        <a:cubicBezTo>
                          <a:pt x="72" y="882"/>
                          <a:pt x="131" y="917"/>
                          <a:pt x="191" y="917"/>
                        </a:cubicBezTo>
                        <a:cubicBezTo>
                          <a:pt x="227" y="917"/>
                          <a:pt x="251" y="905"/>
                          <a:pt x="274" y="894"/>
                        </a:cubicBezTo>
                        <a:lnTo>
                          <a:pt x="1298" y="346"/>
                        </a:lnTo>
                        <a:cubicBezTo>
                          <a:pt x="1382" y="310"/>
                          <a:pt x="1405" y="191"/>
                          <a:pt x="1370" y="120"/>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grpSp>
          <p:sp>
            <p:nvSpPr>
              <p:cNvPr id="34" name="Google Shape;149;p16">
                <a:extLst>
                  <a:ext uri="{FF2B5EF4-FFF2-40B4-BE49-F238E27FC236}">
                    <a16:creationId xmlns:a16="http://schemas.microsoft.com/office/drawing/2014/main" id="{77531719-9352-2B3D-4F90-097D396B71D0}"/>
                  </a:ext>
                </a:extLst>
              </p:cNvPr>
              <p:cNvSpPr txBox="1"/>
              <p:nvPr/>
            </p:nvSpPr>
            <p:spPr>
              <a:xfrm>
                <a:off x="3639200" y="2906750"/>
                <a:ext cx="1884600" cy="429600"/>
              </a:xfrm>
              <a:prstGeom prst="rect">
                <a:avLst/>
              </a:prstGeom>
              <a:no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ctr" rtl="0">
                  <a:spcBef>
                    <a:spcPts val="0"/>
                  </a:spcBef>
                  <a:spcAft>
                    <a:spcPts val="0"/>
                  </a:spcAft>
                  <a:buNone/>
                </a:pPr>
                <a:r>
                  <a:rPr lang="en" sz="1700">
                    <a:solidFill>
                      <a:srgbClr val="002060"/>
                    </a:solidFill>
                    <a:latin typeface="Verdana" panose="020B0604030504040204" pitchFamily="34" charset="0"/>
                    <a:ea typeface="Verdana" panose="020B0604030504040204" pitchFamily="34" charset="0"/>
                    <a:cs typeface="Fira Sans Extra Condensed Medium"/>
                    <a:sym typeface="Fira Sans Extra Condensed Medium"/>
                  </a:rPr>
                  <a:t>PI iesniegšana</a:t>
                </a:r>
                <a:endParaRPr sz="1700">
                  <a:solidFill>
                    <a:srgbClr val="002060"/>
                  </a:solidFill>
                  <a:latin typeface="Verdana" panose="020B0604030504040204" pitchFamily="34" charset="0"/>
                  <a:ea typeface="Verdana" panose="020B0604030504040204" pitchFamily="34" charset="0"/>
                  <a:cs typeface="Fira Sans Extra Condensed Medium"/>
                  <a:sym typeface="Fira Sans Extra Condensed Medium"/>
                </a:endParaRPr>
              </a:p>
            </p:txBody>
          </p:sp>
        </p:grpSp>
        <p:grpSp>
          <p:nvGrpSpPr>
            <p:cNvPr id="10" name="Google Shape;106;p16">
              <a:extLst>
                <a:ext uri="{FF2B5EF4-FFF2-40B4-BE49-F238E27FC236}">
                  <a16:creationId xmlns:a16="http://schemas.microsoft.com/office/drawing/2014/main" id="{89E7C190-8DE2-2FE3-9801-437CF3C44393}"/>
                </a:ext>
              </a:extLst>
            </p:cNvPr>
            <p:cNvGrpSpPr/>
            <p:nvPr/>
          </p:nvGrpSpPr>
          <p:grpSpPr>
            <a:xfrm>
              <a:off x="8946221" y="1905237"/>
              <a:ext cx="1884600" cy="2643280"/>
              <a:chOff x="6180997" y="682883"/>
              <a:chExt cx="1884600" cy="2643280"/>
            </a:xfrm>
          </p:grpSpPr>
          <p:sp>
            <p:nvSpPr>
              <p:cNvPr id="11" name="Google Shape;107;p16">
                <a:extLst>
                  <a:ext uri="{FF2B5EF4-FFF2-40B4-BE49-F238E27FC236}">
                    <a16:creationId xmlns:a16="http://schemas.microsoft.com/office/drawing/2014/main" id="{E1CFFC22-93D1-28AC-DD7C-C8D512A9A641}"/>
                  </a:ext>
                </a:extLst>
              </p:cNvPr>
              <p:cNvSpPr/>
              <p:nvPr/>
            </p:nvSpPr>
            <p:spPr>
              <a:xfrm>
                <a:off x="6337079" y="2352494"/>
                <a:ext cx="1573162" cy="450730"/>
              </a:xfrm>
              <a:custGeom>
                <a:avLst/>
                <a:gdLst/>
                <a:ahLst/>
                <a:cxnLst/>
                <a:rect l="l" t="t" r="r" b="b"/>
                <a:pathLst>
                  <a:path w="39244" h="12717" extrusionOk="0">
                    <a:moveTo>
                      <a:pt x="1417" y="1"/>
                    </a:move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lnTo>
                      <a:pt x="37934" y="5037"/>
                    </a:lnTo>
                    <a:lnTo>
                      <a:pt x="37934" y="1406"/>
                    </a:lnTo>
                    <a:cubicBezTo>
                      <a:pt x="37934" y="632"/>
                      <a:pt x="37302" y="1"/>
                      <a:pt x="36517" y="1"/>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ctr" rtl="0">
                  <a:spcBef>
                    <a:spcPts val="0"/>
                  </a:spcBef>
                  <a:spcAft>
                    <a:spcPts val="0"/>
                  </a:spcAft>
                  <a:buNone/>
                </a:pPr>
                <a:r>
                  <a:rPr lang="en" dirty="0">
                    <a:solidFill>
                      <a:srgbClr val="FFFFFF"/>
                    </a:solidFill>
                    <a:latin typeface="Verdana" panose="020B0604030504040204" pitchFamily="34" charset="0"/>
                    <a:ea typeface="Verdana" panose="020B0604030504040204" pitchFamily="34" charset="0"/>
                    <a:cs typeface="Fira Sans Extra Condensed"/>
                    <a:sym typeface="Fira Sans Extra Condensed"/>
                  </a:rPr>
                  <a:t>14.08.2026</a:t>
                </a:r>
                <a:r>
                  <a:rPr lang="en" sz="17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endParaRPr sz="17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grpSp>
            <p:nvGrpSpPr>
              <p:cNvPr id="12" name="Google Shape;108;p16">
                <a:extLst>
                  <a:ext uri="{FF2B5EF4-FFF2-40B4-BE49-F238E27FC236}">
                    <a16:creationId xmlns:a16="http://schemas.microsoft.com/office/drawing/2014/main" id="{3D77C386-244F-1707-75F4-ADC751E52342}"/>
                  </a:ext>
                </a:extLst>
              </p:cNvPr>
              <p:cNvGrpSpPr/>
              <p:nvPr/>
            </p:nvGrpSpPr>
            <p:grpSpPr>
              <a:xfrm>
                <a:off x="7100970" y="1523888"/>
                <a:ext cx="22690" cy="608648"/>
                <a:chOff x="7100970" y="1523888"/>
                <a:chExt cx="22690" cy="608648"/>
              </a:xfrm>
            </p:grpSpPr>
            <p:sp>
              <p:nvSpPr>
                <p:cNvPr id="18" name="Google Shape;109;p16">
                  <a:extLst>
                    <a:ext uri="{FF2B5EF4-FFF2-40B4-BE49-F238E27FC236}">
                      <a16:creationId xmlns:a16="http://schemas.microsoft.com/office/drawing/2014/main" id="{D9F3085D-F55D-55D6-8FCD-C9342B3A3751}"/>
                    </a:ext>
                  </a:extLst>
                </p:cNvPr>
                <p:cNvSpPr/>
                <p:nvPr/>
              </p:nvSpPr>
              <p:spPr>
                <a:xfrm>
                  <a:off x="7100970" y="1523888"/>
                  <a:ext cx="22690" cy="59368"/>
                </a:xfrm>
                <a:custGeom>
                  <a:avLst/>
                  <a:gdLst/>
                  <a:ahLst/>
                  <a:cxnLst/>
                  <a:rect l="l" t="t" r="r" b="b"/>
                  <a:pathLst>
                    <a:path w="751" h="1965" extrusionOk="0">
                      <a:moveTo>
                        <a:pt x="60" y="0"/>
                      </a:moveTo>
                      <a:lnTo>
                        <a:pt x="0" y="60"/>
                      </a:lnTo>
                      <a:lnTo>
                        <a:pt x="0" y="572"/>
                      </a:lnTo>
                      <a:lnTo>
                        <a:pt x="0" y="1096"/>
                      </a:lnTo>
                      <a:lnTo>
                        <a:pt x="0" y="1608"/>
                      </a:lnTo>
                      <a:lnTo>
                        <a:pt x="0" y="1941"/>
                      </a:lnTo>
                      <a:lnTo>
                        <a:pt x="96" y="1941"/>
                      </a:lnTo>
                      <a:lnTo>
                        <a:pt x="131" y="1846"/>
                      </a:lnTo>
                      <a:lnTo>
                        <a:pt x="107" y="1941"/>
                      </a:lnTo>
                      <a:lnTo>
                        <a:pt x="238" y="1941"/>
                      </a:lnTo>
                      <a:cubicBezTo>
                        <a:pt x="286" y="1953"/>
                        <a:pt x="334" y="1965"/>
                        <a:pt x="381" y="1965"/>
                      </a:cubicBezTo>
                      <a:cubicBezTo>
                        <a:pt x="429" y="1965"/>
                        <a:pt x="477" y="1953"/>
                        <a:pt x="524" y="1941"/>
                      </a:cubicBezTo>
                      <a:lnTo>
                        <a:pt x="750" y="1941"/>
                      </a:lnTo>
                      <a:lnTo>
                        <a:pt x="750" y="1572"/>
                      </a:lnTo>
                      <a:lnTo>
                        <a:pt x="750" y="1048"/>
                      </a:lnTo>
                      <a:lnTo>
                        <a:pt x="750" y="536"/>
                      </a:lnTo>
                      <a:lnTo>
                        <a:pt x="750" y="12"/>
                      </a:lnTo>
                      <a:lnTo>
                        <a:pt x="727" y="0"/>
                      </a:lnTo>
                      <a:lnTo>
                        <a:pt x="667" y="191"/>
                      </a:lnTo>
                      <a:cubicBezTo>
                        <a:pt x="667" y="179"/>
                        <a:pt x="655" y="167"/>
                        <a:pt x="655" y="167"/>
                      </a:cubicBezTo>
                      <a:lnTo>
                        <a:pt x="703" y="0"/>
                      </a:ln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9" name="Google Shape;110;p16">
                  <a:extLst>
                    <a:ext uri="{FF2B5EF4-FFF2-40B4-BE49-F238E27FC236}">
                      <a16:creationId xmlns:a16="http://schemas.microsoft.com/office/drawing/2014/main" id="{3F6AAE23-459C-20D5-31D5-5E9E0BC2B4B5}"/>
                    </a:ext>
                  </a:extLst>
                </p:cNvPr>
                <p:cNvSpPr/>
                <p:nvPr/>
              </p:nvSpPr>
              <p:spPr>
                <a:xfrm>
                  <a:off x="7102390" y="1602650"/>
                  <a:ext cx="393" cy="1118"/>
                </a:xfrm>
                <a:custGeom>
                  <a:avLst/>
                  <a:gdLst/>
                  <a:ahLst/>
                  <a:cxnLst/>
                  <a:rect l="l" t="t" r="r" b="b"/>
                  <a:pathLst>
                    <a:path w="13" h="37" extrusionOk="0">
                      <a:moveTo>
                        <a:pt x="1" y="1"/>
                      </a:moveTo>
                      <a:lnTo>
                        <a:pt x="1" y="37"/>
                      </a:lnTo>
                      <a:lnTo>
                        <a:pt x="13" y="1"/>
                      </a:lnTo>
                      <a:close/>
                    </a:path>
                  </a:pathLst>
                </a:custGeom>
                <a:solidFill>
                  <a:srgbClr val="69E781"/>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20" name="Google Shape;111;p16">
                  <a:extLst>
                    <a:ext uri="{FF2B5EF4-FFF2-40B4-BE49-F238E27FC236}">
                      <a16:creationId xmlns:a16="http://schemas.microsoft.com/office/drawing/2014/main" id="{4A3B2749-5AE5-812C-0877-672CE561BD21}"/>
                    </a:ext>
                  </a:extLst>
                </p:cNvPr>
                <p:cNvSpPr/>
                <p:nvPr/>
              </p:nvSpPr>
              <p:spPr>
                <a:xfrm>
                  <a:off x="7100970" y="1602650"/>
                  <a:ext cx="22327" cy="60848"/>
                </a:xfrm>
                <a:custGeom>
                  <a:avLst/>
                  <a:gdLst/>
                  <a:ahLst/>
                  <a:cxnLst/>
                  <a:rect l="l" t="t" r="r" b="b"/>
                  <a:pathLst>
                    <a:path w="739" h="2014" extrusionOk="0">
                      <a:moveTo>
                        <a:pt x="381" y="1"/>
                      </a:moveTo>
                      <a:cubicBezTo>
                        <a:pt x="298" y="1"/>
                        <a:pt x="238" y="25"/>
                        <a:pt x="179" y="72"/>
                      </a:cubicBezTo>
                      <a:lnTo>
                        <a:pt x="60" y="72"/>
                      </a:lnTo>
                      <a:lnTo>
                        <a:pt x="0" y="37"/>
                      </a:lnTo>
                      <a:lnTo>
                        <a:pt x="0" y="561"/>
                      </a:lnTo>
                      <a:lnTo>
                        <a:pt x="0" y="1072"/>
                      </a:lnTo>
                      <a:lnTo>
                        <a:pt x="0" y="1596"/>
                      </a:lnTo>
                      <a:lnTo>
                        <a:pt x="0" y="2013"/>
                      </a:lnTo>
                      <a:lnTo>
                        <a:pt x="738" y="2013"/>
                      </a:lnTo>
                      <a:lnTo>
                        <a:pt x="738" y="1549"/>
                      </a:lnTo>
                      <a:lnTo>
                        <a:pt x="738" y="1025"/>
                      </a:lnTo>
                      <a:lnTo>
                        <a:pt x="738" y="513"/>
                      </a:lnTo>
                      <a:lnTo>
                        <a:pt x="738" y="72"/>
                      </a:lnTo>
                      <a:lnTo>
                        <a:pt x="572" y="72"/>
                      </a:lnTo>
                      <a:cubicBezTo>
                        <a:pt x="524" y="25"/>
                        <a:pt x="453" y="1"/>
                        <a:pt x="381" y="1"/>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21" name="Google Shape;112;p16">
                  <a:extLst>
                    <a:ext uri="{FF2B5EF4-FFF2-40B4-BE49-F238E27FC236}">
                      <a16:creationId xmlns:a16="http://schemas.microsoft.com/office/drawing/2014/main" id="{F27DD6FA-213A-20AA-7776-7D6E36D85E60}"/>
                    </a:ext>
                  </a:extLst>
                </p:cNvPr>
                <p:cNvSpPr/>
                <p:nvPr/>
              </p:nvSpPr>
              <p:spPr>
                <a:xfrm>
                  <a:off x="7100970" y="1681079"/>
                  <a:ext cx="22327" cy="59035"/>
                </a:xfrm>
                <a:custGeom>
                  <a:avLst/>
                  <a:gdLst/>
                  <a:ahLst/>
                  <a:cxnLst/>
                  <a:rect l="l" t="t" r="r" b="b"/>
                  <a:pathLst>
                    <a:path w="739" h="1954" extrusionOk="0">
                      <a:moveTo>
                        <a:pt x="381" y="0"/>
                      </a:moveTo>
                      <a:cubicBezTo>
                        <a:pt x="369" y="0"/>
                        <a:pt x="369" y="0"/>
                        <a:pt x="357" y="12"/>
                      </a:cubicBezTo>
                      <a:lnTo>
                        <a:pt x="0" y="12"/>
                      </a:lnTo>
                      <a:lnTo>
                        <a:pt x="0" y="36"/>
                      </a:lnTo>
                      <a:lnTo>
                        <a:pt x="0" y="548"/>
                      </a:lnTo>
                      <a:lnTo>
                        <a:pt x="0" y="1072"/>
                      </a:lnTo>
                      <a:lnTo>
                        <a:pt x="0" y="1584"/>
                      </a:lnTo>
                      <a:lnTo>
                        <a:pt x="0" y="1941"/>
                      </a:lnTo>
                      <a:lnTo>
                        <a:pt x="274" y="1941"/>
                      </a:lnTo>
                      <a:cubicBezTo>
                        <a:pt x="310" y="1953"/>
                        <a:pt x="346" y="1953"/>
                        <a:pt x="381" y="1953"/>
                      </a:cubicBezTo>
                      <a:cubicBezTo>
                        <a:pt x="417" y="1953"/>
                        <a:pt x="453" y="1953"/>
                        <a:pt x="477" y="1941"/>
                      </a:cubicBezTo>
                      <a:lnTo>
                        <a:pt x="738" y="1941"/>
                      </a:lnTo>
                      <a:lnTo>
                        <a:pt x="738" y="1536"/>
                      </a:lnTo>
                      <a:lnTo>
                        <a:pt x="738" y="1024"/>
                      </a:lnTo>
                      <a:lnTo>
                        <a:pt x="738" y="501"/>
                      </a:lnTo>
                      <a:lnTo>
                        <a:pt x="738" y="12"/>
                      </a:lnTo>
                      <a:lnTo>
                        <a:pt x="405" y="12"/>
                      </a:lnTo>
                      <a:cubicBezTo>
                        <a:pt x="393" y="0"/>
                        <a:pt x="381" y="0"/>
                        <a:pt x="381" y="0"/>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22" name="Google Shape;113;p16">
                  <a:extLst>
                    <a:ext uri="{FF2B5EF4-FFF2-40B4-BE49-F238E27FC236}">
                      <a16:creationId xmlns:a16="http://schemas.microsoft.com/office/drawing/2014/main" id="{AB15EE11-C107-A740-B242-8D09FBBC552F}"/>
                    </a:ext>
                  </a:extLst>
                </p:cNvPr>
                <p:cNvSpPr/>
                <p:nvPr/>
              </p:nvSpPr>
              <p:spPr>
                <a:xfrm>
                  <a:off x="7100970" y="1757696"/>
                  <a:ext cx="22327" cy="62993"/>
                </a:xfrm>
                <a:custGeom>
                  <a:avLst/>
                  <a:gdLst/>
                  <a:ahLst/>
                  <a:cxnLst/>
                  <a:rect l="l" t="t" r="r" b="b"/>
                  <a:pathLst>
                    <a:path w="739" h="2085" extrusionOk="0">
                      <a:moveTo>
                        <a:pt x="60" y="1"/>
                      </a:moveTo>
                      <a:lnTo>
                        <a:pt x="0" y="84"/>
                      </a:lnTo>
                      <a:lnTo>
                        <a:pt x="0" y="596"/>
                      </a:lnTo>
                      <a:lnTo>
                        <a:pt x="0" y="1120"/>
                      </a:lnTo>
                      <a:lnTo>
                        <a:pt x="0" y="1632"/>
                      </a:lnTo>
                      <a:lnTo>
                        <a:pt x="0" y="2084"/>
                      </a:lnTo>
                      <a:lnTo>
                        <a:pt x="738" y="2084"/>
                      </a:lnTo>
                      <a:lnTo>
                        <a:pt x="738" y="1596"/>
                      </a:lnTo>
                      <a:lnTo>
                        <a:pt x="738" y="1072"/>
                      </a:lnTo>
                      <a:lnTo>
                        <a:pt x="738" y="560"/>
                      </a:lnTo>
                      <a:lnTo>
                        <a:pt x="738" y="1"/>
                      </a:ln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23" name="Google Shape;114;p16">
                  <a:extLst>
                    <a:ext uri="{FF2B5EF4-FFF2-40B4-BE49-F238E27FC236}">
                      <a16:creationId xmlns:a16="http://schemas.microsoft.com/office/drawing/2014/main" id="{AFD6BA7E-0B47-E724-BCF9-4C286D9D25EA}"/>
                    </a:ext>
                  </a:extLst>
                </p:cNvPr>
                <p:cNvSpPr/>
                <p:nvPr/>
              </p:nvSpPr>
              <p:spPr>
                <a:xfrm>
                  <a:off x="7102390" y="1838271"/>
                  <a:ext cx="393" cy="30"/>
                </a:xfrm>
                <a:custGeom>
                  <a:avLst/>
                  <a:gdLst/>
                  <a:ahLst/>
                  <a:cxnLst/>
                  <a:rect l="l" t="t" r="r" b="b"/>
                  <a:pathLst>
                    <a:path w="13" h="1" extrusionOk="0">
                      <a:moveTo>
                        <a:pt x="1" y="0"/>
                      </a:moveTo>
                      <a:lnTo>
                        <a:pt x="1" y="0"/>
                      </a:lnTo>
                      <a:lnTo>
                        <a:pt x="13" y="0"/>
                      </a:lnTo>
                      <a:close/>
                    </a:path>
                  </a:pathLst>
                </a:custGeom>
                <a:solidFill>
                  <a:srgbClr val="69E781"/>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24" name="Google Shape;115;p16">
                  <a:extLst>
                    <a:ext uri="{FF2B5EF4-FFF2-40B4-BE49-F238E27FC236}">
                      <a16:creationId xmlns:a16="http://schemas.microsoft.com/office/drawing/2014/main" id="{CCDBE499-B399-48CF-ACA3-7E8D9CB55EE9}"/>
                    </a:ext>
                  </a:extLst>
                </p:cNvPr>
                <p:cNvSpPr/>
                <p:nvPr/>
              </p:nvSpPr>
              <p:spPr>
                <a:xfrm>
                  <a:off x="7100970" y="1838271"/>
                  <a:ext cx="22327" cy="59035"/>
                </a:xfrm>
                <a:custGeom>
                  <a:avLst/>
                  <a:gdLst/>
                  <a:ahLst/>
                  <a:cxnLst/>
                  <a:rect l="l" t="t" r="r" b="b"/>
                  <a:pathLst>
                    <a:path w="739" h="1954" extrusionOk="0">
                      <a:moveTo>
                        <a:pt x="0" y="0"/>
                      </a:moveTo>
                      <a:lnTo>
                        <a:pt x="0" y="524"/>
                      </a:lnTo>
                      <a:lnTo>
                        <a:pt x="0" y="1036"/>
                      </a:lnTo>
                      <a:lnTo>
                        <a:pt x="0" y="1560"/>
                      </a:lnTo>
                      <a:lnTo>
                        <a:pt x="0" y="1953"/>
                      </a:lnTo>
                      <a:lnTo>
                        <a:pt x="738" y="1953"/>
                      </a:lnTo>
                      <a:lnTo>
                        <a:pt x="738" y="1513"/>
                      </a:lnTo>
                      <a:lnTo>
                        <a:pt x="738" y="989"/>
                      </a:lnTo>
                      <a:lnTo>
                        <a:pt x="738" y="477"/>
                      </a:lnTo>
                      <a:lnTo>
                        <a:pt x="738" y="12"/>
                      </a:lnTo>
                      <a:lnTo>
                        <a:pt x="477" y="12"/>
                      </a:lnTo>
                      <a:cubicBezTo>
                        <a:pt x="453" y="0"/>
                        <a:pt x="417" y="0"/>
                        <a:pt x="381" y="0"/>
                      </a:cubicBezTo>
                      <a:cubicBezTo>
                        <a:pt x="346" y="0"/>
                        <a:pt x="310" y="0"/>
                        <a:pt x="274" y="12"/>
                      </a:cubicBezTo>
                      <a:lnTo>
                        <a:pt x="60" y="12"/>
                      </a:lnTo>
                      <a:lnTo>
                        <a:pt x="0" y="0"/>
                      </a:ln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25" name="Google Shape;116;p16">
                  <a:extLst>
                    <a:ext uri="{FF2B5EF4-FFF2-40B4-BE49-F238E27FC236}">
                      <a16:creationId xmlns:a16="http://schemas.microsoft.com/office/drawing/2014/main" id="{CFC53389-AFED-D222-F2F0-89E9E1A4EB42}"/>
                    </a:ext>
                  </a:extLst>
                </p:cNvPr>
                <p:cNvSpPr/>
                <p:nvPr/>
              </p:nvSpPr>
              <p:spPr>
                <a:xfrm>
                  <a:off x="7100970" y="1915251"/>
                  <a:ext cx="22690" cy="60455"/>
                </a:xfrm>
                <a:custGeom>
                  <a:avLst/>
                  <a:gdLst/>
                  <a:ahLst/>
                  <a:cxnLst/>
                  <a:rect l="l" t="t" r="r" b="b"/>
                  <a:pathLst>
                    <a:path w="751" h="2001" extrusionOk="0">
                      <a:moveTo>
                        <a:pt x="48" y="0"/>
                      </a:moveTo>
                      <a:lnTo>
                        <a:pt x="0" y="48"/>
                      </a:lnTo>
                      <a:lnTo>
                        <a:pt x="0" y="560"/>
                      </a:lnTo>
                      <a:lnTo>
                        <a:pt x="0" y="1084"/>
                      </a:lnTo>
                      <a:lnTo>
                        <a:pt x="0" y="1596"/>
                      </a:lnTo>
                      <a:lnTo>
                        <a:pt x="0" y="1929"/>
                      </a:lnTo>
                      <a:lnTo>
                        <a:pt x="179" y="1929"/>
                      </a:lnTo>
                      <a:cubicBezTo>
                        <a:pt x="238" y="1977"/>
                        <a:pt x="310" y="2001"/>
                        <a:pt x="381" y="2001"/>
                      </a:cubicBezTo>
                      <a:cubicBezTo>
                        <a:pt x="453" y="2001"/>
                        <a:pt x="524" y="1977"/>
                        <a:pt x="572" y="1929"/>
                      </a:cubicBezTo>
                      <a:lnTo>
                        <a:pt x="750" y="1929"/>
                      </a:lnTo>
                      <a:lnTo>
                        <a:pt x="750" y="1548"/>
                      </a:lnTo>
                      <a:lnTo>
                        <a:pt x="750" y="1036"/>
                      </a:lnTo>
                      <a:lnTo>
                        <a:pt x="750" y="512"/>
                      </a:lnTo>
                      <a:lnTo>
                        <a:pt x="750" y="0"/>
                      </a:ln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26" name="Google Shape;117;p16">
                  <a:extLst>
                    <a:ext uri="{FF2B5EF4-FFF2-40B4-BE49-F238E27FC236}">
                      <a16:creationId xmlns:a16="http://schemas.microsoft.com/office/drawing/2014/main" id="{6F973234-D8B4-1039-455B-1FF28C4DA5A3}"/>
                    </a:ext>
                  </a:extLst>
                </p:cNvPr>
                <p:cNvSpPr/>
                <p:nvPr/>
              </p:nvSpPr>
              <p:spPr>
                <a:xfrm>
                  <a:off x="7100970" y="1995101"/>
                  <a:ext cx="22327" cy="59398"/>
                </a:xfrm>
                <a:custGeom>
                  <a:avLst/>
                  <a:gdLst/>
                  <a:ahLst/>
                  <a:cxnLst/>
                  <a:rect l="l" t="t" r="r" b="b"/>
                  <a:pathLst>
                    <a:path w="739" h="1966" extrusionOk="0">
                      <a:moveTo>
                        <a:pt x="381" y="1"/>
                      </a:moveTo>
                      <a:cubicBezTo>
                        <a:pt x="334" y="1"/>
                        <a:pt x="286" y="13"/>
                        <a:pt x="238" y="36"/>
                      </a:cubicBezTo>
                      <a:lnTo>
                        <a:pt x="0" y="36"/>
                      </a:lnTo>
                      <a:lnTo>
                        <a:pt x="0" y="501"/>
                      </a:lnTo>
                      <a:lnTo>
                        <a:pt x="0" y="1025"/>
                      </a:lnTo>
                      <a:lnTo>
                        <a:pt x="0" y="1537"/>
                      </a:lnTo>
                      <a:lnTo>
                        <a:pt x="0" y="1965"/>
                      </a:lnTo>
                      <a:lnTo>
                        <a:pt x="738" y="1965"/>
                      </a:lnTo>
                      <a:lnTo>
                        <a:pt x="738" y="1501"/>
                      </a:lnTo>
                      <a:lnTo>
                        <a:pt x="738" y="977"/>
                      </a:lnTo>
                      <a:lnTo>
                        <a:pt x="738" y="465"/>
                      </a:lnTo>
                      <a:lnTo>
                        <a:pt x="738" y="36"/>
                      </a:lnTo>
                      <a:lnTo>
                        <a:pt x="524" y="36"/>
                      </a:lnTo>
                      <a:cubicBezTo>
                        <a:pt x="477" y="13"/>
                        <a:pt x="429" y="1"/>
                        <a:pt x="381" y="1"/>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27" name="Google Shape;118;p16">
                  <a:extLst>
                    <a:ext uri="{FF2B5EF4-FFF2-40B4-BE49-F238E27FC236}">
                      <a16:creationId xmlns:a16="http://schemas.microsoft.com/office/drawing/2014/main" id="{B027AA0C-841A-70BF-C08D-1848DA6AFA0A}"/>
                    </a:ext>
                  </a:extLst>
                </p:cNvPr>
                <p:cNvSpPr/>
                <p:nvPr/>
              </p:nvSpPr>
              <p:spPr>
                <a:xfrm>
                  <a:off x="7100970" y="2072443"/>
                  <a:ext cx="22327" cy="60093"/>
                </a:xfrm>
                <a:custGeom>
                  <a:avLst/>
                  <a:gdLst/>
                  <a:ahLst/>
                  <a:cxnLst/>
                  <a:rect l="l" t="t" r="r" b="b"/>
                  <a:pathLst>
                    <a:path w="739" h="1989" extrusionOk="0">
                      <a:moveTo>
                        <a:pt x="0" y="0"/>
                      </a:moveTo>
                      <a:lnTo>
                        <a:pt x="0" y="536"/>
                      </a:lnTo>
                      <a:lnTo>
                        <a:pt x="0" y="1048"/>
                      </a:lnTo>
                      <a:lnTo>
                        <a:pt x="0" y="1572"/>
                      </a:lnTo>
                      <a:lnTo>
                        <a:pt x="0" y="1941"/>
                      </a:lnTo>
                      <a:lnTo>
                        <a:pt x="203" y="1941"/>
                      </a:lnTo>
                      <a:cubicBezTo>
                        <a:pt x="250" y="1965"/>
                        <a:pt x="310" y="1989"/>
                        <a:pt x="381" y="1989"/>
                      </a:cubicBezTo>
                      <a:cubicBezTo>
                        <a:pt x="441" y="1989"/>
                        <a:pt x="500" y="1965"/>
                        <a:pt x="560" y="1941"/>
                      </a:cubicBezTo>
                      <a:lnTo>
                        <a:pt x="738" y="1941"/>
                      </a:lnTo>
                      <a:lnTo>
                        <a:pt x="738" y="1524"/>
                      </a:lnTo>
                      <a:lnTo>
                        <a:pt x="738" y="1001"/>
                      </a:lnTo>
                      <a:lnTo>
                        <a:pt x="738" y="489"/>
                      </a:lnTo>
                      <a:lnTo>
                        <a:pt x="738" y="0"/>
                      </a:ln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sp>
            <p:nvSpPr>
              <p:cNvPr id="13" name="Google Shape;119;p16">
                <a:extLst>
                  <a:ext uri="{FF2B5EF4-FFF2-40B4-BE49-F238E27FC236}">
                    <a16:creationId xmlns:a16="http://schemas.microsoft.com/office/drawing/2014/main" id="{E59B5F12-220E-CA34-2B83-F27A4CE51BFD}"/>
                  </a:ext>
                </a:extLst>
              </p:cNvPr>
              <p:cNvSpPr/>
              <p:nvPr/>
            </p:nvSpPr>
            <p:spPr>
              <a:xfrm>
                <a:off x="7064625" y="2163441"/>
                <a:ext cx="95713" cy="95713"/>
              </a:xfrm>
              <a:custGeom>
                <a:avLst/>
                <a:gdLst/>
                <a:ahLst/>
                <a:cxnLst/>
                <a:rect l="l" t="t" r="r" b="b"/>
                <a:pathLst>
                  <a:path w="3168" h="3168" extrusionOk="0">
                    <a:moveTo>
                      <a:pt x="1584" y="1"/>
                    </a:moveTo>
                    <a:cubicBezTo>
                      <a:pt x="703" y="1"/>
                      <a:pt x="1" y="715"/>
                      <a:pt x="1" y="1584"/>
                    </a:cubicBezTo>
                    <a:cubicBezTo>
                      <a:pt x="1" y="2465"/>
                      <a:pt x="703" y="3168"/>
                      <a:pt x="1584" y="3168"/>
                    </a:cubicBezTo>
                    <a:cubicBezTo>
                      <a:pt x="2453" y="3168"/>
                      <a:pt x="3168" y="2465"/>
                      <a:pt x="3168" y="1584"/>
                    </a:cubicBezTo>
                    <a:cubicBezTo>
                      <a:pt x="3168" y="715"/>
                      <a:pt x="2453" y="1"/>
                      <a:pt x="1584" y="1"/>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4" name="Google Shape;120;p16">
                <a:extLst>
                  <a:ext uri="{FF2B5EF4-FFF2-40B4-BE49-F238E27FC236}">
                    <a16:creationId xmlns:a16="http://schemas.microsoft.com/office/drawing/2014/main" id="{D9844D5A-E4DD-CC90-B3B4-C94CE08DFB64}"/>
                  </a:ext>
                </a:extLst>
              </p:cNvPr>
              <p:cNvSpPr/>
              <p:nvPr/>
            </p:nvSpPr>
            <p:spPr>
              <a:xfrm>
                <a:off x="6783354" y="682883"/>
                <a:ext cx="658300" cy="742502"/>
              </a:xfrm>
              <a:custGeom>
                <a:avLst/>
                <a:gdLst/>
                <a:ahLst/>
                <a:cxnLst/>
                <a:rect l="l" t="t" r="r" b="b"/>
                <a:pathLst>
                  <a:path w="21789" h="24576" extrusionOk="0">
                    <a:moveTo>
                      <a:pt x="10894" y="1"/>
                    </a:moveTo>
                    <a:cubicBezTo>
                      <a:pt x="10570" y="1"/>
                      <a:pt x="10245" y="84"/>
                      <a:pt x="9954" y="251"/>
                    </a:cubicBezTo>
                    <a:lnTo>
                      <a:pt x="941" y="5454"/>
                    </a:lnTo>
                    <a:cubicBezTo>
                      <a:pt x="357" y="5799"/>
                      <a:pt x="0" y="6418"/>
                      <a:pt x="0" y="7085"/>
                    </a:cubicBezTo>
                    <a:lnTo>
                      <a:pt x="0" y="17491"/>
                    </a:lnTo>
                    <a:cubicBezTo>
                      <a:pt x="0" y="18170"/>
                      <a:pt x="357" y="18789"/>
                      <a:pt x="941" y="19122"/>
                    </a:cubicBezTo>
                    <a:lnTo>
                      <a:pt x="9954" y="24325"/>
                    </a:lnTo>
                    <a:cubicBezTo>
                      <a:pt x="10245" y="24492"/>
                      <a:pt x="10570" y="24575"/>
                      <a:pt x="10894" y="24575"/>
                    </a:cubicBezTo>
                    <a:cubicBezTo>
                      <a:pt x="11219" y="24575"/>
                      <a:pt x="11543" y="24492"/>
                      <a:pt x="11835" y="24325"/>
                    </a:cubicBezTo>
                    <a:lnTo>
                      <a:pt x="20836" y="19122"/>
                    </a:lnTo>
                    <a:cubicBezTo>
                      <a:pt x="21419" y="18789"/>
                      <a:pt x="21789" y="18170"/>
                      <a:pt x="21789" y="17491"/>
                    </a:cubicBezTo>
                    <a:lnTo>
                      <a:pt x="21789" y="7085"/>
                    </a:lnTo>
                    <a:cubicBezTo>
                      <a:pt x="21789" y="6418"/>
                      <a:pt x="21419" y="5799"/>
                      <a:pt x="20836" y="5454"/>
                    </a:cubicBezTo>
                    <a:lnTo>
                      <a:pt x="11835" y="251"/>
                    </a:lnTo>
                    <a:cubicBezTo>
                      <a:pt x="11543" y="84"/>
                      <a:pt x="11219" y="1"/>
                      <a:pt x="10894" y="1"/>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5" name="Google Shape;121;p16">
                <a:extLst>
                  <a:ext uri="{FF2B5EF4-FFF2-40B4-BE49-F238E27FC236}">
                    <a16:creationId xmlns:a16="http://schemas.microsoft.com/office/drawing/2014/main" id="{0DA4DED7-6109-A8F4-5ABB-864EDA68F530}"/>
                  </a:ext>
                </a:extLst>
              </p:cNvPr>
              <p:cNvSpPr/>
              <p:nvPr/>
            </p:nvSpPr>
            <p:spPr>
              <a:xfrm>
                <a:off x="6851330" y="759862"/>
                <a:ext cx="522344" cy="588630"/>
              </a:xfrm>
              <a:custGeom>
                <a:avLst/>
                <a:gdLst/>
                <a:ahLst/>
                <a:cxnLst/>
                <a:rect l="l" t="t" r="r" b="b"/>
                <a:pathLst>
                  <a:path w="17289" h="19483" extrusionOk="0">
                    <a:moveTo>
                      <a:pt x="8640" y="1"/>
                    </a:moveTo>
                    <a:cubicBezTo>
                      <a:pt x="8373" y="1"/>
                      <a:pt x="8109" y="72"/>
                      <a:pt x="7870" y="215"/>
                    </a:cubicBezTo>
                    <a:lnTo>
                      <a:pt x="774" y="4311"/>
                    </a:lnTo>
                    <a:cubicBezTo>
                      <a:pt x="298" y="4585"/>
                      <a:pt x="0" y="5096"/>
                      <a:pt x="0" y="5644"/>
                    </a:cubicBezTo>
                    <a:lnTo>
                      <a:pt x="0" y="13836"/>
                    </a:lnTo>
                    <a:cubicBezTo>
                      <a:pt x="0" y="14395"/>
                      <a:pt x="298" y="14895"/>
                      <a:pt x="774" y="15181"/>
                    </a:cubicBezTo>
                    <a:lnTo>
                      <a:pt x="7870" y="19277"/>
                    </a:lnTo>
                    <a:cubicBezTo>
                      <a:pt x="8109" y="19414"/>
                      <a:pt x="8373" y="19482"/>
                      <a:pt x="8640" y="19482"/>
                    </a:cubicBezTo>
                    <a:cubicBezTo>
                      <a:pt x="8906" y="19482"/>
                      <a:pt x="9174" y="19414"/>
                      <a:pt x="9418" y="19277"/>
                    </a:cubicBezTo>
                    <a:lnTo>
                      <a:pt x="16514" y="15181"/>
                    </a:lnTo>
                    <a:cubicBezTo>
                      <a:pt x="16991" y="14895"/>
                      <a:pt x="17288" y="14395"/>
                      <a:pt x="17288" y="13836"/>
                    </a:cubicBezTo>
                    <a:lnTo>
                      <a:pt x="17288" y="5644"/>
                    </a:lnTo>
                    <a:cubicBezTo>
                      <a:pt x="17288" y="5096"/>
                      <a:pt x="16991" y="4585"/>
                      <a:pt x="16514" y="4311"/>
                    </a:cubicBezTo>
                    <a:lnTo>
                      <a:pt x="9418" y="215"/>
                    </a:lnTo>
                    <a:cubicBezTo>
                      <a:pt x="9174" y="72"/>
                      <a:pt x="8906" y="1"/>
                      <a:pt x="8640" y="1"/>
                    </a:cubicBezTo>
                    <a:close/>
                  </a:path>
                </a:pathLst>
              </a:custGeom>
              <a:solidFill>
                <a:srgbClr val="FFFFFF"/>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6" name="Google Shape;122;p16">
                <a:extLst>
                  <a:ext uri="{FF2B5EF4-FFF2-40B4-BE49-F238E27FC236}">
                    <a16:creationId xmlns:a16="http://schemas.microsoft.com/office/drawing/2014/main" id="{D32A1D7A-49BE-D85B-202F-2A1191AA00B3}"/>
                  </a:ext>
                </a:extLst>
              </p:cNvPr>
              <p:cNvSpPr/>
              <p:nvPr/>
            </p:nvSpPr>
            <p:spPr>
              <a:xfrm>
                <a:off x="7000606" y="957719"/>
                <a:ext cx="223421" cy="208648"/>
              </a:xfrm>
              <a:custGeom>
                <a:avLst/>
                <a:gdLst/>
                <a:ahLst/>
                <a:cxnLst/>
                <a:rect l="l" t="t" r="r" b="b"/>
                <a:pathLst>
                  <a:path w="7395" h="6906" extrusionOk="0">
                    <a:moveTo>
                      <a:pt x="1584" y="2036"/>
                    </a:moveTo>
                    <a:cubicBezTo>
                      <a:pt x="1977" y="2036"/>
                      <a:pt x="2286" y="2357"/>
                      <a:pt x="2286" y="2750"/>
                    </a:cubicBezTo>
                    <a:cubicBezTo>
                      <a:pt x="2286" y="3143"/>
                      <a:pt x="1977" y="3453"/>
                      <a:pt x="1584" y="3453"/>
                    </a:cubicBezTo>
                    <a:cubicBezTo>
                      <a:pt x="1191" y="3453"/>
                      <a:pt x="870" y="3143"/>
                      <a:pt x="870" y="2750"/>
                    </a:cubicBezTo>
                    <a:cubicBezTo>
                      <a:pt x="870" y="2357"/>
                      <a:pt x="1191" y="2036"/>
                      <a:pt x="1584" y="2036"/>
                    </a:cubicBezTo>
                    <a:close/>
                    <a:moveTo>
                      <a:pt x="3703" y="2036"/>
                    </a:moveTo>
                    <a:cubicBezTo>
                      <a:pt x="4096" y="2036"/>
                      <a:pt x="4406" y="2357"/>
                      <a:pt x="4406" y="2750"/>
                    </a:cubicBezTo>
                    <a:cubicBezTo>
                      <a:pt x="4406" y="3143"/>
                      <a:pt x="4096" y="3453"/>
                      <a:pt x="3703" y="3453"/>
                    </a:cubicBezTo>
                    <a:cubicBezTo>
                      <a:pt x="3310" y="3453"/>
                      <a:pt x="2989" y="3143"/>
                      <a:pt x="2989" y="2750"/>
                    </a:cubicBezTo>
                    <a:cubicBezTo>
                      <a:pt x="2989" y="2357"/>
                      <a:pt x="3310" y="2036"/>
                      <a:pt x="3703" y="2036"/>
                    </a:cubicBezTo>
                    <a:close/>
                    <a:moveTo>
                      <a:pt x="5811" y="2036"/>
                    </a:moveTo>
                    <a:cubicBezTo>
                      <a:pt x="6204" y="2036"/>
                      <a:pt x="6525" y="2357"/>
                      <a:pt x="6525" y="2750"/>
                    </a:cubicBezTo>
                    <a:cubicBezTo>
                      <a:pt x="6525" y="3143"/>
                      <a:pt x="6204" y="3453"/>
                      <a:pt x="5811" y="3453"/>
                    </a:cubicBezTo>
                    <a:cubicBezTo>
                      <a:pt x="5418" y="3453"/>
                      <a:pt x="5096" y="3143"/>
                      <a:pt x="5096" y="2750"/>
                    </a:cubicBezTo>
                    <a:cubicBezTo>
                      <a:pt x="5096" y="2357"/>
                      <a:pt x="5418" y="2036"/>
                      <a:pt x="5811" y="2036"/>
                    </a:cubicBezTo>
                    <a:close/>
                    <a:moveTo>
                      <a:pt x="1143" y="0"/>
                    </a:moveTo>
                    <a:cubicBezTo>
                      <a:pt x="524" y="0"/>
                      <a:pt x="0" y="512"/>
                      <a:pt x="0" y="1143"/>
                    </a:cubicBezTo>
                    <a:lnTo>
                      <a:pt x="0" y="4286"/>
                    </a:lnTo>
                    <a:cubicBezTo>
                      <a:pt x="0" y="4917"/>
                      <a:pt x="524" y="5429"/>
                      <a:pt x="1143" y="5429"/>
                    </a:cubicBezTo>
                    <a:lnTo>
                      <a:pt x="1143" y="6906"/>
                    </a:lnTo>
                    <a:lnTo>
                      <a:pt x="2953" y="5429"/>
                    </a:lnTo>
                    <a:lnTo>
                      <a:pt x="6251" y="5429"/>
                    </a:lnTo>
                    <a:cubicBezTo>
                      <a:pt x="6882" y="5429"/>
                      <a:pt x="7394" y="4917"/>
                      <a:pt x="7394" y="4286"/>
                    </a:cubicBezTo>
                    <a:lnTo>
                      <a:pt x="7394" y="1143"/>
                    </a:lnTo>
                    <a:cubicBezTo>
                      <a:pt x="7394" y="512"/>
                      <a:pt x="6882" y="0"/>
                      <a:pt x="6251" y="0"/>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7" name="Google Shape;123;p16">
                <a:extLst>
                  <a:ext uri="{FF2B5EF4-FFF2-40B4-BE49-F238E27FC236}">
                    <a16:creationId xmlns:a16="http://schemas.microsoft.com/office/drawing/2014/main" id="{034AD6E8-0EEA-F187-99DA-10D822B333CC}"/>
                  </a:ext>
                </a:extLst>
              </p:cNvPr>
              <p:cNvSpPr txBox="1"/>
              <p:nvPr/>
            </p:nvSpPr>
            <p:spPr>
              <a:xfrm>
                <a:off x="6180997" y="2896563"/>
                <a:ext cx="1884600" cy="429600"/>
              </a:xfrm>
              <a:prstGeom prst="rect">
                <a:avLst/>
              </a:prstGeom>
              <a:no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lvl="0" algn="ctr">
                  <a:spcBef>
                    <a:spcPts val="0"/>
                  </a:spcBef>
                  <a:spcAft>
                    <a:spcPts val="0"/>
                  </a:spcAft>
                </a:pPr>
                <a:r>
                  <a:rPr lang="en" sz="1700">
                    <a:solidFill>
                      <a:srgbClr val="002060"/>
                    </a:solidFill>
                    <a:latin typeface="Verdana" panose="020B0604030504040204" pitchFamily="34" charset="0"/>
                    <a:ea typeface="Verdana" panose="020B0604030504040204" pitchFamily="34" charset="0"/>
                    <a:cs typeface="Fira Sans Extra Condensed Medium"/>
                    <a:sym typeface="Fira Sans Extra Condensed Medium"/>
                  </a:rPr>
                  <a:t>Lēmuma pieņemšana</a:t>
                </a:r>
                <a:r>
                  <a:rPr lang="lv-LV" altLang="lv-LV">
                    <a:solidFill>
                      <a:srgbClr val="002060"/>
                    </a:solidFill>
                    <a:latin typeface="Verdana" panose="020B0604030504040204" pitchFamily="34" charset="0"/>
                    <a:ea typeface="Verdana" panose="020B0604030504040204" pitchFamily="34" charset="0"/>
                  </a:rPr>
                  <a:t>*</a:t>
                </a:r>
                <a:endParaRPr>
                  <a:solidFill>
                    <a:srgbClr val="002060"/>
                  </a:solidFill>
                  <a:latin typeface="Verdana" panose="020B0604030504040204" pitchFamily="34" charset="0"/>
                  <a:ea typeface="Verdana" panose="020B0604030504040204" pitchFamily="34" charset="0"/>
                  <a:sym typeface="Fira Sans Extra Condensed Medium"/>
                </a:endParaRPr>
              </a:p>
            </p:txBody>
          </p:sp>
        </p:grpSp>
      </p:grpSp>
      <p:sp>
        <p:nvSpPr>
          <p:cNvPr id="52" name="TextBox 1">
            <a:extLst>
              <a:ext uri="{FF2B5EF4-FFF2-40B4-BE49-F238E27FC236}">
                <a16:creationId xmlns:a16="http://schemas.microsoft.com/office/drawing/2014/main" id="{E48510B0-F932-B7E4-A1BD-3E48A9904570}"/>
              </a:ext>
            </a:extLst>
          </p:cNvPr>
          <p:cNvSpPr txBox="1"/>
          <p:nvPr/>
        </p:nvSpPr>
        <p:spPr>
          <a:xfrm>
            <a:off x="6892995" y="4611743"/>
            <a:ext cx="4581236" cy="1077218"/>
          </a:xfrm>
          <a:prstGeom prst="rect">
            <a:avLst/>
          </a:prstGeom>
          <a:noFill/>
        </p:spPr>
        <p:txBody>
          <a:bodyPr wrap="square">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marR="0" lvl="0" indent="0" algn="just" defTabSz="938213"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lv-LV" altLang="lv-LV" sz="1600" b="0" i="0" u="none" strike="noStrike" kern="1200" cap="none" spc="0" normalizeH="0" baseline="0" noProof="0">
                <a:ln>
                  <a:noFill/>
                </a:ln>
                <a:solidFill>
                  <a:srgbClr val="595959"/>
                </a:solidFill>
                <a:effectLst/>
                <a:uLnTx/>
                <a:uFillTx/>
                <a:latin typeface="Verdana" panose="020B0604030504040204" pitchFamily="34" charset="0"/>
                <a:ea typeface="Verdana" panose="020B0604030504040204" pitchFamily="34" charset="0"/>
              </a:rPr>
              <a:t>* Vērtēšanas termiņ</a:t>
            </a:r>
            <a:r>
              <a:rPr kumimoji="0" lang="en-US" altLang="lv-LV" sz="1600" b="0" i="0" u="none" strike="noStrike" kern="1200" cap="none" spc="0" normalizeH="0" baseline="0" noProof="0">
                <a:ln>
                  <a:noFill/>
                </a:ln>
                <a:solidFill>
                  <a:srgbClr val="595959"/>
                </a:solidFill>
                <a:effectLst/>
                <a:uLnTx/>
                <a:uFillTx/>
                <a:latin typeface="Verdana" panose="020B0604030504040204" pitchFamily="34" charset="0"/>
                <a:ea typeface="Verdana" panose="020B0604030504040204" pitchFamily="34" charset="0"/>
              </a:rPr>
              <a:t>u var </a:t>
            </a:r>
            <a:r>
              <a:rPr kumimoji="0" lang="lv-LV" altLang="lv-LV" sz="1600" b="0" i="0" u="none" strike="noStrike" kern="1200" cap="none" spc="0" normalizeH="0" baseline="0">
                <a:ln>
                  <a:noFill/>
                </a:ln>
                <a:solidFill>
                  <a:srgbClr val="595959"/>
                </a:solidFill>
                <a:effectLst/>
                <a:uLnTx/>
                <a:uFillTx/>
                <a:latin typeface="Verdana" panose="020B0604030504040204" pitchFamily="34" charset="0"/>
                <a:ea typeface="Verdana" panose="020B0604030504040204" pitchFamily="34" charset="0"/>
              </a:rPr>
              <a:t>pagarināt</a:t>
            </a:r>
            <a:r>
              <a:rPr kumimoji="0" lang="en-US" altLang="lv-LV" sz="1600" b="0" i="0" u="none" strike="noStrike" kern="1200" cap="none" spc="0" normalizeH="0" baseline="0" noProof="0">
                <a:ln>
                  <a:noFill/>
                </a:ln>
                <a:solidFill>
                  <a:srgbClr val="595959"/>
                </a:solidFill>
                <a:effectLst/>
                <a:uLnTx/>
                <a:uFillTx/>
                <a:latin typeface="Verdana" panose="020B0604030504040204" pitchFamily="34" charset="0"/>
                <a:ea typeface="Verdana" panose="020B0604030504040204" pitchFamily="34" charset="0"/>
              </a:rPr>
              <a:t> </a:t>
            </a:r>
            <a:r>
              <a:rPr kumimoji="0" lang="lv-LV" altLang="lv-LV" sz="1600" b="0" i="0" u="none" strike="noStrike" kern="1200" cap="none" spc="0" normalizeH="0" baseline="0" noProof="0">
                <a:ln>
                  <a:noFill/>
                </a:ln>
                <a:solidFill>
                  <a:srgbClr val="595959"/>
                </a:solidFill>
                <a:effectLst/>
                <a:uLnTx/>
                <a:uFillTx/>
                <a:latin typeface="Verdana" panose="020B0604030504040204" pitchFamily="34" charset="0"/>
                <a:ea typeface="Verdana" panose="020B0604030504040204" pitchFamily="34" charset="0"/>
              </a:rPr>
              <a:t>uz laiku, kas nav ilgāks par sešiem mēnešiem no projekta iesnieguma iesniegšanas beigu datuma</a:t>
            </a:r>
          </a:p>
        </p:txBody>
      </p:sp>
    </p:spTree>
    <p:extLst>
      <p:ext uri="{BB962C8B-B14F-4D97-AF65-F5344CB8AC3E}">
        <p14:creationId xmlns:p14="http://schemas.microsoft.com/office/powerpoint/2010/main" val="2886708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CD43EC-9891-0C00-A1B2-D6E82E4A0402}"/>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B618A005-4613-DDE0-3166-67C4C562E7DE}"/>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96F113BF-6E83-7333-C3C7-ABE25C77DF69}"/>
              </a:ext>
            </a:extLst>
          </p:cNvPr>
          <p:cNvSpPr>
            <a:spLocks noGrp="1"/>
          </p:cNvSpPr>
          <p:nvPr>
            <p:ph type="sldNum" sz="quarter" idx="13"/>
          </p:nvPr>
        </p:nvSpPr>
        <p:spPr/>
        <p:txBody>
          <a:bodyPr/>
          <a:lstStyle/>
          <a:p>
            <a:pPr>
              <a:defRPr/>
            </a:pPr>
            <a:fld id="{9F6105F7-AC56-47D1-A571-69EA814D9A81}" type="slidenum">
              <a:rPr lang="en-US" altLang="lv-LV" smtClean="0"/>
              <a:pPr>
                <a:defRPr/>
              </a:pPr>
              <a:t>27</a:t>
            </a:fld>
            <a:endParaRPr lang="en-US" altLang="lv-LV"/>
          </a:p>
        </p:txBody>
      </p:sp>
      <p:sp>
        <p:nvSpPr>
          <p:cNvPr id="7" name="Title 1">
            <a:extLst>
              <a:ext uri="{FF2B5EF4-FFF2-40B4-BE49-F238E27FC236}">
                <a16:creationId xmlns:a16="http://schemas.microsoft.com/office/drawing/2014/main" id="{0DB6EA5E-7655-18B8-50D9-72A67AC9E534}"/>
              </a:ext>
            </a:extLst>
          </p:cNvPr>
          <p:cNvSpPr>
            <a:spLocks noGrp="1"/>
          </p:cNvSpPr>
          <p:nvPr>
            <p:ph type="title"/>
          </p:nvPr>
        </p:nvSpPr>
        <p:spPr>
          <a:xfrm>
            <a:off x="2755900" y="381000"/>
            <a:ext cx="8826500" cy="573191"/>
          </a:xfrm>
        </p:spPr>
        <p:txBody>
          <a:bodyPr/>
          <a:lstStyle/>
          <a:p>
            <a:r>
              <a:rPr lang="lv-LV" b="1" i="0" u="none" strike="noStrike">
                <a:solidFill>
                  <a:srgbClr val="002060"/>
                </a:solidFill>
                <a:effectLst/>
              </a:rPr>
              <a:t>Vērtēšanas kārtība</a:t>
            </a:r>
            <a:r>
              <a:rPr lang="en-US" b="1" i="0" u="none" strike="noStrike">
                <a:solidFill>
                  <a:srgbClr val="002060"/>
                </a:solidFill>
                <a:effectLst/>
              </a:rPr>
              <a:t> </a:t>
            </a:r>
            <a:endParaRPr lang="lv-LV"/>
          </a:p>
        </p:txBody>
      </p:sp>
      <p:grpSp>
        <p:nvGrpSpPr>
          <p:cNvPr id="8" name="Group 7">
            <a:extLst>
              <a:ext uri="{FF2B5EF4-FFF2-40B4-BE49-F238E27FC236}">
                <a16:creationId xmlns:a16="http://schemas.microsoft.com/office/drawing/2014/main" id="{06E70639-9697-867A-965A-F70264319500}"/>
              </a:ext>
            </a:extLst>
          </p:cNvPr>
          <p:cNvGrpSpPr>
            <a:grpSpLocks/>
          </p:cNvGrpSpPr>
          <p:nvPr/>
        </p:nvGrpSpPr>
        <p:grpSpPr bwMode="auto">
          <a:xfrm>
            <a:off x="68206" y="949077"/>
            <a:ext cx="10964025" cy="5527924"/>
            <a:chOff x="153749" y="1507358"/>
            <a:chExt cx="9247115" cy="3572030"/>
          </a:xfrm>
        </p:grpSpPr>
        <p:sp>
          <p:nvSpPr>
            <p:cNvPr id="9" name="Rectangle: Rounded Corners 8">
              <a:extLst>
                <a:ext uri="{FF2B5EF4-FFF2-40B4-BE49-F238E27FC236}">
                  <a16:creationId xmlns:a16="http://schemas.microsoft.com/office/drawing/2014/main" id="{2752AD50-2A7F-15E4-4579-F6D626F920F7}"/>
                </a:ext>
              </a:extLst>
            </p:cNvPr>
            <p:cNvSpPr/>
            <p:nvPr/>
          </p:nvSpPr>
          <p:spPr>
            <a:xfrm>
              <a:off x="6624234" y="3525454"/>
              <a:ext cx="2776630" cy="654031"/>
            </a:xfrm>
            <a:prstGeom prst="roundRect">
              <a:avLst/>
            </a:prstGeom>
            <a:solidFill>
              <a:schemeClr val="accent1">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defRPr/>
              </a:pPr>
              <a:r>
                <a:rPr lang="lv-LV" altLang="lv-LV" sz="1600" dirty="0">
                  <a:solidFill>
                    <a:srgbClr val="414142"/>
                  </a:solidFill>
                  <a:latin typeface="Verdana" panose="020B0604030504040204" pitchFamily="34" charset="0"/>
                  <a:cs typeface="Arial" panose="020B0604020202020204" pitchFamily="34" charset="0"/>
                </a:rPr>
                <a:t>specifiskie atbilstības kritēriji</a:t>
              </a:r>
              <a:endParaRPr lang="lv-LV" altLang="lv-LV" sz="1600" dirty="0">
                <a:solidFill>
                  <a:srgbClr val="FFFFFF"/>
                </a:solidFill>
                <a:latin typeface="Verdana" panose="020B060403050404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5E6A5CAC-1707-A981-533A-F1B4C985A632}"/>
                </a:ext>
              </a:extLst>
            </p:cNvPr>
            <p:cNvSpPr/>
            <p:nvPr/>
          </p:nvSpPr>
          <p:spPr>
            <a:xfrm>
              <a:off x="153749" y="2870995"/>
              <a:ext cx="3149704" cy="914374"/>
            </a:xfrm>
            <a:prstGeom prst="roundRect">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Font typeface="Arial" panose="020B0604020202020204" pitchFamily="34" charset="0"/>
                <a:buNone/>
                <a:defRPr/>
              </a:pPr>
              <a:r>
                <a:rPr lang="lv-LV" altLang="lv-LV" sz="2000">
                  <a:solidFill>
                    <a:srgbClr val="414142"/>
                  </a:solidFill>
                  <a:latin typeface="Verdana" panose="020B0604030504040204" pitchFamily="34" charset="0"/>
                  <a:cs typeface="Arial" panose="020B0604020202020204" pitchFamily="34" charset="0"/>
                </a:rPr>
                <a:t>Projektu iesniegumu vērtēšanas kritēriji</a:t>
              </a:r>
              <a:endParaRPr lang="lv-LV" altLang="lv-LV" sz="2000">
                <a:solidFill>
                  <a:srgbClr val="FFFFFF"/>
                </a:solidFill>
                <a:cs typeface="Arial" panose="020B0604020202020204" pitchFamily="34" charset="0"/>
              </a:endParaRPr>
            </a:p>
          </p:txBody>
        </p:sp>
        <p:sp>
          <p:nvSpPr>
            <p:cNvPr id="11" name="Rectangle: Rounded Corners 10">
              <a:extLst>
                <a:ext uri="{FF2B5EF4-FFF2-40B4-BE49-F238E27FC236}">
                  <a16:creationId xmlns:a16="http://schemas.microsoft.com/office/drawing/2014/main" id="{F4378B1D-2647-D6A5-2E5D-78C4B7B5F7AA}"/>
                </a:ext>
              </a:extLst>
            </p:cNvPr>
            <p:cNvSpPr/>
            <p:nvPr/>
          </p:nvSpPr>
          <p:spPr>
            <a:xfrm>
              <a:off x="3303454" y="1507358"/>
              <a:ext cx="3479691" cy="1377517"/>
            </a:xfrm>
            <a:prstGeom prst="roundRect">
              <a:avLst/>
            </a:prstGeom>
            <a:solidFill>
              <a:schemeClr val="accent1">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buFont typeface="Wingdings" panose="05000000000000000000" pitchFamily="2" charset="2"/>
                <a:buChar char="Ø"/>
                <a:defRPr/>
              </a:pPr>
              <a:r>
                <a:rPr lang="lv-LV" altLang="lv-LV" sz="1800" dirty="0">
                  <a:solidFill>
                    <a:srgbClr val="414142"/>
                  </a:solidFill>
                  <a:latin typeface="Verdana" panose="020B0604030504040204" pitchFamily="34" charset="0"/>
                </a:rPr>
                <a:t>izslēgšanas kritēriji</a:t>
              </a:r>
              <a:r>
                <a:rPr lang="en-US" altLang="lv-LV" sz="1800" dirty="0">
                  <a:solidFill>
                    <a:srgbClr val="414142"/>
                  </a:solidFill>
                  <a:latin typeface="Verdana" panose="020B0604030504040204" pitchFamily="34" charset="0"/>
                </a:rPr>
                <a:t>: </a:t>
              </a:r>
            </a:p>
            <a:p>
              <a:pPr marL="285750" indent="-285750">
                <a:buFont typeface="Verdana" panose="020B0604030504040204" pitchFamily="34" charset="0"/>
                <a:buChar char="─"/>
                <a:defRPr/>
              </a:pPr>
              <a:r>
                <a:rPr lang="en-US" altLang="lv-LV" sz="1800" dirty="0" err="1">
                  <a:solidFill>
                    <a:srgbClr val="414142"/>
                  </a:solidFill>
                  <a:latin typeface="Verdana" panose="020B0604030504040204" pitchFamily="34" charset="0"/>
                </a:rPr>
                <a:t>izslēgšanas</a:t>
              </a:r>
              <a:r>
                <a:rPr lang="en-US" altLang="lv-LV" sz="1800" dirty="0">
                  <a:solidFill>
                    <a:srgbClr val="414142"/>
                  </a:solidFill>
                  <a:latin typeface="Verdana" panose="020B0604030504040204" pitchFamily="34" charset="0"/>
                </a:rPr>
                <a:t> </a:t>
              </a:r>
              <a:r>
                <a:rPr lang="en-US" altLang="lv-LV" sz="1800" dirty="0" err="1">
                  <a:solidFill>
                    <a:srgbClr val="414142"/>
                  </a:solidFill>
                  <a:latin typeface="Verdana" panose="020B0604030504040204" pitchFamily="34" charset="0"/>
                </a:rPr>
                <a:t>nosacījumi</a:t>
              </a:r>
              <a:r>
                <a:rPr lang="en-US" altLang="lv-LV" sz="1800" dirty="0">
                  <a:solidFill>
                    <a:srgbClr val="414142"/>
                  </a:solidFill>
                  <a:latin typeface="Verdana" panose="020B0604030504040204" pitchFamily="34" charset="0"/>
                </a:rPr>
                <a:t>, </a:t>
              </a:r>
            </a:p>
            <a:p>
              <a:pPr marL="285750" indent="-285750">
                <a:buFont typeface="Verdana" panose="020B0604030504040204" pitchFamily="34" charset="0"/>
                <a:buChar char="─"/>
                <a:defRPr/>
              </a:pPr>
              <a:r>
                <a:rPr lang="en-US" altLang="lv-LV" sz="1800" dirty="0">
                  <a:solidFill>
                    <a:srgbClr val="414142"/>
                  </a:solidFill>
                  <a:latin typeface="Verdana" panose="020B0604030504040204" pitchFamily="34" charset="0"/>
                </a:rPr>
                <a:t>2.1. </a:t>
              </a:r>
              <a:r>
                <a:rPr lang="en-US" altLang="lv-LV" sz="1800" dirty="0" err="1">
                  <a:solidFill>
                    <a:srgbClr val="414142"/>
                  </a:solidFill>
                  <a:latin typeface="Verdana" panose="020B0604030504040204" pitchFamily="34" charset="0"/>
                </a:rPr>
                <a:t>kritērijs</a:t>
              </a:r>
              <a:r>
                <a:rPr lang="en-US" altLang="lv-LV" sz="1800" dirty="0">
                  <a:solidFill>
                    <a:srgbClr val="414142"/>
                  </a:solidFill>
                  <a:latin typeface="Verdana" panose="020B0604030504040204" pitchFamily="34" charset="0"/>
                </a:rPr>
                <a:t> (GNU), </a:t>
              </a:r>
            </a:p>
            <a:p>
              <a:pPr marL="285750" indent="-285750">
                <a:buFont typeface="Verdana" panose="020B0604030504040204" pitchFamily="34" charset="0"/>
                <a:buChar char="─"/>
                <a:defRPr/>
              </a:pPr>
              <a:r>
                <a:rPr lang="en-US" altLang="lv-LV" sz="1800" dirty="0">
                  <a:solidFill>
                    <a:srgbClr val="414142"/>
                  </a:solidFill>
                  <a:latin typeface="Verdana" panose="020B0604030504040204" pitchFamily="34" charset="0"/>
                </a:rPr>
                <a:t>2.4.kritērijs (</a:t>
              </a:r>
              <a:r>
                <a:rPr lang="en-US" altLang="lv-LV" sz="1800" dirty="0" err="1">
                  <a:solidFill>
                    <a:srgbClr val="414142"/>
                  </a:solidFill>
                  <a:latin typeface="Verdana" panose="020B0604030504040204" pitchFamily="34" charset="0"/>
                </a:rPr>
                <a:t>stimulējošā</a:t>
              </a:r>
              <a:r>
                <a:rPr lang="en-US" altLang="lv-LV" sz="1800" dirty="0">
                  <a:solidFill>
                    <a:srgbClr val="414142"/>
                  </a:solidFill>
                  <a:latin typeface="Verdana" panose="020B0604030504040204" pitchFamily="34" charset="0"/>
                </a:rPr>
                <a:t> </a:t>
              </a:r>
              <a:r>
                <a:rPr lang="en-US" altLang="lv-LV" sz="1800" dirty="0" err="1">
                  <a:solidFill>
                    <a:srgbClr val="414142"/>
                  </a:solidFill>
                  <a:latin typeface="Verdana" panose="020B0604030504040204" pitchFamily="34" charset="0"/>
                </a:rPr>
                <a:t>ietekme</a:t>
              </a:r>
              <a:r>
                <a:rPr lang="en-US" altLang="lv-LV" sz="1800" dirty="0">
                  <a:solidFill>
                    <a:srgbClr val="414142"/>
                  </a:solidFill>
                  <a:latin typeface="Verdana" panose="020B0604030504040204" pitchFamily="34" charset="0"/>
                </a:rPr>
                <a:t>)</a:t>
              </a:r>
            </a:p>
            <a:p>
              <a:pPr marL="285750" indent="-285750">
                <a:buFont typeface="Verdana" panose="020B0604030504040204" pitchFamily="34" charset="0"/>
                <a:buChar char="─"/>
                <a:defRPr/>
              </a:pPr>
              <a:r>
                <a:rPr lang="en-US" altLang="lv-LV" sz="1600" b="1" dirty="0">
                  <a:solidFill>
                    <a:schemeClr val="accent2"/>
                  </a:solidFill>
                  <a:latin typeface="Verdana" panose="020B0604030504040204" pitchFamily="34" charset="0"/>
                </a:rPr>
                <a:t>3.6. </a:t>
              </a:r>
              <a:r>
                <a:rPr lang="en-US" altLang="lv-LV" sz="1600" b="1" dirty="0" err="1">
                  <a:solidFill>
                    <a:schemeClr val="accent2"/>
                  </a:solidFill>
                  <a:latin typeface="Verdana" panose="020B0604030504040204" pitchFamily="34" charset="0"/>
                </a:rPr>
                <a:t>kritērijs</a:t>
              </a:r>
              <a:r>
                <a:rPr lang="en-US" altLang="lv-LV" sz="1600" b="1" dirty="0">
                  <a:solidFill>
                    <a:schemeClr val="accent2"/>
                  </a:solidFill>
                  <a:latin typeface="Verdana" panose="020B0604030504040204" pitchFamily="34" charset="0"/>
                </a:rPr>
                <a:t> (</a:t>
              </a:r>
              <a:r>
                <a:rPr lang="en-US" altLang="lv-LV" sz="1600" b="1" dirty="0" err="1">
                  <a:solidFill>
                    <a:schemeClr val="accent2"/>
                  </a:solidFill>
                  <a:latin typeface="Verdana" panose="020B0604030504040204" pitchFamily="34" charset="0"/>
                </a:rPr>
                <a:t>izstrādāta</a:t>
              </a:r>
              <a:r>
                <a:rPr lang="en-US" altLang="lv-LV" sz="1600" b="1" dirty="0">
                  <a:solidFill>
                    <a:schemeClr val="accent2"/>
                  </a:solidFill>
                  <a:latin typeface="Verdana" panose="020B0604030504040204" pitchFamily="34" charset="0"/>
                </a:rPr>
                <a:t> </a:t>
              </a:r>
              <a:r>
                <a:rPr lang="en-US" altLang="lv-LV" sz="1600" b="1" dirty="0" err="1">
                  <a:solidFill>
                    <a:schemeClr val="accent2"/>
                  </a:solidFill>
                  <a:latin typeface="Verdana" panose="020B0604030504040204" pitchFamily="34" charset="0"/>
                </a:rPr>
                <a:t>tehniskā</a:t>
              </a:r>
              <a:r>
                <a:rPr lang="en-US" altLang="lv-LV" sz="1600" b="1" dirty="0">
                  <a:solidFill>
                    <a:schemeClr val="accent2"/>
                  </a:solidFill>
                  <a:latin typeface="Verdana" panose="020B0604030504040204" pitchFamily="34" charset="0"/>
                </a:rPr>
                <a:t> </a:t>
              </a:r>
              <a:r>
                <a:rPr lang="en-US" altLang="lv-LV" sz="1600" b="1" dirty="0" err="1">
                  <a:solidFill>
                    <a:schemeClr val="accent2"/>
                  </a:solidFill>
                  <a:latin typeface="Verdana" panose="020B0604030504040204" pitchFamily="34" charset="0"/>
                </a:rPr>
                <a:t>dokumentācija</a:t>
              </a:r>
              <a:r>
                <a:rPr lang="en-US" altLang="lv-LV" sz="1600" b="1" dirty="0">
                  <a:solidFill>
                    <a:schemeClr val="accent2"/>
                  </a:solidFill>
                  <a:latin typeface="Verdana" panose="020B0604030504040204" pitchFamily="34" charset="0"/>
                </a:rPr>
                <a:t> </a:t>
              </a:r>
              <a:r>
                <a:rPr lang="en-US" altLang="lv-LV" sz="1600" b="1" dirty="0" err="1">
                  <a:solidFill>
                    <a:schemeClr val="accent2"/>
                  </a:solidFill>
                  <a:latin typeface="Verdana" panose="020B0604030504040204" pitchFamily="34" charset="0"/>
                </a:rPr>
                <a:t>visām</a:t>
              </a:r>
              <a:r>
                <a:rPr lang="en-US" altLang="lv-LV" sz="1600" b="1" dirty="0">
                  <a:solidFill>
                    <a:schemeClr val="accent2"/>
                  </a:solidFill>
                  <a:latin typeface="Verdana" panose="020B0604030504040204" pitchFamily="34" charset="0"/>
                </a:rPr>
                <a:t> </a:t>
              </a:r>
              <a:r>
                <a:rPr lang="en-US" altLang="lv-LV" sz="1600" b="1" dirty="0" err="1">
                  <a:solidFill>
                    <a:schemeClr val="accent2"/>
                  </a:solidFill>
                  <a:latin typeface="Verdana" panose="020B0604030504040204" pitchFamily="34" charset="0"/>
                </a:rPr>
                <a:t>projekta</a:t>
              </a:r>
              <a:r>
                <a:rPr lang="en-US" altLang="lv-LV" sz="1600" b="1" dirty="0">
                  <a:solidFill>
                    <a:schemeClr val="accent2"/>
                  </a:solidFill>
                  <a:latin typeface="Verdana" panose="020B0604030504040204" pitchFamily="34" charset="0"/>
                </a:rPr>
                <a:t> </a:t>
              </a:r>
              <a:r>
                <a:rPr lang="en-US" altLang="lv-LV" sz="1600" b="1" dirty="0" err="1">
                  <a:solidFill>
                    <a:schemeClr val="accent2"/>
                  </a:solidFill>
                  <a:latin typeface="Verdana" panose="020B0604030504040204" pitchFamily="34" charset="0"/>
                </a:rPr>
                <a:t>būvdarbībām</a:t>
              </a:r>
              <a:r>
                <a:rPr lang="en-US" altLang="lv-LV" sz="1600" b="1" dirty="0">
                  <a:solidFill>
                    <a:schemeClr val="accent2"/>
                  </a:solidFill>
                  <a:latin typeface="Verdana" panose="020B0604030504040204" pitchFamily="34" charset="0"/>
                </a:rPr>
                <a:t>)</a:t>
              </a:r>
              <a:endParaRPr lang="lv-LV" altLang="lv-LV" sz="1600" b="1" dirty="0">
                <a:solidFill>
                  <a:schemeClr val="accent2"/>
                </a:solidFill>
                <a:latin typeface="Verdana" panose="020B0604030504040204" pitchFamily="34" charset="0"/>
              </a:endParaRPr>
            </a:p>
          </p:txBody>
        </p:sp>
        <p:sp>
          <p:nvSpPr>
            <p:cNvPr id="12" name="Rectangle: Rounded Corners 11">
              <a:extLst>
                <a:ext uri="{FF2B5EF4-FFF2-40B4-BE49-F238E27FC236}">
                  <a16:creationId xmlns:a16="http://schemas.microsoft.com/office/drawing/2014/main" id="{B938F6C6-5FA4-7A22-ACDB-1E9014A42FAC}"/>
                </a:ext>
              </a:extLst>
            </p:cNvPr>
            <p:cNvSpPr/>
            <p:nvPr/>
          </p:nvSpPr>
          <p:spPr>
            <a:xfrm>
              <a:off x="3507221" y="3001296"/>
              <a:ext cx="2776630" cy="914374"/>
            </a:xfrm>
            <a:prstGeom prst="roundRect">
              <a:avLst/>
            </a:prstGeom>
            <a:solidFill>
              <a:schemeClr val="accent1">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buFont typeface="Wingdings" panose="05000000000000000000" pitchFamily="2" charset="2"/>
                <a:buChar char="Ø"/>
                <a:defRPr/>
              </a:pPr>
              <a:r>
                <a:rPr lang="lv-LV" altLang="lv-LV" sz="1800">
                  <a:solidFill>
                    <a:srgbClr val="414142"/>
                  </a:solidFill>
                  <a:latin typeface="Verdana" panose="020B0604030504040204" pitchFamily="34" charset="0"/>
                </a:rPr>
                <a:t>atbilstības kritēriji</a:t>
              </a:r>
              <a:endParaRPr lang="lv-LV" altLang="lv-LV" sz="1800">
                <a:solidFill>
                  <a:srgbClr val="1F497D"/>
                </a:solidFill>
                <a:latin typeface="Verdana" panose="020B0604030504040204" pitchFamily="34" charset="0"/>
              </a:endParaRPr>
            </a:p>
          </p:txBody>
        </p:sp>
        <p:sp>
          <p:nvSpPr>
            <p:cNvPr id="13" name="Rectangle: Rounded Corners 12">
              <a:extLst>
                <a:ext uri="{FF2B5EF4-FFF2-40B4-BE49-F238E27FC236}">
                  <a16:creationId xmlns:a16="http://schemas.microsoft.com/office/drawing/2014/main" id="{999A4641-2597-2128-8D01-F8D467F6695D}"/>
                </a:ext>
              </a:extLst>
            </p:cNvPr>
            <p:cNvSpPr/>
            <p:nvPr/>
          </p:nvSpPr>
          <p:spPr>
            <a:xfrm>
              <a:off x="3434071" y="4087228"/>
              <a:ext cx="2873470" cy="992160"/>
            </a:xfrm>
            <a:prstGeom prst="roundRect">
              <a:avLst/>
            </a:prstGeom>
            <a:solidFill>
              <a:schemeClr val="accent1">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buFont typeface="Wingdings" panose="05000000000000000000" pitchFamily="2" charset="2"/>
                <a:buChar char="Ø"/>
                <a:defRPr/>
              </a:pPr>
              <a:r>
                <a:rPr lang="lv-LV" altLang="lv-LV" sz="1800">
                  <a:solidFill>
                    <a:srgbClr val="414142"/>
                  </a:solidFill>
                  <a:latin typeface="Verdana" panose="020B0604030504040204" pitchFamily="34" charset="0"/>
                </a:rPr>
                <a:t>kvalitātes kritēriji</a:t>
              </a:r>
              <a:endParaRPr lang="lv-LV" altLang="lv-LV" sz="1800">
                <a:solidFill>
                  <a:srgbClr val="1F497D"/>
                </a:solidFill>
                <a:latin typeface="Verdana" panose="020B0604030504040204" pitchFamily="34" charset="0"/>
              </a:endParaRPr>
            </a:p>
          </p:txBody>
        </p:sp>
        <p:sp>
          <p:nvSpPr>
            <p:cNvPr id="14" name="Rectangle: Rounded Corners 13">
              <a:extLst>
                <a:ext uri="{FF2B5EF4-FFF2-40B4-BE49-F238E27FC236}">
                  <a16:creationId xmlns:a16="http://schemas.microsoft.com/office/drawing/2014/main" id="{06CF4074-1480-5DCC-0F29-7993B24756ED}"/>
                </a:ext>
              </a:extLst>
            </p:cNvPr>
            <p:cNvSpPr/>
            <p:nvPr/>
          </p:nvSpPr>
          <p:spPr>
            <a:xfrm>
              <a:off x="6624234" y="2832995"/>
              <a:ext cx="2776630" cy="654031"/>
            </a:xfrm>
            <a:prstGeom prst="roundRect">
              <a:avLst/>
            </a:prstGeom>
            <a:solidFill>
              <a:schemeClr val="accent1">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defRPr/>
              </a:pPr>
              <a:r>
                <a:rPr lang="lv-LV" altLang="lv-LV" sz="1600" dirty="0">
                  <a:solidFill>
                    <a:srgbClr val="414142"/>
                  </a:solidFill>
                  <a:latin typeface="Verdana" panose="020B0604030504040204" pitchFamily="34" charset="0"/>
                  <a:cs typeface="Arial" panose="020B0604020202020204" pitchFamily="34" charset="0"/>
                </a:rPr>
                <a:t>vienotie izvēles kritēriji</a:t>
              </a:r>
              <a:endParaRPr lang="lv-LV" altLang="lv-LV" sz="1600" dirty="0">
                <a:solidFill>
                  <a:srgbClr val="FFFFFF"/>
                </a:solidFill>
                <a:latin typeface="Verdana" panose="020B0604030504040204" pitchFamily="34" charset="0"/>
                <a:cs typeface="Arial" panose="020B0604020202020204" pitchFamily="34" charset="0"/>
              </a:endParaRPr>
            </a:p>
          </p:txBody>
        </p:sp>
      </p:grpSp>
      <p:sp>
        <p:nvSpPr>
          <p:cNvPr id="16" name="Rectangle: Rounded Corners 15">
            <a:extLst>
              <a:ext uri="{FF2B5EF4-FFF2-40B4-BE49-F238E27FC236}">
                <a16:creationId xmlns:a16="http://schemas.microsoft.com/office/drawing/2014/main" id="{8FA8CC34-47A6-388D-89A5-2F0AABBD6C63}"/>
              </a:ext>
            </a:extLst>
          </p:cNvPr>
          <p:cNvSpPr/>
          <p:nvPr/>
        </p:nvSpPr>
        <p:spPr>
          <a:xfrm>
            <a:off x="8267448" y="1223963"/>
            <a:ext cx="3314952" cy="1554043"/>
          </a:xfrm>
          <a:prstGeom prst="roundRect">
            <a:avLst/>
          </a:prstGeom>
          <a:solidFill>
            <a:schemeClr val="accent1">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400">
                <a:solidFill>
                  <a:schemeClr val="accent1"/>
                </a:solidFill>
                <a:latin typeface="Verdana" panose="020B0604030504040204" pitchFamily="34" charset="0"/>
                <a:ea typeface="Verdana" panose="020B0604030504040204" pitchFamily="34" charset="0"/>
              </a:rPr>
              <a:t>Ja kādā no secīgi vērtētajiem neprecizējamiem kritērijiem  </a:t>
            </a:r>
            <a:r>
              <a:rPr lang="lv-LV" sz="1400" b="1">
                <a:solidFill>
                  <a:schemeClr val="accent1"/>
                </a:solidFill>
                <a:latin typeface="Verdana" panose="020B0604030504040204" pitchFamily="34" charset="0"/>
                <a:ea typeface="Verdana" panose="020B0604030504040204" pitchFamily="34" charset="0"/>
              </a:rPr>
              <a:t>vērtējum</a:t>
            </a:r>
            <a:r>
              <a:rPr lang="en-US" sz="1400" b="1">
                <a:solidFill>
                  <a:schemeClr val="accent1"/>
                </a:solidFill>
                <a:latin typeface="Verdana" panose="020B0604030504040204" pitchFamily="34" charset="0"/>
                <a:ea typeface="Verdana" panose="020B0604030504040204" pitchFamily="34" charset="0"/>
              </a:rPr>
              <a:t>s </a:t>
            </a:r>
            <a:r>
              <a:rPr lang="en-US" sz="1400" b="1" err="1">
                <a:solidFill>
                  <a:schemeClr val="accent1"/>
                </a:solidFill>
                <a:latin typeface="Verdana" panose="020B0604030504040204" pitchFamily="34" charset="0"/>
                <a:ea typeface="Verdana" panose="020B0604030504040204" pitchFamily="34" charset="0"/>
              </a:rPr>
              <a:t>ir</a:t>
            </a:r>
            <a:r>
              <a:rPr lang="lv-LV" sz="1400" b="1">
                <a:solidFill>
                  <a:schemeClr val="accent1"/>
                </a:solidFill>
                <a:latin typeface="Verdana" panose="020B0604030504040204" pitchFamily="34" charset="0"/>
                <a:ea typeface="Verdana" panose="020B0604030504040204" pitchFamily="34" charset="0"/>
              </a:rPr>
              <a:t> “Nē”, vērtēšanu neturpina – projekta iesniegums tiek noraidīts</a:t>
            </a:r>
            <a:endParaRPr lang="lv-LV" sz="1400">
              <a:solidFill>
                <a:schemeClr val="accent1"/>
              </a:solidFill>
              <a:latin typeface="Verdana" panose="020B0604030504040204" pitchFamily="34" charset="0"/>
              <a:ea typeface="Verdana" panose="020B0604030504040204" pitchFamily="34" charset="0"/>
            </a:endParaRPr>
          </a:p>
        </p:txBody>
      </p:sp>
      <p:sp>
        <p:nvSpPr>
          <p:cNvPr id="19" name="Arrow: Right 18">
            <a:extLst>
              <a:ext uri="{FF2B5EF4-FFF2-40B4-BE49-F238E27FC236}">
                <a16:creationId xmlns:a16="http://schemas.microsoft.com/office/drawing/2014/main" id="{1B05D5B1-C436-D498-39AB-93107595AE1C}"/>
              </a:ext>
            </a:extLst>
          </p:cNvPr>
          <p:cNvSpPr/>
          <p:nvPr/>
        </p:nvSpPr>
        <p:spPr>
          <a:xfrm>
            <a:off x="7808495" y="1985211"/>
            <a:ext cx="589547" cy="1869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278105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F7E75-996C-7690-6C56-95953F73C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61B4F-CA54-6347-A6CE-F9F4E98331E5}"/>
              </a:ext>
            </a:extLst>
          </p:cNvPr>
          <p:cNvSpPr>
            <a:spLocks noGrp="1"/>
          </p:cNvSpPr>
          <p:nvPr>
            <p:ph type="title"/>
          </p:nvPr>
        </p:nvSpPr>
        <p:spPr>
          <a:xfrm>
            <a:off x="2595282" y="279389"/>
            <a:ext cx="8987118" cy="1066799"/>
          </a:xfrm>
        </p:spPr>
        <p:txBody>
          <a:bodyPr/>
          <a:lstStyle/>
          <a:p>
            <a:pPr algn="ctr"/>
            <a:r>
              <a:rPr lang="en-US" altLang="lv-LV" err="1">
                <a:solidFill>
                  <a:srgbClr val="002060"/>
                </a:solidFill>
              </a:rPr>
              <a:t>Kvalitātes</a:t>
            </a:r>
            <a:r>
              <a:rPr lang="en-US" altLang="lv-LV">
                <a:solidFill>
                  <a:srgbClr val="002060"/>
                </a:solidFill>
              </a:rPr>
              <a:t> </a:t>
            </a:r>
            <a:r>
              <a:rPr lang="en-US" altLang="lv-LV" err="1">
                <a:solidFill>
                  <a:srgbClr val="002060"/>
                </a:solidFill>
              </a:rPr>
              <a:t>kritērijos</a:t>
            </a:r>
            <a:r>
              <a:rPr lang="en-US" altLang="lv-LV">
                <a:solidFill>
                  <a:srgbClr val="002060"/>
                </a:solidFill>
              </a:rPr>
              <a:t> </a:t>
            </a:r>
            <a:r>
              <a:rPr lang="en-US" altLang="lv-LV" err="1">
                <a:solidFill>
                  <a:srgbClr val="002060"/>
                </a:solidFill>
              </a:rPr>
              <a:t>vērtējuma</a:t>
            </a:r>
            <a:r>
              <a:rPr lang="en-US" altLang="lv-LV">
                <a:solidFill>
                  <a:srgbClr val="002060"/>
                </a:solidFill>
              </a:rPr>
              <a:t> DATU AVOTS:</a:t>
            </a:r>
            <a:br>
              <a:rPr lang="en-US" altLang="lv-LV">
                <a:solidFill>
                  <a:srgbClr val="002060"/>
                </a:solidFill>
              </a:rPr>
            </a:br>
            <a:r>
              <a:rPr lang="en-US" altLang="lv-LV">
                <a:solidFill>
                  <a:srgbClr val="002060"/>
                </a:solidFill>
              </a:rPr>
              <a:t> </a:t>
            </a:r>
            <a:r>
              <a:rPr lang="en-US" altLang="lv-LV" err="1">
                <a:solidFill>
                  <a:srgbClr val="002060"/>
                </a:solidFill>
              </a:rPr>
              <a:t>projekta</a:t>
            </a:r>
            <a:r>
              <a:rPr lang="en-US" altLang="lv-LV">
                <a:solidFill>
                  <a:srgbClr val="002060"/>
                </a:solidFill>
              </a:rPr>
              <a:t> </a:t>
            </a:r>
            <a:r>
              <a:rPr lang="en-US" altLang="lv-LV" err="1">
                <a:solidFill>
                  <a:srgbClr val="002060"/>
                </a:solidFill>
              </a:rPr>
              <a:t>iesniegums</a:t>
            </a:r>
            <a:endParaRPr lang="lv-LV"/>
          </a:p>
        </p:txBody>
      </p:sp>
      <p:sp>
        <p:nvSpPr>
          <p:cNvPr id="5" name="Text Placeholder 4">
            <a:extLst>
              <a:ext uri="{FF2B5EF4-FFF2-40B4-BE49-F238E27FC236}">
                <a16:creationId xmlns:a16="http://schemas.microsoft.com/office/drawing/2014/main" id="{51EC4D6E-9EAB-52FE-0A3C-7320E1189C56}"/>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F55850B3-B3BE-AC87-B575-25D2EE769B88}"/>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CB638F51-14F7-3F39-69CE-26043C78FB7C}"/>
              </a:ext>
            </a:extLst>
          </p:cNvPr>
          <p:cNvSpPr>
            <a:spLocks noGrp="1"/>
          </p:cNvSpPr>
          <p:nvPr>
            <p:ph type="sldNum" sz="quarter" idx="13"/>
          </p:nvPr>
        </p:nvSpPr>
        <p:spPr/>
        <p:txBody>
          <a:bodyPr/>
          <a:lstStyle/>
          <a:p>
            <a:pPr>
              <a:defRPr/>
            </a:pPr>
            <a:fld id="{C13FA9C7-40A2-43F9-855C-6D03F26BCF39}" type="slidenum">
              <a:rPr lang="en-US" altLang="lv-LV" smtClean="0"/>
              <a:pPr>
                <a:defRPr/>
              </a:pPr>
              <a:t>28</a:t>
            </a:fld>
            <a:endParaRPr lang="en-US" altLang="lv-LV"/>
          </a:p>
        </p:txBody>
      </p:sp>
      <p:sp>
        <p:nvSpPr>
          <p:cNvPr id="11" name="Rectangle: Rounded Corners 10">
            <a:extLst>
              <a:ext uri="{FF2B5EF4-FFF2-40B4-BE49-F238E27FC236}">
                <a16:creationId xmlns:a16="http://schemas.microsoft.com/office/drawing/2014/main" id="{51562F7E-C682-9C8E-1736-8CBDA4BC08D9}"/>
              </a:ext>
            </a:extLst>
          </p:cNvPr>
          <p:cNvSpPr/>
          <p:nvPr/>
        </p:nvSpPr>
        <p:spPr>
          <a:xfrm>
            <a:off x="3302001" y="1127760"/>
            <a:ext cx="8483599" cy="5310460"/>
          </a:xfrm>
          <a:prstGeom prst="round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marL="285750" indent="-285750" algn="ctr">
              <a:buFont typeface="Wingdings" panose="05000000000000000000" pitchFamily="2" charset="2"/>
              <a:buChar char="Ø"/>
            </a:pPr>
            <a:r>
              <a:rPr lang="lv-LV" sz="1800" dirty="0">
                <a:solidFill>
                  <a:srgbClr val="002060"/>
                </a:solidFill>
                <a:effectLst/>
                <a:latin typeface="Verdana" panose="020B0604030504040204" pitchFamily="34" charset="0"/>
                <a:ea typeface="Verdana" panose="020B0604030504040204" pitchFamily="34" charset="0"/>
                <a:cs typeface="Arial" panose="020B0604020202020204" pitchFamily="34" charset="0"/>
              </a:rPr>
              <a:t>Koeficienta vērtība tiek fiksēta, pieņemot lēmumu par PI apstiprināšanu (pēc sākotnējā PI vērtējuma) vai PI apstiprināšanu ar nosacījumu. Koeficienta vērtību</a:t>
            </a:r>
            <a:r>
              <a:rPr lang="en-US" sz="1800" dirty="0">
                <a:solidFill>
                  <a:srgbClr val="002060"/>
                </a:solidFill>
                <a:effectLst/>
                <a:latin typeface="Verdana" panose="020B0604030504040204" pitchFamily="34" charset="0"/>
                <a:ea typeface="Verdana" panose="020B0604030504040204" pitchFamily="34" charset="0"/>
                <a:cs typeface="Arial" panose="020B0604020202020204" pitchFamily="34" charset="0"/>
              </a:rPr>
              <a:t>, </a:t>
            </a:r>
            <a:r>
              <a:rPr lang="en-US" sz="1800" dirty="0" err="1">
                <a:solidFill>
                  <a:srgbClr val="002060"/>
                </a:solidFill>
                <a:effectLst/>
                <a:latin typeface="Verdana" panose="020B0604030504040204" pitchFamily="34" charset="0"/>
                <a:ea typeface="Verdana" panose="020B0604030504040204" pitchFamily="34" charset="0"/>
                <a:cs typeface="Arial" panose="020B0604020202020204" pitchFamily="34" charset="0"/>
              </a:rPr>
              <a:t>piemēram</a:t>
            </a:r>
            <a:r>
              <a:rPr lang="en-US" sz="1800" dirty="0">
                <a:solidFill>
                  <a:srgbClr val="002060"/>
                </a:solidFill>
                <a:effectLst/>
                <a:latin typeface="Verdana" panose="020B0604030504040204" pitchFamily="34" charset="0"/>
                <a:ea typeface="Verdana" panose="020B0604030504040204" pitchFamily="34" charset="0"/>
                <a:cs typeface="Arial" panose="020B0604020202020204" pitchFamily="34" charset="0"/>
              </a:rPr>
              <a:t>,</a:t>
            </a:r>
            <a:r>
              <a:rPr lang="lv-LV" sz="1800" dirty="0">
                <a:solidFill>
                  <a:srgbClr val="002060"/>
                </a:solidFill>
                <a:effectLst/>
                <a:latin typeface="Verdana" panose="020B0604030504040204" pitchFamily="34" charset="0"/>
                <a:ea typeface="Verdana" panose="020B0604030504040204" pitchFamily="34" charset="0"/>
                <a:cs typeface="Arial" panose="020B0604020202020204" pitchFamily="34" charset="0"/>
              </a:rPr>
              <a:t> </a:t>
            </a:r>
            <a:r>
              <a:rPr lang="lv-LV"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a:t>
            </a:r>
            <a:r>
              <a:rPr lang="lv-LV" sz="1800" dirty="0">
                <a:solidFill>
                  <a:srgbClr val="002060"/>
                </a:solidFill>
                <a:effectLst/>
                <a:latin typeface="Verdana" panose="020B0604030504040204" pitchFamily="34" charset="0"/>
                <a:ea typeface="Verdana" panose="020B0604030504040204" pitchFamily="34" charset="0"/>
                <a:cs typeface="Arial" panose="020B0604020202020204" pitchFamily="34" charset="0"/>
              </a:rPr>
              <a:t>1</a:t>
            </a:r>
            <a:r>
              <a:rPr lang="lv-LV"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 piešķir tikai tajā gadījumā, ja no sākotnēji iesniegtā PI ir identificējama nepieciešamā informācija, </a:t>
            </a:r>
            <a:r>
              <a:rPr lang="en-US"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kas </a:t>
            </a:r>
            <a:r>
              <a:rPr lang="lv-LV"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ir skaidri saprotama, jo nav nepieciešami papildu</a:t>
            </a:r>
            <a:r>
              <a:rPr lang="en-US"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 </a:t>
            </a:r>
            <a:r>
              <a:rPr lang="en-US" sz="1800" b="1" dirty="0" err="1">
                <a:solidFill>
                  <a:srgbClr val="002060"/>
                </a:solidFill>
                <a:effectLst/>
                <a:latin typeface="Verdana" panose="020B0604030504040204" pitchFamily="34" charset="0"/>
                <a:ea typeface="Verdana" panose="020B0604030504040204" pitchFamily="34" charset="0"/>
                <a:cs typeface="Arial" panose="020B0604020202020204" pitchFamily="34" charset="0"/>
              </a:rPr>
              <a:t>skaidrojumi</a:t>
            </a:r>
            <a:r>
              <a:rPr lang="en-US"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a:t>
            </a:r>
          </a:p>
          <a:p>
            <a:pPr marL="285750" indent="-285750" algn="ctr">
              <a:buFont typeface="Wingdings" panose="05000000000000000000" pitchFamily="2" charset="2"/>
              <a:buChar char="Ø"/>
            </a:pPr>
            <a:endParaRPr lang="en-US" sz="1800" dirty="0">
              <a:solidFill>
                <a:srgbClr val="002060"/>
              </a:solidFill>
              <a:latin typeface="Verdana" panose="020B0604030504040204" pitchFamily="34" charset="0"/>
              <a:ea typeface="Verdana" panose="020B0604030504040204" pitchFamily="34" charset="0"/>
              <a:cs typeface="Arial" panose="020B0604020202020204" pitchFamily="34" charset="0"/>
            </a:endParaRPr>
          </a:p>
          <a:p>
            <a:pPr marL="285750" indent="-285750" algn="ctr">
              <a:buFont typeface="Wingdings" panose="05000000000000000000" pitchFamily="2" charset="2"/>
              <a:buChar char="Ø"/>
            </a:pPr>
            <a:r>
              <a:rPr lang="lv-LV" sz="1800" dirty="0">
                <a:solidFill>
                  <a:srgbClr val="002060"/>
                </a:solidFill>
                <a:effectLst/>
                <a:latin typeface="Verdana" panose="020B0604030504040204" pitchFamily="34" charset="0"/>
                <a:ea typeface="Verdana" panose="020B0604030504040204" pitchFamily="34" charset="0"/>
                <a:cs typeface="Arial" panose="020B0604020202020204" pitchFamily="34" charset="0"/>
              </a:rPr>
              <a:t> </a:t>
            </a:r>
            <a:r>
              <a:rPr lang="en-US" sz="1800" dirty="0">
                <a:solidFill>
                  <a:srgbClr val="002060"/>
                </a:solidFill>
                <a:latin typeface="Verdana" panose="020B0604030504040204" pitchFamily="34" charset="0"/>
                <a:ea typeface="Verdana" panose="020B0604030504040204" pitchFamily="34" charset="0"/>
                <a:cs typeface="Arial" panose="020B0604020202020204" pitchFamily="34" charset="0"/>
              </a:rPr>
              <a:t>J</a:t>
            </a:r>
            <a:r>
              <a:rPr lang="lv-LV" sz="1800" dirty="0">
                <a:solidFill>
                  <a:srgbClr val="002060"/>
                </a:solidFill>
                <a:effectLst/>
                <a:latin typeface="Verdana" panose="020B0604030504040204" pitchFamily="34" charset="0"/>
                <a:ea typeface="Verdana" panose="020B0604030504040204" pitchFamily="34" charset="0"/>
                <a:cs typeface="Arial" panose="020B0604020202020204" pitchFamily="34" charset="0"/>
              </a:rPr>
              <a:t>a precizētais PI tiek papildināts ar informāciju, kas PI ļautu saņemt vērtību</a:t>
            </a:r>
            <a:r>
              <a:rPr lang="en-US" sz="1800" dirty="0">
                <a:solidFill>
                  <a:srgbClr val="002060"/>
                </a:solidFill>
                <a:effectLst/>
                <a:latin typeface="Verdana" panose="020B0604030504040204" pitchFamily="34" charset="0"/>
                <a:ea typeface="Verdana" panose="020B0604030504040204" pitchFamily="34" charset="0"/>
                <a:cs typeface="Arial" panose="020B0604020202020204" pitchFamily="34" charset="0"/>
              </a:rPr>
              <a:t>, </a:t>
            </a:r>
            <a:r>
              <a:rPr lang="en-US" sz="1800" dirty="0" err="1">
                <a:solidFill>
                  <a:srgbClr val="002060"/>
                </a:solidFill>
                <a:effectLst/>
                <a:latin typeface="Verdana" panose="020B0604030504040204" pitchFamily="34" charset="0"/>
                <a:ea typeface="Verdana" panose="020B0604030504040204" pitchFamily="34" charset="0"/>
                <a:cs typeface="Arial" panose="020B0604020202020204" pitchFamily="34" charset="0"/>
              </a:rPr>
              <a:t>piemēram</a:t>
            </a:r>
            <a:r>
              <a:rPr lang="en-US" sz="1800" dirty="0">
                <a:solidFill>
                  <a:srgbClr val="002060"/>
                </a:solidFill>
                <a:effectLst/>
                <a:latin typeface="Verdana" panose="020B0604030504040204" pitchFamily="34" charset="0"/>
                <a:ea typeface="Verdana" panose="020B0604030504040204" pitchFamily="34" charset="0"/>
                <a:cs typeface="Arial" panose="020B0604020202020204" pitchFamily="34" charset="0"/>
              </a:rPr>
              <a:t>,</a:t>
            </a:r>
            <a:r>
              <a:rPr lang="lv-LV" sz="1800" dirty="0">
                <a:solidFill>
                  <a:srgbClr val="002060"/>
                </a:solidFill>
                <a:effectLst/>
                <a:latin typeface="Verdana" panose="020B0604030504040204" pitchFamily="34" charset="0"/>
                <a:ea typeface="Verdana" panose="020B0604030504040204" pitchFamily="34" charset="0"/>
                <a:cs typeface="Arial" panose="020B0604020202020204" pitchFamily="34" charset="0"/>
              </a:rPr>
              <a:t> “1”, iepriekš piešķirtā koeficienta vērtība “0” </a:t>
            </a:r>
            <a:r>
              <a:rPr lang="lv-LV"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nemainās</a:t>
            </a:r>
            <a:r>
              <a:rPr lang="en-US"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 un </a:t>
            </a:r>
            <a:r>
              <a:rPr lang="lv-LV"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netiek palielināta </a:t>
            </a:r>
            <a:r>
              <a:rPr lang="lv-LV" sz="1800" dirty="0">
                <a:solidFill>
                  <a:srgbClr val="002060"/>
                </a:solidFill>
                <a:effectLst/>
                <a:latin typeface="Verdana" panose="020B0604030504040204" pitchFamily="34" charset="0"/>
                <a:ea typeface="Verdana" panose="020B0604030504040204" pitchFamily="34" charset="0"/>
                <a:cs typeface="Arial" panose="020B0604020202020204" pitchFamily="34" charset="0"/>
              </a:rPr>
              <a:t>uz “1”.</a:t>
            </a:r>
            <a:endParaRPr lang="en-US" sz="1800" dirty="0">
              <a:solidFill>
                <a:srgbClr val="002060"/>
              </a:solidFill>
              <a:effectLst/>
              <a:latin typeface="Verdana" panose="020B0604030504040204" pitchFamily="34" charset="0"/>
              <a:ea typeface="Verdana" panose="020B0604030504040204" pitchFamily="34" charset="0"/>
              <a:cs typeface="Arial" panose="020B0604020202020204" pitchFamily="34" charset="0"/>
            </a:endParaRPr>
          </a:p>
          <a:p>
            <a:pPr marL="285750" indent="-285750" algn="ctr">
              <a:buFont typeface="Wingdings" panose="05000000000000000000" pitchFamily="2" charset="2"/>
              <a:buChar char="Ø"/>
            </a:pPr>
            <a:endParaRPr lang="en-US" sz="1800" dirty="0">
              <a:solidFill>
                <a:srgbClr val="002060"/>
              </a:solidFill>
              <a:effectLst/>
              <a:latin typeface="Verdana" panose="020B0604030504040204" pitchFamily="34" charset="0"/>
              <a:ea typeface="Verdana" panose="020B0604030504040204" pitchFamily="34" charset="0"/>
              <a:cs typeface="Arial" panose="020B0604020202020204" pitchFamily="34" charset="0"/>
            </a:endParaRPr>
          </a:p>
          <a:p>
            <a:pPr marL="285750" indent="-285750" algn="ctr">
              <a:buFont typeface="Wingdings" panose="05000000000000000000" pitchFamily="2" charset="2"/>
              <a:buChar char="Ø"/>
            </a:pPr>
            <a:r>
              <a:rPr lang="lv-LV" sz="1800" dirty="0">
                <a:solidFill>
                  <a:srgbClr val="002060"/>
                </a:solidFill>
                <a:effectLst/>
                <a:latin typeface="Verdana" panose="020B0604030504040204" pitchFamily="34" charset="0"/>
                <a:ea typeface="Verdana" panose="020B0604030504040204" pitchFamily="34" charset="0"/>
                <a:cs typeface="Arial" panose="020B0604020202020204" pitchFamily="34" charset="0"/>
              </a:rPr>
              <a:t> Savukārt, iesniedzot precizēto PI, koeficienta </a:t>
            </a:r>
            <a:r>
              <a:rPr lang="lv-LV"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vērtību var samazināt</a:t>
            </a:r>
            <a:r>
              <a:rPr lang="lv-LV" sz="1800" dirty="0">
                <a:solidFill>
                  <a:srgbClr val="002060"/>
                </a:solidFill>
                <a:effectLst/>
                <a:latin typeface="Verdana" panose="020B0604030504040204" pitchFamily="34" charset="0"/>
                <a:ea typeface="Verdana" panose="020B0604030504040204" pitchFamily="34" charset="0"/>
                <a:cs typeface="Arial" panose="020B0604020202020204" pitchFamily="34" charset="0"/>
              </a:rPr>
              <a:t> uz “0” tajā gadījumā, ja, vērtējot precizēto PI, tiek secināts, ka </a:t>
            </a:r>
            <a:r>
              <a:rPr lang="lv-LV"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iepriekš identificēt</a:t>
            </a:r>
            <a:r>
              <a:rPr lang="en-US"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ā </a:t>
            </a:r>
            <a:r>
              <a:rPr lang="en-US" sz="1800" b="1" dirty="0" err="1">
                <a:solidFill>
                  <a:srgbClr val="002060"/>
                </a:solidFill>
                <a:effectLst/>
                <a:latin typeface="Verdana" panose="020B0604030504040204" pitchFamily="34" charset="0"/>
                <a:ea typeface="Verdana" panose="020B0604030504040204" pitchFamily="34" charset="0"/>
                <a:cs typeface="Arial" panose="020B0604020202020204" pitchFamily="34" charset="0"/>
              </a:rPr>
              <a:t>informācija</a:t>
            </a:r>
            <a:r>
              <a:rPr lang="en-US"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 kas </a:t>
            </a:r>
            <a:r>
              <a:rPr lang="en-US" sz="1800" b="1" dirty="0" err="1">
                <a:solidFill>
                  <a:srgbClr val="002060"/>
                </a:solidFill>
                <a:effectLst/>
                <a:latin typeface="Verdana" panose="020B0604030504040204" pitchFamily="34" charset="0"/>
                <a:ea typeface="Verdana" panose="020B0604030504040204" pitchFamily="34" charset="0"/>
                <a:cs typeface="Arial" panose="020B0604020202020204" pitchFamily="34" charset="0"/>
              </a:rPr>
              <a:t>nodrošināja</a:t>
            </a:r>
            <a:r>
              <a:rPr lang="en-US"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 </a:t>
            </a:r>
            <a:r>
              <a:rPr lang="en-US" sz="1800" b="1" dirty="0" err="1">
                <a:solidFill>
                  <a:srgbClr val="002060"/>
                </a:solidFill>
                <a:effectLst/>
                <a:latin typeface="Verdana" panose="020B0604030504040204" pitchFamily="34" charset="0"/>
                <a:ea typeface="Verdana" panose="020B0604030504040204" pitchFamily="34" charset="0"/>
                <a:cs typeface="Arial" panose="020B0604020202020204" pitchFamily="34" charset="0"/>
              </a:rPr>
              <a:t>koeficienta</a:t>
            </a:r>
            <a:r>
              <a:rPr lang="en-US"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 </a:t>
            </a:r>
            <a:r>
              <a:rPr lang="en-US" sz="1800" b="1" dirty="0" err="1">
                <a:solidFill>
                  <a:srgbClr val="002060"/>
                </a:solidFill>
                <a:effectLst/>
                <a:latin typeface="Verdana" panose="020B0604030504040204" pitchFamily="34" charset="0"/>
                <a:ea typeface="Verdana" panose="020B0604030504040204" pitchFamily="34" charset="0"/>
                <a:cs typeface="Arial" panose="020B0604020202020204" pitchFamily="34" charset="0"/>
              </a:rPr>
              <a:t>vērtību</a:t>
            </a:r>
            <a:r>
              <a:rPr lang="en-US"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 PI nav </a:t>
            </a:r>
            <a:r>
              <a:rPr lang="en-US" sz="1800" b="1" dirty="0" err="1">
                <a:solidFill>
                  <a:srgbClr val="002060"/>
                </a:solidFill>
                <a:effectLst/>
                <a:latin typeface="Verdana" panose="020B0604030504040204" pitchFamily="34" charset="0"/>
                <a:ea typeface="Verdana" panose="020B0604030504040204" pitchFamily="34" charset="0"/>
                <a:cs typeface="Arial" panose="020B0604020202020204" pitchFamily="34" charset="0"/>
              </a:rPr>
              <a:t>vairs</a:t>
            </a:r>
            <a:r>
              <a:rPr lang="en-US"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 </a:t>
            </a:r>
            <a:r>
              <a:rPr lang="en-US" sz="1800" b="1" dirty="0" err="1">
                <a:solidFill>
                  <a:srgbClr val="002060"/>
                </a:solidFill>
                <a:effectLst/>
                <a:latin typeface="Verdana" panose="020B0604030504040204" pitchFamily="34" charset="0"/>
                <a:ea typeface="Verdana" panose="020B0604030504040204" pitchFamily="34" charset="0"/>
                <a:cs typeface="Arial" panose="020B0604020202020204" pitchFamily="34" charset="0"/>
              </a:rPr>
              <a:t>konstatējama</a:t>
            </a:r>
            <a:r>
              <a:rPr lang="en-US" sz="1800" b="1" dirty="0">
                <a:solidFill>
                  <a:srgbClr val="002060"/>
                </a:solidFill>
                <a:latin typeface="Verdana" panose="020B0604030504040204" pitchFamily="34" charset="0"/>
                <a:ea typeface="Verdana" panose="020B0604030504040204" pitchFamily="34" charset="0"/>
                <a:cs typeface="Arial" panose="020B0604020202020204" pitchFamily="34" charset="0"/>
              </a:rPr>
              <a:t>, </a:t>
            </a:r>
            <a:r>
              <a:rPr lang="en-US" sz="1800" b="1" dirty="0" err="1">
                <a:solidFill>
                  <a:srgbClr val="002060"/>
                </a:solidFill>
                <a:latin typeface="Verdana" panose="020B0604030504040204" pitchFamily="34" charset="0"/>
                <a:ea typeface="Verdana" panose="020B0604030504040204" pitchFamily="34" charset="0"/>
                <a:cs typeface="Arial" panose="020B0604020202020204" pitchFamily="34" charset="0"/>
              </a:rPr>
              <a:t>piemēram</a:t>
            </a:r>
            <a:r>
              <a:rPr lang="en-US" sz="1800" b="1" dirty="0">
                <a:solidFill>
                  <a:srgbClr val="002060"/>
                </a:solidFill>
                <a:latin typeface="Verdana" panose="020B0604030504040204" pitchFamily="34" charset="0"/>
                <a:ea typeface="Verdana" panose="020B0604030504040204" pitchFamily="34" charset="0"/>
                <a:cs typeface="Arial" panose="020B0604020202020204" pitchFamily="34" charset="0"/>
              </a:rPr>
              <a:t>, </a:t>
            </a:r>
            <a:r>
              <a:rPr lang="en-US" sz="1800" b="1" dirty="0" err="1">
                <a:solidFill>
                  <a:srgbClr val="002060"/>
                </a:solidFill>
                <a:latin typeface="Verdana" panose="020B0604030504040204" pitchFamily="34" charset="0"/>
                <a:ea typeface="Verdana" panose="020B0604030504040204" pitchFamily="34" charset="0"/>
                <a:cs typeface="Arial" panose="020B0604020202020204" pitchFamily="34" charset="0"/>
              </a:rPr>
              <a:t>tā</a:t>
            </a:r>
            <a:r>
              <a:rPr lang="en-US" sz="1800" b="1" dirty="0">
                <a:solidFill>
                  <a:srgbClr val="002060"/>
                </a:solidFill>
                <a:latin typeface="Verdana" panose="020B0604030504040204" pitchFamily="34" charset="0"/>
                <a:ea typeface="Verdana" panose="020B0604030504040204" pitchFamily="34" charset="0"/>
                <a:cs typeface="Arial" panose="020B0604020202020204" pitchFamily="34" charset="0"/>
              </a:rPr>
              <a:t> </a:t>
            </a:r>
            <a:r>
              <a:rPr lang="en-US" sz="1800" b="1" dirty="0" err="1">
                <a:solidFill>
                  <a:srgbClr val="002060"/>
                </a:solidFill>
                <a:latin typeface="Verdana" panose="020B0604030504040204" pitchFamily="34" charset="0"/>
                <a:ea typeface="Verdana" panose="020B0604030504040204" pitchFamily="34" charset="0"/>
                <a:cs typeface="Arial" panose="020B0604020202020204" pitchFamily="34" charset="0"/>
              </a:rPr>
              <a:t>ir</a:t>
            </a:r>
            <a:r>
              <a:rPr lang="en-US"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 </a:t>
            </a:r>
            <a:r>
              <a:rPr lang="en-US" sz="1800" b="1" dirty="0" err="1">
                <a:solidFill>
                  <a:srgbClr val="002060"/>
                </a:solidFill>
                <a:effectLst/>
                <a:latin typeface="Verdana" panose="020B0604030504040204" pitchFamily="34" charset="0"/>
                <a:ea typeface="Verdana" panose="020B0604030504040204" pitchFamily="34" charset="0"/>
                <a:cs typeface="Arial" panose="020B0604020202020204" pitchFamily="34" charset="0"/>
              </a:rPr>
              <a:t>dzēsta</a:t>
            </a:r>
            <a:r>
              <a:rPr lang="en-US"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a:t>
            </a:r>
            <a:r>
              <a:rPr lang="lv-LV"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 </a:t>
            </a:r>
            <a:endParaRPr lang="en-US"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endParaRPr>
          </a:p>
          <a:p>
            <a:pPr algn="ctr"/>
            <a:endParaRPr lang="en-US"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endParaRPr>
          </a:p>
          <a:p>
            <a:pPr algn="ctr"/>
            <a:endParaRPr lang="lv-LV" sz="1800" b="1" dirty="0">
              <a:solidFill>
                <a:srgbClr val="002060"/>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3" name="Arrow: Right 2">
            <a:extLst>
              <a:ext uri="{FF2B5EF4-FFF2-40B4-BE49-F238E27FC236}">
                <a16:creationId xmlns:a16="http://schemas.microsoft.com/office/drawing/2014/main" id="{2F9FC94B-8497-0E25-7DDB-EEC025836843}"/>
              </a:ext>
            </a:extLst>
          </p:cNvPr>
          <p:cNvSpPr/>
          <p:nvPr/>
        </p:nvSpPr>
        <p:spPr>
          <a:xfrm>
            <a:off x="267629" y="2555860"/>
            <a:ext cx="3034372" cy="2341259"/>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lvl="0"/>
            <a:endParaRPr lang="lv-LV" sz="1800">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23509E97-3156-00E6-D48D-09E898FC87CE}"/>
              </a:ext>
            </a:extLst>
          </p:cNvPr>
          <p:cNvPicPr>
            <a:picLocks noChangeAspect="1"/>
          </p:cNvPicPr>
          <p:nvPr/>
        </p:nvPicPr>
        <p:blipFill>
          <a:blip r:embed="rId3"/>
          <a:stretch>
            <a:fillRect/>
          </a:stretch>
        </p:blipFill>
        <p:spPr>
          <a:xfrm>
            <a:off x="1164649" y="3177788"/>
            <a:ext cx="1182311" cy="1109290"/>
          </a:xfrm>
          <a:prstGeom prst="rect">
            <a:avLst/>
          </a:prstGeom>
        </p:spPr>
      </p:pic>
    </p:spTree>
    <p:extLst>
      <p:ext uri="{BB962C8B-B14F-4D97-AF65-F5344CB8AC3E}">
        <p14:creationId xmlns:p14="http://schemas.microsoft.com/office/powerpoint/2010/main" val="394138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163DA-E246-EBAE-3459-A1027CB5FF80}"/>
            </a:ext>
          </a:extLst>
        </p:cNvPr>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B71B199B-896E-2382-96A2-1DF62371F7C5}"/>
              </a:ext>
            </a:extLst>
          </p:cNvPr>
          <p:cNvGraphicFramePr>
            <a:graphicFrameLocks noGrp="1"/>
          </p:cNvGraphicFramePr>
          <p:nvPr>
            <p:ph sz="half" idx="2"/>
            <p:extLst>
              <p:ext uri="{D42A27DB-BD31-4B8C-83A1-F6EECF244321}">
                <p14:modId xmlns:p14="http://schemas.microsoft.com/office/powerpoint/2010/main" val="2406611874"/>
              </p:ext>
            </p:extLst>
          </p:nvPr>
        </p:nvGraphicFramePr>
        <p:xfrm>
          <a:off x="763010" y="2047388"/>
          <a:ext cx="4017712" cy="3493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9" name="Slide Number Placeholder 6">
            <a:extLst>
              <a:ext uri="{FF2B5EF4-FFF2-40B4-BE49-F238E27FC236}">
                <a16:creationId xmlns:a16="http://schemas.microsoft.com/office/drawing/2014/main" id="{85FB60FD-3303-E207-B6C7-4EB7F889D5EB}"/>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5D593FA-F885-4B96-88A3-E0D6E5942471}" type="slidenum">
              <a:rPr lang="en-US" altLang="lv-LV" smtClean="0"/>
              <a:pPr/>
              <a:t>29</a:t>
            </a:fld>
            <a:endParaRPr lang="en-US" altLang="lv-LV"/>
          </a:p>
        </p:txBody>
      </p:sp>
      <p:grpSp>
        <p:nvGrpSpPr>
          <p:cNvPr id="24580" name="Group 5">
            <a:extLst>
              <a:ext uri="{FF2B5EF4-FFF2-40B4-BE49-F238E27FC236}">
                <a16:creationId xmlns:a16="http://schemas.microsoft.com/office/drawing/2014/main" id="{29E0DEBE-F12A-B7DA-0FF0-91631FFCF2A8}"/>
              </a:ext>
            </a:extLst>
          </p:cNvPr>
          <p:cNvGrpSpPr>
            <a:grpSpLocks/>
          </p:cNvGrpSpPr>
          <p:nvPr/>
        </p:nvGrpSpPr>
        <p:grpSpPr bwMode="auto">
          <a:xfrm>
            <a:off x="4810702" y="1333667"/>
            <a:ext cx="6618288" cy="5159375"/>
            <a:chOff x="5070764" y="1553844"/>
            <a:chExt cx="6618473" cy="5160390"/>
          </a:xfrm>
        </p:grpSpPr>
        <p:sp>
          <p:nvSpPr>
            <p:cNvPr id="4" name="Rectangle: Rounded Corners 3">
              <a:extLst>
                <a:ext uri="{FF2B5EF4-FFF2-40B4-BE49-F238E27FC236}">
                  <a16:creationId xmlns:a16="http://schemas.microsoft.com/office/drawing/2014/main" id="{DD2CC600-4FF3-C638-23F6-E72F99F1FD8A}"/>
                </a:ext>
              </a:extLst>
            </p:cNvPr>
            <p:cNvSpPr/>
            <p:nvPr/>
          </p:nvSpPr>
          <p:spPr>
            <a:xfrm>
              <a:off x="5070764" y="1553844"/>
              <a:ext cx="6512107" cy="1232142"/>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lv-LV" sz="1400" dirty="0">
                  <a:solidFill>
                    <a:srgbClr val="414142"/>
                  </a:solidFill>
                  <a:latin typeface="Verdana" panose="020B0604030504040204" pitchFamily="34" charset="0"/>
                  <a:cs typeface="Arial" panose="020B0604020202020204" pitchFamily="34" charset="0"/>
                </a:rPr>
                <a:t>Atbilstošos projektus, ievērojot </a:t>
              </a:r>
              <a:r>
                <a:rPr lang="lv-LV" altLang="lv-LV" sz="1400" b="1" dirty="0">
                  <a:solidFill>
                    <a:schemeClr val="accent2"/>
                  </a:solidFill>
                  <a:latin typeface="Verdana" panose="020B0604030504040204" pitchFamily="34" charset="0"/>
                  <a:cs typeface="Arial" panose="020B0604020202020204" pitchFamily="34" charset="0"/>
                </a:rPr>
                <a:t>katram </a:t>
              </a:r>
              <a:r>
                <a:rPr lang="en-US" altLang="lv-LV" sz="1400" b="1" dirty="0" err="1">
                  <a:solidFill>
                    <a:schemeClr val="accent2"/>
                  </a:solidFill>
                  <a:latin typeface="Verdana" panose="020B0604030504040204" pitchFamily="34" charset="0"/>
                  <a:cs typeface="Arial" panose="020B0604020202020204" pitchFamily="34" charset="0"/>
                </a:rPr>
                <a:t>plānošanas</a:t>
              </a:r>
              <a:r>
                <a:rPr lang="en-US" altLang="lv-LV" sz="1400" b="1" dirty="0">
                  <a:solidFill>
                    <a:schemeClr val="accent2"/>
                  </a:solidFill>
                  <a:latin typeface="Verdana" panose="020B0604030504040204" pitchFamily="34" charset="0"/>
                  <a:cs typeface="Arial" panose="020B0604020202020204" pitchFamily="34" charset="0"/>
                </a:rPr>
                <a:t> </a:t>
              </a:r>
              <a:r>
                <a:rPr lang="lv-LV" altLang="lv-LV" sz="1400" b="1" dirty="0">
                  <a:solidFill>
                    <a:schemeClr val="accent2"/>
                  </a:solidFill>
                  <a:latin typeface="Verdana" panose="020B0604030504040204" pitchFamily="34" charset="0"/>
                  <a:cs typeface="Arial" panose="020B0604020202020204" pitchFamily="34" charset="0"/>
                </a:rPr>
                <a:t>reģionam </a:t>
              </a:r>
              <a:r>
                <a:rPr lang="lv-LV" altLang="lv-LV" sz="1400" dirty="0">
                  <a:solidFill>
                    <a:srgbClr val="414142"/>
                  </a:solidFill>
                  <a:latin typeface="Verdana" panose="020B0604030504040204" pitchFamily="34" charset="0"/>
                  <a:cs typeface="Arial" panose="020B0604020202020204" pitchFamily="34" charset="0"/>
                </a:rPr>
                <a:t>pieejamo </a:t>
              </a:r>
              <a:r>
                <a:rPr lang="en-US" altLang="lv-LV" sz="1400" dirty="0">
                  <a:solidFill>
                    <a:srgbClr val="414142"/>
                  </a:solidFill>
                  <a:latin typeface="Verdana" panose="020B0604030504040204" pitchFamily="34" charset="0"/>
                  <a:cs typeface="Arial" panose="020B0604020202020204" pitchFamily="34" charset="0"/>
                </a:rPr>
                <a:t>ERAF</a:t>
              </a:r>
              <a:r>
                <a:rPr lang="lv-LV" altLang="lv-LV" sz="1400" dirty="0">
                  <a:solidFill>
                    <a:srgbClr val="414142"/>
                  </a:solidFill>
                  <a:latin typeface="Verdana" panose="020B0604030504040204" pitchFamily="34" charset="0"/>
                  <a:cs typeface="Arial" panose="020B0604020202020204" pitchFamily="34" charset="0"/>
                </a:rPr>
                <a:t> finansējuma apjomu, sarindo </a:t>
              </a:r>
              <a:r>
                <a:rPr lang="lv-LV" altLang="lv-LV" sz="1400" b="1" dirty="0">
                  <a:solidFill>
                    <a:srgbClr val="414142"/>
                  </a:solidFill>
                  <a:latin typeface="Verdana" panose="020B0604030504040204" pitchFamily="34" charset="0"/>
                  <a:cs typeface="Arial" panose="020B0604020202020204" pitchFamily="34" charset="0"/>
                </a:rPr>
                <a:t>prioritārā secībā </a:t>
              </a:r>
              <a:r>
                <a:rPr lang="en-US" altLang="lv-LV" sz="1400" b="1" dirty="0" err="1">
                  <a:solidFill>
                    <a:srgbClr val="414142"/>
                  </a:solidFill>
                  <a:latin typeface="Verdana" panose="020B0604030504040204" pitchFamily="34" charset="0"/>
                  <a:cs typeface="Arial" panose="020B0604020202020204" pitchFamily="34" charset="0"/>
                </a:rPr>
                <a:t>katra</a:t>
              </a:r>
              <a:r>
                <a:rPr lang="en-US" altLang="lv-LV" sz="1400" b="1" dirty="0">
                  <a:solidFill>
                    <a:srgbClr val="414142"/>
                  </a:solidFill>
                  <a:latin typeface="Verdana" panose="020B0604030504040204" pitchFamily="34" charset="0"/>
                  <a:cs typeface="Arial" panose="020B0604020202020204" pitchFamily="34" charset="0"/>
                </a:rPr>
                <a:t> </a:t>
              </a:r>
              <a:r>
                <a:rPr lang="lv-LV" altLang="lv-LV" sz="1400" b="1" dirty="0">
                  <a:solidFill>
                    <a:srgbClr val="414142"/>
                  </a:solidFill>
                  <a:latin typeface="Verdana" panose="020B0604030504040204" pitchFamily="34" charset="0"/>
                  <a:cs typeface="Arial" panose="020B0604020202020204" pitchFamily="34" charset="0"/>
                </a:rPr>
                <a:t>reģiona teritorijas ietvaros</a:t>
              </a:r>
              <a:r>
                <a:rPr lang="lv-LV" altLang="lv-LV" sz="1400" dirty="0">
                  <a:solidFill>
                    <a:srgbClr val="414142"/>
                  </a:solidFill>
                  <a:latin typeface="Verdana" panose="020B0604030504040204" pitchFamily="34" charset="0"/>
                  <a:cs typeface="Arial" panose="020B0604020202020204" pitchFamily="34" charset="0"/>
                </a:rPr>
                <a:t> priekšroku dodot projektam ar </a:t>
              </a:r>
              <a:r>
                <a:rPr lang="lv-LV" altLang="lv-LV" sz="1400" b="1" dirty="0">
                  <a:solidFill>
                    <a:srgbClr val="414142"/>
                  </a:solidFill>
                  <a:latin typeface="Verdana" panose="020B0604030504040204" pitchFamily="34" charset="0"/>
                  <a:cs typeface="Arial" panose="020B0604020202020204" pitchFamily="34" charset="0"/>
                </a:rPr>
                <a:t>kopējā koeficienta lielāko summu</a:t>
              </a:r>
            </a:p>
          </p:txBody>
        </p:sp>
        <p:sp>
          <p:nvSpPr>
            <p:cNvPr id="9" name="Rectangle: Rounded Corners 8">
              <a:extLst>
                <a:ext uri="{FF2B5EF4-FFF2-40B4-BE49-F238E27FC236}">
                  <a16:creationId xmlns:a16="http://schemas.microsoft.com/office/drawing/2014/main" id="{D86AB499-57E1-690C-65EB-374E77BCC850}"/>
                </a:ext>
              </a:extLst>
            </p:cNvPr>
            <p:cNvSpPr/>
            <p:nvPr/>
          </p:nvSpPr>
          <p:spPr>
            <a:xfrm>
              <a:off x="5070764" y="2963821"/>
              <a:ext cx="6618473" cy="1660852"/>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lv-LV" sz="1400" dirty="0">
                  <a:solidFill>
                    <a:srgbClr val="414142"/>
                  </a:solidFill>
                  <a:latin typeface="Verdana" panose="020B0604030504040204" pitchFamily="34" charset="0"/>
                  <a:cs typeface="Arial" panose="020B0604020202020204" pitchFamily="34" charset="0"/>
                </a:rPr>
                <a:t>ja vairākiem projektu iesniegumiem viena reģiona teritorijā kopējie kopvērtējuma koeficienti ir vienādi, priekšroku dod tam projekta iesniegumam, kurā plānota lielāka rezultāta rādītāja “Darba algu fonda pieaugums privātajos komersantos” attiecība pret ieguldīto </a:t>
              </a:r>
              <a:r>
                <a:rPr lang="en-US" altLang="lv-LV" sz="1400" dirty="0">
                  <a:solidFill>
                    <a:srgbClr val="414142"/>
                  </a:solidFill>
                  <a:latin typeface="Verdana" panose="020B0604030504040204" pitchFamily="34" charset="0"/>
                  <a:cs typeface="Arial" panose="020B0604020202020204" pitchFamily="34" charset="0"/>
                </a:rPr>
                <a:t>ERAF</a:t>
              </a:r>
              <a:r>
                <a:rPr lang="lv-LV" altLang="lv-LV" sz="1400" dirty="0">
                  <a:solidFill>
                    <a:srgbClr val="414142"/>
                  </a:solidFill>
                  <a:latin typeface="Verdana" panose="020B0604030504040204" pitchFamily="34" charset="0"/>
                  <a:cs typeface="Arial" panose="020B0604020202020204" pitchFamily="34" charset="0"/>
                </a:rPr>
                <a:t> finansējumu</a:t>
              </a:r>
              <a:endParaRPr lang="lv-LV" altLang="lv-LV" sz="1400" dirty="0">
                <a:solidFill>
                  <a:srgbClr val="FFFFFF"/>
                </a:solidFill>
                <a:cs typeface="Arial" panose="020B0604020202020204" pitchFamily="34" charset="0"/>
              </a:endParaRPr>
            </a:p>
          </p:txBody>
        </p:sp>
        <p:sp>
          <p:nvSpPr>
            <p:cNvPr id="11" name="Rectangle: Rounded Corners 10">
              <a:extLst>
                <a:ext uri="{FF2B5EF4-FFF2-40B4-BE49-F238E27FC236}">
                  <a16:creationId xmlns:a16="http://schemas.microsoft.com/office/drawing/2014/main" id="{D9099C53-A79B-1553-08E6-C74A98AC78EB}"/>
                </a:ext>
              </a:extLst>
            </p:cNvPr>
            <p:cNvSpPr/>
            <p:nvPr/>
          </p:nvSpPr>
          <p:spPr>
            <a:xfrm>
              <a:off x="5070764" y="4783454"/>
              <a:ext cx="6618473" cy="193078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lv-LV" altLang="lv-LV" sz="1400" dirty="0">
                  <a:solidFill>
                    <a:srgbClr val="414142"/>
                  </a:solidFill>
                  <a:latin typeface="Verdana" panose="020B0604030504040204" pitchFamily="34" charset="0"/>
                  <a:cs typeface="Arial" panose="020B0604020202020204" pitchFamily="34" charset="0"/>
                </a:rPr>
                <a:t>ja vairākiem projektu iesniegumiem viena reģiona teritorijā kopējie kopvērtējuma koeficienti ir vienādi un šiem projektu iesniegumiem ir vienāda rezultāta rādītāja “Darba algu fonda pieaugums privātajos komersantos” attiecība pret </a:t>
              </a:r>
              <a:r>
                <a:rPr lang="en-US" altLang="lv-LV" sz="1400" dirty="0">
                  <a:solidFill>
                    <a:srgbClr val="414142"/>
                  </a:solidFill>
                  <a:latin typeface="Verdana" panose="020B0604030504040204" pitchFamily="34" charset="0"/>
                  <a:cs typeface="Arial" panose="020B0604020202020204" pitchFamily="34" charset="0"/>
                </a:rPr>
                <a:t>ERAF</a:t>
              </a:r>
              <a:r>
                <a:rPr lang="lv-LV" altLang="lv-LV" sz="1400" dirty="0">
                  <a:solidFill>
                    <a:srgbClr val="414142"/>
                  </a:solidFill>
                  <a:latin typeface="Verdana" panose="020B0604030504040204" pitchFamily="34" charset="0"/>
                  <a:cs typeface="Arial" panose="020B0604020202020204" pitchFamily="34" charset="0"/>
                </a:rPr>
                <a:t> finansējumu, –</a:t>
              </a:r>
              <a:r>
                <a:rPr lang="en-US" altLang="lv-LV" sz="1400" dirty="0">
                  <a:solidFill>
                    <a:srgbClr val="414142"/>
                  </a:solidFill>
                  <a:latin typeface="Verdana" panose="020B0604030504040204" pitchFamily="34" charset="0"/>
                  <a:cs typeface="Arial" panose="020B0604020202020204" pitchFamily="34" charset="0"/>
                </a:rPr>
                <a:t> </a:t>
              </a:r>
              <a:r>
                <a:rPr lang="lv-LV" altLang="lv-LV" sz="1400" dirty="0">
                  <a:solidFill>
                    <a:srgbClr val="414142"/>
                  </a:solidFill>
                  <a:latin typeface="Verdana" panose="020B0604030504040204" pitchFamily="34" charset="0"/>
                  <a:cs typeface="Arial" panose="020B0604020202020204" pitchFamily="34" charset="0"/>
                </a:rPr>
                <a:t>priekšroku dod tam projekta iesniegumam, kurā plānota lielāka rezultāta rādītāja “Privātās </a:t>
              </a:r>
              <a:r>
                <a:rPr lang="lv-LV" altLang="lv-LV" sz="1400" dirty="0" err="1">
                  <a:solidFill>
                    <a:srgbClr val="414142"/>
                  </a:solidFill>
                  <a:latin typeface="Verdana" panose="020B0604030504040204" pitchFamily="34" charset="0"/>
                  <a:cs typeface="Arial" panose="020B0604020202020204" pitchFamily="34" charset="0"/>
                </a:rPr>
                <a:t>nefinanšu</a:t>
              </a:r>
              <a:r>
                <a:rPr lang="lv-LV" altLang="lv-LV" sz="1400" dirty="0">
                  <a:solidFill>
                    <a:srgbClr val="414142"/>
                  </a:solidFill>
                  <a:latin typeface="Verdana" panose="020B0604030504040204" pitchFamily="34" charset="0"/>
                  <a:cs typeface="Arial" panose="020B0604020202020204" pitchFamily="34" charset="0"/>
                </a:rPr>
                <a:t> investīcijas nemateriālajos ieguldījumos un pamatlīdzekļos” attiecība pret ieguldīto </a:t>
              </a:r>
              <a:r>
                <a:rPr lang="en-US" altLang="lv-LV" sz="1400" dirty="0">
                  <a:solidFill>
                    <a:srgbClr val="414142"/>
                  </a:solidFill>
                  <a:latin typeface="Verdana" panose="020B0604030504040204" pitchFamily="34" charset="0"/>
                  <a:cs typeface="Arial" panose="020B0604020202020204" pitchFamily="34" charset="0"/>
                </a:rPr>
                <a:t>ERAF</a:t>
              </a:r>
              <a:r>
                <a:rPr lang="lv-LV" altLang="lv-LV" sz="1400" dirty="0">
                  <a:solidFill>
                    <a:srgbClr val="414142"/>
                  </a:solidFill>
                  <a:latin typeface="Verdana" panose="020B0604030504040204" pitchFamily="34" charset="0"/>
                  <a:cs typeface="Arial" panose="020B0604020202020204" pitchFamily="34" charset="0"/>
                </a:rPr>
                <a:t> finansējumu</a:t>
              </a:r>
            </a:p>
          </p:txBody>
        </p:sp>
        <p:sp>
          <p:nvSpPr>
            <p:cNvPr id="5" name="Arrow: Down 4">
              <a:extLst>
                <a:ext uri="{FF2B5EF4-FFF2-40B4-BE49-F238E27FC236}">
                  <a16:creationId xmlns:a16="http://schemas.microsoft.com/office/drawing/2014/main" id="{1E8FB206-CC1F-37AC-B346-C2D256B29B33}"/>
                </a:ext>
              </a:extLst>
            </p:cNvPr>
            <p:cNvSpPr/>
            <p:nvPr/>
          </p:nvSpPr>
          <p:spPr>
            <a:xfrm>
              <a:off x="8083923" y="2746291"/>
              <a:ext cx="484202" cy="257226"/>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2" name="Arrow: Down 11">
              <a:extLst>
                <a:ext uri="{FF2B5EF4-FFF2-40B4-BE49-F238E27FC236}">
                  <a16:creationId xmlns:a16="http://schemas.microsoft.com/office/drawing/2014/main" id="{3E6B06C2-6370-3A02-4674-199A07EAF2EB}"/>
                </a:ext>
              </a:extLst>
            </p:cNvPr>
            <p:cNvSpPr/>
            <p:nvPr/>
          </p:nvSpPr>
          <p:spPr>
            <a:xfrm>
              <a:off x="8083923" y="4594504"/>
              <a:ext cx="484202" cy="257226"/>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sp>
        <p:nvSpPr>
          <p:cNvPr id="24581" name="Title 1">
            <a:extLst>
              <a:ext uri="{FF2B5EF4-FFF2-40B4-BE49-F238E27FC236}">
                <a16:creationId xmlns:a16="http://schemas.microsoft.com/office/drawing/2014/main" id="{C3C42564-DA2A-F047-93F0-C00A74983256}"/>
              </a:ext>
            </a:extLst>
          </p:cNvPr>
          <p:cNvSpPr>
            <a:spLocks noGrp="1"/>
          </p:cNvSpPr>
          <p:nvPr>
            <p:ph type="title"/>
          </p:nvPr>
        </p:nvSpPr>
        <p:spPr>
          <a:xfrm>
            <a:off x="2290763" y="304800"/>
            <a:ext cx="9291637" cy="1066800"/>
          </a:xfrm>
        </p:spPr>
        <p:txBody>
          <a:bodyPr/>
          <a:lstStyle/>
          <a:p>
            <a:r>
              <a:rPr lang="lv-LV" altLang="lv-LV">
                <a:solidFill>
                  <a:srgbClr val="002060"/>
                </a:solidFill>
              </a:rPr>
              <a:t>Vērtēšanas kārtība</a:t>
            </a:r>
            <a:r>
              <a:rPr lang="en-US" altLang="lv-LV">
                <a:solidFill>
                  <a:srgbClr val="002060"/>
                </a:solidFill>
              </a:rPr>
              <a:t> </a:t>
            </a:r>
            <a:endParaRPr lang="lv-LV" altLang="lv-LV"/>
          </a:p>
        </p:txBody>
      </p:sp>
    </p:spTree>
    <p:extLst>
      <p:ext uri="{BB962C8B-B14F-4D97-AF65-F5344CB8AC3E}">
        <p14:creationId xmlns:p14="http://schemas.microsoft.com/office/powerpoint/2010/main" val="3081755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E59AF4-7A27-449E-1AD9-014B7C689098}"/>
              </a:ext>
            </a:extLst>
          </p:cNvPr>
          <p:cNvSpPr>
            <a:spLocks noGrp="1"/>
          </p:cNvSpPr>
          <p:nvPr>
            <p:ph type="sldNum" sz="quarter" idx="13"/>
          </p:nvPr>
        </p:nvSpPr>
        <p:spPr/>
        <p:txBody>
          <a:bodyPr/>
          <a:lstStyle/>
          <a:p>
            <a:pPr>
              <a:defRPr/>
            </a:pPr>
            <a:fld id="{6D06F1E7-C627-40E0-96DD-23F4E59E8932}" type="slidenum">
              <a:rPr lang="en-US" altLang="lv-LV" smtClean="0"/>
              <a:pPr>
                <a:defRPr/>
              </a:pPr>
              <a:t>3</a:t>
            </a:fld>
            <a:endParaRPr lang="en-US" altLang="lv-LV"/>
          </a:p>
        </p:txBody>
      </p:sp>
      <p:sp>
        <p:nvSpPr>
          <p:cNvPr id="6" name="TextBox 5">
            <a:extLst>
              <a:ext uri="{FF2B5EF4-FFF2-40B4-BE49-F238E27FC236}">
                <a16:creationId xmlns:a16="http://schemas.microsoft.com/office/drawing/2014/main" id="{473AF223-44B4-F018-AC95-DF67D7CE5A10}"/>
              </a:ext>
            </a:extLst>
          </p:cNvPr>
          <p:cNvSpPr txBox="1"/>
          <p:nvPr/>
        </p:nvSpPr>
        <p:spPr>
          <a:xfrm>
            <a:off x="2486025" y="764392"/>
            <a:ext cx="8893175" cy="830997"/>
          </a:xfrm>
          <a:prstGeom prst="rect">
            <a:avLst/>
          </a:prstGeom>
          <a:noFill/>
        </p:spPr>
        <p:txBody>
          <a:bodyPr wrap="square">
            <a:spAutoFit/>
          </a:bodyPr>
          <a:lstStyle/>
          <a:p>
            <a:r>
              <a:rPr lang="en-US" altLang="lv-LV" sz="2400" b="1" dirty="0">
                <a:solidFill>
                  <a:srgbClr val="002060"/>
                </a:solidFill>
                <a:latin typeface="Verdana" panose="020B0604030504040204" pitchFamily="34" charset="0"/>
                <a:ea typeface="Verdana" panose="020B0604030504040204" pitchFamily="34" charset="0"/>
              </a:rPr>
              <a:t>5.1.1.1</a:t>
            </a:r>
            <a:r>
              <a:rPr lang="lv-LV" altLang="lv-LV" sz="2400" b="1" dirty="0">
                <a:solidFill>
                  <a:srgbClr val="002060"/>
                </a:solidFill>
                <a:latin typeface="Verdana" panose="020B0604030504040204" pitchFamily="34" charset="0"/>
                <a:ea typeface="Verdana" panose="020B0604030504040204" pitchFamily="34" charset="0"/>
              </a:rPr>
              <a:t>. pasākums</a:t>
            </a:r>
            <a:r>
              <a:rPr lang="en-US" altLang="lv-LV" sz="2400" b="1" dirty="0">
                <a:solidFill>
                  <a:srgbClr val="002060"/>
                </a:solidFill>
                <a:latin typeface="Verdana" panose="020B0604030504040204" pitchFamily="34" charset="0"/>
                <a:ea typeface="Verdana" panose="020B0604030504040204" pitchFamily="34" charset="0"/>
              </a:rPr>
              <a:t> “</a:t>
            </a:r>
            <a:r>
              <a:rPr lang="lv-LV" altLang="lv-LV" sz="2400" b="1" dirty="0">
                <a:solidFill>
                  <a:srgbClr val="002060"/>
                </a:solidFill>
                <a:latin typeface="Verdana" panose="020B0604030504040204" pitchFamily="34" charset="0"/>
                <a:ea typeface="Verdana" panose="020B0604030504040204" pitchFamily="34" charset="0"/>
              </a:rPr>
              <a:t>Infrastruktūra uzņēmējdarbības atbalstam</a:t>
            </a:r>
            <a:r>
              <a:rPr lang="en-US" altLang="lv-LV" sz="2400" b="1" dirty="0">
                <a:solidFill>
                  <a:srgbClr val="002060"/>
                </a:solidFill>
                <a:latin typeface="Verdana" panose="020B0604030504040204" pitchFamily="34" charset="0"/>
                <a:ea typeface="Verdana" panose="020B0604030504040204" pitchFamily="34" charset="0"/>
              </a:rPr>
              <a:t>”, </a:t>
            </a:r>
            <a:r>
              <a:rPr lang="en-US" altLang="lv-LV" sz="2400" b="1" dirty="0" err="1">
                <a:solidFill>
                  <a:srgbClr val="002060"/>
                </a:solidFill>
                <a:latin typeface="Verdana" panose="020B0604030504040204" pitchFamily="34" charset="0"/>
                <a:ea typeface="Verdana" panose="020B0604030504040204" pitchFamily="34" charset="0"/>
              </a:rPr>
              <a:t>trešā</a:t>
            </a:r>
            <a:r>
              <a:rPr lang="en-US" altLang="lv-LV" sz="2400" b="1" dirty="0">
                <a:solidFill>
                  <a:srgbClr val="002060"/>
                </a:solidFill>
                <a:latin typeface="Verdana" panose="020B0604030504040204" pitchFamily="34" charset="0"/>
                <a:ea typeface="Verdana" panose="020B0604030504040204" pitchFamily="34" charset="0"/>
              </a:rPr>
              <a:t> </a:t>
            </a:r>
            <a:r>
              <a:rPr lang="en-US" altLang="lv-LV" sz="2400" b="1" dirty="0" err="1">
                <a:solidFill>
                  <a:srgbClr val="002060"/>
                </a:solidFill>
                <a:latin typeface="Verdana" panose="020B0604030504040204" pitchFamily="34" charset="0"/>
                <a:ea typeface="Verdana" panose="020B0604030504040204" pitchFamily="34" charset="0"/>
              </a:rPr>
              <a:t>kārta</a:t>
            </a:r>
            <a:endParaRPr lang="lv-LV" sz="2400" b="1" u="sng" dirty="0">
              <a:latin typeface="Verdana" panose="020B0604030504040204" pitchFamily="34" charset="0"/>
              <a:ea typeface="Verdana" panose="020B0604030504040204" pitchFamily="34" charset="0"/>
            </a:endParaRPr>
          </a:p>
        </p:txBody>
      </p:sp>
      <p:sp>
        <p:nvSpPr>
          <p:cNvPr id="9" name="Rectangle: Rounded Corners 8">
            <a:extLst>
              <a:ext uri="{FF2B5EF4-FFF2-40B4-BE49-F238E27FC236}">
                <a16:creationId xmlns:a16="http://schemas.microsoft.com/office/drawing/2014/main" id="{2FB3D69B-3A46-B9FE-4526-C145340A0193}"/>
              </a:ext>
            </a:extLst>
          </p:cNvPr>
          <p:cNvSpPr/>
          <p:nvPr/>
        </p:nvSpPr>
        <p:spPr>
          <a:xfrm>
            <a:off x="1067397" y="2166657"/>
            <a:ext cx="4469024" cy="830997"/>
          </a:xfrm>
          <a:prstGeom prst="roundRect">
            <a:avLst/>
          </a:prstGeom>
          <a:solidFill>
            <a:srgbClr val="CCFF33"/>
          </a:solidFill>
          <a:ln>
            <a:solidFill>
              <a:srgbClr val="003366"/>
            </a:solidFill>
          </a:ln>
          <a:effectLst>
            <a:outerShdw blurRad="50800" dist="50800" dir="5400000" algn="ctr" rotWithShape="0">
              <a:srgbClr val="003366"/>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lv-LV" sz="1800" b="1" cap="all">
                <a:solidFill>
                  <a:srgbClr val="002060"/>
                </a:solidFill>
                <a:latin typeface="Verdana" panose="020B0604030504040204" pitchFamily="34" charset="0"/>
                <a:ea typeface="Verdana" panose="020B0604030504040204" pitchFamily="34" charset="0"/>
              </a:rPr>
              <a:t>Atklāta projektu iesniegumu atlase</a:t>
            </a:r>
          </a:p>
        </p:txBody>
      </p:sp>
      <p:sp>
        <p:nvSpPr>
          <p:cNvPr id="10" name="Rectangle: Rounded Corners 9">
            <a:extLst>
              <a:ext uri="{FF2B5EF4-FFF2-40B4-BE49-F238E27FC236}">
                <a16:creationId xmlns:a16="http://schemas.microsoft.com/office/drawing/2014/main" id="{753B0B78-F13C-B443-289A-B70F69C3B185}"/>
              </a:ext>
            </a:extLst>
          </p:cNvPr>
          <p:cNvSpPr/>
          <p:nvPr/>
        </p:nvSpPr>
        <p:spPr>
          <a:xfrm>
            <a:off x="6247803" y="2340631"/>
            <a:ext cx="4876800" cy="1284312"/>
          </a:xfrm>
          <a:prstGeom prst="round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lv-LV" sz="1400" b="1" dirty="0">
                <a:solidFill>
                  <a:srgbClr val="002060"/>
                </a:solidFill>
                <a:latin typeface="Verdana" panose="020B0604030504040204" pitchFamily="34" charset="0"/>
                <a:ea typeface="Verdana" panose="020B0604030504040204" pitchFamily="34" charset="0"/>
                <a:hlinkClick r:id="rId3"/>
              </a:rPr>
              <a:t>Ministru kabineta 202</a:t>
            </a:r>
            <a:r>
              <a:rPr lang="en-US" sz="1400" b="1" dirty="0">
                <a:solidFill>
                  <a:srgbClr val="002060"/>
                </a:solidFill>
                <a:latin typeface="Verdana" panose="020B0604030504040204" pitchFamily="34" charset="0"/>
                <a:ea typeface="Verdana" panose="020B0604030504040204" pitchFamily="34" charset="0"/>
                <a:hlinkClick r:id="rId3"/>
              </a:rPr>
              <a:t>4.gada 16.janvāra </a:t>
            </a:r>
            <a:r>
              <a:rPr lang="lv-LV" sz="1400" b="1" dirty="0">
                <a:solidFill>
                  <a:srgbClr val="002060"/>
                </a:solidFill>
                <a:latin typeface="Verdana" panose="020B0604030504040204" pitchFamily="34" charset="0"/>
                <a:ea typeface="Verdana" panose="020B0604030504040204" pitchFamily="34" charset="0"/>
                <a:hlinkClick r:id="rId3"/>
              </a:rPr>
              <a:t>noteikumi Nr. </a:t>
            </a:r>
            <a:r>
              <a:rPr lang="en-US" sz="1400" b="1" dirty="0">
                <a:solidFill>
                  <a:srgbClr val="002060"/>
                </a:solidFill>
                <a:latin typeface="Verdana" panose="020B0604030504040204" pitchFamily="34" charset="0"/>
                <a:ea typeface="Verdana" panose="020B0604030504040204" pitchFamily="34" charset="0"/>
                <a:hlinkClick r:id="rId3"/>
              </a:rPr>
              <a:t>55</a:t>
            </a:r>
            <a:endParaRPr lang="en-US" sz="1400" b="1" dirty="0">
              <a:solidFill>
                <a:srgbClr val="002060"/>
              </a:solidFill>
              <a:latin typeface="Verdana" panose="020B0604030504040204" pitchFamily="34" charset="0"/>
              <a:ea typeface="Verdana" panose="020B0604030504040204" pitchFamily="34" charset="0"/>
            </a:endParaRPr>
          </a:p>
          <a:p>
            <a:pPr algn="ctr"/>
            <a:endParaRPr lang="en-US" sz="1400" b="1" dirty="0">
              <a:solidFill>
                <a:srgbClr val="002060"/>
              </a:solidFill>
              <a:latin typeface="Verdana" panose="020B0604030504040204" pitchFamily="34" charset="0"/>
              <a:ea typeface="Verdana" panose="020B0604030504040204" pitchFamily="34" charset="0"/>
            </a:endParaRPr>
          </a:p>
          <a:p>
            <a:pPr algn="ctr"/>
            <a:endParaRPr lang="en-US" sz="1400" b="1" dirty="0">
              <a:solidFill>
                <a:srgbClr val="002060"/>
              </a:solidFill>
              <a:latin typeface="Verdana" panose="020B0604030504040204" pitchFamily="34" charset="0"/>
              <a:ea typeface="Verdana" panose="020B0604030504040204" pitchFamily="34" charset="0"/>
            </a:endParaRPr>
          </a:p>
          <a:p>
            <a:pPr algn="ctr"/>
            <a:r>
              <a:rPr lang="nn-NO" sz="1400" b="1" dirty="0">
                <a:solidFill>
                  <a:srgbClr val="002060"/>
                </a:solidFill>
                <a:latin typeface="Verdana" panose="020B0604030504040204" pitchFamily="34" charset="0"/>
                <a:ea typeface="Verdana" panose="020B0604030504040204" pitchFamily="34" charset="0"/>
              </a:rPr>
              <a:t>Grozījumi: </a:t>
            </a:r>
            <a:r>
              <a:rPr lang="nn-NO" sz="1400" b="1" dirty="0">
                <a:solidFill>
                  <a:srgbClr val="002060"/>
                </a:solidFill>
                <a:latin typeface="Verdana" panose="020B0604030504040204" pitchFamily="34" charset="0"/>
                <a:ea typeface="Verdana" panose="020B0604030504040204" pitchFamily="34" charset="0"/>
                <a:hlinkClick r:id="rId4"/>
              </a:rPr>
              <a:t>Ministru kabineta 2025.gada 22.decembra noteikumi Nr. 855</a:t>
            </a:r>
            <a:endParaRPr lang="lv-LV" sz="1400" b="1" dirty="0">
              <a:solidFill>
                <a:srgbClr val="002060"/>
              </a:solidFill>
              <a:latin typeface="Verdana" panose="020B0604030504040204" pitchFamily="34" charset="0"/>
              <a:ea typeface="Verdana" panose="020B0604030504040204" pitchFamily="34" charset="0"/>
            </a:endParaRPr>
          </a:p>
        </p:txBody>
      </p:sp>
      <p:grpSp>
        <p:nvGrpSpPr>
          <p:cNvPr id="11" name="Group 10">
            <a:extLst>
              <a:ext uri="{FF2B5EF4-FFF2-40B4-BE49-F238E27FC236}">
                <a16:creationId xmlns:a16="http://schemas.microsoft.com/office/drawing/2014/main" id="{3753AD54-DE55-3143-3E4B-1CAB1A28F039}"/>
              </a:ext>
            </a:extLst>
          </p:cNvPr>
          <p:cNvGrpSpPr>
            <a:grpSpLocks/>
          </p:cNvGrpSpPr>
          <p:nvPr/>
        </p:nvGrpSpPr>
        <p:grpSpPr bwMode="auto">
          <a:xfrm>
            <a:off x="1007279" y="3860347"/>
            <a:ext cx="4858543" cy="1625600"/>
            <a:chOff x="5449369" y="3067174"/>
            <a:chExt cx="4761431" cy="1625600"/>
          </a:xfrm>
        </p:grpSpPr>
        <p:sp>
          <p:nvSpPr>
            <p:cNvPr id="12" name="Satura vietturis 1">
              <a:extLst>
                <a:ext uri="{FF2B5EF4-FFF2-40B4-BE49-F238E27FC236}">
                  <a16:creationId xmlns:a16="http://schemas.microsoft.com/office/drawing/2014/main" id="{2BF20308-76B2-09AB-1BD9-9913DE824D24}"/>
                </a:ext>
              </a:extLst>
            </p:cNvPr>
            <p:cNvSpPr txBox="1">
              <a:spLocks/>
            </p:cNvSpPr>
            <p:nvPr/>
          </p:nvSpPr>
          <p:spPr bwMode="auto">
            <a:xfrm>
              <a:off x="6994019" y="3290509"/>
              <a:ext cx="3216781" cy="116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algn="ctr" rtl="0" fontAlgn="base"/>
              <a:r>
                <a:rPr lang="en-US" sz="1800" b="0" i="0" dirty="0">
                  <a:solidFill>
                    <a:srgbClr val="000000"/>
                  </a:solidFill>
                  <a:effectLst/>
                  <a:latin typeface="Verdana" panose="020B0604030504040204" pitchFamily="34" charset="0"/>
                </a:rPr>
                <a:t>​</a:t>
              </a:r>
              <a:endParaRPr lang="en-US" b="0" i="0" dirty="0">
                <a:solidFill>
                  <a:srgbClr val="000000"/>
                </a:solidFill>
                <a:effectLst/>
                <a:latin typeface="Segoe UI" panose="020B0502040204020203" pitchFamily="34" charset="0"/>
              </a:endParaRPr>
            </a:p>
            <a:p>
              <a:pPr algn="ctr" rtl="0" fontAlgn="base"/>
              <a:r>
                <a:rPr lang="en-US" sz="2800" b="1" i="0" u="none" strike="noStrike" dirty="0">
                  <a:solidFill>
                    <a:srgbClr val="1F497D"/>
                  </a:solidFill>
                  <a:effectLst/>
                  <a:latin typeface="Verdana" panose="020B0604030504040204" pitchFamily="34" charset="0"/>
                </a:rPr>
                <a:t>15.05.2026</a:t>
              </a:r>
              <a:r>
                <a:rPr lang="lv-LV" sz="2800" b="1" i="0" u="none" strike="noStrike" dirty="0">
                  <a:solidFill>
                    <a:srgbClr val="1F497D"/>
                  </a:solidFill>
                  <a:effectLst/>
                  <a:latin typeface="Verdana" panose="020B0604030504040204" pitchFamily="34" charset="0"/>
                </a:rPr>
                <a:t>. </a:t>
              </a:r>
              <a:r>
                <a:rPr lang="en-US" sz="2800" b="0" i="0" dirty="0">
                  <a:solidFill>
                    <a:srgbClr val="1F497D"/>
                  </a:solidFill>
                  <a:effectLst/>
                  <a:latin typeface="Verdana" panose="020B0604030504040204" pitchFamily="34" charset="0"/>
                </a:rPr>
                <a:t>​</a:t>
              </a:r>
              <a:endParaRPr lang="en-US" sz="2800" b="0" i="0" dirty="0">
                <a:solidFill>
                  <a:srgbClr val="000000"/>
                </a:solidFill>
                <a:effectLst/>
                <a:latin typeface="Segoe UI" panose="020B0502040204020203" pitchFamily="34" charset="0"/>
              </a:endParaRPr>
            </a:p>
          </p:txBody>
        </p:sp>
        <p:pic>
          <p:nvPicPr>
            <p:cNvPr id="13" name="Picture 12">
              <a:extLst>
                <a:ext uri="{FF2B5EF4-FFF2-40B4-BE49-F238E27FC236}">
                  <a16:creationId xmlns:a16="http://schemas.microsoft.com/office/drawing/2014/main" id="{40A9CAD7-EE2A-033A-B69F-C946781A4F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9369" y="3067174"/>
              <a:ext cx="1611313"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Rounded Corners 15">
            <a:extLst>
              <a:ext uri="{FF2B5EF4-FFF2-40B4-BE49-F238E27FC236}">
                <a16:creationId xmlns:a16="http://schemas.microsoft.com/office/drawing/2014/main" id="{0F57A4B9-84DA-F4BE-048D-A23D3D031FB4}"/>
              </a:ext>
            </a:extLst>
          </p:cNvPr>
          <p:cNvSpPr/>
          <p:nvPr/>
        </p:nvSpPr>
        <p:spPr>
          <a:xfrm>
            <a:off x="6096000" y="4083682"/>
            <a:ext cx="4864738" cy="1808933"/>
          </a:xfrm>
          <a:prstGeom prst="round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r>
              <a:rPr lang="lv-LV" sz="1400" dirty="0">
                <a:latin typeface="Verdana" panose="020B0604030504040204" pitchFamily="34" charset="0"/>
                <a:ea typeface="Verdana" panose="020B0604030504040204" pitchFamily="34" charset="0"/>
                <a:hlinkClick r:id="rId6"/>
              </a:rPr>
              <a:t>https://www.cfla.gov.lv/lv/5-1-1-1-k-3</a:t>
            </a:r>
            <a:endParaRPr lang="en-US" sz="1400" dirty="0">
              <a:latin typeface="Verdana" panose="020B0604030504040204" pitchFamily="34" charset="0"/>
              <a:ea typeface="Verdana" panose="020B0604030504040204" pitchFamily="34" charset="0"/>
            </a:endParaRPr>
          </a:p>
          <a:p>
            <a:endParaRPr lang="lv-LV"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829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CC53A08-C257-4948-8909-AEB5759FA5D2}"/>
              </a:ext>
            </a:extLst>
          </p:cNvPr>
          <p:cNvGraphicFramePr>
            <a:graphicFrameLocks noGrp="1"/>
          </p:cNvGraphicFramePr>
          <p:nvPr>
            <p:ph sz="half" idx="2"/>
            <p:extLst>
              <p:ext uri="{D42A27DB-BD31-4B8C-83A1-F6EECF244321}">
                <p14:modId xmlns:p14="http://schemas.microsoft.com/office/powerpoint/2010/main" val="349966135"/>
              </p:ext>
            </p:extLst>
          </p:nvPr>
        </p:nvGraphicFramePr>
        <p:xfrm>
          <a:off x="171383" y="2076018"/>
          <a:ext cx="3222057" cy="1863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9" name="Slide Number Placeholder 6">
            <a:extLst>
              <a:ext uri="{FF2B5EF4-FFF2-40B4-BE49-F238E27FC236}">
                <a16:creationId xmlns:a16="http://schemas.microsoft.com/office/drawing/2014/main" id="{BDA30A4F-41E9-4196-B093-F32721220056}"/>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5D593FA-F885-4B96-88A3-E0D6E5942471}" type="slidenum">
              <a:rPr lang="en-US" altLang="lv-LV" smtClean="0"/>
              <a:pPr/>
              <a:t>30</a:t>
            </a:fld>
            <a:endParaRPr lang="en-US" altLang="lv-LV"/>
          </a:p>
        </p:txBody>
      </p:sp>
      <p:grpSp>
        <p:nvGrpSpPr>
          <p:cNvPr id="24580" name="Group 5">
            <a:extLst>
              <a:ext uri="{FF2B5EF4-FFF2-40B4-BE49-F238E27FC236}">
                <a16:creationId xmlns:a16="http://schemas.microsoft.com/office/drawing/2014/main" id="{9AAB67C9-1E8C-4C12-806B-D3FCFF8A9B1E}"/>
              </a:ext>
            </a:extLst>
          </p:cNvPr>
          <p:cNvGrpSpPr>
            <a:grpSpLocks/>
          </p:cNvGrpSpPr>
          <p:nvPr/>
        </p:nvGrpSpPr>
        <p:grpSpPr bwMode="auto">
          <a:xfrm>
            <a:off x="2919390" y="734206"/>
            <a:ext cx="9133131" cy="5892369"/>
            <a:chOff x="4970886" y="1894832"/>
            <a:chExt cx="6688270" cy="4241592"/>
          </a:xfrm>
        </p:grpSpPr>
        <p:sp>
          <p:nvSpPr>
            <p:cNvPr id="4" name="Rectangle: Rounded Corners 3">
              <a:extLst>
                <a:ext uri="{FF2B5EF4-FFF2-40B4-BE49-F238E27FC236}">
                  <a16:creationId xmlns:a16="http://schemas.microsoft.com/office/drawing/2014/main" id="{15878CEE-22F3-48F7-B04D-FFDA6C0ECF6C}"/>
                </a:ext>
              </a:extLst>
            </p:cNvPr>
            <p:cNvSpPr/>
            <p:nvPr/>
          </p:nvSpPr>
          <p:spPr>
            <a:xfrm>
              <a:off x="5040683" y="1894832"/>
              <a:ext cx="6512107" cy="85146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lv-LV" sz="1600" b="1" dirty="0" err="1">
                  <a:solidFill>
                    <a:srgbClr val="414142"/>
                  </a:solidFill>
                  <a:latin typeface="Verdana" panose="020B0604030504040204" pitchFamily="34" charset="0"/>
                  <a:cs typeface="Arial" panose="020B0604020202020204" pitchFamily="34" charset="0"/>
                </a:rPr>
                <a:t>Trešās</a:t>
              </a:r>
              <a:r>
                <a:rPr lang="en-US" altLang="lv-LV" sz="1600" b="1" dirty="0">
                  <a:solidFill>
                    <a:srgbClr val="414142"/>
                  </a:solidFill>
                  <a:latin typeface="Verdana" panose="020B0604030504040204" pitchFamily="34" charset="0"/>
                  <a:cs typeface="Arial" panose="020B0604020202020204" pitchFamily="34" charset="0"/>
                </a:rPr>
                <a:t> atlases </a:t>
              </a:r>
              <a:r>
                <a:rPr lang="en-US" altLang="lv-LV" sz="1600" b="1" dirty="0" err="1">
                  <a:solidFill>
                    <a:srgbClr val="414142"/>
                  </a:solidFill>
                  <a:latin typeface="Verdana" panose="020B0604030504040204" pitchFamily="34" charset="0"/>
                  <a:cs typeface="Arial" panose="020B0604020202020204" pitchFamily="34" charset="0"/>
                </a:rPr>
                <a:t>kārtas</a:t>
              </a:r>
              <a:r>
                <a:rPr lang="en-US" altLang="lv-LV" sz="1600" b="1" dirty="0">
                  <a:solidFill>
                    <a:srgbClr val="414142"/>
                  </a:solidFill>
                  <a:latin typeface="Verdana" panose="020B0604030504040204" pitchFamily="34" charset="0"/>
                  <a:cs typeface="Arial" panose="020B0604020202020204" pitchFamily="34" charset="0"/>
                </a:rPr>
                <a:t> 1.daļa:</a:t>
              </a:r>
            </a:p>
            <a:p>
              <a:pPr algn="ctr">
                <a:defRPr/>
              </a:pPr>
              <a:r>
                <a:rPr lang="en-US" altLang="lv-LV" sz="1600" b="1" dirty="0">
                  <a:solidFill>
                    <a:srgbClr val="414142"/>
                  </a:solidFill>
                  <a:latin typeface="Verdana" panose="020B0604030504040204" pitchFamily="34" charset="0"/>
                  <a:cs typeface="Arial" panose="020B0604020202020204" pitchFamily="34" charset="0"/>
                </a:rPr>
                <a:t> </a:t>
              </a:r>
              <a:r>
                <a:rPr lang="lv-LV" altLang="lv-LV" sz="1600" dirty="0">
                  <a:solidFill>
                    <a:srgbClr val="414142"/>
                  </a:solidFill>
                  <a:latin typeface="Verdana" panose="020B0604030504040204" pitchFamily="34" charset="0"/>
                  <a:cs typeface="Arial" panose="020B0604020202020204" pitchFamily="34" charset="0"/>
                </a:rPr>
                <a:t>Atbilstošos projektus, ievērojot </a:t>
              </a:r>
              <a:r>
                <a:rPr lang="lv-LV" altLang="lv-LV" sz="1600" b="1" dirty="0">
                  <a:solidFill>
                    <a:schemeClr val="accent2"/>
                  </a:solidFill>
                  <a:latin typeface="Verdana" panose="020B0604030504040204" pitchFamily="34" charset="0"/>
                  <a:cs typeface="Arial" panose="020B0604020202020204" pitchFamily="34" charset="0"/>
                </a:rPr>
                <a:t>katram</a:t>
              </a:r>
              <a:r>
                <a:rPr lang="lv-LV" altLang="lv-LV" sz="1600" dirty="0">
                  <a:solidFill>
                    <a:srgbClr val="414142"/>
                  </a:solidFill>
                  <a:latin typeface="Verdana" panose="020B0604030504040204" pitchFamily="34" charset="0"/>
                  <a:cs typeface="Arial" panose="020B0604020202020204" pitchFamily="34" charset="0"/>
                </a:rPr>
                <a:t> reģionam pieejamo </a:t>
              </a:r>
              <a:r>
                <a:rPr lang="en-US" altLang="lv-LV" sz="1600" dirty="0">
                  <a:solidFill>
                    <a:srgbClr val="414142"/>
                  </a:solidFill>
                  <a:latin typeface="Verdana" panose="020B0604030504040204" pitchFamily="34" charset="0"/>
                  <a:cs typeface="Arial" panose="020B0604020202020204" pitchFamily="34" charset="0"/>
                </a:rPr>
                <a:t>ERAF</a:t>
              </a:r>
              <a:r>
                <a:rPr lang="lv-LV" altLang="lv-LV" sz="1600" dirty="0">
                  <a:solidFill>
                    <a:srgbClr val="414142"/>
                  </a:solidFill>
                  <a:latin typeface="Verdana" panose="020B0604030504040204" pitchFamily="34" charset="0"/>
                  <a:cs typeface="Arial" panose="020B0604020202020204" pitchFamily="34" charset="0"/>
                </a:rPr>
                <a:t> finansējuma apjomu, sarindo </a:t>
              </a:r>
              <a:r>
                <a:rPr lang="lv-LV" altLang="lv-LV" sz="1600" b="1" dirty="0">
                  <a:solidFill>
                    <a:srgbClr val="414142"/>
                  </a:solidFill>
                  <a:latin typeface="Verdana" panose="020B0604030504040204" pitchFamily="34" charset="0"/>
                  <a:cs typeface="Arial" panose="020B0604020202020204" pitchFamily="34" charset="0"/>
                </a:rPr>
                <a:t>prioritārā secībā </a:t>
              </a:r>
              <a:r>
                <a:rPr lang="en-US" altLang="lv-LV" sz="1600" b="1" dirty="0" err="1">
                  <a:solidFill>
                    <a:schemeClr val="accent2"/>
                  </a:solidFill>
                  <a:latin typeface="Verdana" panose="020B0604030504040204" pitchFamily="34" charset="0"/>
                  <a:cs typeface="Arial" panose="020B0604020202020204" pitchFamily="34" charset="0"/>
                </a:rPr>
                <a:t>katra</a:t>
              </a:r>
              <a:r>
                <a:rPr lang="en-US" altLang="lv-LV" sz="1600" b="1" dirty="0">
                  <a:solidFill>
                    <a:srgbClr val="414142"/>
                  </a:solidFill>
                  <a:latin typeface="Verdana" panose="020B0604030504040204" pitchFamily="34" charset="0"/>
                  <a:cs typeface="Arial" panose="020B0604020202020204" pitchFamily="34" charset="0"/>
                </a:rPr>
                <a:t> </a:t>
              </a:r>
              <a:r>
                <a:rPr lang="lv-LV" altLang="lv-LV" sz="1600" b="1" dirty="0">
                  <a:solidFill>
                    <a:srgbClr val="414142"/>
                  </a:solidFill>
                  <a:latin typeface="Verdana" panose="020B0604030504040204" pitchFamily="34" charset="0"/>
                  <a:cs typeface="Arial" panose="020B0604020202020204" pitchFamily="34" charset="0"/>
                </a:rPr>
                <a:t>reģiona teritorijas ietvaros</a:t>
              </a:r>
              <a:r>
                <a:rPr lang="lv-LV" altLang="lv-LV" sz="1600" dirty="0">
                  <a:solidFill>
                    <a:srgbClr val="414142"/>
                  </a:solidFill>
                  <a:latin typeface="Verdana" panose="020B0604030504040204" pitchFamily="34" charset="0"/>
                  <a:cs typeface="Arial" panose="020B0604020202020204" pitchFamily="34" charset="0"/>
                </a:rPr>
                <a:t> priekšroku dodot projektam ar </a:t>
              </a:r>
              <a:r>
                <a:rPr lang="lv-LV" altLang="lv-LV" sz="1600" b="1" dirty="0">
                  <a:solidFill>
                    <a:srgbClr val="414142"/>
                  </a:solidFill>
                  <a:latin typeface="Verdana" panose="020B0604030504040204" pitchFamily="34" charset="0"/>
                  <a:cs typeface="Arial" panose="020B0604020202020204" pitchFamily="34" charset="0"/>
                </a:rPr>
                <a:t>kopējā koeficienta lielāko summu</a:t>
              </a:r>
            </a:p>
          </p:txBody>
        </p:sp>
        <p:sp>
          <p:nvSpPr>
            <p:cNvPr id="9" name="Rectangle: Rounded Corners 8">
              <a:extLst>
                <a:ext uri="{FF2B5EF4-FFF2-40B4-BE49-F238E27FC236}">
                  <a16:creationId xmlns:a16="http://schemas.microsoft.com/office/drawing/2014/main" id="{F55ACB94-ED41-4F7B-9C84-9E911427BF4D}"/>
                </a:ext>
              </a:extLst>
            </p:cNvPr>
            <p:cNvSpPr/>
            <p:nvPr/>
          </p:nvSpPr>
          <p:spPr>
            <a:xfrm>
              <a:off x="5040683" y="2963822"/>
              <a:ext cx="6618473" cy="87181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Verdana" panose="020B0604030504040204" pitchFamily="34" charset="0"/>
                  <a:ea typeface="Verdana" panose="020B0604030504040204" pitchFamily="34" charset="0"/>
                </a:rPr>
                <a:t>Ja 1.daļas </a:t>
              </a:r>
              <a:r>
                <a:rPr lang="en-US" sz="1600" b="1" dirty="0" err="1">
                  <a:solidFill>
                    <a:schemeClr val="accent2"/>
                  </a:solidFill>
                  <a:latin typeface="Verdana" panose="020B0604030504040204" pitchFamily="34" charset="0"/>
                  <a:ea typeface="Verdana" panose="020B0604030504040204" pitchFamily="34" charset="0"/>
                </a:rPr>
                <a:t>ietvaros</a:t>
              </a:r>
              <a:r>
                <a:rPr lang="en-US" sz="1600" b="1" dirty="0">
                  <a:solidFill>
                    <a:schemeClr val="accent2"/>
                  </a:solidFill>
                  <a:latin typeface="Verdana" panose="020B0604030504040204" pitchFamily="34" charset="0"/>
                  <a:ea typeface="Verdana" panose="020B0604030504040204" pitchFamily="34" charset="0"/>
                </a:rPr>
                <a:t> </a:t>
              </a:r>
              <a:r>
                <a:rPr lang="lv-LV" sz="1600" b="1" dirty="0">
                  <a:solidFill>
                    <a:schemeClr val="accent2"/>
                  </a:solidFill>
                  <a:latin typeface="Verdana" panose="020B0604030504040204" pitchFamily="34" charset="0"/>
                  <a:ea typeface="Verdana" panose="020B0604030504040204" pitchFamily="34" charset="0"/>
                </a:rPr>
                <a:t>izveidojas </a:t>
              </a:r>
              <a:r>
                <a:rPr lang="en-US" sz="1600" b="1" dirty="0">
                  <a:solidFill>
                    <a:schemeClr val="accent2"/>
                  </a:solidFill>
                  <a:latin typeface="Verdana" panose="020B0604030504040204" pitchFamily="34" charset="0"/>
                  <a:ea typeface="Verdana" panose="020B0604030504040204" pitchFamily="34" charset="0"/>
                </a:rPr>
                <a:t>ERAF</a:t>
              </a:r>
              <a:r>
                <a:rPr lang="lv-LV" sz="1600" b="1" dirty="0">
                  <a:solidFill>
                    <a:schemeClr val="accent2"/>
                  </a:solidFill>
                  <a:latin typeface="Verdana" panose="020B0604030504040204" pitchFamily="34" charset="0"/>
                  <a:ea typeface="Verdana" panose="020B0604030504040204" pitchFamily="34" charset="0"/>
                </a:rPr>
                <a:t> atlikums</a:t>
              </a:r>
              <a:r>
                <a:rPr lang="lv-LV" sz="1600" dirty="0">
                  <a:solidFill>
                    <a:schemeClr val="accent2"/>
                  </a:solidFill>
                  <a:latin typeface="Verdana" panose="020B0604030504040204" pitchFamily="34" charset="0"/>
                  <a:ea typeface="Verdana" panose="020B0604030504040204" pitchFamily="34" charset="0"/>
                </a:rPr>
                <a:t>, </a:t>
              </a:r>
              <a:r>
                <a:rPr lang="lv-LV" sz="1600" b="1" dirty="0">
                  <a:solidFill>
                    <a:schemeClr val="accent2"/>
                  </a:solidFill>
                  <a:latin typeface="Verdana" panose="020B0604030504040204" pitchFamily="34" charset="0"/>
                  <a:ea typeface="Verdana" panose="020B0604030504040204" pitchFamily="34" charset="0"/>
                </a:rPr>
                <a:t>kas ir mazāks nekā</a:t>
              </a:r>
              <a:r>
                <a:rPr lang="lv-LV" sz="1600" dirty="0">
                  <a:solidFill>
                    <a:schemeClr val="accent2"/>
                  </a:solidFill>
                  <a:latin typeface="Verdana" panose="020B0604030504040204" pitchFamily="34" charset="0"/>
                  <a:ea typeface="Verdana" panose="020B0604030504040204" pitchFamily="34" charset="0"/>
                </a:rPr>
                <a:t> </a:t>
              </a:r>
              <a:r>
                <a:rPr lang="lv-LV" sz="1600" dirty="0">
                  <a:solidFill>
                    <a:schemeClr val="tx1"/>
                  </a:solidFill>
                  <a:latin typeface="Verdana" panose="020B0604030504040204" pitchFamily="34" charset="0"/>
                  <a:ea typeface="Verdana" panose="020B0604030504040204" pitchFamily="34" charset="0"/>
                </a:rPr>
                <a:t>nepieciešams secīgi nākamā </a:t>
              </a:r>
              <a:r>
                <a:rPr lang="en-US" sz="1600" dirty="0">
                  <a:solidFill>
                    <a:schemeClr val="tx1"/>
                  </a:solidFill>
                  <a:latin typeface="Verdana" panose="020B0604030504040204" pitchFamily="34" charset="0"/>
                  <a:ea typeface="Verdana" panose="020B0604030504040204" pitchFamily="34" charset="0"/>
                </a:rPr>
                <a:t>PI </a:t>
              </a:r>
              <a:r>
                <a:rPr lang="lv-LV" sz="1600" dirty="0">
                  <a:solidFill>
                    <a:schemeClr val="tx1"/>
                  </a:solidFill>
                  <a:latin typeface="Verdana" panose="020B0604030504040204" pitchFamily="34" charset="0"/>
                  <a:ea typeface="Verdana" panose="020B0604030504040204" pitchFamily="34" charset="0"/>
                </a:rPr>
                <a:t>īstenošanai</a:t>
              </a:r>
              <a:r>
                <a:rPr lang="en-US" sz="1600" dirty="0">
                  <a:solidFill>
                    <a:schemeClr val="tx1"/>
                  </a:solidFill>
                  <a:latin typeface="Verdana" panose="020B0604030504040204" pitchFamily="34" charset="0"/>
                  <a:ea typeface="Verdana" panose="020B0604030504040204" pitchFamily="34" charset="0"/>
                </a:rPr>
                <a:t> </a:t>
              </a:r>
              <a:r>
                <a:rPr lang="en-US" sz="1600" b="1" dirty="0" err="1">
                  <a:solidFill>
                    <a:schemeClr val="tx1"/>
                  </a:solidFill>
                  <a:latin typeface="Verdana" panose="020B0604030504040204" pitchFamily="34" charset="0"/>
                  <a:ea typeface="Verdana" panose="020B0604030504040204" pitchFamily="34" charset="0"/>
                </a:rPr>
                <a:t>vai</a:t>
              </a:r>
              <a:r>
                <a:rPr lang="en-US" sz="1600" dirty="0">
                  <a:solidFill>
                    <a:schemeClr val="tx1"/>
                  </a:solidFill>
                  <a:latin typeface="Verdana" panose="020B0604030504040204" pitchFamily="34" charset="0"/>
                  <a:ea typeface="Verdana" panose="020B0604030504040204" pitchFamily="34" charset="0"/>
                </a:rPr>
                <a:t> </a:t>
              </a:r>
              <a:r>
                <a:rPr lang="lv-LV" sz="1600" dirty="0">
                  <a:solidFill>
                    <a:schemeClr val="tx1"/>
                  </a:solidFill>
                  <a:latin typeface="Verdana" panose="020B0604030504040204" pitchFamily="34" charset="0"/>
                  <a:ea typeface="Verdana" panose="020B0604030504040204" pitchFamily="34" charset="0"/>
                </a:rPr>
                <a:t>1. daļas ietvaros </a:t>
              </a:r>
              <a:r>
                <a:rPr lang="en-US" sz="1600" b="1" dirty="0">
                  <a:solidFill>
                    <a:schemeClr val="accent2"/>
                  </a:solidFill>
                  <a:latin typeface="Verdana" panose="020B0604030504040204" pitchFamily="34" charset="0"/>
                  <a:ea typeface="Verdana" panose="020B0604030504040204" pitchFamily="34" charset="0"/>
                </a:rPr>
                <a:t>ERAF</a:t>
              </a:r>
              <a:r>
                <a:rPr lang="lv-LV" sz="1600" b="1" dirty="0">
                  <a:solidFill>
                    <a:schemeClr val="accent2"/>
                  </a:solidFill>
                  <a:latin typeface="Verdana" panose="020B0604030504040204" pitchFamily="34" charset="0"/>
                  <a:ea typeface="Verdana" panose="020B0604030504040204" pitchFamily="34" charset="0"/>
                </a:rPr>
                <a:t> finansējums nav pietiekams</a:t>
              </a:r>
              <a:r>
                <a:rPr lang="lv-LV" sz="1600" dirty="0">
                  <a:solidFill>
                    <a:schemeClr val="tx1"/>
                  </a:solidFill>
                  <a:latin typeface="Verdana" panose="020B0604030504040204" pitchFamily="34" charset="0"/>
                  <a:ea typeface="Verdana" panose="020B0604030504040204" pitchFamily="34" charset="0"/>
                </a:rPr>
                <a:t> vienīgā </a:t>
              </a:r>
              <a:r>
                <a:rPr lang="en-US" sz="1600" dirty="0">
                  <a:solidFill>
                    <a:schemeClr val="tx1"/>
                  </a:solidFill>
                  <a:latin typeface="Verdana" panose="020B0604030504040204" pitchFamily="34" charset="0"/>
                  <a:ea typeface="Verdana" panose="020B0604030504040204" pitchFamily="34" charset="0"/>
                </a:rPr>
                <a:t>PI</a:t>
              </a:r>
              <a:r>
                <a:rPr lang="lv-LV" sz="1600" dirty="0">
                  <a:solidFill>
                    <a:schemeClr val="tx1"/>
                  </a:solidFill>
                  <a:latin typeface="Verdana" panose="020B0604030504040204" pitchFamily="34" charset="0"/>
                  <a:ea typeface="Verdana" panose="020B0604030504040204" pitchFamily="34" charset="0"/>
                </a:rPr>
                <a:t> īstenošanai, tad:</a:t>
              </a:r>
            </a:p>
            <a:p>
              <a:pPr algn="ctr">
                <a:defRPr/>
              </a:pPr>
              <a:endParaRPr lang="lv-LV" altLang="lv-LV" sz="1400" b="1" dirty="0">
                <a:solidFill>
                  <a:srgbClr val="FFFFFF"/>
                </a:solidFill>
                <a:cs typeface="Arial" panose="020B0604020202020204" pitchFamily="34" charset="0"/>
              </a:endParaRPr>
            </a:p>
          </p:txBody>
        </p:sp>
        <p:sp>
          <p:nvSpPr>
            <p:cNvPr id="11" name="Rectangle: Rounded Corners 10">
              <a:extLst>
                <a:ext uri="{FF2B5EF4-FFF2-40B4-BE49-F238E27FC236}">
                  <a16:creationId xmlns:a16="http://schemas.microsoft.com/office/drawing/2014/main" id="{175D2081-4FD0-4CD3-865A-C0A7989DCB44}"/>
                </a:ext>
              </a:extLst>
            </p:cNvPr>
            <p:cNvSpPr/>
            <p:nvPr/>
          </p:nvSpPr>
          <p:spPr>
            <a:xfrm>
              <a:off x="4970886" y="4539036"/>
              <a:ext cx="2653642" cy="1597388"/>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lv-LV" sz="1600" b="1" dirty="0">
                  <a:solidFill>
                    <a:srgbClr val="414142"/>
                  </a:solidFill>
                  <a:latin typeface="Verdana" panose="020B0604030504040204" pitchFamily="34" charset="0"/>
                  <a:cs typeface="Arial" panose="020B0604020202020204" pitchFamily="34" charset="0"/>
                </a:rPr>
                <a:t>Ja </a:t>
              </a:r>
              <a:r>
                <a:rPr lang="en-US" altLang="lv-LV" sz="1600" b="1" dirty="0" err="1">
                  <a:solidFill>
                    <a:srgbClr val="414142"/>
                  </a:solidFill>
                  <a:latin typeface="Verdana" panose="020B0604030504040204" pitchFamily="34" charset="0"/>
                  <a:cs typeface="Arial" panose="020B0604020202020204" pitchFamily="34" charset="0"/>
                </a:rPr>
                <a:t>iztrūkst</a:t>
              </a:r>
              <a:r>
                <a:rPr lang="en-US" altLang="lv-LV" sz="1600" b="1" dirty="0">
                  <a:solidFill>
                    <a:srgbClr val="414142"/>
                  </a:solidFill>
                  <a:latin typeface="Verdana" panose="020B0604030504040204" pitchFamily="34" charset="0"/>
                  <a:cs typeface="Arial" panose="020B0604020202020204" pitchFamily="34" charset="0"/>
                </a:rPr>
                <a:t> </a:t>
              </a:r>
              <a:r>
                <a:rPr lang="en-US" altLang="lv-LV" sz="1600" b="1" dirty="0" err="1">
                  <a:solidFill>
                    <a:srgbClr val="414142"/>
                  </a:solidFill>
                  <a:latin typeface="Verdana" panose="020B0604030504040204" pitchFamily="34" charset="0"/>
                  <a:cs typeface="Arial" panose="020B0604020202020204" pitchFamily="34" charset="0"/>
                </a:rPr>
                <a:t>līdz</a:t>
              </a:r>
              <a:r>
                <a:rPr lang="en-US" altLang="lv-LV" sz="1600" b="1" dirty="0">
                  <a:solidFill>
                    <a:srgbClr val="414142"/>
                  </a:solidFill>
                  <a:latin typeface="Verdana" panose="020B0604030504040204" pitchFamily="34" charset="0"/>
                  <a:cs typeface="Arial" panose="020B0604020202020204" pitchFamily="34" charset="0"/>
                </a:rPr>
                <a:t> 30,99 % </a:t>
              </a:r>
              <a:r>
                <a:rPr lang="en-US" altLang="lv-LV" sz="1600" dirty="0">
                  <a:solidFill>
                    <a:srgbClr val="414142"/>
                  </a:solidFill>
                  <a:latin typeface="Verdana" panose="020B0604030504040204" pitchFamily="34" charset="0"/>
                  <a:cs typeface="Arial" panose="020B0604020202020204" pitchFamily="34" charset="0"/>
                </a:rPr>
                <a:t>no PI </a:t>
              </a:r>
              <a:r>
                <a:rPr lang="en-US" altLang="lv-LV" sz="1600" dirty="0" err="1">
                  <a:solidFill>
                    <a:srgbClr val="414142"/>
                  </a:solidFill>
                  <a:latin typeface="Verdana" panose="020B0604030504040204" pitchFamily="34" charset="0"/>
                  <a:cs typeface="Arial" panose="020B0604020202020204" pitchFamily="34" charset="0"/>
                </a:rPr>
                <a:t>nepieciešamā</a:t>
              </a:r>
              <a:r>
                <a:rPr lang="en-US" altLang="lv-LV" sz="1600" dirty="0">
                  <a:solidFill>
                    <a:srgbClr val="414142"/>
                  </a:solidFill>
                  <a:latin typeface="Verdana" panose="020B0604030504040204" pitchFamily="34" charset="0"/>
                  <a:cs typeface="Arial" panose="020B0604020202020204" pitchFamily="34" charset="0"/>
                </a:rPr>
                <a:t> ERAF </a:t>
              </a:r>
              <a:r>
                <a:rPr lang="en-US" altLang="lv-LV" sz="1600" dirty="0" err="1">
                  <a:solidFill>
                    <a:srgbClr val="414142"/>
                  </a:solidFill>
                  <a:latin typeface="Verdana" panose="020B0604030504040204" pitchFamily="34" charset="0"/>
                  <a:cs typeface="Arial" panose="020B0604020202020204" pitchFamily="34" charset="0"/>
                </a:rPr>
                <a:t>finansējuma</a:t>
              </a:r>
              <a:r>
                <a:rPr lang="en-US" altLang="lv-LV" sz="1600" dirty="0">
                  <a:solidFill>
                    <a:srgbClr val="414142"/>
                  </a:solidFill>
                  <a:latin typeface="Verdana" panose="020B0604030504040204" pitchFamily="34" charset="0"/>
                  <a:cs typeface="Arial" panose="020B0604020202020204" pitchFamily="34" charset="0"/>
                </a:rPr>
                <a:t>, </a:t>
              </a:r>
              <a:r>
                <a:rPr lang="en-US" altLang="lv-LV" sz="1600" b="1" dirty="0" err="1">
                  <a:solidFill>
                    <a:srgbClr val="414142"/>
                  </a:solidFill>
                  <a:latin typeface="Verdana" panose="020B0604030504040204" pitchFamily="34" charset="0"/>
                  <a:cs typeface="Arial" panose="020B0604020202020204" pitchFamily="34" charset="0"/>
                </a:rPr>
                <a:t>iztrūkstošo</a:t>
              </a:r>
              <a:r>
                <a:rPr lang="en-US" altLang="lv-LV" sz="1600" b="1" dirty="0">
                  <a:solidFill>
                    <a:srgbClr val="414142"/>
                  </a:solidFill>
                  <a:latin typeface="Verdana" panose="020B0604030504040204" pitchFamily="34" charset="0"/>
                  <a:cs typeface="Arial" panose="020B0604020202020204" pitchFamily="34" charset="0"/>
                </a:rPr>
                <a:t> ERAF </a:t>
              </a:r>
              <a:r>
                <a:rPr lang="en-US" altLang="lv-LV" sz="1600" b="1" dirty="0" err="1">
                  <a:solidFill>
                    <a:srgbClr val="414142"/>
                  </a:solidFill>
                  <a:latin typeface="Verdana" panose="020B0604030504040204" pitchFamily="34" charset="0"/>
                  <a:cs typeface="Arial" panose="020B0604020202020204" pitchFamily="34" charset="0"/>
                </a:rPr>
                <a:t>piešķir</a:t>
              </a:r>
              <a:r>
                <a:rPr lang="en-US" altLang="lv-LV" sz="1600" b="1" dirty="0">
                  <a:solidFill>
                    <a:srgbClr val="414142"/>
                  </a:solidFill>
                  <a:latin typeface="Verdana" panose="020B0604030504040204" pitchFamily="34" charset="0"/>
                  <a:cs typeface="Arial" panose="020B0604020202020204" pitchFamily="34" charset="0"/>
                </a:rPr>
                <a:t> no 2.daļas ERAF</a:t>
              </a:r>
            </a:p>
            <a:p>
              <a:pPr algn="just">
                <a:defRPr/>
              </a:pPr>
              <a:endParaRPr lang="en-US" altLang="lv-LV" sz="1600" dirty="0">
                <a:solidFill>
                  <a:srgbClr val="414142"/>
                </a:solidFill>
                <a:latin typeface="Verdana" panose="020B0604030504040204" pitchFamily="34" charset="0"/>
                <a:cs typeface="Arial" panose="020B0604020202020204" pitchFamily="34" charset="0"/>
              </a:endParaRPr>
            </a:p>
          </p:txBody>
        </p:sp>
        <p:sp>
          <p:nvSpPr>
            <p:cNvPr id="5" name="Arrow: Down 4">
              <a:extLst>
                <a:ext uri="{FF2B5EF4-FFF2-40B4-BE49-F238E27FC236}">
                  <a16:creationId xmlns:a16="http://schemas.microsoft.com/office/drawing/2014/main" id="{608F74C4-5490-4F62-A333-92E66FC8678E}"/>
                </a:ext>
              </a:extLst>
            </p:cNvPr>
            <p:cNvSpPr/>
            <p:nvPr/>
          </p:nvSpPr>
          <p:spPr>
            <a:xfrm>
              <a:off x="8083924" y="2746291"/>
              <a:ext cx="331279" cy="257226"/>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2" name="Arrow: Down 11">
              <a:extLst>
                <a:ext uri="{FF2B5EF4-FFF2-40B4-BE49-F238E27FC236}">
                  <a16:creationId xmlns:a16="http://schemas.microsoft.com/office/drawing/2014/main" id="{DA6E1F34-88D3-4327-BACE-EAA4638298B2}"/>
                </a:ext>
              </a:extLst>
            </p:cNvPr>
            <p:cNvSpPr/>
            <p:nvPr/>
          </p:nvSpPr>
          <p:spPr>
            <a:xfrm>
              <a:off x="8057881" y="3636959"/>
              <a:ext cx="383361" cy="468965"/>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sp>
        <p:nvSpPr>
          <p:cNvPr id="24581" name="Title 1">
            <a:extLst>
              <a:ext uri="{FF2B5EF4-FFF2-40B4-BE49-F238E27FC236}">
                <a16:creationId xmlns:a16="http://schemas.microsoft.com/office/drawing/2014/main" id="{05CF987E-C0C5-4EAD-8912-99CAAF956B0E}"/>
              </a:ext>
            </a:extLst>
          </p:cNvPr>
          <p:cNvSpPr>
            <a:spLocks noGrp="1"/>
          </p:cNvSpPr>
          <p:nvPr>
            <p:ph type="title"/>
          </p:nvPr>
        </p:nvSpPr>
        <p:spPr>
          <a:xfrm>
            <a:off x="2290763" y="304800"/>
            <a:ext cx="9291637" cy="354184"/>
          </a:xfrm>
        </p:spPr>
        <p:txBody>
          <a:bodyPr>
            <a:normAutofit fontScale="90000"/>
          </a:bodyPr>
          <a:lstStyle/>
          <a:p>
            <a:r>
              <a:rPr lang="en-US" altLang="lv-LV">
                <a:solidFill>
                  <a:srgbClr val="002060"/>
                </a:solidFill>
              </a:rPr>
              <a:t>				</a:t>
            </a:r>
            <a:r>
              <a:rPr lang="lv-LV" altLang="lv-LV">
                <a:solidFill>
                  <a:srgbClr val="002060"/>
                </a:solidFill>
              </a:rPr>
              <a:t>Vērtēšanas kārtība</a:t>
            </a:r>
            <a:endParaRPr lang="lv-LV" altLang="lv-LV"/>
          </a:p>
        </p:txBody>
      </p:sp>
      <p:sp>
        <p:nvSpPr>
          <p:cNvPr id="24" name="Rectangle: Rounded Corners 23">
            <a:extLst>
              <a:ext uri="{FF2B5EF4-FFF2-40B4-BE49-F238E27FC236}">
                <a16:creationId xmlns:a16="http://schemas.microsoft.com/office/drawing/2014/main" id="{3201D8ED-43B0-51F3-AE8E-96A2CD03B129}"/>
              </a:ext>
            </a:extLst>
          </p:cNvPr>
          <p:cNvSpPr/>
          <p:nvPr/>
        </p:nvSpPr>
        <p:spPr bwMode="auto">
          <a:xfrm>
            <a:off x="7881399" y="4430794"/>
            <a:ext cx="4310601" cy="2195781"/>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tLang="lv-LV" sz="1600" b="1" dirty="0">
              <a:solidFill>
                <a:srgbClr val="414142"/>
              </a:solidFill>
              <a:latin typeface="Verdana" panose="020B0604030504040204" pitchFamily="34" charset="0"/>
              <a:cs typeface="Arial" panose="020B0604020202020204" pitchFamily="34" charset="0"/>
            </a:endParaRPr>
          </a:p>
          <a:p>
            <a:pPr algn="just">
              <a:defRPr/>
            </a:pPr>
            <a:r>
              <a:rPr lang="en-US" altLang="lv-LV" sz="1600" b="1" dirty="0">
                <a:solidFill>
                  <a:srgbClr val="414142"/>
                </a:solidFill>
                <a:latin typeface="Verdana" panose="020B0604030504040204" pitchFamily="34" charset="0"/>
                <a:cs typeface="Arial" panose="020B0604020202020204" pitchFamily="34" charset="0"/>
              </a:rPr>
              <a:t>Ja </a:t>
            </a:r>
            <a:r>
              <a:rPr lang="en-US" altLang="lv-LV" sz="1600" b="1" dirty="0" err="1">
                <a:solidFill>
                  <a:srgbClr val="414142"/>
                </a:solidFill>
                <a:latin typeface="Verdana" panose="020B0604030504040204" pitchFamily="34" charset="0"/>
                <a:cs typeface="Arial" panose="020B0604020202020204" pitchFamily="34" charset="0"/>
              </a:rPr>
              <a:t>iztrūkst</a:t>
            </a:r>
            <a:r>
              <a:rPr lang="en-US" altLang="lv-LV" sz="1600" b="1" dirty="0">
                <a:solidFill>
                  <a:srgbClr val="414142"/>
                </a:solidFill>
                <a:latin typeface="Verdana" panose="020B0604030504040204" pitchFamily="34" charset="0"/>
                <a:cs typeface="Arial" panose="020B0604020202020204" pitchFamily="34" charset="0"/>
              </a:rPr>
              <a:t> </a:t>
            </a:r>
            <a:r>
              <a:rPr lang="en-US" altLang="lv-LV" sz="1600" b="1" dirty="0">
                <a:solidFill>
                  <a:schemeClr val="accent2"/>
                </a:solidFill>
                <a:latin typeface="Verdana" panose="020B0604030504040204" pitchFamily="34" charset="0"/>
                <a:cs typeface="Arial" panose="020B0604020202020204" pitchFamily="34" charset="0"/>
              </a:rPr>
              <a:t>31,00 % un </a:t>
            </a:r>
            <a:r>
              <a:rPr lang="en-US" altLang="lv-LV" sz="1600" b="1" dirty="0" err="1">
                <a:solidFill>
                  <a:schemeClr val="accent2"/>
                </a:solidFill>
                <a:latin typeface="Verdana" panose="020B0604030504040204" pitchFamily="34" charset="0"/>
                <a:cs typeface="Arial" panose="020B0604020202020204" pitchFamily="34" charset="0"/>
              </a:rPr>
              <a:t>vairāk</a:t>
            </a:r>
            <a:r>
              <a:rPr lang="en-US" altLang="lv-LV" sz="1600" b="1" dirty="0">
                <a:solidFill>
                  <a:schemeClr val="accent2"/>
                </a:solidFill>
                <a:latin typeface="Verdana" panose="020B0604030504040204" pitchFamily="34" charset="0"/>
                <a:cs typeface="Arial" panose="020B0604020202020204" pitchFamily="34" charset="0"/>
              </a:rPr>
              <a:t> </a:t>
            </a:r>
            <a:r>
              <a:rPr lang="en-US" altLang="lv-LV" sz="1600" dirty="0">
                <a:solidFill>
                  <a:srgbClr val="414142"/>
                </a:solidFill>
                <a:latin typeface="Verdana" panose="020B0604030504040204" pitchFamily="34" charset="0"/>
                <a:cs typeface="Arial" panose="020B0604020202020204" pitchFamily="34" charset="0"/>
              </a:rPr>
              <a:t>no PI </a:t>
            </a:r>
            <a:r>
              <a:rPr lang="en-US" altLang="lv-LV" sz="1600" dirty="0" err="1">
                <a:solidFill>
                  <a:srgbClr val="414142"/>
                </a:solidFill>
                <a:latin typeface="Verdana" panose="020B0604030504040204" pitchFamily="34" charset="0"/>
                <a:cs typeface="Arial" panose="020B0604020202020204" pitchFamily="34" charset="0"/>
              </a:rPr>
              <a:t>nepieciešamā</a:t>
            </a:r>
            <a:r>
              <a:rPr lang="en-US" altLang="lv-LV" sz="1600" dirty="0">
                <a:solidFill>
                  <a:srgbClr val="414142"/>
                </a:solidFill>
                <a:latin typeface="Verdana" panose="020B0604030504040204" pitchFamily="34" charset="0"/>
                <a:cs typeface="Arial" panose="020B0604020202020204" pitchFamily="34" charset="0"/>
              </a:rPr>
              <a:t> ERAF </a:t>
            </a:r>
            <a:r>
              <a:rPr lang="en-US" altLang="lv-LV" sz="1600" dirty="0" err="1">
                <a:solidFill>
                  <a:srgbClr val="414142"/>
                </a:solidFill>
                <a:latin typeface="Verdana" panose="020B0604030504040204" pitchFamily="34" charset="0"/>
                <a:cs typeface="Arial" panose="020B0604020202020204" pitchFamily="34" charset="0"/>
              </a:rPr>
              <a:t>finansējuma</a:t>
            </a:r>
            <a:r>
              <a:rPr lang="en-US" altLang="lv-LV" sz="1600" dirty="0">
                <a:solidFill>
                  <a:srgbClr val="414142"/>
                </a:solidFill>
                <a:latin typeface="Verdana" panose="020B0604030504040204" pitchFamily="34" charset="0"/>
                <a:cs typeface="Arial" panose="020B0604020202020204" pitchFamily="34" charset="0"/>
              </a:rPr>
              <a:t>,</a:t>
            </a:r>
            <a:r>
              <a:rPr lang="en-US" altLang="lv-LV" sz="1600" b="1" dirty="0">
                <a:solidFill>
                  <a:srgbClr val="414142"/>
                </a:solidFill>
                <a:latin typeface="Verdana" panose="020B0604030504040204" pitchFamily="34" charset="0"/>
                <a:cs typeface="Arial" panose="020B0604020202020204" pitchFamily="34" charset="0"/>
              </a:rPr>
              <a:t> PI un </a:t>
            </a:r>
            <a:r>
              <a:rPr lang="en-US" altLang="lv-LV" sz="1600" b="1" dirty="0" err="1">
                <a:solidFill>
                  <a:srgbClr val="414142"/>
                </a:solidFill>
                <a:latin typeface="Verdana" panose="020B0604030504040204" pitchFamily="34" charset="0"/>
                <a:cs typeface="Arial" panose="020B0604020202020204" pitchFamily="34" charset="0"/>
              </a:rPr>
              <a:t>tā</a:t>
            </a:r>
            <a:r>
              <a:rPr lang="en-US" altLang="lv-LV" sz="1600" b="1" dirty="0">
                <a:solidFill>
                  <a:srgbClr val="414142"/>
                </a:solidFill>
                <a:latin typeface="Verdana" panose="020B0604030504040204" pitchFamily="34" charset="0"/>
                <a:cs typeface="Arial" panose="020B0604020202020204" pitchFamily="34" charset="0"/>
              </a:rPr>
              <a:t> ERAF </a:t>
            </a:r>
            <a:r>
              <a:rPr lang="en-US" altLang="lv-LV" sz="1600" b="1" dirty="0" err="1">
                <a:solidFill>
                  <a:srgbClr val="414142"/>
                </a:solidFill>
                <a:latin typeface="Verdana" panose="020B0604030504040204" pitchFamily="34" charset="0"/>
                <a:cs typeface="Arial" panose="020B0604020202020204" pitchFamily="34" charset="0"/>
              </a:rPr>
              <a:t>finansējumu</a:t>
            </a:r>
            <a:r>
              <a:rPr lang="en-US" altLang="lv-LV" sz="1600" b="1" dirty="0">
                <a:solidFill>
                  <a:srgbClr val="414142"/>
                </a:solidFill>
                <a:latin typeface="Verdana" panose="020B0604030504040204" pitchFamily="34" charset="0"/>
                <a:cs typeface="Arial" panose="020B0604020202020204" pitchFamily="34" charset="0"/>
              </a:rPr>
              <a:t> PĀRCEĻ </a:t>
            </a:r>
            <a:r>
              <a:rPr lang="en-US" altLang="lv-LV" sz="1600" b="1" dirty="0" err="1">
                <a:solidFill>
                  <a:srgbClr val="414142"/>
                </a:solidFill>
                <a:latin typeface="Verdana" panose="020B0604030504040204" pitchFamily="34" charset="0"/>
                <a:cs typeface="Arial" panose="020B0604020202020204" pitchFamily="34" charset="0"/>
              </a:rPr>
              <a:t>uz</a:t>
            </a:r>
            <a:r>
              <a:rPr lang="en-US" altLang="lv-LV" sz="1600" b="1" dirty="0">
                <a:solidFill>
                  <a:srgbClr val="414142"/>
                </a:solidFill>
                <a:latin typeface="Verdana" panose="020B0604030504040204" pitchFamily="34" charset="0"/>
                <a:cs typeface="Arial" panose="020B0604020202020204" pitchFamily="34" charset="0"/>
              </a:rPr>
              <a:t> 2.daļas PI </a:t>
            </a:r>
            <a:r>
              <a:rPr lang="en-US" altLang="lv-LV" sz="1600" b="1" dirty="0" err="1">
                <a:solidFill>
                  <a:srgbClr val="414142"/>
                </a:solidFill>
                <a:latin typeface="Verdana" panose="020B0604030504040204" pitchFamily="34" charset="0"/>
                <a:cs typeface="Arial" panose="020B0604020202020204" pitchFamily="34" charset="0"/>
              </a:rPr>
              <a:t>sarakstu</a:t>
            </a:r>
            <a:r>
              <a:rPr lang="en-US" altLang="lv-LV" sz="1600" b="1" dirty="0">
                <a:solidFill>
                  <a:srgbClr val="414142"/>
                </a:solidFill>
                <a:latin typeface="Verdana" panose="020B0604030504040204" pitchFamily="34" charset="0"/>
                <a:cs typeface="Arial" panose="020B0604020202020204" pitchFamily="34" charset="0"/>
              </a:rPr>
              <a:t>, </a:t>
            </a:r>
            <a:r>
              <a:rPr lang="en-US" altLang="lv-LV" sz="1600" b="1" dirty="0" err="1">
                <a:solidFill>
                  <a:srgbClr val="414142"/>
                </a:solidFill>
                <a:latin typeface="Verdana" panose="020B0604030504040204" pitchFamily="34" charset="0"/>
                <a:cs typeface="Arial" panose="020B0604020202020204" pitchFamily="34" charset="0"/>
              </a:rPr>
              <a:t>kurā</a:t>
            </a:r>
            <a:r>
              <a:rPr lang="en-US" altLang="lv-LV" sz="1600" b="1" dirty="0">
                <a:solidFill>
                  <a:srgbClr val="414142"/>
                </a:solidFill>
                <a:latin typeface="Verdana" panose="020B0604030504040204" pitchFamily="34" charset="0"/>
                <a:cs typeface="Arial" panose="020B0604020202020204" pitchFamily="34" charset="0"/>
              </a:rPr>
              <a:t> </a:t>
            </a:r>
            <a:r>
              <a:rPr lang="en-US" altLang="lv-LV" sz="1600" b="1" dirty="0">
                <a:solidFill>
                  <a:schemeClr val="accent2">
                    <a:lumMod val="75000"/>
                  </a:schemeClr>
                </a:solidFill>
                <a:latin typeface="Verdana" panose="020B0604030504040204" pitchFamily="34" charset="0"/>
                <a:cs typeface="Arial" panose="020B0604020202020204" pitchFamily="34" charset="0"/>
              </a:rPr>
              <a:t>PI </a:t>
            </a:r>
            <a:r>
              <a:rPr lang="en-US" altLang="lv-LV" sz="1600" b="1" dirty="0" err="1">
                <a:solidFill>
                  <a:schemeClr val="accent2">
                    <a:lumMod val="75000"/>
                  </a:schemeClr>
                </a:solidFill>
                <a:latin typeface="Verdana" panose="020B0604030504040204" pitchFamily="34" charset="0"/>
                <a:cs typeface="Arial" panose="020B0604020202020204" pitchFamily="34" charset="0"/>
              </a:rPr>
              <a:t>tiek</a:t>
            </a:r>
            <a:r>
              <a:rPr lang="en-US" altLang="lv-LV" sz="1600" b="1" dirty="0">
                <a:solidFill>
                  <a:schemeClr val="accent2">
                    <a:lumMod val="75000"/>
                  </a:schemeClr>
                </a:solidFill>
                <a:latin typeface="Verdana" panose="020B0604030504040204" pitchFamily="34" charset="0"/>
                <a:cs typeface="Arial" panose="020B0604020202020204" pitchFamily="34" charset="0"/>
              </a:rPr>
              <a:t> </a:t>
            </a:r>
            <a:r>
              <a:rPr lang="en-US" altLang="lv-LV" sz="1600" b="1" dirty="0" err="1">
                <a:solidFill>
                  <a:schemeClr val="accent2">
                    <a:lumMod val="75000"/>
                  </a:schemeClr>
                </a:solidFill>
                <a:latin typeface="Verdana" panose="020B0604030504040204" pitchFamily="34" charset="0"/>
                <a:cs typeface="Arial" panose="020B0604020202020204" pitchFamily="34" charset="0"/>
              </a:rPr>
              <a:t>rindots</a:t>
            </a:r>
            <a:r>
              <a:rPr lang="en-US" altLang="lv-LV" sz="1600" b="1" dirty="0">
                <a:solidFill>
                  <a:schemeClr val="accent2">
                    <a:lumMod val="75000"/>
                  </a:schemeClr>
                </a:solidFill>
                <a:latin typeface="Verdana" panose="020B0604030504040204" pitchFamily="34" charset="0"/>
                <a:cs typeface="Arial" panose="020B0604020202020204" pitchFamily="34" charset="0"/>
              </a:rPr>
              <a:t> </a:t>
            </a:r>
            <a:r>
              <a:rPr lang="en-US" altLang="lv-LV" sz="1600" b="1" dirty="0" err="1">
                <a:solidFill>
                  <a:schemeClr val="accent2">
                    <a:lumMod val="75000"/>
                  </a:schemeClr>
                </a:solidFill>
                <a:latin typeface="Verdana" panose="020B0604030504040204" pitchFamily="34" charset="0"/>
                <a:cs typeface="Arial" panose="020B0604020202020204" pitchFamily="34" charset="0"/>
              </a:rPr>
              <a:t>kopējā</a:t>
            </a:r>
            <a:r>
              <a:rPr lang="en-US" altLang="lv-LV" sz="1600" b="1" dirty="0">
                <a:solidFill>
                  <a:schemeClr val="accent2">
                    <a:lumMod val="75000"/>
                  </a:schemeClr>
                </a:solidFill>
                <a:latin typeface="Verdana" panose="020B0604030504040204" pitchFamily="34" charset="0"/>
                <a:cs typeface="Arial" panose="020B0604020202020204" pitchFamily="34" charset="0"/>
              </a:rPr>
              <a:t> </a:t>
            </a:r>
            <a:r>
              <a:rPr lang="en-US" altLang="lv-LV" sz="1600" b="1" dirty="0" err="1">
                <a:solidFill>
                  <a:schemeClr val="accent2">
                    <a:lumMod val="75000"/>
                  </a:schemeClr>
                </a:solidFill>
                <a:latin typeface="Verdana" panose="020B0604030504040204" pitchFamily="34" charset="0"/>
                <a:cs typeface="Arial" panose="020B0604020202020204" pitchFamily="34" charset="0"/>
              </a:rPr>
              <a:t>rindojumā</a:t>
            </a:r>
            <a:r>
              <a:rPr lang="en-US" altLang="lv-LV" sz="1600" b="1" dirty="0">
                <a:solidFill>
                  <a:schemeClr val="accent2">
                    <a:lumMod val="75000"/>
                  </a:schemeClr>
                </a:solidFill>
                <a:latin typeface="Verdana" panose="020B0604030504040204" pitchFamily="34" charset="0"/>
                <a:cs typeface="Arial" panose="020B0604020202020204" pitchFamily="34" charset="0"/>
              </a:rPr>
              <a:t> </a:t>
            </a:r>
            <a:r>
              <a:rPr lang="en-US" altLang="lv-LV" sz="1600" b="1" dirty="0" err="1">
                <a:solidFill>
                  <a:schemeClr val="accent2">
                    <a:lumMod val="75000"/>
                  </a:schemeClr>
                </a:solidFill>
                <a:latin typeface="Verdana" panose="020B0604030504040204" pitchFamily="34" charset="0"/>
                <a:cs typeface="Arial" panose="020B0604020202020204" pitchFamily="34" charset="0"/>
              </a:rPr>
              <a:t>visu</a:t>
            </a:r>
            <a:r>
              <a:rPr lang="en-US" altLang="lv-LV" sz="1600" b="1" dirty="0">
                <a:solidFill>
                  <a:schemeClr val="accent2">
                    <a:lumMod val="75000"/>
                  </a:schemeClr>
                </a:solidFill>
                <a:latin typeface="Verdana" panose="020B0604030504040204" pitchFamily="34" charset="0"/>
                <a:cs typeface="Arial" panose="020B0604020202020204" pitchFamily="34" charset="0"/>
              </a:rPr>
              <a:t> </a:t>
            </a:r>
            <a:r>
              <a:rPr lang="en-US" altLang="lv-LV" sz="1600" b="1" dirty="0" err="1">
                <a:solidFill>
                  <a:schemeClr val="accent2">
                    <a:lumMod val="75000"/>
                  </a:schemeClr>
                </a:solidFill>
                <a:latin typeface="Verdana" panose="020B0604030504040204" pitchFamily="34" charset="0"/>
                <a:cs typeface="Arial" panose="020B0604020202020204" pitchFamily="34" charset="0"/>
              </a:rPr>
              <a:t>reģionu</a:t>
            </a:r>
            <a:r>
              <a:rPr lang="en-US" altLang="lv-LV" sz="1600" b="1" dirty="0">
                <a:solidFill>
                  <a:schemeClr val="accent2">
                    <a:lumMod val="75000"/>
                  </a:schemeClr>
                </a:solidFill>
                <a:latin typeface="Verdana" panose="020B0604030504040204" pitchFamily="34" charset="0"/>
                <a:cs typeface="Arial" panose="020B0604020202020204" pitchFamily="34" charset="0"/>
              </a:rPr>
              <a:t> </a:t>
            </a:r>
            <a:r>
              <a:rPr lang="en-US" altLang="lv-LV" sz="1600" b="1" dirty="0" err="1">
                <a:solidFill>
                  <a:srgbClr val="414142"/>
                </a:solidFill>
                <a:latin typeface="Verdana" panose="020B0604030504040204" pitchFamily="34" charset="0"/>
                <a:cs typeface="Arial" panose="020B0604020202020204" pitchFamily="34" charset="0"/>
              </a:rPr>
              <a:t>ietvaros</a:t>
            </a:r>
            <a:r>
              <a:rPr lang="en-US" altLang="lv-LV" sz="1600" b="1" dirty="0">
                <a:solidFill>
                  <a:srgbClr val="414142"/>
                </a:solidFill>
                <a:latin typeface="Verdana" panose="020B0604030504040204" pitchFamily="34" charset="0"/>
                <a:cs typeface="Arial" panose="020B0604020202020204" pitchFamily="34" charset="0"/>
              </a:rPr>
              <a:t> </a:t>
            </a:r>
            <a:endParaRPr lang="lv-LV" altLang="lv-LV" sz="1600" b="1" dirty="0">
              <a:solidFill>
                <a:srgbClr val="414142"/>
              </a:solidFill>
              <a:latin typeface="Verdana" panose="020B060403050404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C7FED800-9EE6-0DA4-58E7-DD3C33CDCD12}"/>
              </a:ext>
            </a:extLst>
          </p:cNvPr>
          <p:cNvSpPr/>
          <p:nvPr/>
        </p:nvSpPr>
        <p:spPr bwMode="auto">
          <a:xfrm>
            <a:off x="5572703" y="3783626"/>
            <a:ext cx="3647727" cy="488394"/>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lv-LV" sz="1600" b="1" dirty="0">
                <a:solidFill>
                  <a:srgbClr val="414142"/>
                </a:solidFill>
                <a:latin typeface="Verdana" panose="020B0604030504040204" pitchFamily="34" charset="0"/>
                <a:cs typeface="Arial" panose="020B0604020202020204" pitchFamily="34" charset="0"/>
              </a:rPr>
              <a:t>                                  </a:t>
            </a:r>
          </a:p>
          <a:p>
            <a:pPr algn="just">
              <a:defRPr/>
            </a:pPr>
            <a:r>
              <a:rPr lang="en-US" altLang="lv-LV" sz="1600" b="1" dirty="0" err="1">
                <a:solidFill>
                  <a:srgbClr val="414142"/>
                </a:solidFill>
                <a:latin typeface="Verdana" panose="020B0604030504040204" pitchFamily="34" charset="0"/>
                <a:cs typeface="Arial" panose="020B0604020202020204" pitchFamily="34" charset="0"/>
              </a:rPr>
              <a:t>Otrās</a:t>
            </a:r>
            <a:r>
              <a:rPr lang="en-US" altLang="lv-LV" sz="1600" b="1" dirty="0">
                <a:solidFill>
                  <a:srgbClr val="414142"/>
                </a:solidFill>
                <a:latin typeface="Verdana" panose="020B0604030504040204" pitchFamily="34" charset="0"/>
                <a:cs typeface="Arial" panose="020B0604020202020204" pitchFamily="34" charset="0"/>
              </a:rPr>
              <a:t> atlases </a:t>
            </a:r>
            <a:r>
              <a:rPr lang="en-US" altLang="lv-LV" sz="1600" b="1" dirty="0" err="1">
                <a:solidFill>
                  <a:srgbClr val="414142"/>
                </a:solidFill>
                <a:latin typeface="Verdana" panose="020B0604030504040204" pitchFamily="34" charset="0"/>
                <a:cs typeface="Arial" panose="020B0604020202020204" pitchFamily="34" charset="0"/>
              </a:rPr>
              <a:t>kārtas</a:t>
            </a:r>
            <a:r>
              <a:rPr lang="en-US" altLang="lv-LV" sz="1600" b="1" dirty="0">
                <a:solidFill>
                  <a:srgbClr val="414142"/>
                </a:solidFill>
                <a:latin typeface="Verdana" panose="020B0604030504040204" pitchFamily="34" charset="0"/>
                <a:cs typeface="Arial" panose="020B0604020202020204" pitchFamily="34" charset="0"/>
              </a:rPr>
              <a:t> 2.daļa: </a:t>
            </a:r>
          </a:p>
          <a:p>
            <a:pPr algn="just">
              <a:defRPr/>
            </a:pPr>
            <a:endParaRPr lang="en-US" altLang="lv-LV" sz="1600" b="1" dirty="0">
              <a:solidFill>
                <a:srgbClr val="414142"/>
              </a:solidFill>
              <a:latin typeface="Verdana" panose="020B0604030504040204" pitchFamily="34" charset="0"/>
              <a:cs typeface="Arial" panose="020B0604020202020204" pitchFamily="34" charset="0"/>
            </a:endParaRPr>
          </a:p>
        </p:txBody>
      </p:sp>
      <p:sp>
        <p:nvSpPr>
          <p:cNvPr id="26" name="Arrow: Down 25">
            <a:extLst>
              <a:ext uri="{FF2B5EF4-FFF2-40B4-BE49-F238E27FC236}">
                <a16:creationId xmlns:a16="http://schemas.microsoft.com/office/drawing/2014/main" id="{D2C65C1B-8064-20AA-C31B-DD63D332ADBA}"/>
              </a:ext>
            </a:extLst>
          </p:cNvPr>
          <p:cNvSpPr/>
          <p:nvPr/>
        </p:nvSpPr>
        <p:spPr bwMode="auto">
          <a:xfrm rot="3779672">
            <a:off x="5879444" y="3987933"/>
            <a:ext cx="526775" cy="103652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27" name="Arrow: Down 26">
            <a:extLst>
              <a:ext uri="{FF2B5EF4-FFF2-40B4-BE49-F238E27FC236}">
                <a16:creationId xmlns:a16="http://schemas.microsoft.com/office/drawing/2014/main" id="{3231163B-0362-0EED-A4E1-F980FE5462FE}"/>
              </a:ext>
            </a:extLst>
          </p:cNvPr>
          <p:cNvSpPr/>
          <p:nvPr/>
        </p:nvSpPr>
        <p:spPr bwMode="auto">
          <a:xfrm rot="17563911">
            <a:off x="8705484" y="3994736"/>
            <a:ext cx="492012" cy="1022913"/>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C69D8-820D-C1FC-F10D-D7EE2C2085FF}"/>
              </a:ext>
            </a:extLst>
          </p:cNvPr>
          <p:cNvSpPr>
            <a:spLocks noGrp="1"/>
          </p:cNvSpPr>
          <p:nvPr>
            <p:ph type="title"/>
          </p:nvPr>
        </p:nvSpPr>
        <p:spPr/>
        <p:txBody>
          <a:bodyPr/>
          <a:lstStyle/>
          <a:p>
            <a:r>
              <a:rPr lang="en-US" altLang="lv-LV" dirty="0">
                <a:solidFill>
                  <a:srgbClr val="002060"/>
                </a:solidFill>
              </a:rPr>
              <a:t>                    </a:t>
            </a:r>
            <a:r>
              <a:rPr lang="lv-LV" altLang="lv-LV" dirty="0">
                <a:solidFill>
                  <a:srgbClr val="002060"/>
                </a:solidFill>
              </a:rPr>
              <a:t>Vērtēšanas kārtība</a:t>
            </a:r>
            <a:r>
              <a:rPr lang="en-US" altLang="lv-LV" dirty="0">
                <a:solidFill>
                  <a:srgbClr val="002060"/>
                </a:solidFill>
              </a:rPr>
              <a:t> </a:t>
            </a:r>
            <a:endParaRPr lang="lv-LV" dirty="0"/>
          </a:p>
        </p:txBody>
      </p:sp>
      <p:sp>
        <p:nvSpPr>
          <p:cNvPr id="5" name="Text Placeholder 4">
            <a:extLst>
              <a:ext uri="{FF2B5EF4-FFF2-40B4-BE49-F238E27FC236}">
                <a16:creationId xmlns:a16="http://schemas.microsoft.com/office/drawing/2014/main" id="{7B78AB7A-285E-369A-32A6-F805EDD3963D}"/>
              </a:ext>
            </a:extLst>
          </p:cNvPr>
          <p:cNvSpPr>
            <a:spLocks noGrp="1"/>
          </p:cNvSpPr>
          <p:nvPr>
            <p:ph type="body" sz="quarter" idx="10"/>
          </p:nvPr>
        </p:nvSpPr>
        <p:spPr>
          <a:xfrm>
            <a:off x="1511167" y="5662423"/>
            <a:ext cx="8624236" cy="758794"/>
          </a:xfrm>
        </p:spPr>
        <p:txBody>
          <a:bodyPr>
            <a:noAutofit/>
          </a:bodyPr>
          <a:lstStyle/>
          <a:p>
            <a:pPr algn="ctr"/>
            <a:r>
              <a:rPr lang="en-US" sz="1800" b="1" dirty="0">
                <a:solidFill>
                  <a:schemeClr val="tx2"/>
                </a:solidFill>
              </a:rPr>
              <a:t>PI </a:t>
            </a:r>
            <a:r>
              <a:rPr lang="en-US" sz="1800" b="1" dirty="0" err="1">
                <a:solidFill>
                  <a:schemeClr val="tx2"/>
                </a:solidFill>
              </a:rPr>
              <a:t>apstiprināšanas</a:t>
            </a:r>
            <a:r>
              <a:rPr lang="en-US" sz="1800" b="1" dirty="0">
                <a:solidFill>
                  <a:schemeClr val="tx2"/>
                </a:solidFill>
              </a:rPr>
              <a:t> </a:t>
            </a:r>
            <a:r>
              <a:rPr lang="en-US" sz="1800" b="1" dirty="0" err="1">
                <a:solidFill>
                  <a:schemeClr val="tx2"/>
                </a:solidFill>
              </a:rPr>
              <a:t>ar</a:t>
            </a:r>
            <a:r>
              <a:rPr lang="en-US" sz="1800" b="1" dirty="0">
                <a:solidFill>
                  <a:schemeClr val="tx2"/>
                </a:solidFill>
              </a:rPr>
              <a:t> </a:t>
            </a:r>
            <a:r>
              <a:rPr lang="en-US" sz="1800" b="1" dirty="0" err="1">
                <a:solidFill>
                  <a:schemeClr val="tx2"/>
                </a:solidFill>
              </a:rPr>
              <a:t>nosacījumu</a:t>
            </a:r>
            <a:r>
              <a:rPr lang="en-US" sz="1800" b="1" dirty="0">
                <a:solidFill>
                  <a:schemeClr val="tx2"/>
                </a:solidFill>
              </a:rPr>
              <a:t> </a:t>
            </a:r>
            <a:r>
              <a:rPr lang="en-US" sz="1800" b="1" dirty="0" err="1">
                <a:solidFill>
                  <a:schemeClr val="tx2"/>
                </a:solidFill>
              </a:rPr>
              <a:t>gadījumā</a:t>
            </a:r>
            <a:r>
              <a:rPr lang="en-US" sz="1800" b="1" dirty="0">
                <a:solidFill>
                  <a:schemeClr val="tx2"/>
                </a:solidFill>
              </a:rPr>
              <a:t> </a:t>
            </a:r>
            <a:r>
              <a:rPr lang="en-US" sz="1800" b="1" dirty="0" err="1">
                <a:solidFill>
                  <a:schemeClr val="tx2"/>
                </a:solidFill>
              </a:rPr>
              <a:t>aicinām</a:t>
            </a:r>
            <a:r>
              <a:rPr lang="en-US" sz="1800" b="1" dirty="0">
                <a:solidFill>
                  <a:schemeClr val="tx2"/>
                </a:solidFill>
              </a:rPr>
              <a:t> </a:t>
            </a:r>
            <a:r>
              <a:rPr lang="en-US" sz="1800" b="1" dirty="0" err="1">
                <a:solidFill>
                  <a:schemeClr val="tx2"/>
                </a:solidFill>
              </a:rPr>
              <a:t>aktīvi</a:t>
            </a:r>
            <a:r>
              <a:rPr lang="en-US" sz="1800" b="1" dirty="0">
                <a:solidFill>
                  <a:schemeClr val="tx2"/>
                </a:solidFill>
              </a:rPr>
              <a:t> </a:t>
            </a:r>
            <a:r>
              <a:rPr lang="en-US" sz="1800" b="1" dirty="0" err="1">
                <a:solidFill>
                  <a:schemeClr val="tx2"/>
                </a:solidFill>
              </a:rPr>
              <a:t>izmantot</a:t>
            </a:r>
            <a:r>
              <a:rPr lang="en-US" sz="1800" b="1" dirty="0">
                <a:solidFill>
                  <a:schemeClr val="tx2"/>
                </a:solidFill>
              </a:rPr>
              <a:t> </a:t>
            </a:r>
            <a:r>
              <a:rPr lang="en-US" sz="1800" b="1" dirty="0" err="1">
                <a:solidFill>
                  <a:schemeClr val="tx2"/>
                </a:solidFill>
              </a:rPr>
              <a:t>iespēju</a:t>
            </a:r>
            <a:r>
              <a:rPr lang="en-US" sz="1800" b="1" dirty="0">
                <a:solidFill>
                  <a:schemeClr val="tx2"/>
                </a:solidFill>
              </a:rPr>
              <a:t> </a:t>
            </a:r>
            <a:r>
              <a:rPr lang="en-US" sz="1800" b="1" dirty="0" err="1">
                <a:solidFill>
                  <a:schemeClr val="tx2"/>
                </a:solidFill>
              </a:rPr>
              <a:t>konsultēties</a:t>
            </a:r>
            <a:r>
              <a:rPr lang="en-US" sz="1800" b="1" dirty="0">
                <a:solidFill>
                  <a:schemeClr val="tx2"/>
                </a:solidFill>
              </a:rPr>
              <a:t> par </a:t>
            </a:r>
            <a:r>
              <a:rPr lang="en-US" sz="1800" b="1" dirty="0" err="1">
                <a:solidFill>
                  <a:schemeClr val="tx2"/>
                </a:solidFill>
              </a:rPr>
              <a:t>nosacījumu</a:t>
            </a:r>
            <a:r>
              <a:rPr lang="en-US" sz="1800" b="1" dirty="0">
                <a:solidFill>
                  <a:schemeClr val="tx2"/>
                </a:solidFill>
              </a:rPr>
              <a:t> </a:t>
            </a:r>
            <a:r>
              <a:rPr lang="en-US" sz="1800" b="1" dirty="0" err="1">
                <a:solidFill>
                  <a:schemeClr val="tx2"/>
                </a:solidFill>
              </a:rPr>
              <a:t>izpildi</a:t>
            </a:r>
            <a:r>
              <a:rPr lang="en-US" sz="1800" b="1" dirty="0">
                <a:solidFill>
                  <a:schemeClr val="tx2"/>
                </a:solidFill>
              </a:rPr>
              <a:t> </a:t>
            </a:r>
            <a:endParaRPr lang="lv-LV" sz="1800" b="1" dirty="0">
              <a:solidFill>
                <a:schemeClr val="tx2"/>
              </a:solidFill>
            </a:endParaRPr>
          </a:p>
        </p:txBody>
      </p:sp>
      <p:sp>
        <p:nvSpPr>
          <p:cNvPr id="6" name="Text Placeholder 5">
            <a:extLst>
              <a:ext uri="{FF2B5EF4-FFF2-40B4-BE49-F238E27FC236}">
                <a16:creationId xmlns:a16="http://schemas.microsoft.com/office/drawing/2014/main" id="{F8DDA6FF-803D-F8E2-A52F-E8E4B7314EF2}"/>
              </a:ext>
            </a:extLst>
          </p:cNvPr>
          <p:cNvSpPr>
            <a:spLocks noGrp="1"/>
          </p:cNvSpPr>
          <p:nvPr>
            <p:ph type="body" sz="quarter" idx="12"/>
          </p:nvPr>
        </p:nvSpPr>
        <p:spPr/>
        <p:txBody>
          <a:bodyPr/>
          <a:lstStyle/>
          <a:p>
            <a:endParaRPr lang="lv-LV" dirty="0"/>
          </a:p>
        </p:txBody>
      </p:sp>
      <p:sp>
        <p:nvSpPr>
          <p:cNvPr id="7" name="Slide Number Placeholder 6">
            <a:extLst>
              <a:ext uri="{FF2B5EF4-FFF2-40B4-BE49-F238E27FC236}">
                <a16:creationId xmlns:a16="http://schemas.microsoft.com/office/drawing/2014/main" id="{D365E1D6-5EEF-2357-0583-D6D9A148F8FB}"/>
              </a:ext>
            </a:extLst>
          </p:cNvPr>
          <p:cNvSpPr>
            <a:spLocks noGrp="1"/>
          </p:cNvSpPr>
          <p:nvPr>
            <p:ph type="sldNum" sz="quarter" idx="13"/>
          </p:nvPr>
        </p:nvSpPr>
        <p:spPr/>
        <p:txBody>
          <a:bodyPr/>
          <a:lstStyle/>
          <a:p>
            <a:pPr>
              <a:defRPr/>
            </a:pPr>
            <a:fld id="{C13FA9C7-40A2-43F9-855C-6D03F26BCF39}" type="slidenum">
              <a:rPr lang="en-US" altLang="lv-LV" smtClean="0"/>
              <a:pPr>
                <a:defRPr/>
              </a:pPr>
              <a:t>31</a:t>
            </a:fld>
            <a:endParaRPr lang="en-US" altLang="lv-LV"/>
          </a:p>
        </p:txBody>
      </p:sp>
      <p:sp>
        <p:nvSpPr>
          <p:cNvPr id="11" name="Rectangle: Rounded Corners 10">
            <a:extLst>
              <a:ext uri="{FF2B5EF4-FFF2-40B4-BE49-F238E27FC236}">
                <a16:creationId xmlns:a16="http://schemas.microsoft.com/office/drawing/2014/main" id="{CCBBD8BD-32DA-FAD9-9204-B4DD663310CC}"/>
              </a:ext>
            </a:extLst>
          </p:cNvPr>
          <p:cNvSpPr/>
          <p:nvPr/>
        </p:nvSpPr>
        <p:spPr>
          <a:xfrm>
            <a:off x="71694" y="1766087"/>
            <a:ext cx="2523588" cy="353778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lv-LV" sz="1600" dirty="0">
                <a:solidFill>
                  <a:srgbClr val="002060"/>
                </a:solidFill>
                <a:effectLst/>
                <a:latin typeface="Verdana" panose="020B0604030504040204" pitchFamily="34" charset="0"/>
                <a:ea typeface="Verdana" panose="020B0604030504040204" pitchFamily="34" charset="0"/>
                <a:cs typeface="Arial" panose="020B0604020202020204" pitchFamily="34" charset="0"/>
              </a:rPr>
              <a:t>Ja </a:t>
            </a:r>
            <a:r>
              <a:rPr lang="en-US" sz="1600" dirty="0">
                <a:solidFill>
                  <a:srgbClr val="002060"/>
                </a:solidFill>
                <a:effectLst/>
                <a:latin typeface="Verdana" panose="020B0604030504040204" pitchFamily="34" charset="0"/>
                <a:ea typeface="Verdana" panose="020B0604030504040204" pitchFamily="34" charset="0"/>
                <a:cs typeface="Arial" panose="020B0604020202020204" pitchFamily="34" charset="0"/>
              </a:rPr>
              <a:t>PI </a:t>
            </a:r>
            <a:r>
              <a:rPr lang="lv-LV" sz="1600" dirty="0">
                <a:solidFill>
                  <a:srgbClr val="002060"/>
                </a:solidFill>
                <a:effectLst/>
                <a:latin typeface="Verdana" panose="020B0604030504040204" pitchFamily="34" charset="0"/>
                <a:ea typeface="Verdana" panose="020B0604030504040204" pitchFamily="34" charset="0"/>
                <a:cs typeface="Arial" panose="020B0604020202020204" pitchFamily="34" charset="0"/>
              </a:rPr>
              <a:t>ir apstiprināts ar nosacījumu, </a:t>
            </a:r>
            <a:r>
              <a:rPr lang="lv-LV" sz="16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projekta iesniedzējs veic tikai darbības, kuras ir noteiktas lēmumā par </a:t>
            </a:r>
            <a:r>
              <a:rPr lang="en-US" sz="16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PI </a:t>
            </a:r>
            <a:r>
              <a:rPr lang="lv-LV" sz="16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apstiprināšanu ar nosacījumu</a:t>
            </a:r>
            <a:r>
              <a:rPr lang="en-US" sz="1600" b="1" dirty="0">
                <a:solidFill>
                  <a:srgbClr val="002060"/>
                </a:solidFill>
                <a:effectLst/>
                <a:latin typeface="Verdana" panose="020B0604030504040204" pitchFamily="34" charset="0"/>
                <a:ea typeface="Verdana" panose="020B0604030504040204" pitchFamily="34" charset="0"/>
                <a:cs typeface="Arial" panose="020B0604020202020204" pitchFamily="34" charset="0"/>
              </a:rPr>
              <a:t>.</a:t>
            </a:r>
            <a:endParaRPr lang="en-US" sz="1600" dirty="0">
              <a:solidFill>
                <a:srgbClr val="002060"/>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64D376B9-5239-8E74-CBD9-E07AA74E1BE2}"/>
              </a:ext>
            </a:extLst>
          </p:cNvPr>
          <p:cNvSpPr/>
          <p:nvPr/>
        </p:nvSpPr>
        <p:spPr>
          <a:xfrm>
            <a:off x="2731082" y="1611145"/>
            <a:ext cx="3364918" cy="38476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lv-LV" sz="1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Precizējot </a:t>
            </a:r>
            <a:r>
              <a:rPr lang="en-US" sz="1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PI </a:t>
            </a:r>
            <a:r>
              <a:rPr lang="lv-LV" sz="1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nav pieļaujama sākotnēji plānoto rādītāju samazināšana </a:t>
            </a:r>
            <a:r>
              <a:rPr lang="lv-LV" sz="1600" dirty="0">
                <a:latin typeface="Verdana" panose="020B0604030504040204" pitchFamily="34" charset="0"/>
                <a:ea typeface="Verdana" panose="020B0604030504040204" pitchFamily="34" charset="0"/>
                <a:cs typeface="Arial" panose="020B0604020202020204" pitchFamily="34" charset="0"/>
              </a:rPr>
              <a:t>(ja vien tas neatbilst lēmumā par projekta iesnieguma apstiprināšanu ar nosacījumu iekļautajiem nosacījumiem), </a:t>
            </a:r>
            <a:r>
              <a:rPr lang="lv-LV" sz="1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pretējā gadījumā </a:t>
            </a:r>
            <a:r>
              <a:rPr lang="en-US" sz="1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PI </a:t>
            </a:r>
            <a:r>
              <a:rPr lang="lv-LV" sz="1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var tikt noraidīts</a:t>
            </a:r>
            <a:r>
              <a:rPr lang="en-US" sz="1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a:t>
            </a:r>
            <a:endParaRPr lang="lv-LV" sz="1600" dirty="0">
              <a:solidFill>
                <a:schemeClr val="accent2">
                  <a:lumMod val="75000"/>
                </a:schemeClr>
              </a:solidFill>
              <a:latin typeface="Verdana" panose="020B0604030504040204" pitchFamily="34" charset="0"/>
              <a:ea typeface="Verdana" panose="020B0604030504040204" pitchFamily="34" charset="0"/>
            </a:endParaRPr>
          </a:p>
          <a:p>
            <a:pPr algn="ctr"/>
            <a:endParaRPr lang="lv-LV" sz="1800" b="1" dirty="0">
              <a:effectLst/>
              <a:latin typeface="Verdana" panose="020B0604030504040204" pitchFamily="34" charset="0"/>
              <a:ea typeface="Verdana" panose="020B060403050404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B4E7A5FC-8653-CE12-88BD-13284750C1EA}"/>
              </a:ext>
            </a:extLst>
          </p:cNvPr>
          <p:cNvSpPr/>
          <p:nvPr/>
        </p:nvSpPr>
        <p:spPr>
          <a:xfrm>
            <a:off x="8666120" y="1738984"/>
            <a:ext cx="3364918" cy="38476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lv-LV" sz="1600" dirty="0">
                <a:solidFill>
                  <a:srgbClr val="003366"/>
                </a:solidFill>
                <a:latin typeface="Verdana" panose="020B0604030504040204" pitchFamily="34" charset="0"/>
                <a:ea typeface="Verdana" panose="020B0604030504040204" pitchFamily="34" charset="0"/>
              </a:rPr>
              <a:t>Ja ar precizētu </a:t>
            </a:r>
            <a:r>
              <a:rPr lang="en-US" sz="1600" dirty="0">
                <a:solidFill>
                  <a:srgbClr val="003366"/>
                </a:solidFill>
                <a:latin typeface="Verdana" panose="020B0604030504040204" pitchFamily="34" charset="0"/>
                <a:ea typeface="Verdana" panose="020B0604030504040204" pitchFamily="34" charset="0"/>
              </a:rPr>
              <a:t>PI </a:t>
            </a:r>
            <a:r>
              <a:rPr lang="lv-LV" sz="1600" dirty="0">
                <a:solidFill>
                  <a:srgbClr val="003366"/>
                </a:solidFill>
                <a:latin typeface="Verdana" panose="020B0604030504040204" pitchFamily="34" charset="0"/>
                <a:ea typeface="Verdana" panose="020B0604030504040204" pitchFamily="34" charset="0"/>
              </a:rPr>
              <a:t>tiek mainīta informācija, kas ietekmē kvalitātes kritēriju aprēķinus, </a:t>
            </a:r>
            <a:r>
              <a:rPr lang="en-US" sz="1600" dirty="0">
                <a:solidFill>
                  <a:schemeClr val="accent2">
                    <a:lumMod val="75000"/>
                  </a:schemeClr>
                </a:solidFill>
                <a:latin typeface="Verdana" panose="020B0604030504040204" pitchFamily="34" charset="0"/>
                <a:ea typeface="Verdana" panose="020B0604030504040204" pitchFamily="34" charset="0"/>
              </a:rPr>
              <a:t>PI</a:t>
            </a:r>
            <a:r>
              <a:rPr lang="lv-LV" sz="1600" dirty="0">
                <a:solidFill>
                  <a:schemeClr val="accent2">
                    <a:lumMod val="75000"/>
                  </a:schemeClr>
                </a:solidFill>
                <a:latin typeface="Verdana" panose="020B0604030504040204" pitchFamily="34" charset="0"/>
                <a:ea typeface="Verdana" panose="020B0604030504040204" pitchFamily="34" charset="0"/>
              </a:rPr>
              <a:t> pārvērtē attiecīgajā kvalitātes kritērijā, tādējādi pastāv risks, ka var tikt samazināts </a:t>
            </a:r>
            <a:r>
              <a:rPr lang="en-US" sz="1600" dirty="0">
                <a:solidFill>
                  <a:schemeClr val="accent2">
                    <a:lumMod val="75000"/>
                  </a:schemeClr>
                </a:solidFill>
                <a:latin typeface="Verdana" panose="020B0604030504040204" pitchFamily="34" charset="0"/>
                <a:ea typeface="Verdana" panose="020B0604030504040204" pitchFamily="34" charset="0"/>
              </a:rPr>
              <a:t>PI </a:t>
            </a:r>
            <a:r>
              <a:rPr lang="lv-LV" sz="1600" dirty="0">
                <a:solidFill>
                  <a:schemeClr val="accent2">
                    <a:lumMod val="75000"/>
                  </a:schemeClr>
                </a:solidFill>
                <a:latin typeface="Verdana" panose="020B0604030504040204" pitchFamily="34" charset="0"/>
                <a:ea typeface="Verdana" panose="020B0604030504040204" pitchFamily="34" charset="0"/>
              </a:rPr>
              <a:t>sākotnēji piešķirtais kopējais punktu skaits un</a:t>
            </a:r>
            <a:r>
              <a:rPr lang="en-US" sz="1600" dirty="0">
                <a:solidFill>
                  <a:schemeClr val="accent2">
                    <a:lumMod val="75000"/>
                  </a:schemeClr>
                </a:solidFill>
                <a:latin typeface="Verdana" panose="020B0604030504040204" pitchFamily="34" charset="0"/>
                <a:ea typeface="Verdana" panose="020B0604030504040204" pitchFamily="34" charset="0"/>
              </a:rPr>
              <a:t> </a:t>
            </a:r>
            <a:r>
              <a:rPr lang="en-US" sz="1600" dirty="0" err="1">
                <a:solidFill>
                  <a:schemeClr val="accent2">
                    <a:lumMod val="75000"/>
                  </a:schemeClr>
                </a:solidFill>
                <a:latin typeface="Verdana" panose="020B0604030504040204" pitchFamily="34" charset="0"/>
                <a:ea typeface="Verdana" panose="020B0604030504040204" pitchFamily="34" charset="0"/>
              </a:rPr>
              <a:t>vieta</a:t>
            </a:r>
            <a:r>
              <a:rPr lang="lv-LV" sz="1600" dirty="0">
                <a:solidFill>
                  <a:schemeClr val="accent2">
                    <a:lumMod val="75000"/>
                  </a:schemeClr>
                </a:solidFill>
                <a:latin typeface="Verdana" panose="020B0604030504040204" pitchFamily="34" charset="0"/>
                <a:ea typeface="Verdana" panose="020B0604030504040204" pitchFamily="34" charset="0"/>
              </a:rPr>
              <a:t> tā </a:t>
            </a:r>
            <a:r>
              <a:rPr lang="en-US" sz="1600" dirty="0">
                <a:solidFill>
                  <a:schemeClr val="accent2">
                    <a:lumMod val="75000"/>
                  </a:schemeClr>
                </a:solidFill>
                <a:latin typeface="Verdana" panose="020B0604030504040204" pitchFamily="34" charset="0"/>
                <a:ea typeface="Verdana" panose="020B0604030504040204" pitchFamily="34" charset="0"/>
              </a:rPr>
              <a:t>PI r</a:t>
            </a:r>
            <a:r>
              <a:rPr lang="lv-LV" sz="1600" dirty="0" err="1">
                <a:solidFill>
                  <a:schemeClr val="accent2">
                    <a:lumMod val="75000"/>
                  </a:schemeClr>
                </a:solidFill>
                <a:latin typeface="Verdana" panose="020B0604030504040204" pitchFamily="34" charset="0"/>
                <a:ea typeface="Verdana" panose="020B0604030504040204" pitchFamily="34" charset="0"/>
              </a:rPr>
              <a:t>indojumā</a:t>
            </a:r>
            <a:r>
              <a:rPr lang="lv-LV" sz="1600" dirty="0">
                <a:solidFill>
                  <a:schemeClr val="accent2">
                    <a:lumMod val="75000"/>
                  </a:schemeClr>
                </a:solidFill>
                <a:latin typeface="Verdana" panose="020B0604030504040204" pitchFamily="34" charset="0"/>
                <a:ea typeface="Verdana" panose="020B0604030504040204" pitchFamily="34" charset="0"/>
              </a:rPr>
              <a:t> pēc saņemto punktu skaita</a:t>
            </a:r>
            <a:r>
              <a:rPr lang="lv-LV" sz="1600" dirty="0">
                <a:solidFill>
                  <a:schemeClr val="accent2"/>
                </a:solidFill>
                <a:latin typeface="Verdana" panose="020B0604030504040204" pitchFamily="34" charset="0"/>
                <a:ea typeface="Verdana" panose="020B0604030504040204" pitchFamily="34" charset="0"/>
              </a:rPr>
              <a:t>.</a:t>
            </a:r>
          </a:p>
        </p:txBody>
      </p:sp>
      <p:sp>
        <p:nvSpPr>
          <p:cNvPr id="4" name="Rectangle: Rounded Corners 3">
            <a:extLst>
              <a:ext uri="{FF2B5EF4-FFF2-40B4-BE49-F238E27FC236}">
                <a16:creationId xmlns:a16="http://schemas.microsoft.com/office/drawing/2014/main" id="{C07AB93B-2DF4-7BFE-D95B-9F42C262B9E0}"/>
              </a:ext>
            </a:extLst>
          </p:cNvPr>
          <p:cNvSpPr/>
          <p:nvPr/>
        </p:nvSpPr>
        <p:spPr>
          <a:xfrm>
            <a:off x="6231800" y="1878209"/>
            <a:ext cx="2298520" cy="297049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lv-LV" sz="1600">
                <a:solidFill>
                  <a:schemeClr val="accent2">
                    <a:lumMod val="75000"/>
                  </a:schemeClr>
                </a:solidFill>
                <a:effectLst/>
                <a:latin typeface="Verdana" panose="020B0604030504040204" pitchFamily="34" charset="0"/>
                <a:ea typeface="Verdana" panose="020B0604030504040204" pitchFamily="34" charset="0"/>
              </a:rPr>
              <a:t>Ja kāds no lēmumā noteiktajiem nosacījumiem netiek izpildīts vai netiek izpildīts noteiktajā termiņā, </a:t>
            </a:r>
            <a:r>
              <a:rPr lang="lv-LV" sz="1600" b="1">
                <a:solidFill>
                  <a:schemeClr val="accent2">
                    <a:lumMod val="75000"/>
                  </a:schemeClr>
                </a:solidFill>
                <a:effectLst/>
                <a:latin typeface="Verdana" panose="020B0604030504040204" pitchFamily="34" charset="0"/>
                <a:ea typeface="Verdana" panose="020B0604030504040204" pitchFamily="34" charset="0"/>
              </a:rPr>
              <a:t>vērtējums ir “Nē” un </a:t>
            </a:r>
            <a:r>
              <a:rPr lang="en-US" sz="1600" b="1">
                <a:solidFill>
                  <a:schemeClr val="accent2">
                    <a:lumMod val="75000"/>
                  </a:schemeClr>
                </a:solidFill>
                <a:effectLst/>
                <a:latin typeface="Verdana" panose="020B0604030504040204" pitchFamily="34" charset="0"/>
                <a:ea typeface="Verdana" panose="020B0604030504040204" pitchFamily="34" charset="0"/>
              </a:rPr>
              <a:t>PI </a:t>
            </a:r>
            <a:r>
              <a:rPr lang="lv-LV" sz="1600" b="1">
                <a:solidFill>
                  <a:schemeClr val="accent2">
                    <a:lumMod val="75000"/>
                  </a:schemeClr>
                </a:solidFill>
                <a:effectLst/>
                <a:latin typeface="Verdana" panose="020B0604030504040204" pitchFamily="34" charset="0"/>
                <a:ea typeface="Verdana" panose="020B0604030504040204" pitchFamily="34" charset="0"/>
              </a:rPr>
              <a:t>tiek noraidīts</a:t>
            </a:r>
            <a:r>
              <a:rPr lang="en-US" sz="1600" b="1">
                <a:solidFill>
                  <a:schemeClr val="accent2">
                    <a:lumMod val="75000"/>
                  </a:schemeClr>
                </a:solidFill>
                <a:effectLst/>
                <a:latin typeface="Verdana" panose="020B0604030504040204" pitchFamily="34" charset="0"/>
                <a:ea typeface="Verdana" panose="020B0604030504040204" pitchFamily="34" charset="0"/>
              </a:rPr>
              <a:t>.</a:t>
            </a:r>
            <a:endParaRPr lang="lv-LV" sz="1600">
              <a:solidFill>
                <a:schemeClr val="accent2">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4696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ar noapaļotiem stūriem 3">
            <a:extLst>
              <a:ext uri="{FF2B5EF4-FFF2-40B4-BE49-F238E27FC236}">
                <a16:creationId xmlns:a16="http://schemas.microsoft.com/office/drawing/2014/main" id="{88144217-1D07-0496-558B-50DFD9468815}"/>
              </a:ext>
            </a:extLst>
          </p:cNvPr>
          <p:cNvSpPr>
            <a:spLocks noGrp="1" noRot="1" noMove="1" noResize="1" noEditPoints="1" noAdjustHandles="1" noChangeArrowheads="1" noChangeShapeType="1"/>
          </p:cNvSpPr>
          <p:nvPr/>
        </p:nvSpPr>
        <p:spPr>
          <a:xfrm>
            <a:off x="3271838" y="5307013"/>
            <a:ext cx="5881687" cy="1244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pic>
        <p:nvPicPr>
          <p:cNvPr id="19461" name="Attēls 2" descr="Attēls, kurā ir grafika, ekrānuzņēmums, grafiskais dizains, logotips&#10;&#10;Apraksts ģenerēts automātiski">
            <a:extLst>
              <a:ext uri="{FF2B5EF4-FFF2-40B4-BE49-F238E27FC236}">
                <a16:creationId xmlns:a16="http://schemas.microsoft.com/office/drawing/2014/main" id="{B69D05EA-2539-B4BA-5D86-41285D54A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5100638"/>
            <a:ext cx="3190875"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B025DAA-93DD-62C8-F940-8A4E6A376F1F}"/>
              </a:ext>
            </a:extLst>
          </p:cNvPr>
          <p:cNvSpPr>
            <a:spLocks noGrp="1"/>
          </p:cNvSpPr>
          <p:nvPr>
            <p:ph type="body" sz="quarter" idx="10"/>
          </p:nvPr>
        </p:nvSpPr>
        <p:spPr>
          <a:xfrm>
            <a:off x="1431236" y="2935705"/>
            <a:ext cx="9846364" cy="2164933"/>
          </a:xfrm>
        </p:spPr>
        <p:txBody>
          <a:bodyPr>
            <a:noAutofit/>
          </a:bodyPr>
          <a:lstStyle/>
          <a:p>
            <a:pPr algn="ctr"/>
            <a:r>
              <a:rPr lang="lv-LV" sz="2400" b="1" dirty="0">
                <a:solidFill>
                  <a:schemeClr val="tx2"/>
                </a:solidFill>
              </a:rPr>
              <a:t>Paldies par uzmanību!</a:t>
            </a:r>
            <a:br>
              <a:rPr lang="lv-LV" sz="2400" b="1" dirty="0">
                <a:solidFill>
                  <a:schemeClr val="tx2"/>
                </a:solidFill>
              </a:rPr>
            </a:br>
            <a:br>
              <a:rPr lang="lv-LV" dirty="0"/>
            </a:br>
            <a:r>
              <a:rPr lang="en-US" b="1" dirty="0"/>
              <a:t>Ilze Blumberga</a:t>
            </a:r>
            <a:r>
              <a:rPr lang="lv-LV" b="1" dirty="0"/>
              <a:t> </a:t>
            </a:r>
            <a:endParaRPr lang="en-US" b="1" dirty="0"/>
          </a:p>
          <a:p>
            <a:pPr algn="ctr"/>
            <a:r>
              <a:rPr lang="lv-LV" b="1" dirty="0"/>
              <a:t>Infrastruktūras projektu atlases nodaļas </a:t>
            </a:r>
            <a:r>
              <a:rPr lang="en-US" b="1" dirty="0" err="1"/>
              <a:t>vadītāja</a:t>
            </a:r>
            <a:r>
              <a:rPr lang="en-US" b="1" dirty="0"/>
              <a:t> </a:t>
            </a:r>
            <a:r>
              <a:rPr lang="en-US" b="1" dirty="0" err="1"/>
              <a:t>vietniece</a:t>
            </a:r>
            <a:br>
              <a:rPr lang="lv-LV" b="1" dirty="0"/>
            </a:br>
            <a:r>
              <a:rPr lang="en-US" b="1" dirty="0"/>
              <a:t>e-pasts: </a:t>
            </a:r>
            <a:r>
              <a:rPr lang="en-US" b="1" dirty="0" err="1"/>
              <a:t>ilze.blumberga</a:t>
            </a:r>
            <a:r>
              <a:rPr lang="lv-LV" b="1" dirty="0"/>
              <a:t>@cfla.gov.lv </a:t>
            </a:r>
            <a:br>
              <a:rPr lang="lv-LV" b="1" dirty="0"/>
            </a:br>
            <a:r>
              <a:rPr lang="lv-LV" b="1" dirty="0"/>
              <a:t>tel.</a:t>
            </a:r>
            <a:r>
              <a:rPr lang="en-US" b="1" dirty="0"/>
              <a:t>:</a:t>
            </a:r>
            <a:r>
              <a:rPr lang="lv-LV" b="1" dirty="0"/>
              <a:t> 2</a:t>
            </a:r>
            <a:r>
              <a:rPr lang="en-US" b="1" dirty="0"/>
              <a:t>0394761</a:t>
            </a:r>
          </a:p>
          <a:p>
            <a:pPr algn="ctr"/>
            <a:endParaRPr lang="en-US" b="1" i="1" dirty="0"/>
          </a:p>
          <a:p>
            <a:pPr algn="r"/>
            <a:r>
              <a:rPr lang="en-US" b="1" i="1" dirty="0"/>
              <a:t>19.02.2026.</a:t>
            </a:r>
          </a:p>
        </p:txBody>
      </p:sp>
      <p:pic>
        <p:nvPicPr>
          <p:cNvPr id="3" name="Picture 2">
            <a:extLst>
              <a:ext uri="{FF2B5EF4-FFF2-40B4-BE49-F238E27FC236}">
                <a16:creationId xmlns:a16="http://schemas.microsoft.com/office/drawing/2014/main" id="{FFD72DD0-EFE7-84C1-45EC-4C49B7210BE7}"/>
              </a:ext>
            </a:extLst>
          </p:cNvPr>
          <p:cNvPicPr>
            <a:picLocks noChangeAspect="1"/>
          </p:cNvPicPr>
          <p:nvPr/>
        </p:nvPicPr>
        <p:blipFill>
          <a:blip r:embed="rId3"/>
          <a:stretch>
            <a:fillRect/>
          </a:stretch>
        </p:blipFill>
        <p:spPr>
          <a:xfrm>
            <a:off x="1352320" y="3073074"/>
            <a:ext cx="1463167" cy="16643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1398F-3370-AB84-BADE-FB429FB84003}"/>
            </a:ext>
          </a:extLst>
        </p:cNvPr>
        <p:cNvGrpSpPr/>
        <p:nvPr/>
      </p:nvGrpSpPr>
      <p:grpSpPr>
        <a:xfrm>
          <a:off x="0" y="0"/>
          <a:ext cx="0" cy="0"/>
          <a:chOff x="0" y="0"/>
          <a:chExt cx="0" cy="0"/>
        </a:xfrm>
      </p:grpSpPr>
      <p:sp>
        <p:nvSpPr>
          <p:cNvPr id="42" name="Text Placeholder 41">
            <a:extLst>
              <a:ext uri="{FF2B5EF4-FFF2-40B4-BE49-F238E27FC236}">
                <a16:creationId xmlns:a16="http://schemas.microsoft.com/office/drawing/2014/main" id="{999FE1DA-9F4A-EE56-A09D-FC6694F9A602}"/>
              </a:ext>
            </a:extLst>
          </p:cNvPr>
          <p:cNvSpPr>
            <a:spLocks noGrp="1"/>
          </p:cNvSpPr>
          <p:nvPr>
            <p:ph type="body" sz="quarter" idx="10"/>
          </p:nvPr>
        </p:nvSpPr>
        <p:spPr>
          <a:xfrm>
            <a:off x="4694887" y="1378600"/>
            <a:ext cx="5495593" cy="502988"/>
          </a:xfrm>
          <a:ln>
            <a:solidFill>
              <a:schemeClr val="tx1"/>
            </a:solidFill>
          </a:ln>
        </p:spPr>
        <p:txBody>
          <a:bodyPr>
            <a:normAutofit fontScale="40000" lnSpcReduction="20000"/>
          </a:bodyPr>
          <a:lstStyle/>
          <a:p>
            <a:r>
              <a:rPr lang="lv-LV" sz="4100" dirty="0">
                <a:hlinkClick r:id="rId3"/>
              </a:rPr>
              <a:t>Atbalsts Projektu portāla (KPVIS) lietošanā | 21-27 periods – </a:t>
            </a:r>
            <a:r>
              <a:rPr lang="lv-LV" sz="4100" dirty="0" err="1">
                <a:hlinkClick r:id="rId3"/>
              </a:rPr>
              <a:t>YouTube</a:t>
            </a:r>
            <a:endParaRPr lang="en-US" sz="4100" dirty="0"/>
          </a:p>
          <a:p>
            <a:endParaRPr lang="lv-LV" sz="7000" dirty="0"/>
          </a:p>
        </p:txBody>
      </p:sp>
      <p:sp>
        <p:nvSpPr>
          <p:cNvPr id="6" name="Freeform 2233">
            <a:extLst>
              <a:ext uri="{FF2B5EF4-FFF2-40B4-BE49-F238E27FC236}">
                <a16:creationId xmlns:a16="http://schemas.microsoft.com/office/drawing/2014/main" id="{95A3DF53-CFF9-A2C2-262F-E67362948F9C}"/>
              </a:ext>
            </a:extLst>
          </p:cNvPr>
          <p:cNvSpPr>
            <a:spLocks/>
          </p:cNvSpPr>
          <p:nvPr/>
        </p:nvSpPr>
        <p:spPr bwMode="auto">
          <a:xfrm>
            <a:off x="1603890" y="1810913"/>
            <a:ext cx="1872210" cy="572845"/>
          </a:xfrm>
          <a:custGeom>
            <a:avLst/>
            <a:gdLst>
              <a:gd name="T0" fmla="*/ 283 w 494"/>
              <a:gd name="T1" fmla="*/ 0 h 149"/>
              <a:gd name="T2" fmla="*/ 247 w 494"/>
              <a:gd name="T3" fmla="*/ 40 h 149"/>
              <a:gd name="T4" fmla="*/ 210 w 494"/>
              <a:gd name="T5" fmla="*/ 0 h 149"/>
              <a:gd name="T6" fmla="*/ 0 w 494"/>
              <a:gd name="T7" fmla="*/ 0 h 149"/>
              <a:gd name="T8" fmla="*/ 0 w 494"/>
              <a:gd name="T9" fmla="*/ 149 h 149"/>
              <a:gd name="T10" fmla="*/ 494 w 494"/>
              <a:gd name="T11" fmla="*/ 149 h 149"/>
              <a:gd name="T12" fmla="*/ 494 w 494"/>
              <a:gd name="T13" fmla="*/ 0 h 149"/>
              <a:gd name="T14" fmla="*/ 283 w 494"/>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149">
                <a:moveTo>
                  <a:pt x="283" y="0"/>
                </a:moveTo>
                <a:cubicBezTo>
                  <a:pt x="282" y="22"/>
                  <a:pt x="266" y="40"/>
                  <a:pt x="247" y="40"/>
                </a:cubicBezTo>
                <a:cubicBezTo>
                  <a:pt x="228" y="40"/>
                  <a:pt x="212" y="22"/>
                  <a:pt x="210" y="0"/>
                </a:cubicBezTo>
                <a:lnTo>
                  <a:pt x="0" y="0"/>
                </a:lnTo>
                <a:lnTo>
                  <a:pt x="0" y="149"/>
                </a:lnTo>
                <a:lnTo>
                  <a:pt x="494" y="149"/>
                </a:lnTo>
                <a:lnTo>
                  <a:pt x="494" y="0"/>
                </a:lnTo>
                <a:lnTo>
                  <a:pt x="283" y="0"/>
                </a:ln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7" name="Rectangle 2234">
            <a:extLst>
              <a:ext uri="{FF2B5EF4-FFF2-40B4-BE49-F238E27FC236}">
                <a16:creationId xmlns:a16="http://schemas.microsoft.com/office/drawing/2014/main" id="{41EEE6B5-7E51-3443-92BA-795F259F514E}"/>
              </a:ext>
            </a:extLst>
          </p:cNvPr>
          <p:cNvSpPr>
            <a:spLocks noChangeArrowheads="1"/>
          </p:cNvSpPr>
          <p:nvPr/>
        </p:nvSpPr>
        <p:spPr bwMode="auto">
          <a:xfrm>
            <a:off x="1573405" y="2209103"/>
            <a:ext cx="1872210" cy="153695"/>
          </a:xfrm>
          <a:prstGeom prst="rect">
            <a:avLst/>
          </a:pr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8" name="Freeform 2235">
            <a:extLst>
              <a:ext uri="{FF2B5EF4-FFF2-40B4-BE49-F238E27FC236}">
                <a16:creationId xmlns:a16="http://schemas.microsoft.com/office/drawing/2014/main" id="{E741AED4-341F-CD60-24AA-685F0358380C}"/>
              </a:ext>
            </a:extLst>
          </p:cNvPr>
          <p:cNvSpPr>
            <a:spLocks noEditPoints="1"/>
          </p:cNvSpPr>
          <p:nvPr/>
        </p:nvSpPr>
        <p:spPr bwMode="auto">
          <a:xfrm>
            <a:off x="2225885" y="1545444"/>
            <a:ext cx="502983" cy="489015"/>
          </a:xfrm>
          <a:custGeom>
            <a:avLst/>
            <a:gdLst>
              <a:gd name="T0" fmla="*/ 66 w 132"/>
              <a:gd name="T1" fmla="*/ 93 h 132"/>
              <a:gd name="T2" fmla="*/ 39 w 132"/>
              <a:gd name="T3" fmla="*/ 66 h 132"/>
              <a:gd name="T4" fmla="*/ 66 w 132"/>
              <a:gd name="T5" fmla="*/ 39 h 132"/>
              <a:gd name="T6" fmla="*/ 93 w 132"/>
              <a:gd name="T7" fmla="*/ 66 h 132"/>
              <a:gd name="T8" fmla="*/ 66 w 132"/>
              <a:gd name="T9" fmla="*/ 93 h 132"/>
              <a:gd name="T10" fmla="*/ 66 w 132"/>
              <a:gd name="T11" fmla="*/ 0 h 132"/>
              <a:gd name="T12" fmla="*/ 0 w 132"/>
              <a:gd name="T13" fmla="*/ 66 h 132"/>
              <a:gd name="T14" fmla="*/ 66 w 132"/>
              <a:gd name="T15" fmla="*/ 132 h 132"/>
              <a:gd name="T16" fmla="*/ 132 w 132"/>
              <a:gd name="T17" fmla="*/ 66 h 132"/>
              <a:gd name="T18" fmla="*/ 66 w 13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93"/>
                </a:moveTo>
                <a:cubicBezTo>
                  <a:pt x="51" y="93"/>
                  <a:pt x="39" y="81"/>
                  <a:pt x="39" y="66"/>
                </a:cubicBezTo>
                <a:cubicBezTo>
                  <a:pt x="39" y="51"/>
                  <a:pt x="51" y="39"/>
                  <a:pt x="66" y="39"/>
                </a:cubicBezTo>
                <a:cubicBezTo>
                  <a:pt x="81" y="39"/>
                  <a:pt x="93" y="51"/>
                  <a:pt x="93" y="66"/>
                </a:cubicBezTo>
                <a:cubicBezTo>
                  <a:pt x="93" y="81"/>
                  <a:pt x="81" y="93"/>
                  <a:pt x="66" y="93"/>
                </a:cubicBezTo>
                <a:close/>
                <a:moveTo>
                  <a:pt x="66" y="0"/>
                </a:moveTo>
                <a:cubicBezTo>
                  <a:pt x="30" y="0"/>
                  <a:pt x="0" y="30"/>
                  <a:pt x="0" y="66"/>
                </a:cubicBezTo>
                <a:cubicBezTo>
                  <a:pt x="0" y="102"/>
                  <a:pt x="30" y="132"/>
                  <a:pt x="66" y="132"/>
                </a:cubicBezTo>
                <a:cubicBezTo>
                  <a:pt x="102" y="132"/>
                  <a:pt x="132" y="102"/>
                  <a:pt x="132" y="66"/>
                </a:cubicBezTo>
                <a:cubicBezTo>
                  <a:pt x="132" y="30"/>
                  <a:pt x="102" y="0"/>
                  <a:pt x="66" y="0"/>
                </a:cubicBez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9" name="Rectangle 2236">
            <a:extLst>
              <a:ext uri="{FF2B5EF4-FFF2-40B4-BE49-F238E27FC236}">
                <a16:creationId xmlns:a16="http://schemas.microsoft.com/office/drawing/2014/main" id="{8994E49C-910E-6F1D-DD07-11D571963268}"/>
              </a:ext>
            </a:extLst>
          </p:cNvPr>
          <p:cNvSpPr>
            <a:spLocks noChangeArrowheads="1"/>
          </p:cNvSpPr>
          <p:nvPr/>
        </p:nvSpPr>
        <p:spPr bwMode="auto">
          <a:xfrm>
            <a:off x="1573405" y="2209103"/>
            <a:ext cx="1872210" cy="41918"/>
          </a:xfrm>
          <a:prstGeom prst="rect">
            <a:avLst/>
          </a:pr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0" name="Rectangle 2237">
            <a:extLst>
              <a:ext uri="{FF2B5EF4-FFF2-40B4-BE49-F238E27FC236}">
                <a16:creationId xmlns:a16="http://schemas.microsoft.com/office/drawing/2014/main" id="{7664136B-CF40-5809-7650-E2421048658E}"/>
              </a:ext>
            </a:extLst>
          </p:cNvPr>
          <p:cNvSpPr>
            <a:spLocks noChangeArrowheads="1"/>
          </p:cNvSpPr>
          <p:nvPr/>
        </p:nvSpPr>
        <p:spPr bwMode="auto">
          <a:xfrm>
            <a:off x="1708939" y="1782969"/>
            <a:ext cx="321354" cy="83830"/>
          </a:xfrm>
          <a:prstGeom prst="rect">
            <a:avLst/>
          </a:pr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11" name="Rectangle 2238">
            <a:extLst>
              <a:ext uri="{FF2B5EF4-FFF2-40B4-BE49-F238E27FC236}">
                <a16:creationId xmlns:a16="http://schemas.microsoft.com/office/drawing/2014/main" id="{2959B65C-88DD-B7A8-35EB-217F7AC5AB5E}"/>
              </a:ext>
            </a:extLst>
          </p:cNvPr>
          <p:cNvSpPr>
            <a:spLocks noChangeArrowheads="1"/>
          </p:cNvSpPr>
          <p:nvPr/>
        </p:nvSpPr>
        <p:spPr bwMode="auto">
          <a:xfrm>
            <a:off x="2924471" y="1782969"/>
            <a:ext cx="321354" cy="69863"/>
          </a:xfrm>
          <a:prstGeom prst="rect">
            <a:avLst/>
          </a:pr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ea typeface="+mn-ea"/>
              <a:cs typeface="+mn-cs"/>
            </a:endParaRPr>
          </a:p>
        </p:txBody>
      </p:sp>
      <p:sp>
        <p:nvSpPr>
          <p:cNvPr id="30" name="Oval 29">
            <a:extLst>
              <a:ext uri="{FF2B5EF4-FFF2-40B4-BE49-F238E27FC236}">
                <a16:creationId xmlns:a16="http://schemas.microsoft.com/office/drawing/2014/main" id="{8A80B871-719F-CA4E-4995-AA8D8C79CB60}"/>
              </a:ext>
            </a:extLst>
          </p:cNvPr>
          <p:cNvSpPr>
            <a:spLocks noChangeAspect="1"/>
          </p:cNvSpPr>
          <p:nvPr/>
        </p:nvSpPr>
        <p:spPr>
          <a:xfrm>
            <a:off x="3413487" y="633183"/>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lv-LV" sz="3200">
                <a:latin typeface="Verdana" panose="020B0604030504040204" pitchFamily="34" charset="0"/>
                <a:ea typeface="Verdana" panose="020B0604030504040204" pitchFamily="34" charset="0"/>
              </a:rPr>
              <a:t>1</a:t>
            </a:r>
          </a:p>
        </p:txBody>
      </p:sp>
      <p:sp>
        <p:nvSpPr>
          <p:cNvPr id="47" name="TextBox 46">
            <a:extLst>
              <a:ext uri="{FF2B5EF4-FFF2-40B4-BE49-F238E27FC236}">
                <a16:creationId xmlns:a16="http://schemas.microsoft.com/office/drawing/2014/main" id="{18D703FA-1998-31D8-904C-4C496C0CD362}"/>
              </a:ext>
            </a:extLst>
          </p:cNvPr>
          <p:cNvSpPr txBox="1"/>
          <p:nvPr/>
        </p:nvSpPr>
        <p:spPr>
          <a:xfrm>
            <a:off x="4345641" y="674692"/>
            <a:ext cx="6094140" cy="461665"/>
          </a:xfrm>
          <a:prstGeom prst="rect">
            <a:avLst/>
          </a:prstGeom>
          <a:noFill/>
        </p:spPr>
        <p:txBody>
          <a:bodyPr wrap="square">
            <a:spAutoFit/>
          </a:bodyPr>
          <a:lstStyle/>
          <a:p>
            <a:r>
              <a:rPr lang="lv-LV" sz="2400">
                <a:solidFill>
                  <a:schemeClr val="accent2"/>
                </a:solidFill>
                <a:latin typeface="Verdana" panose="020B0604030504040204" pitchFamily="34" charset="0"/>
                <a:ea typeface="Verdana" panose="020B0604030504040204" pitchFamily="34" charset="0"/>
              </a:rPr>
              <a:t>Projekta iesnieguma sagatavošana</a:t>
            </a:r>
          </a:p>
        </p:txBody>
      </p:sp>
      <p:pic>
        <p:nvPicPr>
          <p:cNvPr id="31" name="Content Placeholder 7">
            <a:extLst>
              <a:ext uri="{FF2B5EF4-FFF2-40B4-BE49-F238E27FC236}">
                <a16:creationId xmlns:a16="http://schemas.microsoft.com/office/drawing/2014/main" id="{F4CF129E-76A8-F6EF-18BD-24BA4BE6FD31}"/>
              </a:ext>
            </a:extLst>
          </p:cNvPr>
          <p:cNvPicPr>
            <a:picLocks noGrp="1" noChangeAspect="1"/>
          </p:cNvPicPr>
          <p:nvPr>
            <p:ph idx="1"/>
          </p:nvPr>
        </p:nvPicPr>
        <p:blipFill>
          <a:blip r:embed="rId4"/>
          <a:stretch>
            <a:fillRect/>
          </a:stretch>
        </p:blipFill>
        <p:spPr bwMode="auto">
          <a:xfrm>
            <a:off x="4694887" y="2069929"/>
            <a:ext cx="5495593" cy="37700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8FF5D22B-D248-BAC1-F3C0-1F62EAA2903C}"/>
              </a:ext>
            </a:extLst>
          </p:cNvPr>
          <p:cNvSpPr>
            <a:spLocks noGrp="1"/>
          </p:cNvSpPr>
          <p:nvPr>
            <p:ph type="body" sz="quarter" idx="12"/>
          </p:nvPr>
        </p:nvSpPr>
        <p:spPr>
          <a:xfrm>
            <a:off x="4851105" y="6097183"/>
            <a:ext cx="5339375" cy="502987"/>
          </a:xfrm>
          <a:prstGeom prst="round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normAutofit/>
          </a:bodyPr>
          <a:lstStyle/>
          <a:p>
            <a:r>
              <a:rPr lang="lv-LV" sz="1400">
                <a:latin typeface="Verdana" panose="020B0604030504040204" pitchFamily="34" charset="0"/>
                <a:ea typeface="Verdana" panose="020B0604030504040204" pitchFamily="34" charset="0"/>
                <a:hlinkClick r:id="rId5"/>
              </a:rPr>
              <a:t>https://projekti.cfla.gov.lv/Login/Index?ReturnUrl=%2f</a:t>
            </a:r>
            <a:endParaRPr lang="lv-LV" sz="1400">
              <a:latin typeface="Verdana" panose="020B0604030504040204" pitchFamily="34" charset="0"/>
              <a:ea typeface="Verdana" panose="020B0604030504040204" pitchFamily="34" charset="0"/>
            </a:endParaRPr>
          </a:p>
        </p:txBody>
      </p:sp>
      <p:pic>
        <p:nvPicPr>
          <p:cNvPr id="32" name="Picture 31">
            <a:extLst>
              <a:ext uri="{FF2B5EF4-FFF2-40B4-BE49-F238E27FC236}">
                <a16:creationId xmlns:a16="http://schemas.microsoft.com/office/drawing/2014/main" id="{8C7263A2-1404-5F61-B193-51CCF5B11E4A}"/>
              </a:ext>
            </a:extLst>
          </p:cNvPr>
          <p:cNvPicPr>
            <a:picLocks noChangeAspect="1"/>
          </p:cNvPicPr>
          <p:nvPr/>
        </p:nvPicPr>
        <p:blipFill>
          <a:blip r:embed="rId6"/>
          <a:stretch>
            <a:fillRect/>
          </a:stretch>
        </p:blipFill>
        <p:spPr>
          <a:xfrm>
            <a:off x="803014" y="2402701"/>
            <a:ext cx="3473961" cy="4205879"/>
          </a:xfrm>
          <a:prstGeom prst="rect">
            <a:avLst/>
          </a:prstGeom>
          <a:ln>
            <a:solidFill>
              <a:schemeClr val="accent1">
                <a:alpha val="88000"/>
              </a:schemeClr>
            </a:solidFill>
          </a:ln>
        </p:spPr>
      </p:pic>
    </p:spTree>
    <p:extLst>
      <p:ext uri="{BB962C8B-B14F-4D97-AF65-F5344CB8AC3E}">
        <p14:creationId xmlns:p14="http://schemas.microsoft.com/office/powerpoint/2010/main" val="406842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3271-ECE7-F6C2-2ED8-94674DE55991}"/>
              </a:ext>
            </a:extLst>
          </p:cNvPr>
          <p:cNvSpPr>
            <a:spLocks noGrp="1"/>
          </p:cNvSpPr>
          <p:nvPr>
            <p:ph type="title"/>
          </p:nvPr>
        </p:nvSpPr>
        <p:spPr>
          <a:xfrm>
            <a:off x="2034283" y="304802"/>
            <a:ext cx="9548117" cy="1066799"/>
          </a:xfrm>
        </p:spPr>
        <p:txBody>
          <a:bodyPr>
            <a:normAutofit fontScale="90000"/>
          </a:bodyPr>
          <a:lstStyle/>
          <a:p>
            <a:r>
              <a:rPr lang="en-US" dirty="0">
                <a:solidFill>
                  <a:schemeClr val="accent2">
                    <a:lumMod val="75000"/>
                  </a:schemeClr>
                </a:solidFill>
                <a:cs typeface="Times New Roman" panose="02020603050405020304" pitchFamily="18" charset="0"/>
              </a:rPr>
              <a:t>JAUNS </a:t>
            </a:r>
            <a:r>
              <a:rPr lang="en-US" dirty="0" err="1">
                <a:solidFill>
                  <a:schemeClr val="accent2">
                    <a:lumMod val="75000"/>
                  </a:schemeClr>
                </a:solidFill>
                <a:cs typeface="Times New Roman" panose="02020603050405020304" pitchFamily="18" charset="0"/>
              </a:rPr>
              <a:t>pielikums</a:t>
            </a:r>
            <a:r>
              <a:rPr lang="en-US" dirty="0">
                <a:solidFill>
                  <a:schemeClr val="accent2">
                    <a:lumMod val="75000"/>
                  </a:schemeClr>
                </a:solidFill>
                <a:cs typeface="Times New Roman" panose="02020603050405020304" pitchFamily="18" charset="0"/>
              </a:rPr>
              <a:t>: </a:t>
            </a:r>
            <a:r>
              <a:rPr lang="en-US" dirty="0" err="1">
                <a:solidFill>
                  <a:schemeClr val="accent2">
                    <a:lumMod val="75000"/>
                  </a:schemeClr>
                </a:solidFill>
                <a:cs typeface="Times New Roman" panose="02020603050405020304" pitchFamily="18" charset="0"/>
              </a:rPr>
              <a:t>Izmaksu</a:t>
            </a:r>
            <a:r>
              <a:rPr lang="en-US" dirty="0">
                <a:solidFill>
                  <a:schemeClr val="accent2">
                    <a:lumMod val="75000"/>
                  </a:schemeClr>
                </a:solidFill>
                <a:cs typeface="Times New Roman" panose="02020603050405020304" pitchFamily="18" charset="0"/>
              </a:rPr>
              <a:t> un </a:t>
            </a:r>
            <a:r>
              <a:rPr lang="en-US" dirty="0" err="1">
                <a:solidFill>
                  <a:schemeClr val="accent2">
                    <a:lumMod val="75000"/>
                  </a:schemeClr>
                </a:solidFill>
                <a:cs typeface="Times New Roman" panose="02020603050405020304" pitchFamily="18" charset="0"/>
              </a:rPr>
              <a:t>ieguvumu</a:t>
            </a:r>
            <a:r>
              <a:rPr lang="en-US" dirty="0">
                <a:solidFill>
                  <a:schemeClr val="accent2">
                    <a:lumMod val="75000"/>
                  </a:schemeClr>
                </a:solidFill>
                <a:cs typeface="Times New Roman" panose="02020603050405020304" pitchFamily="18" charset="0"/>
              </a:rPr>
              <a:t> </a:t>
            </a:r>
            <a:r>
              <a:rPr lang="en-US" dirty="0" err="1">
                <a:solidFill>
                  <a:schemeClr val="accent2">
                    <a:lumMod val="75000"/>
                  </a:schemeClr>
                </a:solidFill>
                <a:cs typeface="Times New Roman" panose="02020603050405020304" pitchFamily="18" charset="0"/>
              </a:rPr>
              <a:t>analīze</a:t>
            </a:r>
            <a:r>
              <a:rPr lang="en-US" dirty="0">
                <a:solidFill>
                  <a:schemeClr val="accent2">
                    <a:lumMod val="75000"/>
                  </a:schemeClr>
                </a:solidFill>
                <a:cs typeface="Times New Roman" panose="02020603050405020304" pitchFamily="18" charset="0"/>
              </a:rPr>
              <a:t> (finanšu </a:t>
            </a:r>
            <a:r>
              <a:rPr lang="en-US" dirty="0" err="1">
                <a:solidFill>
                  <a:schemeClr val="accent2">
                    <a:lumMod val="75000"/>
                  </a:schemeClr>
                </a:solidFill>
                <a:cs typeface="Times New Roman" panose="02020603050405020304" pitchFamily="18" charset="0"/>
              </a:rPr>
              <a:t>analīze</a:t>
            </a:r>
            <a:r>
              <a:rPr lang="en-US" dirty="0">
                <a:solidFill>
                  <a:schemeClr val="accent2">
                    <a:lumMod val="75000"/>
                  </a:schemeClr>
                </a:solidFill>
                <a:cs typeface="Times New Roman" panose="02020603050405020304" pitchFamily="18" charset="0"/>
              </a:rPr>
              <a:t>), ja </a:t>
            </a:r>
            <a:r>
              <a:rPr lang="en-US" dirty="0" err="1">
                <a:solidFill>
                  <a:schemeClr val="accent2">
                    <a:lumMod val="75000"/>
                  </a:schemeClr>
                </a:solidFill>
                <a:cs typeface="Times New Roman" panose="02020603050405020304" pitchFamily="18" charset="0"/>
              </a:rPr>
              <a:t>projektā</a:t>
            </a:r>
            <a:r>
              <a:rPr lang="en-US" dirty="0">
                <a:solidFill>
                  <a:schemeClr val="accent2">
                    <a:lumMod val="75000"/>
                  </a:schemeClr>
                </a:solidFill>
                <a:cs typeface="Times New Roman" panose="02020603050405020304" pitchFamily="18" charset="0"/>
              </a:rPr>
              <a:t> </a:t>
            </a:r>
            <a:r>
              <a:rPr lang="en-US" dirty="0" err="1">
                <a:solidFill>
                  <a:schemeClr val="accent2">
                    <a:lumMod val="75000"/>
                  </a:schemeClr>
                </a:solidFill>
                <a:cs typeface="Times New Roman" panose="02020603050405020304" pitchFamily="18" charset="0"/>
              </a:rPr>
              <a:t>ir</a:t>
            </a:r>
            <a:r>
              <a:rPr lang="en-US" dirty="0">
                <a:solidFill>
                  <a:schemeClr val="accent2">
                    <a:lumMod val="75000"/>
                  </a:schemeClr>
                </a:solidFill>
                <a:cs typeface="Times New Roman" panose="02020603050405020304" pitchFamily="18" charset="0"/>
              </a:rPr>
              <a:t> </a:t>
            </a:r>
            <a:r>
              <a:rPr lang="en-US" dirty="0" err="1">
                <a:solidFill>
                  <a:schemeClr val="accent2">
                    <a:lumMod val="75000"/>
                  </a:schemeClr>
                </a:solidFill>
                <a:cs typeface="Times New Roman" panose="02020603050405020304" pitchFamily="18" charset="0"/>
              </a:rPr>
              <a:t>paredzētas</a:t>
            </a:r>
            <a:r>
              <a:rPr lang="en-US" dirty="0">
                <a:solidFill>
                  <a:schemeClr val="accent2">
                    <a:lumMod val="75000"/>
                  </a:schemeClr>
                </a:solidFill>
                <a:cs typeface="Times New Roman" panose="02020603050405020304" pitchFamily="18" charset="0"/>
              </a:rPr>
              <a:t> </a:t>
            </a:r>
            <a:r>
              <a:rPr lang="en-US" dirty="0" err="1">
                <a:solidFill>
                  <a:schemeClr val="accent2">
                    <a:lumMod val="75000"/>
                  </a:schemeClr>
                </a:solidFill>
                <a:cs typeface="Times New Roman" panose="02020603050405020304" pitchFamily="18" charset="0"/>
              </a:rPr>
              <a:t>darbības</a:t>
            </a:r>
            <a:r>
              <a:rPr lang="en-US" dirty="0">
                <a:solidFill>
                  <a:schemeClr val="accent2">
                    <a:lumMod val="75000"/>
                  </a:schemeClr>
                </a:solidFill>
                <a:cs typeface="Times New Roman" panose="02020603050405020304" pitchFamily="18" charset="0"/>
              </a:rPr>
              <a:t> un </a:t>
            </a:r>
            <a:r>
              <a:rPr lang="en-US" dirty="0" err="1">
                <a:solidFill>
                  <a:schemeClr val="accent2">
                    <a:lumMod val="75000"/>
                  </a:schemeClr>
                </a:solidFill>
                <a:cs typeface="Times New Roman" panose="02020603050405020304" pitchFamily="18" charset="0"/>
              </a:rPr>
              <a:t>izmaksas</a:t>
            </a:r>
            <a:r>
              <a:rPr lang="en-US" dirty="0">
                <a:solidFill>
                  <a:schemeClr val="accent2">
                    <a:lumMod val="75000"/>
                  </a:schemeClr>
                </a:solidFill>
                <a:cs typeface="Times New Roman" panose="02020603050405020304" pitchFamily="18" charset="0"/>
              </a:rPr>
              <a:t> </a:t>
            </a:r>
            <a:r>
              <a:rPr lang="en-US" dirty="0" err="1">
                <a:solidFill>
                  <a:schemeClr val="accent2">
                    <a:lumMod val="75000"/>
                  </a:schemeClr>
                </a:solidFill>
                <a:cs typeface="Times New Roman" panose="02020603050405020304" pitchFamily="18" charset="0"/>
              </a:rPr>
              <a:t>regulas</a:t>
            </a:r>
            <a:r>
              <a:rPr lang="en-US" dirty="0">
                <a:solidFill>
                  <a:schemeClr val="accent2">
                    <a:lumMod val="75000"/>
                  </a:schemeClr>
                </a:solidFill>
                <a:cs typeface="Times New Roman" panose="02020603050405020304" pitchFamily="18" charset="0"/>
              </a:rPr>
              <a:t> Nr.651/2014 56.panta </a:t>
            </a:r>
            <a:r>
              <a:rPr lang="en-US" dirty="0" err="1">
                <a:solidFill>
                  <a:schemeClr val="accent2">
                    <a:lumMod val="75000"/>
                  </a:schemeClr>
                </a:solidFill>
                <a:cs typeface="Times New Roman" panose="02020603050405020304" pitchFamily="18" charset="0"/>
              </a:rPr>
              <a:t>kārtībā</a:t>
            </a:r>
            <a:r>
              <a:rPr lang="en-US" dirty="0">
                <a:solidFill>
                  <a:schemeClr val="accent2">
                    <a:lumMod val="75000"/>
                  </a:schemeClr>
                </a:solidFill>
                <a:cs typeface="Times New Roman" panose="02020603050405020304" pitchFamily="18" charset="0"/>
              </a:rPr>
              <a:t> (7. </a:t>
            </a:r>
            <a:r>
              <a:rPr lang="en-US" dirty="0" err="1">
                <a:solidFill>
                  <a:schemeClr val="accent2">
                    <a:lumMod val="75000"/>
                  </a:schemeClr>
                </a:solidFill>
                <a:cs typeface="Times New Roman" panose="02020603050405020304" pitchFamily="18" charset="0"/>
              </a:rPr>
              <a:t>pielikums</a:t>
            </a:r>
            <a:r>
              <a:rPr lang="en-US" dirty="0">
                <a:solidFill>
                  <a:schemeClr val="accent2">
                    <a:lumMod val="75000"/>
                  </a:schemeClr>
                </a:solidFill>
                <a:cs typeface="Times New Roman" panose="02020603050405020304" pitchFamily="18" charset="0"/>
              </a:rPr>
              <a:t>)</a:t>
            </a:r>
            <a:br>
              <a:rPr lang="en-US" dirty="0">
                <a:solidFill>
                  <a:schemeClr val="accent2">
                    <a:lumMod val="75000"/>
                  </a:schemeClr>
                </a:solidFill>
                <a:cs typeface="Times New Roman" panose="02020603050405020304" pitchFamily="18" charset="0"/>
              </a:rPr>
            </a:br>
            <a:endParaRPr lang="lv-LV" dirty="0"/>
          </a:p>
        </p:txBody>
      </p:sp>
      <p:sp>
        <p:nvSpPr>
          <p:cNvPr id="5" name="Slide Number Placeholder 4">
            <a:extLst>
              <a:ext uri="{FF2B5EF4-FFF2-40B4-BE49-F238E27FC236}">
                <a16:creationId xmlns:a16="http://schemas.microsoft.com/office/drawing/2014/main" id="{7F122CE1-3D47-54B6-DD1B-5CE294E9B6FC}"/>
              </a:ext>
            </a:extLst>
          </p:cNvPr>
          <p:cNvSpPr>
            <a:spLocks noGrp="1"/>
          </p:cNvSpPr>
          <p:nvPr>
            <p:ph type="sldNum" sz="quarter" idx="13"/>
          </p:nvPr>
        </p:nvSpPr>
        <p:spPr/>
        <p:txBody>
          <a:bodyPr/>
          <a:lstStyle/>
          <a:p>
            <a:pPr>
              <a:defRPr/>
            </a:pPr>
            <a:fld id="{26A9A715-7A6B-4E40-B970-2604E625625E}" type="slidenum">
              <a:rPr lang="en-US" altLang="lv-LV" smtClean="0"/>
              <a:pPr>
                <a:defRPr/>
              </a:pPr>
              <a:t>5</a:t>
            </a:fld>
            <a:endParaRPr lang="en-US" altLang="lv-LV"/>
          </a:p>
        </p:txBody>
      </p:sp>
      <p:pic>
        <p:nvPicPr>
          <p:cNvPr id="4" name="Picture 3">
            <a:extLst>
              <a:ext uri="{FF2B5EF4-FFF2-40B4-BE49-F238E27FC236}">
                <a16:creationId xmlns:a16="http://schemas.microsoft.com/office/drawing/2014/main" id="{433C16A3-960C-43B2-DB58-7D70D5508A55}"/>
              </a:ext>
            </a:extLst>
          </p:cNvPr>
          <p:cNvPicPr>
            <a:picLocks noChangeAspect="1"/>
          </p:cNvPicPr>
          <p:nvPr/>
        </p:nvPicPr>
        <p:blipFill>
          <a:blip r:embed="rId2"/>
          <a:stretch>
            <a:fillRect/>
          </a:stretch>
        </p:blipFill>
        <p:spPr>
          <a:xfrm>
            <a:off x="680281" y="1733313"/>
            <a:ext cx="10831437" cy="3391373"/>
          </a:xfrm>
          <a:prstGeom prst="rect">
            <a:avLst/>
          </a:prstGeom>
          <a:ln>
            <a:solidFill>
              <a:schemeClr val="accent1"/>
            </a:solidFill>
          </a:ln>
        </p:spPr>
      </p:pic>
    </p:spTree>
    <p:extLst>
      <p:ext uri="{BB962C8B-B14F-4D97-AF65-F5344CB8AC3E}">
        <p14:creationId xmlns:p14="http://schemas.microsoft.com/office/powerpoint/2010/main" val="1074003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1D23-8A3E-3FDC-2B39-440BE8B8EEAF}"/>
              </a:ext>
            </a:extLst>
          </p:cNvPr>
          <p:cNvSpPr>
            <a:spLocks noGrp="1"/>
          </p:cNvSpPr>
          <p:nvPr>
            <p:ph type="title"/>
          </p:nvPr>
        </p:nvSpPr>
        <p:spPr>
          <a:xfrm>
            <a:off x="2460812" y="304802"/>
            <a:ext cx="9177468" cy="1066799"/>
          </a:xfrm>
        </p:spPr>
        <p:txBody>
          <a:bodyPr>
            <a:normAutofit fontScale="90000"/>
          </a:bodyPr>
          <a:lstStyle/>
          <a:p>
            <a:r>
              <a:rPr lang="en-US">
                <a:solidFill>
                  <a:schemeClr val="accent2">
                    <a:lumMod val="75000"/>
                  </a:schemeClr>
                </a:solidFill>
                <a:cs typeface="Times New Roman" panose="02020603050405020304" pitchFamily="18" charset="0"/>
              </a:rPr>
              <a:t>AKTUALIZĒTS </a:t>
            </a:r>
            <a:r>
              <a:rPr lang="en-US" err="1">
                <a:solidFill>
                  <a:schemeClr val="accent2">
                    <a:lumMod val="75000"/>
                  </a:schemeClr>
                </a:solidFill>
                <a:cs typeface="Times New Roman" panose="02020603050405020304" pitchFamily="18" charset="0"/>
              </a:rPr>
              <a:t>pielikums</a:t>
            </a:r>
            <a:br>
              <a:rPr lang="en-US">
                <a:solidFill>
                  <a:schemeClr val="accent2">
                    <a:lumMod val="75000"/>
                  </a:schemeClr>
                </a:solidFill>
                <a:cs typeface="Times New Roman" panose="02020603050405020304" pitchFamily="18" charset="0"/>
              </a:rPr>
            </a:br>
            <a:r>
              <a:rPr lang="en-US">
                <a:solidFill>
                  <a:schemeClr val="accent2">
                    <a:lumMod val="75000"/>
                  </a:schemeClr>
                </a:solidFill>
                <a:cs typeface="Times New Roman" panose="02020603050405020304" pitchFamily="18" charset="0"/>
              </a:rPr>
              <a:t> “</a:t>
            </a:r>
            <a:r>
              <a:rPr lang="en-US" err="1">
                <a:solidFill>
                  <a:schemeClr val="accent2">
                    <a:lumMod val="75000"/>
                  </a:schemeClr>
                </a:solidFill>
                <a:cs typeface="Times New Roman" panose="02020603050405020304" pitchFamily="18" charset="0"/>
              </a:rPr>
              <a:t>Projekta</a:t>
            </a:r>
            <a:r>
              <a:rPr lang="en-US">
                <a:solidFill>
                  <a:schemeClr val="accent2">
                    <a:lumMod val="75000"/>
                  </a:schemeClr>
                </a:solidFill>
                <a:cs typeface="Times New Roman" panose="02020603050405020304" pitchFamily="18" charset="0"/>
              </a:rPr>
              <a:t> </a:t>
            </a:r>
            <a:r>
              <a:rPr lang="en-US" err="1">
                <a:solidFill>
                  <a:schemeClr val="accent2">
                    <a:lumMod val="75000"/>
                  </a:schemeClr>
                </a:solidFill>
                <a:cs typeface="Times New Roman" panose="02020603050405020304" pitchFamily="18" charset="0"/>
              </a:rPr>
              <a:t>budžeta</a:t>
            </a:r>
            <a:r>
              <a:rPr lang="en-US">
                <a:solidFill>
                  <a:schemeClr val="accent2">
                    <a:lumMod val="75000"/>
                  </a:schemeClr>
                </a:solidFill>
                <a:cs typeface="Times New Roman" panose="02020603050405020304" pitchFamily="18" charset="0"/>
              </a:rPr>
              <a:t> </a:t>
            </a:r>
            <a:r>
              <a:rPr lang="en-US" err="1">
                <a:solidFill>
                  <a:schemeClr val="accent2">
                    <a:lumMod val="75000"/>
                  </a:schemeClr>
                </a:solidFill>
                <a:cs typeface="Times New Roman" panose="02020603050405020304" pitchFamily="18" charset="0"/>
              </a:rPr>
              <a:t>kopsavilkuma</a:t>
            </a:r>
            <a:r>
              <a:rPr lang="en-US">
                <a:solidFill>
                  <a:schemeClr val="accent2">
                    <a:lumMod val="75000"/>
                  </a:schemeClr>
                </a:solidFill>
                <a:cs typeface="Times New Roman" panose="02020603050405020304" pitchFamily="18" charset="0"/>
              </a:rPr>
              <a:t> </a:t>
            </a:r>
            <a:r>
              <a:rPr lang="en-US" err="1">
                <a:solidFill>
                  <a:schemeClr val="accent2">
                    <a:lumMod val="75000"/>
                  </a:schemeClr>
                </a:solidFill>
                <a:cs typeface="Times New Roman" panose="02020603050405020304" pitchFamily="18" charset="0"/>
              </a:rPr>
              <a:t>pielikums</a:t>
            </a:r>
            <a:r>
              <a:rPr lang="en-US">
                <a:solidFill>
                  <a:schemeClr val="accent2">
                    <a:lumMod val="75000"/>
                  </a:schemeClr>
                </a:solidFill>
                <a:cs typeface="Times New Roman" panose="02020603050405020304" pitchFamily="18" charset="0"/>
              </a:rPr>
              <a:t>” </a:t>
            </a:r>
            <a:br>
              <a:rPr lang="en-US">
                <a:solidFill>
                  <a:schemeClr val="accent2">
                    <a:lumMod val="75000"/>
                  </a:schemeClr>
                </a:solidFill>
                <a:cs typeface="Times New Roman" panose="02020603050405020304" pitchFamily="18" charset="0"/>
              </a:rPr>
            </a:br>
            <a:r>
              <a:rPr lang="en-US">
                <a:solidFill>
                  <a:schemeClr val="accent2">
                    <a:lumMod val="75000"/>
                  </a:schemeClr>
                </a:solidFill>
                <a:cs typeface="Times New Roman" panose="02020603050405020304" pitchFamily="18" charset="0"/>
              </a:rPr>
              <a:t>(2. </a:t>
            </a:r>
            <a:r>
              <a:rPr lang="en-US" err="1">
                <a:solidFill>
                  <a:schemeClr val="accent2">
                    <a:lumMod val="75000"/>
                  </a:schemeClr>
                </a:solidFill>
                <a:cs typeface="Times New Roman" panose="02020603050405020304" pitchFamily="18" charset="0"/>
              </a:rPr>
              <a:t>pielikums</a:t>
            </a:r>
            <a:r>
              <a:rPr lang="en-US">
                <a:solidFill>
                  <a:schemeClr val="accent2">
                    <a:lumMod val="75000"/>
                  </a:schemeClr>
                </a:solidFill>
                <a:cs typeface="Times New Roman" panose="02020603050405020304" pitchFamily="18" charset="0"/>
              </a:rPr>
              <a:t>) </a:t>
            </a:r>
            <a:br>
              <a:rPr lang="en-US">
                <a:solidFill>
                  <a:schemeClr val="accent2">
                    <a:lumMod val="75000"/>
                  </a:schemeClr>
                </a:solidFill>
                <a:cs typeface="Times New Roman" panose="02020603050405020304" pitchFamily="18" charset="0"/>
              </a:rPr>
            </a:br>
            <a:endParaRPr lang="lv-LV"/>
          </a:p>
        </p:txBody>
      </p:sp>
      <p:sp>
        <p:nvSpPr>
          <p:cNvPr id="3" name="Text Placeholder 2">
            <a:extLst>
              <a:ext uri="{FF2B5EF4-FFF2-40B4-BE49-F238E27FC236}">
                <a16:creationId xmlns:a16="http://schemas.microsoft.com/office/drawing/2014/main" id="{95C23ABF-402A-EE37-5639-F6DB908E0287}"/>
              </a:ext>
            </a:extLst>
          </p:cNvPr>
          <p:cNvSpPr>
            <a:spLocks noGrp="1"/>
          </p:cNvSpPr>
          <p:nvPr>
            <p:ph type="body" sz="quarter" idx="10"/>
          </p:nvPr>
        </p:nvSpPr>
        <p:spPr>
          <a:xfrm>
            <a:off x="1394098" y="5354320"/>
            <a:ext cx="10244182" cy="970280"/>
          </a:xfrm>
        </p:spPr>
        <p:txBody>
          <a:bodyPr>
            <a:normAutofit/>
          </a:bodyPr>
          <a:lstStyle/>
          <a:p>
            <a:pPr algn="just">
              <a:spcAft>
                <a:spcPts val="0"/>
              </a:spcAft>
            </a:pPr>
            <a:endParaRPr lang="en-US" b="1">
              <a:solidFill>
                <a:schemeClr val="accent2">
                  <a:lumMod val="75000"/>
                </a:schemeClr>
              </a:solidFill>
              <a:cs typeface="Times New Roman" panose="02020603050405020304" pitchFamily="18" charset="0"/>
            </a:endParaRPr>
          </a:p>
          <a:p>
            <a:pPr algn="just">
              <a:spcAft>
                <a:spcPts val="0"/>
              </a:spcAft>
            </a:pPr>
            <a:r>
              <a:rPr lang="en-US" sz="1400" b="1">
                <a:solidFill>
                  <a:schemeClr val="accent2">
                    <a:lumMod val="75000"/>
                  </a:schemeClr>
                </a:solidFill>
                <a:cs typeface="Times New Roman" panose="02020603050405020304" pitchFamily="18" charset="0"/>
              </a:rPr>
              <a:t>Ja </a:t>
            </a:r>
            <a:r>
              <a:rPr lang="en-US" sz="1400" b="1" err="1">
                <a:solidFill>
                  <a:schemeClr val="accent2">
                    <a:lumMod val="75000"/>
                  </a:schemeClr>
                </a:solidFill>
                <a:cs typeface="Times New Roman" panose="02020603050405020304" pitchFamily="18" charset="0"/>
              </a:rPr>
              <a:t>projekta</a:t>
            </a:r>
            <a:r>
              <a:rPr lang="en-US" sz="1400" b="1">
                <a:solidFill>
                  <a:schemeClr val="accent2">
                    <a:lumMod val="75000"/>
                  </a:schemeClr>
                </a:solidFill>
                <a:cs typeface="Times New Roman" panose="02020603050405020304" pitchFamily="18" charset="0"/>
              </a:rPr>
              <a:t> </a:t>
            </a:r>
            <a:r>
              <a:rPr lang="en-US" sz="1400" b="1" err="1">
                <a:solidFill>
                  <a:schemeClr val="accent2">
                    <a:lumMod val="75000"/>
                  </a:schemeClr>
                </a:solidFill>
                <a:cs typeface="Times New Roman" panose="02020603050405020304" pitchFamily="18" charset="0"/>
              </a:rPr>
              <a:t>iesniedzējs</a:t>
            </a:r>
            <a:r>
              <a:rPr lang="en-US" sz="1400" b="1">
                <a:solidFill>
                  <a:schemeClr val="accent2">
                    <a:lumMod val="75000"/>
                  </a:schemeClr>
                </a:solidFill>
                <a:cs typeface="Times New Roman" panose="02020603050405020304" pitchFamily="18" charset="0"/>
              </a:rPr>
              <a:t> </a:t>
            </a:r>
            <a:r>
              <a:rPr lang="en-US" sz="1400" b="1" err="1">
                <a:solidFill>
                  <a:schemeClr val="accent2">
                    <a:lumMod val="75000"/>
                  </a:schemeClr>
                </a:solidFill>
                <a:cs typeface="Times New Roman" panose="02020603050405020304" pitchFamily="18" charset="0"/>
              </a:rPr>
              <a:t>iesniedz</a:t>
            </a:r>
            <a:r>
              <a:rPr lang="en-US" sz="1400" b="1">
                <a:solidFill>
                  <a:schemeClr val="accent2">
                    <a:lumMod val="75000"/>
                  </a:schemeClr>
                </a:solidFill>
                <a:cs typeface="Times New Roman" panose="02020603050405020304" pitchFamily="18" charset="0"/>
              </a:rPr>
              <a:t> </a:t>
            </a:r>
            <a:r>
              <a:rPr lang="en-US" sz="1400" b="1" err="1">
                <a:solidFill>
                  <a:schemeClr val="accent2">
                    <a:lumMod val="75000"/>
                  </a:schemeClr>
                </a:solidFill>
                <a:cs typeface="Times New Roman" panose="02020603050405020304" pitchFamily="18" charset="0"/>
              </a:rPr>
              <a:t>izmaksu</a:t>
            </a:r>
            <a:r>
              <a:rPr lang="en-US" sz="1400" b="1">
                <a:solidFill>
                  <a:schemeClr val="accent2">
                    <a:lumMod val="75000"/>
                  </a:schemeClr>
                </a:solidFill>
                <a:cs typeface="Times New Roman" panose="02020603050405020304" pitchFamily="18" charset="0"/>
              </a:rPr>
              <a:t> un </a:t>
            </a:r>
            <a:r>
              <a:rPr lang="en-US" sz="1400" b="1" err="1">
                <a:solidFill>
                  <a:schemeClr val="accent2">
                    <a:lumMod val="75000"/>
                  </a:schemeClr>
                </a:solidFill>
                <a:cs typeface="Times New Roman" panose="02020603050405020304" pitchFamily="18" charset="0"/>
              </a:rPr>
              <a:t>ieguvumu</a:t>
            </a:r>
            <a:r>
              <a:rPr lang="en-US" sz="1400" b="1">
                <a:solidFill>
                  <a:schemeClr val="accent2">
                    <a:lumMod val="75000"/>
                  </a:schemeClr>
                </a:solidFill>
                <a:cs typeface="Times New Roman" panose="02020603050405020304" pitchFamily="18" charset="0"/>
              </a:rPr>
              <a:t> </a:t>
            </a:r>
            <a:r>
              <a:rPr lang="en-US" sz="1400" b="1" err="1">
                <a:solidFill>
                  <a:schemeClr val="accent2">
                    <a:lumMod val="75000"/>
                  </a:schemeClr>
                </a:solidFill>
                <a:cs typeface="Times New Roman" panose="02020603050405020304" pitchFamily="18" charset="0"/>
              </a:rPr>
              <a:t>analīzi</a:t>
            </a:r>
            <a:r>
              <a:rPr lang="en-US" sz="1400" b="1">
                <a:solidFill>
                  <a:schemeClr val="accent2">
                    <a:lumMod val="75000"/>
                  </a:schemeClr>
                </a:solidFill>
                <a:cs typeface="Times New Roman" panose="02020603050405020304" pitchFamily="18" charset="0"/>
              </a:rPr>
              <a:t> (10.pielikums) par VISĀM </a:t>
            </a:r>
            <a:r>
              <a:rPr lang="en-US" sz="1400" b="1" err="1">
                <a:solidFill>
                  <a:schemeClr val="accent2">
                    <a:lumMod val="75000"/>
                  </a:schemeClr>
                </a:solidFill>
                <a:cs typeface="Times New Roman" panose="02020603050405020304" pitchFamily="18" charset="0"/>
              </a:rPr>
              <a:t>projekta</a:t>
            </a:r>
            <a:r>
              <a:rPr lang="en-US" sz="1400" b="1">
                <a:solidFill>
                  <a:schemeClr val="accent2">
                    <a:lumMod val="75000"/>
                  </a:schemeClr>
                </a:solidFill>
                <a:cs typeface="Times New Roman" panose="02020603050405020304" pitchFamily="18" charset="0"/>
              </a:rPr>
              <a:t> </a:t>
            </a:r>
            <a:r>
              <a:rPr lang="en-US" sz="1400" b="1" err="1">
                <a:solidFill>
                  <a:schemeClr val="accent2">
                    <a:lumMod val="75000"/>
                  </a:schemeClr>
                </a:solidFill>
                <a:cs typeface="Times New Roman" panose="02020603050405020304" pitchFamily="18" charset="0"/>
              </a:rPr>
              <a:t>darbībām</a:t>
            </a:r>
            <a:r>
              <a:rPr lang="en-US" sz="1400" b="1">
                <a:solidFill>
                  <a:schemeClr val="accent2">
                    <a:lumMod val="75000"/>
                  </a:schemeClr>
                </a:solidFill>
                <a:cs typeface="Times New Roman" panose="02020603050405020304" pitchFamily="18" charset="0"/>
              </a:rPr>
              <a:t>, tad </a:t>
            </a:r>
            <a:r>
              <a:rPr lang="en-US" sz="1400" b="1" err="1">
                <a:solidFill>
                  <a:schemeClr val="accent2">
                    <a:lumMod val="75000"/>
                  </a:schemeClr>
                </a:solidFill>
                <a:cs typeface="Times New Roman" panose="02020603050405020304" pitchFamily="18" charset="0"/>
              </a:rPr>
              <a:t>projekta</a:t>
            </a:r>
            <a:r>
              <a:rPr lang="en-US" sz="1400" b="1">
                <a:solidFill>
                  <a:schemeClr val="accent2">
                    <a:lumMod val="75000"/>
                  </a:schemeClr>
                </a:solidFill>
                <a:cs typeface="Times New Roman" panose="02020603050405020304" pitchFamily="18" charset="0"/>
              </a:rPr>
              <a:t> </a:t>
            </a:r>
            <a:r>
              <a:rPr lang="en-US" sz="1400" b="1" err="1">
                <a:solidFill>
                  <a:schemeClr val="accent2">
                    <a:lumMod val="75000"/>
                  </a:schemeClr>
                </a:solidFill>
                <a:cs typeface="Times New Roman" panose="02020603050405020304" pitchFamily="18" charset="0"/>
              </a:rPr>
              <a:t>budžeta</a:t>
            </a:r>
            <a:r>
              <a:rPr lang="en-US" sz="1400" b="1">
                <a:solidFill>
                  <a:schemeClr val="accent2">
                    <a:lumMod val="75000"/>
                  </a:schemeClr>
                </a:solidFill>
                <a:cs typeface="Times New Roman" panose="02020603050405020304" pitchFamily="18" charset="0"/>
              </a:rPr>
              <a:t> </a:t>
            </a:r>
            <a:r>
              <a:rPr lang="en-US" sz="1400" b="1" err="1">
                <a:solidFill>
                  <a:schemeClr val="accent2">
                    <a:lumMod val="75000"/>
                  </a:schemeClr>
                </a:solidFill>
                <a:cs typeface="Times New Roman" panose="02020603050405020304" pitchFamily="18" charset="0"/>
              </a:rPr>
              <a:t>kopsavilkuma</a:t>
            </a:r>
            <a:r>
              <a:rPr lang="en-US" sz="1400" b="1">
                <a:solidFill>
                  <a:schemeClr val="accent2">
                    <a:lumMod val="75000"/>
                  </a:schemeClr>
                </a:solidFill>
                <a:cs typeface="Times New Roman" panose="02020603050405020304" pitchFamily="18" charset="0"/>
              </a:rPr>
              <a:t> </a:t>
            </a:r>
            <a:r>
              <a:rPr lang="en-US" sz="1400" b="1" err="1">
                <a:solidFill>
                  <a:schemeClr val="accent2">
                    <a:lumMod val="75000"/>
                  </a:schemeClr>
                </a:solidFill>
                <a:cs typeface="Times New Roman" panose="02020603050405020304" pitchFamily="18" charset="0"/>
              </a:rPr>
              <a:t>pielikumā</a:t>
            </a:r>
            <a:r>
              <a:rPr lang="en-US" sz="1400" b="1">
                <a:solidFill>
                  <a:schemeClr val="accent2">
                    <a:lumMod val="75000"/>
                  </a:schemeClr>
                </a:solidFill>
                <a:cs typeface="Times New Roman" panose="02020603050405020304" pitchFamily="18" charset="0"/>
              </a:rPr>
              <a:t>  </a:t>
            </a:r>
            <a:r>
              <a:rPr lang="en-US" sz="1400" b="1" err="1">
                <a:solidFill>
                  <a:schemeClr val="accent2">
                    <a:lumMod val="75000"/>
                  </a:schemeClr>
                </a:solidFill>
                <a:cs typeface="Times New Roman" panose="02020603050405020304" pitchFamily="18" charset="0"/>
              </a:rPr>
              <a:t>kolonnas</a:t>
            </a:r>
            <a:r>
              <a:rPr lang="en-US" sz="1400" b="1">
                <a:solidFill>
                  <a:schemeClr val="accent2">
                    <a:lumMod val="75000"/>
                  </a:schemeClr>
                </a:solidFill>
                <a:cs typeface="Times New Roman" panose="02020603050405020304" pitchFamily="18" charset="0"/>
              </a:rPr>
              <a:t> "F" </a:t>
            </a:r>
            <a:r>
              <a:rPr lang="en-US" sz="1400" b="1" err="1">
                <a:solidFill>
                  <a:schemeClr val="accent2">
                    <a:lumMod val="75000"/>
                  </a:schemeClr>
                </a:solidFill>
                <a:cs typeface="Times New Roman" panose="02020603050405020304" pitchFamily="18" charset="0"/>
              </a:rPr>
              <a:t>līdz</a:t>
            </a:r>
            <a:r>
              <a:rPr lang="en-US" sz="1400" b="1">
                <a:solidFill>
                  <a:schemeClr val="accent2">
                    <a:lumMod val="75000"/>
                  </a:schemeClr>
                </a:solidFill>
                <a:cs typeface="Times New Roman" panose="02020603050405020304" pitchFamily="18" charset="0"/>
              </a:rPr>
              <a:t> "AB" nav </a:t>
            </a:r>
            <a:r>
              <a:rPr lang="en-US" sz="1400" b="1" err="1">
                <a:solidFill>
                  <a:schemeClr val="accent2">
                    <a:lumMod val="75000"/>
                  </a:schemeClr>
                </a:solidFill>
                <a:cs typeface="Times New Roman" panose="02020603050405020304" pitchFamily="18" charset="0"/>
              </a:rPr>
              <a:t>jāaizpilda</a:t>
            </a:r>
            <a:r>
              <a:rPr lang="en-US" sz="1400" b="1">
                <a:solidFill>
                  <a:schemeClr val="accent2">
                    <a:lumMod val="75000"/>
                  </a:schemeClr>
                </a:solidFill>
                <a:cs typeface="Times New Roman" panose="02020603050405020304" pitchFamily="18" charset="0"/>
              </a:rPr>
              <a:t>.</a:t>
            </a:r>
          </a:p>
          <a:p>
            <a:pPr algn="just">
              <a:spcAft>
                <a:spcPts val="0"/>
              </a:spcAft>
            </a:pPr>
            <a:endParaRPr lang="en-US" sz="800" b="1">
              <a:solidFill>
                <a:schemeClr val="tx2"/>
              </a:solidFill>
              <a:cs typeface="Times New Roman" panose="02020603050405020304" pitchFamily="18" charset="0"/>
            </a:endParaRPr>
          </a:p>
          <a:p>
            <a:endParaRPr lang="lv-LV"/>
          </a:p>
        </p:txBody>
      </p:sp>
      <p:sp>
        <p:nvSpPr>
          <p:cNvPr id="4" name="Text Placeholder 3">
            <a:extLst>
              <a:ext uri="{FF2B5EF4-FFF2-40B4-BE49-F238E27FC236}">
                <a16:creationId xmlns:a16="http://schemas.microsoft.com/office/drawing/2014/main" id="{22D19472-5289-3862-0B78-21A11DCD3DBB}"/>
              </a:ext>
            </a:extLst>
          </p:cNvPr>
          <p:cNvSpPr>
            <a:spLocks noGrp="1"/>
          </p:cNvSpPr>
          <p:nvPr>
            <p:ph type="body" sz="quarter" idx="12"/>
          </p:nvPr>
        </p:nvSpPr>
        <p:spPr/>
        <p:txBody>
          <a:bodyPr/>
          <a:lstStyle/>
          <a:p>
            <a:endParaRPr lang="lv-LV"/>
          </a:p>
        </p:txBody>
      </p:sp>
      <p:sp>
        <p:nvSpPr>
          <p:cNvPr id="5" name="Slide Number Placeholder 4">
            <a:extLst>
              <a:ext uri="{FF2B5EF4-FFF2-40B4-BE49-F238E27FC236}">
                <a16:creationId xmlns:a16="http://schemas.microsoft.com/office/drawing/2014/main" id="{1B89C1B3-179B-387F-05E4-57C77066755C}"/>
              </a:ext>
            </a:extLst>
          </p:cNvPr>
          <p:cNvSpPr>
            <a:spLocks noGrp="1"/>
          </p:cNvSpPr>
          <p:nvPr>
            <p:ph type="sldNum" sz="quarter" idx="13"/>
          </p:nvPr>
        </p:nvSpPr>
        <p:spPr/>
        <p:txBody>
          <a:bodyPr/>
          <a:lstStyle/>
          <a:p>
            <a:pPr>
              <a:defRPr/>
            </a:pPr>
            <a:fld id="{26A9A715-7A6B-4E40-B970-2604E625625E}" type="slidenum">
              <a:rPr lang="en-US" altLang="lv-LV" smtClean="0"/>
              <a:pPr>
                <a:defRPr/>
              </a:pPr>
              <a:t>6</a:t>
            </a:fld>
            <a:endParaRPr lang="en-US" altLang="lv-LV"/>
          </a:p>
        </p:txBody>
      </p:sp>
      <p:sp>
        <p:nvSpPr>
          <p:cNvPr id="11" name="Arrow: Left-Right 10">
            <a:extLst>
              <a:ext uri="{FF2B5EF4-FFF2-40B4-BE49-F238E27FC236}">
                <a16:creationId xmlns:a16="http://schemas.microsoft.com/office/drawing/2014/main" id="{81960903-D30C-DC23-0B2B-2BB086FD651A}"/>
              </a:ext>
            </a:extLst>
          </p:cNvPr>
          <p:cNvSpPr/>
          <p:nvPr/>
        </p:nvSpPr>
        <p:spPr>
          <a:xfrm>
            <a:off x="6431280" y="1371601"/>
            <a:ext cx="5117636" cy="23875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7" name="Picture 6">
            <a:extLst>
              <a:ext uri="{FF2B5EF4-FFF2-40B4-BE49-F238E27FC236}">
                <a16:creationId xmlns:a16="http://schemas.microsoft.com/office/drawing/2014/main" id="{4A727F93-BC36-D92C-D081-E9C118A7F6A5}"/>
              </a:ext>
            </a:extLst>
          </p:cNvPr>
          <p:cNvPicPr>
            <a:picLocks noChangeAspect="1"/>
          </p:cNvPicPr>
          <p:nvPr/>
        </p:nvPicPr>
        <p:blipFill>
          <a:blip r:embed="rId3"/>
          <a:stretch>
            <a:fillRect/>
          </a:stretch>
        </p:blipFill>
        <p:spPr>
          <a:xfrm>
            <a:off x="905479" y="1610360"/>
            <a:ext cx="11221419" cy="4019718"/>
          </a:xfrm>
          <a:prstGeom prst="rect">
            <a:avLst/>
          </a:prstGeom>
          <a:ln>
            <a:solidFill>
              <a:schemeClr val="accent1"/>
            </a:solidFill>
          </a:ln>
        </p:spPr>
      </p:pic>
    </p:spTree>
    <p:extLst>
      <p:ext uri="{BB962C8B-B14F-4D97-AF65-F5344CB8AC3E}">
        <p14:creationId xmlns:p14="http://schemas.microsoft.com/office/powerpoint/2010/main" val="276353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3D70C-4CB6-3685-8185-A84412177BB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60F7D4F-F15D-75AA-565B-D594A3D948D5}"/>
              </a:ext>
            </a:extLst>
          </p:cNvPr>
          <p:cNvSpPr>
            <a:spLocks noGrp="1"/>
          </p:cNvSpPr>
          <p:nvPr>
            <p:ph type="body" sz="quarter" idx="12"/>
          </p:nvPr>
        </p:nvSpPr>
        <p:spPr>
          <a:xfrm>
            <a:off x="1001398" y="922348"/>
            <a:ext cx="10972799" cy="686817"/>
          </a:xfrm>
        </p:spPr>
        <p:txBody>
          <a:bodyPr>
            <a:normAutofit/>
          </a:bodyPr>
          <a:lstStyle/>
          <a:p>
            <a:pPr algn="ctr"/>
            <a:r>
              <a:rPr lang="en-US" sz="1400" b="1" err="1">
                <a:solidFill>
                  <a:schemeClr val="accent2">
                    <a:lumMod val="75000"/>
                  </a:schemeClr>
                </a:solidFill>
              </a:rPr>
              <a:t>Informācija</a:t>
            </a:r>
            <a:r>
              <a:rPr lang="en-US" sz="1400" b="1">
                <a:solidFill>
                  <a:schemeClr val="accent2">
                    <a:lumMod val="75000"/>
                  </a:schemeClr>
                </a:solidFill>
              </a:rPr>
              <a:t> par </a:t>
            </a:r>
            <a:r>
              <a:rPr lang="en-US" sz="1400" b="1" err="1">
                <a:solidFill>
                  <a:schemeClr val="accent2">
                    <a:lumMod val="75000"/>
                  </a:schemeClr>
                </a:solidFill>
              </a:rPr>
              <a:t>par</a:t>
            </a:r>
            <a:r>
              <a:rPr lang="en-US" sz="1400" b="1">
                <a:solidFill>
                  <a:schemeClr val="accent2">
                    <a:lumMod val="75000"/>
                  </a:schemeClr>
                </a:solidFill>
              </a:rPr>
              <a:t> </a:t>
            </a:r>
            <a:r>
              <a:rPr lang="en-US" sz="1400" b="1" err="1">
                <a:solidFill>
                  <a:schemeClr val="accent2">
                    <a:lumMod val="75000"/>
                  </a:schemeClr>
                </a:solidFill>
              </a:rPr>
              <a:t>projekta</a:t>
            </a:r>
            <a:r>
              <a:rPr lang="en-US" sz="1400" b="1">
                <a:solidFill>
                  <a:schemeClr val="accent2">
                    <a:lumMod val="75000"/>
                  </a:schemeClr>
                </a:solidFill>
              </a:rPr>
              <a:t> </a:t>
            </a:r>
            <a:r>
              <a:rPr lang="en-US" sz="1400" b="1" err="1">
                <a:solidFill>
                  <a:schemeClr val="accent2">
                    <a:lumMod val="75000"/>
                  </a:schemeClr>
                </a:solidFill>
              </a:rPr>
              <a:t>iesnieguma</a:t>
            </a:r>
            <a:r>
              <a:rPr lang="en-US" sz="1400" b="1">
                <a:solidFill>
                  <a:schemeClr val="accent2">
                    <a:lumMod val="75000"/>
                  </a:schemeClr>
                </a:solidFill>
              </a:rPr>
              <a:t> </a:t>
            </a:r>
            <a:r>
              <a:rPr lang="en-US" sz="1400" b="1" err="1">
                <a:solidFill>
                  <a:schemeClr val="accent2">
                    <a:lumMod val="75000"/>
                  </a:schemeClr>
                </a:solidFill>
              </a:rPr>
              <a:t>aizpildīšanu</a:t>
            </a:r>
            <a:r>
              <a:rPr lang="en-US" sz="1400" b="1">
                <a:solidFill>
                  <a:schemeClr val="accent2">
                    <a:lumMod val="75000"/>
                  </a:schemeClr>
                </a:solidFill>
              </a:rPr>
              <a:t> </a:t>
            </a:r>
            <a:r>
              <a:rPr lang="en-US" sz="1400" b="1" err="1">
                <a:solidFill>
                  <a:schemeClr val="accent2">
                    <a:lumMod val="75000"/>
                  </a:schemeClr>
                </a:solidFill>
              </a:rPr>
              <a:t>pieejama</a:t>
            </a:r>
            <a:r>
              <a:rPr lang="en-US" sz="1400" b="1">
                <a:solidFill>
                  <a:schemeClr val="accent2">
                    <a:lumMod val="75000"/>
                  </a:schemeClr>
                </a:solidFill>
              </a:rPr>
              <a:t> </a:t>
            </a:r>
            <a:r>
              <a:rPr lang="en-US" sz="1400" b="1" err="1">
                <a:solidFill>
                  <a:schemeClr val="accent2">
                    <a:lumMod val="75000"/>
                  </a:schemeClr>
                </a:solidFill>
              </a:rPr>
              <a:t>tikai</a:t>
            </a:r>
            <a:r>
              <a:rPr lang="en-US" sz="1400" b="1">
                <a:solidFill>
                  <a:schemeClr val="accent2">
                    <a:lumMod val="75000"/>
                  </a:schemeClr>
                </a:solidFill>
              </a:rPr>
              <a:t> KP VIS </a:t>
            </a:r>
            <a:r>
              <a:rPr lang="en-US" sz="1400" b="1" err="1">
                <a:solidFill>
                  <a:schemeClr val="accent2">
                    <a:lumMod val="75000"/>
                  </a:schemeClr>
                </a:solidFill>
              </a:rPr>
              <a:t>zem</a:t>
            </a:r>
            <a:r>
              <a:rPr lang="en-US" sz="1400" b="1">
                <a:solidFill>
                  <a:schemeClr val="accent2">
                    <a:lumMod val="75000"/>
                  </a:schemeClr>
                </a:solidFill>
              </a:rPr>
              <a:t> </a:t>
            </a:r>
            <a:r>
              <a:rPr lang="en-US" sz="1400" b="1" err="1">
                <a:solidFill>
                  <a:schemeClr val="accent2">
                    <a:lumMod val="75000"/>
                  </a:schemeClr>
                </a:solidFill>
              </a:rPr>
              <a:t>ikonām</a:t>
            </a:r>
            <a:r>
              <a:rPr lang="en-US" sz="1400">
                <a:solidFill>
                  <a:schemeClr val="accent2">
                    <a:lumMod val="75000"/>
                  </a:schemeClr>
                </a:solidFill>
              </a:rPr>
              <a:t>    </a:t>
            </a:r>
          </a:p>
          <a:p>
            <a:r>
              <a:rPr lang="en-US" sz="1400">
                <a:solidFill>
                  <a:schemeClr val="accent2">
                    <a:lumMod val="75000"/>
                  </a:schemeClr>
                </a:solidFill>
              </a:rPr>
              <a:t>(nav </a:t>
            </a:r>
            <a:r>
              <a:rPr lang="en-US" sz="1400" err="1">
                <a:solidFill>
                  <a:schemeClr val="accent2">
                    <a:lumMod val="75000"/>
                  </a:schemeClr>
                </a:solidFill>
              </a:rPr>
              <a:t>atsevišķa</a:t>
            </a:r>
            <a:r>
              <a:rPr lang="en-US" sz="1400">
                <a:solidFill>
                  <a:schemeClr val="accent2">
                    <a:lumMod val="75000"/>
                  </a:schemeClr>
                </a:solidFill>
              </a:rPr>
              <a:t> </a:t>
            </a:r>
            <a:r>
              <a:rPr lang="en-US" sz="1400" err="1">
                <a:solidFill>
                  <a:schemeClr val="accent2">
                    <a:lumMod val="75000"/>
                  </a:schemeClr>
                </a:solidFill>
              </a:rPr>
              <a:t>pielikuma</a:t>
            </a:r>
            <a:r>
              <a:rPr lang="en-US">
                <a:solidFill>
                  <a:schemeClr val="accent2">
                    <a:lumMod val="75000"/>
                  </a:schemeClr>
                </a:solidFill>
              </a:rPr>
              <a:t>)</a:t>
            </a:r>
          </a:p>
          <a:p>
            <a:endParaRPr lang="lv-LV"/>
          </a:p>
        </p:txBody>
      </p:sp>
      <p:sp>
        <p:nvSpPr>
          <p:cNvPr id="7" name="Slide Number Placeholder 6">
            <a:extLst>
              <a:ext uri="{FF2B5EF4-FFF2-40B4-BE49-F238E27FC236}">
                <a16:creationId xmlns:a16="http://schemas.microsoft.com/office/drawing/2014/main" id="{42A9AACB-F310-1849-F49F-F9D8E68EC16F}"/>
              </a:ext>
            </a:extLst>
          </p:cNvPr>
          <p:cNvSpPr>
            <a:spLocks noGrp="1"/>
          </p:cNvSpPr>
          <p:nvPr>
            <p:ph type="sldNum" sz="quarter" idx="13"/>
          </p:nvPr>
        </p:nvSpPr>
        <p:spPr/>
        <p:txBody>
          <a:bodyPr/>
          <a:lstStyle/>
          <a:p>
            <a:pPr>
              <a:defRPr/>
            </a:pPr>
            <a:fld id="{C13FA9C7-40A2-43F9-855C-6D03F26BCF39}" type="slidenum">
              <a:rPr lang="en-US" altLang="lv-LV" smtClean="0"/>
              <a:pPr>
                <a:defRPr/>
              </a:pPr>
              <a:t>7</a:t>
            </a:fld>
            <a:endParaRPr lang="en-US" altLang="lv-LV"/>
          </a:p>
        </p:txBody>
      </p:sp>
      <p:sp>
        <p:nvSpPr>
          <p:cNvPr id="13" name="Title 1">
            <a:extLst>
              <a:ext uri="{FF2B5EF4-FFF2-40B4-BE49-F238E27FC236}">
                <a16:creationId xmlns:a16="http://schemas.microsoft.com/office/drawing/2014/main" id="{00243A67-6F21-788D-7121-A24B7C968E9F}"/>
              </a:ext>
            </a:extLst>
          </p:cNvPr>
          <p:cNvSpPr>
            <a:spLocks noGrp="1"/>
          </p:cNvSpPr>
          <p:nvPr>
            <p:ph type="title"/>
          </p:nvPr>
        </p:nvSpPr>
        <p:spPr>
          <a:xfrm>
            <a:off x="2595563" y="304800"/>
            <a:ext cx="8986837" cy="1066800"/>
          </a:xfrm>
        </p:spPr>
        <p:txBody>
          <a:bodyPr>
            <a:normAutofit/>
          </a:bodyPr>
          <a:lstStyle/>
          <a:p>
            <a:r>
              <a:rPr lang="lv-LV" b="1" i="0" u="none" strike="noStrike">
                <a:solidFill>
                  <a:srgbClr val="002060"/>
                </a:solidFill>
                <a:effectLst/>
              </a:rPr>
              <a:t>Projekta iesnieguma sagatavošana</a:t>
            </a:r>
            <a:r>
              <a:rPr lang="en-US" b="1" i="0" u="none" strike="noStrike">
                <a:solidFill>
                  <a:srgbClr val="002060"/>
                </a:solidFill>
                <a:effectLst/>
              </a:rPr>
              <a:t> </a:t>
            </a:r>
            <a:r>
              <a:rPr lang="lv-LV" b="1" i="0" u="none" strike="noStrike">
                <a:solidFill>
                  <a:srgbClr val="002060"/>
                </a:solidFill>
                <a:effectLst/>
              </a:rPr>
              <a:t> </a:t>
            </a:r>
            <a:r>
              <a:rPr lang="lv-LV" b="0" i="0">
                <a:solidFill>
                  <a:srgbClr val="002060"/>
                </a:solidFill>
                <a:effectLst/>
              </a:rPr>
              <a:t>​</a:t>
            </a:r>
            <a:endParaRPr lang="lv-LV" altLang="lv-LV"/>
          </a:p>
        </p:txBody>
      </p:sp>
      <p:pic>
        <p:nvPicPr>
          <p:cNvPr id="4" name="Picture 3">
            <a:extLst>
              <a:ext uri="{FF2B5EF4-FFF2-40B4-BE49-F238E27FC236}">
                <a16:creationId xmlns:a16="http://schemas.microsoft.com/office/drawing/2014/main" id="{FB5D1E32-EAA1-126B-1AF2-E236B56EC6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889" y="1545962"/>
            <a:ext cx="456211" cy="68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a:extLst>
              <a:ext uri="{FF2B5EF4-FFF2-40B4-BE49-F238E27FC236}">
                <a16:creationId xmlns:a16="http://schemas.microsoft.com/office/drawing/2014/main" id="{E2415F64-03CD-8BEB-AB2E-5D8F9DA44DDA}"/>
              </a:ext>
            </a:extLst>
          </p:cNvPr>
          <p:cNvSpPr>
            <a:spLocks noGrp="1"/>
          </p:cNvSpPr>
          <p:nvPr>
            <p:ph type="body" sz="quarter" idx="10"/>
          </p:nvPr>
        </p:nvSpPr>
        <p:spPr>
          <a:xfrm>
            <a:off x="1798480" y="1555882"/>
            <a:ext cx="3998277" cy="476845"/>
          </a:xfrm>
        </p:spPr>
        <p:txBody>
          <a:bodyPr>
            <a:normAutofit fontScale="92500" lnSpcReduction="20000"/>
          </a:bodyPr>
          <a:lstStyle/>
          <a:p>
            <a:endParaRPr lang="en-US" dirty="0"/>
          </a:p>
          <a:p>
            <a:r>
              <a:rPr lang="en-US" sz="1800" b="1" dirty="0">
                <a:solidFill>
                  <a:srgbClr val="0070C0"/>
                </a:solidFill>
              </a:rPr>
              <a:t>  KPVIS </a:t>
            </a:r>
            <a:r>
              <a:rPr lang="en-US" sz="1800" b="1" dirty="0" err="1">
                <a:solidFill>
                  <a:srgbClr val="0070C0"/>
                </a:solidFill>
              </a:rPr>
              <a:t>informācija</a:t>
            </a:r>
            <a:endParaRPr lang="lv-LV" sz="1800" b="1" dirty="0">
              <a:solidFill>
                <a:srgbClr val="0070C0"/>
              </a:solidFill>
            </a:endParaRPr>
          </a:p>
        </p:txBody>
      </p:sp>
      <p:pic>
        <p:nvPicPr>
          <p:cNvPr id="2" name="Picture 1">
            <a:extLst>
              <a:ext uri="{FF2B5EF4-FFF2-40B4-BE49-F238E27FC236}">
                <a16:creationId xmlns:a16="http://schemas.microsoft.com/office/drawing/2014/main" id="{E78DAFDC-AC5F-24EE-A842-648BC8048861}"/>
              </a:ext>
            </a:extLst>
          </p:cNvPr>
          <p:cNvPicPr>
            <a:picLocks noChangeAspect="1"/>
          </p:cNvPicPr>
          <p:nvPr/>
        </p:nvPicPr>
        <p:blipFill>
          <a:blip r:embed="rId4"/>
          <a:stretch>
            <a:fillRect/>
          </a:stretch>
        </p:blipFill>
        <p:spPr>
          <a:xfrm>
            <a:off x="11036252" y="869314"/>
            <a:ext cx="342948" cy="323895"/>
          </a:xfrm>
          <a:prstGeom prst="rect">
            <a:avLst/>
          </a:prstGeom>
          <a:ln>
            <a:solidFill>
              <a:schemeClr val="tx1"/>
            </a:solidFill>
          </a:ln>
        </p:spPr>
      </p:pic>
      <p:pic>
        <p:nvPicPr>
          <p:cNvPr id="5" name="Picture 4">
            <a:extLst>
              <a:ext uri="{FF2B5EF4-FFF2-40B4-BE49-F238E27FC236}">
                <a16:creationId xmlns:a16="http://schemas.microsoft.com/office/drawing/2014/main" id="{3DFF2337-8D61-191A-28EA-462DB41AF7C4}"/>
              </a:ext>
            </a:extLst>
          </p:cNvPr>
          <p:cNvPicPr>
            <a:picLocks noChangeAspect="1"/>
          </p:cNvPicPr>
          <p:nvPr/>
        </p:nvPicPr>
        <p:blipFill>
          <a:blip r:embed="rId5"/>
          <a:stretch>
            <a:fillRect/>
          </a:stretch>
        </p:blipFill>
        <p:spPr>
          <a:xfrm>
            <a:off x="7796109" y="2334807"/>
            <a:ext cx="4308205" cy="2868634"/>
          </a:xfrm>
          <a:prstGeom prst="rect">
            <a:avLst/>
          </a:prstGeom>
          <a:ln>
            <a:solidFill>
              <a:schemeClr val="accent1"/>
            </a:solidFill>
          </a:ln>
        </p:spPr>
      </p:pic>
      <p:pic>
        <p:nvPicPr>
          <p:cNvPr id="8" name="Picture 7">
            <a:extLst>
              <a:ext uri="{FF2B5EF4-FFF2-40B4-BE49-F238E27FC236}">
                <a16:creationId xmlns:a16="http://schemas.microsoft.com/office/drawing/2014/main" id="{D7A0330E-2F2D-AFCB-4189-7463299176F8}"/>
              </a:ext>
            </a:extLst>
          </p:cNvPr>
          <p:cNvPicPr>
            <a:picLocks noChangeAspect="1"/>
          </p:cNvPicPr>
          <p:nvPr/>
        </p:nvPicPr>
        <p:blipFill>
          <a:blip r:embed="rId6"/>
          <a:stretch>
            <a:fillRect/>
          </a:stretch>
        </p:blipFill>
        <p:spPr>
          <a:xfrm>
            <a:off x="7796109" y="1823349"/>
            <a:ext cx="4308205" cy="374248"/>
          </a:xfrm>
          <a:prstGeom prst="rect">
            <a:avLst/>
          </a:prstGeom>
          <a:ln>
            <a:solidFill>
              <a:schemeClr val="accent3"/>
            </a:solidFill>
          </a:ln>
        </p:spPr>
      </p:pic>
      <p:pic>
        <p:nvPicPr>
          <p:cNvPr id="10" name="Picture 9">
            <a:extLst>
              <a:ext uri="{FF2B5EF4-FFF2-40B4-BE49-F238E27FC236}">
                <a16:creationId xmlns:a16="http://schemas.microsoft.com/office/drawing/2014/main" id="{CC6835E6-8A55-8525-EDCA-B27595AB0B5C}"/>
              </a:ext>
            </a:extLst>
          </p:cNvPr>
          <p:cNvPicPr>
            <a:picLocks noChangeAspect="1"/>
          </p:cNvPicPr>
          <p:nvPr/>
        </p:nvPicPr>
        <p:blipFill>
          <a:blip r:embed="rId7"/>
          <a:stretch>
            <a:fillRect/>
          </a:stretch>
        </p:blipFill>
        <p:spPr>
          <a:xfrm>
            <a:off x="125129" y="2334807"/>
            <a:ext cx="7583296" cy="2718456"/>
          </a:xfrm>
          <a:prstGeom prst="rect">
            <a:avLst/>
          </a:prstGeom>
          <a:ln>
            <a:solidFill>
              <a:schemeClr val="accent3"/>
            </a:solidFill>
          </a:ln>
        </p:spPr>
      </p:pic>
    </p:spTree>
    <p:extLst>
      <p:ext uri="{BB962C8B-B14F-4D97-AF65-F5344CB8AC3E}">
        <p14:creationId xmlns:p14="http://schemas.microsoft.com/office/powerpoint/2010/main" val="1678355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9C6E0-2BD5-6EEB-BFDE-C374FCF64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66AC8-54F4-F097-EF0B-C8472696F77C}"/>
              </a:ext>
            </a:extLst>
          </p:cNvPr>
          <p:cNvSpPr>
            <a:spLocks noGrp="1"/>
          </p:cNvSpPr>
          <p:nvPr>
            <p:ph type="title"/>
          </p:nvPr>
        </p:nvSpPr>
        <p:spPr>
          <a:xfrm>
            <a:off x="2635922" y="122088"/>
            <a:ext cx="8987118" cy="427035"/>
          </a:xfrm>
        </p:spPr>
        <p:txBody>
          <a:bodyPr>
            <a:normAutofit fontScale="90000"/>
          </a:bodyPr>
          <a:lstStyle/>
          <a:p>
            <a:pPr algn="just"/>
            <a:r>
              <a:rPr lang="en-US" sz="2200">
                <a:solidFill>
                  <a:srgbClr val="002060"/>
                </a:solidFill>
              </a:rPr>
              <a:t>          KPVIS </a:t>
            </a:r>
            <a:r>
              <a:rPr lang="en-US" sz="2200" err="1">
                <a:solidFill>
                  <a:srgbClr val="002060"/>
                </a:solidFill>
              </a:rPr>
              <a:t>definētās</a:t>
            </a:r>
            <a:r>
              <a:rPr lang="en-US" sz="2200">
                <a:solidFill>
                  <a:srgbClr val="002060"/>
                </a:solidFill>
              </a:rPr>
              <a:t> d</a:t>
            </a:r>
            <a:r>
              <a:rPr lang="lv-LV" sz="2200" err="1">
                <a:solidFill>
                  <a:srgbClr val="002060"/>
                </a:solidFill>
              </a:rPr>
              <a:t>arbības</a:t>
            </a:r>
            <a:endParaRPr lang="lv-LV" sz="2200"/>
          </a:p>
        </p:txBody>
      </p:sp>
      <p:sp>
        <p:nvSpPr>
          <p:cNvPr id="5" name="Text Placeholder 4">
            <a:extLst>
              <a:ext uri="{FF2B5EF4-FFF2-40B4-BE49-F238E27FC236}">
                <a16:creationId xmlns:a16="http://schemas.microsoft.com/office/drawing/2014/main" id="{032DF833-6DC9-D1A8-3AEA-A9FD4CCD811D}"/>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8BF6C32E-9521-F18C-F12F-8F7CB4E0B2E8}"/>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221C764E-7280-2289-37BD-4887924C936D}"/>
              </a:ext>
            </a:extLst>
          </p:cNvPr>
          <p:cNvSpPr>
            <a:spLocks noGrp="1"/>
          </p:cNvSpPr>
          <p:nvPr>
            <p:ph type="sldNum" sz="quarter" idx="13"/>
          </p:nvPr>
        </p:nvSpPr>
        <p:spPr/>
        <p:txBody>
          <a:bodyPr/>
          <a:lstStyle/>
          <a:p>
            <a:pPr>
              <a:defRPr/>
            </a:pPr>
            <a:fld id="{C13FA9C7-40A2-43F9-855C-6D03F26BCF39}" type="slidenum">
              <a:rPr lang="en-US" altLang="lv-LV" smtClean="0"/>
              <a:pPr>
                <a:defRPr/>
              </a:pPr>
              <a:t>8</a:t>
            </a:fld>
            <a:endParaRPr lang="en-US" altLang="lv-LV"/>
          </a:p>
        </p:txBody>
      </p:sp>
      <p:pic>
        <p:nvPicPr>
          <p:cNvPr id="4" name="Picture 3">
            <a:extLst>
              <a:ext uri="{FF2B5EF4-FFF2-40B4-BE49-F238E27FC236}">
                <a16:creationId xmlns:a16="http://schemas.microsoft.com/office/drawing/2014/main" id="{47C21D90-FFEC-3509-A63C-C58F05520EBB}"/>
              </a:ext>
            </a:extLst>
          </p:cNvPr>
          <p:cNvPicPr>
            <a:picLocks noChangeAspect="1"/>
          </p:cNvPicPr>
          <p:nvPr/>
        </p:nvPicPr>
        <p:blipFill>
          <a:blip r:embed="rId3"/>
          <a:stretch>
            <a:fillRect/>
          </a:stretch>
        </p:blipFill>
        <p:spPr>
          <a:xfrm>
            <a:off x="1975723" y="789728"/>
            <a:ext cx="9307224" cy="6068272"/>
          </a:xfrm>
          <a:prstGeom prst="rect">
            <a:avLst/>
          </a:prstGeom>
          <a:ln>
            <a:solidFill>
              <a:schemeClr val="accent1"/>
            </a:solidFill>
          </a:ln>
        </p:spPr>
      </p:pic>
    </p:spTree>
    <p:extLst>
      <p:ext uri="{BB962C8B-B14F-4D97-AF65-F5344CB8AC3E}">
        <p14:creationId xmlns:p14="http://schemas.microsoft.com/office/powerpoint/2010/main" val="63206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3A14-D75D-82DD-C8AB-4961CF0280C9}"/>
              </a:ext>
            </a:extLst>
          </p:cNvPr>
          <p:cNvSpPr>
            <a:spLocks noGrp="1"/>
          </p:cNvSpPr>
          <p:nvPr>
            <p:ph type="title"/>
          </p:nvPr>
        </p:nvSpPr>
        <p:spPr/>
        <p:txBody>
          <a:bodyPr/>
          <a:lstStyle/>
          <a:p>
            <a:r>
              <a:rPr lang="lv-LV" b="1" i="0" u="none" strike="noStrike">
                <a:solidFill>
                  <a:srgbClr val="002060"/>
                </a:solidFill>
                <a:effectLst/>
              </a:rPr>
              <a:t>Projekta iesnieguma sagatavošana</a:t>
            </a:r>
            <a:r>
              <a:rPr lang="lv-LV" b="0" i="0">
                <a:solidFill>
                  <a:srgbClr val="002060"/>
                </a:solidFill>
                <a:effectLst/>
              </a:rPr>
              <a:t>​</a:t>
            </a:r>
            <a:endParaRPr lang="lv-LV"/>
          </a:p>
        </p:txBody>
      </p:sp>
      <p:sp>
        <p:nvSpPr>
          <p:cNvPr id="7" name="Slide Number Placeholder 6">
            <a:extLst>
              <a:ext uri="{FF2B5EF4-FFF2-40B4-BE49-F238E27FC236}">
                <a16:creationId xmlns:a16="http://schemas.microsoft.com/office/drawing/2014/main" id="{C4682CE5-A34C-1B3E-DC13-44471A84FE1E}"/>
              </a:ext>
            </a:extLst>
          </p:cNvPr>
          <p:cNvSpPr>
            <a:spLocks noGrp="1"/>
          </p:cNvSpPr>
          <p:nvPr>
            <p:ph type="sldNum" sz="quarter" idx="13"/>
          </p:nvPr>
        </p:nvSpPr>
        <p:spPr/>
        <p:txBody>
          <a:bodyPr/>
          <a:lstStyle/>
          <a:p>
            <a:pPr>
              <a:defRPr/>
            </a:pPr>
            <a:fld id="{C13FA9C7-40A2-43F9-855C-6D03F26BCF39}" type="slidenum">
              <a:rPr lang="en-US" altLang="lv-LV" smtClean="0"/>
              <a:pPr>
                <a:defRPr/>
              </a:pPr>
              <a:t>9</a:t>
            </a:fld>
            <a:endParaRPr lang="en-US" altLang="lv-LV"/>
          </a:p>
        </p:txBody>
      </p:sp>
      <p:sp>
        <p:nvSpPr>
          <p:cNvPr id="29" name="Google Shape;126;p16">
            <a:extLst>
              <a:ext uri="{FF2B5EF4-FFF2-40B4-BE49-F238E27FC236}">
                <a16:creationId xmlns:a16="http://schemas.microsoft.com/office/drawing/2014/main" id="{FAC10F7F-4523-3542-9287-31A90691BFA0}"/>
              </a:ext>
            </a:extLst>
          </p:cNvPr>
          <p:cNvSpPr/>
          <p:nvPr/>
        </p:nvSpPr>
        <p:spPr>
          <a:xfrm>
            <a:off x="26023" y="2963867"/>
            <a:ext cx="1738201" cy="1519861"/>
          </a:xfrm>
          <a:custGeom>
            <a:avLst/>
            <a:gdLst/>
            <a:ahLst/>
            <a:cxnLst/>
            <a:rect l="l" t="t" r="r" b="b"/>
            <a:pathLst>
              <a:path w="39244" h="12717" extrusionOk="0">
                <a:moveTo>
                  <a:pt x="37934" y="5037"/>
                </a:moveTo>
                <a:lnTo>
                  <a:pt x="37934" y="1406"/>
                </a:lnTo>
                <a:cubicBezTo>
                  <a:pt x="37934" y="632"/>
                  <a:pt x="37302" y="1"/>
                  <a:pt x="36517" y="1"/>
                </a:cubicBezTo>
                <a:lnTo>
                  <a:pt x="1417" y="1"/>
                </a:ln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dirty="0">
                <a:solidFill>
                  <a:srgbClr val="FFFFFF"/>
                </a:solidFill>
                <a:latin typeface="Verdana" panose="020B0604030504040204" pitchFamily="34" charset="0"/>
                <a:ea typeface="Verdana" panose="020B0604030504040204" pitchFamily="34" charset="0"/>
                <a:cs typeface="Fira Sans Extra Condensed"/>
                <a:sym typeface="Fira Sans Extra Condensed"/>
              </a:rPr>
              <a:t>MKN 11.punkts</a:t>
            </a:r>
          </a:p>
        </p:txBody>
      </p:sp>
      <p:grpSp>
        <p:nvGrpSpPr>
          <p:cNvPr id="47" name="Group 46">
            <a:extLst>
              <a:ext uri="{FF2B5EF4-FFF2-40B4-BE49-F238E27FC236}">
                <a16:creationId xmlns:a16="http://schemas.microsoft.com/office/drawing/2014/main" id="{5FA4D61B-4CC9-1C2F-CDBF-6F2517E56255}"/>
              </a:ext>
            </a:extLst>
          </p:cNvPr>
          <p:cNvGrpSpPr/>
          <p:nvPr/>
        </p:nvGrpSpPr>
        <p:grpSpPr>
          <a:xfrm>
            <a:off x="8311345" y="3645254"/>
            <a:ext cx="799618" cy="380910"/>
            <a:chOff x="9473030" y="3548858"/>
            <a:chExt cx="799618" cy="380910"/>
          </a:xfrm>
        </p:grpSpPr>
        <p:cxnSp>
          <p:nvCxnSpPr>
            <p:cNvPr id="11" name="Straight Connector 10">
              <a:extLst>
                <a:ext uri="{FF2B5EF4-FFF2-40B4-BE49-F238E27FC236}">
                  <a16:creationId xmlns:a16="http://schemas.microsoft.com/office/drawing/2014/main" id="{8743DA78-157E-9AA9-867C-EE6D9ED365D7}"/>
                </a:ext>
              </a:extLst>
            </p:cNvPr>
            <p:cNvCxnSpPr>
              <a:cxnSpLocks/>
            </p:cNvCxnSpPr>
            <p:nvPr/>
          </p:nvCxnSpPr>
          <p:spPr bwMode="auto">
            <a:xfrm flipV="1">
              <a:off x="9678771" y="3548858"/>
              <a:ext cx="0" cy="38091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F1CE48-3FCE-6B33-477E-727AFAEB13F1}"/>
                </a:ext>
              </a:extLst>
            </p:cNvPr>
            <p:cNvCxnSpPr>
              <a:cxnSpLocks/>
            </p:cNvCxnSpPr>
            <p:nvPr/>
          </p:nvCxnSpPr>
          <p:spPr bwMode="auto">
            <a:xfrm>
              <a:off x="9473030" y="3929641"/>
              <a:ext cx="205741" cy="127"/>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BE76648-EA56-CF05-44BC-AD28B3E8B211}"/>
                </a:ext>
              </a:extLst>
            </p:cNvPr>
            <p:cNvCxnSpPr>
              <a:cxnSpLocks/>
            </p:cNvCxnSpPr>
            <p:nvPr/>
          </p:nvCxnSpPr>
          <p:spPr bwMode="auto">
            <a:xfrm flipV="1">
              <a:off x="9686894" y="3733727"/>
              <a:ext cx="585754" cy="5459"/>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24" name="Straight Connector 23">
              <a:extLst>
                <a:ext uri="{FF2B5EF4-FFF2-40B4-BE49-F238E27FC236}">
                  <a16:creationId xmlns:a16="http://schemas.microsoft.com/office/drawing/2014/main" id="{02FEA1E9-9258-F274-2007-2CAD7F847BB5}"/>
                </a:ext>
              </a:extLst>
            </p:cNvPr>
            <p:cNvCxnSpPr>
              <a:cxnSpLocks/>
            </p:cNvCxnSpPr>
            <p:nvPr/>
          </p:nvCxnSpPr>
          <p:spPr bwMode="auto">
            <a:xfrm rot="10800000" flipH="1">
              <a:off x="9473030" y="3548858"/>
              <a:ext cx="184314"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8" name="Google Shape;107;p16">
            <a:extLst>
              <a:ext uri="{FF2B5EF4-FFF2-40B4-BE49-F238E27FC236}">
                <a16:creationId xmlns:a16="http://schemas.microsoft.com/office/drawing/2014/main" id="{96F110EB-E54A-ED93-52C4-F9704E95544F}"/>
              </a:ext>
            </a:extLst>
          </p:cNvPr>
          <p:cNvSpPr/>
          <p:nvPr/>
        </p:nvSpPr>
        <p:spPr>
          <a:xfrm>
            <a:off x="9221547" y="4338448"/>
            <a:ext cx="2970453" cy="2471748"/>
          </a:xfrm>
          <a:custGeom>
            <a:avLst/>
            <a:gdLst/>
            <a:ahLst/>
            <a:cxnLst/>
            <a:rect l="l" t="t" r="r" b="b"/>
            <a:pathLst>
              <a:path w="39244" h="12717" extrusionOk="0">
                <a:moveTo>
                  <a:pt x="1417" y="1"/>
                </a:move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lnTo>
                  <a:pt x="37934" y="5037"/>
                </a:lnTo>
                <a:lnTo>
                  <a:pt x="37934" y="1406"/>
                </a:lnTo>
                <a:cubicBezTo>
                  <a:pt x="37934" y="632"/>
                  <a:pt x="37302" y="1"/>
                  <a:pt x="36517" y="1"/>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600" b="1" dirty="0">
                <a:solidFill>
                  <a:schemeClr val="accent4"/>
                </a:solidFill>
                <a:latin typeface="Verdana" panose="020B0604030504040204" pitchFamily="34" charset="0"/>
                <a:ea typeface="Verdana" panose="020B0604030504040204" pitchFamily="34" charset="0"/>
                <a:cs typeface="Fira Sans Extra Condensed"/>
                <a:sym typeface="Fira Sans Extra Condensed"/>
              </a:rPr>
              <a:t>MKN 76.2. apakšpunkts.  </a:t>
            </a:r>
          </a:p>
          <a:p>
            <a:pPr marL="0" lvl="0" indent="0" algn="ctr" rtl="0">
              <a:spcBef>
                <a:spcPts val="0"/>
              </a:spcBef>
              <a:spcAft>
                <a:spcPts val="0"/>
              </a:spcAft>
              <a:buNone/>
            </a:pPr>
            <a:r>
              <a:rPr lang="en" sz="1600" b="1" dirty="0">
                <a:solidFill>
                  <a:schemeClr val="accent4"/>
                </a:solidFill>
                <a:latin typeface="Verdana" panose="020B0604030504040204" pitchFamily="34" charset="0"/>
                <a:ea typeface="Verdana" panose="020B0604030504040204" pitchFamily="34" charset="0"/>
                <a:cs typeface="Fira Sans Extra Condensed"/>
                <a:sym typeface="Fira Sans Extra Condensed"/>
              </a:rPr>
              <a:t>Minimālās prasības:</a:t>
            </a:r>
          </a:p>
          <a:p>
            <a:pPr marL="0" lvl="0" indent="0" rtl="0">
              <a:spcBef>
                <a:spcPts val="0"/>
              </a:spcBef>
              <a:spcAft>
                <a:spcPts val="0"/>
              </a:spcAft>
              <a:buNone/>
            </a:pPr>
            <a:r>
              <a:rPr lang="en" b="1" dirty="0">
                <a:solidFill>
                  <a:schemeClr val="accent4"/>
                </a:solidFill>
                <a:latin typeface="Verdana" panose="020B0604030504040204" pitchFamily="34" charset="0"/>
                <a:ea typeface="Verdana" panose="020B0604030504040204" pitchFamily="34" charset="0"/>
                <a:cs typeface="Fira Sans Extra Condensed"/>
                <a:sym typeface="Fira Sans Extra Condensed"/>
              </a:rPr>
              <a:t> – </a:t>
            </a:r>
            <a:r>
              <a:rPr lang="en" b="1" dirty="0">
                <a:solidFill>
                  <a:schemeClr val="tx2"/>
                </a:solidFill>
                <a:latin typeface="Verdana" panose="020B0604030504040204" pitchFamily="34" charset="0"/>
                <a:ea typeface="Verdana" panose="020B0604030504040204" pitchFamily="34" charset="0"/>
                <a:cs typeface="Fira Sans Extra Condensed"/>
                <a:sym typeface="Fira Sans Extra Condensed"/>
              </a:rPr>
              <a:t>1 HP rādītājs</a:t>
            </a:r>
          </a:p>
          <a:p>
            <a:r>
              <a:rPr lang="en-US" b="1" dirty="0">
                <a:solidFill>
                  <a:schemeClr val="accent4"/>
                </a:solidFill>
                <a:latin typeface="Verdana" panose="020B0604030504040204" pitchFamily="34" charset="0"/>
                <a:ea typeface="Verdana" panose="020B0604030504040204" pitchFamily="34" charset="0"/>
                <a:cs typeface="Fira Sans Extra Condensed"/>
                <a:sym typeface="Fira Sans Extra Condensed"/>
              </a:rPr>
              <a:t>  - </a:t>
            </a:r>
            <a:r>
              <a:rPr lang="lv-LV" b="1" dirty="0">
                <a:solidFill>
                  <a:schemeClr val="accent4"/>
                </a:solidFill>
                <a:latin typeface="Verdana" panose="020B0604030504040204" pitchFamily="34" charset="0"/>
                <a:ea typeface="Verdana" panose="020B0604030504040204" pitchFamily="34" charset="0"/>
                <a:cs typeface="Fira Sans Extra Condensed"/>
                <a:sym typeface="Fira Sans Extra Condensed"/>
              </a:rPr>
              <a:t>vismaz 1 specifiskā HP </a:t>
            </a:r>
            <a:r>
              <a:rPr lang="en-US" b="1" dirty="0">
                <a:solidFill>
                  <a:schemeClr val="accent4"/>
                </a:solidFill>
                <a:latin typeface="Verdana" panose="020B0604030504040204" pitchFamily="34" charset="0"/>
                <a:ea typeface="Verdana" panose="020B0604030504040204" pitchFamily="34" charset="0"/>
                <a:cs typeface="Fira Sans Extra Condensed"/>
                <a:sym typeface="Fira Sans Extra Condensed"/>
              </a:rPr>
              <a:t>  </a:t>
            </a:r>
            <a:r>
              <a:rPr lang="lv-LV" b="1" dirty="0">
                <a:solidFill>
                  <a:schemeClr val="accent4"/>
                </a:solidFill>
                <a:latin typeface="Verdana" panose="020B0604030504040204" pitchFamily="34" charset="0"/>
                <a:ea typeface="Verdana" panose="020B0604030504040204" pitchFamily="34" charset="0"/>
                <a:cs typeface="Fira Sans Extra Condensed"/>
                <a:sym typeface="Fira Sans Extra Condensed"/>
              </a:rPr>
              <a:t>VINPI darbība</a:t>
            </a:r>
          </a:p>
          <a:p>
            <a:pPr marL="0" lvl="0" indent="0" rtl="0">
              <a:spcBef>
                <a:spcPts val="0"/>
              </a:spcBef>
              <a:spcAft>
                <a:spcPts val="0"/>
              </a:spcAft>
              <a:buNone/>
            </a:pPr>
            <a:r>
              <a:rPr lang="en-US" b="1" dirty="0">
                <a:solidFill>
                  <a:schemeClr val="accent4"/>
                </a:solidFill>
                <a:latin typeface="Verdana" panose="020B0604030504040204" pitchFamily="34" charset="0"/>
                <a:ea typeface="Verdana" panose="020B0604030504040204" pitchFamily="34" charset="0"/>
                <a:cs typeface="Fira Sans Extra Condensed"/>
                <a:sym typeface="Fira Sans Extra Condensed"/>
              </a:rPr>
              <a:t> - </a:t>
            </a:r>
            <a:r>
              <a:rPr lang="lv-LV" b="1" dirty="0">
                <a:solidFill>
                  <a:schemeClr val="accent4"/>
                </a:solidFill>
                <a:latin typeface="Verdana" panose="020B0604030504040204" pitchFamily="34" charset="0"/>
                <a:ea typeface="Verdana" panose="020B0604030504040204" pitchFamily="34" charset="0"/>
                <a:cs typeface="Fira Sans Extra Condensed"/>
                <a:sym typeface="Fira Sans Extra Condensed"/>
              </a:rPr>
              <a:t>vismaz 2 vispārīgas HP VINPI darbības   </a:t>
            </a:r>
          </a:p>
          <a:p>
            <a:pPr marL="0" lvl="0" indent="0" algn="ctr" rtl="0">
              <a:spcBef>
                <a:spcPts val="0"/>
              </a:spcBef>
              <a:spcAft>
                <a:spcPts val="0"/>
              </a:spcAft>
              <a:buNone/>
            </a:pPr>
            <a:endParaRPr lang="en" sz="17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sp>
        <p:nvSpPr>
          <p:cNvPr id="49" name="Rectangle: Rounded Corners 48">
            <a:extLst>
              <a:ext uri="{FF2B5EF4-FFF2-40B4-BE49-F238E27FC236}">
                <a16:creationId xmlns:a16="http://schemas.microsoft.com/office/drawing/2014/main" id="{1704CD38-659E-D143-A099-3D9C54B1007A}"/>
              </a:ext>
            </a:extLst>
          </p:cNvPr>
          <p:cNvSpPr/>
          <p:nvPr/>
        </p:nvSpPr>
        <p:spPr>
          <a:xfrm>
            <a:off x="609600" y="4898023"/>
            <a:ext cx="8252182" cy="1782577"/>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Aft>
                <a:spcPts val="0"/>
              </a:spcAft>
            </a:pPr>
            <a:r>
              <a:rPr lang="en-US" sz="1600" b="1" dirty="0" err="1">
                <a:solidFill>
                  <a:schemeClr val="accent2">
                    <a:lumMod val="75000"/>
                  </a:schemeClr>
                </a:solidFill>
                <a:latin typeface="Aptos" panose="020B0004020202020204" pitchFamily="34" charset="0"/>
                <a:ea typeface="ヒラギノ角ゴ Pro W3"/>
                <a:cs typeface="Times New Roman" panose="02020603050405020304" pitchFamily="18" charset="0"/>
              </a:rPr>
              <a:t>Izņēmums</a:t>
            </a:r>
            <a:r>
              <a:rPr lang="en-US" sz="1600" b="1" dirty="0">
                <a:solidFill>
                  <a:schemeClr val="accent2">
                    <a:lumMod val="75000"/>
                  </a:schemeClr>
                </a:solidFill>
                <a:latin typeface="Aptos" panose="020B0004020202020204" pitchFamily="34" charset="0"/>
                <a:ea typeface="ヒラギノ角ゴ Pro W3"/>
                <a:cs typeface="Times New Roman" panose="02020603050405020304" pitchFamily="18" charset="0"/>
              </a:rPr>
              <a:t>!</a:t>
            </a:r>
          </a:p>
          <a:p>
            <a:pPr algn="just">
              <a:spcAft>
                <a:spcPts val="0"/>
              </a:spcAft>
            </a:pPr>
            <a:r>
              <a:rPr lang="lv-LV" sz="1600" b="1" dirty="0">
                <a:solidFill>
                  <a:schemeClr val="accent4"/>
                </a:solidFill>
                <a:latin typeface="Aptos" panose="020B0004020202020204" pitchFamily="34" charset="0"/>
                <a:ea typeface="ヒラギノ角ゴ Pro W3"/>
                <a:cs typeface="Times New Roman" panose="02020603050405020304" pitchFamily="18" charset="0"/>
              </a:rPr>
              <a:t>Ja ir iesniegts PI, kuram nav ietekmes uz HP VINPI (piemēram, ja projektā plānota tikai ceļa posma izbūve bez ietvēm, pieturvietām gājēju pārējām u. tml.), tad konkrētajam projektam nav jāpiemēro </a:t>
            </a:r>
            <a:r>
              <a:rPr lang="lv-LV" sz="1600" b="1" u="sng" dirty="0">
                <a:solidFill>
                  <a:schemeClr val="accent4"/>
                </a:solidFill>
                <a:latin typeface="Aptos" panose="020B0004020202020204" pitchFamily="34" charset="0"/>
                <a:ea typeface="ヒラギノ角ゴ Pro W3"/>
                <a:cs typeface="Times New Roman" panose="02020603050405020304" pitchFamily="18" charset="0"/>
              </a:rPr>
              <a:t>specifiskās HP darbības un HP VINPI rādītāji nav jāparedz. </a:t>
            </a:r>
            <a:r>
              <a:rPr lang="lv-LV" sz="1600" b="1" dirty="0">
                <a:solidFill>
                  <a:schemeClr val="accent4"/>
                </a:solidFill>
                <a:latin typeface="Aptos" panose="020B0004020202020204" pitchFamily="34" charset="0"/>
                <a:ea typeface="ヒラギノ角ゴ Pro W3"/>
                <a:cs typeface="Times New Roman" panose="02020603050405020304" pitchFamily="18" charset="0"/>
              </a:rPr>
              <a:t>Šādiem projektiem jāpiemēro prasības projektiem bez ietekmes uz HP VINPI (jāīsteno vismaz viena vispārīgā HP darbība).</a:t>
            </a:r>
            <a:endParaRPr lang="en-US" sz="1600" b="1" dirty="0">
              <a:solidFill>
                <a:schemeClr val="accent4"/>
              </a:solidFill>
              <a:latin typeface="Aptos" panose="020B0004020202020204" pitchFamily="34" charset="0"/>
              <a:ea typeface="ヒラギノ角ゴ Pro W3"/>
              <a:cs typeface="Times New Roman" panose="02020603050405020304" pitchFamily="18" charset="0"/>
            </a:endParaRPr>
          </a:p>
        </p:txBody>
      </p:sp>
      <p:grpSp>
        <p:nvGrpSpPr>
          <p:cNvPr id="39" name="Group 38">
            <a:extLst>
              <a:ext uri="{FF2B5EF4-FFF2-40B4-BE49-F238E27FC236}">
                <a16:creationId xmlns:a16="http://schemas.microsoft.com/office/drawing/2014/main" id="{9E7B3954-CA22-DA94-78F3-09B2D1B13549}"/>
              </a:ext>
            </a:extLst>
          </p:cNvPr>
          <p:cNvGrpSpPr/>
          <p:nvPr/>
        </p:nvGrpSpPr>
        <p:grpSpPr>
          <a:xfrm>
            <a:off x="1575153" y="3350670"/>
            <a:ext cx="576082" cy="589168"/>
            <a:chOff x="2142373" y="2700528"/>
            <a:chExt cx="576082" cy="527304"/>
          </a:xfrm>
        </p:grpSpPr>
        <p:cxnSp>
          <p:nvCxnSpPr>
            <p:cNvPr id="31" name="Straight Connector 30">
              <a:extLst>
                <a:ext uri="{FF2B5EF4-FFF2-40B4-BE49-F238E27FC236}">
                  <a16:creationId xmlns:a16="http://schemas.microsoft.com/office/drawing/2014/main" id="{C9489068-995B-60C4-D6E2-E76A7B9F582C}"/>
                </a:ext>
              </a:extLst>
            </p:cNvPr>
            <p:cNvCxnSpPr>
              <a:cxnSpLocks/>
            </p:cNvCxnSpPr>
            <p:nvPr/>
          </p:nvCxnSpPr>
          <p:spPr bwMode="auto">
            <a:xfrm>
              <a:off x="2438219" y="2700528"/>
              <a:ext cx="0" cy="527304"/>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28991F1-5EF0-9797-56AA-DE732C96F1ED}"/>
                </a:ext>
              </a:extLst>
            </p:cNvPr>
            <p:cNvCxnSpPr>
              <a:cxnSpLocks/>
            </p:cNvCxnSpPr>
            <p:nvPr/>
          </p:nvCxnSpPr>
          <p:spPr bwMode="auto">
            <a:xfrm flipH="1" flipV="1">
              <a:off x="2438219" y="2983865"/>
              <a:ext cx="266610" cy="127"/>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7C2D36E-F42B-0512-CC37-4E25B2A321DE}"/>
                </a:ext>
              </a:extLst>
            </p:cNvPr>
            <p:cNvCxnSpPr>
              <a:cxnSpLocks/>
            </p:cNvCxnSpPr>
            <p:nvPr/>
          </p:nvCxnSpPr>
          <p:spPr bwMode="auto">
            <a:xfrm flipH="1">
              <a:off x="2142373" y="2983865"/>
              <a:ext cx="394812" cy="0"/>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34" name="Straight Connector 33">
              <a:extLst>
                <a:ext uri="{FF2B5EF4-FFF2-40B4-BE49-F238E27FC236}">
                  <a16:creationId xmlns:a16="http://schemas.microsoft.com/office/drawing/2014/main" id="{65E7CD3A-4EF1-AEFD-562C-369310261509}"/>
                </a:ext>
              </a:extLst>
            </p:cNvPr>
            <p:cNvCxnSpPr>
              <a:cxnSpLocks/>
            </p:cNvCxnSpPr>
            <p:nvPr/>
          </p:nvCxnSpPr>
          <p:spPr bwMode="auto">
            <a:xfrm flipH="1">
              <a:off x="2438219" y="3227832"/>
              <a:ext cx="266610"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C3D1F73-DE2E-1169-0664-7F3B69711E40}"/>
                </a:ext>
              </a:extLst>
            </p:cNvPr>
            <p:cNvCxnSpPr>
              <a:cxnSpLocks/>
            </p:cNvCxnSpPr>
            <p:nvPr/>
          </p:nvCxnSpPr>
          <p:spPr bwMode="auto">
            <a:xfrm flipH="1">
              <a:off x="2451845" y="2700528"/>
              <a:ext cx="266610"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9A7FAFE3-8410-0B02-55E7-21EA27CC5AB1}"/>
              </a:ext>
            </a:extLst>
          </p:cNvPr>
          <p:cNvPicPr>
            <a:picLocks noChangeAspect="1"/>
          </p:cNvPicPr>
          <p:nvPr/>
        </p:nvPicPr>
        <p:blipFill>
          <a:blip r:embed="rId3"/>
          <a:stretch>
            <a:fillRect/>
          </a:stretch>
        </p:blipFill>
        <p:spPr>
          <a:xfrm>
            <a:off x="2210052" y="1229500"/>
            <a:ext cx="7196941" cy="3210475"/>
          </a:xfrm>
          <a:prstGeom prst="rect">
            <a:avLst/>
          </a:prstGeom>
          <a:ln>
            <a:solidFill>
              <a:schemeClr val="accent1"/>
            </a:solidFill>
          </a:ln>
        </p:spPr>
      </p:pic>
      <p:pic>
        <p:nvPicPr>
          <p:cNvPr id="13" name="Picture 12">
            <a:extLst>
              <a:ext uri="{FF2B5EF4-FFF2-40B4-BE49-F238E27FC236}">
                <a16:creationId xmlns:a16="http://schemas.microsoft.com/office/drawing/2014/main" id="{AAC10E3C-745A-C214-EF60-400BCF9FD8FC}"/>
              </a:ext>
            </a:extLst>
          </p:cNvPr>
          <p:cNvPicPr>
            <a:picLocks noChangeAspect="1"/>
          </p:cNvPicPr>
          <p:nvPr/>
        </p:nvPicPr>
        <p:blipFill>
          <a:blip r:embed="rId4"/>
          <a:stretch>
            <a:fillRect/>
          </a:stretch>
        </p:blipFill>
        <p:spPr>
          <a:xfrm>
            <a:off x="9465810" y="1916265"/>
            <a:ext cx="2667372" cy="2400635"/>
          </a:xfrm>
          <a:prstGeom prst="rect">
            <a:avLst/>
          </a:prstGeom>
          <a:ln>
            <a:solidFill>
              <a:schemeClr val="accent1"/>
            </a:solidFill>
          </a:ln>
        </p:spPr>
      </p:pic>
      <p:cxnSp>
        <p:nvCxnSpPr>
          <p:cNvPr id="10" name="Straight Arrow Connector 9">
            <a:extLst>
              <a:ext uri="{FF2B5EF4-FFF2-40B4-BE49-F238E27FC236}">
                <a16:creationId xmlns:a16="http://schemas.microsoft.com/office/drawing/2014/main" id="{68A787D2-543C-6E4A-69CC-609FE5E71BE3}"/>
              </a:ext>
            </a:extLst>
          </p:cNvPr>
          <p:cNvCxnSpPr/>
          <p:nvPr/>
        </p:nvCxnSpPr>
        <p:spPr>
          <a:xfrm flipV="1">
            <a:off x="10327907" y="4026037"/>
            <a:ext cx="0" cy="58446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90AC34B-1A30-43A8-C679-0EDC0046A149}"/>
              </a:ext>
            </a:extLst>
          </p:cNvPr>
          <p:cNvCxnSpPr>
            <a:cxnSpLocks/>
          </p:cNvCxnSpPr>
          <p:nvPr/>
        </p:nvCxnSpPr>
        <p:spPr>
          <a:xfrm flipH="1">
            <a:off x="8495659" y="5192607"/>
            <a:ext cx="916216"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658272"/>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5a75a1d-8b78-49a6-8e4b-dbe94589a28d">
      <Terms xmlns="http://schemas.microsoft.com/office/infopath/2007/PartnerControls"/>
    </lcf76f155ced4ddcb4097134ff3c332f>
    <TaxCatchAll xmlns="42144e59-5907-413f-b624-803f3a022d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AE56773E04C54A8AAEC798B999D08D" ma:contentTypeVersion="17" ma:contentTypeDescription="Create a new document." ma:contentTypeScope="" ma:versionID="ca66fe658f6e7c48fa3a82a2102fbdd4">
  <xsd:schema xmlns:xsd="http://www.w3.org/2001/XMLSchema" xmlns:xs="http://www.w3.org/2001/XMLSchema" xmlns:p="http://schemas.microsoft.com/office/2006/metadata/properties" xmlns:ns2="25a75a1d-8b78-49a6-8e4b-dbe94589a28d" xmlns:ns3="42144e59-5907-413f-b624-803f3a022d9b" targetNamespace="http://schemas.microsoft.com/office/2006/metadata/properties" ma:root="true" ma:fieldsID="f677f4bdca950af14c1d8dea0a88e849" ns2:_="" ns3:_="">
    <xsd:import namespace="25a75a1d-8b78-49a6-8e4b-dbe94589a28d"/>
    <xsd:import namespace="42144e59-5907-413f-b624-803f3a022d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75a1d-8b78-49a6-8e4b-dbe94589a2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79952b4-9163-4466-a728-aca91a51bc4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144e59-5907-413f-b624-803f3a022d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02a1d4e-ea66-4807-90a5-c3aac3888af8}" ma:internalName="TaxCatchAll" ma:showField="CatchAllData" ma:web="42144e59-5907-413f-b624-803f3a022d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31D2BC-9D50-4111-A4B6-9EAD08C35CC4}">
  <ds:schemaRefs>
    <ds:schemaRef ds:uri="http://schemas.microsoft.com/sharepoint/v3/contenttype/forms"/>
  </ds:schemaRefs>
</ds:datastoreItem>
</file>

<file path=customXml/itemProps2.xml><?xml version="1.0" encoding="utf-8"?>
<ds:datastoreItem xmlns:ds="http://schemas.openxmlformats.org/officeDocument/2006/customXml" ds:itemID="{013A577B-65DB-4863-B9FB-5119581171A9}">
  <ds:schemaRefs>
    <ds:schemaRef ds:uri="25a75a1d-8b78-49a6-8e4b-dbe94589a28d"/>
    <ds:schemaRef ds:uri="42144e59-5907-413f-b624-803f3a022d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EE11D29-D4F4-49EC-BB4E-92C7AE0CD4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a75a1d-8b78-49a6-8e4b-dbe94589a28d"/>
    <ds:schemaRef ds:uri="42144e59-5907-413f-b624-803f3a022d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703</TotalTime>
  <Words>5698</Words>
  <Application>Microsoft Office PowerPoint</Application>
  <PresentationFormat>Widescreen</PresentationFormat>
  <Paragraphs>374</Paragraphs>
  <Slides>32</Slides>
  <Notes>30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Segoe UI</vt:lpstr>
      <vt:lpstr>Verdana</vt:lpstr>
      <vt:lpstr>Trebuchet MS</vt:lpstr>
      <vt:lpstr>Aptos</vt:lpstr>
      <vt:lpstr>Times New Roman</vt:lpstr>
      <vt:lpstr>Wingdings 3</vt:lpstr>
      <vt:lpstr>Arial</vt:lpstr>
      <vt:lpstr>Wingdings</vt:lpstr>
      <vt:lpstr>Calibri</vt:lpstr>
      <vt:lpstr>89_Prezentacija_templateLV</vt:lpstr>
      <vt:lpstr>Facet</vt:lpstr>
      <vt:lpstr>Projekta iesnieguma sagatavošana,  raksturīgākās nepilnības un būtiskākās izmaiņas vērtēšanas kārtībā  </vt:lpstr>
      <vt:lpstr>Prezentācijas saturs</vt:lpstr>
      <vt:lpstr>PowerPoint Presentation</vt:lpstr>
      <vt:lpstr>PowerPoint Presentation</vt:lpstr>
      <vt:lpstr>JAUNS pielikums: Izmaksu un ieguvumu analīze (finanšu analīze), ja projektā ir paredzētas darbības un izmaksas regulas Nr.651/2014 56.panta kārtībā (7. pielikums) </vt:lpstr>
      <vt:lpstr>AKTUALIZĒTS pielikums  “Projekta budžeta kopsavilkuma pielikums”  (2. pielikums)  </vt:lpstr>
      <vt:lpstr>Projekta iesnieguma sagatavošana  ​</vt:lpstr>
      <vt:lpstr>          KPVIS definētās darbības</vt:lpstr>
      <vt:lpstr>Projekta iesnieguma sagatavošana​</vt:lpstr>
      <vt:lpstr>          Izmaksas un darbības</vt:lpstr>
      <vt:lpstr>Tiesības veikt ieguldījumus nekustamā īpašumā</vt:lpstr>
      <vt:lpstr>Darbības komersanta - sadarbības partnera infrastruktūrai (komercdarbības atbalsts, regulas Nr.651/2014 14.pants, de minimis projekta sagatavošanai)</vt:lpstr>
      <vt:lpstr>Darbības komersanta - sadarbības partnera infrastruktūrai (komercdarbības atbalsts, regulas Nr.651/2014 14.pants, de minimis projekta sagatavošanai)</vt:lpstr>
      <vt:lpstr>Darbības komersanta - sadarbības partnera infrastruktūrai vienīgi militārajā jomā (nepiemēro komercdarbības atbalstu, Līgums par Eiropas Savienību, 346. panta 1.daļas (b) apakšpunkts))</vt:lpstr>
      <vt:lpstr>Darbības remediācijai un sanācijai (komercdarbības atbalsts, regulas Nr.651/2014 45.pants, de minimis projekta sagatavošanai)</vt:lpstr>
      <vt:lpstr>Darbības remediācijai un sanācijai (komercdarbības atbalsts, regulas Nr.651/2014 45.pants, de minimis projekta sagatavošanai)</vt:lpstr>
      <vt:lpstr>Darbības nomas infrastruktūrai, ja nav zināms komersants (komercdarbības atbalsts, regulas Nr.651/2014 56.pants, de minimis projekta sagatavošanai)</vt:lpstr>
      <vt:lpstr>Darbība privātās lietošanas dzelzceļa infrastruktūras savienojumam (nepiemēro komercdarbības atbalstu)</vt:lpstr>
      <vt:lpstr>PowerPoint Presentation</vt:lpstr>
      <vt:lpstr>PowerPoint Presentation</vt:lpstr>
      <vt:lpstr>PowerPoint Presentation</vt:lpstr>
      <vt:lpstr>PowerPoint Presentation</vt:lpstr>
      <vt:lpstr>Pielikums “Kartogrāfiskais materiāls” par uzņēmējdarbības teritoriju (UZT) publiskas un sabiedrisko pakalpojumu infrastruktūras būvniecības gadījumā</vt:lpstr>
      <vt:lpstr>Pielikums “Kartogrāfiskais materiāls”  uzņēmējdarbības teritorijas (UZT) būvniecības gadījumā (regulas 651/2014 14.panta vai 56.panta gadījumā)</vt:lpstr>
      <vt:lpstr>PowerPoint Presentation</vt:lpstr>
      <vt:lpstr>Vērtēšanas kārtība​</vt:lpstr>
      <vt:lpstr>Vērtēšanas kārtība </vt:lpstr>
      <vt:lpstr>Kvalitātes kritērijos vērtējuma DATU AVOTS:  projekta iesniegums</vt:lpstr>
      <vt:lpstr>Vērtēšanas kārtība </vt:lpstr>
      <vt:lpstr>    Vērtēšanas kārtība</vt:lpstr>
      <vt:lpstr>                    Vērtēšanas kārtība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Ilze Blumberga</cp:lastModifiedBy>
  <cp:revision>2</cp:revision>
  <dcterms:created xsi:type="dcterms:W3CDTF">2014-11-20T14:46:47Z</dcterms:created>
  <dcterms:modified xsi:type="dcterms:W3CDTF">2026-02-19T08:14:56Z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0x010100CCAE56773E04C54A8AAEC798B999D08D</vt:lpwstr>
  </property>
  <property fmtid="{D5CDD505-2E9C-101B-9397-08002B2CF9AE}" pid="3" name="MediaServiceImageTags">
    <vt:lpwstr/>
  </property>
</Properties>
</file>