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0" r:id="rId4"/>
  </p:sldMasterIdLst>
  <p:notesMasterIdLst>
    <p:notesMasterId r:id="rId38"/>
  </p:notesMasterIdLst>
  <p:sldIdLst>
    <p:sldId id="296" r:id="rId5"/>
    <p:sldId id="257" r:id="rId6"/>
    <p:sldId id="267" r:id="rId7"/>
    <p:sldId id="268" r:id="rId8"/>
    <p:sldId id="288" r:id="rId9"/>
    <p:sldId id="270" r:id="rId10"/>
    <p:sldId id="303" r:id="rId11"/>
    <p:sldId id="302" r:id="rId12"/>
    <p:sldId id="304" r:id="rId13"/>
    <p:sldId id="280" r:id="rId14"/>
    <p:sldId id="273" r:id="rId15"/>
    <p:sldId id="292" r:id="rId16"/>
    <p:sldId id="299" r:id="rId17"/>
    <p:sldId id="293" r:id="rId18"/>
    <p:sldId id="265" r:id="rId19"/>
    <p:sldId id="266" r:id="rId20"/>
    <p:sldId id="287" r:id="rId21"/>
    <p:sldId id="298" r:id="rId22"/>
    <p:sldId id="300" r:id="rId23"/>
    <p:sldId id="274" r:id="rId24"/>
    <p:sldId id="275" r:id="rId25"/>
    <p:sldId id="276" r:id="rId26"/>
    <p:sldId id="277" r:id="rId27"/>
    <p:sldId id="278" r:id="rId28"/>
    <p:sldId id="289" r:id="rId29"/>
    <p:sldId id="279" r:id="rId30"/>
    <p:sldId id="281" r:id="rId31"/>
    <p:sldId id="290" r:id="rId32"/>
    <p:sldId id="282" r:id="rId33"/>
    <p:sldId id="294" r:id="rId34"/>
    <p:sldId id="283" r:id="rId35"/>
    <p:sldId id="301" r:id="rId36"/>
    <p:sldId id="297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A95C621-3FFA-ACB0-3633-B69989D686DD}" name="Zaiga Muižniece" initials="ZM" userId="S::zaiga.muizniece@cfla.gov.lv::955fd285-14ee-410d-a5ed-223a04954448" providerId="AD"/>
  <p188:author id="{DCC69725-DF76-7D8A-5B92-F19D3CABF99A}" name="Diāna Mateja" initials="DM" userId="S::diana.mateja@cfla.gov.lv::8235765a-545c-428b-b5e7-5c5c0d49f014" providerId="AD"/>
  <p188:author id="{CA63E48C-4C89-EB27-934D-9CB90B2A5803}" name="Una Igaune" initials="UI" userId="S::una.igaune@cfla.gov.lv::53dc43cd-2528-488b-a495-efb32a0cf808" providerId="AD"/>
  <p188:author id="{8EA8A597-F8BA-F59E-D190-A41046C21D9E}" name="Ilze Indrāne" initials="II" userId="S::ilze.indrane@cfla.gov.lv::4578bce3-5c14-41ab-9f36-f504df925198" providerId="AD"/>
  <p188:author id="{B2B918AC-50A2-1AED-38F2-5E44D6D2EE52}" name="Airisa Žiga" initials="AŽ" userId="S::airisa.ziga@cfla.gov.lv::1ef7a886-edcc-4908-9ecd-2af198d35486" providerId="AD"/>
  <p188:author id="{E8BB0AE0-48CA-5CDF-E194-87281C393F39}" name="Agnese Klētniece" initials="AK" userId="S::agnese.kletniece@cfla.gov.lv::eb55ace5-daa6-4c9d-a260-f791747ed91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395BF1-E341-EFD1-070A-97F7ACFB6403}" v="137" dt="2025-09-08T06:27:13.763"/>
    <p1510:client id="{DEBF4533-B9D3-8C43-6DC0-F3B65B4C4167}" v="5" dt="2025-09-09T06:33:20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45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iga Muižniece" userId="S::zaiga.muizniece@cfla.gov.lv::955fd285-14ee-410d-a5ed-223a04954448" providerId="AD" clId="Web-{E1879F92-1CEE-8F8E-0B63-101698F540DD}"/>
    <pc:docChg chg="addSld modSld">
      <pc:chgData name="Zaiga Muižniece" userId="S::zaiga.muizniece@cfla.gov.lv::955fd285-14ee-410d-a5ed-223a04954448" providerId="AD" clId="Web-{E1879F92-1CEE-8F8E-0B63-101698F540DD}" dt="2024-09-03T11:42:30.118" v="887" actId="1076"/>
      <pc:docMkLst>
        <pc:docMk/>
      </pc:docMkLst>
      <pc:sldChg chg="modSp modCm">
        <pc:chgData name="Zaiga Muižniece" userId="S::zaiga.muizniece@cfla.gov.lv::955fd285-14ee-410d-a5ed-223a04954448" providerId="AD" clId="Web-{E1879F92-1CEE-8F8E-0B63-101698F540DD}" dt="2024-09-03T10:04:36.409" v="406" actId="1076"/>
        <pc:sldMkLst>
          <pc:docMk/>
          <pc:sldMk cId="0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08:35.858" v="24" actId="20577"/>
              <pc2:cmMkLst xmlns:pc2="http://schemas.microsoft.com/office/powerpoint/2019/9/main/command">
                <pc:docMk/>
                <pc:sldMk cId="0" sldId="257"/>
                <pc2:cmMk id="{50CCBB90-0086-40C7-BC0B-91233E8855D6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11:11:57.719" v="487" actId="20577"/>
        <pc:sldMkLst>
          <pc:docMk/>
          <pc:sldMk cId="0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11:11:50.844" v="486" actId="20577"/>
              <pc2:cmMkLst xmlns:pc2="http://schemas.microsoft.com/office/powerpoint/2019/9/main/command">
                <pc:docMk/>
                <pc:sldMk cId="0" sldId="267"/>
                <pc2:cmMk id="{B5B1F62F-899E-4375-ACAF-4E02CE15E33D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11:11:50.844" v="486" actId="20577"/>
              <pc2:cmMkLst xmlns:pc2="http://schemas.microsoft.com/office/powerpoint/2019/9/main/command">
                <pc:docMk/>
                <pc:sldMk cId="0" sldId="267"/>
                <pc2:cmMk id="{34086148-26AB-41C4-88E2-918914DEE17B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11:16:21.026" v="519" actId="14100"/>
        <pc:sldMkLst>
          <pc:docMk/>
          <pc:sldMk cId="0" sldId="27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18:51.582" v="163" actId="20577"/>
              <pc2:cmMkLst xmlns:pc2="http://schemas.microsoft.com/office/powerpoint/2019/9/main/command">
                <pc:docMk/>
                <pc:sldMk cId="0" sldId="270"/>
                <pc2:cmMk id="{F711A251-E2E9-4652-A6B1-25FFBB34C3D6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11:18:23.015" v="535" actId="20577"/>
        <pc:sldMkLst>
          <pc:docMk/>
          <pc:sldMk cId="0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11:18:22.312" v="534" actId="20577"/>
              <pc2:cmMkLst xmlns:pc2="http://schemas.microsoft.com/office/powerpoint/2019/9/main/command">
                <pc:docMk/>
                <pc:sldMk cId="0" sldId="271"/>
                <pc2:cmMk id="{E4F73A64-BC1E-4E96-A61E-D092B984736E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11:18:31.750" v="536" actId="1076"/>
        <pc:sldMkLst>
          <pc:docMk/>
          <pc:sldMk cId="0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29:27.260" v="281" actId="20577"/>
              <pc2:cmMkLst xmlns:pc2="http://schemas.microsoft.com/office/powerpoint/2019/9/main/command">
                <pc:docMk/>
                <pc:sldMk cId="0" sldId="273"/>
                <pc2:cmMk id="{65239601-F590-4C92-9E02-D1948BC43692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28:52.790" v="274" actId="20577"/>
              <pc2:cmMkLst xmlns:pc2="http://schemas.microsoft.com/office/powerpoint/2019/9/main/command">
                <pc:docMk/>
                <pc:sldMk cId="0" sldId="273"/>
                <pc2:cmMk id="{B8C18683-83E4-4B57-8A72-7E1E6F4E2448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08:32:57.283" v="307" actId="20577"/>
        <pc:sldMkLst>
          <pc:docMk/>
          <pc:sldMk cId="0" sldId="27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32:49.548" v="305" actId="20577"/>
              <pc2:cmMkLst xmlns:pc2="http://schemas.microsoft.com/office/powerpoint/2019/9/main/command">
                <pc:docMk/>
                <pc:sldMk cId="0" sldId="276"/>
                <pc2:cmMk id="{15D7FE3E-89D2-461A-A806-D07F6BC55646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08:41:31.582" v="387" actId="20577"/>
        <pc:sldMkLst>
          <pc:docMk/>
          <pc:sldMk cId="0" sldId="27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41:31.582" v="387" actId="20577"/>
              <pc2:cmMkLst xmlns:pc2="http://schemas.microsoft.com/office/powerpoint/2019/9/main/command">
                <pc:docMk/>
                <pc:sldMk cId="0" sldId="277"/>
                <pc2:cmMk id="{70491D20-6194-41E9-9627-9C904865668A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41:31.582" v="387" actId="20577"/>
              <pc2:cmMkLst xmlns:pc2="http://schemas.microsoft.com/office/powerpoint/2019/9/main/command">
                <pc:docMk/>
                <pc:sldMk cId="0" sldId="277"/>
                <pc2:cmMk id="{3B0EFA7C-E66F-4F21-86BA-0D8C262BAEBE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41:31.582" v="387" actId="20577"/>
              <pc2:cmMkLst xmlns:pc2="http://schemas.microsoft.com/office/powerpoint/2019/9/main/command">
                <pc:docMk/>
                <pc:sldMk cId="0" sldId="277"/>
                <pc2:cmMk id="{D5F563BB-378F-4469-9CD6-FA7A26106F4D}"/>
              </pc2:cmMkLst>
            </pc226:cmChg>
          </p:ext>
        </pc:extLst>
      </pc:sldChg>
      <pc:sldChg chg="addSp delSp modSp modCm">
        <pc:chgData name="Zaiga Muižniece" userId="S::zaiga.muizniece@cfla.gov.lv::955fd285-14ee-410d-a5ed-223a04954448" providerId="AD" clId="Web-{E1879F92-1CEE-8F8E-0B63-101698F540DD}" dt="2024-09-03T10:04:23.299" v="405" actId="1076"/>
        <pc:sldMkLst>
          <pc:docMk/>
          <pc:sldMk cId="0" sldId="28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21:19.431" v="196" actId="20577"/>
              <pc2:cmMkLst xmlns:pc2="http://schemas.microsoft.com/office/powerpoint/2019/9/main/command">
                <pc:docMk/>
                <pc:sldMk cId="0" sldId="280"/>
                <pc2:cmMk id="{3037F75E-08F6-4917-B39C-77C0DD849EF1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22:00.620" v="214" actId="20577"/>
              <pc2:cmMkLst xmlns:pc2="http://schemas.microsoft.com/office/powerpoint/2019/9/main/command">
                <pc:docMk/>
                <pc:sldMk cId="0" sldId="280"/>
                <pc2:cmMk id="{E4F2A4F3-B6FD-4ADE-BDED-0E5D859CA1D4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08:32:25.423" v="304" actId="20577"/>
        <pc:sldMkLst>
          <pc:docMk/>
          <pc:sldMk cId="0" sldId="28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32:16.360" v="303" actId="20577"/>
              <pc2:cmMkLst xmlns:pc2="http://schemas.microsoft.com/office/powerpoint/2019/9/main/command">
                <pc:docMk/>
                <pc:sldMk cId="0" sldId="287"/>
                <pc2:cmMk id="{E14E2710-00B1-47A7-ADED-DB9C83F3F9EE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11:42:30.118" v="887" actId="1076"/>
        <pc:sldMkLst>
          <pc:docMk/>
          <pc:sldMk cId="0" sldId="28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11:41:56.773" v="882" actId="20577"/>
              <pc2:cmMkLst xmlns:pc2="http://schemas.microsoft.com/office/powerpoint/2019/9/main/command">
                <pc:docMk/>
                <pc:sldMk cId="0" sldId="289"/>
                <pc2:cmMk id="{94E17533-023C-4F28-856D-9B37CC2485DA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11:41:56.773" v="882" actId="20577"/>
              <pc2:cmMkLst xmlns:pc2="http://schemas.microsoft.com/office/powerpoint/2019/9/main/command">
                <pc:docMk/>
                <pc:sldMk cId="0" sldId="289"/>
                <pc2:cmMk id="{4D47156F-DB42-44E3-B60B-D7132F227E4F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11:37:55.076" v="848" actId="1076"/>
        <pc:sldMkLst>
          <pc:docMk/>
          <pc:sldMk cId="0" sldId="29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11:29:43.416" v="743" actId="20577"/>
              <pc2:cmMkLst xmlns:pc2="http://schemas.microsoft.com/office/powerpoint/2019/9/main/command">
                <pc:docMk/>
                <pc:sldMk cId="0" sldId="292"/>
                <pc2:cmMk id="{BFA3C197-7EAB-421A-9ED6-C7784DA75ED5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11:25:10.875" v="703" actId="20577"/>
              <pc2:cmMkLst xmlns:pc2="http://schemas.microsoft.com/office/powerpoint/2019/9/main/command">
                <pc:docMk/>
                <pc:sldMk cId="0" sldId="292"/>
                <pc2:cmMk id="{109F10A5-3984-45AB-9DC3-8505A0938E0D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E1879F92-1CEE-8F8E-0B63-101698F540DD}" dt="2024-09-03T11:38:17.655" v="852" actId="20577"/>
        <pc:sldMkLst>
          <pc:docMk/>
          <pc:sldMk cId="0" sldId="29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E1879F92-1CEE-8F8E-0B63-101698F540DD}" dt="2024-09-03T08:30:53.857" v="291" actId="20577"/>
              <pc2:cmMkLst xmlns:pc2="http://schemas.microsoft.com/office/powerpoint/2019/9/main/command">
                <pc:docMk/>
                <pc:sldMk cId="0" sldId="293"/>
                <pc2:cmMk id="{1D2093B2-4BF5-4071-A00D-ABD3B7754021}"/>
              </pc2:cmMkLst>
            </pc226:cmChg>
          </p:ext>
        </pc:extLst>
      </pc:sldChg>
      <pc:sldChg chg="addSp delSp modSp">
        <pc:chgData name="Zaiga Muižniece" userId="S::zaiga.muizniece@cfla.gov.lv::955fd285-14ee-410d-a5ed-223a04954448" providerId="AD" clId="Web-{E1879F92-1CEE-8F8E-0B63-101698F540DD}" dt="2024-09-03T10:49:20.355" v="440" actId="1076"/>
        <pc:sldMkLst>
          <pc:docMk/>
          <pc:sldMk cId="0" sldId="296"/>
        </pc:sldMkLst>
      </pc:sldChg>
      <pc:sldChg chg="addSp delSp modSp add replId">
        <pc:chgData name="Zaiga Muižniece" userId="S::zaiga.muizniece@cfla.gov.lv::955fd285-14ee-410d-a5ed-223a04954448" providerId="AD" clId="Web-{E1879F92-1CEE-8F8E-0B63-101698F540DD}" dt="2024-09-03T11:38:03.357" v="849" actId="1076"/>
        <pc:sldMkLst>
          <pc:docMk/>
          <pc:sldMk cId="1815827641" sldId="299"/>
        </pc:sldMkLst>
      </pc:sldChg>
      <pc:sldChg chg="delSp modSp new">
        <pc:chgData name="Zaiga Muižniece" userId="S::zaiga.muizniece@cfla.gov.lv::955fd285-14ee-410d-a5ed-223a04954448" providerId="AD" clId="Web-{E1879F92-1CEE-8F8E-0B63-101698F540DD}" dt="2024-09-03T11:40:57.270" v="873" actId="14100"/>
        <pc:sldMkLst>
          <pc:docMk/>
          <pc:sldMk cId="162998617" sldId="300"/>
        </pc:sldMkLst>
      </pc:sldChg>
    </pc:docChg>
  </pc:docChgLst>
  <pc:docChgLst>
    <pc:chgData name="Zaiga Muižniece" userId="S::zaiga.muizniece@cfla.gov.lv::955fd285-14ee-410d-a5ed-223a04954448" providerId="AD" clId="Web-{E09A1F24-225D-2198-FE71-104E02087EC6}"/>
    <pc:docChg chg="modSld">
      <pc:chgData name="Zaiga Muižniece" userId="S::zaiga.muizniece@cfla.gov.lv::955fd285-14ee-410d-a5ed-223a04954448" providerId="AD" clId="Web-{E09A1F24-225D-2198-FE71-104E02087EC6}" dt="2024-11-21T12:28:11.161" v="130" actId="20577"/>
      <pc:docMkLst>
        <pc:docMk/>
      </pc:docMkLst>
      <pc:sldChg chg="modSp">
        <pc:chgData name="Zaiga Muižniece" userId="S::zaiga.muizniece@cfla.gov.lv::955fd285-14ee-410d-a5ed-223a04954448" providerId="AD" clId="Web-{E09A1F24-225D-2198-FE71-104E02087EC6}" dt="2024-11-21T12:28:11.161" v="130" actId="20577"/>
        <pc:sldMkLst>
          <pc:docMk/>
          <pc:sldMk cId="0" sldId="292"/>
        </pc:sldMkLst>
      </pc:sldChg>
    </pc:docChg>
  </pc:docChgLst>
  <pc:docChgLst>
    <pc:chgData name="Diāna Mateja" userId="8235765a-545c-428b-b5e7-5c5c0d49f014" providerId="ADAL" clId="{1BB9E13C-A7BA-40AC-8205-AD3C5DE47917}"/>
    <pc:docChg chg="custSel modSld">
      <pc:chgData name="Diāna Mateja" userId="8235765a-545c-428b-b5e7-5c5c0d49f014" providerId="ADAL" clId="{1BB9E13C-A7BA-40AC-8205-AD3C5DE47917}" dt="2024-12-14T12:56:21.976" v="19" actId="1076"/>
      <pc:docMkLst>
        <pc:docMk/>
      </pc:docMkLst>
      <pc:sldChg chg="modSp mod">
        <pc:chgData name="Diāna Mateja" userId="8235765a-545c-428b-b5e7-5c5c0d49f014" providerId="ADAL" clId="{1BB9E13C-A7BA-40AC-8205-AD3C5DE47917}" dt="2024-12-14T12:56:21.976" v="19" actId="1076"/>
        <pc:sldMkLst>
          <pc:docMk/>
          <pc:sldMk cId="0" sldId="257"/>
        </pc:sldMkLst>
      </pc:sldChg>
      <pc:sldChg chg="modSp mod">
        <pc:chgData name="Diāna Mateja" userId="8235765a-545c-428b-b5e7-5c5c0d49f014" providerId="ADAL" clId="{1BB9E13C-A7BA-40AC-8205-AD3C5DE47917}" dt="2024-12-14T12:55:20.816" v="18" actId="1076"/>
        <pc:sldMkLst>
          <pc:docMk/>
          <pc:sldMk cId="0" sldId="292"/>
        </pc:sldMkLst>
      </pc:sldChg>
      <pc:sldChg chg="modSp mod">
        <pc:chgData name="Diāna Mateja" userId="8235765a-545c-428b-b5e7-5c5c0d49f014" providerId="ADAL" clId="{1BB9E13C-A7BA-40AC-8205-AD3C5DE47917}" dt="2024-12-14T12:55:04.558" v="17" actId="2710"/>
        <pc:sldMkLst>
          <pc:docMk/>
          <pc:sldMk cId="1815827641" sldId="299"/>
        </pc:sldMkLst>
      </pc:sldChg>
    </pc:docChg>
  </pc:docChgLst>
  <pc:docChgLst>
    <pc:chgData name="Ilze Indrāne" userId="S::ilze.indrane@cfla.gov.lv::4578bce3-5c14-41ab-9f36-f504df925198" providerId="AD" clId="Web-{2EC14EC4-CD63-204D-8C7C-4981C6F2E861}"/>
    <pc:docChg chg="modSld">
      <pc:chgData name="Ilze Indrāne" userId="S::ilze.indrane@cfla.gov.lv::4578bce3-5c14-41ab-9f36-f504df925198" providerId="AD" clId="Web-{2EC14EC4-CD63-204D-8C7C-4981C6F2E861}" dt="2025-09-05T07:15:51.834" v="549" actId="20577"/>
      <pc:docMkLst>
        <pc:docMk/>
      </pc:docMkLst>
      <pc:sldChg chg="modSp">
        <pc:chgData name="Ilze Indrāne" userId="S::ilze.indrane@cfla.gov.lv::4578bce3-5c14-41ab-9f36-f504df925198" providerId="AD" clId="Web-{2EC14EC4-CD63-204D-8C7C-4981C6F2E861}" dt="2025-09-05T06:21:54.500" v="13" actId="20577"/>
        <pc:sldMkLst>
          <pc:docMk/>
          <pc:sldMk cId="0" sldId="267"/>
        </pc:sldMkLst>
        <pc:spChg chg="mod">
          <ac:chgData name="Ilze Indrāne" userId="S::ilze.indrane@cfla.gov.lv::4578bce3-5c14-41ab-9f36-f504df925198" providerId="AD" clId="Web-{2EC14EC4-CD63-204D-8C7C-4981C6F2E861}" dt="2025-09-05T06:21:54.500" v="13" actId="20577"/>
          <ac:spMkLst>
            <pc:docMk/>
            <pc:sldMk cId="0" sldId="267"/>
            <ac:spMk id="14339" creationId="{1AB325AC-2B5A-3203-96E1-CC1711463A21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6:53:12.205" v="218" actId="20577"/>
        <pc:sldMkLst>
          <pc:docMk/>
          <pc:sldMk cId="0" sldId="274"/>
        </pc:sldMkLst>
        <pc:spChg chg="mod">
          <ac:chgData name="Ilze Indrāne" userId="S::ilze.indrane@cfla.gov.lv::4578bce3-5c14-41ab-9f36-f504df925198" providerId="AD" clId="Web-{2EC14EC4-CD63-204D-8C7C-4981C6F2E861}" dt="2025-09-05T06:53:12.205" v="218" actId="20577"/>
          <ac:spMkLst>
            <pc:docMk/>
            <pc:sldMk cId="0" sldId="274"/>
            <ac:spMk id="29699" creationId="{CAF470A3-5FA3-4522-F0F1-9BF220988FBB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7:07:37.196" v="413" actId="20577"/>
        <pc:sldMkLst>
          <pc:docMk/>
          <pc:sldMk cId="0" sldId="276"/>
        </pc:sldMkLst>
        <pc:spChg chg="mod">
          <ac:chgData name="Ilze Indrāne" userId="S::ilze.indrane@cfla.gov.lv::4578bce3-5c14-41ab-9f36-f504df925198" providerId="AD" clId="Web-{2EC14EC4-CD63-204D-8C7C-4981C6F2E861}" dt="2025-09-05T07:07:37.196" v="413" actId="20577"/>
          <ac:spMkLst>
            <pc:docMk/>
            <pc:sldMk cId="0" sldId="276"/>
            <ac:spMk id="31747" creationId="{17148517-4B15-85E8-92F3-47F67828B213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7:15:51.834" v="549" actId="20577"/>
        <pc:sldMkLst>
          <pc:docMk/>
          <pc:sldMk cId="0" sldId="277"/>
        </pc:sldMkLst>
        <pc:spChg chg="mod">
          <ac:chgData name="Ilze Indrāne" userId="S::ilze.indrane@cfla.gov.lv::4578bce3-5c14-41ab-9f36-f504df925198" providerId="AD" clId="Web-{2EC14EC4-CD63-204D-8C7C-4981C6F2E861}" dt="2025-09-05T07:15:51.834" v="549" actId="20577"/>
          <ac:spMkLst>
            <pc:docMk/>
            <pc:sldMk cId="0" sldId="277"/>
            <ac:spMk id="32771" creationId="{D7B8AABE-A439-915A-7449-2AA6420A6B1C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6:38:31.917" v="180" actId="20577"/>
        <pc:sldMkLst>
          <pc:docMk/>
          <pc:sldMk cId="0" sldId="278"/>
        </pc:sldMkLst>
        <pc:spChg chg="mod">
          <ac:chgData name="Ilze Indrāne" userId="S::ilze.indrane@cfla.gov.lv::4578bce3-5c14-41ab-9f36-f504df925198" providerId="AD" clId="Web-{2EC14EC4-CD63-204D-8C7C-4981C6F2E861}" dt="2025-09-05T06:38:31.917" v="180" actId="20577"/>
          <ac:spMkLst>
            <pc:docMk/>
            <pc:sldMk cId="0" sldId="278"/>
            <ac:spMk id="27651" creationId="{4DB5188B-A2F2-C19A-3305-55B84C0DE61A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6:38:39.058" v="181" actId="20577"/>
        <pc:sldMkLst>
          <pc:docMk/>
          <pc:sldMk cId="0" sldId="288"/>
        </pc:sldMkLst>
        <pc:spChg chg="mod">
          <ac:chgData name="Ilze Indrāne" userId="S::ilze.indrane@cfla.gov.lv::4578bce3-5c14-41ab-9f36-f504df925198" providerId="AD" clId="Web-{2EC14EC4-CD63-204D-8C7C-4981C6F2E861}" dt="2025-09-05T06:38:39.058" v="181" actId="20577"/>
          <ac:spMkLst>
            <pc:docMk/>
            <pc:sldMk cId="0" sldId="288"/>
            <ac:spMk id="16387" creationId="{FC894BD7-0F55-27CF-430D-9441239DEC8F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7:15:38.896" v="548" actId="20577"/>
        <pc:sldMkLst>
          <pc:docMk/>
          <pc:sldMk cId="0" sldId="289"/>
        </pc:sldMkLst>
        <pc:spChg chg="mod">
          <ac:chgData name="Ilze Indrāne" userId="S::ilze.indrane@cfla.gov.lv::4578bce3-5c14-41ab-9f36-f504df925198" providerId="AD" clId="Web-{2EC14EC4-CD63-204D-8C7C-4981C6F2E861}" dt="2025-09-05T07:15:38.896" v="548" actId="20577"/>
          <ac:spMkLst>
            <pc:docMk/>
            <pc:sldMk cId="0" sldId="289"/>
            <ac:spMk id="34819" creationId="{08A8C47C-1B39-79EE-8906-5089FFA42584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7:05:48.599" v="317" actId="20577"/>
        <pc:sldMkLst>
          <pc:docMk/>
          <pc:sldMk cId="0" sldId="292"/>
        </pc:sldMkLst>
        <pc:spChg chg="mod">
          <ac:chgData name="Ilze Indrāne" userId="S::ilze.indrane@cfla.gov.lv::4578bce3-5c14-41ab-9f36-f504df925198" providerId="AD" clId="Web-{2EC14EC4-CD63-204D-8C7C-4981C6F2E861}" dt="2025-09-05T07:05:48.599" v="317" actId="20577"/>
          <ac:spMkLst>
            <pc:docMk/>
            <pc:sldMk cId="0" sldId="292"/>
            <ac:spMk id="23555" creationId="{FCC21AE7-39FE-E6F5-A973-28C93678EB67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6:51:13.905" v="211" actId="20577"/>
        <pc:sldMkLst>
          <pc:docMk/>
          <pc:sldMk cId="1815827641" sldId="299"/>
        </pc:sldMkLst>
        <pc:spChg chg="mod">
          <ac:chgData name="Ilze Indrāne" userId="S::ilze.indrane@cfla.gov.lv::4578bce3-5c14-41ab-9f36-f504df925198" providerId="AD" clId="Web-{2EC14EC4-CD63-204D-8C7C-4981C6F2E861}" dt="2025-09-05T06:51:13.905" v="211" actId="20577"/>
          <ac:spMkLst>
            <pc:docMk/>
            <pc:sldMk cId="1815827641" sldId="299"/>
            <ac:spMk id="23555" creationId="{FCC21AE7-39FE-E6F5-A973-28C93678EB67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6:52:30.876" v="216" actId="20577"/>
        <pc:sldMkLst>
          <pc:docMk/>
          <pc:sldMk cId="162998617" sldId="300"/>
        </pc:sldMkLst>
        <pc:spChg chg="mod">
          <ac:chgData name="Ilze Indrāne" userId="S::ilze.indrane@cfla.gov.lv::4578bce3-5c14-41ab-9f36-f504df925198" providerId="AD" clId="Web-{2EC14EC4-CD63-204D-8C7C-4981C6F2E861}" dt="2025-09-05T06:52:00.422" v="213" actId="20577"/>
          <ac:spMkLst>
            <pc:docMk/>
            <pc:sldMk cId="162998617" sldId="300"/>
            <ac:spMk id="2" creationId="{45DDE912-460A-A7E8-956C-9ED029450489}"/>
          </ac:spMkLst>
        </pc:spChg>
        <pc:spChg chg="mod">
          <ac:chgData name="Ilze Indrāne" userId="S::ilze.indrane@cfla.gov.lv::4578bce3-5c14-41ab-9f36-f504df925198" providerId="AD" clId="Web-{2EC14EC4-CD63-204D-8C7C-4981C6F2E861}" dt="2025-09-05T06:52:30.876" v="216" actId="20577"/>
          <ac:spMkLst>
            <pc:docMk/>
            <pc:sldMk cId="162998617" sldId="300"/>
            <ac:spMk id="9" creationId="{8C0CA704-858B-E01E-9A7A-B4F9DF114C04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6:25:18.037" v="42" actId="20577"/>
        <pc:sldMkLst>
          <pc:docMk/>
          <pc:sldMk cId="2436231393" sldId="302"/>
        </pc:sldMkLst>
        <pc:spChg chg="mod">
          <ac:chgData name="Ilze Indrāne" userId="S::ilze.indrane@cfla.gov.lv::4578bce3-5c14-41ab-9f36-f504df925198" providerId="AD" clId="Web-{2EC14EC4-CD63-204D-8C7C-4981C6F2E861}" dt="2025-09-05T06:25:18.037" v="42" actId="20577"/>
          <ac:spMkLst>
            <pc:docMk/>
            <pc:sldMk cId="2436231393" sldId="302"/>
            <ac:spMk id="17411" creationId="{3E51452F-D3EB-3EAC-9F9A-B1A0FDF9710E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6:38:52.167" v="184" actId="20577"/>
        <pc:sldMkLst>
          <pc:docMk/>
          <pc:sldMk cId="3515330763" sldId="303"/>
        </pc:sldMkLst>
        <pc:spChg chg="mod">
          <ac:chgData name="Ilze Indrāne" userId="S::ilze.indrane@cfla.gov.lv::4578bce3-5c14-41ab-9f36-f504df925198" providerId="AD" clId="Web-{2EC14EC4-CD63-204D-8C7C-4981C6F2E861}" dt="2025-09-05T06:38:52.167" v="184" actId="20577"/>
          <ac:spMkLst>
            <pc:docMk/>
            <pc:sldMk cId="3515330763" sldId="303"/>
            <ac:spMk id="17411" creationId="{052E6F4C-F47C-9C70-AD9B-A71B15A84497}"/>
          </ac:spMkLst>
        </pc:spChg>
      </pc:sldChg>
      <pc:sldChg chg="modSp">
        <pc:chgData name="Ilze Indrāne" userId="S::ilze.indrane@cfla.gov.lv::4578bce3-5c14-41ab-9f36-f504df925198" providerId="AD" clId="Web-{2EC14EC4-CD63-204D-8C7C-4981C6F2E861}" dt="2025-09-05T06:39:22.778" v="189" actId="20577"/>
        <pc:sldMkLst>
          <pc:docMk/>
          <pc:sldMk cId="1031760653" sldId="304"/>
        </pc:sldMkLst>
        <pc:spChg chg="mod">
          <ac:chgData name="Ilze Indrāne" userId="S::ilze.indrane@cfla.gov.lv::4578bce3-5c14-41ab-9f36-f504df925198" providerId="AD" clId="Web-{2EC14EC4-CD63-204D-8C7C-4981C6F2E861}" dt="2025-09-05T06:39:22.778" v="189" actId="20577"/>
          <ac:spMkLst>
            <pc:docMk/>
            <pc:sldMk cId="1031760653" sldId="304"/>
            <ac:spMk id="17411" creationId="{B7F6249C-C71B-7F07-4C89-2598E8039123}"/>
          </ac:spMkLst>
        </pc:spChg>
      </pc:sldChg>
    </pc:docChg>
  </pc:docChgLst>
  <pc:docChgLst>
    <pc:chgData name="Zaiga Muižniece" userId="955fd285-14ee-410d-a5ed-223a04954448" providerId="ADAL" clId="{FC977E41-6E0E-492D-B11C-8975F5A01256}"/>
    <pc:docChg chg="undo custSel modSld">
      <pc:chgData name="Zaiga Muižniece" userId="955fd285-14ee-410d-a5ed-223a04954448" providerId="ADAL" clId="{FC977E41-6E0E-492D-B11C-8975F5A01256}" dt="2024-11-21T12:42:42.233" v="147" actId="6549"/>
      <pc:docMkLst>
        <pc:docMk/>
      </pc:docMkLst>
      <pc:sldChg chg="modSp mod">
        <pc:chgData name="Zaiga Muižniece" userId="955fd285-14ee-410d-a5ed-223a04954448" providerId="ADAL" clId="{FC977E41-6E0E-492D-B11C-8975F5A01256}" dt="2024-11-21T12:42:42.233" v="147" actId="6549"/>
        <pc:sldMkLst>
          <pc:docMk/>
          <pc:sldMk cId="0" sldId="292"/>
        </pc:sldMkLst>
      </pc:sldChg>
    </pc:docChg>
  </pc:docChgLst>
  <pc:docChgLst>
    <pc:chgData name="Ilze Indrāne" userId="S::ilze.indrane@cfla.gov.lv::4578bce3-5c14-41ab-9f36-f504df925198" providerId="AD" clId="Web-{877CFD71-7052-6CD2-0B7E-F3DE47BC9258}"/>
    <pc:docChg chg="modSld">
      <pc:chgData name="Ilze Indrāne" userId="S::ilze.indrane@cfla.gov.lv::4578bce3-5c14-41ab-9f36-f504df925198" providerId="AD" clId="Web-{877CFD71-7052-6CD2-0B7E-F3DE47BC9258}" dt="2025-08-29T06:56:43.760" v="26"/>
      <pc:docMkLst>
        <pc:docMk/>
      </pc:docMkLst>
      <pc:sldChg chg="modSp">
        <pc:chgData name="Ilze Indrāne" userId="S::ilze.indrane@cfla.gov.lv::4578bce3-5c14-41ab-9f36-f504df925198" providerId="AD" clId="Web-{877CFD71-7052-6CD2-0B7E-F3DE47BC9258}" dt="2025-08-29T06:56:05.056" v="24" actId="20577"/>
        <pc:sldMkLst>
          <pc:docMk/>
          <pc:sldMk cId="0" sldId="274"/>
        </pc:sldMkLst>
        <pc:spChg chg="mod">
          <ac:chgData name="Ilze Indrāne" userId="S::ilze.indrane@cfla.gov.lv::4578bce3-5c14-41ab-9f36-f504df925198" providerId="AD" clId="Web-{877CFD71-7052-6CD2-0B7E-F3DE47BC9258}" dt="2025-08-29T06:56:05.056" v="24" actId="20577"/>
          <ac:spMkLst>
            <pc:docMk/>
            <pc:sldMk cId="0" sldId="274"/>
            <ac:spMk id="29699" creationId="{CAF470A3-5FA3-4522-F0F1-9BF220988FBB}"/>
          </ac:spMkLst>
        </pc:spChg>
      </pc:sldChg>
      <pc:sldChg chg="modSp">
        <pc:chgData name="Ilze Indrāne" userId="S::ilze.indrane@cfla.gov.lv::4578bce3-5c14-41ab-9f36-f504df925198" providerId="AD" clId="Web-{877CFD71-7052-6CD2-0B7E-F3DE47BC9258}" dt="2025-08-29T06:56:43.760" v="26"/>
        <pc:sldMkLst>
          <pc:docMk/>
          <pc:sldMk cId="0" sldId="281"/>
        </pc:sldMkLst>
        <pc:graphicFrameChg chg="mod modGraphic">
          <ac:chgData name="Ilze Indrāne" userId="S::ilze.indrane@cfla.gov.lv::4578bce3-5c14-41ab-9f36-f504df925198" providerId="AD" clId="Web-{877CFD71-7052-6CD2-0B7E-F3DE47BC9258}" dt="2025-08-29T06:56:43.760" v="26"/>
          <ac:graphicFrameMkLst>
            <pc:docMk/>
            <pc:sldMk cId="0" sldId="281"/>
            <ac:graphicFrameMk id="2" creationId="{2DE92DEB-1B80-F894-799D-90A662611B52}"/>
          </ac:graphicFrameMkLst>
        </pc:graphicFrameChg>
      </pc:sldChg>
    </pc:docChg>
  </pc:docChgLst>
  <pc:docChgLst>
    <pc:chgData name="Ilze Indrāne" userId="S::ilze.indrane@cfla.gov.lv::4578bce3-5c14-41ab-9f36-f504df925198" providerId="AD" clId="Web-{2381B0DD-1D5D-501F-ED20-E90E72F57689}"/>
    <pc:docChg chg="modSld">
      <pc:chgData name="Ilze Indrāne" userId="S::ilze.indrane@cfla.gov.lv::4578bce3-5c14-41ab-9f36-f504df925198" providerId="AD" clId="Web-{2381B0DD-1D5D-501F-ED20-E90E72F57689}" dt="2025-09-05T07:19:00.734" v="16" actId="20577"/>
      <pc:docMkLst>
        <pc:docMk/>
      </pc:docMkLst>
      <pc:sldChg chg="modSp">
        <pc:chgData name="Ilze Indrāne" userId="S::ilze.indrane@cfla.gov.lv::4578bce3-5c14-41ab-9f36-f504df925198" providerId="AD" clId="Web-{2381B0DD-1D5D-501F-ED20-E90E72F57689}" dt="2025-09-05T07:19:00.734" v="16" actId="20577"/>
        <pc:sldMkLst>
          <pc:docMk/>
          <pc:sldMk cId="0" sldId="296"/>
        </pc:sldMkLst>
        <pc:spChg chg="mod">
          <ac:chgData name="Ilze Indrāne" userId="S::ilze.indrane@cfla.gov.lv::4578bce3-5c14-41ab-9f36-f504df925198" providerId="AD" clId="Web-{2381B0DD-1D5D-501F-ED20-E90E72F57689}" dt="2025-09-05T07:19:00.734" v="16" actId="20577"/>
          <ac:spMkLst>
            <pc:docMk/>
            <pc:sldMk cId="0" sldId="296"/>
            <ac:spMk id="12290" creationId="{DA1207A5-2761-6281-BDCE-F97DF794D2BF}"/>
          </ac:spMkLst>
        </pc:spChg>
      </pc:sldChg>
    </pc:docChg>
  </pc:docChgLst>
  <pc:docChgLst>
    <pc:chgData name="Ilze Indrāne" userId="S::ilze.indrane@cfla.gov.lv::4578bce3-5c14-41ab-9f36-f504df925198" providerId="AD" clId="Web-{B99EACCF-9838-3DD0-284C-BCF93F4D719A}"/>
    <pc:docChg chg="modSld">
      <pc:chgData name="Ilze Indrāne" userId="S::ilze.indrane@cfla.gov.lv::4578bce3-5c14-41ab-9f36-f504df925198" providerId="AD" clId="Web-{B99EACCF-9838-3DD0-284C-BCF93F4D719A}" dt="2025-09-04T06:59:20.998" v="192"/>
      <pc:docMkLst>
        <pc:docMk/>
      </pc:docMkLst>
      <pc:sldChg chg="modSp">
        <pc:chgData name="Ilze Indrāne" userId="S::ilze.indrane@cfla.gov.lv::4578bce3-5c14-41ab-9f36-f504df925198" providerId="AD" clId="Web-{B99EACCF-9838-3DD0-284C-BCF93F4D719A}" dt="2025-09-04T05:23:09.040" v="4" actId="20577"/>
        <pc:sldMkLst>
          <pc:docMk/>
          <pc:sldMk cId="0" sldId="270"/>
        </pc:sldMkLst>
        <pc:spChg chg="mod">
          <ac:chgData name="Ilze Indrāne" userId="S::ilze.indrane@cfla.gov.lv::4578bce3-5c14-41ab-9f36-f504df925198" providerId="AD" clId="Web-{B99EACCF-9838-3DD0-284C-BCF93F4D719A}" dt="2025-09-04T05:23:09.040" v="4" actId="20577"/>
          <ac:spMkLst>
            <pc:docMk/>
            <pc:sldMk cId="0" sldId="270"/>
            <ac:spMk id="17411" creationId="{BD067B8D-D941-F468-CA23-E327DAEE2E33}"/>
          </ac:spMkLst>
        </pc:spChg>
      </pc:sldChg>
      <pc:sldChg chg="modSp">
        <pc:chgData name="Ilze Indrāne" userId="S::ilze.indrane@cfla.gov.lv::4578bce3-5c14-41ab-9f36-f504df925198" providerId="AD" clId="Web-{B99EACCF-9838-3DD0-284C-BCF93F4D719A}" dt="2025-09-04T06:58:06.935" v="184" actId="20577"/>
        <pc:sldMkLst>
          <pc:docMk/>
          <pc:sldMk cId="0" sldId="277"/>
        </pc:sldMkLst>
        <pc:spChg chg="mod">
          <ac:chgData name="Ilze Indrāne" userId="S::ilze.indrane@cfla.gov.lv::4578bce3-5c14-41ab-9f36-f504df925198" providerId="AD" clId="Web-{B99EACCF-9838-3DD0-284C-BCF93F4D719A}" dt="2025-09-04T06:58:06.935" v="184" actId="20577"/>
          <ac:spMkLst>
            <pc:docMk/>
            <pc:sldMk cId="0" sldId="277"/>
            <ac:spMk id="32771" creationId="{D7B8AABE-A439-915A-7449-2AA6420A6B1C}"/>
          </ac:spMkLst>
        </pc:spChg>
      </pc:sldChg>
      <pc:sldChg chg="modSp">
        <pc:chgData name="Ilze Indrāne" userId="S::ilze.indrane@cfla.gov.lv::4578bce3-5c14-41ab-9f36-f504df925198" providerId="AD" clId="Web-{B99EACCF-9838-3DD0-284C-BCF93F4D719A}" dt="2025-09-04T06:58:46.873" v="191" actId="20577"/>
        <pc:sldMkLst>
          <pc:docMk/>
          <pc:sldMk cId="0" sldId="289"/>
        </pc:sldMkLst>
        <pc:spChg chg="mod">
          <ac:chgData name="Ilze Indrāne" userId="S::ilze.indrane@cfla.gov.lv::4578bce3-5c14-41ab-9f36-f504df925198" providerId="AD" clId="Web-{B99EACCF-9838-3DD0-284C-BCF93F4D719A}" dt="2025-09-04T06:58:46.873" v="191" actId="20577"/>
          <ac:spMkLst>
            <pc:docMk/>
            <pc:sldMk cId="0" sldId="289"/>
            <ac:spMk id="34819" creationId="{08A8C47C-1B39-79EE-8906-5089FFA42584}"/>
          </ac:spMkLst>
        </pc:spChg>
      </pc:sldChg>
      <pc:sldChg chg="modSp">
        <pc:chgData name="Ilze Indrāne" userId="S::ilze.indrane@cfla.gov.lv::4578bce3-5c14-41ab-9f36-f504df925198" providerId="AD" clId="Web-{B99EACCF-9838-3DD0-284C-BCF93F4D719A}" dt="2025-09-04T06:59:20.998" v="192"/>
        <pc:sldMkLst>
          <pc:docMk/>
          <pc:sldMk cId="0" sldId="290"/>
        </pc:sldMkLst>
        <pc:graphicFrameChg chg="modGraphic">
          <ac:chgData name="Ilze Indrāne" userId="S::ilze.indrane@cfla.gov.lv::4578bce3-5c14-41ab-9f36-f504df925198" providerId="AD" clId="Web-{B99EACCF-9838-3DD0-284C-BCF93F4D719A}" dt="2025-09-04T06:59:20.998" v="192"/>
          <ac:graphicFrameMkLst>
            <pc:docMk/>
            <pc:sldMk cId="0" sldId="290"/>
            <ac:graphicFrameMk id="3" creationId="{8867CEC0-B1FF-E3AA-7BA1-CE800C45C5DF}"/>
          </ac:graphicFrameMkLst>
        </pc:graphicFrameChg>
      </pc:sldChg>
      <pc:sldChg chg="modSp">
        <pc:chgData name="Ilze Indrāne" userId="S::ilze.indrane@cfla.gov.lv::4578bce3-5c14-41ab-9f36-f504df925198" providerId="AD" clId="Web-{B99EACCF-9838-3DD0-284C-BCF93F4D719A}" dt="2025-09-04T06:53:50.465" v="118" actId="20577"/>
        <pc:sldMkLst>
          <pc:docMk/>
          <pc:sldMk cId="0" sldId="292"/>
        </pc:sldMkLst>
        <pc:spChg chg="mod">
          <ac:chgData name="Ilze Indrāne" userId="S::ilze.indrane@cfla.gov.lv::4578bce3-5c14-41ab-9f36-f504df925198" providerId="AD" clId="Web-{B99EACCF-9838-3DD0-284C-BCF93F4D719A}" dt="2025-09-04T06:53:50.465" v="118" actId="20577"/>
          <ac:spMkLst>
            <pc:docMk/>
            <pc:sldMk cId="0" sldId="292"/>
            <ac:spMk id="23555" creationId="{FCC21AE7-39FE-E6F5-A973-28C93678EB67}"/>
          </ac:spMkLst>
        </pc:spChg>
      </pc:sldChg>
      <pc:sldChg chg="modSp">
        <pc:chgData name="Ilze Indrāne" userId="S::ilze.indrane@cfla.gov.lv::4578bce3-5c14-41ab-9f36-f504df925198" providerId="AD" clId="Web-{B99EACCF-9838-3DD0-284C-BCF93F4D719A}" dt="2025-09-04T06:57:04.106" v="179" actId="20577"/>
        <pc:sldMkLst>
          <pc:docMk/>
          <pc:sldMk cId="0" sldId="293"/>
        </pc:sldMkLst>
        <pc:spChg chg="mod">
          <ac:chgData name="Ilze Indrāne" userId="S::ilze.indrane@cfla.gov.lv::4578bce3-5c14-41ab-9f36-f504df925198" providerId="AD" clId="Web-{B99EACCF-9838-3DD0-284C-BCF93F4D719A}" dt="2025-09-04T06:57:04.106" v="179" actId="20577"/>
          <ac:spMkLst>
            <pc:docMk/>
            <pc:sldMk cId="0" sldId="293"/>
            <ac:spMk id="24579" creationId="{BF339341-13A7-B6A1-A79C-B38C3C85A531}"/>
          </ac:spMkLst>
        </pc:spChg>
      </pc:sldChg>
      <pc:sldChg chg="modSp">
        <pc:chgData name="Ilze Indrāne" userId="S::ilze.indrane@cfla.gov.lv::4578bce3-5c14-41ab-9f36-f504df925198" providerId="AD" clId="Web-{B99EACCF-9838-3DD0-284C-BCF93F4D719A}" dt="2025-09-04T06:56:04.512" v="176" actId="20577"/>
        <pc:sldMkLst>
          <pc:docMk/>
          <pc:sldMk cId="1815827641" sldId="299"/>
        </pc:sldMkLst>
        <pc:spChg chg="mod">
          <ac:chgData name="Ilze Indrāne" userId="S::ilze.indrane@cfla.gov.lv::4578bce3-5c14-41ab-9f36-f504df925198" providerId="AD" clId="Web-{B99EACCF-9838-3DD0-284C-BCF93F4D719A}" dt="2025-09-04T06:56:04.512" v="176" actId="20577"/>
          <ac:spMkLst>
            <pc:docMk/>
            <pc:sldMk cId="1815827641" sldId="299"/>
            <ac:spMk id="23555" creationId="{FCC21AE7-39FE-E6F5-A973-28C93678EB67}"/>
          </ac:spMkLst>
        </pc:spChg>
      </pc:sldChg>
    </pc:docChg>
  </pc:docChgLst>
  <pc:docChgLst>
    <pc:chgData name="Ilze Indrāne" userId="S::ilze.indrane@cfla.gov.lv::4578bce3-5c14-41ab-9f36-f504df925198" providerId="AD" clId="Web-{96395BF1-E341-EFD1-070A-97F7ACFB6403}"/>
    <pc:docChg chg="modSld">
      <pc:chgData name="Ilze Indrāne" userId="S::ilze.indrane@cfla.gov.lv::4578bce3-5c14-41ab-9f36-f504df925198" providerId="AD" clId="Web-{96395BF1-E341-EFD1-070A-97F7ACFB6403}" dt="2025-09-08T06:27:12.092" v="134" actId="20577"/>
      <pc:docMkLst>
        <pc:docMk/>
      </pc:docMkLst>
      <pc:sldChg chg="modSp">
        <pc:chgData name="Ilze Indrāne" userId="S::ilze.indrane@cfla.gov.lv::4578bce3-5c14-41ab-9f36-f504df925198" providerId="AD" clId="Web-{96395BF1-E341-EFD1-070A-97F7ACFB6403}" dt="2025-09-08T06:27:12.092" v="134" actId="20577"/>
        <pc:sldMkLst>
          <pc:docMk/>
          <pc:sldMk cId="0" sldId="268"/>
        </pc:sldMkLst>
        <pc:spChg chg="mod">
          <ac:chgData name="Ilze Indrāne" userId="S::ilze.indrane@cfla.gov.lv::4578bce3-5c14-41ab-9f36-f504df925198" providerId="AD" clId="Web-{96395BF1-E341-EFD1-070A-97F7ACFB6403}" dt="2025-09-08T06:27:12.092" v="134" actId="20577"/>
          <ac:spMkLst>
            <pc:docMk/>
            <pc:sldMk cId="0" sldId="268"/>
            <ac:spMk id="15363" creationId="{10646B80-4752-26C7-8224-43464C19F62C}"/>
          </ac:spMkLst>
        </pc:spChg>
      </pc:sldChg>
    </pc:docChg>
  </pc:docChgLst>
  <pc:docChgLst>
    <pc:chgData name="Airisa Žiga" userId="1ef7a886-edcc-4908-9ecd-2af198d35486" providerId="ADAL" clId="{ABF4CBF8-0CA6-4B9A-85CB-9ABE6E96FE00}"/>
    <pc:docChg chg="undo custSel modSld">
      <pc:chgData name="Airisa Žiga" userId="1ef7a886-edcc-4908-9ecd-2af198d35486" providerId="ADAL" clId="{ABF4CBF8-0CA6-4B9A-85CB-9ABE6E96FE00}" dt="2025-01-08T08:18:37.724" v="1268" actId="27309"/>
      <pc:docMkLst>
        <pc:docMk/>
      </pc:docMkLst>
      <pc:sldChg chg="modSp mod">
        <pc:chgData name="Airisa Žiga" userId="1ef7a886-edcc-4908-9ecd-2af198d35486" providerId="ADAL" clId="{ABF4CBF8-0CA6-4B9A-85CB-9ABE6E96FE00}" dt="2024-12-14T11:37:57.928" v="34" actId="20577"/>
        <pc:sldMkLst>
          <pc:docMk/>
          <pc:sldMk cId="0" sldId="257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65"/>
        </pc:sldMkLst>
      </pc:sldChg>
      <pc:sldChg chg="modSp mod">
        <pc:chgData name="Airisa Žiga" userId="1ef7a886-edcc-4908-9ecd-2af198d35486" providerId="ADAL" clId="{ABF4CBF8-0CA6-4B9A-85CB-9ABE6E96FE00}" dt="2024-12-14T12:16:10.472" v="411" actId="20577"/>
        <pc:sldMkLst>
          <pc:docMk/>
          <pc:sldMk cId="0" sldId="266"/>
        </pc:sldMkLst>
      </pc:sldChg>
      <pc:sldChg chg="modSp mod modCm">
        <pc:chgData name="Airisa Žiga" userId="1ef7a886-edcc-4908-9ecd-2af198d35486" providerId="ADAL" clId="{ABF4CBF8-0CA6-4B9A-85CB-9ABE6E96FE00}" dt="2024-12-14T11:39:44.715" v="71" actId="20577"/>
        <pc:sldMkLst>
          <pc:docMk/>
          <pc:sldMk cId="0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irisa Žiga" userId="1ef7a886-edcc-4908-9ecd-2af198d35486" providerId="ADAL" clId="{ABF4CBF8-0CA6-4B9A-85CB-9ABE6E96FE00}" dt="2024-12-14T11:39:44.715" v="71" actId="20577"/>
              <pc2:cmMkLst xmlns:pc2="http://schemas.microsoft.com/office/powerpoint/2019/9/main/command">
                <pc:docMk/>
                <pc:sldMk cId="0" sldId="267"/>
                <pc2:cmMk id="{B5B1F62F-899E-4375-ACAF-4E02CE15E33D}"/>
              </pc2:cmMkLst>
            </pc226:cmChg>
            <pc226:cmChg xmlns:pc226="http://schemas.microsoft.com/office/powerpoint/2022/06/main/command" chg="mod">
              <pc226:chgData name="Airisa Žiga" userId="1ef7a886-edcc-4908-9ecd-2af198d35486" providerId="ADAL" clId="{ABF4CBF8-0CA6-4B9A-85CB-9ABE6E96FE00}" dt="2024-12-14T11:39:44.715" v="71" actId="20577"/>
              <pc2:cmMkLst xmlns:pc2="http://schemas.microsoft.com/office/powerpoint/2019/9/main/command">
                <pc:docMk/>
                <pc:sldMk cId="0" sldId="267"/>
                <pc2:cmMk id="{34086148-26AB-41C4-88E2-918914DEE17B}"/>
              </pc2:cmMkLst>
            </pc226:cmChg>
          </p:ext>
        </pc:extLst>
      </pc:sldChg>
      <pc:sldChg chg="modSp mod">
        <pc:chgData name="Airisa Žiga" userId="1ef7a886-edcc-4908-9ecd-2af198d35486" providerId="ADAL" clId="{ABF4CBF8-0CA6-4B9A-85CB-9ABE6E96FE00}" dt="2024-12-14T11:30:52.277" v="3" actId="27636"/>
        <pc:sldMkLst>
          <pc:docMk/>
          <pc:sldMk cId="0" sldId="268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70"/>
        </pc:sldMkLst>
      </pc:sldChg>
      <pc:sldChg chg="modSp mod modCm">
        <pc:chgData name="Airisa Žiga" userId="1ef7a886-edcc-4908-9ecd-2af198d35486" providerId="ADAL" clId="{ABF4CBF8-0CA6-4B9A-85CB-9ABE6E96FE00}" dt="2024-12-14T11:57:54.040" v="298" actId="20577"/>
        <pc:sldMkLst>
          <pc:docMk/>
          <pc:sldMk cId="0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irisa Žiga" userId="1ef7a886-edcc-4908-9ecd-2af198d35486" providerId="ADAL" clId="{ABF4CBF8-0CA6-4B9A-85CB-9ABE6E96FE00}" dt="2024-12-14T11:57:54.040" v="298" actId="20577"/>
              <pc2:cmMkLst xmlns:pc2="http://schemas.microsoft.com/office/powerpoint/2019/9/main/command">
                <pc:docMk/>
                <pc:sldMk cId="0" sldId="271"/>
                <pc2:cmMk id="{E4F73A64-BC1E-4E96-A61E-D092B984736E}"/>
              </pc2:cmMkLst>
            </pc226:cmChg>
          </p:ext>
        </pc:ext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73"/>
        </pc:sldMkLst>
      </pc:sldChg>
      <pc:sldChg chg="modSp mod">
        <pc:chgData name="Airisa Žiga" userId="1ef7a886-edcc-4908-9ecd-2af198d35486" providerId="ADAL" clId="{ABF4CBF8-0CA6-4B9A-85CB-9ABE6E96FE00}" dt="2024-12-14T11:30:52.383" v="8" actId="27636"/>
        <pc:sldMkLst>
          <pc:docMk/>
          <pc:sldMk cId="0" sldId="274"/>
        </pc:sldMkLst>
      </pc:sldChg>
      <pc:sldChg chg="modSp mod">
        <pc:chgData name="Airisa Žiga" userId="1ef7a886-edcc-4908-9ecd-2af198d35486" providerId="ADAL" clId="{ABF4CBF8-0CA6-4B9A-85CB-9ABE6E96FE00}" dt="2024-12-14T12:22:13.741" v="460" actId="6549"/>
        <pc:sldMkLst>
          <pc:docMk/>
          <pc:sldMk cId="0" sldId="275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76"/>
        </pc:sldMkLst>
      </pc:sldChg>
      <pc:sldChg chg="modSp mod modCm">
        <pc:chgData name="Airisa Žiga" userId="1ef7a886-edcc-4908-9ecd-2af198d35486" providerId="ADAL" clId="{ABF4CBF8-0CA6-4B9A-85CB-9ABE6E96FE00}" dt="2024-12-14T13:22:01.752" v="535" actId="20577"/>
        <pc:sldMkLst>
          <pc:docMk/>
          <pc:sldMk cId="0" sldId="27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irisa Žiga" userId="1ef7a886-edcc-4908-9ecd-2af198d35486" providerId="ADAL" clId="{ABF4CBF8-0CA6-4B9A-85CB-9ABE6E96FE00}" dt="2024-12-14T13:22:01.752" v="535" actId="20577"/>
              <pc2:cmMkLst xmlns:pc2="http://schemas.microsoft.com/office/powerpoint/2019/9/main/command">
                <pc:docMk/>
                <pc:sldMk cId="0" sldId="277"/>
                <pc2:cmMk id="{D5F563BB-378F-4469-9CD6-FA7A26106F4D}"/>
              </pc2:cmMkLst>
            </pc226:cmChg>
          </p:ext>
        </pc:extLst>
      </pc:sldChg>
      <pc:sldChg chg="modSp mod">
        <pc:chgData name="Airisa Žiga" userId="1ef7a886-edcc-4908-9ecd-2af198d35486" providerId="ADAL" clId="{ABF4CBF8-0CA6-4B9A-85CB-9ABE6E96FE00}" dt="2024-12-14T13:22:40.711" v="536" actId="20577"/>
        <pc:sldMkLst>
          <pc:docMk/>
          <pc:sldMk cId="0" sldId="278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79"/>
        </pc:sldMkLst>
      </pc:sldChg>
      <pc:sldChg chg="modSp mod">
        <pc:chgData name="Airisa Žiga" userId="1ef7a886-edcc-4908-9ecd-2af198d35486" providerId="ADAL" clId="{ABF4CBF8-0CA6-4B9A-85CB-9ABE6E96FE00}" dt="2024-12-14T11:52:16.989" v="126" actId="20577"/>
        <pc:sldMkLst>
          <pc:docMk/>
          <pc:sldMk cId="0" sldId="280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81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82"/>
        </pc:sldMkLst>
      </pc:sldChg>
      <pc:sldChg chg="modSp mod">
        <pc:chgData name="Airisa Žiga" userId="1ef7a886-edcc-4908-9ecd-2af198d35486" providerId="ADAL" clId="{ABF4CBF8-0CA6-4B9A-85CB-9ABE6E96FE00}" dt="2024-12-14T11:30:52.450" v="11" actId="27636"/>
        <pc:sldMkLst>
          <pc:docMk/>
          <pc:sldMk cId="0" sldId="283"/>
        </pc:sldMkLst>
      </pc:sldChg>
      <pc:sldChg chg="modSp mod">
        <pc:chgData name="Airisa Žiga" userId="1ef7a886-edcc-4908-9ecd-2af198d35486" providerId="ADAL" clId="{ABF4CBF8-0CA6-4B9A-85CB-9ABE6E96FE00}" dt="2024-12-14T12:17:21.112" v="453" actId="20577"/>
        <pc:sldMkLst>
          <pc:docMk/>
          <pc:sldMk cId="0" sldId="287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88"/>
        </pc:sldMkLst>
      </pc:sldChg>
      <pc:sldChg chg="modSp mod">
        <pc:chgData name="Airisa Žiga" userId="1ef7a886-edcc-4908-9ecd-2af198d35486" providerId="ADAL" clId="{ABF4CBF8-0CA6-4B9A-85CB-9ABE6E96FE00}" dt="2024-12-28T06:32:51.017" v="1267" actId="20577"/>
        <pc:sldMkLst>
          <pc:docMk/>
          <pc:sldMk cId="0" sldId="289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90"/>
        </pc:sldMkLst>
      </pc:sldChg>
      <pc:sldChg chg="addSp modSp mod">
        <pc:chgData name="Airisa Žiga" userId="1ef7a886-edcc-4908-9ecd-2af198d35486" providerId="ADAL" clId="{ABF4CBF8-0CA6-4B9A-85CB-9ABE6E96FE00}" dt="2025-01-08T08:18:37.724" v="1268" actId="27309"/>
        <pc:sldMkLst>
          <pc:docMk/>
          <pc:sldMk cId="0" sldId="292"/>
        </pc:sldMkLst>
      </pc:sldChg>
      <pc:sldChg chg="modSp mod">
        <pc:chgData name="Airisa Žiga" userId="1ef7a886-edcc-4908-9ecd-2af198d35486" providerId="ADAL" clId="{ABF4CBF8-0CA6-4B9A-85CB-9ABE6E96FE00}" dt="2024-12-14T12:14:33.627" v="344" actId="20577"/>
        <pc:sldMkLst>
          <pc:docMk/>
          <pc:sldMk cId="0" sldId="293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94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96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97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0" sldId="298"/>
        </pc:sldMkLst>
      </pc:sldChg>
      <pc:sldChg chg="modSp mod">
        <pc:chgData name="Airisa Žiga" userId="1ef7a886-edcc-4908-9ecd-2af198d35486" providerId="ADAL" clId="{ABF4CBF8-0CA6-4B9A-85CB-9ABE6E96FE00}" dt="2024-12-14T12:10:55.570" v="332" actId="6549"/>
        <pc:sldMkLst>
          <pc:docMk/>
          <pc:sldMk cId="1815827641" sldId="299"/>
        </pc:sldMkLst>
      </pc:sldChg>
      <pc:sldChg chg="modSp">
        <pc:chgData name="Airisa Žiga" userId="1ef7a886-edcc-4908-9ecd-2af198d35486" providerId="ADAL" clId="{ABF4CBF8-0CA6-4B9A-85CB-9ABE6E96FE00}" dt="2024-12-14T11:30:52.107" v="0"/>
        <pc:sldMkLst>
          <pc:docMk/>
          <pc:sldMk cId="162998617" sldId="300"/>
        </pc:sldMkLst>
      </pc:sldChg>
      <pc:sldChg chg="modSp mod">
        <pc:chgData name="Airisa Žiga" userId="1ef7a886-edcc-4908-9ecd-2af198d35486" providerId="ADAL" clId="{ABF4CBF8-0CA6-4B9A-85CB-9ABE6E96FE00}" dt="2024-12-14T14:05:01.053" v="1112" actId="20577"/>
        <pc:sldMkLst>
          <pc:docMk/>
          <pc:sldMk cId="3606983569" sldId="301"/>
        </pc:sldMkLst>
      </pc:sldChg>
    </pc:docChg>
  </pc:docChgLst>
  <pc:docChgLst>
    <pc:chgData name="Airisa Žiga" userId="S::airisa.ziga@cfla.gov.lv::1ef7a886-edcc-4908-9ecd-2af198d35486" providerId="AD" clId="Web-{E5411CC3-B703-4364-8915-0967C46BA6D3}"/>
    <pc:docChg chg="modSld">
      <pc:chgData name="Airisa Žiga" userId="S::airisa.ziga@cfla.gov.lv::1ef7a886-edcc-4908-9ecd-2af198d35486" providerId="AD" clId="Web-{E5411CC3-B703-4364-8915-0967C46BA6D3}" dt="2024-12-18T06:39:08.298" v="7" actId="20577"/>
      <pc:docMkLst>
        <pc:docMk/>
      </pc:docMkLst>
      <pc:sldChg chg="modSp">
        <pc:chgData name="Airisa Žiga" userId="S::airisa.ziga@cfla.gov.lv::1ef7a886-edcc-4908-9ecd-2af198d35486" providerId="AD" clId="Web-{E5411CC3-B703-4364-8915-0967C46BA6D3}" dt="2024-12-18T06:39:08.298" v="7" actId="20577"/>
        <pc:sldMkLst>
          <pc:docMk/>
          <pc:sldMk cId="0" sldId="274"/>
        </pc:sldMkLst>
      </pc:sldChg>
    </pc:docChg>
  </pc:docChgLst>
  <pc:docChgLst>
    <pc:chgData name="Airisa Žiga" userId="1ef7a886-edcc-4908-9ecd-2af198d35486" providerId="ADAL" clId="{07088652-C87D-4D49-A4F9-1E3BD47C6652}"/>
    <pc:docChg chg="modSld">
      <pc:chgData name="Airisa Žiga" userId="1ef7a886-edcc-4908-9ecd-2af198d35486" providerId="ADAL" clId="{07088652-C87D-4D49-A4F9-1E3BD47C6652}" dt="2025-09-04T09:57:26.952" v="0" actId="20577"/>
      <pc:docMkLst>
        <pc:docMk/>
      </pc:docMkLst>
      <pc:sldChg chg="modSp mod">
        <pc:chgData name="Airisa Žiga" userId="1ef7a886-edcc-4908-9ecd-2af198d35486" providerId="ADAL" clId="{07088652-C87D-4D49-A4F9-1E3BD47C6652}" dt="2025-09-04T09:57:26.952" v="0" actId="20577"/>
        <pc:sldMkLst>
          <pc:docMk/>
          <pc:sldMk cId="0" sldId="276"/>
        </pc:sldMkLst>
        <pc:spChg chg="mod">
          <ac:chgData name="Airisa Žiga" userId="1ef7a886-edcc-4908-9ecd-2af198d35486" providerId="ADAL" clId="{07088652-C87D-4D49-A4F9-1E3BD47C6652}" dt="2025-09-04T09:57:26.952" v="0" actId="20577"/>
          <ac:spMkLst>
            <pc:docMk/>
            <pc:sldMk cId="0" sldId="276"/>
            <ac:spMk id="31747" creationId="{17148517-4B15-85E8-92F3-47F67828B213}"/>
          </ac:spMkLst>
        </pc:spChg>
      </pc:sldChg>
    </pc:docChg>
  </pc:docChgLst>
  <pc:docChgLst>
    <pc:chgData name="Agnese Klētniece" userId="S::agnese.kletniece@cfla.gov.lv::eb55ace5-daa6-4c9d-a260-f791747ed91d" providerId="AD" clId="Web-{7DFE1C6D-1742-845E-AAB9-B187C9D6C8A2}"/>
    <pc:docChg chg="mod modSld">
      <pc:chgData name="Agnese Klētniece" userId="S::agnese.kletniece@cfla.gov.lv::eb55ace5-daa6-4c9d-a260-f791747ed91d" providerId="AD" clId="Web-{7DFE1C6D-1742-845E-AAB9-B187C9D6C8A2}" dt="2024-07-19T11:25:53.296" v="29"/>
      <pc:docMkLst>
        <pc:docMk/>
      </pc:docMkLst>
      <pc:sldChg chg="addCm">
        <pc:chgData name="Agnese Klētniece" userId="S::agnese.kletniece@cfla.gov.lv::eb55ace5-daa6-4c9d-a260-f791747ed91d" providerId="AD" clId="Web-{7DFE1C6D-1742-845E-AAB9-B187C9D6C8A2}" dt="2024-07-19T10:35:50.382" v="19"/>
        <pc:sldMkLst>
          <pc:docMk/>
          <pc:sldMk cId="0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gnese Klētniece" userId="S::agnese.kletniece@cfla.gov.lv::eb55ace5-daa6-4c9d-a260-f791747ed91d" providerId="AD" clId="Web-{7DFE1C6D-1742-845E-AAB9-B187C9D6C8A2}" dt="2024-07-19T10:35:50.382" v="19"/>
              <pc2:cmMkLst xmlns:pc2="http://schemas.microsoft.com/office/powerpoint/2019/9/main/command">
                <pc:docMk/>
                <pc:sldMk cId="0" sldId="257"/>
                <pc2:cmMk id="{50CCBB90-0086-40C7-BC0B-91233E8855D6}"/>
              </pc2:cmMkLst>
            </pc226:cmChg>
          </p:ext>
        </pc:extLst>
      </pc:sldChg>
      <pc:sldChg chg="modCm">
        <pc:chgData name="Agnese Klētniece" userId="S::agnese.kletniece@cfla.gov.lv::eb55ace5-daa6-4c9d-a260-f791747ed91d" providerId="AD" clId="Web-{7DFE1C6D-1742-845E-AAB9-B187C9D6C8A2}" dt="2024-07-19T11:25:53.296" v="29"/>
        <pc:sldMkLst>
          <pc:docMk/>
          <pc:sldMk cId="0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Agnese Klētniece" userId="S::agnese.kletniece@cfla.gov.lv::eb55ace5-daa6-4c9d-a260-f791747ed91d" providerId="AD" clId="Web-{7DFE1C6D-1742-845E-AAB9-B187C9D6C8A2}" dt="2024-07-19T11:25:53.296" v="29"/>
              <pc2:cmMkLst xmlns:pc2="http://schemas.microsoft.com/office/powerpoint/2019/9/main/command">
                <pc:docMk/>
                <pc:sldMk cId="0" sldId="267"/>
                <pc2:cmMk id="{34086148-26AB-41C4-88E2-918914DEE17B}"/>
              </pc2:cmMkLst>
              <pc226:cmRplyChg chg="add">
                <pc226:chgData name="Agnese Klētniece" userId="S::agnese.kletniece@cfla.gov.lv::eb55ace5-daa6-4c9d-a260-f791747ed91d" providerId="AD" clId="Web-{7DFE1C6D-1742-845E-AAB9-B187C9D6C8A2}" dt="2024-07-19T11:25:53.296" v="29"/>
                <pc2:cmRplyMkLst xmlns:pc2="http://schemas.microsoft.com/office/powerpoint/2019/9/main/command">
                  <pc:docMk/>
                  <pc:sldMk cId="0" sldId="267"/>
                  <pc2:cmMk id="{34086148-26AB-41C4-88E2-918914DEE17B}"/>
                  <pc2:cmRplyMk id="{237BE999-F1DB-4E0F-B680-D2E39E4B8DC0}"/>
                </pc2:cmRplyMkLst>
              </pc226:cmRplyChg>
            </pc226:cmChg>
          </p:ext>
        </pc:extLst>
      </pc:sldChg>
      <pc:sldChg chg="modCm">
        <pc:chgData name="Agnese Klētniece" userId="S::agnese.kletniece@cfla.gov.lv::eb55ace5-daa6-4c9d-a260-f791747ed91d" providerId="AD" clId="Web-{7DFE1C6D-1742-845E-AAB9-B187C9D6C8A2}" dt="2024-07-19T09:15:00.967" v="3"/>
        <pc:sldMkLst>
          <pc:docMk/>
          <pc:sldMk cId="0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Agnese Klētniece" userId="S::agnese.kletniece@cfla.gov.lv::eb55ace5-daa6-4c9d-a260-f791747ed91d" providerId="AD" clId="Web-{7DFE1C6D-1742-845E-AAB9-B187C9D6C8A2}" dt="2024-07-19T09:15:00.967" v="3"/>
              <pc2:cmMkLst xmlns:pc2="http://schemas.microsoft.com/office/powerpoint/2019/9/main/command">
                <pc:docMk/>
                <pc:sldMk cId="0" sldId="271"/>
                <pc2:cmMk id="{E4F73A64-BC1E-4E96-A61E-D092B984736E}"/>
              </pc2:cmMkLst>
              <pc226:cmRplyChg chg="add mod">
                <pc226:chgData name="Agnese Klētniece" userId="S::agnese.kletniece@cfla.gov.lv::eb55ace5-daa6-4c9d-a260-f791747ed91d" providerId="AD" clId="Web-{7DFE1C6D-1742-845E-AAB9-B187C9D6C8A2}" dt="2024-07-19T09:15:00.967" v="3"/>
                <pc2:cmRplyMkLst xmlns:pc2="http://schemas.microsoft.com/office/powerpoint/2019/9/main/command">
                  <pc:docMk/>
                  <pc:sldMk cId="0" sldId="271"/>
                  <pc2:cmMk id="{E4F73A64-BC1E-4E96-A61E-D092B984736E}"/>
                  <pc2:cmRplyMk id="{AEDFE963-2E34-4A2D-AEC9-BDB35CFF0314}"/>
                </pc2:cmRplyMkLst>
              </pc226:cmRplyChg>
            </pc226:cmChg>
          </p:ext>
        </pc:extLst>
      </pc:sldChg>
      <pc:sldChg chg="addCm modCm">
        <pc:chgData name="Agnese Klētniece" userId="S::agnese.kletniece@cfla.gov.lv::eb55ace5-daa6-4c9d-a260-f791747ed91d" providerId="AD" clId="Web-{7DFE1C6D-1742-845E-AAB9-B187C9D6C8A2}" dt="2024-07-19T09:19:38.078" v="6"/>
        <pc:sldMkLst>
          <pc:docMk/>
          <pc:sldMk cId="0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gnese Klētniece" userId="S::agnese.kletniece@cfla.gov.lv::eb55ace5-daa6-4c9d-a260-f791747ed91d" providerId="AD" clId="Web-{7DFE1C6D-1742-845E-AAB9-B187C9D6C8A2}" dt="2024-07-19T09:19:38.078" v="6"/>
              <pc2:cmMkLst xmlns:pc2="http://schemas.microsoft.com/office/powerpoint/2019/9/main/command">
                <pc:docMk/>
                <pc:sldMk cId="0" sldId="273"/>
                <pc2:cmMk id="{65239601-F590-4C92-9E02-D1948BC43692}"/>
              </pc2:cmMkLst>
            </pc226:cmChg>
            <pc226:cmChg xmlns:pc226="http://schemas.microsoft.com/office/powerpoint/2022/06/main/command" chg="add mod">
              <pc226:chgData name="Agnese Klētniece" userId="S::agnese.kletniece@cfla.gov.lv::eb55ace5-daa6-4c9d-a260-f791747ed91d" providerId="AD" clId="Web-{7DFE1C6D-1742-845E-AAB9-B187C9D6C8A2}" dt="2024-07-19T09:17:33.808" v="5"/>
              <pc2:cmMkLst xmlns:pc2="http://schemas.microsoft.com/office/powerpoint/2019/9/main/command">
                <pc:docMk/>
                <pc:sldMk cId="0" sldId="273"/>
                <pc2:cmMk id="{B8C18683-83E4-4B57-8A72-7E1E6F4E2448}"/>
              </pc2:cmMkLst>
            </pc226:cmChg>
          </p:ext>
        </pc:extLst>
      </pc:sldChg>
      <pc:sldChg chg="modSp addCm modCm">
        <pc:chgData name="Agnese Klētniece" userId="S::agnese.kletniece@cfla.gov.lv::eb55ace5-daa6-4c9d-a260-f791747ed91d" providerId="AD" clId="Web-{7DFE1C6D-1742-845E-AAB9-B187C9D6C8A2}" dt="2024-07-19T10:49:16.637" v="23"/>
        <pc:sldMkLst>
          <pc:docMk/>
          <pc:sldMk cId="0" sldId="27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Agnese Klētniece" userId="S::agnese.kletniece@cfla.gov.lv::eb55ace5-daa6-4c9d-a260-f791747ed91d" providerId="AD" clId="Web-{7DFE1C6D-1742-845E-AAB9-B187C9D6C8A2}" dt="2024-07-19T10:24:11.714" v="15"/>
              <pc2:cmMkLst xmlns:pc2="http://schemas.microsoft.com/office/powerpoint/2019/9/main/command">
                <pc:docMk/>
                <pc:sldMk cId="0" sldId="276"/>
                <pc2:cmMk id="{B45F89A0-3AC4-418B-8B40-FB152FAA1332}"/>
              </pc2:cmMkLst>
            </pc226:cmChg>
            <pc226:cmChg xmlns:pc226="http://schemas.microsoft.com/office/powerpoint/2022/06/main/command" chg="add mod">
              <pc226:chgData name="Agnese Klētniece" userId="S::agnese.kletniece@cfla.gov.lv::eb55ace5-daa6-4c9d-a260-f791747ed91d" providerId="AD" clId="Web-{7DFE1C6D-1742-845E-AAB9-B187C9D6C8A2}" dt="2024-07-19T10:49:16.637" v="23"/>
              <pc2:cmMkLst xmlns:pc2="http://schemas.microsoft.com/office/powerpoint/2019/9/main/command">
                <pc:docMk/>
                <pc:sldMk cId="0" sldId="276"/>
                <pc2:cmMk id="{94F4C3C0-EA04-4487-9A31-8839D3A78A31}"/>
              </pc2:cmMkLst>
            </pc226:cmChg>
          </p:ext>
        </pc:extLst>
      </pc:sldChg>
      <pc:sldChg chg="addCm modCm">
        <pc:chgData name="Agnese Klētniece" userId="S::agnese.kletniece@cfla.gov.lv::eb55ace5-daa6-4c9d-a260-f791747ed91d" providerId="AD" clId="Web-{7DFE1C6D-1742-845E-AAB9-B187C9D6C8A2}" dt="2024-07-19T10:25:22.623" v="16"/>
        <pc:sldMkLst>
          <pc:docMk/>
          <pc:sldMk cId="0" sldId="27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Agnese Klētniece" userId="S::agnese.kletniece@cfla.gov.lv::eb55ace5-daa6-4c9d-a260-f791747ed91d" providerId="AD" clId="Web-{7DFE1C6D-1742-845E-AAB9-B187C9D6C8A2}" dt="2024-07-19T10:25:22.623" v="16"/>
              <pc2:cmMkLst xmlns:pc2="http://schemas.microsoft.com/office/powerpoint/2019/9/main/command">
                <pc:docMk/>
                <pc:sldMk cId="0" sldId="277"/>
                <pc2:cmMk id="{70491D20-6194-41E9-9627-9C904865668A}"/>
              </pc2:cmMkLst>
            </pc226:cmChg>
          </p:ext>
        </pc:extLst>
      </pc:sldChg>
      <pc:sldChg chg="addCm modCm">
        <pc:chgData name="Agnese Klētniece" userId="S::agnese.kletniece@cfla.gov.lv::eb55ace5-daa6-4c9d-a260-f791747ed91d" providerId="AD" clId="Web-{7DFE1C6D-1742-845E-AAB9-B187C9D6C8A2}" dt="2024-07-19T10:51:18.454" v="24"/>
        <pc:sldMkLst>
          <pc:docMk/>
          <pc:sldMk cId="0" sldId="27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Agnese Klētniece" userId="S::agnese.kletniece@cfla.gov.lv::eb55ace5-daa6-4c9d-a260-f791747ed91d" providerId="AD" clId="Web-{7DFE1C6D-1742-845E-AAB9-B187C9D6C8A2}" dt="2024-07-19T10:51:18.454" v="24"/>
              <pc2:cmMkLst xmlns:pc2="http://schemas.microsoft.com/office/powerpoint/2019/9/main/command">
                <pc:docMk/>
                <pc:sldMk cId="0" sldId="278"/>
                <pc2:cmMk id="{CF063C1C-4F5A-4CFD-9121-DD7E968A7A52}"/>
              </pc2:cmMkLst>
            </pc226:cmChg>
            <pc226:cmChg xmlns:pc226="http://schemas.microsoft.com/office/powerpoint/2022/06/main/command" chg="add">
              <pc226:chgData name="Agnese Klētniece" userId="S::agnese.kletniece@cfla.gov.lv::eb55ace5-daa6-4c9d-a260-f791747ed91d" providerId="AD" clId="Web-{7DFE1C6D-1742-845E-AAB9-B187C9D6C8A2}" dt="2024-07-19T10:32:42.406" v="18"/>
              <pc2:cmMkLst xmlns:pc2="http://schemas.microsoft.com/office/powerpoint/2019/9/main/command">
                <pc:docMk/>
                <pc:sldMk cId="0" sldId="278"/>
                <pc2:cmMk id="{77D953EC-77D2-4E0A-B758-AD7BC19FCC47}"/>
              </pc2:cmMkLst>
            </pc226:cmChg>
          </p:ext>
        </pc:extLst>
      </pc:sldChg>
      <pc:sldChg chg="addCm">
        <pc:chgData name="Agnese Klētniece" userId="S::agnese.kletniece@cfla.gov.lv::eb55ace5-daa6-4c9d-a260-f791747ed91d" providerId="AD" clId="Web-{7DFE1C6D-1742-845E-AAB9-B187C9D6C8A2}" dt="2024-07-19T09:23:25.915" v="8"/>
        <pc:sldMkLst>
          <pc:docMk/>
          <pc:sldMk cId="0" sldId="28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gnese Klētniece" userId="S::agnese.kletniece@cfla.gov.lv::eb55ace5-daa6-4c9d-a260-f791747ed91d" providerId="AD" clId="Web-{7DFE1C6D-1742-845E-AAB9-B187C9D6C8A2}" dt="2024-07-19T09:23:25.915" v="8"/>
              <pc2:cmMkLst xmlns:pc2="http://schemas.microsoft.com/office/powerpoint/2019/9/main/command">
                <pc:docMk/>
                <pc:sldMk cId="0" sldId="287"/>
                <pc2:cmMk id="{E14E2710-00B1-47A7-ADED-DB9C83F3F9EE}"/>
              </pc2:cmMkLst>
            </pc226:cmChg>
          </p:ext>
        </pc:extLst>
      </pc:sldChg>
      <pc:sldChg chg="addCm modCm">
        <pc:chgData name="Agnese Klētniece" userId="S::agnese.kletniece@cfla.gov.lv::eb55ace5-daa6-4c9d-a260-f791747ed91d" providerId="AD" clId="Web-{7DFE1C6D-1742-845E-AAB9-B187C9D6C8A2}" dt="2024-07-19T11:07:26.662" v="28"/>
        <pc:sldMkLst>
          <pc:docMk/>
          <pc:sldMk cId="0" sldId="28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Agnese Klētniece" userId="S::agnese.kletniece@cfla.gov.lv::eb55ace5-daa6-4c9d-a260-f791747ed91d" providerId="AD" clId="Web-{7DFE1C6D-1742-845E-AAB9-B187C9D6C8A2}" dt="2024-07-19T11:05:35.157" v="26"/>
              <pc2:cmMkLst xmlns:pc2="http://schemas.microsoft.com/office/powerpoint/2019/9/main/command">
                <pc:docMk/>
                <pc:sldMk cId="0" sldId="289"/>
                <pc2:cmMk id="{94E17533-023C-4F28-856D-9B37CC2485DA}"/>
              </pc2:cmMkLst>
            </pc226:cmChg>
            <pc226:cmChg xmlns:pc226="http://schemas.microsoft.com/office/powerpoint/2022/06/main/command" chg="add">
              <pc226:chgData name="Agnese Klētniece" userId="S::agnese.kletniece@cfla.gov.lv::eb55ace5-daa6-4c9d-a260-f791747ed91d" providerId="AD" clId="Web-{7DFE1C6D-1742-845E-AAB9-B187C9D6C8A2}" dt="2024-07-19T11:06:51.473" v="27"/>
              <pc2:cmMkLst xmlns:pc2="http://schemas.microsoft.com/office/powerpoint/2019/9/main/command">
                <pc:docMk/>
                <pc:sldMk cId="0" sldId="289"/>
                <pc2:cmMk id="{6A39A33C-64CD-4562-9047-314A8910D29C}"/>
              </pc2:cmMkLst>
            </pc226:cmChg>
            <pc226:cmChg xmlns:pc226="http://schemas.microsoft.com/office/powerpoint/2022/06/main/command" chg="">
              <pc226:chgData name="Agnese Klētniece" userId="S::agnese.kletniece@cfla.gov.lv::eb55ace5-daa6-4c9d-a260-f791747ed91d" providerId="AD" clId="Web-{7DFE1C6D-1742-845E-AAB9-B187C9D6C8A2}" dt="2024-07-19T11:07:26.662" v="28"/>
              <pc2:cmMkLst xmlns:pc2="http://schemas.microsoft.com/office/powerpoint/2019/9/main/command">
                <pc:docMk/>
                <pc:sldMk cId="0" sldId="289"/>
                <pc2:cmMk id="{4D47156F-DB42-44E3-B60B-D7132F227E4F}"/>
              </pc2:cmMkLst>
              <pc226:cmRplyChg chg="add">
                <pc226:chgData name="Agnese Klētniece" userId="S::agnese.kletniece@cfla.gov.lv::eb55ace5-daa6-4c9d-a260-f791747ed91d" providerId="AD" clId="Web-{7DFE1C6D-1742-845E-AAB9-B187C9D6C8A2}" dt="2024-07-19T11:07:26.662" v="28"/>
                <pc2:cmRplyMkLst xmlns:pc2="http://schemas.microsoft.com/office/powerpoint/2019/9/main/command">
                  <pc:docMk/>
                  <pc:sldMk cId="0" sldId="289"/>
                  <pc2:cmMk id="{4D47156F-DB42-44E3-B60B-D7132F227E4F}"/>
                  <pc2:cmRplyMk id="{4E73F103-1797-4F69-8707-3B7CE132EBE8}"/>
                </pc2:cmRplyMkLst>
              </pc226:cmRplyChg>
            </pc226:cmChg>
          </p:ext>
        </pc:extLst>
      </pc:sldChg>
      <pc:sldChg chg="addCm">
        <pc:chgData name="Agnese Klētniece" userId="S::agnese.kletniece@cfla.gov.lv::eb55ace5-daa6-4c9d-a260-f791747ed91d" providerId="AD" clId="Web-{7DFE1C6D-1742-845E-AAB9-B187C9D6C8A2}" dt="2024-07-19T09:21:38.160" v="7"/>
        <pc:sldMkLst>
          <pc:docMk/>
          <pc:sldMk cId="0" sldId="29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gnese Klētniece" userId="S::agnese.kletniece@cfla.gov.lv::eb55ace5-daa6-4c9d-a260-f791747ed91d" providerId="AD" clId="Web-{7DFE1C6D-1742-845E-AAB9-B187C9D6C8A2}" dt="2024-07-19T09:21:38.160" v="7"/>
              <pc2:cmMkLst xmlns:pc2="http://schemas.microsoft.com/office/powerpoint/2019/9/main/command">
                <pc:docMk/>
                <pc:sldMk cId="0" sldId="293"/>
                <pc2:cmMk id="{1D2093B2-4BF5-4071-A00D-ABD3B7754021}"/>
              </pc2:cmMkLst>
            </pc226:cmChg>
          </p:ext>
        </pc:extLst>
      </pc:sldChg>
      <pc:sldChg chg="addCm">
        <pc:chgData name="Agnese Klētniece" userId="S::agnese.kletniece@cfla.gov.lv::eb55ace5-daa6-4c9d-a260-f791747ed91d" providerId="AD" clId="Web-{7DFE1C6D-1742-845E-AAB9-B187C9D6C8A2}" dt="2024-07-19T09:25:00.012" v="9"/>
        <pc:sldMkLst>
          <pc:docMk/>
          <pc:sldMk cId="0" sldId="29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gnese Klētniece" userId="S::agnese.kletniece@cfla.gov.lv::eb55ace5-daa6-4c9d-a260-f791747ed91d" providerId="AD" clId="Web-{7DFE1C6D-1742-845E-AAB9-B187C9D6C8A2}" dt="2024-07-19T09:25:00.012" v="9"/>
              <pc2:cmMkLst xmlns:pc2="http://schemas.microsoft.com/office/powerpoint/2019/9/main/command">
                <pc:docMk/>
                <pc:sldMk cId="0" sldId="298"/>
                <pc2:cmMk id="{9362AE2B-D538-42D7-ACC9-F0AA806A4CDB}"/>
              </pc2:cmMkLst>
            </pc226:cmChg>
          </p:ext>
        </pc:extLst>
      </pc:sldChg>
    </pc:docChg>
  </pc:docChgLst>
  <pc:docChgLst>
    <pc:chgData name="Ilze Indrāne" userId="S::ilze.indrane@cfla.gov.lv::4578bce3-5c14-41ab-9f36-f504df925198" providerId="AD" clId="Web-{0C851A46-387A-EB0D-BD72-F020E0330941}"/>
    <pc:docChg chg="modSld">
      <pc:chgData name="Ilze Indrāne" userId="S::ilze.indrane@cfla.gov.lv::4578bce3-5c14-41ab-9f36-f504df925198" providerId="AD" clId="Web-{0C851A46-387A-EB0D-BD72-F020E0330941}" dt="2025-08-21T09:42:43.138" v="92" actId="20577"/>
      <pc:docMkLst>
        <pc:docMk/>
      </pc:docMkLst>
      <pc:sldChg chg="modSp">
        <pc:chgData name="Ilze Indrāne" userId="S::ilze.indrane@cfla.gov.lv::4578bce3-5c14-41ab-9f36-f504df925198" providerId="AD" clId="Web-{0C851A46-387A-EB0D-BD72-F020E0330941}" dt="2025-08-21T09:41:24.573" v="66" actId="20577"/>
        <pc:sldMkLst>
          <pc:docMk/>
          <pc:sldMk cId="0" sldId="292"/>
        </pc:sldMkLst>
        <pc:spChg chg="mod">
          <ac:chgData name="Ilze Indrāne" userId="S::ilze.indrane@cfla.gov.lv::4578bce3-5c14-41ab-9f36-f504df925198" providerId="AD" clId="Web-{0C851A46-387A-EB0D-BD72-F020E0330941}" dt="2025-08-21T09:41:24.573" v="66" actId="20577"/>
          <ac:spMkLst>
            <pc:docMk/>
            <pc:sldMk cId="0" sldId="292"/>
            <ac:spMk id="23555" creationId="{FCC21AE7-39FE-E6F5-A973-28C93678EB67}"/>
          </ac:spMkLst>
        </pc:spChg>
      </pc:sldChg>
      <pc:sldChg chg="modSp">
        <pc:chgData name="Ilze Indrāne" userId="S::ilze.indrane@cfla.gov.lv::4578bce3-5c14-41ab-9f36-f504df925198" providerId="AD" clId="Web-{0C851A46-387A-EB0D-BD72-F020E0330941}" dt="2025-08-21T09:42:43.138" v="92" actId="20577"/>
        <pc:sldMkLst>
          <pc:docMk/>
          <pc:sldMk cId="0" sldId="293"/>
        </pc:sldMkLst>
        <pc:spChg chg="mod">
          <ac:chgData name="Ilze Indrāne" userId="S::ilze.indrane@cfla.gov.lv::4578bce3-5c14-41ab-9f36-f504df925198" providerId="AD" clId="Web-{0C851A46-387A-EB0D-BD72-F020E0330941}" dt="2025-08-21T09:42:43.138" v="92" actId="20577"/>
          <ac:spMkLst>
            <pc:docMk/>
            <pc:sldMk cId="0" sldId="293"/>
            <ac:spMk id="24579" creationId="{BF339341-13A7-B6A1-A79C-B38C3C85A531}"/>
          </ac:spMkLst>
        </pc:spChg>
      </pc:sldChg>
    </pc:docChg>
  </pc:docChgLst>
  <pc:docChgLst>
    <pc:chgData name="Līga Juste" userId="S::liga.juste@cfla.gov.lv::bfd02933-dd09-47b7-a416-e37c8f90b66e" providerId="AD" clId="Web-{B59CD223-5F39-CCA3-AE68-76EE3C00EE0B}"/>
    <pc:docChg chg="modSld">
      <pc:chgData name="Līga Juste" userId="S::liga.juste@cfla.gov.lv::bfd02933-dd09-47b7-a416-e37c8f90b66e" providerId="AD" clId="Web-{B59CD223-5F39-CCA3-AE68-76EE3C00EE0B}" dt="2024-07-22T11:17:13.850" v="7" actId="20577"/>
      <pc:docMkLst>
        <pc:docMk/>
      </pc:docMkLst>
      <pc:sldChg chg="modSp modCm">
        <pc:chgData name="Līga Juste" userId="S::liga.juste@cfla.gov.lv::bfd02933-dd09-47b7-a416-e37c8f90b66e" providerId="AD" clId="Web-{B59CD223-5F39-CCA3-AE68-76EE3C00EE0B}" dt="2024-07-22T11:00:14.740" v="1" actId="20577"/>
        <pc:sldMkLst>
          <pc:docMk/>
          <pc:sldMk cId="0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īga Juste" userId="S::liga.juste@cfla.gov.lv::bfd02933-dd09-47b7-a416-e37c8f90b66e" providerId="AD" clId="Web-{B59CD223-5F39-CCA3-AE68-76EE3C00EE0B}" dt="2024-07-22T11:00:11.411" v="0" actId="20577"/>
              <pc2:cmMkLst xmlns:pc2="http://schemas.microsoft.com/office/powerpoint/2019/9/main/command">
                <pc:docMk/>
                <pc:sldMk cId="0" sldId="257"/>
                <pc2:cmMk id="{50CCBB90-0086-40C7-BC0B-91233E8855D6}"/>
              </pc2:cmMkLst>
            </pc226:cmChg>
          </p:ext>
        </pc:extLst>
      </pc:sldChg>
      <pc:sldChg chg="modSp modCm">
        <pc:chgData name="Līga Juste" userId="S::liga.juste@cfla.gov.lv::bfd02933-dd09-47b7-a416-e37c8f90b66e" providerId="AD" clId="Web-{B59CD223-5F39-CCA3-AE68-76EE3C00EE0B}" dt="2024-07-22T11:17:13.850" v="7" actId="20577"/>
        <pc:sldMkLst>
          <pc:docMk/>
          <pc:sldMk cId="0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īga Juste" userId="S::liga.juste@cfla.gov.lv::bfd02933-dd09-47b7-a416-e37c8f90b66e" providerId="AD" clId="Web-{B59CD223-5F39-CCA3-AE68-76EE3C00EE0B}" dt="2024-07-22T11:17:13.850" v="7" actId="20577"/>
              <pc2:cmMkLst xmlns:pc2="http://schemas.microsoft.com/office/powerpoint/2019/9/main/command">
                <pc:docMk/>
                <pc:sldMk cId="0" sldId="267"/>
                <pc2:cmMk id="{B5B1F62F-899E-4375-ACAF-4E02CE15E33D}"/>
              </pc2:cmMkLst>
            </pc226:cmChg>
            <pc226:cmChg xmlns:pc226="http://schemas.microsoft.com/office/powerpoint/2022/06/main/command" chg="mod">
              <pc226:chgData name="Līga Juste" userId="S::liga.juste@cfla.gov.lv::bfd02933-dd09-47b7-a416-e37c8f90b66e" providerId="AD" clId="Web-{B59CD223-5F39-CCA3-AE68-76EE3C00EE0B}" dt="2024-07-22T11:17:13.850" v="7" actId="20577"/>
              <pc2:cmMkLst xmlns:pc2="http://schemas.microsoft.com/office/powerpoint/2019/9/main/command">
                <pc:docMk/>
                <pc:sldMk cId="0" sldId="267"/>
                <pc2:cmMk id="{34086148-26AB-41C4-88E2-918914DEE17B}"/>
              </pc2:cmMkLst>
            </pc226:cmChg>
          </p:ext>
        </pc:extLst>
      </pc:sldChg>
    </pc:docChg>
  </pc:docChgLst>
  <pc:docChgLst>
    <pc:chgData name="Airisa Žiga" userId="S::airisa.ziga@cfla.gov.lv::1ef7a886-edcc-4908-9ecd-2af198d35486" providerId="AD" clId="Web-{746FA5E9-EA25-4106-8254-62315A59E7B1}"/>
    <pc:docChg chg="modSld">
      <pc:chgData name="Airisa Žiga" userId="S::airisa.ziga@cfla.gov.lv::1ef7a886-edcc-4908-9ecd-2af198d35486" providerId="AD" clId="Web-{746FA5E9-EA25-4106-8254-62315A59E7B1}" dt="2024-12-17T06:54:28.231" v="2" actId="20577"/>
      <pc:docMkLst>
        <pc:docMk/>
      </pc:docMkLst>
      <pc:sldChg chg="modSp">
        <pc:chgData name="Airisa Žiga" userId="S::airisa.ziga@cfla.gov.lv::1ef7a886-edcc-4908-9ecd-2af198d35486" providerId="AD" clId="Web-{746FA5E9-EA25-4106-8254-62315A59E7B1}" dt="2024-12-17T06:54:28.231" v="2" actId="20577"/>
        <pc:sldMkLst>
          <pc:docMk/>
          <pc:sldMk cId="162998617" sldId="300"/>
        </pc:sldMkLst>
      </pc:sldChg>
    </pc:docChg>
  </pc:docChgLst>
  <pc:docChgLst>
    <pc:chgData name="Airisa Žiga" userId="S::airisa.ziga@cfla.gov.lv::1ef7a886-edcc-4908-9ecd-2af198d35486" providerId="AD" clId="Web-{4EF2272B-C81F-4C4A-A3DE-A5747C0E8705}"/>
    <pc:docChg chg="modSld">
      <pc:chgData name="Airisa Žiga" userId="S::airisa.ziga@cfla.gov.lv::1ef7a886-edcc-4908-9ecd-2af198d35486" providerId="AD" clId="Web-{4EF2272B-C81F-4C4A-A3DE-A5747C0E8705}" dt="2024-12-28T06:23:04.048" v="10" actId="20577"/>
      <pc:docMkLst>
        <pc:docMk/>
      </pc:docMkLst>
      <pc:sldChg chg="modSp">
        <pc:chgData name="Airisa Žiga" userId="S::airisa.ziga@cfla.gov.lv::1ef7a886-edcc-4908-9ecd-2af198d35486" providerId="AD" clId="Web-{4EF2272B-C81F-4C4A-A3DE-A5747C0E8705}" dt="2024-12-28T06:23:04.048" v="10" actId="20577"/>
        <pc:sldMkLst>
          <pc:docMk/>
          <pc:sldMk cId="0" sldId="289"/>
        </pc:sldMkLst>
      </pc:sldChg>
    </pc:docChg>
  </pc:docChgLst>
  <pc:docChgLst>
    <pc:chgData name="Ilze Indrāne" userId="S::ilze.indrane@cfla.gov.lv::4578bce3-5c14-41ab-9f36-f504df925198" providerId="AD" clId="Web-{41CEA72F-8119-F74B-83CB-9C532C185B4E}"/>
    <pc:docChg chg="addSld delSld modSld">
      <pc:chgData name="Ilze Indrāne" userId="S::ilze.indrane@cfla.gov.lv::4578bce3-5c14-41ab-9f36-f504df925198" providerId="AD" clId="Web-{41CEA72F-8119-F74B-83CB-9C532C185B4E}" dt="2025-06-25T12:31:47.728" v="2403" actId="14100"/>
      <pc:docMkLst>
        <pc:docMk/>
      </pc:docMkLst>
      <pc:sldChg chg="modSp">
        <pc:chgData name="Ilze Indrāne" userId="S::ilze.indrane@cfla.gov.lv::4578bce3-5c14-41ab-9f36-f504df925198" providerId="AD" clId="Web-{41CEA72F-8119-F74B-83CB-9C532C185B4E}" dt="2025-06-25T07:55:07.521" v="42" actId="14100"/>
        <pc:sldMkLst>
          <pc:docMk/>
          <pc:sldMk cId="0" sldId="257"/>
        </pc:sldMkLst>
      </pc:sldChg>
      <pc:sldChg chg="modSp">
        <pc:chgData name="Ilze Indrāne" userId="S::ilze.indrane@cfla.gov.lv::4578bce3-5c14-41ab-9f36-f504df925198" providerId="AD" clId="Web-{41CEA72F-8119-F74B-83CB-9C532C185B4E}" dt="2025-06-25T11:59:52.177" v="2055" actId="20577"/>
        <pc:sldMkLst>
          <pc:docMk/>
          <pc:sldMk cId="0" sldId="265"/>
        </pc:sldMkLst>
      </pc:sldChg>
      <pc:sldChg chg="modSp">
        <pc:chgData name="Ilze Indrāne" userId="S::ilze.indrane@cfla.gov.lv::4578bce3-5c14-41ab-9f36-f504df925198" providerId="AD" clId="Web-{41CEA72F-8119-F74B-83CB-9C532C185B4E}" dt="2025-06-25T12:00:04.349" v="2057" actId="20577"/>
        <pc:sldMkLst>
          <pc:docMk/>
          <pc:sldMk cId="0" sldId="266"/>
        </pc:sldMkLst>
      </pc:sldChg>
      <pc:sldChg chg="modSp">
        <pc:chgData name="Ilze Indrāne" userId="S::ilze.indrane@cfla.gov.lv::4578bce3-5c14-41ab-9f36-f504df925198" providerId="AD" clId="Web-{41CEA72F-8119-F74B-83CB-9C532C185B4E}" dt="2025-06-25T11:42:34.754" v="1869" actId="20577"/>
        <pc:sldMkLst>
          <pc:docMk/>
          <pc:sldMk cId="0" sldId="267"/>
        </pc:sldMkLst>
      </pc:sldChg>
      <pc:sldChg chg="modSp">
        <pc:chgData name="Ilze Indrāne" userId="S::ilze.indrane@cfla.gov.lv::4578bce3-5c14-41ab-9f36-f504df925198" providerId="AD" clId="Web-{41CEA72F-8119-F74B-83CB-9C532C185B4E}" dt="2025-06-25T12:31:47.728" v="2403" actId="14100"/>
        <pc:sldMkLst>
          <pc:docMk/>
          <pc:sldMk cId="0" sldId="268"/>
        </pc:sldMkLst>
      </pc:sldChg>
      <pc:sldChg chg="modSp">
        <pc:chgData name="Ilze Indrāne" userId="S::ilze.indrane@cfla.gov.lv::4578bce3-5c14-41ab-9f36-f504df925198" providerId="AD" clId="Web-{41CEA72F-8119-F74B-83CB-9C532C185B4E}" dt="2025-06-25T11:43:32.019" v="1889" actId="20577"/>
        <pc:sldMkLst>
          <pc:docMk/>
          <pc:sldMk cId="0" sldId="270"/>
        </pc:sldMkLst>
      </pc:sldChg>
      <pc:sldChg chg="del">
        <pc:chgData name="Ilze Indrāne" userId="S::ilze.indrane@cfla.gov.lv::4578bce3-5c14-41ab-9f36-f504df925198" providerId="AD" clId="Web-{41CEA72F-8119-F74B-83CB-9C532C185B4E}" dt="2025-06-25T10:47:56.575" v="1001"/>
        <pc:sldMkLst>
          <pc:docMk/>
          <pc:sldMk cId="0" sldId="271"/>
        </pc:sldMkLst>
      </pc:sldChg>
      <pc:sldChg chg="modSp">
        <pc:chgData name="Ilze Indrāne" userId="S::ilze.indrane@cfla.gov.lv::4578bce3-5c14-41ab-9f36-f504df925198" providerId="AD" clId="Web-{41CEA72F-8119-F74B-83CB-9C532C185B4E}" dt="2025-06-25T11:50:31.004" v="1918" actId="20577"/>
        <pc:sldMkLst>
          <pc:docMk/>
          <pc:sldMk cId="0" sldId="273"/>
        </pc:sldMkLst>
      </pc:sldChg>
      <pc:sldChg chg="modSp">
        <pc:chgData name="Ilze Indrāne" userId="S::ilze.indrane@cfla.gov.lv::4578bce3-5c14-41ab-9f36-f504df925198" providerId="AD" clId="Web-{41CEA72F-8119-F74B-83CB-9C532C185B4E}" dt="2025-06-25T12:09:34.819" v="2147" actId="14100"/>
        <pc:sldMkLst>
          <pc:docMk/>
          <pc:sldMk cId="0" sldId="274"/>
        </pc:sldMkLst>
      </pc:sldChg>
      <pc:sldChg chg="modSp">
        <pc:chgData name="Ilze Indrāne" userId="S::ilze.indrane@cfla.gov.lv::4578bce3-5c14-41ab-9f36-f504df925198" providerId="AD" clId="Web-{41CEA72F-8119-F74B-83CB-9C532C185B4E}" dt="2025-06-25T11:25:23.158" v="1435" actId="20577"/>
        <pc:sldMkLst>
          <pc:docMk/>
          <pc:sldMk cId="0" sldId="275"/>
        </pc:sldMkLst>
      </pc:sldChg>
      <pc:sldChg chg="modSp">
        <pc:chgData name="Ilze Indrāne" userId="S::ilze.indrane@cfla.gov.lv::4578bce3-5c14-41ab-9f36-f504df925198" providerId="AD" clId="Web-{41CEA72F-8119-F74B-83CB-9C532C185B4E}" dt="2025-06-25T12:10:29.538" v="2151" actId="20577"/>
        <pc:sldMkLst>
          <pc:docMk/>
          <pc:sldMk cId="0" sldId="276"/>
        </pc:sldMkLst>
      </pc:sldChg>
      <pc:sldChg chg="modSp">
        <pc:chgData name="Ilze Indrāne" userId="S::ilze.indrane@cfla.gov.lv::4578bce3-5c14-41ab-9f36-f504df925198" providerId="AD" clId="Web-{41CEA72F-8119-F74B-83CB-9C532C185B4E}" dt="2025-06-25T12:14:38.445" v="2189" actId="20577"/>
        <pc:sldMkLst>
          <pc:docMk/>
          <pc:sldMk cId="0" sldId="277"/>
        </pc:sldMkLst>
      </pc:sldChg>
      <pc:sldChg chg="modSp">
        <pc:chgData name="Ilze Indrāne" userId="S::ilze.indrane@cfla.gov.lv::4578bce3-5c14-41ab-9f36-f504df925198" providerId="AD" clId="Web-{41CEA72F-8119-F74B-83CB-9C532C185B4E}" dt="2025-06-25T12:17:48.508" v="2216" actId="20577"/>
        <pc:sldMkLst>
          <pc:docMk/>
          <pc:sldMk cId="0" sldId="278"/>
        </pc:sldMkLst>
      </pc:sldChg>
      <pc:sldChg chg="modSp">
        <pc:chgData name="Ilze Indrāne" userId="S::ilze.indrane@cfla.gov.lv::4578bce3-5c14-41ab-9f36-f504df925198" providerId="AD" clId="Web-{41CEA72F-8119-F74B-83CB-9C532C185B4E}" dt="2025-06-25T11:50:02.661" v="1916" actId="20577"/>
        <pc:sldMkLst>
          <pc:docMk/>
          <pc:sldMk cId="0" sldId="280"/>
        </pc:sldMkLst>
      </pc:sldChg>
      <pc:sldChg chg="modSp">
        <pc:chgData name="Ilze Indrāne" userId="S::ilze.indrane@cfla.gov.lv::4578bce3-5c14-41ab-9f36-f504df925198" providerId="AD" clId="Web-{41CEA72F-8119-F74B-83CB-9C532C185B4E}" dt="2025-06-25T12:21:52.680" v="2314"/>
        <pc:sldMkLst>
          <pc:docMk/>
          <pc:sldMk cId="0" sldId="281"/>
        </pc:sldMkLst>
      </pc:sldChg>
      <pc:sldChg chg="modSp">
        <pc:chgData name="Ilze Indrāne" userId="S::ilze.indrane@cfla.gov.lv::4578bce3-5c14-41ab-9f36-f504df925198" providerId="AD" clId="Web-{41CEA72F-8119-F74B-83CB-9C532C185B4E}" dt="2025-06-25T12:00:33.756" v="2061" actId="20577"/>
        <pc:sldMkLst>
          <pc:docMk/>
          <pc:sldMk cId="0" sldId="287"/>
        </pc:sldMkLst>
      </pc:sldChg>
      <pc:sldChg chg="modSp">
        <pc:chgData name="Ilze Indrāne" userId="S::ilze.indrane@cfla.gov.lv::4578bce3-5c14-41ab-9f36-f504df925198" providerId="AD" clId="Web-{41CEA72F-8119-F74B-83CB-9C532C185B4E}" dt="2025-06-25T11:43:12.754" v="1871" actId="20577"/>
        <pc:sldMkLst>
          <pc:docMk/>
          <pc:sldMk cId="0" sldId="288"/>
        </pc:sldMkLst>
      </pc:sldChg>
      <pc:sldChg chg="modSp">
        <pc:chgData name="Ilze Indrāne" userId="S::ilze.indrane@cfla.gov.lv::4578bce3-5c14-41ab-9f36-f504df925198" providerId="AD" clId="Web-{41CEA72F-8119-F74B-83CB-9C532C185B4E}" dt="2025-06-25T12:22:49.274" v="2332"/>
        <pc:sldMkLst>
          <pc:docMk/>
          <pc:sldMk cId="0" sldId="290"/>
        </pc:sldMkLst>
      </pc:sldChg>
      <pc:sldChg chg="delSp modSp">
        <pc:chgData name="Ilze Indrāne" userId="S::ilze.indrane@cfla.gov.lv::4578bce3-5c14-41ab-9f36-f504df925198" providerId="AD" clId="Web-{41CEA72F-8119-F74B-83CB-9C532C185B4E}" dt="2025-06-25T11:11:51.312" v="1155" actId="20577"/>
        <pc:sldMkLst>
          <pc:docMk/>
          <pc:sldMk cId="0" sldId="292"/>
        </pc:sldMkLst>
      </pc:sldChg>
      <pc:sldChg chg="modSp">
        <pc:chgData name="Ilze Indrāne" userId="S::ilze.indrane@cfla.gov.lv::4578bce3-5c14-41ab-9f36-f504df925198" providerId="AD" clId="Web-{41CEA72F-8119-F74B-83CB-9C532C185B4E}" dt="2025-06-25T11:56:39.724" v="2000" actId="20577"/>
        <pc:sldMkLst>
          <pc:docMk/>
          <pc:sldMk cId="0" sldId="293"/>
        </pc:sldMkLst>
      </pc:sldChg>
      <pc:sldChg chg="modSp">
        <pc:chgData name="Ilze Indrāne" userId="S::ilze.indrane@cfla.gov.lv::4578bce3-5c14-41ab-9f36-f504df925198" providerId="AD" clId="Web-{41CEA72F-8119-F74B-83CB-9C532C185B4E}" dt="2025-06-25T07:56:32.148" v="55" actId="20577"/>
        <pc:sldMkLst>
          <pc:docMk/>
          <pc:sldMk cId="0" sldId="296"/>
        </pc:sldMkLst>
      </pc:sldChg>
      <pc:sldChg chg="modSp">
        <pc:chgData name="Ilze Indrāne" userId="S::ilze.indrane@cfla.gov.lv::4578bce3-5c14-41ab-9f36-f504df925198" providerId="AD" clId="Web-{41CEA72F-8119-F74B-83CB-9C532C185B4E}" dt="2025-06-25T12:24:52.962" v="2334" actId="20577"/>
        <pc:sldMkLst>
          <pc:docMk/>
          <pc:sldMk cId="0" sldId="297"/>
        </pc:sldMkLst>
      </pc:sldChg>
      <pc:sldChg chg="modSp">
        <pc:chgData name="Ilze Indrāne" userId="S::ilze.indrane@cfla.gov.lv::4578bce3-5c14-41ab-9f36-f504df925198" providerId="AD" clId="Web-{41CEA72F-8119-F74B-83CB-9C532C185B4E}" dt="2025-06-25T12:01:04.959" v="2064" actId="20577"/>
        <pc:sldMkLst>
          <pc:docMk/>
          <pc:sldMk cId="0" sldId="298"/>
        </pc:sldMkLst>
      </pc:sldChg>
      <pc:sldChg chg="modSp">
        <pc:chgData name="Ilze Indrāne" userId="S::ilze.indrane@cfla.gov.lv::4578bce3-5c14-41ab-9f36-f504df925198" providerId="AD" clId="Web-{41CEA72F-8119-F74B-83CB-9C532C185B4E}" dt="2025-06-25T11:58:38.130" v="2019" actId="20577"/>
        <pc:sldMkLst>
          <pc:docMk/>
          <pc:sldMk cId="1815827641" sldId="299"/>
        </pc:sldMkLst>
      </pc:sldChg>
      <pc:sldChg chg="addSp modSp mod setBg">
        <pc:chgData name="Ilze Indrāne" userId="S::ilze.indrane@cfla.gov.lv::4578bce3-5c14-41ab-9f36-f504df925198" providerId="AD" clId="Web-{41CEA72F-8119-F74B-83CB-9C532C185B4E}" dt="2025-06-25T12:08:24.007" v="2141" actId="1076"/>
        <pc:sldMkLst>
          <pc:docMk/>
          <pc:sldMk cId="162998617" sldId="300"/>
        </pc:sldMkLst>
      </pc:sldChg>
      <pc:sldChg chg="modSp add replId">
        <pc:chgData name="Ilze Indrāne" userId="S::ilze.indrane@cfla.gov.lv::4578bce3-5c14-41ab-9f36-f504df925198" providerId="AD" clId="Web-{41CEA72F-8119-F74B-83CB-9C532C185B4E}" dt="2025-06-25T11:43:46.285" v="1890" actId="14100"/>
        <pc:sldMkLst>
          <pc:docMk/>
          <pc:sldMk cId="2436231393" sldId="302"/>
        </pc:sldMkLst>
      </pc:sldChg>
      <pc:sldChg chg="modSp add replId">
        <pc:chgData name="Ilze Indrāne" userId="S::ilze.indrane@cfla.gov.lv::4578bce3-5c14-41ab-9f36-f504df925198" providerId="AD" clId="Web-{41CEA72F-8119-F74B-83CB-9C532C185B4E}" dt="2025-06-25T11:43:56.738" v="1891" actId="14100"/>
        <pc:sldMkLst>
          <pc:docMk/>
          <pc:sldMk cId="3515330763" sldId="303"/>
        </pc:sldMkLst>
      </pc:sldChg>
      <pc:sldChg chg="modSp add replId">
        <pc:chgData name="Ilze Indrāne" userId="S::ilze.indrane@cfla.gov.lv::4578bce3-5c14-41ab-9f36-f504df925198" providerId="AD" clId="Web-{41CEA72F-8119-F74B-83CB-9C532C185B4E}" dt="2025-06-25T11:44:20.582" v="1893" actId="20577"/>
        <pc:sldMkLst>
          <pc:docMk/>
          <pc:sldMk cId="1031760653" sldId="304"/>
        </pc:sldMkLst>
      </pc:sldChg>
    </pc:docChg>
  </pc:docChgLst>
  <pc:docChgLst>
    <pc:chgData name="Ilze Indrāne" userId="S::ilze.indrane@cfla.gov.lv::4578bce3-5c14-41ab-9f36-f504df925198" providerId="AD" clId="Web-{1A72BB51-7E6B-979C-483C-31E0956EB156}"/>
    <pc:docChg chg="modSld">
      <pc:chgData name="Ilze Indrāne" userId="S::ilze.indrane@cfla.gov.lv::4578bce3-5c14-41ab-9f36-f504df925198" providerId="AD" clId="Web-{1A72BB51-7E6B-979C-483C-31E0956EB156}" dt="2025-08-19T07:29:57.427" v="19" actId="20577"/>
      <pc:docMkLst>
        <pc:docMk/>
      </pc:docMkLst>
      <pc:sldChg chg="modSp">
        <pc:chgData name="Ilze Indrāne" userId="S::ilze.indrane@cfla.gov.lv::4578bce3-5c14-41ab-9f36-f504df925198" providerId="AD" clId="Web-{1A72BB51-7E6B-979C-483C-31E0956EB156}" dt="2025-08-19T07:29:57.427" v="19" actId="20577"/>
        <pc:sldMkLst>
          <pc:docMk/>
          <pc:sldMk cId="0" sldId="296"/>
        </pc:sldMkLst>
        <pc:spChg chg="mod">
          <ac:chgData name="Ilze Indrāne" userId="S::ilze.indrane@cfla.gov.lv::4578bce3-5c14-41ab-9f36-f504df925198" providerId="AD" clId="Web-{1A72BB51-7E6B-979C-483C-31E0956EB156}" dt="2025-08-19T07:29:57.427" v="19" actId="20577"/>
          <ac:spMkLst>
            <pc:docMk/>
            <pc:sldMk cId="0" sldId="296"/>
            <ac:spMk id="12295" creationId="{9921041F-5F50-0F0E-DEC8-A28D0C06E9FF}"/>
          </ac:spMkLst>
        </pc:spChg>
      </pc:sldChg>
    </pc:docChg>
  </pc:docChgLst>
  <pc:docChgLst>
    <pc:chgData name="Una Igaune" userId="S::una.igaune@cfla.gov.lv::53dc43cd-2528-488b-a495-efb32a0cf808" providerId="AD" clId="Web-{40DB710A-ACE5-6DA7-B4CE-1A80D89DF8FE}"/>
    <pc:docChg chg="mod">
      <pc:chgData name="Una Igaune" userId="S::una.igaune@cfla.gov.lv::53dc43cd-2528-488b-a495-efb32a0cf808" providerId="AD" clId="Web-{40DB710A-ACE5-6DA7-B4CE-1A80D89DF8FE}" dt="2024-08-05T10:32:56.901" v="0"/>
      <pc:docMkLst>
        <pc:docMk/>
      </pc:docMkLst>
    </pc:docChg>
  </pc:docChgLst>
  <pc:docChgLst>
    <pc:chgData name="Ilze Indrāne" userId="S::ilze.indrane@cfla.gov.lv::4578bce3-5c14-41ab-9f36-f504df925198" providerId="AD" clId="Web-{65C65D48-220C-96B5-5D2C-87A9F4AD66ED}"/>
    <pc:docChg chg="modSld">
      <pc:chgData name="Ilze Indrāne" userId="S::ilze.indrane@cfla.gov.lv::4578bce3-5c14-41ab-9f36-f504df925198" providerId="AD" clId="Web-{65C65D48-220C-96B5-5D2C-87A9F4AD66ED}" dt="2025-08-14T11:27:46.277" v="206" actId="20577"/>
      <pc:docMkLst>
        <pc:docMk/>
      </pc:docMkLst>
      <pc:sldChg chg="modSp modCm">
        <pc:chgData name="Ilze Indrāne" userId="S::ilze.indrane@cfla.gov.lv::4578bce3-5c14-41ab-9f36-f504df925198" providerId="AD" clId="Web-{65C65D48-220C-96B5-5D2C-87A9F4AD66ED}" dt="2025-08-14T11:26:44.588" v="198" actId="20577"/>
        <pc:sldMkLst>
          <pc:docMk/>
          <pc:sldMk cId="0" sldId="275"/>
        </pc:sldMkLst>
        <pc:spChg chg="mod">
          <ac:chgData name="Ilze Indrāne" userId="S::ilze.indrane@cfla.gov.lv::4578bce3-5c14-41ab-9f36-f504df925198" providerId="AD" clId="Web-{65C65D48-220C-96B5-5D2C-87A9F4AD66ED}" dt="2025-08-14T11:26:44.588" v="198" actId="20577"/>
          <ac:spMkLst>
            <pc:docMk/>
            <pc:sldMk cId="0" sldId="275"/>
            <ac:spMk id="30723" creationId="{0131DE03-FF60-76B8-76AA-073A704A22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Ilze Indrāne" userId="S::ilze.indrane@cfla.gov.lv::4578bce3-5c14-41ab-9f36-f504df925198" providerId="AD" clId="Web-{65C65D48-220C-96B5-5D2C-87A9F4AD66ED}" dt="2025-08-14T11:25:47.978" v="193" actId="20577"/>
              <pc2:cmMkLst xmlns:pc2="http://schemas.microsoft.com/office/powerpoint/2019/9/main/command">
                <pc:docMk/>
                <pc:sldMk cId="0" sldId="275"/>
                <pc2:cmMk id="{421B9927-0936-498D-8975-F6B784BE5E28}"/>
              </pc2:cmMkLst>
            </pc226:cmChg>
            <pc226:cmChg xmlns:pc226="http://schemas.microsoft.com/office/powerpoint/2022/06/main/command" chg="mod">
              <pc226:chgData name="Ilze Indrāne" userId="S::ilze.indrane@cfla.gov.lv::4578bce3-5c14-41ab-9f36-f504df925198" providerId="AD" clId="Web-{65C65D48-220C-96B5-5D2C-87A9F4AD66ED}" dt="2025-08-14T11:25:47.978" v="193" actId="20577"/>
              <pc2:cmMkLst xmlns:pc2="http://schemas.microsoft.com/office/powerpoint/2019/9/main/command">
                <pc:docMk/>
                <pc:sldMk cId="0" sldId="275"/>
                <pc2:cmMk id="{EAC8EBDE-C179-499F-97AE-7A87CA6B3EB7}"/>
              </pc2:cmMkLst>
            </pc226:cmChg>
          </p:ext>
        </pc:extLst>
      </pc:sldChg>
      <pc:sldChg chg="modSp">
        <pc:chgData name="Ilze Indrāne" userId="S::ilze.indrane@cfla.gov.lv::4578bce3-5c14-41ab-9f36-f504df925198" providerId="AD" clId="Web-{65C65D48-220C-96B5-5D2C-87A9F4AD66ED}" dt="2025-08-14T11:27:04.745" v="202" actId="20577"/>
        <pc:sldMkLst>
          <pc:docMk/>
          <pc:sldMk cId="0" sldId="277"/>
        </pc:sldMkLst>
        <pc:spChg chg="mod">
          <ac:chgData name="Ilze Indrāne" userId="S::ilze.indrane@cfla.gov.lv::4578bce3-5c14-41ab-9f36-f504df925198" providerId="AD" clId="Web-{65C65D48-220C-96B5-5D2C-87A9F4AD66ED}" dt="2025-08-14T11:27:04.745" v="202" actId="20577"/>
          <ac:spMkLst>
            <pc:docMk/>
            <pc:sldMk cId="0" sldId="277"/>
            <ac:spMk id="32771" creationId="{D7B8AABE-A439-915A-7449-2AA6420A6B1C}"/>
          </ac:spMkLst>
        </pc:spChg>
      </pc:sldChg>
      <pc:sldChg chg="modSp">
        <pc:chgData name="Ilze Indrāne" userId="S::ilze.indrane@cfla.gov.lv::4578bce3-5c14-41ab-9f36-f504df925198" providerId="AD" clId="Web-{65C65D48-220C-96B5-5D2C-87A9F4AD66ED}" dt="2025-08-14T10:44:21.239" v="9" actId="20577"/>
        <pc:sldMkLst>
          <pc:docMk/>
          <pc:sldMk cId="0" sldId="293"/>
        </pc:sldMkLst>
        <pc:spChg chg="mod">
          <ac:chgData name="Ilze Indrāne" userId="S::ilze.indrane@cfla.gov.lv::4578bce3-5c14-41ab-9f36-f504df925198" providerId="AD" clId="Web-{65C65D48-220C-96B5-5D2C-87A9F4AD66ED}" dt="2025-08-14T10:44:21.239" v="9" actId="20577"/>
          <ac:spMkLst>
            <pc:docMk/>
            <pc:sldMk cId="0" sldId="293"/>
            <ac:spMk id="24579" creationId="{BF339341-13A7-B6A1-A79C-B38C3C85A531}"/>
          </ac:spMkLst>
        </pc:spChg>
      </pc:sldChg>
      <pc:sldChg chg="modSp">
        <pc:chgData name="Ilze Indrāne" userId="S::ilze.indrane@cfla.gov.lv::4578bce3-5c14-41ab-9f36-f504df925198" providerId="AD" clId="Web-{65C65D48-220C-96B5-5D2C-87A9F4AD66ED}" dt="2025-08-14T11:27:46.277" v="206" actId="20577"/>
        <pc:sldMkLst>
          <pc:docMk/>
          <pc:sldMk cId="0" sldId="297"/>
        </pc:sldMkLst>
        <pc:spChg chg="mod">
          <ac:chgData name="Ilze Indrāne" userId="S::ilze.indrane@cfla.gov.lv::4578bce3-5c14-41ab-9f36-f504df925198" providerId="AD" clId="Web-{65C65D48-220C-96B5-5D2C-87A9F4AD66ED}" dt="2025-08-14T11:27:46.277" v="206" actId="20577"/>
          <ac:spMkLst>
            <pc:docMk/>
            <pc:sldMk cId="0" sldId="297"/>
            <ac:spMk id="3" creationId="{02613DE7-11C9-3B1F-0807-F00FCC3501DD}"/>
          </ac:spMkLst>
        </pc:spChg>
      </pc:sldChg>
      <pc:sldChg chg="modSp modCm">
        <pc:chgData name="Ilze Indrāne" userId="S::ilze.indrane@cfla.gov.lv::4578bce3-5c14-41ab-9f36-f504df925198" providerId="AD" clId="Web-{65C65D48-220C-96B5-5D2C-87A9F4AD66ED}" dt="2025-08-14T11:23:04.818" v="167" actId="20577"/>
        <pc:sldMkLst>
          <pc:docMk/>
          <pc:sldMk cId="1815827641" sldId="299"/>
        </pc:sldMkLst>
        <pc:spChg chg="mod">
          <ac:chgData name="Ilze Indrāne" userId="S::ilze.indrane@cfla.gov.lv::4578bce3-5c14-41ab-9f36-f504df925198" providerId="AD" clId="Web-{65C65D48-220C-96B5-5D2C-87A9F4AD66ED}" dt="2025-08-14T11:23:04.818" v="167" actId="20577"/>
          <ac:spMkLst>
            <pc:docMk/>
            <pc:sldMk cId="1815827641" sldId="299"/>
            <ac:spMk id="23555" creationId="{FCC21AE7-39FE-E6F5-A973-28C93678EB6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Ilze Indrāne" userId="S::ilze.indrane@cfla.gov.lv::4578bce3-5c14-41ab-9f36-f504df925198" providerId="AD" clId="Web-{65C65D48-220C-96B5-5D2C-87A9F4AD66ED}" dt="2025-08-14T11:19:59.985" v="140" actId="20577"/>
              <pc2:cmMkLst xmlns:pc2="http://schemas.microsoft.com/office/powerpoint/2019/9/main/command">
                <pc:docMk/>
                <pc:sldMk cId="1815827641" sldId="299"/>
                <pc2:cmMk id="{41C5672F-2FC9-437A-9AB3-43664EAE5B87}"/>
              </pc2:cmMkLst>
            </pc226:cmChg>
            <pc226:cmChg xmlns:pc226="http://schemas.microsoft.com/office/powerpoint/2022/06/main/command" chg="mod">
              <pc226:chgData name="Ilze Indrāne" userId="S::ilze.indrane@cfla.gov.lv::4578bce3-5c14-41ab-9f36-f504df925198" providerId="AD" clId="Web-{65C65D48-220C-96B5-5D2C-87A9F4AD66ED}" dt="2025-08-14T11:19:59.985" v="140" actId="20577"/>
              <pc2:cmMkLst xmlns:pc2="http://schemas.microsoft.com/office/powerpoint/2019/9/main/command">
                <pc:docMk/>
                <pc:sldMk cId="1815827641" sldId="299"/>
                <pc2:cmMk id="{5697FEAA-774C-4C66-BDE1-DF76E7CFAA4C}"/>
              </pc2:cmMkLst>
            </pc226:cmChg>
            <pc226:cmChg xmlns:pc226="http://schemas.microsoft.com/office/powerpoint/2022/06/main/command" chg="mod">
              <pc226:chgData name="Ilze Indrāne" userId="S::ilze.indrane@cfla.gov.lv::4578bce3-5c14-41ab-9f36-f504df925198" providerId="AD" clId="Web-{65C65D48-220C-96B5-5D2C-87A9F4AD66ED}" dt="2025-08-14T11:19:59.985" v="140" actId="20577"/>
              <pc2:cmMkLst xmlns:pc2="http://schemas.microsoft.com/office/powerpoint/2019/9/main/command">
                <pc:docMk/>
                <pc:sldMk cId="1815827641" sldId="299"/>
                <pc2:cmMk id="{005231D3-F618-47E2-9834-F9B285DD0621}"/>
              </pc2:cmMkLst>
            </pc226:cmChg>
          </p:ext>
        </pc:extLst>
      </pc:sldChg>
      <pc:sldChg chg="modSp">
        <pc:chgData name="Ilze Indrāne" userId="S::ilze.indrane@cfla.gov.lv::4578bce3-5c14-41ab-9f36-f504df925198" providerId="AD" clId="Web-{65C65D48-220C-96B5-5D2C-87A9F4AD66ED}" dt="2025-08-14T11:24:14.898" v="172" actId="20577"/>
        <pc:sldMkLst>
          <pc:docMk/>
          <pc:sldMk cId="162998617" sldId="300"/>
        </pc:sldMkLst>
        <pc:spChg chg="mod">
          <ac:chgData name="Ilze Indrāne" userId="S::ilze.indrane@cfla.gov.lv::4578bce3-5c14-41ab-9f36-f504df925198" providerId="AD" clId="Web-{65C65D48-220C-96B5-5D2C-87A9F4AD66ED}" dt="2025-08-14T11:24:14.898" v="172" actId="20577"/>
          <ac:spMkLst>
            <pc:docMk/>
            <pc:sldMk cId="162998617" sldId="300"/>
            <ac:spMk id="9" creationId="{8C0CA704-858B-E01E-9A7A-B4F9DF114C04}"/>
          </ac:spMkLst>
        </pc:spChg>
      </pc:sldChg>
      <pc:sldChg chg="modSp">
        <pc:chgData name="Ilze Indrāne" userId="S::ilze.indrane@cfla.gov.lv::4578bce3-5c14-41ab-9f36-f504df925198" providerId="AD" clId="Web-{65C65D48-220C-96B5-5D2C-87A9F4AD66ED}" dt="2025-08-14T10:17:21.522" v="6" actId="20577"/>
        <pc:sldMkLst>
          <pc:docMk/>
          <pc:sldMk cId="1031760653" sldId="304"/>
        </pc:sldMkLst>
        <pc:spChg chg="mod">
          <ac:chgData name="Ilze Indrāne" userId="S::ilze.indrane@cfla.gov.lv::4578bce3-5c14-41ab-9f36-f504df925198" providerId="AD" clId="Web-{65C65D48-220C-96B5-5D2C-87A9F4AD66ED}" dt="2025-08-14T10:17:21.522" v="6" actId="20577"/>
          <ac:spMkLst>
            <pc:docMk/>
            <pc:sldMk cId="1031760653" sldId="304"/>
            <ac:spMk id="17411" creationId="{B7F6249C-C71B-7F07-4C89-2598E8039123}"/>
          </ac:spMkLst>
        </pc:spChg>
      </pc:sldChg>
    </pc:docChg>
  </pc:docChgLst>
  <pc:docChgLst>
    <pc:chgData name="Agnese Klētniece" userId="S::agnese.kletniece@cfla.gov.lv::eb55ace5-daa6-4c9d-a260-f791747ed91d" providerId="AD" clId="Web-{F0DAE8AE-836D-F06B-5000-88C23B962ED4}"/>
    <pc:docChg chg="modSld">
      <pc:chgData name="Agnese Klētniece" userId="S::agnese.kletniece@cfla.gov.lv::eb55ace5-daa6-4c9d-a260-f791747ed91d" providerId="AD" clId="Web-{F0DAE8AE-836D-F06B-5000-88C23B962ED4}" dt="2024-08-27T09:06:52.168" v="2" actId="20577"/>
      <pc:docMkLst>
        <pc:docMk/>
      </pc:docMkLst>
      <pc:sldChg chg="modSp">
        <pc:chgData name="Agnese Klētniece" userId="S::agnese.kletniece@cfla.gov.lv::eb55ace5-daa6-4c9d-a260-f791747ed91d" providerId="AD" clId="Web-{F0DAE8AE-836D-F06B-5000-88C23B962ED4}" dt="2024-08-27T09:06:52.168" v="2" actId="20577"/>
        <pc:sldMkLst>
          <pc:docMk/>
          <pc:sldMk cId="0" sldId="280"/>
        </pc:sldMkLst>
      </pc:sldChg>
    </pc:docChg>
  </pc:docChgLst>
  <pc:docChgLst>
    <pc:chgData name="Ilze Indrāne" userId="S::ilze.indrane@cfla.gov.lv::4578bce3-5c14-41ab-9f36-f504df925198" providerId="AD" clId="Web-{042BF573-4F4F-DA06-1EAB-DCB59DBA58BC}"/>
    <pc:docChg chg="modSld">
      <pc:chgData name="Ilze Indrāne" userId="S::ilze.indrane@cfla.gov.lv::4578bce3-5c14-41ab-9f36-f504df925198" providerId="AD" clId="Web-{042BF573-4F4F-DA06-1EAB-DCB59DBA58BC}" dt="2025-08-11T11:13:42.798" v="362" actId="14100"/>
      <pc:docMkLst>
        <pc:docMk/>
      </pc:docMkLst>
      <pc:sldChg chg="modSp">
        <pc:chgData name="Ilze Indrāne" userId="S::ilze.indrane@cfla.gov.lv::4578bce3-5c14-41ab-9f36-f504df925198" providerId="AD" clId="Web-{042BF573-4F4F-DA06-1EAB-DCB59DBA58BC}" dt="2025-08-11T10:50:41.761" v="68" actId="20577"/>
        <pc:sldMkLst>
          <pc:docMk/>
          <pc:sldMk cId="0" sldId="257"/>
        </pc:sldMkLst>
        <pc:spChg chg="mod">
          <ac:chgData name="Ilze Indrāne" userId="S::ilze.indrane@cfla.gov.lv::4578bce3-5c14-41ab-9f36-f504df925198" providerId="AD" clId="Web-{042BF573-4F4F-DA06-1EAB-DCB59DBA58BC}" dt="2025-08-11T10:50:41.761" v="68" actId="20577"/>
          <ac:spMkLst>
            <pc:docMk/>
            <pc:sldMk cId="0" sldId="257"/>
            <ac:spMk id="13315" creationId="{6044C72B-7768-9587-E353-CC3D7561347D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0:51:05.823" v="79" actId="20577"/>
        <pc:sldMkLst>
          <pc:docMk/>
          <pc:sldMk cId="0" sldId="267"/>
        </pc:sldMkLst>
        <pc:spChg chg="mod">
          <ac:chgData name="Ilze Indrāne" userId="S::ilze.indrane@cfla.gov.lv::4578bce3-5c14-41ab-9f36-f504df925198" providerId="AD" clId="Web-{042BF573-4F4F-DA06-1EAB-DCB59DBA58BC}" dt="2025-08-11T10:51:05.823" v="79" actId="20577"/>
          <ac:spMkLst>
            <pc:docMk/>
            <pc:sldMk cId="0" sldId="267"/>
            <ac:spMk id="14339" creationId="{1AB325AC-2B5A-3203-96E1-CC1711463A21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0:51:49.855" v="93" actId="20577"/>
        <pc:sldMkLst>
          <pc:docMk/>
          <pc:sldMk cId="0" sldId="270"/>
        </pc:sldMkLst>
        <pc:spChg chg="mod">
          <ac:chgData name="Ilze Indrāne" userId="S::ilze.indrane@cfla.gov.lv::4578bce3-5c14-41ab-9f36-f504df925198" providerId="AD" clId="Web-{042BF573-4F4F-DA06-1EAB-DCB59DBA58BC}" dt="2025-08-11T10:51:49.855" v="93" actId="20577"/>
          <ac:spMkLst>
            <pc:docMk/>
            <pc:sldMk cId="0" sldId="270"/>
            <ac:spMk id="17411" creationId="{BD067B8D-D941-F468-CA23-E327DAEE2E33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1:01:12.671" v="170" actId="20577"/>
        <pc:sldMkLst>
          <pc:docMk/>
          <pc:sldMk cId="0" sldId="273"/>
        </pc:sldMkLst>
        <pc:spChg chg="mod">
          <ac:chgData name="Ilze Indrāne" userId="S::ilze.indrane@cfla.gov.lv::4578bce3-5c14-41ab-9f36-f504df925198" providerId="AD" clId="Web-{042BF573-4F4F-DA06-1EAB-DCB59DBA58BC}" dt="2025-08-11T11:01:12.671" v="170" actId="20577"/>
          <ac:spMkLst>
            <pc:docMk/>
            <pc:sldMk cId="0" sldId="273"/>
            <ac:spMk id="22531" creationId="{CAC856D1-F509-629C-BA31-1AB0CC012A2D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1:01:44.483" v="172" actId="20577"/>
        <pc:sldMkLst>
          <pc:docMk/>
          <pc:sldMk cId="0" sldId="275"/>
        </pc:sldMkLst>
        <pc:spChg chg="mod">
          <ac:chgData name="Ilze Indrāne" userId="S::ilze.indrane@cfla.gov.lv::4578bce3-5c14-41ab-9f36-f504df925198" providerId="AD" clId="Web-{042BF573-4F4F-DA06-1EAB-DCB59DBA58BC}" dt="2025-08-11T11:01:44.483" v="172" actId="20577"/>
          <ac:spMkLst>
            <pc:docMk/>
            <pc:sldMk cId="0" sldId="275"/>
            <ac:spMk id="30723" creationId="{0131DE03-FF60-76B8-76AA-073A704A224A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1:02:26.327" v="185" actId="20577"/>
        <pc:sldMkLst>
          <pc:docMk/>
          <pc:sldMk cId="0" sldId="276"/>
        </pc:sldMkLst>
        <pc:spChg chg="mod">
          <ac:chgData name="Ilze Indrāne" userId="S::ilze.indrane@cfla.gov.lv::4578bce3-5c14-41ab-9f36-f504df925198" providerId="AD" clId="Web-{042BF573-4F4F-DA06-1EAB-DCB59DBA58BC}" dt="2025-08-11T11:02:26.327" v="185" actId="20577"/>
          <ac:spMkLst>
            <pc:docMk/>
            <pc:sldMk cId="0" sldId="276"/>
            <ac:spMk id="31747" creationId="{17148517-4B15-85E8-92F3-47F67828B213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1:02:48.609" v="187" actId="20577"/>
        <pc:sldMkLst>
          <pc:docMk/>
          <pc:sldMk cId="0" sldId="277"/>
        </pc:sldMkLst>
        <pc:spChg chg="mod">
          <ac:chgData name="Ilze Indrāne" userId="S::ilze.indrane@cfla.gov.lv::4578bce3-5c14-41ab-9f36-f504df925198" providerId="AD" clId="Web-{042BF573-4F4F-DA06-1EAB-DCB59DBA58BC}" dt="2025-08-11T11:02:48.609" v="187" actId="20577"/>
          <ac:spMkLst>
            <pc:docMk/>
            <pc:sldMk cId="0" sldId="277"/>
            <ac:spMk id="32771" creationId="{D7B8AABE-A439-915A-7449-2AA6420A6B1C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1:06:54.141" v="266" actId="14100"/>
        <pc:sldMkLst>
          <pc:docMk/>
          <pc:sldMk cId="0" sldId="278"/>
        </pc:sldMkLst>
        <pc:spChg chg="mod">
          <ac:chgData name="Ilze Indrāne" userId="S::ilze.indrane@cfla.gov.lv::4578bce3-5c14-41ab-9f36-f504df925198" providerId="AD" clId="Web-{042BF573-4F4F-DA06-1EAB-DCB59DBA58BC}" dt="2025-08-11T11:06:54.141" v="266" actId="14100"/>
          <ac:spMkLst>
            <pc:docMk/>
            <pc:sldMk cId="0" sldId="278"/>
            <ac:spMk id="27651" creationId="{4DB5188B-A2F2-C19A-3305-55B84C0DE61A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0:51:32.605" v="91" actId="20577"/>
        <pc:sldMkLst>
          <pc:docMk/>
          <pc:sldMk cId="0" sldId="288"/>
        </pc:sldMkLst>
        <pc:spChg chg="mod">
          <ac:chgData name="Ilze Indrāne" userId="S::ilze.indrane@cfla.gov.lv::4578bce3-5c14-41ab-9f36-f504df925198" providerId="AD" clId="Web-{042BF573-4F4F-DA06-1EAB-DCB59DBA58BC}" dt="2025-08-11T10:51:32.605" v="91" actId="20577"/>
          <ac:spMkLst>
            <pc:docMk/>
            <pc:sldMk cId="0" sldId="288"/>
            <ac:spMk id="16387" creationId="{FC894BD7-0F55-27CF-430D-9441239DEC8F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1:07:27.094" v="275" actId="20577"/>
        <pc:sldMkLst>
          <pc:docMk/>
          <pc:sldMk cId="0" sldId="289"/>
        </pc:sldMkLst>
        <pc:spChg chg="mod">
          <ac:chgData name="Ilze Indrāne" userId="S::ilze.indrane@cfla.gov.lv::4578bce3-5c14-41ab-9f36-f504df925198" providerId="AD" clId="Web-{042BF573-4F4F-DA06-1EAB-DCB59DBA58BC}" dt="2025-08-11T11:07:27.094" v="275" actId="20577"/>
          <ac:spMkLst>
            <pc:docMk/>
            <pc:sldMk cId="0" sldId="289"/>
            <ac:spMk id="34819" creationId="{08A8C47C-1B39-79EE-8906-5089FFA42584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1:08:47.485" v="337"/>
        <pc:sldMkLst>
          <pc:docMk/>
          <pc:sldMk cId="0" sldId="290"/>
        </pc:sldMkLst>
        <pc:graphicFrameChg chg="mod modGraphic">
          <ac:chgData name="Ilze Indrāne" userId="S::ilze.indrane@cfla.gov.lv::4578bce3-5c14-41ab-9f36-f504df925198" providerId="AD" clId="Web-{042BF573-4F4F-DA06-1EAB-DCB59DBA58BC}" dt="2025-08-11T11:08:47.485" v="337"/>
          <ac:graphicFrameMkLst>
            <pc:docMk/>
            <pc:sldMk cId="0" sldId="290"/>
            <ac:graphicFrameMk id="3" creationId="{8867CEC0-B1FF-E3AA-7BA1-CE800C45C5DF}"/>
          </ac:graphicFrameMkLst>
        </pc:graphicFrameChg>
      </pc:sldChg>
      <pc:sldChg chg="modTransition">
        <pc:chgData name="Ilze Indrāne" userId="S::ilze.indrane@cfla.gov.lv::4578bce3-5c14-41ab-9f36-f504df925198" providerId="AD" clId="Web-{042BF573-4F4F-DA06-1EAB-DCB59DBA58BC}" dt="2025-08-11T11:00:03.233" v="168"/>
        <pc:sldMkLst>
          <pc:docMk/>
          <pc:sldMk cId="0" sldId="293"/>
        </pc:sldMkLst>
      </pc:sldChg>
      <pc:sldChg chg="modSp">
        <pc:chgData name="Ilze Indrāne" userId="S::ilze.indrane@cfla.gov.lv::4578bce3-5c14-41ab-9f36-f504df925198" providerId="AD" clId="Web-{042BF573-4F4F-DA06-1EAB-DCB59DBA58BC}" dt="2025-08-11T10:47:34.885" v="22" actId="20577"/>
        <pc:sldMkLst>
          <pc:docMk/>
          <pc:sldMk cId="0" sldId="296"/>
        </pc:sldMkLst>
        <pc:spChg chg="mod">
          <ac:chgData name="Ilze Indrāne" userId="S::ilze.indrane@cfla.gov.lv::4578bce3-5c14-41ab-9f36-f504df925198" providerId="AD" clId="Web-{042BF573-4F4F-DA06-1EAB-DCB59DBA58BC}" dt="2025-08-11T10:47:34.885" v="22" actId="20577"/>
          <ac:spMkLst>
            <pc:docMk/>
            <pc:sldMk cId="0" sldId="296"/>
            <ac:spMk id="12295" creationId="{9921041F-5F50-0F0E-DEC8-A28D0C06E9FF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0:58:07.372" v="161" actId="20577"/>
        <pc:sldMkLst>
          <pc:docMk/>
          <pc:sldMk cId="1815827641" sldId="299"/>
        </pc:sldMkLst>
        <pc:spChg chg="mod">
          <ac:chgData name="Ilze Indrāne" userId="S::ilze.indrane@cfla.gov.lv::4578bce3-5c14-41ab-9f36-f504df925198" providerId="AD" clId="Web-{042BF573-4F4F-DA06-1EAB-DCB59DBA58BC}" dt="2025-08-11T10:58:07.372" v="161" actId="20577"/>
          <ac:spMkLst>
            <pc:docMk/>
            <pc:sldMk cId="1815827641" sldId="299"/>
            <ac:spMk id="23554" creationId="{9F8CC891-5B57-6DA3-EC6F-6A72C94F32FA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1:13:42.798" v="362" actId="14100"/>
        <pc:sldMkLst>
          <pc:docMk/>
          <pc:sldMk cId="3606983569" sldId="301"/>
        </pc:sldMkLst>
        <pc:spChg chg="mod">
          <ac:chgData name="Ilze Indrāne" userId="S::ilze.indrane@cfla.gov.lv::4578bce3-5c14-41ab-9f36-f504df925198" providerId="AD" clId="Web-{042BF573-4F4F-DA06-1EAB-DCB59DBA58BC}" dt="2025-08-11T11:09:38.485" v="341" actId="20577"/>
          <ac:spMkLst>
            <pc:docMk/>
            <pc:sldMk cId="3606983569" sldId="301"/>
            <ac:spMk id="2" creationId="{182EB40E-3C6A-F853-DCF5-C7B077D5B5A8}"/>
          </ac:spMkLst>
        </pc:spChg>
        <pc:spChg chg="mod">
          <ac:chgData name="Ilze Indrāne" userId="S::ilze.indrane@cfla.gov.lv::4578bce3-5c14-41ab-9f36-f504df925198" providerId="AD" clId="Web-{042BF573-4F4F-DA06-1EAB-DCB59DBA58BC}" dt="2025-08-11T11:13:42.798" v="362" actId="14100"/>
          <ac:spMkLst>
            <pc:docMk/>
            <pc:sldMk cId="3606983569" sldId="301"/>
            <ac:spMk id="3" creationId="{93766872-7D48-7474-5587-E5248DDCD145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0:53:50.011" v="127" actId="20577"/>
        <pc:sldMkLst>
          <pc:docMk/>
          <pc:sldMk cId="2436231393" sldId="302"/>
        </pc:sldMkLst>
        <pc:spChg chg="mod">
          <ac:chgData name="Ilze Indrāne" userId="S::ilze.indrane@cfla.gov.lv::4578bce3-5c14-41ab-9f36-f504df925198" providerId="AD" clId="Web-{042BF573-4F4F-DA06-1EAB-DCB59DBA58BC}" dt="2025-08-11T10:53:50.011" v="127" actId="20577"/>
          <ac:spMkLst>
            <pc:docMk/>
            <pc:sldMk cId="2436231393" sldId="302"/>
            <ac:spMk id="17411" creationId="{3E51452F-D3EB-3EAC-9F9A-B1A0FDF9710E}"/>
          </ac:spMkLst>
        </pc:spChg>
      </pc:sldChg>
      <pc:sldChg chg="modSp">
        <pc:chgData name="Ilze Indrāne" userId="S::ilze.indrane@cfla.gov.lv::4578bce3-5c14-41ab-9f36-f504df925198" providerId="AD" clId="Web-{042BF573-4F4F-DA06-1EAB-DCB59DBA58BC}" dt="2025-08-11T10:56:14.840" v="157" actId="20577"/>
        <pc:sldMkLst>
          <pc:docMk/>
          <pc:sldMk cId="1031760653" sldId="304"/>
        </pc:sldMkLst>
        <pc:spChg chg="mod">
          <ac:chgData name="Ilze Indrāne" userId="S::ilze.indrane@cfla.gov.lv::4578bce3-5c14-41ab-9f36-f504df925198" providerId="AD" clId="Web-{042BF573-4F4F-DA06-1EAB-DCB59DBA58BC}" dt="2025-08-11T10:56:14.840" v="157" actId="20577"/>
          <ac:spMkLst>
            <pc:docMk/>
            <pc:sldMk cId="1031760653" sldId="304"/>
            <ac:spMk id="17411" creationId="{B7F6249C-C71B-7F07-4C89-2598E8039123}"/>
          </ac:spMkLst>
        </pc:spChg>
      </pc:sldChg>
    </pc:docChg>
  </pc:docChgLst>
  <pc:docChgLst>
    <pc:chgData name="Zaiga Muižniece" userId="S::zaiga.muizniece@cfla.gov.lv::955fd285-14ee-410d-a5ed-223a04954448" providerId="AD" clId="Web-{80E73751-FEC5-B5B8-BD9E-3D0665BB9EC4}"/>
    <pc:docChg chg="modSld">
      <pc:chgData name="Zaiga Muižniece" userId="S::zaiga.muizniece@cfla.gov.lv::955fd285-14ee-410d-a5ed-223a04954448" providerId="AD" clId="Web-{80E73751-FEC5-B5B8-BD9E-3D0665BB9EC4}" dt="2024-12-17T07:23:59.457" v="299"/>
      <pc:docMkLst>
        <pc:docMk/>
      </pc:docMkLst>
      <pc:sldChg chg="modSp">
        <pc:chgData name="Zaiga Muižniece" userId="S::zaiga.muizniece@cfla.gov.lv::955fd285-14ee-410d-a5ed-223a04954448" providerId="AD" clId="Web-{80E73751-FEC5-B5B8-BD9E-3D0665BB9EC4}" dt="2024-12-17T07:23:59.457" v="299"/>
        <pc:sldMkLst>
          <pc:docMk/>
          <pc:sldMk cId="0" sldId="290"/>
        </pc:sldMkLst>
      </pc:sldChg>
    </pc:docChg>
  </pc:docChgLst>
  <pc:docChgLst>
    <pc:chgData name="Airisa Žiga" userId="S::airisa.ziga@cfla.gov.lv::1ef7a886-edcc-4908-9ecd-2af198d35486" providerId="AD" clId="Web-{FF4594C6-12E5-435E-B5FF-077B76DBE70A}"/>
    <pc:docChg chg="modSld">
      <pc:chgData name="Airisa Žiga" userId="S::airisa.ziga@cfla.gov.lv::1ef7a886-edcc-4908-9ecd-2af198d35486" providerId="AD" clId="Web-{FF4594C6-12E5-435E-B5FF-077B76DBE70A}" dt="2024-12-17T09:24:14.670" v="5" actId="20577"/>
      <pc:docMkLst>
        <pc:docMk/>
      </pc:docMkLst>
      <pc:sldChg chg="modSp">
        <pc:chgData name="Airisa Žiga" userId="S::airisa.ziga@cfla.gov.lv::1ef7a886-edcc-4908-9ecd-2af198d35486" providerId="AD" clId="Web-{FF4594C6-12E5-435E-B5FF-077B76DBE70A}" dt="2024-12-17T09:21:54.589" v="3" actId="20577"/>
        <pc:sldMkLst>
          <pc:docMk/>
          <pc:sldMk cId="0" sldId="276"/>
        </pc:sldMkLst>
      </pc:sldChg>
      <pc:sldChg chg="modSp">
        <pc:chgData name="Airisa Žiga" userId="S::airisa.ziga@cfla.gov.lv::1ef7a886-edcc-4908-9ecd-2af198d35486" providerId="AD" clId="Web-{FF4594C6-12E5-435E-B5FF-077B76DBE70A}" dt="2024-12-17T09:24:14.670" v="5" actId="20577"/>
        <pc:sldMkLst>
          <pc:docMk/>
          <pc:sldMk cId="3606983569" sldId="301"/>
        </pc:sldMkLst>
      </pc:sldChg>
    </pc:docChg>
  </pc:docChgLst>
  <pc:docChgLst>
    <pc:chgData name="Ilze Indrāne" userId="S::ilze.indrane@cfla.gov.lv::4578bce3-5c14-41ab-9f36-f504df925198" providerId="AD" clId="Web-{1ADE747F-DBB6-AAAC-A5AB-4EC74A68678F}"/>
    <pc:docChg chg="modSld">
      <pc:chgData name="Ilze Indrāne" userId="S::ilze.indrane@cfla.gov.lv::4578bce3-5c14-41ab-9f36-f504df925198" providerId="AD" clId="Web-{1ADE747F-DBB6-AAAC-A5AB-4EC74A68678F}" dt="2025-08-14T06:19:57.892" v="26" actId="20577"/>
      <pc:docMkLst>
        <pc:docMk/>
      </pc:docMkLst>
      <pc:sldChg chg="modSp">
        <pc:chgData name="Ilze Indrāne" userId="S::ilze.indrane@cfla.gov.lv::4578bce3-5c14-41ab-9f36-f504df925198" providerId="AD" clId="Web-{1ADE747F-DBB6-AAAC-A5AB-4EC74A68678F}" dt="2025-08-14T06:10:30.850" v="22" actId="20577"/>
        <pc:sldMkLst>
          <pc:docMk/>
          <pc:sldMk cId="1815827641" sldId="299"/>
        </pc:sldMkLst>
        <pc:spChg chg="mod">
          <ac:chgData name="Ilze Indrāne" userId="S::ilze.indrane@cfla.gov.lv::4578bce3-5c14-41ab-9f36-f504df925198" providerId="AD" clId="Web-{1ADE747F-DBB6-AAAC-A5AB-4EC74A68678F}" dt="2025-08-14T06:09:42.553" v="16" actId="20577"/>
          <ac:spMkLst>
            <pc:docMk/>
            <pc:sldMk cId="1815827641" sldId="299"/>
            <ac:spMk id="23554" creationId="{9F8CC891-5B57-6DA3-EC6F-6A72C94F32FA}"/>
          </ac:spMkLst>
        </pc:spChg>
        <pc:spChg chg="mod">
          <ac:chgData name="Ilze Indrāne" userId="S::ilze.indrane@cfla.gov.lv::4578bce3-5c14-41ab-9f36-f504df925198" providerId="AD" clId="Web-{1ADE747F-DBB6-AAAC-A5AB-4EC74A68678F}" dt="2025-08-14T06:10:30.850" v="22" actId="20577"/>
          <ac:spMkLst>
            <pc:docMk/>
            <pc:sldMk cId="1815827641" sldId="299"/>
            <ac:spMk id="23555" creationId="{FCC21AE7-39FE-E6F5-A973-28C93678EB67}"/>
          </ac:spMkLst>
        </pc:spChg>
      </pc:sldChg>
    </pc:docChg>
  </pc:docChgLst>
  <pc:docChgLst>
    <pc:chgData name="Ilze Indrāne" userId="S::ilze.indrane@cfla.gov.lv::4578bce3-5c14-41ab-9f36-f504df925198" providerId="AD" clId="Web-{1D00FE1E-F78A-18F0-1FF4-A56EECB62260}"/>
    <pc:docChg chg="modSld sldOrd">
      <pc:chgData name="Ilze Indrāne" userId="S::ilze.indrane@cfla.gov.lv::4578bce3-5c14-41ab-9f36-f504df925198" providerId="AD" clId="Web-{1D00FE1E-F78A-18F0-1FF4-A56EECB62260}" dt="2025-09-05T12:06:57.723" v="37" actId="20577"/>
      <pc:docMkLst>
        <pc:docMk/>
      </pc:docMkLst>
      <pc:sldChg chg="modSp">
        <pc:chgData name="Ilze Indrāne" userId="S::ilze.indrane@cfla.gov.lv::4578bce3-5c14-41ab-9f36-f504df925198" providerId="AD" clId="Web-{1D00FE1E-F78A-18F0-1FF4-A56EECB62260}" dt="2025-09-05T11:26:42.713" v="2" actId="20577"/>
        <pc:sldMkLst>
          <pc:docMk/>
          <pc:sldMk cId="0" sldId="267"/>
        </pc:sldMkLst>
        <pc:spChg chg="mod">
          <ac:chgData name="Ilze Indrāne" userId="S::ilze.indrane@cfla.gov.lv::4578bce3-5c14-41ab-9f36-f504df925198" providerId="AD" clId="Web-{1D00FE1E-F78A-18F0-1FF4-A56EECB62260}" dt="2025-09-05T11:26:42.713" v="2" actId="20577"/>
          <ac:spMkLst>
            <pc:docMk/>
            <pc:sldMk cId="0" sldId="267"/>
            <ac:spMk id="14339" creationId="{1AB325AC-2B5A-3203-96E1-CC1711463A21}"/>
          </ac:spMkLst>
        </pc:spChg>
      </pc:sldChg>
      <pc:sldChg chg="modSp">
        <pc:chgData name="Ilze Indrāne" userId="S::ilze.indrane@cfla.gov.lv::4578bce3-5c14-41ab-9f36-f504df925198" providerId="AD" clId="Web-{1D00FE1E-F78A-18F0-1FF4-A56EECB62260}" dt="2025-09-05T11:29:03.357" v="4" actId="20577"/>
        <pc:sldMkLst>
          <pc:docMk/>
          <pc:sldMk cId="0" sldId="273"/>
        </pc:sldMkLst>
        <pc:spChg chg="mod">
          <ac:chgData name="Ilze Indrāne" userId="S::ilze.indrane@cfla.gov.lv::4578bce3-5c14-41ab-9f36-f504df925198" providerId="AD" clId="Web-{1D00FE1E-F78A-18F0-1FF4-A56EECB62260}" dt="2025-09-05T11:29:03.357" v="4" actId="20577"/>
          <ac:spMkLst>
            <pc:docMk/>
            <pc:sldMk cId="0" sldId="273"/>
            <ac:spMk id="22531" creationId="{CAC856D1-F509-629C-BA31-1AB0CC012A2D}"/>
          </ac:spMkLst>
        </pc:spChg>
      </pc:sldChg>
      <pc:sldChg chg="modSp">
        <pc:chgData name="Ilze Indrāne" userId="S::ilze.indrane@cfla.gov.lv::4578bce3-5c14-41ab-9f36-f504df925198" providerId="AD" clId="Web-{1D00FE1E-F78A-18F0-1FF4-A56EECB62260}" dt="2025-09-05T11:41:10.983" v="22" actId="20577"/>
        <pc:sldMkLst>
          <pc:docMk/>
          <pc:sldMk cId="0" sldId="277"/>
        </pc:sldMkLst>
        <pc:spChg chg="mod">
          <ac:chgData name="Ilze Indrāne" userId="S::ilze.indrane@cfla.gov.lv::4578bce3-5c14-41ab-9f36-f504df925198" providerId="AD" clId="Web-{1D00FE1E-F78A-18F0-1FF4-A56EECB62260}" dt="2025-09-05T11:41:10.983" v="22" actId="20577"/>
          <ac:spMkLst>
            <pc:docMk/>
            <pc:sldMk cId="0" sldId="277"/>
            <ac:spMk id="32771" creationId="{D7B8AABE-A439-915A-7449-2AA6420A6B1C}"/>
          </ac:spMkLst>
        </pc:spChg>
      </pc:sldChg>
      <pc:sldChg chg="modSp">
        <pc:chgData name="Ilze Indrāne" userId="S::ilze.indrane@cfla.gov.lv::4578bce3-5c14-41ab-9f36-f504df925198" providerId="AD" clId="Web-{1D00FE1E-F78A-18F0-1FF4-A56EECB62260}" dt="2025-09-05T11:42:15.782" v="24" actId="20577"/>
        <pc:sldMkLst>
          <pc:docMk/>
          <pc:sldMk cId="0" sldId="278"/>
        </pc:sldMkLst>
        <pc:spChg chg="mod">
          <ac:chgData name="Ilze Indrāne" userId="S::ilze.indrane@cfla.gov.lv::4578bce3-5c14-41ab-9f36-f504df925198" providerId="AD" clId="Web-{1D00FE1E-F78A-18F0-1FF4-A56EECB62260}" dt="2025-09-05T11:42:15.782" v="24" actId="20577"/>
          <ac:spMkLst>
            <pc:docMk/>
            <pc:sldMk cId="0" sldId="278"/>
            <ac:spMk id="27651" creationId="{4DB5188B-A2F2-C19A-3305-55B84C0DE61A}"/>
          </ac:spMkLst>
        </pc:spChg>
      </pc:sldChg>
      <pc:sldChg chg="modSp">
        <pc:chgData name="Ilze Indrāne" userId="S::ilze.indrane@cfla.gov.lv::4578bce3-5c14-41ab-9f36-f504df925198" providerId="AD" clId="Web-{1D00FE1E-F78A-18F0-1FF4-A56EECB62260}" dt="2025-09-05T12:00:33.276" v="34" actId="20577"/>
        <pc:sldMkLst>
          <pc:docMk/>
          <pc:sldMk cId="0" sldId="280"/>
        </pc:sldMkLst>
        <pc:spChg chg="mod">
          <ac:chgData name="Ilze Indrāne" userId="S::ilze.indrane@cfla.gov.lv::4578bce3-5c14-41ab-9f36-f504df925198" providerId="AD" clId="Web-{1D00FE1E-F78A-18F0-1FF4-A56EECB62260}" dt="2025-09-05T12:00:33.276" v="34" actId="20577"/>
          <ac:spMkLst>
            <pc:docMk/>
            <pc:sldMk cId="0" sldId="280"/>
            <ac:spMk id="13315" creationId="{ECED0E16-A016-2B58-5FB2-BE6EBB3495A4}"/>
          </ac:spMkLst>
        </pc:spChg>
      </pc:sldChg>
      <pc:sldChg chg="modSp">
        <pc:chgData name="Ilze Indrāne" userId="S::ilze.indrane@cfla.gov.lv::4578bce3-5c14-41ab-9f36-f504df925198" providerId="AD" clId="Web-{1D00FE1E-F78A-18F0-1FF4-A56EECB62260}" dt="2025-09-05T11:43:01.595" v="25" actId="20577"/>
        <pc:sldMkLst>
          <pc:docMk/>
          <pc:sldMk cId="0" sldId="289"/>
        </pc:sldMkLst>
        <pc:spChg chg="mod">
          <ac:chgData name="Ilze Indrāne" userId="S::ilze.indrane@cfla.gov.lv::4578bce3-5c14-41ab-9f36-f504df925198" providerId="AD" clId="Web-{1D00FE1E-F78A-18F0-1FF4-A56EECB62260}" dt="2025-09-05T11:43:01.595" v="25" actId="20577"/>
          <ac:spMkLst>
            <pc:docMk/>
            <pc:sldMk cId="0" sldId="289"/>
            <ac:spMk id="34819" creationId="{08A8C47C-1B39-79EE-8906-5089FFA42584}"/>
          </ac:spMkLst>
        </pc:spChg>
      </pc:sldChg>
      <pc:sldChg chg="modSp">
        <pc:chgData name="Ilze Indrāne" userId="S::ilze.indrane@cfla.gov.lv::4578bce3-5c14-41ab-9f36-f504df925198" providerId="AD" clId="Web-{1D00FE1E-F78A-18F0-1FF4-A56EECB62260}" dt="2025-09-05T11:35:28.616" v="19" actId="20577"/>
        <pc:sldMkLst>
          <pc:docMk/>
          <pc:sldMk cId="162998617" sldId="300"/>
        </pc:sldMkLst>
        <pc:spChg chg="mod">
          <ac:chgData name="Ilze Indrāne" userId="S::ilze.indrane@cfla.gov.lv::4578bce3-5c14-41ab-9f36-f504df925198" providerId="AD" clId="Web-{1D00FE1E-F78A-18F0-1FF4-A56EECB62260}" dt="2025-09-05T11:35:28.616" v="19" actId="20577"/>
          <ac:spMkLst>
            <pc:docMk/>
            <pc:sldMk cId="162998617" sldId="300"/>
            <ac:spMk id="9" creationId="{8C0CA704-858B-E01E-9A7A-B4F9DF114C04}"/>
          </ac:spMkLst>
        </pc:spChg>
      </pc:sldChg>
      <pc:sldChg chg="ord">
        <pc:chgData name="Ilze Indrāne" userId="S::ilze.indrane@cfla.gov.lv::4578bce3-5c14-41ab-9f36-f504df925198" providerId="AD" clId="Web-{1D00FE1E-F78A-18F0-1FF4-A56EECB62260}" dt="2025-09-05T11:54:41.065" v="26"/>
        <pc:sldMkLst>
          <pc:docMk/>
          <pc:sldMk cId="3515330763" sldId="303"/>
        </pc:sldMkLst>
      </pc:sldChg>
    </pc:docChg>
  </pc:docChgLst>
  <pc:docChgLst>
    <pc:chgData name="Airisa Žiga" userId="S::airisa.ziga@cfla.gov.lv::1ef7a886-edcc-4908-9ecd-2af198d35486" providerId="AD" clId="Web-{7FE135FA-F28C-08B6-BE4E-9CA6E89C425E}"/>
    <pc:docChg chg="mod">
      <pc:chgData name="Airisa Žiga" userId="S::airisa.ziga@cfla.gov.lv::1ef7a886-edcc-4908-9ecd-2af198d35486" providerId="AD" clId="Web-{7FE135FA-F28C-08B6-BE4E-9CA6E89C425E}" dt="2024-08-30T06:24:12.014" v="0"/>
      <pc:docMkLst>
        <pc:docMk/>
      </pc:docMkLst>
    </pc:docChg>
  </pc:docChgLst>
  <pc:docChgLst>
    <pc:chgData name="Līga Juste" userId="S::liga.juste@cfla.gov.lv::bfd02933-dd09-47b7-a416-e37c8f90b66e" providerId="AD" clId="Web-{20B7EF8C-7829-D146-7A2F-0FF20848BE05}"/>
    <pc:docChg chg="modSld">
      <pc:chgData name="Līga Juste" userId="S::liga.juste@cfla.gov.lv::bfd02933-dd09-47b7-a416-e37c8f90b66e" providerId="AD" clId="Web-{20B7EF8C-7829-D146-7A2F-0FF20848BE05}" dt="2024-07-22T12:05:18.714" v="2" actId="20577"/>
      <pc:docMkLst>
        <pc:docMk/>
      </pc:docMkLst>
    </pc:docChg>
  </pc:docChgLst>
  <pc:docChgLst>
    <pc:chgData name="Ilze Indrāne" userId="S::ilze.indrane@cfla.gov.lv::4578bce3-5c14-41ab-9f36-f504df925198" providerId="AD" clId="Web-{1DA75D1B-1399-D0DE-DD60-97EBFE3EB7F4}"/>
    <pc:docChg chg="mod modSld">
      <pc:chgData name="Ilze Indrāne" userId="S::ilze.indrane@cfla.gov.lv::4578bce3-5c14-41ab-9f36-f504df925198" providerId="AD" clId="Web-{1DA75D1B-1399-D0DE-DD60-97EBFE3EB7F4}" dt="2024-07-19T07:29:13.976" v="24"/>
      <pc:docMkLst>
        <pc:docMk/>
      </pc:docMkLst>
      <pc:sldChg chg="addCm delCm">
        <pc:chgData name="Ilze Indrāne" userId="S::ilze.indrane@cfla.gov.lv::4578bce3-5c14-41ab-9f36-f504df925198" providerId="AD" clId="Web-{1DA75D1B-1399-D0DE-DD60-97EBFE3EB7F4}" dt="2024-07-19T07:16:06.486" v="19"/>
        <pc:sldMkLst>
          <pc:docMk/>
          <pc:sldMk cId="0" sldId="26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Ilze Indrāne" userId="S::ilze.indrane@cfla.gov.lv::4578bce3-5c14-41ab-9f36-f504df925198" providerId="AD" clId="Web-{1DA75D1B-1399-D0DE-DD60-97EBFE3EB7F4}" dt="2024-07-19T07:16:06.486" v="19"/>
              <pc2:cmMkLst xmlns:pc2="http://schemas.microsoft.com/office/powerpoint/2019/9/main/command">
                <pc:docMk/>
                <pc:sldMk cId="0" sldId="265"/>
                <pc2:cmMk id="{682435EF-5D51-4126-8063-C3AEA322ED77}"/>
              </pc2:cmMkLst>
            </pc226:cmChg>
          </p:ext>
        </pc:extLst>
      </pc:sldChg>
      <pc:sldChg chg="addCm delCm modCm">
        <pc:chgData name="Ilze Indrāne" userId="S::ilze.indrane@cfla.gov.lv::4578bce3-5c14-41ab-9f36-f504df925198" providerId="AD" clId="Web-{1DA75D1B-1399-D0DE-DD60-97EBFE3EB7F4}" dt="2024-07-19T06:53:23.950" v="7"/>
        <pc:sldMkLst>
          <pc:docMk/>
          <pc:sldMk cId="0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Ilze Indrāne" userId="S::ilze.indrane@cfla.gov.lv::4578bce3-5c14-41ab-9f36-f504df925198" providerId="AD" clId="Web-{1DA75D1B-1399-D0DE-DD60-97EBFE3EB7F4}" dt="2024-07-19T06:19:40.914" v="2"/>
              <pc2:cmMkLst xmlns:pc2="http://schemas.microsoft.com/office/powerpoint/2019/9/main/command">
                <pc:docMk/>
                <pc:sldMk cId="0" sldId="267"/>
                <pc2:cmMk id="{B5B1F62F-899E-4375-ACAF-4E02CE15E33D}"/>
              </pc2:cmMkLst>
              <pc226:cmRplyChg chg="add">
                <pc226:chgData name="Ilze Indrāne" userId="S::ilze.indrane@cfla.gov.lv::4578bce3-5c14-41ab-9f36-f504df925198" providerId="AD" clId="Web-{1DA75D1B-1399-D0DE-DD60-97EBFE3EB7F4}" dt="2024-07-19T06:19:40.914" v="2"/>
                <pc2:cmRplyMkLst xmlns:pc2="http://schemas.microsoft.com/office/powerpoint/2019/9/main/command">
                  <pc:docMk/>
                  <pc:sldMk cId="0" sldId="267"/>
                  <pc2:cmMk id="{B5B1F62F-899E-4375-ACAF-4E02CE15E33D}"/>
                  <pc2:cmRplyMk id="{9F94AB37-1272-4779-BCAA-33775829569E}"/>
                </pc2:cmRplyMkLst>
              </pc226:cmRplyChg>
            </pc226:cmChg>
            <pc226:cmChg xmlns:pc226="http://schemas.microsoft.com/office/powerpoint/2022/06/main/command" chg="add">
              <pc226:chgData name="Ilze Indrāne" userId="S::ilze.indrane@cfla.gov.lv::4578bce3-5c14-41ab-9f36-f504df925198" providerId="AD" clId="Web-{1DA75D1B-1399-D0DE-DD60-97EBFE3EB7F4}" dt="2024-07-19T06:28:55.238" v="4"/>
              <pc2:cmMkLst xmlns:pc2="http://schemas.microsoft.com/office/powerpoint/2019/9/main/command">
                <pc:docMk/>
                <pc:sldMk cId="0" sldId="267"/>
                <pc2:cmMk id="{34086148-26AB-41C4-88E2-918914DEE17B}"/>
              </pc2:cmMkLst>
            </pc226:cmChg>
            <pc226:cmChg xmlns:pc226="http://schemas.microsoft.com/office/powerpoint/2022/06/main/command" chg="add del mod">
              <pc226:chgData name="Ilze Indrāne" userId="S::ilze.indrane@cfla.gov.lv::4578bce3-5c14-41ab-9f36-f504df925198" providerId="AD" clId="Web-{1DA75D1B-1399-D0DE-DD60-97EBFE3EB7F4}" dt="2024-07-19T06:50:32.257" v="6"/>
              <pc2:cmMkLst xmlns:pc2="http://schemas.microsoft.com/office/powerpoint/2019/9/main/command">
                <pc:docMk/>
                <pc:sldMk cId="0" sldId="267"/>
                <pc2:cmMk id="{8FD96149-3C70-435E-8A38-7A0653E97A30}"/>
              </pc2:cmMkLst>
            </pc226:cmChg>
            <pc226:cmChg xmlns:pc226="http://schemas.microsoft.com/office/powerpoint/2022/06/main/command" chg="add">
              <pc226:chgData name="Ilze Indrāne" userId="S::ilze.indrane@cfla.gov.lv::4578bce3-5c14-41ab-9f36-f504df925198" providerId="AD" clId="Web-{1DA75D1B-1399-D0DE-DD60-97EBFE3EB7F4}" dt="2024-07-19T06:53:23.950" v="7"/>
              <pc2:cmMkLst xmlns:pc2="http://schemas.microsoft.com/office/powerpoint/2019/9/main/command">
                <pc:docMk/>
                <pc:sldMk cId="0" sldId="267"/>
                <pc2:cmMk id="{F91AB963-A0D6-454F-B3C1-B425D5A844C8}"/>
              </pc2:cmMkLst>
            </pc226:cmChg>
          </p:ext>
        </pc:extLst>
      </pc:sldChg>
      <pc:sldChg chg="modSp">
        <pc:chgData name="Ilze Indrāne" userId="S::ilze.indrane@cfla.gov.lv::4578bce3-5c14-41ab-9f36-f504df925198" providerId="AD" clId="Web-{1DA75D1B-1399-D0DE-DD60-97EBFE3EB7F4}" dt="2024-07-19T06:59:10.115" v="10" actId="20577"/>
        <pc:sldMkLst>
          <pc:docMk/>
          <pc:sldMk cId="0" sldId="268"/>
        </pc:sldMkLst>
      </pc:sldChg>
      <pc:sldChg chg="modSp addCm">
        <pc:chgData name="Ilze Indrāne" userId="S::ilze.indrane@cfla.gov.lv::4578bce3-5c14-41ab-9f36-f504df925198" providerId="AD" clId="Web-{1DA75D1B-1399-D0DE-DD60-97EBFE3EB7F4}" dt="2024-07-19T07:00:57.821" v="14" actId="20577"/>
        <pc:sldMkLst>
          <pc:docMk/>
          <pc:sldMk cId="0" sldId="27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Ilze Indrāne" userId="S::ilze.indrane@cfla.gov.lv::4578bce3-5c14-41ab-9f36-f504df925198" providerId="AD" clId="Web-{1DA75D1B-1399-D0DE-DD60-97EBFE3EB7F4}" dt="2024-07-19T07:00:54.696" v="13"/>
              <pc2:cmMkLst xmlns:pc2="http://schemas.microsoft.com/office/powerpoint/2019/9/main/command">
                <pc:docMk/>
                <pc:sldMk cId="0" sldId="270"/>
                <pc2:cmMk id="{F711A251-E2E9-4652-A6B1-25FFBB34C3D6}"/>
              </pc2:cmMkLst>
            </pc226:cmChg>
          </p:ext>
        </pc:extLst>
      </pc:sldChg>
      <pc:sldChg chg="addCm">
        <pc:chgData name="Ilze Indrāne" userId="S::ilze.indrane@cfla.gov.lv::4578bce3-5c14-41ab-9f36-f504df925198" providerId="AD" clId="Web-{1DA75D1B-1399-D0DE-DD60-97EBFE3EB7F4}" dt="2024-07-19T07:06:33.643" v="15"/>
        <pc:sldMkLst>
          <pc:docMk/>
          <pc:sldMk cId="0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Ilze Indrāne" userId="S::ilze.indrane@cfla.gov.lv::4578bce3-5c14-41ab-9f36-f504df925198" providerId="AD" clId="Web-{1DA75D1B-1399-D0DE-DD60-97EBFE3EB7F4}" dt="2024-07-19T07:06:33.643" v="15"/>
              <pc2:cmMkLst xmlns:pc2="http://schemas.microsoft.com/office/powerpoint/2019/9/main/command">
                <pc:docMk/>
                <pc:sldMk cId="0" sldId="271"/>
                <pc2:cmMk id="{E4F73A64-BC1E-4E96-A61E-D092B984736E}"/>
              </pc2:cmMkLst>
            </pc226:cmChg>
          </p:ext>
        </pc:extLst>
      </pc:sldChg>
      <pc:sldChg chg="addCm">
        <pc:chgData name="Ilze Indrāne" userId="S::ilze.indrane@cfla.gov.lv::4578bce3-5c14-41ab-9f36-f504df925198" providerId="AD" clId="Web-{1DA75D1B-1399-D0DE-DD60-97EBFE3EB7F4}" dt="2024-07-19T07:27:16.020" v="23"/>
        <pc:sldMkLst>
          <pc:docMk/>
          <pc:sldMk cId="0" sldId="27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Ilze Indrāne" userId="S::ilze.indrane@cfla.gov.lv::4578bce3-5c14-41ab-9f36-f504df925198" providerId="AD" clId="Web-{1DA75D1B-1399-D0DE-DD60-97EBFE3EB7F4}" dt="2024-07-19T07:27:16.020" v="23"/>
              <pc2:cmMkLst xmlns:pc2="http://schemas.microsoft.com/office/powerpoint/2019/9/main/command">
                <pc:docMk/>
                <pc:sldMk cId="0" sldId="278"/>
                <pc2:cmMk id="{36361818-F4A9-4F50-8A7D-A60512174A24}"/>
              </pc2:cmMkLst>
            </pc226:cmChg>
            <pc226:cmChg xmlns:pc226="http://schemas.microsoft.com/office/powerpoint/2022/06/main/command" chg="add">
              <pc226:chgData name="Ilze Indrāne" userId="S::ilze.indrane@cfla.gov.lv::4578bce3-5c14-41ab-9f36-f504df925198" providerId="AD" clId="Web-{1DA75D1B-1399-D0DE-DD60-97EBFE3EB7F4}" dt="2024-07-19T07:25:44.220" v="22"/>
              <pc2:cmMkLst xmlns:pc2="http://schemas.microsoft.com/office/powerpoint/2019/9/main/command">
                <pc:docMk/>
                <pc:sldMk cId="0" sldId="278"/>
                <pc2:cmMk id="{8C41DF2A-615A-4935-AE93-50DE0F09191C}"/>
              </pc2:cmMkLst>
            </pc226:cmChg>
          </p:ext>
        </pc:extLst>
      </pc:sldChg>
      <pc:sldChg chg="addCm">
        <pc:chgData name="Ilze Indrāne" userId="S::ilze.indrane@cfla.gov.lv::4578bce3-5c14-41ab-9f36-f504df925198" providerId="AD" clId="Web-{1DA75D1B-1399-D0DE-DD60-97EBFE3EB7F4}" dt="2024-07-19T07:29:13.976" v="24"/>
        <pc:sldMkLst>
          <pc:docMk/>
          <pc:sldMk cId="0" sldId="28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Ilze Indrāne" userId="S::ilze.indrane@cfla.gov.lv::4578bce3-5c14-41ab-9f36-f504df925198" providerId="AD" clId="Web-{1DA75D1B-1399-D0DE-DD60-97EBFE3EB7F4}" dt="2024-07-19T07:29:13.976" v="24"/>
              <pc2:cmMkLst xmlns:pc2="http://schemas.microsoft.com/office/powerpoint/2019/9/main/command">
                <pc:docMk/>
                <pc:sldMk cId="0" sldId="289"/>
                <pc2:cmMk id="{4D47156F-DB42-44E3-B60B-D7132F227E4F}"/>
              </pc2:cmMkLst>
            </pc226:cmChg>
          </p:ext>
        </pc:extLst>
      </pc:sldChg>
    </pc:docChg>
  </pc:docChgLst>
  <pc:docChgLst>
    <pc:chgData name="Aija Grīniņa" userId="S::aija.grinina@cfla.gov.lv::fde27edf-2427-4de0-991f-f97b8ea337c7" providerId="AD" clId="Web-{3EC48F4E-8596-F055-0E2C-8FBFB7433613}"/>
    <pc:docChg chg="modSld">
      <pc:chgData name="Aija Grīniņa" userId="S::aija.grinina@cfla.gov.lv::fde27edf-2427-4de0-991f-f97b8ea337c7" providerId="AD" clId="Web-{3EC48F4E-8596-F055-0E2C-8FBFB7433613}" dt="2024-12-16T15:12:54.410" v="700" actId="1076"/>
      <pc:docMkLst>
        <pc:docMk/>
      </pc:docMkLst>
      <pc:sldChg chg="modSp">
        <pc:chgData name="Aija Grīniņa" userId="S::aija.grinina@cfla.gov.lv::fde27edf-2427-4de0-991f-f97b8ea337c7" providerId="AD" clId="Web-{3EC48F4E-8596-F055-0E2C-8FBFB7433613}" dt="2024-12-16T14:42:05.736" v="337" actId="1076"/>
        <pc:sldMkLst>
          <pc:docMk/>
          <pc:sldMk cId="0" sldId="257"/>
        </pc:sldMkLst>
      </pc:sldChg>
      <pc:sldChg chg="modSp">
        <pc:chgData name="Aija Grīniņa" userId="S::aija.grinina@cfla.gov.lv::fde27edf-2427-4de0-991f-f97b8ea337c7" providerId="AD" clId="Web-{3EC48F4E-8596-F055-0E2C-8FBFB7433613}" dt="2024-12-16T15:12:54.410" v="700" actId="1076"/>
        <pc:sldMkLst>
          <pc:docMk/>
          <pc:sldMk cId="0" sldId="265"/>
        </pc:sldMkLst>
      </pc:sldChg>
      <pc:sldChg chg="modSp">
        <pc:chgData name="Aija Grīniņa" userId="S::aija.grinina@cfla.gov.lv::fde27edf-2427-4de0-991f-f97b8ea337c7" providerId="AD" clId="Web-{3EC48F4E-8596-F055-0E2C-8FBFB7433613}" dt="2024-12-16T14:43:54.646" v="354" actId="20577"/>
        <pc:sldMkLst>
          <pc:docMk/>
          <pc:sldMk cId="0" sldId="266"/>
        </pc:sldMkLst>
      </pc:sldChg>
      <pc:sldChg chg="modSp">
        <pc:chgData name="Aija Grīniņa" userId="S::aija.grinina@cfla.gov.lv::fde27edf-2427-4de0-991f-f97b8ea337c7" providerId="AD" clId="Web-{3EC48F4E-8596-F055-0E2C-8FBFB7433613}" dt="2024-12-16T14:41:17.218" v="323" actId="14100"/>
        <pc:sldMkLst>
          <pc:docMk/>
          <pc:sldMk cId="0" sldId="268"/>
        </pc:sldMkLst>
      </pc:sldChg>
      <pc:sldChg chg="modSp">
        <pc:chgData name="Aija Grīniņa" userId="S::aija.grinina@cfla.gov.lv::fde27edf-2427-4de0-991f-f97b8ea337c7" providerId="AD" clId="Web-{3EC48F4E-8596-F055-0E2C-8FBFB7433613}" dt="2024-12-16T14:41:06.218" v="321" actId="14100"/>
        <pc:sldMkLst>
          <pc:docMk/>
          <pc:sldMk cId="0" sldId="270"/>
        </pc:sldMkLst>
      </pc:sldChg>
      <pc:sldChg chg="modSp modCm">
        <pc:chgData name="Aija Grīniņa" userId="S::aija.grinina@cfla.gov.lv::fde27edf-2427-4de0-991f-f97b8ea337c7" providerId="AD" clId="Web-{3EC48F4E-8596-F055-0E2C-8FBFB7433613}" dt="2024-12-16T14:38:51.588" v="319" actId="14100"/>
        <pc:sldMkLst>
          <pc:docMk/>
          <pc:sldMk cId="0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ija Grīniņa" userId="S::aija.grinina@cfla.gov.lv::fde27edf-2427-4de0-991f-f97b8ea337c7" providerId="AD" clId="Web-{3EC48F4E-8596-F055-0E2C-8FBFB7433613}" dt="2024-12-16T14:32:09.965" v="249" actId="20577"/>
              <pc2:cmMkLst xmlns:pc2="http://schemas.microsoft.com/office/powerpoint/2019/9/main/command">
                <pc:docMk/>
                <pc:sldMk cId="0" sldId="271"/>
                <pc2:cmMk id="{E4F73A64-BC1E-4E96-A61E-D092B984736E}"/>
              </pc2:cmMkLst>
            </pc226:cmChg>
          </p:ext>
        </pc:extLst>
      </pc:sldChg>
      <pc:sldChg chg="modSp">
        <pc:chgData name="Aija Grīniņa" userId="S::aija.grinina@cfla.gov.lv::fde27edf-2427-4de0-991f-f97b8ea337c7" providerId="AD" clId="Web-{3EC48F4E-8596-F055-0E2C-8FBFB7433613}" dt="2024-12-16T14:38:45.104" v="318" actId="14100"/>
        <pc:sldMkLst>
          <pc:docMk/>
          <pc:sldMk cId="0" sldId="273"/>
        </pc:sldMkLst>
      </pc:sldChg>
      <pc:sldChg chg="modSp">
        <pc:chgData name="Aija Grīniņa" userId="S::aija.grinina@cfla.gov.lv::fde27edf-2427-4de0-991f-f97b8ea337c7" providerId="AD" clId="Web-{3EC48F4E-8596-F055-0E2C-8FBFB7433613}" dt="2024-12-16T14:47:31.903" v="389" actId="20577"/>
        <pc:sldMkLst>
          <pc:docMk/>
          <pc:sldMk cId="0" sldId="274"/>
        </pc:sldMkLst>
      </pc:sldChg>
      <pc:sldChg chg="modSp">
        <pc:chgData name="Aija Grīniņa" userId="S::aija.grinina@cfla.gov.lv::fde27edf-2427-4de0-991f-f97b8ea337c7" providerId="AD" clId="Web-{3EC48F4E-8596-F055-0E2C-8FBFB7433613}" dt="2024-12-16T14:49:42.252" v="411" actId="20577"/>
        <pc:sldMkLst>
          <pc:docMk/>
          <pc:sldMk cId="0" sldId="275"/>
        </pc:sldMkLst>
      </pc:sldChg>
      <pc:sldChg chg="modSp">
        <pc:chgData name="Aija Grīniņa" userId="S::aija.grinina@cfla.gov.lv::fde27edf-2427-4de0-991f-f97b8ea337c7" providerId="AD" clId="Web-{3EC48F4E-8596-F055-0E2C-8FBFB7433613}" dt="2024-12-16T14:50:58.207" v="425" actId="20577"/>
        <pc:sldMkLst>
          <pc:docMk/>
          <pc:sldMk cId="0" sldId="276"/>
        </pc:sldMkLst>
      </pc:sldChg>
      <pc:sldChg chg="modSp">
        <pc:chgData name="Aija Grīniņa" userId="S::aija.grinina@cfla.gov.lv::fde27edf-2427-4de0-991f-f97b8ea337c7" providerId="AD" clId="Web-{3EC48F4E-8596-F055-0E2C-8FBFB7433613}" dt="2024-12-16T14:55:49.186" v="505" actId="20577"/>
        <pc:sldMkLst>
          <pc:docMk/>
          <pc:sldMk cId="0" sldId="278"/>
        </pc:sldMkLst>
      </pc:sldChg>
      <pc:sldChg chg="modSp">
        <pc:chgData name="Aija Grīniņa" userId="S::aija.grinina@cfla.gov.lv::fde27edf-2427-4de0-991f-f97b8ea337c7" providerId="AD" clId="Web-{3EC48F4E-8596-F055-0E2C-8FBFB7433613}" dt="2024-12-16T14:59:38.960" v="541" actId="20577"/>
        <pc:sldMkLst>
          <pc:docMk/>
          <pc:sldMk cId="0" sldId="279"/>
        </pc:sldMkLst>
      </pc:sldChg>
      <pc:sldChg chg="modSp">
        <pc:chgData name="Aija Grīniņa" userId="S::aija.grinina@cfla.gov.lv::fde27edf-2427-4de0-991f-f97b8ea337c7" providerId="AD" clId="Web-{3EC48F4E-8596-F055-0E2C-8FBFB7433613}" dt="2024-12-16T14:39:00.745" v="320" actId="14100"/>
        <pc:sldMkLst>
          <pc:docMk/>
          <pc:sldMk cId="0" sldId="280"/>
        </pc:sldMkLst>
      </pc:sldChg>
      <pc:sldChg chg="modSp">
        <pc:chgData name="Aija Grīniņa" userId="S::aija.grinina@cfla.gov.lv::fde27edf-2427-4de0-991f-f97b8ea337c7" providerId="AD" clId="Web-{3EC48F4E-8596-F055-0E2C-8FBFB7433613}" dt="2024-12-16T15:00:35.384" v="545" actId="20577"/>
        <pc:sldMkLst>
          <pc:docMk/>
          <pc:sldMk cId="0" sldId="281"/>
        </pc:sldMkLst>
      </pc:sldChg>
      <pc:sldChg chg="modSp">
        <pc:chgData name="Aija Grīniņa" userId="S::aija.grinina@cfla.gov.lv::fde27edf-2427-4de0-991f-f97b8ea337c7" providerId="AD" clId="Web-{3EC48F4E-8596-F055-0E2C-8FBFB7433613}" dt="2024-12-16T15:02:12.403" v="563" actId="20577"/>
        <pc:sldMkLst>
          <pc:docMk/>
          <pc:sldMk cId="0" sldId="282"/>
        </pc:sldMkLst>
      </pc:sldChg>
      <pc:sldChg chg="modSp">
        <pc:chgData name="Aija Grīniņa" userId="S::aija.grinina@cfla.gov.lv::fde27edf-2427-4de0-991f-f97b8ea337c7" providerId="AD" clId="Web-{3EC48F4E-8596-F055-0E2C-8FBFB7433613}" dt="2024-12-16T15:04:12.126" v="585" actId="1076"/>
        <pc:sldMkLst>
          <pc:docMk/>
          <pc:sldMk cId="0" sldId="283"/>
        </pc:sldMkLst>
      </pc:sldChg>
      <pc:sldChg chg="modSp">
        <pc:chgData name="Aija Grīniņa" userId="S::aija.grinina@cfla.gov.lv::fde27edf-2427-4de0-991f-f97b8ea337c7" providerId="AD" clId="Web-{3EC48F4E-8596-F055-0E2C-8FBFB7433613}" dt="2024-12-16T14:43:43.083" v="350" actId="14100"/>
        <pc:sldMkLst>
          <pc:docMk/>
          <pc:sldMk cId="0" sldId="287"/>
        </pc:sldMkLst>
      </pc:sldChg>
      <pc:sldChg chg="modSp">
        <pc:chgData name="Aija Grīniņa" userId="S::aija.grinina@cfla.gov.lv::fde27edf-2427-4de0-991f-f97b8ea337c7" providerId="AD" clId="Web-{3EC48F4E-8596-F055-0E2C-8FBFB7433613}" dt="2024-12-16T14:41:12.515" v="322" actId="14100"/>
        <pc:sldMkLst>
          <pc:docMk/>
          <pc:sldMk cId="0" sldId="288"/>
        </pc:sldMkLst>
      </pc:sldChg>
      <pc:sldChg chg="modSp">
        <pc:chgData name="Aija Grīniņa" userId="S::aija.grinina@cfla.gov.lv::fde27edf-2427-4de0-991f-f97b8ea337c7" providerId="AD" clId="Web-{3EC48F4E-8596-F055-0E2C-8FBFB7433613}" dt="2024-12-16T15:01:00.588" v="548" actId="1076"/>
        <pc:sldMkLst>
          <pc:docMk/>
          <pc:sldMk cId="0" sldId="290"/>
        </pc:sldMkLst>
      </pc:sldChg>
      <pc:sldChg chg="modSp">
        <pc:chgData name="Aija Grīniņa" userId="S::aija.grinina@cfla.gov.lv::fde27edf-2427-4de0-991f-f97b8ea337c7" providerId="AD" clId="Web-{3EC48F4E-8596-F055-0E2C-8FBFB7433613}" dt="2024-12-16T15:12:48.988" v="699" actId="20577"/>
        <pc:sldMkLst>
          <pc:docMk/>
          <pc:sldMk cId="0" sldId="293"/>
        </pc:sldMkLst>
      </pc:sldChg>
      <pc:sldChg chg="modSp">
        <pc:chgData name="Aija Grīniņa" userId="S::aija.grinina@cfla.gov.lv::fde27edf-2427-4de0-991f-f97b8ea337c7" providerId="AD" clId="Web-{3EC48F4E-8596-F055-0E2C-8FBFB7433613}" dt="2024-12-16T15:03:13.577" v="574" actId="1076"/>
        <pc:sldMkLst>
          <pc:docMk/>
          <pc:sldMk cId="0" sldId="294"/>
        </pc:sldMkLst>
      </pc:sldChg>
      <pc:sldChg chg="modSp">
        <pc:chgData name="Aija Grīniņa" userId="S::aija.grinina@cfla.gov.lv::fde27edf-2427-4de0-991f-f97b8ea337c7" providerId="AD" clId="Web-{3EC48F4E-8596-F055-0E2C-8FBFB7433613}" dt="2024-12-16T15:11:36.579" v="693" actId="20577"/>
        <pc:sldMkLst>
          <pc:docMk/>
          <pc:sldMk cId="0" sldId="297"/>
        </pc:sldMkLst>
      </pc:sldChg>
      <pc:sldChg chg="modSp modCm">
        <pc:chgData name="Aija Grīniņa" userId="S::aija.grinina@cfla.gov.lv::fde27edf-2427-4de0-991f-f97b8ea337c7" providerId="AD" clId="Web-{3EC48F4E-8596-F055-0E2C-8FBFB7433613}" dt="2024-12-16T14:44:58.898" v="359" actId="1076"/>
        <pc:sldMkLst>
          <pc:docMk/>
          <pc:sldMk cId="0" sldId="29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ija Grīniņa" userId="S::aija.grinina@cfla.gov.lv::fde27edf-2427-4de0-991f-f97b8ea337c7" providerId="AD" clId="Web-{3EC48F4E-8596-F055-0E2C-8FBFB7433613}" dt="2024-12-16T14:44:37.053" v="356" actId="20577"/>
              <pc2:cmMkLst xmlns:pc2="http://schemas.microsoft.com/office/powerpoint/2019/9/main/command">
                <pc:docMk/>
                <pc:sldMk cId="0" sldId="298"/>
                <pc2:cmMk id="{9362AE2B-D538-42D7-ACC9-F0AA806A4CDB}"/>
              </pc2:cmMkLst>
            </pc226:cmChg>
          </p:ext>
        </pc:extLst>
      </pc:sldChg>
      <pc:sldChg chg="modSp">
        <pc:chgData name="Aija Grīniņa" userId="S::aija.grinina@cfla.gov.lv::fde27edf-2427-4de0-991f-f97b8ea337c7" providerId="AD" clId="Web-{3EC48F4E-8596-F055-0E2C-8FBFB7433613}" dt="2024-12-16T14:45:33.712" v="363" actId="14100"/>
        <pc:sldMkLst>
          <pc:docMk/>
          <pc:sldMk cId="162998617" sldId="300"/>
        </pc:sldMkLst>
      </pc:sldChg>
      <pc:sldChg chg="modSp">
        <pc:chgData name="Aija Grīniņa" userId="S::aija.grinina@cfla.gov.lv::fde27edf-2427-4de0-991f-f97b8ea337c7" providerId="AD" clId="Web-{3EC48F4E-8596-F055-0E2C-8FBFB7433613}" dt="2024-12-16T15:05:35.301" v="596" actId="20577"/>
        <pc:sldMkLst>
          <pc:docMk/>
          <pc:sldMk cId="3606983569" sldId="301"/>
        </pc:sldMkLst>
      </pc:sldChg>
    </pc:docChg>
  </pc:docChgLst>
  <pc:docChgLst>
    <pc:chgData name="Ilze Indrāne" userId="S::ilze.indrane@cfla.gov.lv::4578bce3-5c14-41ab-9f36-f504df925198" providerId="AD" clId="Web-{81EF687A-2612-2B9F-159E-9EF2FFB4C877}"/>
    <pc:docChg chg="modSld">
      <pc:chgData name="Ilze Indrāne" userId="S::ilze.indrane@cfla.gov.lv::4578bce3-5c14-41ab-9f36-f504df925198" providerId="AD" clId="Web-{81EF687A-2612-2B9F-159E-9EF2FFB4C877}" dt="2025-09-04T10:02:03.260" v="38" actId="20577"/>
      <pc:docMkLst>
        <pc:docMk/>
      </pc:docMkLst>
    </pc:docChg>
  </pc:docChgLst>
  <pc:docChgLst>
    <pc:chgData name="Aija Grīniņa" userId="S::aija.grinina@cfla.gov.lv::fde27edf-2427-4de0-991f-f97b8ea337c7" providerId="AD" clId="Web-{8E3C2F1B-C8F9-A25C-8AE6-7BBF45790C98}"/>
    <pc:docChg chg="modSld">
      <pc:chgData name="Aija Grīniņa" userId="S::aija.grinina@cfla.gov.lv::fde27edf-2427-4de0-991f-f97b8ea337c7" providerId="AD" clId="Web-{8E3C2F1B-C8F9-A25C-8AE6-7BBF45790C98}" dt="2024-12-17T07:02:11.146" v="5" actId="20577"/>
      <pc:docMkLst>
        <pc:docMk/>
      </pc:docMkLst>
      <pc:sldChg chg="modSp">
        <pc:chgData name="Aija Grīniņa" userId="S::aija.grinina@cfla.gov.lv::fde27edf-2427-4de0-991f-f97b8ea337c7" providerId="AD" clId="Web-{8E3C2F1B-C8F9-A25C-8AE6-7BBF45790C98}" dt="2024-12-17T07:02:11.146" v="5" actId="20577"/>
        <pc:sldMkLst>
          <pc:docMk/>
          <pc:sldMk cId="0" sldId="280"/>
        </pc:sldMkLst>
      </pc:sldChg>
      <pc:sldChg chg="modSp">
        <pc:chgData name="Aija Grīniņa" userId="S::aija.grinina@cfla.gov.lv::fde27edf-2427-4de0-991f-f97b8ea337c7" providerId="AD" clId="Web-{8E3C2F1B-C8F9-A25C-8AE6-7BBF45790C98}" dt="2024-12-17T07:01:38.098" v="2" actId="20577"/>
        <pc:sldMkLst>
          <pc:docMk/>
          <pc:sldMk cId="0" sldId="287"/>
        </pc:sldMkLst>
      </pc:sldChg>
    </pc:docChg>
  </pc:docChgLst>
  <pc:docChgLst>
    <pc:chgData name="Zaiga Muižniece" userId="S::zaiga.muizniece@cfla.gov.lv::955fd285-14ee-410d-a5ed-223a04954448" providerId="AD" clId="Web-{F91CDA9B-B4E9-3AE9-C735-F29FBB60660D}"/>
    <pc:docChg chg="mod addSld modSld">
      <pc:chgData name="Zaiga Muižniece" userId="S::zaiga.muizniece@cfla.gov.lv::955fd285-14ee-410d-a5ed-223a04954448" providerId="AD" clId="Web-{F91CDA9B-B4E9-3AE9-C735-F29FBB60660D}" dt="2024-09-04T12:41:36.810" v="601" actId="20577"/>
      <pc:docMkLst>
        <pc:docMk/>
      </pc:docMkLst>
      <pc:sldChg chg="modSp modCm">
        <pc:chgData name="Zaiga Muižniece" userId="S::zaiga.muizniece@cfla.gov.lv::955fd285-14ee-410d-a5ed-223a04954448" providerId="AD" clId="Web-{F91CDA9B-B4E9-3AE9-C735-F29FBB60660D}" dt="2024-09-04T11:42:12.862" v="200" actId="20577"/>
        <pc:sldMkLst>
          <pc:docMk/>
          <pc:sldMk cId="0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F91CDA9B-B4E9-3AE9-C735-F29FBB60660D}" dt="2024-09-04T11:41:41.846" v="198" actId="20577"/>
              <pc2:cmMkLst xmlns:pc2="http://schemas.microsoft.com/office/powerpoint/2019/9/main/command">
                <pc:docMk/>
                <pc:sldMk cId="0" sldId="271"/>
                <pc2:cmMk id="{E4F73A64-BC1E-4E96-A61E-D092B984736E}"/>
              </pc2:cmMkLst>
            </pc226:cmChg>
          </p:ext>
        </pc:extLst>
      </pc:sldChg>
      <pc:sldChg chg="modSp modCm">
        <pc:chgData name="Zaiga Muižniece" userId="S::zaiga.muizniece@cfla.gov.lv::955fd285-14ee-410d-a5ed-223a04954448" providerId="AD" clId="Web-{F91CDA9B-B4E9-3AE9-C735-F29FBB60660D}" dt="2024-09-04T12:28:07.187" v="442" actId="20577"/>
        <pc:sldMkLst>
          <pc:docMk/>
          <pc:sldMk cId="0" sldId="27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Zaiga Muižniece" userId="S::zaiga.muizniece@cfla.gov.lv::955fd285-14ee-410d-a5ed-223a04954448" providerId="AD" clId="Web-{F91CDA9B-B4E9-3AE9-C735-F29FBB60660D}" dt="2024-09-04T12:27:38.593" v="440" actId="20577"/>
              <pc2:cmMkLst xmlns:pc2="http://schemas.microsoft.com/office/powerpoint/2019/9/main/command">
                <pc:docMk/>
                <pc:sldMk cId="0" sldId="278"/>
                <pc2:cmMk id="{36361818-F4A9-4F50-8A7D-A60512174A24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F91CDA9B-B4E9-3AE9-C735-F29FBB60660D}" dt="2024-09-04T12:23:36.214" v="403" actId="20577"/>
              <pc2:cmMkLst xmlns:pc2="http://schemas.microsoft.com/office/powerpoint/2019/9/main/command">
                <pc:docMk/>
                <pc:sldMk cId="0" sldId="278"/>
                <pc2:cmMk id="{CF063C1C-4F5A-4CFD-9121-DD7E968A7A52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F91CDA9B-B4E9-3AE9-C735-F29FBB60660D}" dt="2024-09-04T12:27:38.593" v="440" actId="20577"/>
              <pc2:cmMkLst xmlns:pc2="http://schemas.microsoft.com/office/powerpoint/2019/9/main/command">
                <pc:docMk/>
                <pc:sldMk cId="0" sldId="278"/>
                <pc2:cmMk id="{8C41DF2A-615A-4935-AE93-50DE0F09191C}"/>
              </pc2:cmMkLst>
            </pc226:cmChg>
            <pc226:cmChg xmlns:pc226="http://schemas.microsoft.com/office/powerpoint/2022/06/main/command" chg="mod">
              <pc226:chgData name="Zaiga Muižniece" userId="S::zaiga.muizniece@cfla.gov.lv::955fd285-14ee-410d-a5ed-223a04954448" providerId="AD" clId="Web-{F91CDA9B-B4E9-3AE9-C735-F29FBB60660D}" dt="2024-09-04T12:24:19.949" v="405" actId="20577"/>
              <pc2:cmMkLst xmlns:pc2="http://schemas.microsoft.com/office/powerpoint/2019/9/main/command">
                <pc:docMk/>
                <pc:sldMk cId="0" sldId="278"/>
                <pc2:cmMk id="{77D953EC-77D2-4E0A-B758-AD7BC19FCC47}"/>
              </pc2:cmMkLst>
            </pc226:cmChg>
          </p:ext>
        </pc:extLst>
      </pc:sldChg>
      <pc:sldChg chg="modSp">
        <pc:chgData name="Zaiga Muižniece" userId="S::zaiga.muizniece@cfla.gov.lv::955fd285-14ee-410d-a5ed-223a04954448" providerId="AD" clId="Web-{F91CDA9B-B4E9-3AE9-C735-F29FBB60660D}" dt="2024-09-04T12:33:00.442" v="446" actId="1076"/>
        <pc:sldMkLst>
          <pc:docMk/>
          <pc:sldMk cId="0" sldId="279"/>
        </pc:sldMkLst>
      </pc:sldChg>
      <pc:sldChg chg="modSp">
        <pc:chgData name="Zaiga Muižniece" userId="S::zaiga.muizniece@cfla.gov.lv::955fd285-14ee-410d-a5ed-223a04954448" providerId="AD" clId="Web-{F91CDA9B-B4E9-3AE9-C735-F29FBB60660D}" dt="2024-09-04T12:35:13.038" v="470" actId="20577"/>
        <pc:sldMkLst>
          <pc:docMk/>
          <pc:sldMk cId="0" sldId="283"/>
        </pc:sldMkLst>
      </pc:sldChg>
      <pc:sldChg chg="modSp">
        <pc:chgData name="Zaiga Muižniece" userId="S::zaiga.muizniece@cfla.gov.lv::955fd285-14ee-410d-a5ed-223a04954448" providerId="AD" clId="Web-{F91CDA9B-B4E9-3AE9-C735-F29FBB60660D}" dt="2024-09-04T12:34:20.662" v="468"/>
        <pc:sldMkLst>
          <pc:docMk/>
          <pc:sldMk cId="0" sldId="290"/>
        </pc:sldMkLst>
      </pc:sldChg>
      <pc:sldChg chg="addSp delSp modSp">
        <pc:chgData name="Zaiga Muižniece" userId="S::zaiga.muizniece@cfla.gov.lv::955fd285-14ee-410d-a5ed-223a04954448" providerId="AD" clId="Web-{F91CDA9B-B4E9-3AE9-C735-F29FBB60660D}" dt="2024-09-04T12:36:50.305" v="492" actId="1076"/>
        <pc:sldMkLst>
          <pc:docMk/>
          <pc:sldMk cId="0" sldId="297"/>
        </pc:sldMkLst>
      </pc:sldChg>
      <pc:sldChg chg="modSp">
        <pc:chgData name="Zaiga Muižniece" userId="S::zaiga.muizniece@cfla.gov.lv::955fd285-14ee-410d-a5ed-223a04954448" providerId="AD" clId="Web-{F91CDA9B-B4E9-3AE9-C735-F29FBB60660D}" dt="2024-09-04T12:11:10.967" v="324" actId="1076"/>
        <pc:sldMkLst>
          <pc:docMk/>
          <pc:sldMk cId="0" sldId="298"/>
        </pc:sldMkLst>
      </pc:sldChg>
      <pc:sldChg chg="addSp delSp modSp">
        <pc:chgData name="Zaiga Muižniece" userId="S::zaiga.muizniece@cfla.gov.lv::955fd285-14ee-410d-a5ed-223a04954448" providerId="AD" clId="Web-{F91CDA9B-B4E9-3AE9-C735-F29FBB60660D}" dt="2024-09-04T12:16:13.878" v="382" actId="20577"/>
        <pc:sldMkLst>
          <pc:docMk/>
          <pc:sldMk cId="162998617" sldId="300"/>
        </pc:sldMkLst>
      </pc:sldChg>
      <pc:sldChg chg="delSp modSp new">
        <pc:chgData name="Zaiga Muižniece" userId="S::zaiga.muizniece@cfla.gov.lv::955fd285-14ee-410d-a5ed-223a04954448" providerId="AD" clId="Web-{F91CDA9B-B4E9-3AE9-C735-F29FBB60660D}" dt="2024-09-04T12:41:36.810" v="601" actId="20577"/>
        <pc:sldMkLst>
          <pc:docMk/>
          <pc:sldMk cId="3606983569" sldId="301"/>
        </pc:sldMkLst>
      </pc:sldChg>
    </pc:docChg>
  </pc:docChgLst>
  <pc:docChgLst>
    <pc:chgData name="Zaiga Muižniece" userId="S::zaiga.muizniece@cfla.gov.lv::955fd285-14ee-410d-a5ed-223a04954448" providerId="AD" clId="Web-{00A6AAB5-B38E-352C-82DB-0387C186C8B3}"/>
    <pc:docChg chg="modSld">
      <pc:chgData name="Zaiga Muižniece" userId="S::zaiga.muizniece@cfla.gov.lv::955fd285-14ee-410d-a5ed-223a04954448" providerId="AD" clId="Web-{00A6AAB5-B38E-352C-82DB-0387C186C8B3}" dt="2024-09-04T13:03:36.408" v="5" actId="20577"/>
      <pc:docMkLst>
        <pc:docMk/>
      </pc:docMkLst>
      <pc:sldChg chg="modSp">
        <pc:chgData name="Zaiga Muižniece" userId="S::zaiga.muizniece@cfla.gov.lv::955fd285-14ee-410d-a5ed-223a04954448" providerId="AD" clId="Web-{00A6AAB5-B38E-352C-82DB-0387C186C8B3}" dt="2024-09-04T13:03:36.408" v="5" actId="20577"/>
        <pc:sldMkLst>
          <pc:docMk/>
          <pc:sldMk cId="0" sldId="297"/>
        </pc:sldMkLst>
      </pc:sldChg>
    </pc:docChg>
  </pc:docChgLst>
  <pc:docChgLst>
    <pc:chgData name="Ilze Indrāne" userId="S::ilze.indrane@cfla.gov.lv::4578bce3-5c14-41ab-9f36-f504df925198" providerId="AD" clId="Web-{D1EE1E93-EC98-ADB1-5E49-8C64BEBE42C6}"/>
    <pc:docChg chg="">
      <pc:chgData name="Ilze Indrāne" userId="S::ilze.indrane@cfla.gov.lv::4578bce3-5c14-41ab-9f36-f504df925198" providerId="AD" clId="Web-{D1EE1E93-EC98-ADB1-5E49-8C64BEBE42C6}" dt="2024-07-19T11:44:28.229" v="0"/>
      <pc:docMkLst>
        <pc:docMk/>
      </pc:docMkLst>
      <pc:sldChg chg="addCm">
        <pc:chgData name="Ilze Indrāne" userId="S::ilze.indrane@cfla.gov.lv::4578bce3-5c14-41ab-9f36-f504df925198" providerId="AD" clId="Web-{D1EE1E93-EC98-ADB1-5E49-8C64BEBE42C6}" dt="2024-07-19T11:44:28.229" v="0"/>
        <pc:sldMkLst>
          <pc:docMk/>
          <pc:sldMk cId="0" sldId="29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Ilze Indrāne" userId="S::ilze.indrane@cfla.gov.lv::4578bce3-5c14-41ab-9f36-f504df925198" providerId="AD" clId="Web-{D1EE1E93-EC98-ADB1-5E49-8C64BEBE42C6}" dt="2024-07-19T11:44:28.229" v="0"/>
              <pc2:cmMkLst xmlns:pc2="http://schemas.microsoft.com/office/powerpoint/2019/9/main/command">
                <pc:docMk/>
                <pc:sldMk cId="0" sldId="298"/>
                <pc2:cmMk id="{85BEA704-CC04-4213-B2DA-5F0769AAF35B}"/>
              </pc2:cmMkLst>
            </pc226:cmChg>
          </p:ext>
        </pc:extLst>
      </pc:sldChg>
    </pc:docChg>
  </pc:docChgLst>
  <pc:docChgLst>
    <pc:chgData name="Ilze Indrāne" userId="S::ilze.indrane@cfla.gov.lv::4578bce3-5c14-41ab-9f36-f504df925198" providerId="AD" clId="Web-{DEBF4533-B9D3-8C43-6DC0-F3B65B4C4167}"/>
    <pc:docChg chg="modSld">
      <pc:chgData name="Ilze Indrāne" userId="S::ilze.indrane@cfla.gov.lv::4578bce3-5c14-41ab-9f36-f504df925198" providerId="AD" clId="Web-{DEBF4533-B9D3-8C43-6DC0-F3B65B4C4167}" dt="2025-09-09T06:33:20.842" v="3" actId="14100"/>
      <pc:docMkLst>
        <pc:docMk/>
      </pc:docMkLst>
      <pc:sldChg chg="modSp">
        <pc:chgData name="Ilze Indrāne" userId="S::ilze.indrane@cfla.gov.lv::4578bce3-5c14-41ab-9f36-f504df925198" providerId="AD" clId="Web-{DEBF4533-B9D3-8C43-6DC0-F3B65B4C4167}" dt="2025-09-09T06:33:20.842" v="3" actId="14100"/>
        <pc:sldMkLst>
          <pc:docMk/>
          <pc:sldMk cId="0" sldId="257"/>
        </pc:sldMkLst>
        <pc:spChg chg="mod">
          <ac:chgData name="Ilze Indrāne" userId="S::ilze.indrane@cfla.gov.lv::4578bce3-5c14-41ab-9f36-f504df925198" providerId="AD" clId="Web-{DEBF4533-B9D3-8C43-6DC0-F3B65B4C4167}" dt="2025-09-09T06:33:20.842" v="3" actId="14100"/>
          <ac:spMkLst>
            <pc:docMk/>
            <pc:sldMk cId="0" sldId="257"/>
            <ac:spMk id="13315" creationId="{6044C72B-7768-9587-E353-CC3D7561347D}"/>
          </ac:spMkLst>
        </pc:spChg>
      </pc:sldChg>
    </pc:docChg>
  </pc:docChgLst>
  <pc:docChgLst>
    <pc:chgData name="Una Igaune" userId="53dc43cd-2528-488b-a495-efb32a0cf808" providerId="ADAL" clId="{D5FA7A7B-09E2-4A7D-B683-8F3BB4410654}"/>
    <pc:docChg chg="modSld">
      <pc:chgData name="Una Igaune" userId="53dc43cd-2528-488b-a495-efb32a0cf808" providerId="ADAL" clId="{D5FA7A7B-09E2-4A7D-B683-8F3BB4410654}" dt="2025-01-15T07:41:11.091" v="0" actId="1036"/>
      <pc:docMkLst>
        <pc:docMk/>
      </pc:docMkLst>
      <pc:sldChg chg="modSp mod">
        <pc:chgData name="Una Igaune" userId="53dc43cd-2528-488b-a495-efb32a0cf808" providerId="ADAL" clId="{D5FA7A7B-09E2-4A7D-B683-8F3BB4410654}" dt="2025-01-15T07:41:11.091" v="0" actId="1036"/>
        <pc:sldMkLst>
          <pc:docMk/>
          <pc:sldMk cId="0" sldId="2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71C2324-5F5D-FB58-8324-33E5A1D1F1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F82981-53BE-A072-5427-1C98B75C07F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EEEC76D-7F30-4211-B523-9C487E0412E4}" type="datetimeFigureOut">
              <a:rPr lang="lv-LV"/>
              <a:pPr>
                <a:defRPr/>
              </a:pPr>
              <a:t>08.09.2025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C80AFDD-0506-F136-7366-247B190635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611A308-85B4-BDFB-6056-2B735FDC8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76F85-0096-583A-4C60-39A55307C7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549EB-701B-7AE4-2928-628D0D8917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61D6F7-11F1-4BF3-9004-D48C8F8E0E49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725F1EB-C57E-5009-0D20-ED80C92017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871FE343-CDF8-389E-3FB5-D0DCEAB43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C40FB92B-DBE5-4D39-71EA-E6E34F1301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50E3EF6-0725-49D6-9719-CB23939388BE}" type="slidenum">
              <a:rPr lang="lv-LV" altLang="lv-LV" smtClean="0"/>
              <a:pPr/>
              <a:t>10</a:t>
            </a:fld>
            <a:endParaRPr lang="lv-LV" altLang="lv-L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66A6463E-969D-19D9-F595-5D634FF8E0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F745FE40-4777-E171-6E36-3BABA6FD2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2914E9E4-48B9-8E5C-0333-80600BAC64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3B81FB8-4C59-428F-B905-7D2F3C7D4A62}" type="slidenum">
              <a:rPr lang="lv-LV" altLang="lv-LV" smtClean="0"/>
              <a:pPr/>
              <a:t>25</a:t>
            </a:fld>
            <a:endParaRPr lang="lv-LV" alt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2685028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861712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359258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2332485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34279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0595591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4632159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0444219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905144D7-0E2D-FB5E-B02F-C4A9122F2F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D4F8CBE-B1B4-0B0E-A1A1-913E22A9D63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DCEEB06-38D1-44A0-864A-27B7AD5ED29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640459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D2E10BA3-47BA-823F-8353-3C69996D91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603D703-EC65-5F0E-6264-946A159E514C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5024C9D5-4359-8013-15A8-59F177D2593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" t="33904" r="4395" b="34903"/>
          <a:stretch>
            <a:fillRect/>
          </a:stretch>
        </p:blipFill>
        <p:spPr bwMode="auto">
          <a:xfrm>
            <a:off x="3652838" y="5295900"/>
            <a:ext cx="5276850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A10D94D9-05EC-364A-0F7D-106FF743CCE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088" y="3175"/>
            <a:ext cx="26638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000125" y="2935685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1000125" y="4154885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9540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72AEC828-3465-F1F6-48E1-FDB4798CE4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D830BC8-6E50-F3F3-D41B-07587FD3337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725FC0FC-BE25-450E-9E42-F1FC564A7E3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0604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452772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748E451C-7FC9-60D6-4AB9-16210DD064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48079E2-898B-F7A5-63D6-06DB18B091E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CBD4012D-2F4D-4724-ABB8-5A226591B8A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09813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C24AE117-CFCA-60BC-857B-F28E42FDA7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7FC78FB9-B8CC-735F-3C0F-A9BC7DBEDF3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8DDB0338-DA82-4644-9BE5-992D58526B3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6894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2F1588A7-D4D2-1DDA-9661-EC4F4778A1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18473ECF-83D2-8AAD-43ED-B1A4B63573B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46406BD2-94CD-445B-9540-5CF7D253250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613151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88343A6B-D6BD-679E-5D7F-0BBF13B11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3DF8B506-BCD0-F7CE-05FA-AFF495BB565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B98A9415-96BE-4C74-9761-5F348B50D25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367932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3F9559D-6C5C-4AF8-F939-29604F5201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3070E65-FC17-7C27-764D-DF149DFFA6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444F1BE-7E13-4339-8889-8121AA1436E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942067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935E95DB-128C-8017-09F3-633D3BF074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34FE6662-4874-A70E-BD04-79D45D8B07E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" t="33904" r="4395" b="34903"/>
          <a:stretch>
            <a:fillRect/>
          </a:stretch>
        </p:blipFill>
        <p:spPr bwMode="auto">
          <a:xfrm>
            <a:off x="3652838" y="5295900"/>
            <a:ext cx="5276850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D9ABFF3C-7918-3120-577E-938EC20B8FD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088" y="3175"/>
            <a:ext cx="26638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322898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426561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639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1493123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1548855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2623954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1009460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5806563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555147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5741914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9431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02" r:id="rId12"/>
    <p:sldLayoutId id="2147484103" r:id="rId13"/>
    <p:sldLayoutId id="2147484104" r:id="rId14"/>
    <p:sldLayoutId id="2147484105" r:id="rId15"/>
    <p:sldLayoutId id="2147484106" r:id="rId16"/>
    <p:sldLayoutId id="2147484107" r:id="rId17"/>
    <p:sldLayoutId id="2147484081" r:id="rId18"/>
    <p:sldLayoutId id="2147484083" r:id="rId19"/>
    <p:sldLayoutId id="2147484084" r:id="rId20"/>
    <p:sldLayoutId id="2147484085" r:id="rId21"/>
    <p:sldLayoutId id="2147484086" r:id="rId22"/>
    <p:sldLayoutId id="2147484087" r:id="rId23"/>
    <p:sldLayoutId id="2147484088" r:id="rId24"/>
    <p:sldLayoutId id="2147484089" r:id="rId2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regional_policy/policy/communication/online-generator_lv?lang=l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png"/><Relationship Id="rId4" Type="http://schemas.openxmlformats.org/officeDocument/2006/relationships/hyperlink" Target="https://eur-lex.europa.eu/legal-content/LV/TXT/HTML/?uri=CELEX:32021R1060&amp;qid=1625116684765&amp;from=EN#d1e37-479-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fla.gov.lv/lv/sociali-atbildiga-publiska-iepirkuma-piemeri" TargetMode="External"/><Relationship Id="rId2" Type="http://schemas.openxmlformats.org/officeDocument/2006/relationships/hyperlink" Target="https://www.iub.gov.lv/lv/iepirkuma-celvedis" TargetMode="Externa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fla.gov.lv/lv/media/13689/download?attachment%20&#8203;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fla.gov.lv/lv/parskats-par-projekta-dalibniekiem" TargetMode="External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fla.gov.lv/" TargetMode="External"/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png"/><Relationship Id="rId4" Type="http://schemas.openxmlformats.org/officeDocument/2006/relationships/hyperlink" Target="https://www.cfla.gov.lv/lv/media/19661/download?attachmen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7">
            <a:extLst>
              <a:ext uri="{FF2B5EF4-FFF2-40B4-BE49-F238E27FC236}">
                <a16:creationId xmlns:a16="http://schemas.microsoft.com/office/drawing/2014/main" id="{DA1207A5-2761-6281-BDCE-F97DF794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538" y="2840038"/>
            <a:ext cx="10433050" cy="1036637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lv-LV" dirty="0">
                <a:latin typeface="Verdana"/>
                <a:ea typeface="Verdana"/>
              </a:rPr>
              <a:t>4</a:t>
            </a:r>
            <a:r>
              <a:rPr lang="lv-LV" altLang="lv-LV" dirty="0">
                <a:latin typeface="Verdana"/>
                <a:ea typeface="Verdana"/>
              </a:rPr>
              <a:t>.</a:t>
            </a:r>
            <a:r>
              <a:rPr lang="en-US" altLang="lv-LV" dirty="0">
                <a:latin typeface="Verdana"/>
                <a:ea typeface="Verdana"/>
              </a:rPr>
              <a:t>3</a:t>
            </a:r>
            <a:r>
              <a:rPr lang="lv-LV" altLang="lv-LV" dirty="0">
                <a:latin typeface="Verdana"/>
                <a:ea typeface="Verdana"/>
              </a:rPr>
              <a:t>.5. specifiskā atbalsta mērķa</a:t>
            </a:r>
            <a:br>
              <a:rPr lang="en-US" altLang="lv-LV" dirty="0"/>
            </a:br>
            <a:r>
              <a:rPr lang="en-US" altLang="lv-LV" dirty="0">
                <a:latin typeface="Verdana"/>
                <a:ea typeface="Verdana"/>
              </a:rPr>
              <a:t>4</a:t>
            </a:r>
            <a:r>
              <a:rPr lang="lv-LV" altLang="lv-LV" dirty="0">
                <a:latin typeface="Verdana"/>
                <a:ea typeface="Verdana"/>
              </a:rPr>
              <a:t>.</a:t>
            </a:r>
            <a:r>
              <a:rPr lang="en-US" altLang="lv-LV" dirty="0">
                <a:latin typeface="Verdana"/>
                <a:ea typeface="Verdana"/>
              </a:rPr>
              <a:t>3</a:t>
            </a:r>
            <a:r>
              <a:rPr lang="lv-LV" altLang="lv-LV" dirty="0">
                <a:latin typeface="Verdana"/>
                <a:ea typeface="Verdana"/>
              </a:rPr>
              <a:t>.</a:t>
            </a:r>
            <a:r>
              <a:rPr lang="en-US" altLang="lv-LV" dirty="0">
                <a:latin typeface="Verdana"/>
                <a:ea typeface="Verdana"/>
              </a:rPr>
              <a:t>5.1</a:t>
            </a:r>
            <a:r>
              <a:rPr lang="lv-LV" altLang="lv-LV" dirty="0">
                <a:latin typeface="Verdana"/>
                <a:ea typeface="Verdana"/>
              </a:rPr>
              <a:t>. pasākuma 4. kārtas projektu īstenošanas nosacījumi</a:t>
            </a:r>
          </a:p>
        </p:txBody>
      </p:sp>
      <p:pic>
        <p:nvPicPr>
          <p:cNvPr id="12291" name="Content Placeholder 12" descr="A blue square with a blue square and a blue square with a blue square with a blue square with a white line and a blue square with a white star and a blue square with a blue square&#10;&#10;Description automatically generated with medium confidence">
            <a:extLst>
              <a:ext uri="{FF2B5EF4-FFF2-40B4-BE49-F238E27FC236}">
                <a16:creationId xmlns:a16="http://schemas.microsoft.com/office/drawing/2014/main" id="{3F074754-E7CD-3196-68F0-42DDE63734E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0"/>
            <a:ext cx="2370138" cy="2370138"/>
          </a:xfrm>
        </p:spPr>
      </p:pic>
      <p:sp>
        <p:nvSpPr>
          <p:cNvPr id="12292" name="Slide Number Placeholder 5">
            <a:extLst>
              <a:ext uri="{FF2B5EF4-FFF2-40B4-BE49-F238E27FC236}">
                <a16:creationId xmlns:a16="http://schemas.microsoft.com/office/drawing/2014/main" id="{84178939-A537-A5E1-AD09-885880E7090B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B165C69-AE8B-408A-ADF7-B8B0410F5746}" type="slidenum">
              <a:rPr lang="en-US" altLang="lv-LV" smtClean="0"/>
              <a:pPr/>
              <a:t>1</a:t>
            </a:fld>
            <a:endParaRPr lang="en-US" altLang="lv-LV"/>
          </a:p>
        </p:txBody>
      </p:sp>
      <p:pic>
        <p:nvPicPr>
          <p:cNvPr id="12294" name="Picture 15">
            <a:extLst>
              <a:ext uri="{FF2B5EF4-FFF2-40B4-BE49-F238E27FC236}">
                <a16:creationId xmlns:a16="http://schemas.microsoft.com/office/drawing/2014/main" id="{FE2C88B2-E361-19B2-BC7C-B587C4D48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64313"/>
            <a:ext cx="1219200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Placeholder 2">
            <a:extLst>
              <a:ext uri="{FF2B5EF4-FFF2-40B4-BE49-F238E27FC236}">
                <a16:creationId xmlns:a16="http://schemas.microsoft.com/office/drawing/2014/main" id="{9921041F-5F50-0F0E-DEC8-A28D0C06E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2363" y="4351338"/>
            <a:ext cx="7772400" cy="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 anchor="t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>
              <a:lnSpc>
                <a:spcPct val="60000"/>
              </a:lnSpc>
              <a:buNone/>
            </a:pPr>
            <a:r>
              <a:rPr lang="lv-LV" altLang="lv-LV" sz="1800">
                <a:solidFill>
                  <a:schemeClr val="tx1"/>
                </a:solidFill>
                <a:highlight>
                  <a:srgbClr val="FFFFFF"/>
                </a:highlight>
                <a:latin typeface="Verdana"/>
                <a:ea typeface="Verdana"/>
              </a:rPr>
              <a:t>Ilze Indrāne</a:t>
            </a:r>
            <a:endParaRPr lang="lv-LV" altLang="lv-LV" sz="180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algn="ctr">
              <a:lnSpc>
                <a:spcPct val="60000"/>
              </a:lnSpc>
              <a:buNone/>
            </a:pPr>
            <a:endParaRPr lang="lv-LV" altLang="lv-LV" sz="1800">
              <a:solidFill>
                <a:schemeClr val="tx1"/>
              </a:solidFill>
              <a:highlight>
                <a:srgbClr val="FFFFFF"/>
              </a:highlight>
              <a:latin typeface="Verdana"/>
              <a:ea typeface="Verdana"/>
            </a:endParaRPr>
          </a:p>
          <a:p>
            <a:pPr algn="ctr">
              <a:lnSpc>
                <a:spcPct val="60000"/>
              </a:lnSpc>
              <a:buNone/>
            </a:pPr>
            <a:r>
              <a:rPr lang="lv-LV" altLang="lv-LV" sz="1400">
                <a:solidFill>
                  <a:schemeClr val="tx1"/>
                </a:solidFill>
                <a:highlight>
                  <a:srgbClr val="FFFFFF"/>
                </a:highlight>
                <a:latin typeface="Verdana"/>
                <a:ea typeface="Verdana"/>
              </a:rPr>
              <a:t>Sabiedrības attīstības projektu nodaļas vadošā eksperte</a:t>
            </a:r>
            <a:endParaRPr lang="lv-LV" altLang="lv-LV" sz="140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lv-LV" altLang="lv-LV" sz="1000"/>
          </a:p>
        </p:txBody>
      </p:sp>
      <p:pic>
        <p:nvPicPr>
          <p:cNvPr id="2" name="Picture 1" descr="A blue flag with yellow stars and red text&#10;&#10;Description automatically generated">
            <a:extLst>
              <a:ext uri="{FF2B5EF4-FFF2-40B4-BE49-F238E27FC236}">
                <a16:creationId xmlns:a16="http://schemas.microsoft.com/office/drawing/2014/main" id="{DB76D49D-619B-880C-AEC7-DF06BFDD31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7073" y="5062424"/>
            <a:ext cx="2702944" cy="155040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A8EAC6A0-8A4E-AB0B-C5A5-4AC2FDCF4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6" y="1072429"/>
            <a:ext cx="8122872" cy="646356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Obligātās publicitātes prasības 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CED0E16-A016-2B58-5FB2-BE6EBB349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582" y="1705711"/>
            <a:ext cx="9366246" cy="461652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lv-LV" altLang="lv-LV" sz="1600" b="1" i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Informatīvs plakāts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 vai elektronisks paziņojums</a:t>
            </a:r>
            <a:endParaRPr lang="lv-LV" altLang="lv-LV" sz="1600" b="1" dirty="0">
              <a:solidFill>
                <a:schemeClr val="tx1"/>
              </a:solidFill>
              <a:latin typeface="Verdana"/>
              <a:ea typeface="Verdana"/>
            </a:endParaRP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Vismaz viens plakāts (minimālais izmērs A3) vai līdzvērtīgs elektronisks paziņojums, kurā iekļauta informācija par projektu un uzsvērts no ES fondiem saņemtais atbalsts;</a:t>
            </a: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Plakāts jānodrošina visās pakalpojumu īstenošanas vietās;</a:t>
            </a: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Verdana" panose="020B0604030504040204" pitchFamily="34" charset="0"/>
              </a:rPr>
              <a:t>Ieteicams izmantot maketu izstrādes rīku, pieejams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šeit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Verdana" panose="020B0604030504040204" pitchFamily="34" charset="0"/>
              </a:rPr>
              <a:t>.</a:t>
            </a:r>
          </a:p>
          <a:p>
            <a:pPr marL="0" lvl="1" indent="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lv-LV" altLang="lv-LV" sz="1600" dirty="0">
                <a:solidFill>
                  <a:srgbClr val="0000FF"/>
                </a:solidFill>
                <a:latin typeface="Verdana"/>
                <a:ea typeface="Verdana"/>
                <a:cs typeface="Verdana" panose="020B0604030504040204" pitchFamily="34" charset="0"/>
              </a:rPr>
              <a:t> </a:t>
            </a:r>
            <a:endParaRPr lang="lv-LV" altLang="lv-LV" sz="1600" dirty="0">
              <a:latin typeface="Verdana"/>
              <a:ea typeface="Verdana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lv-LV" altLang="lv-LV" sz="1600" b="1" i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Informācija tīmekļa vietnē un sociālo mediju vietnēs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Publicē īsu un ar atbalsta apjomu samērīgu aprakstu par projektu (t.sk. mērķiem un rezultātiem) iekļaujot norādi, ka projekts līdzfinansēts ar ES finansiālu atbalstu.</a:t>
            </a:r>
          </a:p>
          <a:p>
            <a:pPr algn="r">
              <a:lnSpc>
                <a:spcPct val="110000"/>
              </a:lnSpc>
              <a:spcBef>
                <a:spcPts val="600"/>
              </a:spcBef>
              <a:defRPr/>
            </a:pPr>
            <a:endParaRPr lang="lv-LV" altLang="lv-LV" sz="1500" b="1">
              <a:solidFill>
                <a:srgbClr val="404040"/>
              </a:solidFill>
              <a:latin typeface="Verdana"/>
              <a:ea typeface="Verdana"/>
            </a:endParaRPr>
          </a:p>
          <a:p>
            <a:pPr algn="r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300" b="1" dirty="0">
                <a:solidFill>
                  <a:srgbClr val="404040"/>
                </a:solidFill>
                <a:latin typeface="Verdana"/>
                <a:ea typeface="Verdana"/>
              </a:rPr>
              <a:t>! </a:t>
            </a:r>
            <a:r>
              <a:rPr lang="lv-LV" sz="1300" dirty="0">
                <a:solidFill>
                  <a:srgbClr val="404040"/>
                </a:solidFill>
                <a:latin typeface="Verdana"/>
                <a:ea typeface="Verdana"/>
              </a:rPr>
              <a:t>aktualizē to, tiklīdz pieejama jaunāka informācija, bet ne retāk kā reizi 6 mēnešos</a:t>
            </a:r>
            <a:endParaRPr lang="lv-LV" sz="1300" dirty="0"/>
          </a:p>
          <a:p>
            <a:pPr algn="r">
              <a:lnSpc>
                <a:spcPct val="110000"/>
              </a:lnSpc>
              <a:spcBef>
                <a:spcPts val="600"/>
              </a:spcBef>
              <a:defRPr/>
            </a:pPr>
            <a:endParaRPr lang="lv-LV" sz="1500">
              <a:solidFill>
                <a:srgbClr val="404040"/>
              </a:solidFill>
              <a:highlight>
                <a:srgbClr val="FFFF00"/>
              </a:highlight>
              <a:latin typeface="Verdana"/>
              <a:ea typeface="Verdana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lv-LV" altLang="lv-LV" sz="1600" b="1" i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Dokumenti un komunikācijas materiāli </a:t>
            </a: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Izmanto ES emblēmu saskaņā ar regulas Nr.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2021/1060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IX pielikumu un 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Latvijas NAP logo;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Iekļauj pamanāmu paziņojumu, kurā uzsvērts no ES saņemtais līdzfinansējums.</a:t>
            </a:r>
            <a:endParaRPr lang="en-US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469900" lvl="1" indent="0" algn="just">
              <a:lnSpc>
                <a:spcPct val="1040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endParaRPr lang="en-US" altLang="lv-LV" sz="1400">
              <a:latin typeface="Verdana" panose="020B0604030504040204" pitchFamily="34" charset="0"/>
            </a:endParaRPr>
          </a:p>
          <a:p>
            <a:pPr algn="just">
              <a:lnSpc>
                <a:spcPct val="104000"/>
              </a:lnSpc>
              <a:spcBef>
                <a:spcPts val="600"/>
              </a:spcBef>
              <a:defRPr/>
            </a:pPr>
            <a:endParaRPr lang="en-US" altLang="lv-LV" sz="1800" b="1" i="1">
              <a:highlight>
                <a:srgbClr val="FFFF00"/>
              </a:highlight>
            </a:endParaRPr>
          </a:p>
          <a:p>
            <a:pPr>
              <a:defRPr/>
            </a:pPr>
            <a:endParaRPr lang="lv-LV" altLang="lv-LV"/>
          </a:p>
        </p:txBody>
      </p:sp>
      <p:sp>
        <p:nvSpPr>
          <p:cNvPr id="18436" name="Slide Number Placeholder 5">
            <a:extLst>
              <a:ext uri="{FF2B5EF4-FFF2-40B4-BE49-F238E27FC236}">
                <a16:creationId xmlns:a16="http://schemas.microsoft.com/office/drawing/2014/main" id="{7DC2C114-84EC-8DFA-01E7-272C2784A11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BF2372A-0744-4FE4-945B-09D0C117F87F}" type="slidenum">
              <a:rPr lang="en-US" altLang="lv-LV" smtClean="0"/>
              <a:pPr/>
              <a:t>10</a:t>
            </a:fld>
            <a:endParaRPr lang="en-US" altLang="lv-LV"/>
          </a:p>
        </p:txBody>
      </p:sp>
      <p:pic>
        <p:nvPicPr>
          <p:cNvPr id="4" name="Picture 3" descr="A blue flag with yellow stars and red text&#10;&#10;Description automatically generated">
            <a:extLst>
              <a:ext uri="{FF2B5EF4-FFF2-40B4-BE49-F238E27FC236}">
                <a16:creationId xmlns:a16="http://schemas.microsoft.com/office/drawing/2014/main" id="{A38AD87D-F9C2-A88A-F27E-39A69A9BA7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1421" y="554785"/>
            <a:ext cx="2702944" cy="155040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543D52E5-EED0-3490-AD37-28FB72C1A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8" y="917575"/>
            <a:ext cx="7165487" cy="684213"/>
          </a:xfrm>
        </p:spPr>
        <p:txBody>
          <a:bodyPr/>
          <a:lstStyle/>
          <a:p>
            <a:pPr algn="ctr"/>
            <a:r>
              <a:rPr lang="lv-LV" altLang="lv-LV"/>
              <a:t>Izmaksas</a:t>
            </a:r>
            <a:r>
              <a:rPr lang="en-US" altLang="lv-LV"/>
              <a:t> (I)</a:t>
            </a:r>
            <a:endParaRPr lang="lv-LV" altLang="lv-LV"/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CAC856D1-F509-629C-BA31-1AB0CC012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853" y="1716916"/>
            <a:ext cx="10407650" cy="437356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Maksimālā attiecināmo izmaksu kopsumma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 1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projektam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426 300 </a:t>
            </a:r>
            <a:r>
              <a:rPr lang="lv-LV" altLang="lv-LV" sz="1600" b="1" i="1" dirty="0" err="1">
                <a:solidFill>
                  <a:schemeClr val="tx1"/>
                </a:solidFill>
                <a:latin typeface="Verdana"/>
                <a:ea typeface="Verdana"/>
              </a:rPr>
              <a:t>euro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, t.sk.:</a:t>
            </a:r>
            <a:endParaRPr lang="en-US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lnSpc>
                <a:spcPct val="90000"/>
              </a:lnSpc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428750" lvl="2" algn="just">
              <a:lnSpc>
                <a:spcPct val="90000"/>
              </a:lnSpc>
              <a:buFont typeface="Wingdings" charset="2"/>
              <a:buChar char="§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ESF+ finansējums nepārsniedz 85%;</a:t>
            </a:r>
            <a:endParaRPr lang="en-US" dirty="0">
              <a:solidFill>
                <a:schemeClr val="tx1"/>
              </a:solidFill>
              <a:ea typeface="Verdana"/>
            </a:endParaRPr>
          </a:p>
          <a:p>
            <a:pPr marL="1428750" lvl="2" algn="just">
              <a:lnSpc>
                <a:spcPct val="90000"/>
              </a:lnSpc>
              <a:buFont typeface="Wingdings" charset="2"/>
              <a:buChar char="§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nacionālais līdzfinansējums - 15%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en-US" dirty="0">
              <a:solidFill>
                <a:schemeClr val="tx1"/>
              </a:solidFill>
              <a:cs typeface="Times New Roman"/>
            </a:endParaRPr>
          </a:p>
          <a:p>
            <a:pPr>
              <a:lnSpc>
                <a:spcPct val="90000"/>
              </a:lnSpc>
              <a:buFont typeface="Arial" panose="05000000000000000000" pitchFamily="2" charset="2"/>
              <a:buChar char="•"/>
            </a:pPr>
            <a:endParaRPr lang="en-US" altLang="lv-LV" sz="160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Arial" panose="05000000000000000000" pitchFamily="2" charset="2"/>
              <a:buChar char="•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lnSpc>
                <a:spcPct val="90000"/>
              </a:lnSpc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Attiecināmās izmaksas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:</a:t>
            </a:r>
          </a:p>
          <a:p>
            <a:pPr algn="just">
              <a:lnSpc>
                <a:spcPct val="90000"/>
              </a:lnSpc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tiešās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attiecināmās personāla izmaksas </a:t>
            </a:r>
          </a:p>
          <a:p>
            <a:pPr marL="1047750" lvl="1" algn="just">
              <a:lnSpc>
                <a:spcPct val="90000"/>
              </a:lnSpc>
              <a:buNone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(projekta vadības un īstenošanas personāla atlīdzības izmaksas)</a:t>
            </a:r>
          </a:p>
          <a:p>
            <a:pPr marL="1047750" lvl="1" algn="just">
              <a:lnSpc>
                <a:spcPct val="90000"/>
              </a:lnSpc>
              <a:buNone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pārējās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attiecināmās izmaksas </a:t>
            </a:r>
          </a:p>
          <a:p>
            <a:pPr marL="1047750" lvl="1" algn="just">
              <a:lnSpc>
                <a:spcPct val="90000"/>
              </a:lnSpc>
              <a:buNone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(40 % no tiešajām attiecināmajām personāla izmaksām).</a:t>
            </a:r>
          </a:p>
          <a:p>
            <a:pPr>
              <a:lnSpc>
                <a:spcPct val="90000"/>
              </a:lnSpc>
            </a:pPr>
            <a:endParaRPr lang="lv-LV" altLang="lv-LV"/>
          </a:p>
        </p:txBody>
      </p:sp>
      <p:sp>
        <p:nvSpPr>
          <p:cNvPr id="22532" name="Slide Number Placeholder 5">
            <a:extLst>
              <a:ext uri="{FF2B5EF4-FFF2-40B4-BE49-F238E27FC236}">
                <a16:creationId xmlns:a16="http://schemas.microsoft.com/office/drawing/2014/main" id="{5FFDABC2-9E82-F2FB-AF85-31A63A8844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B1F7A59-74F4-4E3A-8C8D-84D3CC884685}" type="slidenum">
              <a:rPr lang="en-US" altLang="lv-LV" smtClean="0"/>
              <a:pPr/>
              <a:t>11</a:t>
            </a:fld>
            <a:endParaRPr lang="en-US" altLang="lv-LV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9F8CC891-5B57-6DA3-EC6F-6A72C94F3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8" y="873125"/>
            <a:ext cx="7155718" cy="674444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Izmaksas</a:t>
            </a:r>
            <a:r>
              <a:rPr lang="en-US" altLang="lv-LV">
                <a:latin typeface="Verdana"/>
                <a:ea typeface="Verdana"/>
              </a:rPr>
              <a:t> (II) </a:t>
            </a:r>
            <a:endParaRPr lang="en-US" altLang="lv-LV">
              <a:highlight>
                <a:srgbClr val="FFFF00"/>
              </a:highlight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FCC21AE7-39FE-E6F5-A973-28C93678E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251" y="1550993"/>
            <a:ext cx="8838503" cy="49164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lnSpc>
                <a:spcPct val="120000"/>
              </a:lnSpc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Tiešās attiecināmās personāla izmaksas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:</a:t>
            </a:r>
            <a:endParaRPr lang="lv-LV" dirty="0">
              <a:solidFill>
                <a:schemeClr val="tx1"/>
              </a:solidFill>
            </a:endParaRPr>
          </a:p>
          <a:p>
            <a:pPr marL="1047750" lvl="1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izmaksas, kas rodas noslēdzot darba līgumu starp darba devēju un darbinieku; </a:t>
            </a:r>
          </a:p>
          <a:p>
            <a:pPr marL="762000" lvl="1" indent="0" algn="r">
              <a:lnSpc>
                <a:spcPct val="110000"/>
              </a:lnSpc>
              <a:buNone/>
            </a:pPr>
            <a:endParaRPr lang="lv-LV" sz="1600" b="1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0" lvl="1" indent="0" algn="r">
              <a:lnSpc>
                <a:spcPct val="110000"/>
              </a:lnSpc>
              <a:buNone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Ja plānots iesaistīt esošo personālu, slēdz vienošanos pie esošā darba līguma par papildu darba veikšanu un nosaka uz projektu attiecināmo slodzes daļu.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47750" lvl="1" indent="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47750"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kern="13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izmaksas, kas rodas noslēdzot </a:t>
            </a:r>
            <a:r>
              <a:rPr lang="lv-LV" altLang="lv-LV" sz="1600" b="1" kern="13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uzņēmuma līgumu* </a:t>
            </a:r>
            <a:r>
              <a:rPr lang="lv-LV" altLang="lv-LV" sz="1600" kern="13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par konkrēta uzdevuma veikšanu.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1047750" lvl="1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lv-LV" altLang="lv-LV" sz="1600" kern="13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indent="-285750" algn="r">
              <a:spcBef>
                <a:spcPts val="0"/>
              </a:spcBef>
            </a:pP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Uzņēmuma līgumā </a:t>
            </a:r>
            <a:r>
              <a:rPr lang="lv-LV" sz="14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darbaspēka (atlīdzības) izmaksām </a:t>
            </a:r>
          </a:p>
          <a:p>
            <a:pPr indent="-285750" algn="r">
              <a:spcBef>
                <a:spcPts val="0"/>
              </a:spcBef>
            </a:pPr>
            <a:r>
              <a:rPr lang="lv-LV" sz="14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jābūt skaidri identificējamām un nodalītām</a:t>
            </a:r>
            <a:r>
              <a:rPr lang="lv-LV" sz="17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endParaRPr lang="lv-LV" dirty="0">
              <a:solidFill>
                <a:schemeClr val="tx1"/>
              </a:solidFill>
              <a:cs typeface="Times New Roman"/>
            </a:endParaRPr>
          </a:p>
          <a:p>
            <a:pPr indent="-285750" algn="r">
              <a:spcBef>
                <a:spcPts val="0"/>
              </a:spcBef>
            </a:pP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 pārējām pakalpojuma sniegšanas izmaksām (t.sk. pieņemšanas- nodošanas aktos, rēķinos)</a:t>
            </a:r>
            <a:endParaRPr lang="lv-LV" dirty="0">
              <a:solidFill>
                <a:schemeClr val="tx1"/>
              </a:solidFill>
            </a:endParaRPr>
          </a:p>
          <a:p>
            <a:pPr indent="-285750" algn="r">
              <a:spcBef>
                <a:spcPts val="0"/>
              </a:spcBef>
            </a:pPr>
            <a:endParaRPr lang="lv-LV" sz="14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indent="-285750" algn="r">
              <a:spcBef>
                <a:spcPts val="0"/>
              </a:spcBef>
            </a:pPr>
            <a:r>
              <a:rPr lang="lv-LV" sz="14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*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Primāri aicinām slēgt darba līgumus</a:t>
            </a:r>
            <a:endParaRPr lang="lv-LV" sz="1400" dirty="0">
              <a:solidFill>
                <a:schemeClr val="tx1"/>
              </a:solidFill>
              <a:cs typeface="Times New Roman"/>
            </a:endParaRPr>
          </a:p>
          <a:p>
            <a:pPr marL="285750" indent="-285750" algn="just"/>
            <a:endParaRPr lang="en-US" sz="1700">
              <a:solidFill>
                <a:schemeClr val="tx1"/>
              </a:solidFill>
              <a:cs typeface="Times New Roman"/>
            </a:endParaRPr>
          </a:p>
        </p:txBody>
      </p:sp>
      <p:sp>
        <p:nvSpPr>
          <p:cNvPr id="23556" name="Slide Number Placeholder 5">
            <a:extLst>
              <a:ext uri="{FF2B5EF4-FFF2-40B4-BE49-F238E27FC236}">
                <a16:creationId xmlns:a16="http://schemas.microsoft.com/office/drawing/2014/main" id="{D1EB23C1-F79C-53E1-BF9E-8B13550A7D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D812509-DF2B-4803-8077-27E8F817048E}" type="slidenum">
              <a:rPr lang="en-US" altLang="lv-LV" smtClean="0"/>
              <a:pPr/>
              <a:t>12</a:t>
            </a:fld>
            <a:endParaRPr lang="en-US" altLang="lv-LV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9F8CC891-5B57-6DA3-EC6F-6A72C94F3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8" y="873125"/>
            <a:ext cx="7126410" cy="684213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Izmaksas</a:t>
            </a:r>
            <a:r>
              <a:rPr lang="en-US" altLang="lv-LV">
                <a:latin typeface="Verdana"/>
                <a:ea typeface="Verdana"/>
              </a:rPr>
              <a:t> (III)</a:t>
            </a:r>
            <a:endParaRPr lang="en-US" altLang="lv-LV">
              <a:highlight>
                <a:srgbClr val="FFFF00"/>
              </a:highlight>
              <a:latin typeface="Verdana"/>
              <a:ea typeface="Verdana"/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FCC21AE7-39FE-E6F5-A973-28C93678E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548" y="1560264"/>
            <a:ext cx="8832838" cy="464939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>
              <a:lnSpc>
                <a:spcPct val="70000"/>
              </a:lnSpc>
            </a:pPr>
            <a:endParaRPr lang="lv-LV" sz="1600" b="1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spcAft>
                <a:spcPts val="400"/>
              </a:spcAft>
            </a:pP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Slēdzot uzņēmuma (pakalpojuma) līgumu, jāievēro </a:t>
            </a: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MK noteikumu Nr.104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 vai </a:t>
            </a: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Publisko iepirkumu likuma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 prasības.</a:t>
            </a: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</a:p>
          <a:p>
            <a:pPr algn="r"/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</a:rPr>
              <a:t>IUB mājas lapā publicēta informācija par iepirkumu ceļvedi </a:t>
            </a:r>
          </a:p>
          <a:p>
            <a:pPr algn="r"/>
            <a:r>
              <a:rPr lang="lv-LV" sz="1400" dirty="0">
                <a:solidFill>
                  <a:srgbClr val="0070C0"/>
                </a:solidFill>
                <a:latin typeface="Verdana"/>
                <a:ea typeface="Verdan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https://www.iub.gov.lv/lv/iepirkuma-celvedis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endParaRPr lang="lv-LV" sz="1400" dirty="0">
              <a:solidFill>
                <a:schemeClr val="tx1"/>
              </a:solidFill>
            </a:endParaRPr>
          </a:p>
          <a:p>
            <a:pPr algn="r"/>
            <a:r>
              <a:rPr lang="lv-LV" sz="1600" dirty="0">
                <a:solidFill>
                  <a:srgbClr val="1C1C1C"/>
                </a:solidFill>
                <a:latin typeface="Verdana"/>
                <a:ea typeface="Verdana"/>
              </a:rPr>
              <a:t>Sociāli atbildīga publiskā iepirkuma piemēri</a:t>
            </a:r>
            <a:endParaRPr 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r">
              <a:spcAft>
                <a:spcPts val="400"/>
              </a:spcAft>
            </a:pPr>
            <a:r>
              <a:rPr lang="lv-LV" sz="1600" dirty="0">
                <a:solidFill>
                  <a:srgbClr val="0070C0"/>
                </a:solidFill>
                <a:latin typeface="Verdana"/>
                <a:ea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https://www.cfla.gov.lv/lv/sociali-atbildiga-publiska-iepirkuma-piemeri</a:t>
            </a:r>
            <a:r>
              <a:rPr lang="lv-LV" sz="1600" dirty="0">
                <a:solidFill>
                  <a:srgbClr val="0070C0"/>
                </a:solidFill>
                <a:latin typeface="Verdana"/>
                <a:ea typeface="Verdana"/>
              </a:rPr>
              <a:t> </a:t>
            </a:r>
            <a:endParaRPr lang="lv-LV" dirty="0"/>
          </a:p>
          <a:p>
            <a:pPr algn="just">
              <a:spcAft>
                <a:spcPts val="400"/>
              </a:spcAft>
            </a:pP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 Jāievēro “saimnieciskuma, lietderības un efektivitātes princips”.</a:t>
            </a:r>
          </a:p>
          <a:p>
            <a:pPr algn="just">
              <a:spcAft>
                <a:spcPts val="400"/>
              </a:spcAft>
            </a:pPr>
            <a:endParaRPr lang="lv-LV" altLang="lv-LV" sz="18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spcAft>
                <a:spcPts val="400"/>
              </a:spcAft>
            </a:pP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altLang="lv-LV" sz="1800" dirty="0">
                <a:solidFill>
                  <a:schemeClr val="tx1"/>
                </a:solidFill>
                <a:latin typeface="Verdana"/>
                <a:ea typeface="Verdana"/>
              </a:rPr>
              <a:t>Ja pakalpojuma līgumcena pārsniedz 70 000 EUR (bez PVN), 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jābūt </a:t>
            </a: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publicētam paziņojumam IUB tīmekļvietnē</a:t>
            </a:r>
            <a:endParaRPr lang="lv-LV" b="1" dirty="0">
              <a:solidFill>
                <a:schemeClr val="tx1"/>
              </a:solidFill>
            </a:endParaRPr>
          </a:p>
          <a:p>
            <a:pPr marL="285750" indent="-285750" algn="just"/>
            <a:endParaRPr lang="en-US" altLang="lv-LV" sz="1800" b="1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/>
            <a:r>
              <a:rPr lang="en-US" altLang="lv-LV" sz="1800" b="1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en-US" altLang="lv-LV" sz="1800" dirty="0" err="1">
                <a:solidFill>
                  <a:schemeClr val="tx1"/>
                </a:solidFill>
                <a:latin typeface="Verdana"/>
                <a:ea typeface="Verdana"/>
              </a:rPr>
              <a:t>Jāaizpilda</a:t>
            </a:r>
            <a:r>
              <a:rPr lang="en-US" altLang="lv-LV" sz="18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800" b="1" dirty="0" err="1">
                <a:solidFill>
                  <a:schemeClr val="tx1"/>
                </a:solidFill>
                <a:latin typeface="Verdana"/>
                <a:ea typeface="Verdana"/>
              </a:rPr>
              <a:t>apliecinājums</a:t>
            </a:r>
            <a:r>
              <a:rPr lang="en-US" altLang="lv-LV" sz="1800" b="1" dirty="0">
                <a:solidFill>
                  <a:schemeClr val="tx1"/>
                </a:solidFill>
                <a:latin typeface="Verdana"/>
                <a:ea typeface="Verdana"/>
              </a:rPr>
              <a:t> par </a:t>
            </a:r>
            <a:r>
              <a:rPr lang="en-US" altLang="lv-LV" sz="1800" b="1" dirty="0" err="1">
                <a:solidFill>
                  <a:schemeClr val="tx1"/>
                </a:solidFill>
                <a:latin typeface="Verdana"/>
                <a:ea typeface="Verdana"/>
              </a:rPr>
              <a:t>interešu</a:t>
            </a:r>
            <a:r>
              <a:rPr lang="en-US" altLang="lv-LV" sz="18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800" b="1" dirty="0" err="1">
                <a:solidFill>
                  <a:schemeClr val="tx1"/>
                </a:solidFill>
                <a:latin typeface="Verdana"/>
                <a:ea typeface="Verdana"/>
              </a:rPr>
              <a:t>konflikta</a:t>
            </a:r>
            <a:r>
              <a:rPr lang="en-US" altLang="lv-LV" sz="18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800" b="1" dirty="0" err="1">
                <a:solidFill>
                  <a:schemeClr val="tx1"/>
                </a:solidFill>
                <a:latin typeface="Verdana"/>
                <a:ea typeface="Verdana"/>
              </a:rPr>
              <a:t>neesamību</a:t>
            </a:r>
            <a:r>
              <a:rPr lang="en-US" altLang="lv-LV" sz="1800" b="1" dirty="0">
                <a:solidFill>
                  <a:schemeClr val="tx1"/>
                </a:solidFill>
                <a:latin typeface="Verdana"/>
                <a:ea typeface="Verdana"/>
              </a:rPr>
              <a:t>. 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just"/>
            <a:endParaRPr lang="en-US" altLang="lv-LV" sz="1800" b="1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/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</p:txBody>
      </p:sp>
      <p:sp>
        <p:nvSpPr>
          <p:cNvPr id="23556" name="Slide Number Placeholder 5">
            <a:extLst>
              <a:ext uri="{FF2B5EF4-FFF2-40B4-BE49-F238E27FC236}">
                <a16:creationId xmlns:a16="http://schemas.microsoft.com/office/drawing/2014/main" id="{D1EB23C1-F79C-53E1-BF9E-8B13550A7D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D812509-DF2B-4803-8077-27E8F817048E}" type="slidenum">
              <a:rPr lang="en-US" altLang="lv-LV" smtClean="0"/>
              <a:pPr/>
              <a:t>13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15827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E817E21A-8875-F6BC-2B2B-98CA34406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8" y="763588"/>
            <a:ext cx="7106872" cy="684212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Izmaksas</a:t>
            </a:r>
            <a:r>
              <a:rPr lang="en-US" altLang="lv-LV">
                <a:latin typeface="Verdana"/>
                <a:ea typeface="Verdana"/>
              </a:rPr>
              <a:t> (IV)</a:t>
            </a:r>
            <a:endParaRPr lang="lv-LV" altLang="lv-LV">
              <a:latin typeface="Verdana"/>
              <a:ea typeface="Verdana"/>
            </a:endParaRP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BF339341-13A7-B6A1-A79C-B38C3C85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34" y="1531571"/>
            <a:ext cx="9249884" cy="49577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just">
              <a:lnSpc>
                <a:spcPct val="120000"/>
              </a:lnSpc>
            </a:pP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 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Pārējās attiecināmās izmaksas (</a:t>
            </a:r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40 % no tiešajām attiecināmajām personāla izmaksām).</a:t>
            </a:r>
            <a:endParaRPr lang="lv-LV" altLang="lv-LV" sz="1600" b="1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lnSpc>
                <a:spcPct val="120000"/>
              </a:lnSpc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 Izmaksas, kas nepieciešamas projekta darbību īstenošanai, projekta mērķu un rezultātu sasniegšanai, piemēram:</a:t>
            </a: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Sociālo pakalpojumu sniedzēju izmaksas (ja nav piesaistīts kā projekta īstenošanas personāls);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komunikācijas pasākumu īstenošanas izmaksas; </a:t>
            </a:r>
            <a:endParaRPr lang="lv-LV">
              <a:solidFill>
                <a:schemeClr val="tx1"/>
              </a:solidFill>
            </a:endParaRP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materiāltehniskā aprīkojuma iegāde vai noma;</a:t>
            </a: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kancelejas preču un aprīkojuma iegāde;</a:t>
            </a: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horizontālā principa </a:t>
            </a:r>
            <a:r>
              <a:rPr lang="lv-LV" sz="1600" b="0" i="0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“Vienlīdzība, iekļaušana, </a:t>
            </a:r>
            <a:r>
              <a:rPr lang="lv-LV" sz="1600" b="0" i="0" err="1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nediskriminācija</a:t>
            </a:r>
            <a:r>
              <a:rPr lang="lv-LV" sz="1600" b="0" i="0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 un </a:t>
            </a:r>
            <a:r>
              <a:rPr lang="lv-LV" sz="1600" b="0" i="0" err="1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pamattiesību</a:t>
            </a:r>
            <a:r>
              <a:rPr lang="lv-LV" sz="1600" b="0" i="0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 ievērošana” darbību īstenošanas </a:t>
            </a: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izmaksas;</a:t>
            </a: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telpu nomas maksa;</a:t>
            </a:r>
            <a:endParaRPr lang="lv-LV">
              <a:solidFill>
                <a:schemeClr val="tx1"/>
              </a:solidFill>
            </a:endParaRP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komunālo un sakaru pakalpojumu izmaksas;</a:t>
            </a: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speciālistu </a:t>
            </a:r>
            <a:r>
              <a:rPr lang="lv-LV" altLang="lv-LV" sz="1600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supervīzijas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un mācības; u.c. </a:t>
            </a:r>
          </a:p>
        </p:txBody>
      </p:sp>
      <p:sp>
        <p:nvSpPr>
          <p:cNvPr id="24580" name="Slide Number Placeholder 5">
            <a:extLst>
              <a:ext uri="{FF2B5EF4-FFF2-40B4-BE49-F238E27FC236}">
                <a16:creationId xmlns:a16="http://schemas.microsoft.com/office/drawing/2014/main" id="{8DD5718E-5536-F5D7-3409-441CDB16CD1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05E364A-A420-45B3-B5AB-A084BDD9CB08}" type="slidenum">
              <a:rPr lang="en-US" altLang="lv-LV" smtClean="0"/>
              <a:pPr/>
              <a:t>14</a:t>
            </a:fld>
            <a:endParaRPr lang="en-US" altLang="lv-LV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1D75AFD8-7805-E64D-4468-34049FEFF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895350"/>
            <a:ext cx="6970102" cy="708025"/>
          </a:xfrm>
        </p:spPr>
        <p:txBody>
          <a:bodyPr/>
          <a:lstStyle/>
          <a:p>
            <a:pPr algn="ctr"/>
            <a:r>
              <a:rPr lang="lv-LV" altLang="lv-LV"/>
              <a:t>Līgums par projekta īstenošanu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D8889C5D-8B6D-23E0-BD89-1BFF8A1C7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066" y="2060452"/>
            <a:ext cx="8837805" cy="40262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Sastāv no: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Līguma individuālās daļas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Līguma vispārīgajiem noteikumiem (līguma 1.pielikums)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Projekta iesnieguma ar pielikumiem (līguma 2.pielikums)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</a:p>
          <a:p>
            <a:pPr marL="457200" lvl="1" indent="0" algn="just">
              <a:lnSpc>
                <a:spcPct val="90000"/>
              </a:lnSpc>
              <a:buNone/>
              <a:defRPr/>
            </a:pPr>
            <a:endParaRPr lang="sv-SE" sz="1600" b="1" i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457200" lvl="1" indent="0" algn="just">
              <a:lnSpc>
                <a:spcPct val="90000"/>
              </a:lnSpc>
              <a:buNone/>
              <a:defRPr/>
            </a:pPr>
            <a:endParaRPr lang="sv-SE" sz="1600" b="1" i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457200" lvl="1" indent="0" algn="r">
              <a:lnSpc>
                <a:spcPct val="90000"/>
              </a:lnSpc>
              <a:buNone/>
              <a:defRPr/>
            </a:pPr>
            <a:r>
              <a:rPr lang="lv-LV" sz="14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 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2021. - 2027. gada plānošanas periodā līgumi par projekta īstenošanu</a:t>
            </a:r>
          </a:p>
          <a:p>
            <a:pPr marL="457200" lvl="1" indent="0" algn="r">
              <a:lnSpc>
                <a:spcPct val="90000"/>
              </a:lnSpc>
              <a:buNone/>
              <a:defRPr/>
            </a:pP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 tiek slēgti (parakstīti) KP VIS sistēmā, </a:t>
            </a:r>
          </a:p>
          <a:p>
            <a:pPr marL="457200" lvl="1" indent="0" algn="r">
              <a:lnSpc>
                <a:spcPct val="90000"/>
              </a:lnSpc>
              <a:buNone/>
              <a:defRPr/>
            </a:pP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izmantojot e-parakstu ar </a:t>
            </a:r>
            <a:r>
              <a:rPr lang="lv-LV" sz="1400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eParaksts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Mobile aplikāciju vai </a:t>
            </a:r>
            <a:r>
              <a:rPr lang="lv-LV" sz="1400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eID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karti</a:t>
            </a:r>
          </a:p>
          <a:p>
            <a:pPr marL="469900" lvl="1" indent="0" algn="r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lv-LV" altLang="lv-LV" sz="1800" i="1">
              <a:solidFill>
                <a:schemeClr val="tx1"/>
              </a:solidFill>
              <a:latin typeface="Verdana" panose="020B0604030504040204" pitchFamily="34" charset="0"/>
            </a:endParaRPr>
          </a:p>
          <a:p>
            <a:pPr>
              <a:defRPr/>
            </a:pPr>
            <a:endParaRPr lang="lv-LV" altLang="lv-LV"/>
          </a:p>
        </p:txBody>
      </p:sp>
      <p:sp>
        <p:nvSpPr>
          <p:cNvPr id="25604" name="Slide Number Placeholder 5">
            <a:extLst>
              <a:ext uri="{FF2B5EF4-FFF2-40B4-BE49-F238E27FC236}">
                <a16:creationId xmlns:a16="http://schemas.microsoft.com/office/drawing/2014/main" id="{D18E5254-DAD6-EFDF-C161-49A602B2A5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51A17E2-554A-4F5A-A546-129F0F5B7603}" type="slidenum">
              <a:rPr lang="en-US" altLang="lv-LV" smtClean="0"/>
              <a:pPr/>
              <a:t>15</a:t>
            </a:fld>
            <a:endParaRPr lang="en-US" altLang="lv-LV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EC81D33-CD81-1E78-1FCD-8FC2EDBBB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823913"/>
            <a:ext cx="7722333" cy="665162"/>
          </a:xfrm>
        </p:spPr>
        <p:txBody>
          <a:bodyPr/>
          <a:lstStyle/>
          <a:p>
            <a:pPr algn="ctr"/>
            <a:r>
              <a:rPr lang="lv-LV" altLang="lv-LV"/>
              <a:t>Līguma individuālā daļa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C105AB5A-726F-F4AA-04ED-F5E702B2D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238" y="1965325"/>
            <a:ext cx="8836025" cy="33067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Atspoguļo: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projekta īstenošanas kopējo laiku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projekta darbību īstenošanas uzsākšanas laiku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laiku, no kura attiecināmi projekta izdevumi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projekta kopējo attiecināmo izdevumu summu, t.sk., attiecināmo izdevumu sadalījumu pa finansēšanas avotiem.</a:t>
            </a:r>
          </a:p>
          <a:p>
            <a:endParaRPr lang="lv-LV" altLang="lv-LV"/>
          </a:p>
        </p:txBody>
      </p:sp>
      <p:sp>
        <p:nvSpPr>
          <p:cNvPr id="26628" name="Slide Number Placeholder 5">
            <a:extLst>
              <a:ext uri="{FF2B5EF4-FFF2-40B4-BE49-F238E27FC236}">
                <a16:creationId xmlns:a16="http://schemas.microsoft.com/office/drawing/2014/main" id="{641964B3-0EBA-F5A3-75B8-3F74A200B99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8EB999E-61BE-4B33-80E6-257826366A62}" type="slidenum">
              <a:rPr lang="en-US" altLang="lv-LV" smtClean="0"/>
              <a:pPr/>
              <a:t>16</a:t>
            </a:fld>
            <a:endParaRPr lang="en-US" altLang="lv-LV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FAC154ED-EAAB-3B73-590A-CD7A7BD3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550" y="919163"/>
            <a:ext cx="7155718" cy="700087"/>
          </a:xfrm>
        </p:spPr>
        <p:txBody>
          <a:bodyPr/>
          <a:lstStyle/>
          <a:p>
            <a:pPr algn="ctr"/>
            <a:r>
              <a:rPr lang="lv-LV" altLang="lv-LV"/>
              <a:t>Līguma vispārīgie noteikumi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A59F0406-DBA6-3453-1FED-592010581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619" y="2050562"/>
            <a:ext cx="8836025" cy="44284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Paskaidroti projektu īstenošanā lietotie termini;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Nodefinēti finansējuma saņēmēja (FS) pienākumi un tiesības;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Nodefinēti Sadarbības iestādes (CFLA) pienākumi un tiesības;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Noteikta maksājumu pieprasījumu un citu dokumentu/pārskatu iesniegšanas un izskatīšanas kārtība;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Noteikta līguma grozījumu veikšanas kārtība.</a:t>
            </a:r>
          </a:p>
        </p:txBody>
      </p:sp>
      <p:sp>
        <p:nvSpPr>
          <p:cNvPr id="27652" name="Slide Number Placeholder 5">
            <a:extLst>
              <a:ext uri="{FF2B5EF4-FFF2-40B4-BE49-F238E27FC236}">
                <a16:creationId xmlns:a16="http://schemas.microsoft.com/office/drawing/2014/main" id="{C4F2AD1B-BD96-5678-9545-21C58E03E64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00E8876-44B4-475D-A902-38B7AAFC5FC0}" type="slidenum">
              <a:rPr lang="en-US" altLang="lv-LV" smtClean="0"/>
              <a:pPr/>
              <a:t>17</a:t>
            </a:fld>
            <a:endParaRPr lang="en-US" altLang="lv-LV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AD324DDB-5D6F-9EAA-2FC6-F6DE42357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714" y="819394"/>
            <a:ext cx="7839564" cy="708025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2200">
                <a:latin typeface="Verdana"/>
                <a:ea typeface="Verdana"/>
              </a:rPr>
              <a:t>Līgum</a:t>
            </a:r>
            <a:r>
              <a:rPr lang="en-US" altLang="lv-LV" sz="2200">
                <a:latin typeface="Verdana"/>
                <a:ea typeface="Verdana"/>
              </a:rPr>
              <a:t>a </a:t>
            </a:r>
            <a:r>
              <a:rPr lang="en-US" altLang="lv-LV" sz="2200" err="1">
                <a:latin typeface="Verdana"/>
                <a:ea typeface="Verdana"/>
              </a:rPr>
              <a:t>parakstīšana</a:t>
            </a:r>
            <a:r>
              <a:rPr lang="en-US" altLang="lv-LV" sz="2200">
                <a:latin typeface="Verdana"/>
                <a:ea typeface="Verdana"/>
              </a:rPr>
              <a:t> </a:t>
            </a:r>
            <a:r>
              <a:rPr lang="lv-LV" altLang="lv-LV" sz="2200">
                <a:latin typeface="Verdana"/>
                <a:ea typeface="Verdana"/>
              </a:rPr>
              <a:t>Kohēzijas politikas fondu </a:t>
            </a:r>
            <a:br>
              <a:rPr lang="lv-LV" altLang="lv-LV" sz="2200">
                <a:latin typeface="Verdana"/>
                <a:ea typeface="Verdana"/>
              </a:rPr>
            </a:br>
            <a:r>
              <a:rPr lang="lv-LV" altLang="lv-LV" sz="2200">
                <a:latin typeface="Verdana"/>
                <a:ea typeface="Verdana"/>
              </a:rPr>
              <a:t>vadības informācijas </a:t>
            </a:r>
            <a:r>
              <a:rPr lang="lv-LV" altLang="lv-LV" sz="2200" err="1">
                <a:latin typeface="Verdana"/>
                <a:ea typeface="Verdana"/>
              </a:rPr>
              <a:t>sistēm</a:t>
            </a:r>
            <a:r>
              <a:rPr lang="en-US" altLang="lv-LV" sz="2200">
                <a:latin typeface="Verdana"/>
                <a:ea typeface="Verdana"/>
              </a:rPr>
              <a:t>ā (KP VIS)</a:t>
            </a:r>
            <a:endParaRPr lang="lv-LV" altLang="lv-LV" sz="2200">
              <a:latin typeface="Verdana"/>
              <a:ea typeface="Verdana"/>
            </a:endParaRPr>
          </a:p>
        </p:txBody>
      </p:sp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2329C226-259C-A95C-E4A8-1C00E097598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5D116D3-EAB5-4927-9827-6AA9CACCCD2A}" type="slidenum">
              <a:rPr lang="en-US" altLang="lv-LV" smtClean="0"/>
              <a:pPr/>
              <a:t>18</a:t>
            </a:fld>
            <a:endParaRPr lang="en-US" altLang="lv-LV"/>
          </a:p>
        </p:txBody>
      </p:sp>
      <p:pic>
        <p:nvPicPr>
          <p:cNvPr id="28676" name="Picture 4">
            <a:extLst>
              <a:ext uri="{FF2B5EF4-FFF2-40B4-BE49-F238E27FC236}">
                <a16:creationId xmlns:a16="http://schemas.microsoft.com/office/drawing/2014/main" id="{F6E32715-86E6-977B-BB02-0E902028D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85" y="1911642"/>
            <a:ext cx="10160000" cy="348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Content Placeholder 2">
            <a:extLst>
              <a:ext uri="{FF2B5EF4-FFF2-40B4-BE49-F238E27FC236}">
                <a16:creationId xmlns:a16="http://schemas.microsoft.com/office/drawing/2014/main" id="{28DFA6D1-7E6F-A2BB-B8AB-52A16B8FF306}"/>
              </a:ext>
            </a:extLst>
          </p:cNvPr>
          <p:cNvSpPr txBox="1">
            <a:spLocks/>
          </p:cNvSpPr>
          <p:nvPr/>
        </p:nvSpPr>
        <p:spPr bwMode="auto">
          <a:xfrm>
            <a:off x="1219200" y="5551488"/>
            <a:ext cx="102536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 anchor="t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r">
              <a:buNone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Papildu informācija pieejama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šeit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. </a:t>
            </a:r>
            <a:endParaRPr lang="sv-SE" altLang="lv-LV" sz="1600" i="1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lv-LV" sz="2000">
                <a:latin typeface="Verdana"/>
                <a:ea typeface="Verdana"/>
              </a:rPr>
              <a:t> </a:t>
            </a:r>
            <a:endParaRPr lang="lv-LV" altLang="lv-LV" sz="2000">
              <a:latin typeface="Verdana"/>
              <a:ea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18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DE912-460A-A7E8-956C-9ED029450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2938468" cy="54317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z="3600">
                <a:latin typeface="Aptos"/>
                <a:ea typeface="+mj-ea"/>
                <a:cs typeface="+mj-cs"/>
              </a:rPr>
              <a:t>Informatīvie paziņojumi KP VIS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endParaRPr lang="en-US" sz="3600" b="0" dirty="0">
              <a:latin typeface="+mj-lt"/>
              <a:ea typeface="+mj-ea"/>
              <a:cs typeface="+mj-cs"/>
            </a:endParaRPr>
          </a:p>
          <a:p>
            <a:endParaRPr lang="en-US" sz="3600">
              <a:latin typeface="+mj-lt"/>
              <a:ea typeface="+mj-ea"/>
              <a:cs typeface="+mj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C0CA704-858B-E01E-9A7A-B4F9DF114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6889" y="609602"/>
            <a:ext cx="5424112" cy="542244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highlight>
                <a:srgbClr val="FFFF00"/>
              </a:highlight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1600" dirty="0">
                <a:latin typeface="+mn-lt"/>
                <a:ea typeface="+mn-ea"/>
                <a:cs typeface="+mn-cs"/>
              </a:rPr>
              <a:t> </a:t>
            </a:r>
            <a:r>
              <a:rPr lang="lv-LV" sz="1600" dirty="0">
                <a:latin typeface="+mn-lt"/>
                <a:ea typeface="+mn-ea"/>
                <a:cs typeface="+mn-cs"/>
              </a:rPr>
              <a:t>Jāaktivizē lietotāja profila uzstādījumu sadaļā</a:t>
            </a: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lv-LV" sz="1600" dirty="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lv-LV" sz="1600" dirty="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lv-LV" sz="1600" dirty="0">
                <a:latin typeface="+mn-lt"/>
                <a:ea typeface="+mn-ea"/>
                <a:cs typeface="+mn-cs"/>
              </a:rPr>
              <a:t> Paziņojumi katrai projekta sadaļai ir jāaktivizē atsevišķi (LG, MP, u.c.)</a:t>
            </a:r>
            <a:endParaRPr lang="lv-LV">
              <a:ea typeface="Verdan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408EA-18AE-2F64-89EB-F002C0AE6C3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90663" y="6041362"/>
            <a:ext cx="68333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  <a:defRPr/>
            </a:pPr>
            <a:fld id="{ADCEEB06-38D1-44A0-864A-27B7AD5ED29C}" type="slidenum">
              <a:rPr lang="en-US" altLang="lv-LV" sz="900"/>
              <a:pPr defTabSz="914400">
                <a:spcAft>
                  <a:spcPts val="600"/>
                </a:spcAft>
                <a:defRPr/>
              </a:pPr>
              <a:t>19</a:t>
            </a:fld>
            <a:endParaRPr lang="en-US" altLang="lv-LV" sz="900"/>
          </a:p>
        </p:txBody>
      </p:sp>
      <p:pic>
        <p:nvPicPr>
          <p:cNvPr id="3" name="Attēls 2" descr="Attēls, kurā ir ekrānuzņēmums, grafika, grafiskais dizains, dizains&#10;&#10;Mākslīgā intelekta ģenerēts saturs var būt nepareizs.">
            <a:extLst>
              <a:ext uri="{FF2B5EF4-FFF2-40B4-BE49-F238E27FC236}">
                <a16:creationId xmlns:a16="http://schemas.microsoft.com/office/drawing/2014/main" id="{FBBA0D8C-40E7-5B52-7F4C-0D8E9E430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6891" y="2884351"/>
            <a:ext cx="3473544" cy="131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98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1BFB35D3-C3DD-549E-6D4A-BB0B646D1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113" y="946150"/>
            <a:ext cx="7097102" cy="655638"/>
          </a:xfrm>
        </p:spPr>
        <p:txBody>
          <a:bodyPr/>
          <a:lstStyle/>
          <a:p>
            <a:pPr algn="ctr"/>
            <a:r>
              <a:rPr lang="lv-LV" altLang="lv-LV"/>
              <a:t>Tiesiskais regulējums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044C72B-7768-9587-E353-CC3D75613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78" y="1605439"/>
            <a:ext cx="8922550" cy="471739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Eiropas Savienības fondu 2021.–2027. gada plānošanas perioda vadības likums</a:t>
            </a:r>
            <a:endParaRPr lang="en-US" altLang="lv-LV" sz="1600" b="1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tx1"/>
                </a:solidFill>
                <a:latin typeface="Verdana"/>
                <a:ea typeface="Verdana"/>
              </a:rPr>
              <a:t>21.03.2023. 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MK noteikumi Nr.135 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"Eiropas Savienības fondu projektu pārbaužu veikšanas kārtība 2021.–2027. gada plānošanas periodā"</a:t>
            </a:r>
            <a:endParaRPr lang="lv-LV" altLang="lv-LV" sz="1600" b="1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tx1"/>
                </a:solidFill>
                <a:latin typeface="Verdana"/>
                <a:ea typeface="Verdana"/>
              </a:rPr>
              <a:t>11.02.2025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. MK noteikumi Nr.98</a:t>
            </a:r>
            <a:r>
              <a:rPr lang="en-US" sz="16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«Eiropas Savienības kohēzijas politikas programmas 2021.–2027. gadam 4.3.5. specifiskā atbalsta mērķa "Uzlabot vienlīdzīgu un savlaicīgu piekļuvi kvalitatīviem, ilgtspējīgiem un izmaksu ziņā pieejamiem pakalpojumiem; pilnveidot sociālās aizsardzības sistēmas, tostarp veicināt sociālās aizsardzības pieejamību; uzlabot ilgtermiņa aprūpes pakalpojumu pieejamību, efektivitāti un </a:t>
            </a:r>
            <a:r>
              <a:rPr lang="lv-LV" sz="1600" dirty="0" err="1">
                <a:solidFill>
                  <a:schemeClr val="tx1"/>
                </a:solidFill>
                <a:latin typeface="Verdana"/>
                <a:ea typeface="Verdana"/>
              </a:rPr>
              <a:t>izturētspēju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" 4.3.5.1.pasākuma "Sabiedrībā balstītu sociālo pakalpojumu pieejamības palielināšana" ceturtās kārtas īstenošanas noteikumi»</a:t>
            </a:r>
            <a:r>
              <a:rPr lang="en-US" sz="1600" dirty="0">
                <a:solidFill>
                  <a:schemeClr val="tx1"/>
                </a:solidFill>
                <a:latin typeface="Verdana"/>
                <a:ea typeface="Verdana"/>
              </a:rPr>
              <a:t> (</a:t>
            </a:r>
            <a:r>
              <a:rPr lang="en-US" sz="1600" dirty="0" err="1">
                <a:solidFill>
                  <a:schemeClr val="tx1"/>
                </a:solidFill>
                <a:latin typeface="Verdana"/>
                <a:ea typeface="Verdana"/>
              </a:rPr>
              <a:t>turpmāk</a:t>
            </a:r>
            <a:r>
              <a:rPr lang="en-US" sz="1600" dirty="0">
                <a:solidFill>
                  <a:schemeClr val="tx1"/>
                </a:solidFill>
                <a:latin typeface="Verdana"/>
                <a:ea typeface="Verdana"/>
              </a:rPr>
              <a:t>- MKN Nr.98)</a:t>
            </a:r>
            <a:endParaRPr lang="lv-LV" altLang="lv-LV" sz="1600" b="1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Publisko iepirkumu likums</a:t>
            </a:r>
            <a:endParaRPr lang="lv-LV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28.02.2017. MK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noteikumi Nr.104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"Noteikumi par iepirkuma procedūru un tās piemērošanas kārtību pasūtītāja finansētiem projektiem"</a:t>
            </a:r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Sociālo pakalpojumu un sociālās palīdzības likums 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13.06.2027. MK noteikumi Nr.338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 "Prasības sociālo pakalpojumu sniedzējiem"</a:t>
            </a:r>
          </a:p>
        </p:txBody>
      </p:sp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7770822F-BA3C-FC43-6718-9EA9E04DE94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F82DE61-8770-492A-9B27-DBACC3898AFB}" type="slidenum">
              <a:rPr lang="en-US" altLang="lv-LV" smtClean="0"/>
              <a:pPr/>
              <a:t>2</a:t>
            </a:fld>
            <a:endParaRPr lang="en-US" altLang="lv-LV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E8943FBB-852C-0607-363A-2EA8C63DA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83" y="819150"/>
            <a:ext cx="8826256" cy="655638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>
                <a:latin typeface="Verdana"/>
                <a:ea typeface="Verdana"/>
              </a:rPr>
              <a:t>Plānoto maksājumu pieprasījumu iesniegšanas grafiks (plānotais MP iesniegšanas grafiks)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CAF470A3-5FA3-4522-F0F1-9BF220988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123" y="1960624"/>
            <a:ext cx="9081355" cy="45070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70000"/>
              </a:lnSpc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Iesniedzams 10 darba dienu (</a:t>
            </a:r>
            <a:r>
              <a:rPr lang="lv-LV" altLang="lv-LV" sz="1600" b="1" dirty="0" err="1">
                <a:solidFill>
                  <a:schemeClr val="tx1"/>
                </a:solidFill>
                <a:latin typeface="Verdana"/>
                <a:ea typeface="Verdana"/>
              </a:rPr>
              <a:t>dd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) laikā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no līguma noslēgšanas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lnSpc>
                <a:spcPct val="70000"/>
              </a:lnSpc>
            </a:pPr>
            <a:endParaRPr lang="lv-LV" altLang="lv-LV" sz="1600">
              <a:solidFill>
                <a:schemeClr val="tx1"/>
              </a:solidFill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Norāda «naudas plūsmu» par visu projekta īstenošanas laiku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lv-LV" altLang="lv-LV" sz="1600" b="1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Iekļauj plānoto maksājuma pieprasījumu (t.sk., avansa pieprasījumu) iesniegšanas datumus un plānotās summas sadalījumā pa finansēšanas avotiem (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ESF+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un valsts budžets)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lv-LV" altLang="lv-LV" sz="1600" b="1">
              <a:solidFill>
                <a:schemeClr val="tx1"/>
              </a:solidFill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Plānotajās summās iekļauj gan tiešās, gan pārējās attiecināmās izmaksas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Iesniedz KP VIS e-vidē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70000"/>
              </a:lnSpc>
            </a:pPr>
            <a:endParaRPr lang="en-US" altLang="lv-LV" sz="1600" b="1">
              <a:latin typeface="Verdana"/>
              <a:ea typeface="Verdana"/>
            </a:endParaRPr>
          </a:p>
          <a:p>
            <a:pPr algn="r">
              <a:lnSpc>
                <a:spcPct val="110000"/>
              </a:lnSpc>
            </a:pPr>
            <a:r>
              <a:rPr lang="en-US" altLang="lv-LV" sz="1200" b="1" dirty="0">
                <a:latin typeface="Verdana"/>
                <a:ea typeface="Verdana"/>
              </a:rPr>
              <a:t>! </a:t>
            </a:r>
            <a:r>
              <a:rPr lang="lv-LV" altLang="lv-LV" sz="1200" b="1" dirty="0">
                <a:latin typeface="Verdana"/>
                <a:ea typeface="Verdana"/>
              </a:rPr>
              <a:t>Precizējumus iesniedz pēc nepieciešamības</a:t>
            </a:r>
            <a:r>
              <a:rPr lang="lv-LV" altLang="lv-LV" sz="1200" dirty="0">
                <a:latin typeface="Verdana"/>
                <a:ea typeface="Verdana"/>
              </a:rPr>
              <a:t>,</a:t>
            </a:r>
            <a:r>
              <a:rPr lang="lv-LV" altLang="lv-LV" sz="1200" b="1" dirty="0">
                <a:latin typeface="Verdana"/>
                <a:ea typeface="Verdana"/>
              </a:rPr>
              <a:t>                                                                                        </a:t>
            </a:r>
            <a:r>
              <a:rPr lang="lv-LV" altLang="lv-LV" sz="1200" dirty="0">
                <a:latin typeface="Verdana"/>
                <a:ea typeface="Verdana"/>
              </a:rPr>
              <a:t>bet </a:t>
            </a:r>
            <a:r>
              <a:rPr lang="lv-LV" altLang="lv-LV" sz="1200" b="1" dirty="0">
                <a:latin typeface="Verdana"/>
                <a:ea typeface="Verdana"/>
              </a:rPr>
              <a:t>ne vēlāk kā kopā ar kārtējo maksājuma pieprasījumu</a:t>
            </a:r>
            <a:r>
              <a:rPr lang="lv-LV" altLang="lv-LV" sz="1200" dirty="0">
                <a:latin typeface="Verdana"/>
                <a:ea typeface="Verdana"/>
              </a:rPr>
              <a:t>, norādot detalizētu izmaiņu skaidrojumu (maksājuma pieprasījumu summu un/vai to iesniegšanas datumu izmaiņu gadījumos)</a:t>
            </a:r>
            <a:endParaRPr lang="lv-LV" altLang="lv-LV" sz="1400" dirty="0">
              <a:latin typeface="Verdana"/>
              <a:ea typeface="Verdana"/>
            </a:endParaRPr>
          </a:p>
          <a:p>
            <a:pPr>
              <a:lnSpc>
                <a:spcPct val="70000"/>
              </a:lnSpc>
            </a:pPr>
            <a:endParaRPr lang="lv-LV" altLang="lv-LV" sz="1600"/>
          </a:p>
        </p:txBody>
      </p:sp>
      <p:sp>
        <p:nvSpPr>
          <p:cNvPr id="29700" name="Slide Number Placeholder 5">
            <a:extLst>
              <a:ext uri="{FF2B5EF4-FFF2-40B4-BE49-F238E27FC236}">
                <a16:creationId xmlns:a16="http://schemas.microsoft.com/office/drawing/2014/main" id="{D99302CB-DED7-842D-4F6F-15210D9D2D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2E9C228-F4B6-49E6-A626-FE5A19779BB5}" type="slidenum">
              <a:rPr lang="en-US" altLang="lv-LV" smtClean="0"/>
              <a:pPr/>
              <a:t>20</a:t>
            </a:fld>
            <a:endParaRPr lang="en-US" altLang="lv-LV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4C081320-E4A3-AD43-B0D7-3C9E53FF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4750" y="795338"/>
            <a:ext cx="7048256" cy="567714"/>
          </a:xfrm>
        </p:spPr>
        <p:txBody>
          <a:bodyPr/>
          <a:lstStyle/>
          <a:p>
            <a:pPr algn="ctr"/>
            <a:r>
              <a:rPr lang="lv-LV" altLang="lv-LV"/>
              <a:t>Avanss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0131DE03-FF60-76B8-76AA-073A704A2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026" y="1614092"/>
            <a:ext cx="9215682" cy="471364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Pēc līguma noslēgšanas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var pieprasīt avansu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lv-LV" altLang="lv-LV" sz="1600" b="1">
              <a:solidFill>
                <a:schemeClr val="tx1"/>
              </a:solidFill>
            </a:endParaRPr>
          </a:p>
          <a:p>
            <a:pPr lvl="1" indent="0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Avansu var saņemt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līdz 30%</a:t>
            </a:r>
            <a:r>
              <a:rPr lang="lv-LV" altLang="lv-LV" sz="1600" b="1">
                <a:solidFill>
                  <a:srgbClr val="C00000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 kopējā projektam apstiprinātā attiecināmā finansējuma.</a:t>
            </a:r>
          </a:p>
          <a:p>
            <a:pPr lvl="1" indent="0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Avansa un starpposma maksājumi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nevar pārsniegt 90%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no projektam piešķirtā finansējuma.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lvl="1" indent="0">
              <a:buFont typeface="Wingdings" panose="05000000000000000000" pitchFamily="2" charset="2"/>
              <a:buChar char="Ø"/>
            </a:pPr>
            <a:endParaRPr lang="lv-LV" altLang="lv-LV" sz="1600">
              <a:solidFill>
                <a:srgbClr val="404040"/>
              </a:solidFill>
              <a:latin typeface="Verdana"/>
              <a:ea typeface="Verdana"/>
              <a:cs typeface="Times New Roman"/>
            </a:endParaRPr>
          </a:p>
          <a:p>
            <a:pPr lvl="1" indent="0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rgbClr val="404040"/>
                </a:solidFill>
                <a:latin typeface="Verdana"/>
                <a:ea typeface="Verdana"/>
                <a:cs typeface="Times New Roman"/>
              </a:rPr>
              <a:t>L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īdz noslēguma MP jāieplāno </a:t>
            </a:r>
            <a:r>
              <a:rPr lang="lv-LV" altLang="lv-LV" sz="1600" b="1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priekšfinansējums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10%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apmērā no apstiprinātajām projekta izmaksām.</a:t>
            </a:r>
            <a:endParaRPr lang="lv-LV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rgbClr val="10253F"/>
              </a:solidFill>
            </a:endParaRPr>
          </a:p>
          <a:p>
            <a:pPr algn="r"/>
            <a:r>
              <a:rPr lang="lv-LV" altLang="lv-LV" sz="1400" b="1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lv-LV" sz="14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400">
                <a:solidFill>
                  <a:srgbClr val="404040"/>
                </a:solidFill>
                <a:latin typeface="Verdana"/>
                <a:ea typeface="Verdana"/>
              </a:rPr>
              <a:t>I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</a:rPr>
              <a:t>zmaksātais avanss </a:t>
            </a:r>
            <a:r>
              <a:rPr lang="lv-LV" sz="1400" b="1">
                <a:solidFill>
                  <a:schemeClr val="tx1"/>
                </a:solidFill>
                <a:latin typeface="Verdana"/>
                <a:ea typeface="Verdana"/>
              </a:rPr>
              <a:t>jāapgūst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400" b="1">
                <a:solidFill>
                  <a:schemeClr val="tx1"/>
                </a:solidFill>
                <a:latin typeface="Verdana"/>
                <a:ea typeface="Verdana"/>
              </a:rPr>
              <a:t>6 mēnešu laikā no tā saņemšanas dienas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</a:rPr>
              <a:t>, </a:t>
            </a:r>
            <a:endParaRPr lang="en-US" altLang="lv-LV" sz="1400">
              <a:solidFill>
                <a:schemeClr val="tx1"/>
              </a:solidFill>
              <a:latin typeface="Verdana"/>
              <a:ea typeface="Verdana"/>
            </a:endParaRPr>
          </a:p>
          <a:p>
            <a:pPr algn="r"/>
            <a:r>
              <a:rPr lang="lv-LV" sz="1400">
                <a:solidFill>
                  <a:schemeClr val="tx1"/>
                </a:solidFill>
                <a:latin typeface="Verdana"/>
                <a:ea typeface="Verdana"/>
              </a:rPr>
              <a:t>t.i. jāiesniedz maksājuma pieprasījumi saņemtā avansa maksājuma apmērā.</a:t>
            </a:r>
            <a:endParaRPr lang="en-US" altLang="lv-LV" sz="1400">
              <a:solidFill>
                <a:schemeClr val="tx1"/>
              </a:solidFill>
              <a:latin typeface="Verdana"/>
              <a:ea typeface="Verdana"/>
            </a:endParaRPr>
          </a:p>
        </p:txBody>
      </p:sp>
      <p:sp>
        <p:nvSpPr>
          <p:cNvPr id="30724" name="Slide Number Placeholder 5">
            <a:extLst>
              <a:ext uri="{FF2B5EF4-FFF2-40B4-BE49-F238E27FC236}">
                <a16:creationId xmlns:a16="http://schemas.microsoft.com/office/drawing/2014/main" id="{8284E4FC-43D6-E607-2412-39852CAF876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1A9BE24-45E1-4C6B-AE79-104C3A7A33DC}" type="slidenum">
              <a:rPr lang="en-US" altLang="lv-LV" smtClean="0"/>
              <a:pPr/>
              <a:t>21</a:t>
            </a:fld>
            <a:endParaRPr lang="en-US" altLang="lv-LV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A6860EED-F8A5-13F8-8899-0C94511E7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855663"/>
            <a:ext cx="7009179" cy="711200"/>
          </a:xfrm>
        </p:spPr>
        <p:txBody>
          <a:bodyPr/>
          <a:lstStyle/>
          <a:p>
            <a:pPr algn="ctr"/>
            <a:r>
              <a:rPr lang="lv-LV" altLang="lv-LV"/>
              <a:t>Avansa saņemšanas nosacījumi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17148517-4B15-85E8-92F3-47F67828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640" y="1947130"/>
            <a:ext cx="9033120" cy="36701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just"/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Lai saņemtu avansa maksājumu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:</a:t>
            </a:r>
          </a:p>
          <a:p>
            <a:pPr marL="342900" indent="-342900" algn="just"/>
            <a:endParaRPr lang="lv-LV" altLang="lv-LV" sz="1600"/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jābūt ieplānotam un iekļautam plānoto MP iesniegšanas grafikā;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jābūt iesniegtam KP VIS;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jāpievieno plānotā avansa apjoma pamatojums/aprēķins;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jānorāda projekta īstenošanai atvērtais konts Valsts kasē vai kredītiestādē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342900" indent="-342900" algn="just"/>
            <a:endParaRPr lang="en-US" altLang="lv-LV" sz="1800" i="1">
              <a:latin typeface="Verdana"/>
              <a:ea typeface="Verdana"/>
            </a:endParaRPr>
          </a:p>
          <a:p>
            <a:pPr marL="342900" indent="-342900" algn="just"/>
            <a:endParaRPr lang="en-US" altLang="lv-LV" sz="1800" i="1" dirty="0">
              <a:solidFill>
                <a:srgbClr val="404040"/>
              </a:solidFill>
              <a:latin typeface="Verdana"/>
              <a:ea typeface="Verdana"/>
            </a:endParaRPr>
          </a:p>
          <a:p>
            <a:pPr marL="342900" indent="-342900" algn="r"/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Avansu var pieprasīt pa daļām, ievērojot nosacījumu, ka kopējā pieprasītā avansa summa nepārsniedz 30% no kopējā attiecināmā finansējuma</a:t>
            </a:r>
            <a:endParaRPr lang="lv-LV" altLang="lv-LV" sz="1600" dirty="0">
              <a:solidFill>
                <a:schemeClr val="tx1"/>
              </a:solidFill>
            </a:endParaRPr>
          </a:p>
          <a:p>
            <a:pPr marL="342900" indent="-342900"/>
            <a:endParaRPr lang="lv-LV" altLang="lv-LV"/>
          </a:p>
        </p:txBody>
      </p:sp>
      <p:sp>
        <p:nvSpPr>
          <p:cNvPr id="31748" name="Slide Number Placeholder 5">
            <a:extLst>
              <a:ext uri="{FF2B5EF4-FFF2-40B4-BE49-F238E27FC236}">
                <a16:creationId xmlns:a16="http://schemas.microsoft.com/office/drawing/2014/main" id="{2573815F-CB8A-C727-BBC8-A1DF929B45E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55F4480-0A1F-4FC3-98C6-993B32DECF8A}" type="slidenum">
              <a:rPr lang="en-US" altLang="lv-LV" smtClean="0"/>
              <a:pPr/>
              <a:t>22</a:t>
            </a:fld>
            <a:endParaRPr lang="en-US" altLang="lv-LV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61C083D0-5547-2AEC-C0AA-E57FE138A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175" y="823913"/>
            <a:ext cx="7712564" cy="595435"/>
          </a:xfrm>
        </p:spPr>
        <p:txBody>
          <a:bodyPr/>
          <a:lstStyle/>
          <a:p>
            <a:pPr algn="ctr"/>
            <a:r>
              <a:rPr lang="lv-LV" altLang="lv-LV"/>
              <a:t>Starpposma maksājuma pieprasījums (MP)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D7B8AABE-A439-915A-7449-2AA6420A6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844" y="1976194"/>
            <a:ext cx="9051202" cy="450027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Iesniedzams ne retāk kā reizi par katriem 3 - 6 projekta īstenošanas mēnešiem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.</a:t>
            </a:r>
            <a:endParaRPr lang="lv-LV" altLang="lv-LV" sz="1600" b="1" dirty="0">
              <a:solidFill>
                <a:schemeClr val="tx1"/>
              </a:solidFill>
              <a:latin typeface="Verdana"/>
              <a:ea typeface="Verdana"/>
              <a:cs typeface="Arial"/>
            </a:endParaRP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Jāsniedz informācija par projekta īstenošanas gaitu un progresu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Jāiekļauj personāla atlīdzības izmaksas, kas faktiski radušās šajā laika posmā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*;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Jāsniedz informācija par īstenotajām darbībām un sasniegtajiem rezultātiem;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Jānorāda informācija par identificētajiem riskiem, īstenojot projektu;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Jāsniedz informācija par veiktajiem publicitātes pasākumiem.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algn="r">
              <a:lnSpc>
                <a:spcPct val="120000"/>
              </a:lnSpc>
            </a:pPr>
            <a:r>
              <a:rPr lang="lv-LV" altLang="lv-LV" sz="1400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</a:rPr>
              <a:t>Izmaksu un darbību pamatojošie dokumenti tiek pieprasīti izlases veidā</a:t>
            </a:r>
            <a:endParaRPr lang="lv-LV" altLang="lv-LV" sz="14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r">
              <a:lnSpc>
                <a:spcPct val="120000"/>
              </a:lnSpc>
            </a:pPr>
            <a:r>
              <a:rPr lang="lv-LV" altLang="lv-LV" sz="1400" b="1" dirty="0">
                <a:solidFill>
                  <a:schemeClr val="tx1"/>
                </a:solidFill>
                <a:latin typeface="Verdana"/>
                <a:ea typeface="Verdana"/>
              </a:rPr>
              <a:t>*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</a:rPr>
              <a:t>P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</a:rPr>
              <a:t>ārējās izmaksas 40% KP VIS tiek aprēķinātas automātiski </a:t>
            </a:r>
            <a:endParaRPr lang="lv-LV" altLang="lv-LV" sz="14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r">
              <a:lnSpc>
                <a:spcPct val="120000"/>
              </a:lnSpc>
            </a:pP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</a:rPr>
              <a:t>no MP iekļautajām tiešajām atlīdzības izmaksām</a:t>
            </a:r>
            <a:endParaRPr lang="lv-LV" altLang="lv-LV" sz="14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r">
              <a:lnSpc>
                <a:spcPct val="70000"/>
              </a:lnSpc>
            </a:pPr>
            <a:endParaRPr lang="lv-LV" altLang="lv-LV" sz="1800" i="1"/>
          </a:p>
          <a:p>
            <a:endParaRPr lang="lv-LV" altLang="lv-LV"/>
          </a:p>
        </p:txBody>
      </p:sp>
      <p:sp>
        <p:nvSpPr>
          <p:cNvPr id="32772" name="Slide Number Placeholder 5">
            <a:extLst>
              <a:ext uri="{FF2B5EF4-FFF2-40B4-BE49-F238E27FC236}">
                <a16:creationId xmlns:a16="http://schemas.microsoft.com/office/drawing/2014/main" id="{CBAADE62-DB49-9809-619F-58F4607F7C4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E393B69-9C26-44AB-80D9-DB9037E38834}" type="slidenum">
              <a:rPr lang="en-US" altLang="lv-LV" smtClean="0"/>
              <a:pPr/>
              <a:t>23</a:t>
            </a:fld>
            <a:endParaRPr lang="en-US" altLang="lv-LV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8A9B6F2D-0B1C-6E85-2297-215FC182D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777875"/>
            <a:ext cx="7204564" cy="533400"/>
          </a:xfrm>
        </p:spPr>
        <p:txBody>
          <a:bodyPr/>
          <a:lstStyle/>
          <a:p>
            <a:pPr algn="ctr"/>
            <a:r>
              <a:rPr lang="lv-LV" altLang="lv-LV"/>
              <a:t>Pārskats par projekta dalībniekiem (DP)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4DB5188B-A2F2-C19A-3305-55B84C0DE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442" y="1721781"/>
            <a:ext cx="9020420" cy="476753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Iesniedzams </a:t>
            </a:r>
            <a:r>
              <a:rPr lang="lv-LV" altLang="lv-LV" sz="1600" b="1" u="sng" dirty="0">
                <a:solidFill>
                  <a:schemeClr val="tx1"/>
                </a:solidFill>
                <a:latin typeface="Verdana"/>
                <a:ea typeface="Verdana"/>
              </a:rPr>
              <a:t>reizi gadā līdz 30.janvārim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par iepriekšējā kalendārā gada dalībniekiem un kopā ar noslēguma MP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.</a:t>
            </a:r>
            <a:endParaRPr lang="lv-LV" altLang="lv-LV" sz="1600" b="1" dirty="0">
              <a:solidFill>
                <a:schemeClr val="tx1"/>
              </a:solidFill>
              <a:latin typeface="Verdana"/>
              <a:ea typeface="Verdana"/>
              <a:cs typeface="Arial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en-US" altLang="lv-LV" sz="1600" b="1">
              <a:solidFill>
                <a:schemeClr val="tx1"/>
              </a:solidFill>
              <a:latin typeface="Verdana"/>
              <a:ea typeface="Verdana"/>
              <a:cs typeface="Arial"/>
            </a:endParaRPr>
          </a:p>
          <a:p>
            <a:pPr marL="1104900" lvl="1" indent="-342900" algn="just">
              <a:lnSpc>
                <a:spcPct val="110000"/>
              </a:lnSpc>
              <a:buFont typeface="Arial" panose="05000000000000000000" pitchFamily="2" charset="2"/>
              <a:buChar char="•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Jāsniedz informācija par personām ar invaliditāti, kuras attiecīgajā periodā ir uzsākušas dalību pasākumā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;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 </a:t>
            </a:r>
          </a:p>
          <a:p>
            <a:pPr marL="1104900" lvl="1" indent="-342900" algn="just">
              <a:lnSpc>
                <a:spcPct val="110000"/>
              </a:lnSpc>
              <a:buFont typeface="Arial" panose="05000000000000000000" pitchFamily="2" charset="2"/>
              <a:buChar char="•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Par katru atbalsta pasākumu, kas noteikts MK noteikumu Nr.98 17.1.1.apakšpunktā, personai tiek veidots atsevišķs ieraksts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;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Arial"/>
            </a:endParaRPr>
          </a:p>
          <a:p>
            <a:pPr marL="1104900" lvl="1" indent="-342900" algn="just">
              <a:lnSpc>
                <a:spcPct val="110000"/>
              </a:lnSpc>
              <a:buFont typeface="Arial" panose="05000000000000000000" pitchFamily="2" charset="2"/>
              <a:buChar char="•"/>
            </a:pPr>
            <a:r>
              <a:rPr lang="lv-LV" altLang="lv-LV" sz="1600" dirty="0" err="1">
                <a:solidFill>
                  <a:schemeClr val="tx1"/>
                </a:solidFill>
                <a:latin typeface="Verdana"/>
                <a:ea typeface="Verdana"/>
                <a:cs typeface="Arial"/>
              </a:rPr>
              <a:t>Mikrodati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 (piem., izglītība) par personu apkopojami, uzsākot dalību pirmajā pasākumā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.</a:t>
            </a:r>
          </a:p>
          <a:p>
            <a:pPr lvl="1" indent="0" algn="r">
              <a:buNone/>
            </a:pPr>
            <a:r>
              <a:rPr lang="lv-LV" sz="1600" dirty="0">
                <a:solidFill>
                  <a:srgbClr val="404040"/>
                </a:solidFill>
                <a:latin typeface="Verdana"/>
                <a:ea typeface="Verdana"/>
                <a:cs typeface="Arial"/>
              </a:rPr>
              <a:t> </a:t>
            </a:r>
            <a:endParaRPr lang="lv-LV" dirty="0"/>
          </a:p>
          <a:p>
            <a:pPr marL="762000" lvl="1" indent="0" algn="r">
              <a:lnSpc>
                <a:spcPct val="110000"/>
              </a:lnSpc>
              <a:buNone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! 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KPVIS nodrošina sasaisti ar </a:t>
            </a:r>
            <a:r>
              <a:rPr lang="en-US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PMLP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,</a:t>
            </a:r>
            <a:r>
              <a:rPr lang="en-US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VDEĀVK</a:t>
            </a:r>
            <a:r>
              <a:rPr lang="en-US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, NVA un VID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informācijas sistēmas datiem</a:t>
            </a:r>
            <a:endParaRPr lang="lv-LV" sz="1400" dirty="0">
              <a:solidFill>
                <a:schemeClr val="tx1"/>
              </a:solidFill>
            </a:endParaRPr>
          </a:p>
          <a:p>
            <a:pPr algn="r">
              <a:lnSpc>
                <a:spcPct val="90000"/>
              </a:lnSpc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 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https://www.cfla.gov.lv/lv/parskats-par-projekta-dalibniekiem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endParaRPr lang="lv-LV" altLang="lv-LV" sz="1400" dirty="0">
              <a:solidFill>
                <a:schemeClr val="tx1"/>
              </a:solidFill>
              <a:cs typeface="Times New Roman"/>
            </a:endParaRPr>
          </a:p>
          <a:p>
            <a:pPr algn="r">
              <a:lnSpc>
                <a:spcPct val="90000"/>
              </a:lnSpc>
            </a:pP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pieejami ieteikumi pārskata aizpildīšanai</a:t>
            </a:r>
            <a:endParaRPr lang="lv-LV" altLang="lv-LV" sz="1400">
              <a:solidFill>
                <a:schemeClr val="tx1"/>
              </a:solidFill>
              <a:cs typeface="Times New Roman"/>
            </a:endParaRPr>
          </a:p>
        </p:txBody>
      </p:sp>
      <p:sp>
        <p:nvSpPr>
          <p:cNvPr id="33796" name="Slide Number Placeholder 5">
            <a:extLst>
              <a:ext uri="{FF2B5EF4-FFF2-40B4-BE49-F238E27FC236}">
                <a16:creationId xmlns:a16="http://schemas.microsoft.com/office/drawing/2014/main" id="{D6EF0819-CE59-8B43-75F2-85B25CF75A0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A2CC408-377B-4450-B39A-319F019EB72C}" type="slidenum">
              <a:rPr lang="en-US" altLang="lv-LV" smtClean="0"/>
              <a:pPr/>
              <a:t>24</a:t>
            </a:fld>
            <a:endParaRPr lang="en-US" altLang="lv-LV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94587AC0-D59F-F0FF-28A3-80D165745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1713" y="1252646"/>
            <a:ext cx="7312025" cy="623887"/>
          </a:xfrm>
        </p:spPr>
        <p:txBody>
          <a:bodyPr/>
          <a:lstStyle/>
          <a:p>
            <a:pPr algn="ctr"/>
            <a:r>
              <a:rPr lang="lv-LV" altLang="lv-LV"/>
              <a:t>Pārbaudes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08A8C47C-1B39-79EE-8906-5089FFA42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510" y="1970699"/>
            <a:ext cx="9024793" cy="39222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Projekta īstenošanas laikā var tikt veiktas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:</a:t>
            </a:r>
          </a:p>
          <a:p>
            <a:pPr algn="just"/>
            <a:endParaRPr lang="en-US" altLang="lv-LV" sz="1600" b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Plānotās pārbaudes projekta īstenošanas laikā (iepriekš informējot), lai </a:t>
            </a:r>
            <a:r>
              <a:rPr lang="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pārliecinātos par projekta īstenošanas norisi</a:t>
            </a:r>
            <a:r>
              <a:rPr lang="en-US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Ārpuskārtas pārbaudes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- </a:t>
            </a:r>
            <a:r>
              <a:rPr lang="lv-LV" sz="1600" dirty="0">
                <a:solidFill>
                  <a:schemeClr val="tx1"/>
                </a:solidFill>
                <a:effectLst/>
                <a:latin typeface="Verdana"/>
                <a:ea typeface="Verdana"/>
              </a:rPr>
              <a:t>ja saņemta informācija no trešās puses par projektu (piemēram, informācija plašsaziņas līdzekļos, iedzīvotāju sūdzības, ES fondu vadībā iesaistīto institūciju šaubas par projekta īstenošanu u.c.), kas rada aizdomas par projekta atbilstošu īstenošanu.</a:t>
            </a:r>
            <a:endParaRPr lang="en-US" sz="1600" dirty="0">
              <a:solidFill>
                <a:schemeClr val="tx1"/>
              </a:solidFill>
              <a:effectLst/>
              <a:latin typeface="Verdana"/>
              <a:ea typeface="Verdana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/>
            </a:endParaRPr>
          </a:p>
          <a:p>
            <a:endParaRPr lang="lv-LV" altLang="lv-LV"/>
          </a:p>
        </p:txBody>
      </p:sp>
      <p:sp>
        <p:nvSpPr>
          <p:cNvPr id="34820" name="Slide Number Placeholder 5">
            <a:extLst>
              <a:ext uri="{FF2B5EF4-FFF2-40B4-BE49-F238E27FC236}">
                <a16:creationId xmlns:a16="http://schemas.microsoft.com/office/drawing/2014/main" id="{F4E88D45-F88E-6E95-3298-8270D41EFFD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CE645C1-BD4D-402A-9EDC-9D204FE10D80}" type="slidenum">
              <a:rPr lang="en-US" altLang="lv-LV" smtClean="0"/>
              <a:pPr/>
              <a:t>25</a:t>
            </a:fld>
            <a:endParaRPr lang="en-US" altLang="lv-LV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D2B54DA4-349F-71EE-C350-0A4D9043A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4381" y="755370"/>
            <a:ext cx="6931025" cy="609600"/>
          </a:xfrm>
        </p:spPr>
        <p:txBody>
          <a:bodyPr/>
          <a:lstStyle/>
          <a:p>
            <a:pPr algn="ctr"/>
            <a:r>
              <a:rPr lang="lv-LV" altLang="lv-LV"/>
              <a:t>Līguma grozījumi 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98F24E5B-963D-CF0B-2260-FF330BF92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729" y="1610946"/>
            <a:ext cx="8859472" cy="437356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/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Pie jebkurām izmaiņām – objektīvs pamatojums (kāpēc?) </a:t>
            </a:r>
            <a:endParaRPr lang="en-US" b="1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lv-LV" altLang="lv-LV" sz="1600" b="1">
                <a:latin typeface="Verdana"/>
                <a:ea typeface="Verdana"/>
              </a:rPr>
              <a:t>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Kas jāgroza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: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Projekta iesniegums un tā pielikumi</a:t>
            </a:r>
            <a:r>
              <a:rPr lang="lv-LV" altLang="lv-LV" sz="1600" i="1">
                <a:solidFill>
                  <a:schemeClr val="tx1"/>
                </a:solidFill>
                <a:latin typeface="Verdana"/>
                <a:ea typeface="Verdana"/>
              </a:rPr>
              <a:t>;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altLang="lv-LV" sz="1600" i="1">
              <a:solidFill>
                <a:schemeClr val="tx1"/>
              </a:solidFill>
            </a:endParaRP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 Pamatojums kāpēc jāgroza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: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no sniegtās informācijas jāsaprot iemesls, jāatbild uz jautājumu – kāpēc grozījumi ir nepieciešami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?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spcBef>
                <a:spcPct val="0"/>
              </a:spcBef>
            </a:pPr>
            <a:endParaRPr lang="lv-LV" altLang="lv-LV" sz="1600" b="1">
              <a:solidFill>
                <a:schemeClr val="tx1"/>
              </a:solidFill>
            </a:endParaRPr>
          </a:p>
          <a:p>
            <a:pPr algn="just">
              <a:spcBef>
                <a:spcPct val="0"/>
              </a:spcBef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! Ja ierosinātie līguma grozījumi ietekmē līguma individuālo daļu, aģentūra veic arī līguma individuālās daļas grozījumus</a:t>
            </a:r>
            <a:r>
              <a:rPr lang="lv-LV" altLang="lv-LV" sz="1600" i="1">
                <a:solidFill>
                  <a:srgbClr val="C00000"/>
                </a:solidFill>
                <a:latin typeface="Verdana"/>
                <a:ea typeface="Verdana"/>
              </a:rPr>
              <a:t>.</a:t>
            </a:r>
          </a:p>
          <a:p>
            <a:pPr algn="just"/>
            <a:endParaRPr lang="lv-LV" altLang="lv-LV" sz="1600" i="1">
              <a:solidFill>
                <a:srgbClr val="C00000"/>
              </a:solidFill>
            </a:endParaRPr>
          </a:p>
          <a:p>
            <a:pPr algn="just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Iesniegšana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: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KP VIS e-vidē</a:t>
            </a:r>
            <a:r>
              <a:rPr lang="lv-LV" altLang="lv-LV" sz="1600" i="1">
                <a:solidFill>
                  <a:schemeClr val="tx1"/>
                </a:solidFill>
                <a:latin typeface="Verdana"/>
                <a:ea typeface="Verdana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Spēkā stāšanās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: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ar grozījumu priekšlikuma vai precizēto grozījumu </a:t>
            </a:r>
            <a:r>
              <a:rPr lang="lv-LV" altLang="lv-LV" sz="1600" u="sng">
                <a:solidFill>
                  <a:schemeClr val="tx1"/>
                </a:solidFill>
                <a:latin typeface="Verdana"/>
                <a:ea typeface="Verdana"/>
              </a:rPr>
              <a:t>saņemšanas dienu aģentūrā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(Sadarbības iestāde var noteikt citu līguma grozījumu spēkā stāšanās termiņu)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</a:t>
            </a:r>
          </a:p>
          <a:p>
            <a:pPr algn="just">
              <a:spcBef>
                <a:spcPts val="900"/>
              </a:spcBef>
            </a:pPr>
            <a:endParaRPr lang="lv-LV" altLang="lv-LV" sz="1600">
              <a:solidFill>
                <a:srgbClr val="C00000"/>
              </a:solidFill>
            </a:endParaRPr>
          </a:p>
          <a:p>
            <a:pPr algn="just">
              <a:spcBef>
                <a:spcPts val="900"/>
              </a:spcBef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! Izdevumi ir attiecināmi no grozījumu spēkā stāšanās dienas.</a:t>
            </a:r>
          </a:p>
          <a:p>
            <a:pPr algn="just">
              <a:spcBef>
                <a:spcPts val="900"/>
              </a:spcBef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Ar līguma grozījumiem </a:t>
            </a:r>
            <a:r>
              <a:rPr lang="lv-LV" altLang="lv-LV" sz="1600" u="sng">
                <a:solidFill>
                  <a:schemeClr val="tx1"/>
                </a:solidFill>
                <a:latin typeface="Verdana"/>
                <a:ea typeface="Verdana"/>
              </a:rPr>
              <a:t>nevar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u="sng">
                <a:solidFill>
                  <a:schemeClr val="tx1"/>
                </a:solidFill>
                <a:latin typeface="Verdana"/>
                <a:ea typeface="Verdana"/>
              </a:rPr>
              <a:t>palielināt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projekta finansējuma apjomu</a:t>
            </a:r>
          </a:p>
          <a:p>
            <a:pPr>
              <a:lnSpc>
                <a:spcPct val="60000"/>
              </a:lnSpc>
            </a:pPr>
            <a:endParaRPr lang="lv-LV" altLang="lv-LV" sz="1400"/>
          </a:p>
        </p:txBody>
      </p:sp>
      <p:sp>
        <p:nvSpPr>
          <p:cNvPr id="36868" name="Slide Number Placeholder 5">
            <a:extLst>
              <a:ext uri="{FF2B5EF4-FFF2-40B4-BE49-F238E27FC236}">
                <a16:creationId xmlns:a16="http://schemas.microsoft.com/office/drawing/2014/main" id="{079D5A5C-A79D-1B33-AA1F-EB60F4C20FB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7DEEFBF-548D-450A-B241-F636DCA2F56F}" type="slidenum">
              <a:rPr lang="en-US" altLang="lv-LV" smtClean="0"/>
              <a:pPr/>
              <a:t>26</a:t>
            </a:fld>
            <a:endParaRPr lang="en-US" altLang="lv-LV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DC52CC7E-1E71-D6DF-C112-0C26DE5E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0" y="744538"/>
            <a:ext cx="7185025" cy="700087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Iesniedzamā informācija/pārskati </a:t>
            </a:r>
            <a:r>
              <a:rPr lang="en-US" altLang="lv-LV">
                <a:latin typeface="Verdana"/>
                <a:ea typeface="Verdana"/>
              </a:rPr>
              <a:t>(</a:t>
            </a:r>
            <a:r>
              <a:rPr lang="lv-LV" altLang="lv-LV">
                <a:latin typeface="Verdana"/>
                <a:ea typeface="Verdana"/>
              </a:rPr>
              <a:t>I</a:t>
            </a:r>
            <a:r>
              <a:rPr lang="en-US" altLang="lv-LV">
                <a:latin typeface="Verdana"/>
                <a:ea typeface="Verdana"/>
              </a:rPr>
              <a:t>)</a:t>
            </a:r>
            <a:endParaRPr lang="lv-LV" altLang="lv-LV">
              <a:latin typeface="Verdana"/>
              <a:ea typeface="Verdana"/>
            </a:endParaRPr>
          </a:p>
        </p:txBody>
      </p:sp>
      <p:sp>
        <p:nvSpPr>
          <p:cNvPr id="37891" name="Slide Number Placeholder 5">
            <a:extLst>
              <a:ext uri="{FF2B5EF4-FFF2-40B4-BE49-F238E27FC236}">
                <a16:creationId xmlns:a16="http://schemas.microsoft.com/office/drawing/2014/main" id="{FB4E64D0-E8FC-9603-E169-DF8482A69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7FD6F27-3CA4-4D5B-B688-B434986DA646}" type="slidenum">
              <a:rPr lang="en-US" altLang="lv-LV" smtClean="0"/>
              <a:pPr/>
              <a:t>27</a:t>
            </a:fld>
            <a:endParaRPr lang="en-US" altLang="lv-LV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DE92DEB-1B80-F894-799D-90A662611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002461"/>
              </p:ext>
            </p:extLst>
          </p:nvPr>
        </p:nvGraphicFramePr>
        <p:xfrm>
          <a:off x="733530" y="1597998"/>
          <a:ext cx="9197975" cy="4928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0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3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422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47"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Nr.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Informācijas/ pārskata veids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Veidlapa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Iesniegšanas termiņš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32" marR="91432" marT="45705" marB="4570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4379"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>
                          <a:latin typeface="Verdana"/>
                        </a:rPr>
                        <a:t>1.</a:t>
                      </a: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Plānoto </a:t>
                      </a:r>
                      <a:r>
                        <a:rPr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MP</a:t>
                      </a: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iesniegšanas grafiks</a:t>
                      </a:r>
                      <a:r>
                        <a:rPr kumimoji="0" lang="en-US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cs typeface="Arial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cs typeface="Arial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"/>
                        <a:tabLst/>
                      </a:pP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izmaiņas </a:t>
                      </a:r>
                      <a:r>
                        <a:rPr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MP</a:t>
                      </a: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iesniegšanas grafikā</a:t>
                      </a: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10 </a:t>
                      </a:r>
                      <a:r>
                        <a:rPr kumimoji="0" lang="lv-LV" altLang="lv-LV" sz="1600" b="1" i="0" u="none" strike="noStrike" cap="none" normalizeH="0" baseline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dd</a:t>
                      </a: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</a:t>
                      </a: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laikā pēc līguma noslēgšanas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cs typeface="Arial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Iesniedzams ne vēlāk kā kopā ar kārtējo maksājuma pieprasījuma</a:t>
                      </a:r>
                      <a:endParaRPr kumimoji="0" lang="lv-LV" altLang="lv-LV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32" marR="91432" marT="45705" marB="4570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8846">
                <a:tc>
                  <a:txBody>
                    <a:bodyPr/>
                    <a:lstStyle/>
                    <a:p>
                      <a:r>
                        <a:rPr lang="lv-LV" sz="1600">
                          <a:latin typeface="Verdana"/>
                        </a:rPr>
                        <a:t>2.</a:t>
                      </a: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>
                          <a:latin typeface="Verdana"/>
                        </a:rPr>
                        <a:t>Avansa maksājuma pieprasījums</a:t>
                      </a:r>
                    </a:p>
                    <a:p>
                      <a:endParaRPr lang="lv-LV" sz="1600">
                        <a:latin typeface="Verdana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Pēc nepieciešamības</a:t>
                      </a:r>
                    </a:p>
                    <a:p>
                      <a:pPr marL="285750" marR="0" lvl="0" indent="-28575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Var sniegt pa daļām</a:t>
                      </a: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Jāizlieto 6 </a:t>
                      </a:r>
                      <a:r>
                        <a:rPr kumimoji="0" lang="lv-LV" altLang="lv-LV" sz="14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mēn</a:t>
                      </a: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. laikā</a:t>
                      </a:r>
                      <a:endParaRPr lang="lv-LV" altLang="lv-LV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cs typeface="Arial"/>
                      </a:endParaRPr>
                    </a:p>
                    <a:p>
                      <a:pPr marL="285750" marR="0" lvl="0" indent="-285750" algn="l" defTabSz="9395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Ja nevar izlietot noteiktajā termiņā, informē aģentūru</a:t>
                      </a:r>
                      <a:endParaRPr kumimoji="0" lang="lv-LV" sz="1400">
                        <a:latin typeface="Verdana"/>
                      </a:endParaRPr>
                    </a:p>
                  </a:txBody>
                  <a:tcPr marL="91432" marR="91432" marT="45705" marB="4570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314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>
                          <a:latin typeface="Verdana"/>
                        </a:rPr>
                        <a:t>3.</a:t>
                      </a:r>
                      <a:endParaRPr lang="lv-LV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Starpposma maksājuma pieprasījums</a:t>
                      </a:r>
                      <a:r>
                        <a:rPr lang="en-US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</a:t>
                      </a:r>
                      <a:endParaRPr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  <a:endParaRPr lang="lv-LV" sz="1600">
                        <a:latin typeface="Verdana"/>
                      </a:endParaRPr>
                    </a:p>
                    <a:p>
                      <a:pPr marL="0" marR="0" lvl="0" indent="0" algn="l" defTabSz="938213" rtl="0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Iesniedzams ne retāk kā reizi par katriem 6 projekta īstenošanas mēnešiem</a:t>
                      </a:r>
                      <a:endParaRPr lang="lv-LV" sz="1600">
                        <a:latin typeface="Verdana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</a:pPr>
                      <a:r>
                        <a:rPr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Iesniedzams līgumā noteiktajā termiņā </a:t>
                      </a:r>
                      <a:endParaRPr lang="en-US" sz="1400">
                        <a:latin typeface="Verdana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</a:pPr>
                      <a:r>
                        <a:rPr lang="en-US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MP </a:t>
                      </a:r>
                      <a:r>
                        <a:rPr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par pirmajiem 6 </a:t>
                      </a:r>
                      <a:r>
                        <a:rPr lang="lv-LV" altLang="lv-LV" sz="14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mēn</a:t>
                      </a:r>
                      <a:r>
                        <a:rPr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. ir jābūt piešķirtās avansa summas apmērā</a:t>
                      </a:r>
                      <a:endParaRPr kumimoji="0" lang="en-US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58990129-70BF-7F20-FC51-887C2E0FA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7763" y="762000"/>
            <a:ext cx="7097102" cy="700088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Iesniedzamā informācija/pārskati </a:t>
            </a:r>
            <a:r>
              <a:rPr lang="en-US" altLang="lv-LV">
                <a:latin typeface="Verdana"/>
                <a:ea typeface="Verdana"/>
              </a:rPr>
              <a:t>(</a:t>
            </a:r>
            <a:r>
              <a:rPr lang="lv-LV" altLang="lv-LV">
                <a:latin typeface="Verdana"/>
                <a:ea typeface="Verdana"/>
              </a:rPr>
              <a:t>I</a:t>
            </a:r>
            <a:r>
              <a:rPr lang="en-US" altLang="lv-LV">
                <a:latin typeface="Verdana"/>
                <a:ea typeface="Verdana"/>
              </a:rPr>
              <a:t>I)</a:t>
            </a:r>
            <a:endParaRPr lang="lv-LV" altLang="lv-LV">
              <a:latin typeface="Verdana"/>
              <a:ea typeface="Verdana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6918A9A2-76AE-751A-AD46-D6B81CBEEEB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ACE2F0B-4815-4C60-BCB3-7870CBD71145}" type="slidenum">
              <a:rPr lang="en-US" altLang="lv-LV" smtClean="0"/>
              <a:pPr/>
              <a:t>28</a:t>
            </a:fld>
            <a:endParaRPr lang="en-US" altLang="lv-LV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867CEC0-B1FF-E3AA-7BA1-CE800C45C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909441"/>
              </p:ext>
            </p:extLst>
          </p:nvPr>
        </p:nvGraphicFramePr>
        <p:xfrm>
          <a:off x="841512" y="1565921"/>
          <a:ext cx="9223828" cy="311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7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9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88"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Nr.</a:t>
                      </a:r>
                      <a:endParaRPr kumimoji="0" lang="lv-LV" altLang="lv-LV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Informācijas/ pārskata veids</a:t>
                      </a:r>
                      <a:endParaRPr kumimoji="0" lang="lv-LV" altLang="lv-LV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Veidlapa</a:t>
                      </a:r>
                      <a:endParaRPr kumimoji="0" lang="lv-LV" altLang="lv-LV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Iesniegšanas termiņš</a:t>
                      </a:r>
                      <a:endParaRPr kumimoji="0" lang="lv-LV" altLang="lv-LV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41" marR="91441"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7043">
                <a:tc>
                  <a:txBody>
                    <a:bodyPr/>
                    <a:lstStyle/>
                    <a:p>
                      <a:r>
                        <a:rPr lang="en-US" sz="1400">
                          <a:latin typeface="Verdana"/>
                        </a:rPr>
                        <a:t>4.</a:t>
                      </a:r>
                      <a:endParaRPr lang="lv-LV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Noslēguma maksājuma pieprasījums</a:t>
                      </a:r>
                    </a:p>
                    <a:p>
                      <a:endParaRPr lang="lv-LV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b="1">
                          <a:latin typeface="Verdana"/>
                        </a:rPr>
                        <a:t>Iesniedzams </a:t>
                      </a:r>
                      <a:r>
                        <a:rPr lang="en-US" sz="1400" b="1">
                          <a:latin typeface="Verdana"/>
                        </a:rPr>
                        <a:t>1</a:t>
                      </a:r>
                      <a:r>
                        <a:rPr lang="lv-LV" sz="1400" b="1">
                          <a:latin typeface="Verdana"/>
                        </a:rPr>
                        <a:t>0 </a:t>
                      </a:r>
                      <a:r>
                        <a:rPr lang="lv-LV" sz="1400" b="1" err="1">
                          <a:latin typeface="Verdana"/>
                        </a:rPr>
                        <a:t>dd</a:t>
                      </a:r>
                      <a:r>
                        <a:rPr lang="lv-LV" sz="1400" b="1">
                          <a:latin typeface="Verdana"/>
                        </a:rPr>
                        <a:t> laikā pēc projekta darbību īstenošanas laika beigām </a:t>
                      </a:r>
                      <a:r>
                        <a:rPr lang="lv-LV" sz="1400" b="0">
                          <a:latin typeface="Verdana"/>
                        </a:rPr>
                        <a:t>vai pēc pēdējā veiktā maksājuma, ja maksājums veikts ne vēlāk  kā 20 </a:t>
                      </a:r>
                      <a:r>
                        <a:rPr lang="lv-LV" sz="1400" b="0" err="1">
                          <a:latin typeface="Verdana"/>
                        </a:rPr>
                        <a:t>dd</a:t>
                      </a:r>
                      <a:r>
                        <a:rPr lang="lv-LV" sz="1400" b="0" baseline="0">
                          <a:latin typeface="Verdana"/>
                        </a:rPr>
                        <a:t> laikā pēc </a:t>
                      </a:r>
                      <a:r>
                        <a:rPr lang="lv-LV" sz="1400" b="0">
                          <a:latin typeface="Verdana"/>
                        </a:rPr>
                        <a:t>projekta darbību īstenošanas laika beigām </a:t>
                      </a:r>
                    </a:p>
                  </a:txBody>
                  <a:tcPr marL="91441" marR="91441" marT="45726" marB="4572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4034">
                <a:tc>
                  <a:txBody>
                    <a:bodyPr/>
                    <a:lstStyle/>
                    <a:p>
                      <a:r>
                        <a:rPr lang="en-US" sz="1400">
                          <a:latin typeface="Verdana"/>
                        </a:rPr>
                        <a:t>5.</a:t>
                      </a:r>
                      <a:endParaRPr lang="lv-LV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r>
                        <a:rPr lang="sv-SE" sz="1400" b="1" err="1">
                          <a:latin typeface="Verdana"/>
                        </a:rPr>
                        <a:t>Pārskats</a:t>
                      </a:r>
                      <a:r>
                        <a:rPr lang="sv-SE" sz="1400" b="1">
                          <a:latin typeface="Verdana"/>
                        </a:rPr>
                        <a:t> par </a:t>
                      </a:r>
                      <a:r>
                        <a:rPr lang="sv-SE" sz="1400" b="1" err="1">
                          <a:latin typeface="Verdana"/>
                        </a:rPr>
                        <a:t>projekta</a:t>
                      </a:r>
                      <a:r>
                        <a:rPr lang="sv-SE" sz="1400" b="1">
                          <a:latin typeface="Verdana"/>
                        </a:rPr>
                        <a:t> </a:t>
                      </a:r>
                      <a:r>
                        <a:rPr lang="sv-SE" sz="1400" b="1" err="1">
                          <a:latin typeface="Verdana"/>
                        </a:rPr>
                        <a:t>dalībniekiem</a:t>
                      </a:r>
                      <a:r>
                        <a:rPr lang="sv-SE" sz="1400" b="1">
                          <a:latin typeface="Verdana"/>
                        </a:rPr>
                        <a:t> </a:t>
                      </a:r>
                      <a:endParaRPr lang="lv-LV" sz="1400" b="1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(</a:t>
                      </a:r>
                      <a:r>
                        <a:rPr lang="en-US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MK</a:t>
                      </a:r>
                      <a:r>
                        <a:rPr kumimoji="0" lang="en-US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 </a:t>
                      </a:r>
                      <a:r>
                        <a:rPr lang="en-US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21.03.2023. </a:t>
                      </a:r>
                      <a:r>
                        <a:rPr lang="en-US" sz="1400" b="0" i="0" u="none" strike="noStrike" cap="none" normalizeH="0" baseline="0" noProof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noteikumi</a:t>
                      </a:r>
                      <a:r>
                        <a:rPr lang="en-US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kumimoji="0" lang="en-US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Nr. 135 1</a:t>
                      </a: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.pielikums)</a:t>
                      </a: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b="1">
                          <a:latin typeface="Verdana"/>
                        </a:rPr>
                        <a:t>Iesniedzams reizi kalendārajā</a:t>
                      </a:r>
                      <a:r>
                        <a:rPr lang="lv-LV" sz="1400" b="1" baseline="0">
                          <a:latin typeface="Verdana"/>
                        </a:rPr>
                        <a:t> gadā (līdz 30. janvārim) par iepriekšējā gadā uzsākušajiem dalībniekiem un kopā ar noslēguma maksājuma pieprasījumu</a:t>
                      </a:r>
                      <a:endParaRPr lang="lv-LV" sz="1400" b="1">
                        <a:latin typeface="Verdana"/>
                      </a:endParaRPr>
                    </a:p>
                  </a:txBody>
                  <a:tcPr marL="91441" marR="91441"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B7AF50FC-7BE2-2AF6-0272-1C69C3DEC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1003300"/>
            <a:ext cx="6979872" cy="709001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2200">
                <a:latin typeface="Verdana"/>
                <a:ea typeface="Verdana"/>
              </a:rPr>
              <a:t>Personas datu apstrāde </a:t>
            </a:r>
            <a:br>
              <a:rPr lang="lv-LV" altLang="lv-LV" sz="2200">
                <a:latin typeface="Verdana"/>
                <a:ea typeface="Verdana"/>
              </a:rPr>
            </a:br>
            <a:r>
              <a:rPr lang="lv-LV" altLang="lv-LV" sz="2200">
                <a:latin typeface="Verdana"/>
                <a:ea typeface="Verdana"/>
              </a:rPr>
              <a:t>ES fondu projekta ietvaros</a:t>
            </a:r>
            <a:br>
              <a:rPr lang="lv-LV" altLang="lv-LV" sz="2200"/>
            </a:br>
            <a:endParaRPr lang="lv-LV" altLang="lv-LV" sz="2200">
              <a:solidFill>
                <a:srgbClr val="10253F"/>
              </a:solidFill>
            </a:endParaRP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02724EC8-16BD-05AB-C45F-206343171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292" y="1961662"/>
            <a:ext cx="9155601" cy="36213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GDPR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 – General Data Protection Regulation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/Vispārīgā datu aizsardzības regula</a:t>
            </a:r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endParaRPr lang="en-US" altLang="lv-LV" sz="1600">
              <a:solidFill>
                <a:schemeClr val="tx1"/>
              </a:solidFill>
            </a:endParaRPr>
          </a:p>
          <a:p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GDPR kontekstā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ES fondu projekta īstenotājs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=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DATU PĀRZINIS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(tiem personas datiem, kurus tas apstrādā projekta īstenošanas un īstenošanas dokumentēšanas vajadzībām saskaņā ar ārējiem normatīvajiem aktiem)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endParaRPr lang="lv-LV" altLang="lv-LV" sz="1600" b="1">
              <a:solidFill>
                <a:schemeClr val="tx1"/>
              </a:solidFill>
            </a:endParaRPr>
          </a:p>
          <a:p>
            <a:pPr algn="just"/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Apstrādā personas datus tādā apjomā, kas </a:t>
            </a:r>
            <a:r>
              <a:rPr lang="lv-LV" altLang="lv-LV" sz="1600" b="1" u="sng">
                <a:solidFill>
                  <a:schemeClr val="tx1"/>
                </a:solidFill>
                <a:latin typeface="Verdana"/>
                <a:ea typeface="Verdana"/>
              </a:rPr>
              <a:t>nepieciešams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, lai:</a:t>
            </a:r>
          </a:p>
          <a:p>
            <a:pPr algn="just"/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- īstenotu projektu (rezultāti);</a:t>
            </a:r>
          </a:p>
          <a:p>
            <a:pPr algn="just"/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- sagatavotu un iesniegtu 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MP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un pamatojošos dokumentus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endParaRPr lang="lv-LV" altLang="lv-LV"/>
          </a:p>
        </p:txBody>
      </p:sp>
      <p:sp>
        <p:nvSpPr>
          <p:cNvPr id="39940" name="Slide Number Placeholder 5">
            <a:extLst>
              <a:ext uri="{FF2B5EF4-FFF2-40B4-BE49-F238E27FC236}">
                <a16:creationId xmlns:a16="http://schemas.microsoft.com/office/drawing/2014/main" id="{0D108AD7-716E-D325-A8C3-DDA021F4B2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65B7FA3-23BC-45E6-AF0E-670314038162}" type="slidenum">
              <a:rPr lang="en-US" altLang="lv-LV" smtClean="0"/>
              <a:pPr/>
              <a:t>29</a:t>
            </a:fld>
            <a:endParaRPr lang="en-US" altLang="lv-L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2FDC9AB-A2EC-9F6F-B863-A88221ADA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815975"/>
            <a:ext cx="6948000" cy="52863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lv-LV">
                <a:latin typeface="Verdana"/>
                <a:ea typeface="Verdana"/>
              </a:rPr>
              <a:t>4</a:t>
            </a:r>
            <a:r>
              <a:rPr lang="lv-LV" altLang="lv-LV">
                <a:latin typeface="Verdana"/>
                <a:ea typeface="Verdana"/>
              </a:rPr>
              <a:t>.</a:t>
            </a:r>
            <a:r>
              <a:rPr lang="en-US" altLang="lv-LV">
                <a:latin typeface="Verdana"/>
                <a:ea typeface="Verdana"/>
              </a:rPr>
              <a:t>3</a:t>
            </a:r>
            <a:r>
              <a:rPr lang="lv-LV" altLang="lv-LV">
                <a:latin typeface="Verdana"/>
                <a:ea typeface="Verdana"/>
              </a:rPr>
              <a:t>.5.1.pasākuma</a:t>
            </a:r>
            <a:r>
              <a:rPr lang="en-US" altLang="lv-LV">
                <a:latin typeface="Verdana"/>
                <a:ea typeface="Verdana"/>
              </a:rPr>
              <a:t> 4.kārtas </a:t>
            </a:r>
            <a:r>
              <a:rPr lang="lv-LV" altLang="lv-LV">
                <a:latin typeface="Verdana"/>
                <a:ea typeface="Verdana"/>
              </a:rPr>
              <a:t>mērķa grupa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1AB325AC-2B5A-3203-96E1-CC1711463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654" y="1513738"/>
            <a:ext cx="9316628" cy="495432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endParaRPr lang="en-US" altLang="lv-LV" sz="160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Pilngadīgas personas ar garīga rakstura traucējumiem,                    kurām ir noteikta I vai II invaliditātes grupa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(turpmāk - persona ar invaliditāti)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 </a:t>
            </a:r>
            <a:endParaRPr lang="lv-LV" altLang="lv-LV" sz="1600" b="1" dirty="0">
              <a:solidFill>
                <a:schemeClr val="tx1"/>
              </a:solidFill>
              <a:latin typeface="Verdana" panose="020B0604030504040204" pitchFamily="34" charset="0"/>
              <a:ea typeface="Verdana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lv-LV" sz="1600" b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Bērni ar funkcionāliem traucējumiem,                                                 kuriem ir noteikta invaliditāte un kuri dzīvo ģimenēs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(turpmāk - persona ar invaliditāti)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 </a:t>
            </a:r>
            <a:endParaRPr lang="en-US" altLang="lv-LV" sz="1600" b="1" dirty="0">
              <a:solidFill>
                <a:schemeClr val="tx1"/>
              </a:solidFill>
              <a:latin typeface="Verdana" panose="020B0604030504040204" pitchFamily="34" charset="0"/>
              <a:ea typeface="Verdana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Augstāk minēto personu ar invaliditāti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vecāki, aizbildņi, audžuģimenes vai neformālie aprūpētāji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(turpmāk - atbalsta personas)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 </a:t>
            </a:r>
            <a:endParaRPr lang="en-US" altLang="lv-LV" sz="1600" b="1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>
              <a:lnSpc>
                <a:spcPct val="120000"/>
              </a:lnSpc>
            </a:pPr>
            <a:endParaRPr lang="lv-LV" altLang="lv-LV" sz="1500" b="1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120000"/>
              </a:lnSpc>
            </a:pPr>
            <a:r>
              <a:rPr lang="lv-LV" altLang="lv-LV" sz="1800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lv-LV" altLang="lv-LV" sz="15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500" dirty="0">
                <a:solidFill>
                  <a:schemeClr val="tx1"/>
                </a:solidFill>
                <a:latin typeface="Verdana"/>
                <a:ea typeface="Verdana"/>
              </a:rPr>
              <a:t>Pirms </a:t>
            </a:r>
            <a:r>
              <a:rPr lang="lv-LV" sz="1500" dirty="0">
                <a:solidFill>
                  <a:schemeClr val="tx1"/>
                </a:solidFill>
                <a:latin typeface="Verdana"/>
                <a:ea typeface="Verdana"/>
              </a:rPr>
              <a:t>iesaistes pasākumā, </a:t>
            </a:r>
            <a:r>
              <a:rPr lang="lv-LV" altLang="lv-LV" sz="1500" dirty="0">
                <a:solidFill>
                  <a:schemeClr val="tx1"/>
                </a:solidFill>
                <a:latin typeface="Verdana"/>
                <a:ea typeface="Verdana"/>
              </a:rPr>
              <a:t>jāveic </a:t>
            </a:r>
            <a:r>
              <a:rPr lang="lv-LV" sz="1500" dirty="0">
                <a:solidFill>
                  <a:schemeClr val="tx1"/>
                </a:solidFill>
                <a:latin typeface="Verdana"/>
                <a:ea typeface="Verdana"/>
              </a:rPr>
              <a:t>personu atbilstības</a:t>
            </a:r>
            <a:r>
              <a:rPr lang="en-US" sz="15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500" dirty="0">
                <a:solidFill>
                  <a:schemeClr val="tx1"/>
                </a:solidFill>
                <a:latin typeface="Verdana"/>
                <a:ea typeface="Verdana"/>
              </a:rPr>
              <a:t>pārbaude</a:t>
            </a:r>
            <a:r>
              <a:rPr lang="en-US" sz="15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r>
              <a:rPr lang="en-US" altLang="lv-LV" sz="1500" i="1" dirty="0">
                <a:solidFill>
                  <a:schemeClr val="tx1"/>
                </a:solidFill>
                <a:latin typeface="Verdana"/>
                <a:ea typeface="Verdana"/>
              </a:rPr>
              <a:t>	</a:t>
            </a:r>
            <a:endParaRPr lang="lv-LV" sz="15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lv-LV" sz="15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500" dirty="0">
                <a:solidFill>
                  <a:schemeClr val="tx1"/>
                </a:solidFill>
                <a:latin typeface="Verdana"/>
                <a:ea typeface="Verdana"/>
              </a:rPr>
              <a:t>Pakalpojumus var saņemt ne vairāk kā 2 atbalsta personas</a:t>
            </a:r>
            <a:r>
              <a:rPr lang="en-US" sz="15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altLang="lv-LV" sz="1500">
              <a:solidFill>
                <a:schemeClr val="tx1"/>
              </a:solidFill>
              <a:latin typeface="Verdana"/>
              <a:ea typeface="Verdana"/>
            </a:endParaRPr>
          </a:p>
        </p:txBody>
      </p:sp>
      <p:sp>
        <p:nvSpPr>
          <p:cNvPr id="14340" name="Slide Number Placeholder 5">
            <a:extLst>
              <a:ext uri="{FF2B5EF4-FFF2-40B4-BE49-F238E27FC236}">
                <a16:creationId xmlns:a16="http://schemas.microsoft.com/office/drawing/2014/main" id="{65A98B20-7AFE-882A-67D6-FA3ACEB89F8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043D0E4-6041-4143-A7B6-59C569C2E470}" type="slidenum">
              <a:rPr lang="en-US" altLang="lv-LV" smtClean="0"/>
              <a:pPr/>
              <a:t>3</a:t>
            </a:fld>
            <a:endParaRPr lang="en-US" altLang="lv-LV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705D64C5-2DE5-84C6-C7DF-BB9CBB537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1003300"/>
            <a:ext cx="6970102" cy="709001"/>
          </a:xfrm>
        </p:spPr>
        <p:txBody>
          <a:bodyPr/>
          <a:lstStyle/>
          <a:p>
            <a:pPr algn="ctr"/>
            <a:r>
              <a:rPr lang="lv-LV" altLang="lv-LV"/>
              <a:t>Personas dati un sensitīvie dati</a:t>
            </a:r>
            <a:endParaRPr lang="lv-LV" altLang="lv-LV">
              <a:solidFill>
                <a:srgbClr val="10253F"/>
              </a:solidFill>
            </a:endParaRP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866151F6-E407-CA46-3D6B-8C5D6211F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53" y="1923684"/>
            <a:ext cx="8823447" cy="35822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Personas dati - informācija, kuru apkopojot, var identificēt konkrētu personu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b="1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v-LV" altLang="lv-LV" sz="1600">
              <a:solidFill>
                <a:srgbClr val="002060"/>
              </a:solidFill>
            </a:endParaRPr>
          </a:p>
          <a:p>
            <a:pPr marL="1104900" lvl="1" indent="-342900">
              <a:buFont typeface="Wingdings" panose="05000000000000000000" pitchFamily="2" charset="2"/>
              <a:buChar char="Ø"/>
            </a:pP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</a:t>
            </a:r>
            <a:r>
              <a:rPr lang="lv-LV" altLang="lv-LV" sz="1600" b="1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dentifikatori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: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vārds, uzvārds, personas kods u.c. </a:t>
            </a:r>
          </a:p>
          <a:p>
            <a:pPr marL="1104900" lvl="1" indent="-342900">
              <a:buFont typeface="Wingdings" panose="05000000000000000000" pitchFamily="2" charset="2"/>
              <a:buChar char="Ø"/>
            </a:pPr>
            <a:endParaRPr lang="lv-LV" altLang="lv-LV" sz="1600">
              <a:solidFill>
                <a:srgbClr val="002060"/>
              </a:solidFill>
              <a:latin typeface="Verdana" panose="020B0604030504040204" pitchFamily="34" charset="0"/>
              <a:ea typeface="Verdana"/>
            </a:endParaRPr>
          </a:p>
          <a:p>
            <a:pPr marL="1104900" lvl="1" indent="-342900">
              <a:buFont typeface="Wingdings" panose="05000000000000000000" pitchFamily="2" charset="2"/>
              <a:buChar char="Ø"/>
            </a:pP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</a:t>
            </a:r>
            <a:r>
              <a:rPr lang="lv-LV" altLang="lv-LV" sz="1600" b="1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ensitīvie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dati:</a:t>
            </a:r>
            <a:r>
              <a:rPr lang="lv-LV" altLang="lv-LV" sz="1600"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rase, etniskā izcelsme, reliģiskā, filozofiskā un politiskā pārliecība, dalība arodbiedrībās, tādi, kas sniedz informāciju par personas veselību vai seksuālo dzīvi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endParaRPr lang="lv-LV" altLang="lv-LV"/>
          </a:p>
        </p:txBody>
      </p:sp>
      <p:sp>
        <p:nvSpPr>
          <p:cNvPr id="40964" name="Slide Number Placeholder 5">
            <a:extLst>
              <a:ext uri="{FF2B5EF4-FFF2-40B4-BE49-F238E27FC236}">
                <a16:creationId xmlns:a16="http://schemas.microsoft.com/office/drawing/2014/main" id="{1D603C0D-B722-0AAF-6410-CEE49D406C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2C4F651-1DF7-4BFF-9816-5CDC598BC64C}" type="slidenum">
              <a:rPr lang="en-US" altLang="lv-LV" smtClean="0"/>
              <a:pPr/>
              <a:t>30</a:t>
            </a:fld>
            <a:endParaRPr lang="en-US" altLang="lv-LV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51BDE864-F8BD-36F7-3AA0-EFDBD8E78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4588" y="884238"/>
            <a:ext cx="7087333" cy="688975"/>
          </a:xfrm>
        </p:spPr>
        <p:txBody>
          <a:bodyPr/>
          <a:lstStyle/>
          <a:p>
            <a:pPr algn="ctr"/>
            <a:r>
              <a:rPr lang="lv-LV" altLang="lv-LV"/>
              <a:t>Datu pārziņa pienākumi</a:t>
            </a:r>
            <a:endParaRPr lang="lv-LV" altLang="lv-LV">
              <a:solidFill>
                <a:srgbClr val="10253F"/>
              </a:solidFill>
            </a:endParaRP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CFDA92E2-2729-A2F0-457D-F4DF54C5C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22" y="1995733"/>
            <a:ext cx="8985862" cy="397619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just">
              <a:lnSpc>
                <a:spcPct val="60000"/>
              </a:lnSpc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Lūdzot sniegt personas datus, informē par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:</a:t>
            </a:r>
          </a:p>
          <a:p>
            <a:pPr algn="just">
              <a:lnSpc>
                <a:spcPct val="60000"/>
              </a:lnSpc>
            </a:pPr>
            <a:endParaRPr lang="lv-LV" altLang="lv-LV" sz="1600"/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apstrādes nolūkiem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tiesisko pamatu personas datu saņēmējiem vai to kategorijām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personas datu pārzini un tā kontaktinformāciju </a:t>
            </a: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(personas datu aizsardzības speciālista kontaktinformāciju)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personas datu glabāšanas termiņu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datu subjekta tiesībām u.c.</a:t>
            </a:r>
          </a:p>
          <a:p>
            <a:pPr>
              <a:lnSpc>
                <a:spcPct val="60000"/>
              </a:lnSpc>
            </a:pPr>
            <a:br>
              <a:rPr lang="en-US" altLang="lv-LV" sz="1700"/>
            </a:br>
            <a:endParaRPr lang="en-US" altLang="lv-LV" sz="1600" b="1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Papildu informācija un paraugi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CFLA mājaslapā: </a:t>
            </a:r>
            <a:r>
              <a:rPr lang="en-US" altLang="lv-LV" sz="1600">
                <a:latin typeface="Verdana"/>
                <a:ea typeface="Verdana"/>
                <a:hlinkClick r:id="rId2"/>
              </a:rPr>
              <a:t>www.</a:t>
            </a:r>
            <a:r>
              <a:rPr lang="lv-LV" altLang="lv-LV" sz="1600">
                <a:latin typeface="Verdana"/>
                <a:ea typeface="Verdana"/>
                <a:hlinkClick r:id="rId2"/>
              </a:rPr>
              <a:t>cfla.gov.lv</a:t>
            </a:r>
            <a:r>
              <a:rPr lang="en-US" altLang="lv-LV" sz="1600">
                <a:latin typeface="Verdana"/>
                <a:ea typeface="Verdana"/>
              </a:rPr>
              <a:t> </a:t>
            </a:r>
          </a:p>
          <a:p>
            <a:pPr>
              <a:lnSpc>
                <a:spcPct val="60000"/>
              </a:lnSpc>
            </a:pPr>
            <a:endParaRPr lang="en-US" altLang="lv-LV" sz="1600"/>
          </a:p>
          <a:p>
            <a:pPr>
              <a:lnSpc>
                <a:spcPct val="110000"/>
              </a:lnSpc>
            </a:pP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ES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fondi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-&gt;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Palīgs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finansējuma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saņēmējam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-&gt;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Ieteikumi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projektu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ieviešanā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-&gt; Personas datu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apstrāde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ES fondu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projekta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ietvaros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b="1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60000"/>
              </a:lnSpc>
            </a:pPr>
            <a:br>
              <a:rPr lang="lv-LV" altLang="lv-LV" sz="1400"/>
            </a:br>
            <a:endParaRPr lang="lv-LV" altLang="lv-LV" sz="1600"/>
          </a:p>
        </p:txBody>
      </p:sp>
      <p:sp>
        <p:nvSpPr>
          <p:cNvPr id="41988" name="Slide Number Placeholder 5">
            <a:extLst>
              <a:ext uri="{FF2B5EF4-FFF2-40B4-BE49-F238E27FC236}">
                <a16:creationId xmlns:a16="http://schemas.microsoft.com/office/drawing/2014/main" id="{75B183B2-001B-9DC7-DFC2-C105DFD69D8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B59270E-E13D-4E59-BB43-8142B899A77C}" type="slidenum">
              <a:rPr lang="en-US" altLang="lv-LV" smtClean="0"/>
              <a:pPr/>
              <a:t>31</a:t>
            </a:fld>
            <a:endParaRPr lang="en-US" altLang="lv-LV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EB40E-3C6A-F853-DCF5-C7B077D5B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153" y="889000"/>
            <a:ext cx="7333488" cy="689064"/>
          </a:xfrm>
        </p:spPr>
        <p:txBody>
          <a:bodyPr>
            <a:normAutofit fontScale="90000"/>
          </a:bodyPr>
          <a:lstStyle/>
          <a:p>
            <a:pPr algn="ctr"/>
            <a:r>
              <a:rPr lang="lv-LV">
                <a:latin typeface="Verdana"/>
                <a:ea typeface="Verdana"/>
              </a:rPr>
              <a:t>Kam pievērst uzmanību </a:t>
            </a:r>
            <a:br>
              <a:rPr lang="lv-LV">
                <a:latin typeface="Verdana"/>
                <a:ea typeface="Verdana"/>
              </a:rPr>
            </a:br>
            <a:r>
              <a:rPr lang="lv-LV">
                <a:latin typeface="Verdana"/>
                <a:ea typeface="Verdana"/>
              </a:rPr>
              <a:t>projekta īstenošanas laikā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66872-7D48-7474-5587-E5248DDCD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093" y="1995291"/>
            <a:ext cx="9075615" cy="396640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indent="-342900">
              <a:buFont typeface="Wingdings" panose="020B0604020202020204" pitchFamily="34" charset="0"/>
              <a:buChar char="Ø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Atvaļinājuma un slimības naudas aprēķini projekta personālam. </a:t>
            </a:r>
            <a:endParaRPr lang="lv-LV">
              <a:solidFill>
                <a:schemeClr val="tx1"/>
              </a:solidFill>
            </a:endParaRPr>
          </a:p>
          <a:p>
            <a:pPr marL="1085850" lvl="1" indent="-342900">
              <a:buFont typeface="Courier New" panose="020B0604020202020204" pitchFamily="34" charset="0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Izmaksas attiecināmas proporcionāli projektā nostrādātajam laikam, neatkarīgi no perioda, par kuru tiek piešķirts atvaļinājums. 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85850" lvl="1" indent="-342900">
              <a:buFont typeface="Courier New" panose="020B0604020202020204" pitchFamily="34" charset="0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Jānodrošina kontrole par projektā nopelnītā un izmantotā atvaļinājuma uzskaiti. 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85850" lvl="1" indent="-342900">
              <a:buFont typeface="Courier New" panose="020B0604020202020204" pitchFamily="34" charset="0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Vidējo izpeļņu rēķina, neatkarīgi no kādiem finansējuma avotiem izmaksas veiktas.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85850" lvl="1" indent="-342900">
              <a:buFont typeface="Courier New" panose="020B0604020202020204" pitchFamily="34" charset="0"/>
              <a:buChar char="o"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 Nav attiecināms, ja vadības vai īstenošanas personāls piesaistīts uz uzņēmuma līguma  pamata.</a:t>
            </a:r>
          </a:p>
          <a:p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342900" indent="-342900">
              <a:buFont typeface="Wingdings" panose="020B0604020202020204" pitchFamily="34" charset="0"/>
              <a:buChar char="Ø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Ja projekta vadības vai īstenošanas personālam ir jau noslēgts darba līgums par darbu biedrībā/nodibinājumā, jaunu līgumu par darbu projektā neslēdz, bet veic grozījumus jau esošajā darba līgumā.</a:t>
            </a:r>
            <a:endParaRPr lang="lv-LV" sz="160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8EFC1-950C-62F5-0243-3630A64799B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DCEEB06-38D1-44A0-864A-27B7AD5ED29C}" type="slidenum">
              <a:rPr lang="en-US" altLang="lv-LV"/>
              <a:pPr>
                <a:defRPr/>
              </a:pPr>
              <a:t>32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069835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7">
            <a:extLst>
              <a:ext uri="{FF2B5EF4-FFF2-40B4-BE49-F238E27FC236}">
                <a16:creationId xmlns:a16="http://schemas.microsoft.com/office/drawing/2014/main" id="{86C50DA1-17E0-5955-39C7-8B79BB291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042" y="2516798"/>
            <a:ext cx="10433050" cy="1036638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lv-LV" altLang="lv-LV"/>
              <a:t>Paldies par uzmanību!</a:t>
            </a:r>
            <a:br>
              <a:rPr lang="lv-LV" altLang="lv-LV"/>
            </a:br>
            <a:r>
              <a:rPr lang="lv-LV" altLang="lv-LV"/>
              <a:t>Jautājumi?</a:t>
            </a:r>
          </a:p>
        </p:txBody>
      </p:sp>
      <p:pic>
        <p:nvPicPr>
          <p:cNvPr id="43011" name="Content Placeholder 12" descr="A blue square with a blue square and a blue square with a blue square with a blue square with a white line and a blue square with a white star and a blue square with a blue square&#10;&#10;Description automatically generated with medium confidence">
            <a:extLst>
              <a:ext uri="{FF2B5EF4-FFF2-40B4-BE49-F238E27FC236}">
                <a16:creationId xmlns:a16="http://schemas.microsoft.com/office/drawing/2014/main" id="{09D62252-A072-F7DA-07F5-E478E480879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0"/>
            <a:ext cx="2370138" cy="2370138"/>
          </a:xfrm>
        </p:spPr>
      </p:pic>
      <p:sp>
        <p:nvSpPr>
          <p:cNvPr id="43012" name="Slide Number Placeholder 5">
            <a:extLst>
              <a:ext uri="{FF2B5EF4-FFF2-40B4-BE49-F238E27FC236}">
                <a16:creationId xmlns:a16="http://schemas.microsoft.com/office/drawing/2014/main" id="{A8148170-8F2C-96F3-0748-98C0320F9B3C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F2CB550-9F89-4EF7-8BBD-F234674DE6F5}" type="slidenum">
              <a:rPr lang="en-US" altLang="lv-LV" smtClean="0"/>
              <a:pPr/>
              <a:t>33</a:t>
            </a:fld>
            <a:endParaRPr lang="en-US" altLang="lv-LV"/>
          </a:p>
        </p:txBody>
      </p:sp>
      <p:pic>
        <p:nvPicPr>
          <p:cNvPr id="43014" name="Picture 15">
            <a:extLst>
              <a:ext uri="{FF2B5EF4-FFF2-40B4-BE49-F238E27FC236}">
                <a16:creationId xmlns:a16="http://schemas.microsoft.com/office/drawing/2014/main" id="{D1704937-8224-B439-B201-B1FCDDB85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64313"/>
            <a:ext cx="1219200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02613DE7-11C9-3B1F-0807-F00FCC3501DD}"/>
              </a:ext>
            </a:extLst>
          </p:cNvPr>
          <p:cNvSpPr txBox="1">
            <a:spLocks/>
          </p:cNvSpPr>
          <p:nvPr/>
        </p:nvSpPr>
        <p:spPr bwMode="auto">
          <a:xfrm>
            <a:off x="1152627" y="3551015"/>
            <a:ext cx="10628434" cy="1193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lv-LV" altLang="lv-LV" sz="1600" b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CFLA mājas lapā publicētās atbildes uz iepriekš uzdotajiem jautājumiem pieejamas </a:t>
            </a:r>
            <a:r>
              <a:rPr lang="lv-LV" altLang="lv-LV" sz="1600" b="0">
                <a:solidFill>
                  <a:schemeClr val="tx1"/>
                </a:solidFill>
                <a:latin typeface="Verdana"/>
                <a:ea typeface="Verdana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šeit</a:t>
            </a:r>
            <a:r>
              <a:rPr lang="lv-LV" altLang="lv-LV" sz="1600" b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lv-LV"/>
          </a:p>
          <a:p>
            <a:pPr marL="285750" indent="-285750" algn="just">
              <a:buFont typeface="Arial"/>
              <a:buChar char="•"/>
            </a:pPr>
            <a:endParaRPr lang="lv-LV" sz="1600" b="0">
              <a:solidFill>
                <a:schemeClr val="tx1"/>
              </a:solidFill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endParaRPr lang="lv-LV" sz="1600" b="0">
              <a:solidFill>
                <a:schemeClr val="tx1"/>
              </a:solidFill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endParaRPr lang="lv-LV" sz="1600" b="0">
              <a:solidFill>
                <a:schemeClr val="tx1"/>
              </a:solidFill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endParaRPr lang="lv-LV" altLang="lv-LV" sz="1600" b="0">
              <a:solidFill>
                <a:schemeClr val="tx1"/>
              </a:solidFill>
              <a:cs typeface="Times New Roman"/>
            </a:endParaRPr>
          </a:p>
          <a:p>
            <a:pPr algn="just"/>
            <a:endParaRPr lang="lv-LV" altLang="lv-LV" sz="1600" b="0">
              <a:solidFill>
                <a:schemeClr val="tx1"/>
              </a:solidFill>
              <a:cs typeface="Times New Roman"/>
            </a:endParaRPr>
          </a:p>
          <a:p>
            <a:pPr algn="just"/>
            <a:endParaRPr lang="lv-LV" altLang="lv-LV" sz="1600" b="0">
              <a:solidFill>
                <a:schemeClr val="tx1"/>
              </a:solidFill>
              <a:cs typeface="Times New Roman"/>
            </a:endParaRPr>
          </a:p>
        </p:txBody>
      </p:sp>
      <p:pic>
        <p:nvPicPr>
          <p:cNvPr id="5" name="Picture 4" descr="A blue flag with yellow stars and red text&#10;&#10;Description automatically generated">
            <a:extLst>
              <a:ext uri="{FF2B5EF4-FFF2-40B4-BE49-F238E27FC236}">
                <a16:creationId xmlns:a16="http://schemas.microsoft.com/office/drawing/2014/main" id="{5C7A60C7-6B91-E956-C8FA-AB560AFD88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8779" y="5096042"/>
            <a:ext cx="2702944" cy="15504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77B7A8E9-35FD-03B8-9666-1592D5B6E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5" y="823913"/>
            <a:ext cx="7341333" cy="593725"/>
          </a:xfrm>
        </p:spPr>
        <p:txBody>
          <a:bodyPr/>
          <a:lstStyle/>
          <a:p>
            <a:pPr algn="ctr"/>
            <a:r>
              <a:rPr lang="lv-LV" altLang="lv-LV"/>
              <a:t>Atbalstāmās darbības</a:t>
            </a:r>
            <a:r>
              <a:rPr lang="en-US" altLang="lv-LV"/>
              <a:t> (I)</a:t>
            </a:r>
            <a:endParaRPr lang="lv-LV" altLang="lv-LV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10646B80-4752-26C7-8224-43464C19F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310" y="1710349"/>
            <a:ext cx="8492149" cy="476488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buFont typeface="Wingdings" panose="05000000000000000000" pitchFamily="2" charset="2"/>
            </a:pPr>
            <a:endParaRPr lang="en-US" altLang="lv-LV" sz="1600">
              <a:solidFill>
                <a:schemeClr val="tx1"/>
              </a:solidFill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600" b="1" dirty="0">
                <a:latin typeface="Verdana"/>
                <a:ea typeface="Verdana"/>
              </a:rPr>
              <a:t>sabiedrībā balstītu sociālo pakalpojumu sniegšana personām ar invaliditāti:</a:t>
            </a:r>
            <a:endParaRPr lang="lv-LV" dirty="0"/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latin typeface="Verdana"/>
                <a:ea typeface="Verdana"/>
                <a:cs typeface="Times New Roman"/>
              </a:rPr>
              <a:t>sociālās rehabilitācijas pakalpojumi </a:t>
            </a:r>
            <a:endParaRPr lang="lv-LV" dirty="0"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latin typeface="Verdana"/>
                <a:ea typeface="Verdana"/>
                <a:cs typeface="Times New Roman"/>
              </a:rPr>
              <a:t>īslaicīgās aprūpes jeb atelpas brīža pakalpojumi </a:t>
            </a:r>
            <a:endParaRPr lang="lv-LV" dirty="0"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endParaRPr lang="lv-LV" sz="1600" dirty="0">
              <a:latin typeface="Verdana"/>
              <a:ea typeface="Verdana"/>
              <a:cs typeface="Times New Roman"/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400" b="1" dirty="0">
                <a:latin typeface="Verdana"/>
                <a:ea typeface="Verdana"/>
                <a:cs typeface="Times New Roman"/>
              </a:rPr>
              <a:t>!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 Programmas iznākuma 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rādītājā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 personu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 ieskaita</a:t>
            </a:r>
            <a:endParaRPr lang="lv-LV" sz="1400" dirty="0">
              <a:latin typeface="Verdana"/>
              <a:ea typeface="Verdana"/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400" dirty="0">
                <a:latin typeface="Verdana"/>
                <a:ea typeface="Verdana"/>
                <a:cs typeface="Times New Roman"/>
              </a:rPr>
              <a:t>par 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katru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 saņemto 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pakalpojuma veidu</a:t>
            </a:r>
            <a:endParaRPr lang="lv-LV" b="1" dirty="0"/>
          </a:p>
          <a:p>
            <a:pPr lvl="1" indent="0" algn="just">
              <a:buNone/>
            </a:pPr>
            <a:endParaRPr lang="lv-LV" sz="1600">
              <a:latin typeface="Verdana"/>
              <a:ea typeface="Verdana"/>
              <a:cs typeface="Times New Roman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600" b="1" dirty="0">
                <a:latin typeface="Verdana"/>
                <a:ea typeface="Verdana"/>
              </a:rPr>
              <a:t>sabiedrībā balstītu sociālo pakalpojumu sniegšana atbalsta personām:</a:t>
            </a:r>
            <a:endParaRPr lang="lv-LV" dirty="0">
              <a:latin typeface="Verdana"/>
              <a:ea typeface="Verdana"/>
            </a:endParaRPr>
          </a:p>
          <a:p>
            <a:pPr marL="1028700" lvl="1" indent="-285750" algn="just">
              <a:buFont typeface="Courier New" charset="2"/>
              <a:buChar char="o"/>
            </a:pPr>
            <a:r>
              <a:rPr lang="lv-LV" sz="1600" dirty="0">
                <a:latin typeface="Verdana"/>
                <a:ea typeface="Verdana"/>
                <a:cs typeface="Times New Roman"/>
              </a:rPr>
              <a:t>sociālās rehabilitācijas pakalpojumi </a:t>
            </a:r>
          </a:p>
          <a:p>
            <a:pPr marL="1028700" lvl="1" algn="just">
              <a:buFont typeface="Courier New" charset="2"/>
              <a:buChar char="o"/>
            </a:pPr>
            <a:endParaRPr lang="lv-LV" sz="1600" dirty="0">
              <a:latin typeface="Verdana"/>
              <a:ea typeface="Verdana"/>
              <a:cs typeface="Times New Roman"/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600" b="1" dirty="0">
                <a:latin typeface="Verdana"/>
                <a:ea typeface="Verdana"/>
                <a:cs typeface="Times New Roman"/>
              </a:rPr>
              <a:t>! 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Par katru saņemto pakalpojumu 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jānodrošina apliecinājumi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,</a:t>
            </a:r>
            <a:endParaRPr lang="lv-LV" dirty="0">
              <a:ea typeface="Verdana"/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400" dirty="0">
                <a:latin typeface="Verdana"/>
                <a:ea typeface="Verdana"/>
                <a:cs typeface="Times New Roman"/>
              </a:rPr>
              <a:t>piemēram, parakstu lapas</a:t>
            </a:r>
            <a:endParaRPr lang="lv-LV" dirty="0"/>
          </a:p>
          <a:p>
            <a:pPr marL="285750" indent="-285750"/>
            <a:endParaRPr lang="lv-LV" altLang="lv-LV">
              <a:cs typeface="Times New Roman"/>
            </a:endParaRPr>
          </a:p>
        </p:txBody>
      </p:sp>
      <p:sp>
        <p:nvSpPr>
          <p:cNvPr id="15364" name="Slide Number Placeholder 5">
            <a:extLst>
              <a:ext uri="{FF2B5EF4-FFF2-40B4-BE49-F238E27FC236}">
                <a16:creationId xmlns:a16="http://schemas.microsoft.com/office/drawing/2014/main" id="{630BB333-EF57-02F1-4511-01793C3C2D1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A1F8B7-C31B-44EE-89E4-933983BACAED}" type="slidenum">
              <a:rPr lang="en-US" altLang="lv-LV" smtClean="0"/>
              <a:pPr/>
              <a:t>4</a:t>
            </a:fld>
            <a:endParaRPr lang="en-US" altLang="lv-L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A44403B1-038D-4468-6D96-F486A3FE2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75" y="736600"/>
            <a:ext cx="7409718" cy="754063"/>
          </a:xfrm>
        </p:spPr>
        <p:txBody>
          <a:bodyPr/>
          <a:lstStyle/>
          <a:p>
            <a:pPr algn="ctr"/>
            <a:r>
              <a:rPr lang="lv-LV" altLang="lv-LV"/>
              <a:t>Atbalstāmās darbības</a:t>
            </a:r>
            <a:r>
              <a:rPr lang="en-US" altLang="lv-LV"/>
              <a:t> (II)</a:t>
            </a:r>
            <a:endParaRPr lang="lv-LV" altLang="lv-LV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FC894BD7-0F55-27CF-430D-9441239DE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06" y="2065582"/>
            <a:ext cx="9136918" cy="405405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Materiāltehniskā nodrošinājuma iegāde vai noma sabiedrībā balstītu sociālo pakalpojumu sniegšanai.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Finansējuma saņēmēja speciālistu </a:t>
            </a:r>
            <a:r>
              <a:rPr lang="lv-LV" sz="1600" dirty="0" err="1">
                <a:solidFill>
                  <a:schemeClr val="tx1"/>
                </a:solidFill>
                <a:latin typeface="Verdana"/>
                <a:ea typeface="Verdana"/>
              </a:rPr>
              <a:t>supervīzijas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 un mācības darbam ar mērķa grupas personām.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Komunikācijas un vizuālās identitātes prasību nodrošināšanas pasākumi.</a:t>
            </a:r>
            <a:endParaRPr lang="lv-LV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lv-LV" altLang="lv-LV" sz="160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Projekta vadība un tā īstenošanas nodrošināšana.</a:t>
            </a:r>
            <a:endParaRPr lang="en-US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/>
            <a:endParaRPr lang="en-US" altLang="lv-LV" sz="1600">
              <a:solidFill>
                <a:schemeClr val="tx1"/>
              </a:solidFill>
            </a:endParaRPr>
          </a:p>
          <a:p>
            <a:pPr marL="285750" indent="-285750" algn="just"/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r"/>
            <a:r>
              <a:rPr lang="en-US" altLang="lv-LV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</a:rPr>
              <a:t>Projekta īstenošanu var uzsākt pēc līguma par projekta īstenošanu noslēgšanas</a:t>
            </a:r>
            <a:endParaRPr lang="en-US" altLang="lv-LV" sz="1400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/>
            <a:endParaRPr lang="lv-LV" altLang="lv-LV"/>
          </a:p>
        </p:txBody>
      </p:sp>
      <p:sp>
        <p:nvSpPr>
          <p:cNvPr id="16388" name="Slide Number Placeholder 5">
            <a:extLst>
              <a:ext uri="{FF2B5EF4-FFF2-40B4-BE49-F238E27FC236}">
                <a16:creationId xmlns:a16="http://schemas.microsoft.com/office/drawing/2014/main" id="{B78BCBEC-1A12-B6B8-0F37-CEF7ECD38D6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009DE3D-FFF6-4768-A572-C372897EFC9F}" type="slidenum">
              <a:rPr lang="en-US" altLang="lv-LV" smtClean="0"/>
              <a:pPr/>
              <a:t>5</a:t>
            </a:fld>
            <a:endParaRPr lang="en-US" altLang="lv-L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83FA0917-14A4-3140-ABC6-A44F9C17B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863" y="915988"/>
            <a:ext cx="7077564" cy="663575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Nosacījumi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BD067B8D-D941-F468-CA23-E327DAEE2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336" y="1715511"/>
            <a:ext cx="8587095" cy="46255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lv-LV" altLang="lv-LV" sz="1700">
                <a:solidFill>
                  <a:schemeClr val="tx1"/>
                </a:solidFill>
                <a:latin typeface="Verdana"/>
                <a:ea typeface="Verdana"/>
              </a:rPr>
              <a:t>Vienā projektā jāiesaista </a:t>
            </a:r>
            <a:r>
              <a:rPr lang="lv-LV" altLang="lv-LV" sz="1700" b="1">
                <a:solidFill>
                  <a:schemeClr val="tx1"/>
                </a:solidFill>
                <a:latin typeface="Verdana"/>
                <a:ea typeface="Verdana"/>
              </a:rPr>
              <a:t>vismaz 5 </a:t>
            </a:r>
            <a:r>
              <a:rPr lang="lv-LV" altLang="lv-LV" sz="1700">
                <a:solidFill>
                  <a:schemeClr val="tx1"/>
                </a:solidFill>
                <a:latin typeface="Verdana"/>
                <a:ea typeface="Verdana"/>
              </a:rPr>
              <a:t>personas ar invaliditāti un                        </a:t>
            </a:r>
            <a:r>
              <a:rPr lang="lv-LV" altLang="lv-LV" sz="1700" b="1">
                <a:solidFill>
                  <a:schemeClr val="tx1"/>
                </a:solidFill>
                <a:latin typeface="Verdana"/>
                <a:ea typeface="Verdana"/>
              </a:rPr>
              <a:t>ne vairāk kā 50</a:t>
            </a:r>
            <a:r>
              <a:rPr lang="lv-LV" altLang="lv-LV" sz="1700">
                <a:solidFill>
                  <a:schemeClr val="tx1"/>
                </a:solidFill>
                <a:latin typeface="Verdana"/>
                <a:ea typeface="Verdana"/>
              </a:rPr>
              <a:t>.</a:t>
            </a:r>
          </a:p>
          <a:p>
            <a:pPr algn="r"/>
            <a:r>
              <a:rPr lang="en-US" sz="1600" b="1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sz="1500" i="1">
                <a:solidFill>
                  <a:schemeClr val="tx1"/>
                </a:solidFill>
                <a:latin typeface="Verdana"/>
                <a:ea typeface="Verdana"/>
              </a:rPr>
              <a:t>Esošā finansējuma ietvaros atbalstu var sniegt lielākam                                   personu ar invaliditāti skaitam</a:t>
            </a:r>
          </a:p>
          <a:p>
            <a:pPr algn="just"/>
            <a:endParaRPr lang="lv-LV" sz="15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altLang="lv-LV" sz="1700">
                <a:solidFill>
                  <a:schemeClr val="tx1"/>
                </a:solidFill>
                <a:latin typeface="Verdana"/>
                <a:ea typeface="Verdana"/>
              </a:rPr>
              <a:t>Indikatīvās </a:t>
            </a:r>
            <a:r>
              <a:rPr lang="lv-LV" altLang="lv-LV" sz="1700" b="1">
                <a:solidFill>
                  <a:schemeClr val="tx1"/>
                </a:solidFill>
                <a:latin typeface="Verdana"/>
                <a:ea typeface="Verdana"/>
              </a:rPr>
              <a:t>izmaksas</a:t>
            </a:r>
            <a:r>
              <a:rPr lang="lv-LV" altLang="lv-LV" sz="1700">
                <a:solidFill>
                  <a:schemeClr val="tx1"/>
                </a:solidFill>
                <a:latin typeface="Verdana"/>
                <a:ea typeface="Verdana"/>
              </a:rPr>
              <a:t> vienai </a:t>
            </a:r>
            <a:r>
              <a:rPr lang="lv-LV" altLang="lv-LV" sz="1700" b="1">
                <a:solidFill>
                  <a:schemeClr val="tx1"/>
                </a:solidFill>
                <a:latin typeface="Verdana"/>
                <a:ea typeface="Verdana"/>
              </a:rPr>
              <a:t>personai </a:t>
            </a:r>
            <a:r>
              <a:rPr lang="lv-LV" altLang="lv-LV" sz="1700">
                <a:solidFill>
                  <a:schemeClr val="tx1"/>
                </a:solidFill>
                <a:latin typeface="Verdana"/>
                <a:ea typeface="Verdana"/>
              </a:rPr>
              <a:t>ar invaliditāti </a:t>
            </a:r>
            <a:r>
              <a:rPr lang="lv-LV" altLang="lv-LV" sz="1700" b="1">
                <a:solidFill>
                  <a:schemeClr val="tx1"/>
                </a:solidFill>
                <a:latin typeface="Verdana"/>
                <a:ea typeface="Verdana"/>
              </a:rPr>
              <a:t>nepārsniedz 8 526 </a:t>
            </a:r>
            <a:r>
              <a:rPr lang="lv-LV" altLang="lv-LV" sz="1700" b="1" i="1" err="1">
                <a:solidFill>
                  <a:schemeClr val="tx1"/>
                </a:solidFill>
                <a:latin typeface="Verdana"/>
                <a:ea typeface="Verdana"/>
              </a:rPr>
              <a:t>euro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</a:p>
          <a:p>
            <a:pPr algn="r"/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sz="1500" i="1">
                <a:solidFill>
                  <a:schemeClr val="tx1"/>
                </a:solidFill>
                <a:latin typeface="Verdana"/>
                <a:ea typeface="Verdana"/>
              </a:rPr>
              <a:t>Atbalsta personām pakalpojumi tiek finansēti esošo izmaksu ietvaros</a:t>
            </a:r>
            <a:endParaRPr lang="lv-LV" altLang="lv-LV" sz="1500" i="1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Sabiedrībā balstītos sociālos </a:t>
            </a:r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pakalpojumus </a:t>
            </a:r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vienai</a:t>
            </a:r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personai </a:t>
            </a:r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sniedz ne ilgāk kā 24 mēnešus</a:t>
            </a:r>
            <a:endParaRPr lang="en-US" altLang="lv-LV" sz="1600" b="1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Projektu īsteno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ne ilgāk par 30 mēnešiem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no dienas, kad noslēgts līgums par projekta īstenošanu.</a:t>
            </a:r>
            <a:endParaRPr lang="lv-LV">
              <a:solidFill>
                <a:schemeClr val="tx1"/>
              </a:solidFill>
            </a:endParaRP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862F60AC-7307-AFAF-D445-84220EA4186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34CE0A-FAE1-4B82-B2B2-B7B26CEA5C80}" type="slidenum">
              <a:rPr lang="en-US" altLang="lv-LV" smtClean="0"/>
              <a:pPr/>
              <a:t>6</a:t>
            </a:fld>
            <a:endParaRPr lang="en-US" altLang="lv-L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EF21E-9592-FD05-D1D2-B27B04038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D4426ED0-8F72-F21C-F998-026A56776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863" y="915988"/>
            <a:ext cx="7077564" cy="663575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Nosacījumi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052E6F4C-F47C-9C70-AD9B-A71B15A84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336" y="1867911"/>
            <a:ext cx="8587095" cy="44731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Personām ar invaliditāti pirms sabiedrībā balstīto sociālo pakalpojumu sniegšanas:</a:t>
            </a:r>
            <a:endParaRPr lang="lv-LV" sz="1600" dirty="0">
              <a:solidFill>
                <a:schemeClr val="tx1"/>
              </a:solidFill>
            </a:endParaRPr>
          </a:p>
          <a:p>
            <a:pPr marL="285750" algn="just">
              <a:buFont typeface="Wingdings" charset="2"/>
              <a:buChar char="Ø"/>
            </a:pPr>
            <a:endParaRPr lang="lv-LV" sz="1600" b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Nosaka sociālās problēmas, kuras tiks risinātas, izmantojot pakalpojumu;</a:t>
            </a:r>
          </a:p>
          <a:p>
            <a:pPr lvl="1" indent="0" algn="just">
              <a:buNone/>
            </a:pPr>
            <a:endParaRPr 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Izstrādā individuālo sociālās rehabilitācijas, sociālās aprūpes, bērna attīstības vai personas vai ģimenes atbalsta plānu (turpmāk – individuālais atbalsta plāns)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843F1121-4BD8-2602-1487-637687BD405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34CE0A-FAE1-4B82-B2B2-B7B26CEA5C80}" type="slidenum">
              <a:rPr lang="en-US" altLang="lv-LV" smtClean="0"/>
              <a:pPr/>
              <a:t>7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15330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285FA-34AE-FBA2-D6B5-454EC4032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8A2F35D1-2FCC-4977-DC9B-2D8711867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863" y="915988"/>
            <a:ext cx="7077564" cy="663575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Nosacījumi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3E51452F-D3EB-3EAC-9F9A-B1A0FDF97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336" y="1718648"/>
            <a:ext cx="8587095" cy="4608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Sociālo pakalpojumu sniedzēju reģistrā ir jābūt reģistrētam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: </a:t>
            </a:r>
            <a:endParaRPr lang="lv-LV" sz="1600" dirty="0">
              <a:solidFill>
                <a:schemeClr val="tx1"/>
              </a:solidFill>
            </a:endParaRPr>
          </a:p>
          <a:p>
            <a:pPr algn="just"/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Sociālo pakalpojumu sniedzējam,  </a:t>
            </a:r>
            <a:endPara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konkrētajam pakalpojuma veidam,</a:t>
            </a:r>
            <a:endPara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attiecīgajai mērķa grupai,</a:t>
            </a:r>
            <a:endPara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konkrētajai pakalpojuma sniegšanas vietai. </a:t>
            </a:r>
            <a:endPara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algn="just"/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700" dirty="0">
                <a:solidFill>
                  <a:schemeClr val="tx1"/>
                </a:solidFill>
                <a:latin typeface="Verdana"/>
                <a:ea typeface="Verdana"/>
              </a:rPr>
              <a:t>Jābūt pašvaldības </a:t>
            </a:r>
            <a:r>
              <a:rPr lang="lv-LV" sz="1700" b="1" dirty="0">
                <a:solidFill>
                  <a:schemeClr val="tx1"/>
                </a:solidFill>
                <a:latin typeface="Verdana"/>
                <a:ea typeface="Verdana"/>
              </a:rPr>
              <a:t>sociālā dienesta lēmumam</a:t>
            </a:r>
            <a:r>
              <a:rPr lang="lv-LV" sz="1700" dirty="0">
                <a:solidFill>
                  <a:schemeClr val="tx1"/>
                </a:solidFill>
                <a:latin typeface="Verdana"/>
                <a:ea typeface="Verdana"/>
              </a:rPr>
              <a:t> par piešķirto sabiedrībā balstīto sociālo pakalpojumu </a:t>
            </a:r>
          </a:p>
          <a:p>
            <a:pPr marL="285750" indent="-285750" algn="just">
              <a:buFont typeface="Wingdings" charset="2"/>
              <a:buChar char="Ø"/>
            </a:pPr>
            <a:endParaRPr lang="lv-LV" sz="1700">
              <a:solidFill>
                <a:schemeClr val="tx1"/>
              </a:solidFill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700" dirty="0">
                <a:solidFill>
                  <a:schemeClr val="tx1"/>
                </a:solidFill>
                <a:latin typeface="Verdana"/>
                <a:ea typeface="Verdana"/>
              </a:rPr>
              <a:t>Sabiedrībā balstītos sociālos pakalpojumus īsteno atbilstoši normatīvajiem aktiem par prasībām sociālo pakalpojumu sniedzējiem</a:t>
            </a:r>
            <a:endParaRPr lang="lv-LV" sz="1700" dirty="0">
              <a:solidFill>
                <a:schemeClr val="tx1"/>
              </a:solidFill>
            </a:endParaRP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F79CC934-4A1C-1B9A-49D7-1B4C6341BFE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34CE0A-FAE1-4B82-B2B2-B7B26CEA5C80}" type="slidenum">
              <a:rPr lang="en-US" altLang="lv-LV" smtClean="0"/>
              <a:pPr/>
              <a:t>8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36231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0F5BA-092C-1788-5399-95E58273E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7C490B1-F684-33B9-B376-247B4E1F2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863" y="915988"/>
            <a:ext cx="7077564" cy="663575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Nosacījumi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B7F6249C-C71B-7F07-4C89-2598E8039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336" y="2394383"/>
            <a:ext cx="8587095" cy="39467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Atelpas brīža pakalpojums:</a:t>
            </a:r>
            <a:endParaRPr lang="lv-LV" sz="1600" b="1" dirty="0">
              <a:solidFill>
                <a:schemeClr val="tx1"/>
              </a:solidFill>
            </a:endParaRPr>
          </a:p>
          <a:p>
            <a:pPr marL="285750" algn="just">
              <a:buFont typeface="Wingdings" charset="2"/>
              <a:buChar char="Ø"/>
            </a:pPr>
            <a:endParaRPr lang="lv-LV" sz="1600" b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sniedz līdz 30 diennaktīm gadā;</a:t>
            </a: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vienlaikus (tajā pašā diennakts laika posmā) nevar saņemt citus sociālās rehabilitācijas pakalpojumus.</a:t>
            </a:r>
          </a:p>
          <a:p>
            <a:pPr marL="1028700" lvl="1" algn="just">
              <a:buFont typeface="Courier New" charset="2"/>
              <a:buChar char="o"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r">
              <a:buNone/>
            </a:pPr>
            <a:endParaRPr lang="lv-LV" sz="1600" b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</a:t>
            </a:r>
            <a:r>
              <a:rPr lang="lv-LV" sz="14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Bērni ar funkcionāliem traucējumiem pakalpojumu var saņemt, </a:t>
            </a:r>
            <a:endParaRPr lang="lv-LV" dirty="0">
              <a:solidFill>
                <a:schemeClr val="tx1"/>
              </a:solidFill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ja ir Veselības un darbspēju ekspertīzes ārstu valsts komisijas atzinums par īpašas kopšanas nepieciešamību sakarā ar smagiem funkcionāliem traucējumiem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63198D99-7243-3BFF-4FFA-421790EAC00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34CE0A-FAE1-4B82-B2B2-B7B26CEA5C80}" type="slidenum">
              <a:rPr lang="en-US" altLang="lv-LV" smtClean="0"/>
              <a:pPr/>
              <a:t>9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317606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8AC4BA758C934AA96B42971F494C60" ma:contentTypeVersion="15" ma:contentTypeDescription="Create a new document." ma:contentTypeScope="" ma:versionID="229399072d0f664c45836d3e645a7ca6">
  <xsd:schema xmlns:xsd="http://www.w3.org/2001/XMLSchema" xmlns:xs="http://www.w3.org/2001/XMLSchema" xmlns:p="http://schemas.microsoft.com/office/2006/metadata/properties" xmlns:ns2="35c26492-7d45-4204-bf67-e2bcf1635ed6" xmlns:ns3="3e94e93e-130e-4133-95c2-5f8fb686ca37" targetNamespace="http://schemas.microsoft.com/office/2006/metadata/properties" ma:root="true" ma:fieldsID="173501b3ccc59d86b156fd70234397c8" ns2:_="" ns3:_="">
    <xsd:import namespace="35c26492-7d45-4204-bf67-e2bcf1635ed6"/>
    <xsd:import namespace="3e94e93e-130e-4133-95c2-5f8fb686ca3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c26492-7d45-4204-bf67-e2bcf1635e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79952b4-9163-4466-a728-aca91a51bc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4e93e-130e-4133-95c2-5f8fb686ca3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831a5d-585f-43c7-8414-32419fc7b87c}" ma:internalName="TaxCatchAll" ma:showField="CatchAllData" ma:web="3e94e93e-130e-4133-95c2-5f8fb686c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c26492-7d45-4204-bf67-e2bcf1635ed6">
      <Terms xmlns="http://schemas.microsoft.com/office/infopath/2007/PartnerControls"/>
    </lcf76f155ced4ddcb4097134ff3c332f>
    <TaxCatchAll xmlns="3e94e93e-130e-4133-95c2-5f8fb686ca37" xsi:nil="true"/>
  </documentManagement>
</p:properties>
</file>

<file path=customXml/itemProps1.xml><?xml version="1.0" encoding="utf-8"?>
<ds:datastoreItem xmlns:ds="http://schemas.openxmlformats.org/officeDocument/2006/customXml" ds:itemID="{ED58C958-91EE-4F62-B84D-57E227EC13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769BBA-782A-40B3-9E42-35D41DB5BA7A}">
  <ds:schemaRefs>
    <ds:schemaRef ds:uri="35c26492-7d45-4204-bf67-e2bcf1635ed6"/>
    <ds:schemaRef ds:uri="3e94e93e-130e-4133-95c2-5f8fb686ca3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59B3F7D-9466-4B6C-8CFC-A5FEB48FD453}">
  <ds:schemaRefs>
    <ds:schemaRef ds:uri="35c26492-7d45-4204-bf67-e2bcf1635ed6"/>
    <ds:schemaRef ds:uri="3e94e93e-130e-4133-95c2-5f8fb686ca3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Application>Microsoft Office PowerPoint</Application>
  <PresentationFormat>Platekrāna</PresentationFormat>
  <Slides>33</Slides>
  <Notes>2</Notes>
  <HiddenSlides>0</HiddenSlide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33</vt:i4>
      </vt:variant>
    </vt:vector>
  </HeadingPairs>
  <TitlesOfParts>
    <vt:vector size="34" baseType="lpstr">
      <vt:lpstr>Facet</vt:lpstr>
      <vt:lpstr>4.3.5. specifiskā atbalsta mērķa 4.3.5.1. pasākuma 4. kārtas projektu īstenošanas nosacījumi</vt:lpstr>
      <vt:lpstr>Tiesiskais regulējums</vt:lpstr>
      <vt:lpstr>4.3.5.1.pasākuma 4.kārtas mērķa grupa</vt:lpstr>
      <vt:lpstr>Atbalstāmās darbības (I)</vt:lpstr>
      <vt:lpstr>Atbalstāmās darbības (II)</vt:lpstr>
      <vt:lpstr>Nosacījumi</vt:lpstr>
      <vt:lpstr>Nosacījumi</vt:lpstr>
      <vt:lpstr>Nosacījumi</vt:lpstr>
      <vt:lpstr>Nosacījumi</vt:lpstr>
      <vt:lpstr>Obligātās publicitātes prasības </vt:lpstr>
      <vt:lpstr>Izmaksas (I)</vt:lpstr>
      <vt:lpstr>Izmaksas (II) </vt:lpstr>
      <vt:lpstr>Izmaksas (III)</vt:lpstr>
      <vt:lpstr>Izmaksas (IV)</vt:lpstr>
      <vt:lpstr>Līgums par projekta īstenošanu</vt:lpstr>
      <vt:lpstr>Līguma individuālā daļa</vt:lpstr>
      <vt:lpstr>Līguma vispārīgie noteikumi</vt:lpstr>
      <vt:lpstr>Līguma parakstīšana Kohēzijas politikas fondu  vadības informācijas sistēmā (KP VIS)</vt:lpstr>
      <vt:lpstr>Informatīvie paziņojumi KP VIS  </vt:lpstr>
      <vt:lpstr>Plānoto maksājumu pieprasījumu iesniegšanas grafiks (plānotais MP iesniegšanas grafiks)</vt:lpstr>
      <vt:lpstr>Avanss</vt:lpstr>
      <vt:lpstr>Avansa saņemšanas nosacījumi</vt:lpstr>
      <vt:lpstr>Starpposma maksājuma pieprasījums (MP)</vt:lpstr>
      <vt:lpstr>Pārskats par projekta dalībniekiem (DP)</vt:lpstr>
      <vt:lpstr>Pārbaudes</vt:lpstr>
      <vt:lpstr>Līguma grozījumi </vt:lpstr>
      <vt:lpstr>Iesniedzamā informācija/pārskati (I)</vt:lpstr>
      <vt:lpstr>Iesniedzamā informācija/pārskati (II)</vt:lpstr>
      <vt:lpstr>Personas datu apstrāde  ES fondu projekta ietvaros </vt:lpstr>
      <vt:lpstr>Personas dati un sensitīvie dati</vt:lpstr>
      <vt:lpstr>Datu pārziņa pienākumi</vt:lpstr>
      <vt:lpstr>Kam pievērst uzmanību  projekta īstenošanas laikā</vt:lpstr>
      <vt:lpstr>Paldies par uzmanību! Jautājumi?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revision>268</cp:revision>
  <dcterms:created xsi:type="dcterms:W3CDTF">2014-11-20T14:46:47Z</dcterms:created>
  <dcterms:modified xsi:type="dcterms:W3CDTF">2025-09-09T06:33:23Z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0x0101000E8AC4BA758C934AA96B42971F494C60</vt:lpwstr>
  </property>
  <property fmtid="{D5CDD505-2E9C-101B-9397-08002B2CF9AE}" pid="3" name="MediaServiceImageTags">
    <vt:lpwstr/>
  </property>
</Properties>
</file>