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notesMasterIdLst>
    <p:notesMasterId r:id="rId14"/>
  </p:notesMasterIdLst>
  <p:sldIdLst>
    <p:sldId id="256" r:id="rId5"/>
    <p:sldId id="257" r:id="rId6"/>
    <p:sldId id="258" r:id="rId7"/>
    <p:sldId id="259" r:id="rId8"/>
    <p:sldId id="261" r:id="rId9"/>
    <p:sldId id="262" r:id="rId10"/>
    <p:sldId id="266" r:id="rId11"/>
    <p:sldId id="263" r:id="rId12"/>
    <p:sldId id="264" r:id="rId13"/>
  </p:sldIdLst>
  <p:sldSz cx="18288000" cy="10287000"/>
  <p:notesSz cx="6858000" cy="9144000"/>
  <p:embeddedFontLst>
    <p:embeddedFont>
      <p:font typeface="Canva Sans" panose="020B0604020202020204" charset="0"/>
      <p:regular r:id="rId15"/>
    </p:embeddedFont>
    <p:embeddedFont>
      <p:font typeface="Canva Sans Bold" panose="020B0604020202020204" charset="0"/>
      <p:regular r:id="rId16"/>
    </p:embeddedFont>
    <p:embeddedFont>
      <p:font typeface="Inter" panose="020B0604020202020204" charset="0"/>
      <p:regular r:id="rId1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8632928-810E-CC22-B966-EE46E0ED78B2}" name="Guna Legzdiņa" initials="GL" userId="S::guna.legzdina@cfla.gov.lv::3d0a267a-1581-4430-a8b6-fe4d8e35554e" providerId="AD"/>
  <p188:author id="{8A41D277-E2AE-D457-4667-E8DA7548998C}" name="Gundega Meirāne" initials="GM" userId="S::Gundega.Meirane@cfla.gov.lv::67563fde-4ad7-4d48-8bb2-54f13cdcee0e" providerId="AD"/>
  <p188:author id="{5CB0949C-D097-4FEC-8A0D-389882978E3F}" name="Dana Kazia" initials="DK" userId="S::dana.kazia@cfla.gov.lv::def5681a-ac89-4f53-91bc-ce1d2d1ee20e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5F8F900-B4B1-404F-80E3-0D3CFFC42CC6}" v="1" dt="2025-09-08T12:56:07.11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7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font" Target="fonts/font3.fntdata"/><Relationship Id="rId2" Type="http://schemas.openxmlformats.org/officeDocument/2006/relationships/customXml" Target="../customXml/item2.xml"/><Relationship Id="rId16" Type="http://schemas.openxmlformats.org/officeDocument/2006/relationships/font" Target="fonts/font2.fntdata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8/10/relationships/authors" Target="authors.xml"/><Relationship Id="rId5" Type="http://schemas.openxmlformats.org/officeDocument/2006/relationships/slide" Target="slides/slide1.xml"/><Relationship Id="rId15" Type="http://schemas.openxmlformats.org/officeDocument/2006/relationships/font" Target="fonts/font1.fntdata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a Kazia" userId="S::dana.kazia@cfla.gov.lv::def5681a-ac89-4f53-91bc-ce1d2d1ee20e" providerId="AD" clId="Web-{54FFC543-AD8B-F3B5-A889-355636B81A66}"/>
    <pc:docChg chg="mod">
      <pc:chgData name="Dana Kazia" userId="S::dana.kazia@cfla.gov.lv::def5681a-ac89-4f53-91bc-ce1d2d1ee20e" providerId="AD" clId="Web-{54FFC543-AD8B-F3B5-A889-355636B81A66}" dt="2025-09-04T11:44:10.603" v="0"/>
      <pc:docMkLst>
        <pc:docMk/>
      </pc:docMkLst>
    </pc:docChg>
  </pc:docChgLst>
  <pc:docChgLst>
    <pc:chgData name="Guna Legzdiņa" userId="S::guna.legzdina@cfla.gov.lv::3d0a267a-1581-4430-a8b6-fe4d8e35554e" providerId="AD" clId="Web-{20536CEC-6A3E-8456-7523-94494C5A0249}"/>
    <pc:docChg chg="modSld">
      <pc:chgData name="Guna Legzdiņa" userId="S::guna.legzdina@cfla.gov.lv::3d0a267a-1581-4430-a8b6-fe4d8e35554e" providerId="AD" clId="Web-{20536CEC-6A3E-8456-7523-94494C5A0249}" dt="2024-04-04T09:16:27.696" v="42" actId="20577"/>
      <pc:docMkLst>
        <pc:docMk/>
      </pc:docMkLst>
      <pc:sldChg chg="modSp">
        <pc:chgData name="Guna Legzdiņa" userId="S::guna.legzdina@cfla.gov.lv::3d0a267a-1581-4430-a8b6-fe4d8e35554e" providerId="AD" clId="Web-{20536CEC-6A3E-8456-7523-94494C5A0249}" dt="2024-04-04T09:16:27.696" v="42" actId="20577"/>
        <pc:sldMkLst>
          <pc:docMk/>
          <pc:sldMk cId="0" sldId="257"/>
        </pc:sldMkLst>
      </pc:sldChg>
      <pc:sldChg chg="modSp">
        <pc:chgData name="Guna Legzdiņa" userId="S::guna.legzdina@cfla.gov.lv::3d0a267a-1581-4430-a8b6-fe4d8e35554e" providerId="AD" clId="Web-{20536CEC-6A3E-8456-7523-94494C5A0249}" dt="2024-04-04T09:06:07.346" v="37" actId="20577"/>
        <pc:sldMkLst>
          <pc:docMk/>
          <pc:sldMk cId="0" sldId="263"/>
        </pc:sldMkLst>
      </pc:sldChg>
    </pc:docChg>
  </pc:docChgLst>
  <pc:docChgLst>
    <pc:chgData name="Guna Legzdiņa" userId="3d0a267a-1581-4430-a8b6-fe4d8e35554e" providerId="ADAL" clId="{089314E3-9929-4997-B72C-1068327F3C41}"/>
    <pc:docChg chg="modSld">
      <pc:chgData name="Guna Legzdiņa" userId="3d0a267a-1581-4430-a8b6-fe4d8e35554e" providerId="ADAL" clId="{089314E3-9929-4997-B72C-1068327F3C41}" dt="2025-09-08T12:56:07.112" v="0" actId="20577"/>
      <pc:docMkLst>
        <pc:docMk/>
      </pc:docMkLst>
      <pc:sldChg chg="modSp mod">
        <pc:chgData name="Guna Legzdiņa" userId="3d0a267a-1581-4430-a8b6-fe4d8e35554e" providerId="ADAL" clId="{089314E3-9929-4997-B72C-1068327F3C41}" dt="2025-09-08T12:56:07.112" v="0" actId="20577"/>
        <pc:sldMkLst>
          <pc:docMk/>
          <pc:sldMk cId="0" sldId="261"/>
        </pc:sldMkLst>
        <pc:spChg chg="mod">
          <ac:chgData name="Guna Legzdiņa" userId="3d0a267a-1581-4430-a8b6-fe4d8e35554e" providerId="ADAL" clId="{089314E3-9929-4997-B72C-1068327F3C41}" dt="2025-09-08T12:56:07.112" v="0" actId="20577"/>
          <ac:spMkLst>
            <pc:docMk/>
            <pc:sldMk cId="0" sldId="261"/>
            <ac:spMk id="5" creationId="{00000000-0000-0000-0000-000000000000}"/>
          </ac:spMkLst>
        </pc:spChg>
      </pc:sldChg>
    </pc:docChg>
  </pc:docChgLst>
  <pc:docChgLst>
    <pc:chgData name="Gundega Meirāne" userId="S::gundega.meirane@cfla.gov.lv::67563fde-4ad7-4d48-8bb2-54f13cdcee0e" providerId="AD" clId="Web-{6A20ADB4-184B-7339-0D81-16D9CB18E8D5}"/>
    <pc:docChg chg="modSld">
      <pc:chgData name="Gundega Meirāne" userId="S::gundega.meirane@cfla.gov.lv::67563fde-4ad7-4d48-8bb2-54f13cdcee0e" providerId="AD" clId="Web-{6A20ADB4-184B-7339-0D81-16D9CB18E8D5}" dt="2024-04-04T09:24:31.433" v="33" actId="20577"/>
      <pc:docMkLst>
        <pc:docMk/>
      </pc:docMkLst>
      <pc:sldChg chg="modSp">
        <pc:chgData name="Gundega Meirāne" userId="S::gundega.meirane@cfla.gov.lv::67563fde-4ad7-4d48-8bb2-54f13cdcee0e" providerId="AD" clId="Web-{6A20ADB4-184B-7339-0D81-16D9CB18E8D5}" dt="2024-04-04T09:24:31.433" v="33" actId="20577"/>
        <pc:sldMkLst>
          <pc:docMk/>
          <pc:sldMk cId="0" sldId="263"/>
        </pc:sldMkLst>
      </pc:sldChg>
    </pc:docChg>
  </pc:docChgLst>
  <pc:docChgLst>
    <pc:chgData name="Gundega Meirāne" userId="67563fde-4ad7-4d48-8bb2-54f13cdcee0e" providerId="ADAL" clId="{DB17A5EA-1E31-492A-A684-ADD21BD2558E}"/>
    <pc:docChg chg="modSld sldOrd">
      <pc:chgData name="Gundega Meirāne" userId="67563fde-4ad7-4d48-8bb2-54f13cdcee0e" providerId="ADAL" clId="{DB17A5EA-1E31-492A-A684-ADD21BD2558E}" dt="2025-09-09T08:18:37.454" v="1"/>
      <pc:docMkLst>
        <pc:docMk/>
      </pc:docMkLst>
      <pc:sldChg chg="ord">
        <pc:chgData name="Gundega Meirāne" userId="67563fde-4ad7-4d48-8bb2-54f13cdcee0e" providerId="ADAL" clId="{DB17A5EA-1E31-492A-A684-ADD21BD2558E}" dt="2025-09-09T08:18:37.454" v="1"/>
        <pc:sldMkLst>
          <pc:docMk/>
          <pc:sldMk cId="0" sldId="262"/>
        </pc:sldMkLst>
      </pc:sldChg>
    </pc:docChg>
  </pc:docChgLst>
  <pc:docChgLst>
    <pc:chgData name="Guna Legzdiņa" userId="3d0a267a-1581-4430-a8b6-fe4d8e35554e" providerId="ADAL" clId="{75F8F900-B4B1-404F-80E3-0D3CFFC42CC6}"/>
    <pc:docChg chg="custSel addSld delSld modSld">
      <pc:chgData name="Guna Legzdiņa" userId="3d0a267a-1581-4430-a8b6-fe4d8e35554e" providerId="ADAL" clId="{75F8F900-B4B1-404F-80E3-0D3CFFC42CC6}" dt="2025-09-05T10:10:30.827" v="913" actId="1076"/>
      <pc:docMkLst>
        <pc:docMk/>
      </pc:docMkLst>
      <pc:sldChg chg="modSp mod">
        <pc:chgData name="Guna Legzdiņa" userId="3d0a267a-1581-4430-a8b6-fe4d8e35554e" providerId="ADAL" clId="{75F8F900-B4B1-404F-80E3-0D3CFFC42CC6}" dt="2025-09-05T10:09:56.188" v="909" actId="2711"/>
        <pc:sldMkLst>
          <pc:docMk/>
          <pc:sldMk cId="0" sldId="256"/>
        </pc:sldMkLst>
        <pc:spChg chg="mod">
          <ac:chgData name="Guna Legzdiņa" userId="3d0a267a-1581-4430-a8b6-fe4d8e35554e" providerId="ADAL" clId="{75F8F900-B4B1-404F-80E3-0D3CFFC42CC6}" dt="2025-09-05T10:09:47.293" v="908" actId="2711"/>
          <ac:spMkLst>
            <pc:docMk/>
            <pc:sldMk cId="0" sldId="256"/>
            <ac:spMk id="4" creationId="{00000000-0000-0000-0000-000000000000}"/>
          </ac:spMkLst>
        </pc:spChg>
        <pc:spChg chg="mod">
          <ac:chgData name="Guna Legzdiņa" userId="3d0a267a-1581-4430-a8b6-fe4d8e35554e" providerId="ADAL" clId="{75F8F900-B4B1-404F-80E3-0D3CFFC42CC6}" dt="2025-09-05T10:09:39.907" v="907" actId="2711"/>
          <ac:spMkLst>
            <pc:docMk/>
            <pc:sldMk cId="0" sldId="256"/>
            <ac:spMk id="5" creationId="{00000000-0000-0000-0000-000000000000}"/>
          </ac:spMkLst>
        </pc:spChg>
        <pc:spChg chg="mod">
          <ac:chgData name="Guna Legzdiņa" userId="3d0a267a-1581-4430-a8b6-fe4d8e35554e" providerId="ADAL" clId="{75F8F900-B4B1-404F-80E3-0D3CFFC42CC6}" dt="2025-09-05T10:09:56.188" v="909" actId="2711"/>
          <ac:spMkLst>
            <pc:docMk/>
            <pc:sldMk cId="0" sldId="256"/>
            <ac:spMk id="6" creationId="{00000000-0000-0000-0000-000000000000}"/>
          </ac:spMkLst>
        </pc:spChg>
      </pc:sldChg>
      <pc:sldChg chg="modSp mod modCm">
        <pc:chgData name="Guna Legzdiņa" userId="3d0a267a-1581-4430-a8b6-fe4d8e35554e" providerId="ADAL" clId="{75F8F900-B4B1-404F-80E3-0D3CFFC42CC6}" dt="2025-09-05T09:55:27.704" v="522" actId="14100"/>
        <pc:sldMkLst>
          <pc:docMk/>
          <pc:sldMk cId="0" sldId="257"/>
        </pc:sldMkLst>
        <pc:spChg chg="mod">
          <ac:chgData name="Guna Legzdiņa" userId="3d0a267a-1581-4430-a8b6-fe4d8e35554e" providerId="ADAL" clId="{75F8F900-B4B1-404F-80E3-0D3CFFC42CC6}" dt="2025-09-05T09:01:24.033" v="167" actId="255"/>
          <ac:spMkLst>
            <pc:docMk/>
            <pc:sldMk cId="0" sldId="257"/>
            <ac:spMk id="4" creationId="{00000000-0000-0000-0000-000000000000}"/>
          </ac:spMkLst>
        </pc:spChg>
        <pc:spChg chg="mod">
          <ac:chgData name="Guna Legzdiņa" userId="3d0a267a-1581-4430-a8b6-fe4d8e35554e" providerId="ADAL" clId="{75F8F900-B4B1-404F-80E3-0D3CFFC42CC6}" dt="2025-09-05T09:55:27.704" v="522" actId="14100"/>
          <ac:spMkLst>
            <pc:docMk/>
            <pc:sldMk cId="0" sldId="257"/>
            <ac:spMk id="5" creationId="{00000000-0000-0000-0000-000000000000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Guna Legzdiņa" userId="3d0a267a-1581-4430-a8b6-fe4d8e35554e" providerId="ADAL" clId="{75F8F900-B4B1-404F-80E3-0D3CFFC42CC6}" dt="2025-09-05T08:50:49.501" v="79" actId="20577"/>
              <pc2:cmMkLst xmlns:pc2="http://schemas.microsoft.com/office/powerpoint/2019/9/main/command">
                <pc:docMk/>
                <pc:sldMk cId="0" sldId="257"/>
                <pc2:cmMk id="{590BBE20-10AC-45BE-8E93-AA991C60C88B}"/>
              </pc2:cmMkLst>
            </pc226:cmChg>
          </p:ext>
        </pc:extLst>
      </pc:sldChg>
      <pc:sldChg chg="modSp mod modCm">
        <pc:chgData name="Guna Legzdiņa" userId="3d0a267a-1581-4430-a8b6-fe4d8e35554e" providerId="ADAL" clId="{75F8F900-B4B1-404F-80E3-0D3CFFC42CC6}" dt="2025-09-05T09:02:58.061" v="174" actId="123"/>
        <pc:sldMkLst>
          <pc:docMk/>
          <pc:sldMk cId="0" sldId="258"/>
        </pc:sldMkLst>
        <pc:spChg chg="mod">
          <ac:chgData name="Guna Legzdiņa" userId="3d0a267a-1581-4430-a8b6-fe4d8e35554e" providerId="ADAL" clId="{75F8F900-B4B1-404F-80E3-0D3CFFC42CC6}" dt="2025-09-05T09:01:32.811" v="168" actId="255"/>
          <ac:spMkLst>
            <pc:docMk/>
            <pc:sldMk cId="0" sldId="258"/>
            <ac:spMk id="4" creationId="{00000000-0000-0000-0000-000000000000}"/>
          </ac:spMkLst>
        </pc:spChg>
        <pc:spChg chg="mod">
          <ac:chgData name="Guna Legzdiņa" userId="3d0a267a-1581-4430-a8b6-fe4d8e35554e" providerId="ADAL" clId="{75F8F900-B4B1-404F-80E3-0D3CFFC42CC6}" dt="2025-09-05T09:02:58.061" v="174" actId="123"/>
          <ac:spMkLst>
            <pc:docMk/>
            <pc:sldMk cId="0" sldId="258"/>
            <ac:spMk id="5" creationId="{00000000-0000-0000-0000-000000000000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Guna Legzdiņa" userId="3d0a267a-1581-4430-a8b6-fe4d8e35554e" providerId="ADAL" clId="{75F8F900-B4B1-404F-80E3-0D3CFFC42CC6}" dt="2025-09-05T08:57:51.968" v="158" actId="20577"/>
              <pc2:cmMkLst xmlns:pc2="http://schemas.microsoft.com/office/powerpoint/2019/9/main/command">
                <pc:docMk/>
                <pc:sldMk cId="0" sldId="258"/>
                <pc2:cmMk id="{6C69C2BD-8027-4A27-9292-9C791E27141A}"/>
              </pc2:cmMkLst>
            </pc226:cmChg>
          </p:ext>
        </pc:extLst>
      </pc:sldChg>
      <pc:sldChg chg="modSp mod">
        <pc:chgData name="Guna Legzdiņa" userId="3d0a267a-1581-4430-a8b6-fe4d8e35554e" providerId="ADAL" clId="{75F8F900-B4B1-404F-80E3-0D3CFFC42CC6}" dt="2025-09-05T09:55:04.010" v="521" actId="20577"/>
        <pc:sldMkLst>
          <pc:docMk/>
          <pc:sldMk cId="0" sldId="259"/>
        </pc:sldMkLst>
        <pc:spChg chg="mod">
          <ac:chgData name="Guna Legzdiņa" userId="3d0a267a-1581-4430-a8b6-fe4d8e35554e" providerId="ADAL" clId="{75F8F900-B4B1-404F-80E3-0D3CFFC42CC6}" dt="2025-09-05T09:01:42.876" v="169" actId="255"/>
          <ac:spMkLst>
            <pc:docMk/>
            <pc:sldMk cId="0" sldId="259"/>
            <ac:spMk id="4" creationId="{00000000-0000-0000-0000-000000000000}"/>
          </ac:spMkLst>
        </pc:spChg>
        <pc:spChg chg="mod">
          <ac:chgData name="Guna Legzdiņa" userId="3d0a267a-1581-4430-a8b6-fe4d8e35554e" providerId="ADAL" clId="{75F8F900-B4B1-404F-80E3-0D3CFFC42CC6}" dt="2025-09-05T09:55:04.010" v="521" actId="20577"/>
          <ac:spMkLst>
            <pc:docMk/>
            <pc:sldMk cId="0" sldId="259"/>
            <ac:spMk id="5" creationId="{00000000-0000-0000-0000-000000000000}"/>
          </ac:spMkLst>
        </pc:spChg>
      </pc:sldChg>
      <pc:sldChg chg="modSp del mod">
        <pc:chgData name="Guna Legzdiņa" userId="3d0a267a-1581-4430-a8b6-fe4d8e35554e" providerId="ADAL" clId="{75F8F900-B4B1-404F-80E3-0D3CFFC42CC6}" dt="2025-09-05T09:06:33.556" v="201" actId="2696"/>
        <pc:sldMkLst>
          <pc:docMk/>
          <pc:sldMk cId="0" sldId="260"/>
        </pc:sldMkLst>
      </pc:sldChg>
      <pc:sldChg chg="modSp mod">
        <pc:chgData name="Guna Legzdiņa" userId="3d0a267a-1581-4430-a8b6-fe4d8e35554e" providerId="ADAL" clId="{75F8F900-B4B1-404F-80E3-0D3CFFC42CC6}" dt="2025-09-05T10:05:43.332" v="888" actId="1076"/>
        <pc:sldMkLst>
          <pc:docMk/>
          <pc:sldMk cId="0" sldId="261"/>
        </pc:sldMkLst>
        <pc:spChg chg="mod">
          <ac:chgData name="Guna Legzdiņa" userId="3d0a267a-1581-4430-a8b6-fe4d8e35554e" providerId="ADAL" clId="{75F8F900-B4B1-404F-80E3-0D3CFFC42CC6}" dt="2025-09-05T10:05:35.854" v="887" actId="1076"/>
          <ac:spMkLst>
            <pc:docMk/>
            <pc:sldMk cId="0" sldId="261"/>
            <ac:spMk id="4" creationId="{00000000-0000-0000-0000-000000000000}"/>
          </ac:spMkLst>
        </pc:spChg>
        <pc:spChg chg="mod">
          <ac:chgData name="Guna Legzdiņa" userId="3d0a267a-1581-4430-a8b6-fe4d8e35554e" providerId="ADAL" clId="{75F8F900-B4B1-404F-80E3-0D3CFFC42CC6}" dt="2025-09-05T10:05:43.332" v="888" actId="1076"/>
          <ac:spMkLst>
            <pc:docMk/>
            <pc:sldMk cId="0" sldId="261"/>
            <ac:spMk id="5" creationId="{00000000-0000-0000-0000-000000000000}"/>
          </ac:spMkLst>
        </pc:spChg>
      </pc:sldChg>
      <pc:sldChg chg="modSp mod">
        <pc:chgData name="Guna Legzdiņa" userId="3d0a267a-1581-4430-a8b6-fe4d8e35554e" providerId="ADAL" clId="{75F8F900-B4B1-404F-80E3-0D3CFFC42CC6}" dt="2025-09-05T10:07:49.933" v="895" actId="20577"/>
        <pc:sldMkLst>
          <pc:docMk/>
          <pc:sldMk cId="0" sldId="262"/>
        </pc:sldMkLst>
        <pc:spChg chg="mod">
          <ac:chgData name="Guna Legzdiņa" userId="3d0a267a-1581-4430-a8b6-fe4d8e35554e" providerId="ADAL" clId="{75F8F900-B4B1-404F-80E3-0D3CFFC42CC6}" dt="2025-09-05T09:56:38.323" v="528" actId="113"/>
          <ac:spMkLst>
            <pc:docMk/>
            <pc:sldMk cId="0" sldId="262"/>
            <ac:spMk id="4" creationId="{00000000-0000-0000-0000-000000000000}"/>
          </ac:spMkLst>
        </pc:spChg>
        <pc:spChg chg="mod">
          <ac:chgData name="Guna Legzdiņa" userId="3d0a267a-1581-4430-a8b6-fe4d8e35554e" providerId="ADAL" clId="{75F8F900-B4B1-404F-80E3-0D3CFFC42CC6}" dt="2025-09-05T10:07:49.933" v="895" actId="20577"/>
          <ac:spMkLst>
            <pc:docMk/>
            <pc:sldMk cId="0" sldId="262"/>
            <ac:spMk id="5" creationId="{00000000-0000-0000-0000-000000000000}"/>
          </ac:spMkLst>
        </pc:spChg>
      </pc:sldChg>
      <pc:sldChg chg="modSp mod modCm">
        <pc:chgData name="Guna Legzdiņa" userId="3d0a267a-1581-4430-a8b6-fe4d8e35554e" providerId="ADAL" clId="{75F8F900-B4B1-404F-80E3-0D3CFFC42CC6}" dt="2025-09-05T10:08:57.141" v="902" actId="6549"/>
        <pc:sldMkLst>
          <pc:docMk/>
          <pc:sldMk cId="0" sldId="263"/>
        </pc:sldMkLst>
        <pc:spChg chg="mod">
          <ac:chgData name="Guna Legzdiņa" userId="3d0a267a-1581-4430-a8b6-fe4d8e35554e" providerId="ADAL" clId="{75F8F900-B4B1-404F-80E3-0D3CFFC42CC6}" dt="2025-09-05T10:08:15.063" v="897" actId="255"/>
          <ac:spMkLst>
            <pc:docMk/>
            <pc:sldMk cId="0" sldId="263"/>
            <ac:spMk id="4" creationId="{00000000-0000-0000-0000-000000000000}"/>
          </ac:spMkLst>
        </pc:spChg>
        <pc:spChg chg="mod">
          <ac:chgData name="Guna Legzdiņa" userId="3d0a267a-1581-4430-a8b6-fe4d8e35554e" providerId="ADAL" clId="{75F8F900-B4B1-404F-80E3-0D3CFFC42CC6}" dt="2025-09-05T10:08:57.141" v="902" actId="6549"/>
          <ac:spMkLst>
            <pc:docMk/>
            <pc:sldMk cId="0" sldId="263"/>
            <ac:spMk id="5" creationId="{00000000-0000-0000-0000-000000000000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Guna Legzdiņa" userId="3d0a267a-1581-4430-a8b6-fe4d8e35554e" providerId="ADAL" clId="{75F8F900-B4B1-404F-80E3-0D3CFFC42CC6}" dt="2025-09-05T10:08:57.141" v="902" actId="6549"/>
              <pc2:cmMkLst xmlns:pc2="http://schemas.microsoft.com/office/powerpoint/2019/9/main/command">
                <pc:docMk/>
                <pc:sldMk cId="0" sldId="263"/>
                <pc2:cmMk id="{0FEA4231-1742-40B8-9DE2-16167D9152E9}"/>
              </pc2:cmMkLst>
            </pc226:cmChg>
          </p:ext>
        </pc:extLst>
      </pc:sldChg>
      <pc:sldChg chg="addSp modSp mod">
        <pc:chgData name="Guna Legzdiņa" userId="3d0a267a-1581-4430-a8b6-fe4d8e35554e" providerId="ADAL" clId="{75F8F900-B4B1-404F-80E3-0D3CFFC42CC6}" dt="2025-09-05T10:10:30.827" v="913" actId="1076"/>
        <pc:sldMkLst>
          <pc:docMk/>
          <pc:sldMk cId="0" sldId="264"/>
        </pc:sldMkLst>
        <pc:spChg chg="mod">
          <ac:chgData name="Guna Legzdiņa" userId="3d0a267a-1581-4430-a8b6-fe4d8e35554e" providerId="ADAL" clId="{75F8F900-B4B1-404F-80E3-0D3CFFC42CC6}" dt="2025-09-05T10:10:30.827" v="913" actId="1076"/>
          <ac:spMkLst>
            <pc:docMk/>
            <pc:sldMk cId="0" sldId="264"/>
            <ac:spMk id="3" creationId="{00000000-0000-0000-0000-000000000000}"/>
          </ac:spMkLst>
        </pc:spChg>
        <pc:spChg chg="add mod">
          <ac:chgData name="Guna Legzdiņa" userId="3d0a267a-1581-4430-a8b6-fe4d8e35554e" providerId="ADAL" clId="{75F8F900-B4B1-404F-80E3-0D3CFFC42CC6}" dt="2025-09-05T10:10:02.814" v="910"/>
          <ac:spMkLst>
            <pc:docMk/>
            <pc:sldMk cId="0" sldId="264"/>
            <ac:spMk id="4" creationId="{270BFF18-A264-DC35-C935-98273B666ECD}"/>
          </ac:spMkLst>
        </pc:spChg>
      </pc:sldChg>
      <pc:sldChg chg="modSp add del mod">
        <pc:chgData name="Guna Legzdiņa" userId="3d0a267a-1581-4430-a8b6-fe4d8e35554e" providerId="ADAL" clId="{75F8F900-B4B1-404F-80E3-0D3CFFC42CC6}" dt="2025-09-05T09:54:51.914" v="519" actId="2696"/>
        <pc:sldMkLst>
          <pc:docMk/>
          <pc:sldMk cId="2654453778" sldId="265"/>
        </pc:sldMkLst>
      </pc:sldChg>
      <pc:sldChg chg="modSp add mod">
        <pc:chgData name="Guna Legzdiņa" userId="3d0a267a-1581-4430-a8b6-fe4d8e35554e" providerId="ADAL" clId="{75F8F900-B4B1-404F-80E3-0D3CFFC42CC6}" dt="2025-09-05T09:56:13.685" v="525" actId="1036"/>
        <pc:sldMkLst>
          <pc:docMk/>
          <pc:sldMk cId="2668943911" sldId="266"/>
        </pc:sldMkLst>
        <pc:spChg chg="mod">
          <ac:chgData name="Guna Legzdiņa" userId="3d0a267a-1581-4430-a8b6-fe4d8e35554e" providerId="ADAL" clId="{75F8F900-B4B1-404F-80E3-0D3CFFC42CC6}" dt="2025-09-05T09:56:13.685" v="525" actId="1036"/>
          <ac:spMkLst>
            <pc:docMk/>
            <pc:sldMk cId="2668943911" sldId="266"/>
            <ac:spMk id="4" creationId="{089EE6F7-D6C9-80AC-C7A7-16530DDCD314}"/>
          </ac:spMkLst>
        </pc:spChg>
        <pc:spChg chg="mod">
          <ac:chgData name="Guna Legzdiņa" userId="3d0a267a-1581-4430-a8b6-fe4d8e35554e" providerId="ADAL" clId="{75F8F900-B4B1-404F-80E3-0D3CFFC42CC6}" dt="2025-09-05T09:56:08.308" v="523" actId="1076"/>
          <ac:spMkLst>
            <pc:docMk/>
            <pc:sldMk cId="2668943911" sldId="266"/>
            <ac:spMk id="5" creationId="{602FF424-5A44-1686-02A0-CE324A94F8FA}"/>
          </ac:spMkLst>
        </pc:spChg>
      </pc:sldChg>
    </pc:docChg>
  </pc:docChgLst>
  <pc:docChgLst>
    <pc:chgData name="Madara Sporāne" userId="S::madara.sporane@cfla.gov.lv::1739157f-bb70-42a1-b2b3-87d7a8214ede" providerId="AD" clId="Web-{728155A0-DB2D-2797-6F9B-EB2D0B4A7D3F}"/>
    <pc:docChg chg="modSld">
      <pc:chgData name="Madara Sporāne" userId="S::madara.sporane@cfla.gov.lv::1739157f-bb70-42a1-b2b3-87d7a8214ede" providerId="AD" clId="Web-{728155A0-DB2D-2797-6F9B-EB2D0B4A7D3F}" dt="2024-04-04T08:51:49.113" v="0" actId="1076"/>
      <pc:docMkLst>
        <pc:docMk/>
      </pc:docMkLst>
      <pc:sldChg chg="modSp">
        <pc:chgData name="Madara Sporāne" userId="S::madara.sporane@cfla.gov.lv::1739157f-bb70-42a1-b2b3-87d7a8214ede" providerId="AD" clId="Web-{728155A0-DB2D-2797-6F9B-EB2D0B4A7D3F}" dt="2024-04-04T08:51:49.113" v="0" actId="1076"/>
        <pc:sldMkLst>
          <pc:docMk/>
          <pc:sldMk cId="0" sldId="263"/>
        </pc:sldMkLst>
      </pc:sldChg>
    </pc:docChg>
  </pc:docChgLst>
  <pc:docChgLst>
    <pc:chgData name="Guna Legzdiņa" userId="S::guna.legzdina@cfla.gov.lv::3d0a267a-1581-4430-a8b6-fe4d8e35554e" providerId="AD" clId="Web-{89E52BB9-2592-C082-9335-1DCF75AF7D66}"/>
    <pc:docChg chg="modSld">
      <pc:chgData name="Guna Legzdiņa" userId="S::guna.legzdina@cfla.gov.lv::3d0a267a-1581-4430-a8b6-fe4d8e35554e" providerId="AD" clId="Web-{89E52BB9-2592-C082-9335-1DCF75AF7D66}" dt="2025-09-04T16:13:16.070" v="0" actId="14100"/>
      <pc:docMkLst>
        <pc:docMk/>
      </pc:docMkLst>
      <pc:sldChg chg="modSp">
        <pc:chgData name="Guna Legzdiņa" userId="S::guna.legzdina@cfla.gov.lv::3d0a267a-1581-4430-a8b6-fe4d8e35554e" providerId="AD" clId="Web-{89E52BB9-2592-C082-9335-1DCF75AF7D66}" dt="2025-09-04T16:13:16.070" v="0" actId="14100"/>
        <pc:sldMkLst>
          <pc:docMk/>
          <pc:sldMk cId="0" sldId="257"/>
        </pc:sldMkLst>
        <pc:spChg chg="mod">
          <ac:chgData name="Guna Legzdiņa" userId="S::guna.legzdina@cfla.gov.lv::3d0a267a-1581-4430-a8b6-fe4d8e35554e" providerId="AD" clId="Web-{89E52BB9-2592-C082-9335-1DCF75AF7D66}" dt="2025-09-04T16:13:16.070" v="0" actId="14100"/>
          <ac:spMkLst>
            <pc:docMk/>
            <pc:sldMk cId="0" sldId="257"/>
            <ac:spMk id="5" creationId="{00000000-0000-0000-0000-000000000000}"/>
          </ac:spMkLst>
        </pc:spChg>
      </pc:sldChg>
    </pc:docChg>
  </pc:docChgLst>
  <pc:docChgLst>
    <pc:chgData name="Madara Sporāne" userId="1739157f-bb70-42a1-b2b3-87d7a8214ede" providerId="ADAL" clId="{F3EC87A3-4990-49BC-8E63-9064D60B2FEF}"/>
    <pc:docChg chg="modSld">
      <pc:chgData name="Madara Sporāne" userId="1739157f-bb70-42a1-b2b3-87d7a8214ede" providerId="ADAL" clId="{F3EC87A3-4990-49BC-8E63-9064D60B2FEF}" dt="2024-04-04T08:49:07.111" v="4" actId="2711"/>
      <pc:docMkLst>
        <pc:docMk/>
      </pc:docMkLst>
      <pc:sldChg chg="modSp mod">
        <pc:chgData name="Madara Sporāne" userId="1739157f-bb70-42a1-b2b3-87d7a8214ede" providerId="ADAL" clId="{F3EC87A3-4990-49BC-8E63-9064D60B2FEF}" dt="2024-04-04T08:47:42.461" v="3" actId="207"/>
        <pc:sldMkLst>
          <pc:docMk/>
          <pc:sldMk cId="0" sldId="256"/>
        </pc:sldMkLst>
      </pc:sldChg>
      <pc:sldChg chg="modSp mod">
        <pc:chgData name="Madara Sporāne" userId="1739157f-bb70-42a1-b2b3-87d7a8214ede" providerId="ADAL" clId="{F3EC87A3-4990-49BC-8E63-9064D60B2FEF}" dt="2024-04-04T08:49:07.111" v="4" actId="2711"/>
        <pc:sldMkLst>
          <pc:docMk/>
          <pc:sldMk cId="0" sldId="264"/>
        </pc:sldMkLst>
      </pc:sldChg>
    </pc:docChg>
  </pc:docChgLst>
  <pc:docChgLst>
    <pc:chgData name="Gundega Meirāne" userId="67563fde-4ad7-4d48-8bb2-54f13cdcee0e" providerId="ADAL" clId="{574E91B9-0DF6-4449-A4B5-A8427E4827BE}"/>
    <pc:docChg chg="undo custSel modSld">
      <pc:chgData name="Gundega Meirāne" userId="67563fde-4ad7-4d48-8bb2-54f13cdcee0e" providerId="ADAL" clId="{574E91B9-0DF6-4449-A4B5-A8427E4827BE}" dt="2025-09-08T12:07:24.636" v="378" actId="6549"/>
      <pc:docMkLst>
        <pc:docMk/>
      </pc:docMkLst>
      <pc:sldChg chg="modSp mod">
        <pc:chgData name="Gundega Meirāne" userId="67563fde-4ad7-4d48-8bb2-54f13cdcee0e" providerId="ADAL" clId="{574E91B9-0DF6-4449-A4B5-A8427E4827BE}" dt="2025-09-04T11:16:45.705" v="217" actId="14100"/>
        <pc:sldMkLst>
          <pc:docMk/>
          <pc:sldMk cId="0" sldId="256"/>
        </pc:sldMkLst>
        <pc:spChg chg="mod">
          <ac:chgData name="Gundega Meirāne" userId="67563fde-4ad7-4d48-8bb2-54f13cdcee0e" providerId="ADAL" clId="{574E91B9-0DF6-4449-A4B5-A8427E4827BE}" dt="2025-09-04T11:16:45.705" v="217" actId="14100"/>
          <ac:spMkLst>
            <pc:docMk/>
            <pc:sldMk cId="0" sldId="256"/>
            <ac:spMk id="2" creationId="{00000000-0000-0000-0000-000000000000}"/>
          </ac:spMkLst>
        </pc:spChg>
        <pc:spChg chg="mod">
          <ac:chgData name="Gundega Meirāne" userId="67563fde-4ad7-4d48-8bb2-54f13cdcee0e" providerId="ADAL" clId="{574E91B9-0DF6-4449-A4B5-A8427E4827BE}" dt="2025-09-04T10:39:38.341" v="72" actId="1035"/>
          <ac:spMkLst>
            <pc:docMk/>
            <pc:sldMk cId="0" sldId="256"/>
            <ac:spMk id="3" creationId="{00000000-0000-0000-0000-000000000000}"/>
          </ac:spMkLst>
        </pc:spChg>
        <pc:spChg chg="mod">
          <ac:chgData name="Gundega Meirāne" userId="67563fde-4ad7-4d48-8bb2-54f13cdcee0e" providerId="ADAL" clId="{574E91B9-0DF6-4449-A4B5-A8427E4827BE}" dt="2025-09-04T11:16:38.380" v="215" actId="20577"/>
          <ac:spMkLst>
            <pc:docMk/>
            <pc:sldMk cId="0" sldId="256"/>
            <ac:spMk id="4" creationId="{00000000-0000-0000-0000-000000000000}"/>
          </ac:spMkLst>
        </pc:spChg>
        <pc:spChg chg="mod">
          <ac:chgData name="Gundega Meirāne" userId="67563fde-4ad7-4d48-8bb2-54f13cdcee0e" providerId="ADAL" clId="{574E91B9-0DF6-4449-A4B5-A8427E4827BE}" dt="2025-09-04T10:39:35.469" v="66" actId="1035"/>
          <ac:spMkLst>
            <pc:docMk/>
            <pc:sldMk cId="0" sldId="256"/>
            <ac:spMk id="5" creationId="{00000000-0000-0000-0000-000000000000}"/>
          </ac:spMkLst>
        </pc:spChg>
        <pc:spChg chg="mod">
          <ac:chgData name="Gundega Meirāne" userId="67563fde-4ad7-4d48-8bb2-54f13cdcee0e" providerId="ADAL" clId="{574E91B9-0DF6-4449-A4B5-A8427E4827BE}" dt="2025-09-04T10:39:27.708" v="63" actId="113"/>
          <ac:spMkLst>
            <pc:docMk/>
            <pc:sldMk cId="0" sldId="256"/>
            <ac:spMk id="6" creationId="{00000000-0000-0000-0000-000000000000}"/>
          </ac:spMkLst>
        </pc:spChg>
      </pc:sldChg>
      <pc:sldChg chg="modSp mod">
        <pc:chgData name="Gundega Meirāne" userId="67563fde-4ad7-4d48-8bb2-54f13cdcee0e" providerId="ADAL" clId="{574E91B9-0DF6-4449-A4B5-A8427E4827BE}" dt="2025-09-08T12:04:30.682" v="334" actId="1076"/>
        <pc:sldMkLst>
          <pc:docMk/>
          <pc:sldMk cId="0" sldId="257"/>
        </pc:sldMkLst>
        <pc:spChg chg="mod">
          <ac:chgData name="Gundega Meirāne" userId="67563fde-4ad7-4d48-8bb2-54f13cdcee0e" providerId="ADAL" clId="{574E91B9-0DF6-4449-A4B5-A8427E4827BE}" dt="2025-09-08T12:04:30.682" v="334" actId="1076"/>
          <ac:spMkLst>
            <pc:docMk/>
            <pc:sldMk cId="0" sldId="257"/>
            <ac:spMk id="4" creationId="{00000000-0000-0000-0000-000000000000}"/>
          </ac:spMkLst>
        </pc:spChg>
        <pc:spChg chg="mod">
          <ac:chgData name="Gundega Meirāne" userId="67563fde-4ad7-4d48-8bb2-54f13cdcee0e" providerId="ADAL" clId="{574E91B9-0DF6-4449-A4B5-A8427E4827BE}" dt="2025-09-08T12:01:10.844" v="310" actId="1076"/>
          <ac:spMkLst>
            <pc:docMk/>
            <pc:sldMk cId="0" sldId="257"/>
            <ac:spMk id="5" creationId="{00000000-0000-0000-0000-000000000000}"/>
          </ac:spMkLst>
        </pc:spChg>
      </pc:sldChg>
      <pc:sldChg chg="modSp mod modCm">
        <pc:chgData name="Gundega Meirāne" userId="67563fde-4ad7-4d48-8bb2-54f13cdcee0e" providerId="ADAL" clId="{574E91B9-0DF6-4449-A4B5-A8427E4827BE}" dt="2025-09-08T12:04:21.063" v="332" actId="1076"/>
        <pc:sldMkLst>
          <pc:docMk/>
          <pc:sldMk cId="0" sldId="258"/>
        </pc:sldMkLst>
        <pc:spChg chg="mod">
          <ac:chgData name="Gundega Meirāne" userId="67563fde-4ad7-4d48-8bb2-54f13cdcee0e" providerId="ADAL" clId="{574E91B9-0DF6-4449-A4B5-A8427E4827BE}" dt="2025-09-08T12:04:21.063" v="332" actId="1076"/>
          <ac:spMkLst>
            <pc:docMk/>
            <pc:sldMk cId="0" sldId="258"/>
            <ac:spMk id="4" creationId="{00000000-0000-0000-0000-000000000000}"/>
          </ac:spMkLst>
        </pc:spChg>
        <pc:spChg chg="mod">
          <ac:chgData name="Gundega Meirāne" userId="67563fde-4ad7-4d48-8bb2-54f13cdcee0e" providerId="ADAL" clId="{574E91B9-0DF6-4449-A4B5-A8427E4827BE}" dt="2025-09-08T12:02:34.980" v="317" actId="1076"/>
          <ac:spMkLst>
            <pc:docMk/>
            <pc:sldMk cId="0" sldId="258"/>
            <ac:spMk id="5" creationId="{00000000-0000-0000-0000-000000000000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Gundega Meirāne" userId="67563fde-4ad7-4d48-8bb2-54f13cdcee0e" providerId="ADAL" clId="{574E91B9-0DF6-4449-A4B5-A8427E4827BE}" dt="2025-09-08T12:02:28.527" v="316" actId="6549"/>
              <pc2:cmMkLst xmlns:pc2="http://schemas.microsoft.com/office/powerpoint/2019/9/main/command">
                <pc:docMk/>
                <pc:sldMk cId="0" sldId="258"/>
                <pc2:cmMk id="{6C69C2BD-8027-4A27-9292-9C791E27141A}"/>
              </pc2:cmMkLst>
            </pc226:cmChg>
          </p:ext>
        </pc:extLst>
      </pc:sldChg>
      <pc:sldChg chg="modSp mod">
        <pc:chgData name="Gundega Meirāne" userId="67563fde-4ad7-4d48-8bb2-54f13cdcee0e" providerId="ADAL" clId="{574E91B9-0DF6-4449-A4B5-A8427E4827BE}" dt="2025-09-08T12:04:10.275" v="329" actId="1076"/>
        <pc:sldMkLst>
          <pc:docMk/>
          <pc:sldMk cId="0" sldId="259"/>
        </pc:sldMkLst>
        <pc:spChg chg="mod">
          <ac:chgData name="Gundega Meirāne" userId="67563fde-4ad7-4d48-8bb2-54f13cdcee0e" providerId="ADAL" clId="{574E91B9-0DF6-4449-A4B5-A8427E4827BE}" dt="2025-09-08T12:04:10.275" v="329" actId="1076"/>
          <ac:spMkLst>
            <pc:docMk/>
            <pc:sldMk cId="0" sldId="259"/>
            <ac:spMk id="4" creationId="{00000000-0000-0000-0000-000000000000}"/>
          </ac:spMkLst>
        </pc:spChg>
        <pc:spChg chg="mod">
          <ac:chgData name="Gundega Meirāne" userId="67563fde-4ad7-4d48-8bb2-54f13cdcee0e" providerId="ADAL" clId="{574E91B9-0DF6-4449-A4B5-A8427E4827BE}" dt="2025-09-08T12:03:52.059" v="325" actId="1076"/>
          <ac:spMkLst>
            <pc:docMk/>
            <pc:sldMk cId="0" sldId="259"/>
            <ac:spMk id="5" creationId="{00000000-0000-0000-0000-000000000000}"/>
          </ac:spMkLst>
        </pc:spChg>
      </pc:sldChg>
      <pc:sldChg chg="modSp mod">
        <pc:chgData name="Gundega Meirāne" userId="67563fde-4ad7-4d48-8bb2-54f13cdcee0e" providerId="ADAL" clId="{574E91B9-0DF6-4449-A4B5-A8427E4827BE}" dt="2025-09-04T11:26:48.488" v="232" actId="403"/>
        <pc:sldMkLst>
          <pc:docMk/>
          <pc:sldMk cId="0" sldId="260"/>
        </pc:sldMkLst>
      </pc:sldChg>
      <pc:sldChg chg="modSp mod">
        <pc:chgData name="Gundega Meirāne" userId="67563fde-4ad7-4d48-8bb2-54f13cdcee0e" providerId="ADAL" clId="{574E91B9-0DF6-4449-A4B5-A8427E4827BE}" dt="2025-09-08T12:05:35.674" v="348" actId="1076"/>
        <pc:sldMkLst>
          <pc:docMk/>
          <pc:sldMk cId="0" sldId="261"/>
        </pc:sldMkLst>
        <pc:spChg chg="mod">
          <ac:chgData name="Gundega Meirāne" userId="67563fde-4ad7-4d48-8bb2-54f13cdcee0e" providerId="ADAL" clId="{574E91B9-0DF6-4449-A4B5-A8427E4827BE}" dt="2025-09-08T12:05:35.674" v="348" actId="1076"/>
          <ac:spMkLst>
            <pc:docMk/>
            <pc:sldMk cId="0" sldId="261"/>
            <ac:spMk id="5" creationId="{00000000-0000-0000-0000-000000000000}"/>
          </ac:spMkLst>
        </pc:spChg>
      </pc:sldChg>
      <pc:sldChg chg="modSp mod">
        <pc:chgData name="Gundega Meirāne" userId="67563fde-4ad7-4d48-8bb2-54f13cdcee0e" providerId="ADAL" clId="{574E91B9-0DF6-4449-A4B5-A8427E4827BE}" dt="2025-09-08T12:06:23.792" v="363" actId="6549"/>
        <pc:sldMkLst>
          <pc:docMk/>
          <pc:sldMk cId="0" sldId="262"/>
        </pc:sldMkLst>
        <pc:spChg chg="mod">
          <ac:chgData name="Gundega Meirāne" userId="67563fde-4ad7-4d48-8bb2-54f13cdcee0e" providerId="ADAL" clId="{574E91B9-0DF6-4449-A4B5-A8427E4827BE}" dt="2025-09-08T12:06:23.792" v="363" actId="6549"/>
          <ac:spMkLst>
            <pc:docMk/>
            <pc:sldMk cId="0" sldId="262"/>
            <ac:spMk id="4" creationId="{00000000-0000-0000-0000-000000000000}"/>
          </ac:spMkLst>
        </pc:spChg>
        <pc:spChg chg="mod">
          <ac:chgData name="Gundega Meirāne" userId="67563fde-4ad7-4d48-8bb2-54f13cdcee0e" providerId="ADAL" clId="{574E91B9-0DF6-4449-A4B5-A8427E4827BE}" dt="2025-09-08T12:06:19.654" v="361" actId="6549"/>
          <ac:spMkLst>
            <pc:docMk/>
            <pc:sldMk cId="0" sldId="262"/>
            <ac:spMk id="5" creationId="{00000000-0000-0000-0000-000000000000}"/>
          </ac:spMkLst>
        </pc:spChg>
      </pc:sldChg>
      <pc:sldChg chg="modSp mod">
        <pc:chgData name="Gundega Meirāne" userId="67563fde-4ad7-4d48-8bb2-54f13cdcee0e" providerId="ADAL" clId="{574E91B9-0DF6-4449-A4B5-A8427E4827BE}" dt="2025-09-08T12:07:24.636" v="378" actId="6549"/>
        <pc:sldMkLst>
          <pc:docMk/>
          <pc:sldMk cId="0" sldId="263"/>
        </pc:sldMkLst>
        <pc:spChg chg="mod">
          <ac:chgData name="Gundega Meirāne" userId="67563fde-4ad7-4d48-8bb2-54f13cdcee0e" providerId="ADAL" clId="{574E91B9-0DF6-4449-A4B5-A8427E4827BE}" dt="2025-09-08T12:07:24.636" v="378" actId="6549"/>
          <ac:spMkLst>
            <pc:docMk/>
            <pc:sldMk cId="0" sldId="263"/>
            <ac:spMk id="4" creationId="{00000000-0000-0000-0000-000000000000}"/>
          </ac:spMkLst>
        </pc:spChg>
        <pc:spChg chg="mod">
          <ac:chgData name="Gundega Meirāne" userId="67563fde-4ad7-4d48-8bb2-54f13cdcee0e" providerId="ADAL" clId="{574E91B9-0DF6-4449-A4B5-A8427E4827BE}" dt="2025-09-08T12:07:19.059" v="375" actId="20577"/>
          <ac:spMkLst>
            <pc:docMk/>
            <pc:sldMk cId="0" sldId="263"/>
            <ac:spMk id="5" creationId="{00000000-0000-0000-0000-000000000000}"/>
          </ac:spMkLst>
        </pc:spChg>
      </pc:sldChg>
      <pc:sldChg chg="modSp mod">
        <pc:chgData name="Gundega Meirāne" userId="67563fde-4ad7-4d48-8bb2-54f13cdcee0e" providerId="ADAL" clId="{574E91B9-0DF6-4449-A4B5-A8427E4827BE}" dt="2025-09-08T12:06:04.274" v="355" actId="1076"/>
        <pc:sldMkLst>
          <pc:docMk/>
          <pc:sldMk cId="2668943911" sldId="266"/>
        </pc:sldMkLst>
        <pc:spChg chg="mod">
          <ac:chgData name="Gundega Meirāne" userId="67563fde-4ad7-4d48-8bb2-54f13cdcee0e" providerId="ADAL" clId="{574E91B9-0DF6-4449-A4B5-A8427E4827BE}" dt="2025-09-08T12:06:04.274" v="355" actId="1076"/>
          <ac:spMkLst>
            <pc:docMk/>
            <pc:sldMk cId="2668943911" sldId="266"/>
            <ac:spMk id="5" creationId="{602FF424-5A44-1686-02A0-CE324A94F8FA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D21C99-B532-4B3D-A42C-96A2C886E9E6}" type="datetimeFigureOut">
              <a:rPr lang="lv-LV" smtClean="0"/>
              <a:t>09.09.2025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ECBBD8-7207-4446-8321-59606AE0861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3771594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ECBBD8-7207-4446-8321-59606AE0861F}" type="slidenum">
              <a:rPr lang="lv-LV" smtClean="0"/>
              <a:t>5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11503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74F030-1570-892E-9183-1F8D939B4D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D2D323F-AF16-7EB3-A146-1BA0766201E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F483D24-9EC3-ADCD-27C1-483CDA89FFF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4BB738-38F1-1C09-2623-2D227261BE8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ECBBD8-7207-4446-8321-59606AE0861F}" type="slidenum">
              <a:rPr lang="lv-LV" smtClean="0"/>
              <a:t>7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298093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.png"/><Relationship Id="rId4" Type="http://schemas.openxmlformats.org/officeDocument/2006/relationships/image" Target="../media/image4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.png"/><Relationship Id="rId4" Type="http://schemas.openxmlformats.org/officeDocument/2006/relationships/image" Target="../media/image4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7379923" y="-1"/>
            <a:ext cx="4207239" cy="4207517"/>
          </a:xfrm>
          <a:custGeom>
            <a:avLst/>
            <a:gdLst/>
            <a:ahLst/>
            <a:cxnLst/>
            <a:rect l="l" t="t" r="r" b="b"/>
            <a:pathLst>
              <a:path w="3528152" h="3528152">
                <a:moveTo>
                  <a:pt x="0" y="0"/>
                </a:moveTo>
                <a:lnTo>
                  <a:pt x="3528152" y="0"/>
                </a:lnTo>
                <a:lnTo>
                  <a:pt x="3528152" y="3528152"/>
                </a:lnTo>
                <a:lnTo>
                  <a:pt x="0" y="352815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lv-LV"/>
          </a:p>
        </p:txBody>
      </p:sp>
      <p:sp>
        <p:nvSpPr>
          <p:cNvPr id="3" name="Freeform 3"/>
          <p:cNvSpPr/>
          <p:nvPr/>
        </p:nvSpPr>
        <p:spPr>
          <a:xfrm>
            <a:off x="5323515" y="7184957"/>
            <a:ext cx="7640969" cy="2253700"/>
          </a:xfrm>
          <a:custGeom>
            <a:avLst/>
            <a:gdLst/>
            <a:ahLst/>
            <a:cxnLst/>
            <a:rect l="l" t="t" r="r" b="b"/>
            <a:pathLst>
              <a:path w="7640969" h="2253700">
                <a:moveTo>
                  <a:pt x="0" y="0"/>
                </a:moveTo>
                <a:lnTo>
                  <a:pt x="7640968" y="0"/>
                </a:lnTo>
                <a:lnTo>
                  <a:pt x="7640968" y="2253700"/>
                </a:lnTo>
                <a:lnTo>
                  <a:pt x="0" y="225370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lv-LV"/>
          </a:p>
        </p:txBody>
      </p:sp>
      <p:sp>
        <p:nvSpPr>
          <p:cNvPr id="4" name="TextBox 4"/>
          <p:cNvSpPr txBox="1"/>
          <p:nvPr/>
        </p:nvSpPr>
        <p:spPr>
          <a:xfrm>
            <a:off x="1677434" y="4638255"/>
            <a:ext cx="15498812" cy="211596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337"/>
              </a:lnSpc>
            </a:pPr>
            <a:r>
              <a:rPr lang="lv-LV" sz="2800">
                <a:solidFill>
                  <a:srgbClr val="231F20"/>
                </a:solidFill>
                <a:latin typeface="Aptos" panose="020B0004020202020204" pitchFamily="34" charset="0"/>
                <a:ea typeface="Inter" panose="020B0604020202020204" charset="0"/>
              </a:rPr>
              <a:t>Eiropas </a:t>
            </a:r>
            <a:r>
              <a:rPr lang="lv-LV" sz="2800" err="1">
                <a:solidFill>
                  <a:srgbClr val="231F20"/>
                </a:solidFill>
                <a:latin typeface="Aptos" panose="020B0004020202020204" pitchFamily="34" charset="0"/>
                <a:ea typeface="Inter" panose="020B0604020202020204" charset="0"/>
              </a:rPr>
              <a:t>Kiberdrošības</a:t>
            </a:r>
            <a:r>
              <a:rPr lang="lv-LV" sz="2800">
                <a:solidFill>
                  <a:srgbClr val="231F20"/>
                </a:solidFill>
                <a:latin typeface="Aptos" panose="020B0004020202020204" pitchFamily="34" charset="0"/>
                <a:ea typeface="Inter" panose="020B0604020202020204" charset="0"/>
              </a:rPr>
              <a:t> kompetenču centra 2021.–2027. gada plānošanas perioda</a:t>
            </a:r>
          </a:p>
          <a:p>
            <a:pPr algn="ctr">
              <a:lnSpc>
                <a:spcPts val="3337"/>
              </a:lnSpc>
            </a:pPr>
            <a:r>
              <a:rPr lang="lv-LV" sz="2800" err="1">
                <a:solidFill>
                  <a:srgbClr val="231F20"/>
                </a:solidFill>
                <a:latin typeface="Aptos" panose="020B0004020202020204" pitchFamily="34" charset="0"/>
                <a:ea typeface="Inter" panose="020B0604020202020204" charset="0"/>
              </a:rPr>
              <a:t>grantu</a:t>
            </a:r>
            <a:r>
              <a:rPr lang="lv-LV" sz="2800">
                <a:solidFill>
                  <a:srgbClr val="231F20"/>
                </a:solidFill>
                <a:latin typeface="Aptos" panose="020B0004020202020204" pitchFamily="34" charset="0"/>
                <a:ea typeface="Inter" panose="020B0604020202020204" charset="0"/>
              </a:rPr>
              <a:t> programmas</a:t>
            </a:r>
          </a:p>
          <a:p>
            <a:pPr algn="ctr">
              <a:lnSpc>
                <a:spcPts val="3337"/>
              </a:lnSpc>
            </a:pPr>
            <a:endParaRPr lang="lv-LV" sz="2800">
              <a:solidFill>
                <a:srgbClr val="231F20"/>
              </a:solidFill>
              <a:latin typeface="Aptos" panose="020B0004020202020204" pitchFamily="34" charset="0"/>
              <a:ea typeface="Inter" panose="020B0604020202020204" charset="0"/>
            </a:endParaRPr>
          </a:p>
          <a:p>
            <a:pPr algn="ctr">
              <a:lnSpc>
                <a:spcPts val="3337"/>
              </a:lnSpc>
            </a:pPr>
            <a:r>
              <a:rPr lang="lv-LV" sz="2800" b="1">
                <a:solidFill>
                  <a:srgbClr val="012169"/>
                </a:solidFill>
                <a:latin typeface="Aptos" panose="020B0004020202020204" pitchFamily="34" charset="0"/>
                <a:ea typeface="Inter" panose="020B0604020202020204" charset="0"/>
              </a:rPr>
              <a:t>“Mazo un vidējo saimnieciskās darbības veicēju </a:t>
            </a:r>
            <a:r>
              <a:rPr lang="lv-LV" sz="2800" b="1" err="1">
                <a:solidFill>
                  <a:srgbClr val="012169"/>
                </a:solidFill>
                <a:latin typeface="Aptos" panose="020B0004020202020204" pitchFamily="34" charset="0"/>
                <a:ea typeface="Inter" panose="020B0604020202020204" charset="0"/>
              </a:rPr>
              <a:t>kiberdrošības</a:t>
            </a:r>
            <a:r>
              <a:rPr lang="lv-LV" sz="2800" b="1">
                <a:solidFill>
                  <a:srgbClr val="012169"/>
                </a:solidFill>
                <a:latin typeface="Aptos" panose="020B0004020202020204" pitchFamily="34" charset="0"/>
                <a:ea typeface="Inter" panose="020B0604020202020204" charset="0"/>
              </a:rPr>
              <a:t> transformācija” projekta līguma nosacījumi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7274257" y="9479601"/>
            <a:ext cx="3633819" cy="35291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917"/>
              </a:lnSpc>
              <a:spcBef>
                <a:spcPct val="0"/>
              </a:spcBef>
            </a:pPr>
            <a:r>
              <a:rPr lang="lv-LV" sz="2083">
                <a:solidFill>
                  <a:schemeClr val="tx2"/>
                </a:solidFill>
                <a:latin typeface="Aptos" panose="020B0004020202020204" pitchFamily="34" charset="0"/>
              </a:rPr>
              <a:t>2025.gada </a:t>
            </a:r>
            <a:r>
              <a:rPr lang="lv-LV" sz="1873">
                <a:solidFill>
                  <a:schemeClr val="tx2"/>
                </a:solidFill>
                <a:latin typeface="Aptos" panose="020B0004020202020204" pitchFamily="34" charset="0"/>
                <a:ea typeface="Inter" panose="020B0604020202020204" charset="0"/>
              </a:rPr>
              <a:t>9</a:t>
            </a:r>
            <a:r>
              <a:rPr lang="lv-LV" sz="2083">
                <a:solidFill>
                  <a:schemeClr val="tx2"/>
                </a:solidFill>
                <a:latin typeface="Aptos" panose="020B0004020202020204" pitchFamily="34" charset="0"/>
              </a:rPr>
              <a:t>.septembrī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13106905" y="8608138"/>
            <a:ext cx="4786312" cy="13123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2623"/>
              </a:lnSpc>
            </a:pPr>
            <a:r>
              <a:rPr lang="lv-LV" sz="1873" b="1">
                <a:solidFill>
                  <a:srgbClr val="000000"/>
                </a:solidFill>
                <a:latin typeface="Aptos" panose="020B0004020202020204" pitchFamily="34" charset="0"/>
                <a:ea typeface="Inter" panose="020B0604020202020204" charset="0"/>
              </a:rPr>
              <a:t>Gundega Meirāne</a:t>
            </a:r>
          </a:p>
          <a:p>
            <a:pPr algn="r">
              <a:lnSpc>
                <a:spcPts val="2623"/>
              </a:lnSpc>
            </a:pPr>
            <a:r>
              <a:rPr lang="lv-LV" sz="1873">
                <a:solidFill>
                  <a:srgbClr val="000000"/>
                </a:solidFill>
                <a:latin typeface="Aptos" panose="020B0004020202020204" pitchFamily="34" charset="0"/>
                <a:ea typeface="Inter" panose="020B0604020202020204" charset="0"/>
              </a:rPr>
              <a:t>Informācijas un komunikācijas tehnoloģiju</a:t>
            </a:r>
          </a:p>
          <a:p>
            <a:pPr algn="r">
              <a:lnSpc>
                <a:spcPts val="2623"/>
              </a:lnSpc>
            </a:pPr>
            <a:r>
              <a:rPr lang="lv-LV" sz="1873">
                <a:solidFill>
                  <a:srgbClr val="000000"/>
                </a:solidFill>
                <a:latin typeface="Aptos" panose="020B0004020202020204" pitchFamily="34" charset="0"/>
                <a:ea typeface="Inter" panose="020B0604020202020204" charset="0"/>
              </a:rPr>
              <a:t>projektu nodaļas vecākā eksperte</a:t>
            </a:r>
          </a:p>
          <a:p>
            <a:pPr algn="r">
              <a:lnSpc>
                <a:spcPts val="2623"/>
              </a:lnSpc>
              <a:spcBef>
                <a:spcPct val="0"/>
              </a:spcBef>
            </a:pPr>
            <a:endParaRPr lang="lv-LV" sz="1873">
              <a:solidFill>
                <a:srgbClr val="000000"/>
              </a:solidFill>
              <a:latin typeface="Canva San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7002504" y="9710365"/>
            <a:ext cx="753522" cy="305176"/>
          </a:xfrm>
          <a:custGeom>
            <a:avLst/>
            <a:gdLst/>
            <a:ahLst/>
            <a:cxnLst/>
            <a:rect l="l" t="t" r="r" b="b"/>
            <a:pathLst>
              <a:path w="753522" h="305176">
                <a:moveTo>
                  <a:pt x="0" y="0"/>
                </a:moveTo>
                <a:lnTo>
                  <a:pt x="753523" y="0"/>
                </a:lnTo>
                <a:lnTo>
                  <a:pt x="753523" y="305177"/>
                </a:lnTo>
                <a:lnTo>
                  <a:pt x="0" y="30517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9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Freeform 3"/>
          <p:cNvSpPr/>
          <p:nvPr/>
        </p:nvSpPr>
        <p:spPr>
          <a:xfrm>
            <a:off x="481" y="0"/>
            <a:ext cx="2927447" cy="2927447"/>
          </a:xfrm>
          <a:custGeom>
            <a:avLst/>
            <a:gdLst/>
            <a:ahLst/>
            <a:cxnLst/>
            <a:rect l="l" t="t" r="r" b="b"/>
            <a:pathLst>
              <a:path w="2927447" h="2927447">
                <a:moveTo>
                  <a:pt x="0" y="0"/>
                </a:moveTo>
                <a:lnTo>
                  <a:pt x="2927447" y="0"/>
                </a:lnTo>
                <a:lnTo>
                  <a:pt x="2927447" y="2927447"/>
                </a:lnTo>
                <a:lnTo>
                  <a:pt x="0" y="2927447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" name="TextBox 4"/>
          <p:cNvSpPr txBox="1"/>
          <p:nvPr/>
        </p:nvSpPr>
        <p:spPr>
          <a:xfrm>
            <a:off x="6802530" y="1196181"/>
            <a:ext cx="5846612" cy="53508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373"/>
              </a:lnSpc>
            </a:pPr>
            <a:r>
              <a:rPr lang="en-US" sz="3200" b="1" err="1">
                <a:solidFill>
                  <a:srgbClr val="012169"/>
                </a:solidFill>
                <a:latin typeface="Aptos" panose="020B0004020202020204" pitchFamily="34" charset="0"/>
              </a:rPr>
              <a:t>Līguma</a:t>
            </a:r>
            <a:r>
              <a:rPr lang="en-US" sz="3200" b="1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3200" b="1" err="1">
                <a:solidFill>
                  <a:srgbClr val="012169"/>
                </a:solidFill>
                <a:latin typeface="Aptos" panose="020B0004020202020204" pitchFamily="34" charset="0"/>
              </a:rPr>
              <a:t>individuālā</a:t>
            </a:r>
            <a:r>
              <a:rPr lang="en-US" sz="3200" b="1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3200" b="1" err="1">
                <a:solidFill>
                  <a:srgbClr val="012169"/>
                </a:solidFill>
                <a:latin typeface="Aptos" panose="020B0004020202020204" pitchFamily="34" charset="0"/>
              </a:rPr>
              <a:t>daļa</a:t>
            </a:r>
            <a:endParaRPr lang="en-US" sz="3364">
              <a:solidFill>
                <a:srgbClr val="012169"/>
              </a:solidFill>
              <a:latin typeface="Canva Sans Bold"/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1631852" y="3417001"/>
            <a:ext cx="15601071" cy="345299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528955" lvl="1" indent="-264160" algn="just">
              <a:lnSpc>
                <a:spcPts val="3431"/>
              </a:lnSpc>
              <a:buFont typeface="Arial"/>
              <a:buChar char="•"/>
            </a:pP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Projekta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darbības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īsteno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ne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ilgāk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kā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līdz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b="1">
                <a:solidFill>
                  <a:srgbClr val="012169"/>
                </a:solidFill>
                <a:latin typeface="Aptos" panose="020B0004020202020204" pitchFamily="34" charset="0"/>
              </a:rPr>
              <a:t>2025.gada 15.oktobrim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;</a:t>
            </a:r>
            <a:endParaRPr lang="en-US" sz="2800">
              <a:latin typeface="Aptos" panose="020B0004020202020204" pitchFamily="34" charset="0"/>
              <a:cs typeface="Calibri"/>
            </a:endParaRPr>
          </a:p>
          <a:p>
            <a:pPr marL="528955" lvl="1" indent="-264160" algn="just">
              <a:lnSpc>
                <a:spcPts val="3431"/>
              </a:lnSpc>
              <a:buFont typeface="Arial"/>
              <a:buChar char="•"/>
            </a:pP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Izmaksas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attiecināmas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b="1">
                <a:solidFill>
                  <a:srgbClr val="012169"/>
                </a:solidFill>
                <a:latin typeface="Aptos" panose="020B0004020202020204" pitchFamily="34" charset="0"/>
              </a:rPr>
              <a:t>no 2024.gada 5.marta 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u</a:t>
            </a:r>
            <a:r>
              <a:rPr lang="lv-LV" sz="2800">
                <a:solidFill>
                  <a:srgbClr val="012169"/>
                </a:solidFill>
                <a:latin typeface="Aptos" panose="020B0004020202020204" pitchFamily="34" charset="0"/>
              </a:rPr>
              <a:t>n ne vēlāk kā </a:t>
            </a:r>
            <a:r>
              <a:rPr lang="lv-LV" sz="2800" b="1">
                <a:solidFill>
                  <a:srgbClr val="012169"/>
                </a:solidFill>
                <a:latin typeface="Aptos" panose="020B0004020202020204" pitchFamily="34" charset="0"/>
              </a:rPr>
              <a:t>līdz 2025.gada 15.oktobrim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;</a:t>
            </a:r>
          </a:p>
          <a:p>
            <a:pPr marL="528955" lvl="1" indent="-264160" algn="just">
              <a:lnSpc>
                <a:spcPts val="3431"/>
              </a:lnSpc>
              <a:buFont typeface="Arial"/>
              <a:buChar char="•"/>
            </a:pP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Projekta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tiešo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attiecināmo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izmaksu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apmērs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–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granta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līdzfinansējums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b="1">
                <a:solidFill>
                  <a:srgbClr val="012169"/>
                </a:solidFill>
                <a:latin typeface="Aptos" panose="020B0004020202020204" pitchFamily="34" charset="0"/>
              </a:rPr>
              <a:t>max 50%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;</a:t>
            </a:r>
            <a:endParaRPr lang="en-US" sz="2800">
              <a:solidFill>
                <a:srgbClr val="012169"/>
              </a:solidFill>
              <a:latin typeface="Aptos" panose="020B0004020202020204" pitchFamily="34" charset="0"/>
              <a:ea typeface="Inter"/>
            </a:endParaRPr>
          </a:p>
          <a:p>
            <a:pPr marL="528955" lvl="1" indent="-264160" algn="just">
              <a:lnSpc>
                <a:spcPts val="3431"/>
              </a:lnSpc>
              <a:buFont typeface="Arial"/>
              <a:buChar char="•"/>
            </a:pP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Var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saņemt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b="1" err="1">
                <a:solidFill>
                  <a:srgbClr val="012169"/>
                </a:solidFill>
                <a:latin typeface="Aptos" panose="020B0004020202020204" pitchFamily="34" charset="0"/>
              </a:rPr>
              <a:t>avansa</a:t>
            </a:r>
            <a:r>
              <a:rPr lang="en-US" sz="2800" b="1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b="1" err="1">
                <a:solidFill>
                  <a:srgbClr val="012169"/>
                </a:solidFill>
                <a:latin typeface="Aptos" panose="020B0004020202020204" pitchFamily="34" charset="0"/>
              </a:rPr>
              <a:t>maksājumu</a:t>
            </a:r>
            <a:r>
              <a:rPr lang="en-US" sz="2800" b="1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b="1" err="1">
                <a:solidFill>
                  <a:srgbClr val="012169"/>
                </a:solidFill>
                <a:latin typeface="Aptos" panose="020B0004020202020204" pitchFamily="34" charset="0"/>
              </a:rPr>
              <a:t>līdz</a:t>
            </a:r>
            <a:r>
              <a:rPr lang="en-US" sz="2800" b="1">
                <a:solidFill>
                  <a:srgbClr val="012169"/>
                </a:solidFill>
                <a:latin typeface="Aptos" panose="020B0004020202020204" pitchFamily="34" charset="0"/>
              </a:rPr>
              <a:t> 50% </a:t>
            </a:r>
            <a:r>
              <a:rPr lang="lv-LV" sz="2800">
                <a:solidFill>
                  <a:srgbClr val="012169"/>
                </a:solidFill>
                <a:latin typeface="Aptos" panose="020B0004020202020204" pitchFamily="34" charset="0"/>
              </a:rPr>
              <a:t>no projektam piešķirtā </a:t>
            </a:r>
            <a:r>
              <a:rPr lang="lv-LV" sz="2800" err="1">
                <a:solidFill>
                  <a:srgbClr val="012169"/>
                </a:solidFill>
                <a:latin typeface="Aptos" panose="020B0004020202020204" pitchFamily="34" charset="0"/>
              </a:rPr>
              <a:t>kiberdrošības</a:t>
            </a:r>
            <a:r>
              <a:rPr lang="lv-LV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lv-LV" sz="2800" err="1">
                <a:solidFill>
                  <a:srgbClr val="012169"/>
                </a:solidFill>
                <a:latin typeface="Aptos" panose="020B0004020202020204" pitchFamily="34" charset="0"/>
              </a:rPr>
              <a:t>grantu</a:t>
            </a:r>
            <a:r>
              <a:rPr lang="lv-LV" sz="2800">
                <a:solidFill>
                  <a:srgbClr val="012169"/>
                </a:solidFill>
                <a:latin typeface="Aptos" panose="020B0004020202020204" pitchFamily="34" charset="0"/>
              </a:rPr>
              <a:t> finansējuma.</a:t>
            </a:r>
            <a:endParaRPr lang="en-US" sz="2800">
              <a:solidFill>
                <a:srgbClr val="012169"/>
              </a:solidFill>
              <a:latin typeface="Aptos" panose="020B0004020202020204" pitchFamily="34" charset="0"/>
            </a:endParaRPr>
          </a:p>
          <a:p>
            <a:pPr>
              <a:lnSpc>
                <a:spcPts val="3431"/>
              </a:lnSpc>
            </a:pPr>
            <a:endParaRPr lang="en-US" sz="2450">
              <a:solidFill>
                <a:srgbClr val="012169"/>
              </a:solidFill>
              <a:latin typeface="Inter"/>
            </a:endParaRPr>
          </a:p>
          <a:p>
            <a:pPr>
              <a:lnSpc>
                <a:spcPts val="3431"/>
              </a:lnSpc>
            </a:pPr>
            <a:endParaRPr lang="en-US" sz="2450">
              <a:solidFill>
                <a:srgbClr val="012169"/>
              </a:solidFill>
              <a:latin typeface="Inter"/>
            </a:endParaRPr>
          </a:p>
          <a:p>
            <a:pPr>
              <a:lnSpc>
                <a:spcPts val="3431"/>
              </a:lnSpc>
            </a:pPr>
            <a:endParaRPr lang="en-US" sz="2450">
              <a:solidFill>
                <a:srgbClr val="012169"/>
              </a:solidFill>
              <a:latin typeface="Inter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7002504" y="9710365"/>
            <a:ext cx="753522" cy="305176"/>
          </a:xfrm>
          <a:custGeom>
            <a:avLst/>
            <a:gdLst/>
            <a:ahLst/>
            <a:cxnLst/>
            <a:rect l="l" t="t" r="r" b="b"/>
            <a:pathLst>
              <a:path w="753522" h="305176">
                <a:moveTo>
                  <a:pt x="0" y="0"/>
                </a:moveTo>
                <a:lnTo>
                  <a:pt x="753523" y="0"/>
                </a:lnTo>
                <a:lnTo>
                  <a:pt x="753523" y="305177"/>
                </a:lnTo>
                <a:lnTo>
                  <a:pt x="0" y="30517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9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Freeform 3"/>
          <p:cNvSpPr/>
          <p:nvPr/>
        </p:nvSpPr>
        <p:spPr>
          <a:xfrm>
            <a:off x="481" y="0"/>
            <a:ext cx="2927447" cy="2927447"/>
          </a:xfrm>
          <a:custGeom>
            <a:avLst/>
            <a:gdLst/>
            <a:ahLst/>
            <a:cxnLst/>
            <a:rect l="l" t="t" r="r" b="b"/>
            <a:pathLst>
              <a:path w="2927447" h="2927447">
                <a:moveTo>
                  <a:pt x="0" y="0"/>
                </a:moveTo>
                <a:lnTo>
                  <a:pt x="2927447" y="0"/>
                </a:lnTo>
                <a:lnTo>
                  <a:pt x="2927447" y="2927447"/>
                </a:lnTo>
                <a:lnTo>
                  <a:pt x="0" y="2927447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" name="TextBox 4"/>
          <p:cNvSpPr txBox="1"/>
          <p:nvPr/>
        </p:nvSpPr>
        <p:spPr>
          <a:xfrm>
            <a:off x="6651825" y="1245481"/>
            <a:ext cx="6530775" cy="53508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373"/>
              </a:lnSpc>
            </a:pPr>
            <a:r>
              <a:rPr lang="en-US" sz="3200" b="1" err="1">
                <a:solidFill>
                  <a:srgbClr val="012169"/>
                </a:solidFill>
                <a:latin typeface="Aptos" panose="020B0004020202020204" pitchFamily="34" charset="0"/>
              </a:rPr>
              <a:t>Līguma</a:t>
            </a:r>
            <a:r>
              <a:rPr lang="en-US" sz="3200" b="1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3200" b="1" err="1">
                <a:solidFill>
                  <a:srgbClr val="012169"/>
                </a:solidFill>
                <a:latin typeface="Aptos" panose="020B0004020202020204" pitchFamily="34" charset="0"/>
              </a:rPr>
              <a:t>vispārīgie</a:t>
            </a:r>
            <a:r>
              <a:rPr lang="en-US" sz="3200" b="1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3200" b="1" err="1">
                <a:solidFill>
                  <a:srgbClr val="012169"/>
                </a:solidFill>
                <a:latin typeface="Aptos" panose="020B0004020202020204" pitchFamily="34" charset="0"/>
              </a:rPr>
              <a:t>noteikumi</a:t>
            </a:r>
            <a:endParaRPr lang="en-US" sz="3364">
              <a:solidFill>
                <a:srgbClr val="012169"/>
              </a:solidFill>
              <a:latin typeface="Canva Sans Bold"/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1695645" y="3078348"/>
            <a:ext cx="16184392" cy="596317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3571"/>
              </a:lnSpc>
            </a:pP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Finansējuma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saņēmēja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vispārīgie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pienākumi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un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tiesības</a:t>
            </a:r>
            <a:endParaRPr lang="en-US" sz="2800">
              <a:solidFill>
                <a:srgbClr val="012169"/>
              </a:solidFill>
              <a:latin typeface="Aptos" panose="020B0004020202020204" pitchFamily="34" charset="0"/>
            </a:endParaRPr>
          </a:p>
          <a:p>
            <a:pPr algn="just">
              <a:lnSpc>
                <a:spcPts val="3291"/>
              </a:lnSpc>
            </a:pPr>
            <a:endParaRPr lang="en-US" sz="2800">
              <a:solidFill>
                <a:srgbClr val="012169"/>
              </a:solidFill>
              <a:latin typeface="Aptos" panose="020B0004020202020204" pitchFamily="34" charset="0"/>
            </a:endParaRPr>
          </a:p>
          <a:p>
            <a:pPr marL="507565" lvl="1" indent="-253783" algn="just">
              <a:lnSpc>
                <a:spcPts val="3291"/>
              </a:lnSpc>
              <a:buFont typeface="Arial"/>
              <a:buChar char="•"/>
            </a:pP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Projekta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attiecināmie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b="1" err="1">
                <a:solidFill>
                  <a:srgbClr val="012169"/>
                </a:solidFill>
                <a:latin typeface="Aptos" panose="020B0004020202020204" pitchFamily="34" charset="0"/>
              </a:rPr>
              <a:t>izdevumi</a:t>
            </a:r>
            <a:r>
              <a:rPr lang="en-US" sz="2800" b="1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b="1" err="1">
                <a:solidFill>
                  <a:srgbClr val="012169"/>
                </a:solidFill>
                <a:latin typeface="Aptos" panose="020B0004020202020204" pitchFamily="34" charset="0"/>
              </a:rPr>
              <a:t>tieši</a:t>
            </a:r>
            <a:r>
              <a:rPr lang="en-US" sz="2800" b="1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b="1" err="1">
                <a:solidFill>
                  <a:srgbClr val="012169"/>
                </a:solidFill>
                <a:latin typeface="Aptos" panose="020B0004020202020204" pitchFamily="34" charset="0"/>
              </a:rPr>
              <a:t>saistīti</a:t>
            </a:r>
            <a:r>
              <a:rPr lang="en-US" sz="2800" b="1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ar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projekta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mērķu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sasniegšanu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;</a:t>
            </a:r>
          </a:p>
          <a:p>
            <a:pPr marL="507565" lvl="1" indent="-253783" algn="just">
              <a:lnSpc>
                <a:spcPts val="3291"/>
              </a:lnSpc>
              <a:buFont typeface="Arial"/>
              <a:buChar char="•"/>
            </a:pP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Projektā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paredzēto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b="1" err="1">
                <a:solidFill>
                  <a:srgbClr val="012169"/>
                </a:solidFill>
                <a:latin typeface="Aptos" panose="020B0004020202020204" pitchFamily="34" charset="0"/>
              </a:rPr>
              <a:t>mērķu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un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projekta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darbību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b="1" err="1">
                <a:solidFill>
                  <a:srgbClr val="012169"/>
                </a:solidFill>
                <a:latin typeface="Aptos" panose="020B0004020202020204" pitchFamily="34" charset="0"/>
              </a:rPr>
              <a:t>rezultātu</a:t>
            </a:r>
            <a:r>
              <a:rPr lang="en-US" sz="2800" b="1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b="1" err="1">
                <a:solidFill>
                  <a:srgbClr val="012169"/>
                </a:solidFill>
                <a:latin typeface="Aptos" panose="020B0004020202020204" pitchFamily="34" charset="0"/>
              </a:rPr>
              <a:t>sasniegšana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;</a:t>
            </a:r>
          </a:p>
          <a:p>
            <a:pPr marL="507565" lvl="1" indent="-253783" algn="just">
              <a:lnSpc>
                <a:spcPts val="3291"/>
              </a:lnSpc>
              <a:buFont typeface="Arial"/>
              <a:buChar char="•"/>
            </a:pPr>
            <a:r>
              <a:rPr lang="en-US" sz="2800" b="1" err="1">
                <a:solidFill>
                  <a:srgbClr val="012169"/>
                </a:solidFill>
                <a:latin typeface="Aptos" panose="020B0004020202020204" pitchFamily="34" charset="0"/>
              </a:rPr>
              <a:t>Publicitātes</a:t>
            </a:r>
            <a:r>
              <a:rPr lang="en-US" sz="2800" b="1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b="1" err="1">
                <a:solidFill>
                  <a:srgbClr val="012169"/>
                </a:solidFill>
                <a:latin typeface="Aptos" panose="020B0004020202020204" pitchFamily="34" charset="0"/>
              </a:rPr>
              <a:t>pasākumi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jānodrošina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līdz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projekta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īstenošanas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beigām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, t.sk. </a:t>
            </a:r>
            <a:r>
              <a:rPr lang="lv-LV" sz="2800">
                <a:solidFill>
                  <a:srgbClr val="012169"/>
                </a:solidFill>
                <a:latin typeface="Aptos" panose="020B0004020202020204" pitchFamily="34" charset="0"/>
              </a:rPr>
              <a:t>tīmekļa vietnē (ja tāda ir izveidota) publicēt īsu un samērīgu aprakstu par projektu, tā mērķiem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;</a:t>
            </a:r>
          </a:p>
          <a:p>
            <a:pPr marL="507565" lvl="1" indent="-253783" algn="just">
              <a:lnSpc>
                <a:spcPts val="3291"/>
              </a:lnSpc>
              <a:buFont typeface="Arial"/>
              <a:buChar char="•"/>
            </a:pP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Projekta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īstenošanas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dokumentos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jānorāda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b="1" err="1">
                <a:solidFill>
                  <a:srgbClr val="012169"/>
                </a:solidFill>
                <a:latin typeface="Aptos" panose="020B0004020202020204" pitchFamily="34" charset="0"/>
              </a:rPr>
              <a:t>atsauci</a:t>
            </a:r>
            <a:r>
              <a:rPr lang="en-US" sz="2800" b="1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b="1" err="1">
                <a:solidFill>
                  <a:srgbClr val="012169"/>
                </a:solidFill>
                <a:latin typeface="Aptos" panose="020B0004020202020204" pitchFamily="34" charset="0"/>
              </a:rPr>
              <a:t>uz</a:t>
            </a:r>
            <a:r>
              <a:rPr lang="en-US" sz="2800" b="1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b="1" err="1">
                <a:solidFill>
                  <a:srgbClr val="012169"/>
                </a:solidFill>
                <a:latin typeface="Aptos" panose="020B0004020202020204" pitchFamily="34" charset="0"/>
              </a:rPr>
              <a:t>projektu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;</a:t>
            </a:r>
          </a:p>
          <a:p>
            <a:pPr marL="507565" lvl="1" indent="-253783" algn="just">
              <a:lnSpc>
                <a:spcPts val="3291"/>
              </a:lnSpc>
              <a:buFont typeface="Arial"/>
              <a:buChar char="•"/>
            </a:pPr>
            <a:r>
              <a:rPr lang="en-US" sz="2800" b="1" err="1">
                <a:solidFill>
                  <a:srgbClr val="012169"/>
                </a:solidFill>
                <a:latin typeface="Aptos" panose="020B0004020202020204" pitchFamily="34" charset="0"/>
              </a:rPr>
              <a:t>Nepieļaut</a:t>
            </a:r>
            <a:r>
              <a:rPr lang="en-US" sz="2800" b="1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b="1" err="1">
                <a:solidFill>
                  <a:srgbClr val="012169"/>
                </a:solidFill>
                <a:latin typeface="Aptos" panose="020B0004020202020204" pitchFamily="34" charset="0"/>
              </a:rPr>
              <a:t>interešu</a:t>
            </a:r>
            <a:r>
              <a:rPr lang="en-US" sz="2800" b="1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b="1" err="1">
                <a:solidFill>
                  <a:srgbClr val="012169"/>
                </a:solidFill>
                <a:latin typeface="Aptos" panose="020B0004020202020204" pitchFamily="34" charset="0"/>
              </a:rPr>
              <a:t>konflikta</a:t>
            </a:r>
            <a:r>
              <a:rPr lang="en-US" sz="2800" b="1">
                <a:solidFill>
                  <a:srgbClr val="012169"/>
                </a:solidFill>
                <a:latin typeface="Aptos" panose="020B0004020202020204" pitchFamily="34" charset="0"/>
              </a:rPr>
              <a:t>, </a:t>
            </a:r>
            <a:r>
              <a:rPr lang="en-US" sz="2800" b="1" err="1">
                <a:solidFill>
                  <a:srgbClr val="012169"/>
                </a:solidFill>
                <a:latin typeface="Aptos" panose="020B0004020202020204" pitchFamily="34" charset="0"/>
              </a:rPr>
              <a:t>korupcijas</a:t>
            </a:r>
            <a:r>
              <a:rPr lang="en-US" sz="2800" b="1">
                <a:solidFill>
                  <a:srgbClr val="012169"/>
                </a:solidFill>
                <a:latin typeface="Aptos" panose="020B0004020202020204" pitchFamily="34" charset="0"/>
              </a:rPr>
              <a:t>, </a:t>
            </a:r>
            <a:r>
              <a:rPr lang="en-US" sz="2800" b="1" err="1">
                <a:solidFill>
                  <a:srgbClr val="012169"/>
                </a:solidFill>
                <a:latin typeface="Aptos" panose="020B0004020202020204" pitchFamily="34" charset="0"/>
              </a:rPr>
              <a:t>krāpšanas</a:t>
            </a:r>
            <a:r>
              <a:rPr lang="en-US" sz="2800" b="1">
                <a:solidFill>
                  <a:srgbClr val="012169"/>
                </a:solidFill>
                <a:latin typeface="Aptos" panose="020B0004020202020204" pitchFamily="34" charset="0"/>
              </a:rPr>
              <a:t> un </a:t>
            </a:r>
            <a:r>
              <a:rPr lang="en-US" sz="2800" b="1" err="1">
                <a:solidFill>
                  <a:srgbClr val="012169"/>
                </a:solidFill>
                <a:latin typeface="Aptos" panose="020B0004020202020204" pitchFamily="34" charset="0"/>
              </a:rPr>
              <a:t>dubultā</a:t>
            </a:r>
            <a:r>
              <a:rPr lang="en-US" sz="2800" b="1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b="1" err="1">
                <a:solidFill>
                  <a:srgbClr val="012169"/>
                </a:solidFill>
                <a:latin typeface="Aptos" panose="020B0004020202020204" pitchFamily="34" charset="0"/>
              </a:rPr>
              <a:t>finansējuma</a:t>
            </a:r>
            <a:r>
              <a:rPr lang="en-US" sz="2800" b="1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situācijas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iestāšanos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;</a:t>
            </a:r>
          </a:p>
          <a:p>
            <a:pPr marL="507565" lvl="1" indent="-253783" algn="just">
              <a:lnSpc>
                <a:spcPts val="3291"/>
              </a:lnSpc>
              <a:buFont typeface="Arial"/>
              <a:buChar char="•"/>
            </a:pP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Dokumentu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glabāšanas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principi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(</a:t>
            </a:r>
            <a:r>
              <a:rPr lang="lv-LV" sz="2800">
                <a:solidFill>
                  <a:srgbClr val="012169"/>
                </a:solidFill>
                <a:latin typeface="Aptos" panose="020B0004020202020204" pitchFamily="34" charset="0"/>
              </a:rPr>
              <a:t>projekta īstenošanas laikā un 10 gadus no lēmuma datuma par </a:t>
            </a:r>
            <a:r>
              <a:rPr lang="lv-LV" sz="2800" err="1">
                <a:solidFill>
                  <a:srgbClr val="012169"/>
                </a:solidFill>
                <a:latin typeface="Aptos" panose="020B0004020202020204" pitchFamily="34" charset="0"/>
              </a:rPr>
              <a:t>kiberdrošības</a:t>
            </a:r>
            <a:r>
              <a:rPr lang="lv-LV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lv-LV" sz="2800" err="1">
                <a:solidFill>
                  <a:srgbClr val="012169"/>
                </a:solidFill>
                <a:latin typeface="Aptos" panose="020B0004020202020204" pitchFamily="34" charset="0"/>
              </a:rPr>
              <a:t>granta</a:t>
            </a:r>
            <a:r>
              <a:rPr lang="lv-LV" sz="2800">
                <a:solidFill>
                  <a:srgbClr val="012169"/>
                </a:solidFill>
                <a:latin typeface="Aptos" panose="020B0004020202020204" pitchFamily="34" charset="0"/>
              </a:rPr>
              <a:t> finansējuma piešķiršanas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);</a:t>
            </a:r>
          </a:p>
          <a:p>
            <a:pPr marL="507565" lvl="1" indent="-253783" algn="just">
              <a:lnSpc>
                <a:spcPts val="3291"/>
              </a:lnSpc>
              <a:buFont typeface="Arial"/>
              <a:buChar char="•"/>
            </a:pP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Neatgūt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pievienotās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vērtības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nodokli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, ja to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paredzēts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saņemt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kā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atbalsta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summu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un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nodrošināt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tā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nodalītu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uzskaiti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; </a:t>
            </a:r>
          </a:p>
          <a:p>
            <a:pPr marL="507565" lvl="1" indent="-253783" algn="just">
              <a:lnSpc>
                <a:spcPts val="3291"/>
              </a:lnSpc>
              <a:buFont typeface="Arial"/>
              <a:buChar char="•"/>
            </a:pP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Projekta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izmaksu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pieauguma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gadījumā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segt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izmaksu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pieaugumu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no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saviem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līdzekļiem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;</a:t>
            </a:r>
          </a:p>
          <a:p>
            <a:pPr marL="507565" lvl="1" indent="-253783" algn="just">
              <a:lnSpc>
                <a:spcPts val="3291"/>
              </a:lnSpc>
              <a:buFont typeface="Arial"/>
              <a:buChar char="•"/>
            </a:pP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Projekta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b="1" err="1">
                <a:solidFill>
                  <a:srgbClr val="012169"/>
                </a:solidFill>
                <a:latin typeface="Aptos" panose="020B0004020202020204" pitchFamily="34" charset="0"/>
              </a:rPr>
              <a:t>rezultātu</a:t>
            </a:r>
            <a:r>
              <a:rPr lang="en-US" sz="2800" b="1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b="1" err="1">
                <a:solidFill>
                  <a:srgbClr val="012169"/>
                </a:solidFill>
                <a:latin typeface="Aptos" panose="020B0004020202020204" pitchFamily="34" charset="0"/>
              </a:rPr>
              <a:t>saglabāšana</a:t>
            </a:r>
            <a:r>
              <a:rPr lang="en-US" sz="2800" b="1">
                <a:solidFill>
                  <a:srgbClr val="012169"/>
                </a:solidFill>
                <a:latin typeface="Aptos" panose="020B0004020202020204" pitchFamily="34" charset="0"/>
              </a:rPr>
              <a:t> un </a:t>
            </a:r>
            <a:r>
              <a:rPr lang="en-US" sz="2800" b="1" err="1">
                <a:solidFill>
                  <a:srgbClr val="012169"/>
                </a:solidFill>
                <a:latin typeface="Aptos" panose="020B0004020202020204" pitchFamily="34" charset="0"/>
              </a:rPr>
              <a:t>ilgtspēja</a:t>
            </a:r>
            <a:r>
              <a:rPr lang="en-US" sz="2800" b="1">
                <a:solidFill>
                  <a:srgbClr val="012169"/>
                </a:solidFill>
                <a:latin typeface="Aptos" panose="020B0004020202020204" pitchFamily="34" charset="0"/>
              </a:rPr>
              <a:t>.</a:t>
            </a:r>
            <a:endParaRPr lang="en-US" sz="2350">
              <a:solidFill>
                <a:srgbClr val="012169"/>
              </a:solidFill>
              <a:latin typeface="Inter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7002504" y="9710365"/>
            <a:ext cx="753522" cy="305176"/>
          </a:xfrm>
          <a:custGeom>
            <a:avLst/>
            <a:gdLst/>
            <a:ahLst/>
            <a:cxnLst/>
            <a:rect l="l" t="t" r="r" b="b"/>
            <a:pathLst>
              <a:path w="753522" h="305176">
                <a:moveTo>
                  <a:pt x="0" y="0"/>
                </a:moveTo>
                <a:lnTo>
                  <a:pt x="753523" y="0"/>
                </a:lnTo>
                <a:lnTo>
                  <a:pt x="753523" y="305177"/>
                </a:lnTo>
                <a:lnTo>
                  <a:pt x="0" y="30517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9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Freeform 3"/>
          <p:cNvSpPr/>
          <p:nvPr/>
        </p:nvSpPr>
        <p:spPr>
          <a:xfrm>
            <a:off x="481" y="0"/>
            <a:ext cx="2927447" cy="2927447"/>
          </a:xfrm>
          <a:custGeom>
            <a:avLst/>
            <a:gdLst/>
            <a:ahLst/>
            <a:cxnLst/>
            <a:rect l="l" t="t" r="r" b="b"/>
            <a:pathLst>
              <a:path w="2927447" h="2927447">
                <a:moveTo>
                  <a:pt x="0" y="0"/>
                </a:moveTo>
                <a:lnTo>
                  <a:pt x="2927447" y="0"/>
                </a:lnTo>
                <a:lnTo>
                  <a:pt x="2927447" y="2927447"/>
                </a:lnTo>
                <a:lnTo>
                  <a:pt x="0" y="2927447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" name="TextBox 4"/>
          <p:cNvSpPr txBox="1"/>
          <p:nvPr/>
        </p:nvSpPr>
        <p:spPr>
          <a:xfrm>
            <a:off x="6651823" y="1066797"/>
            <a:ext cx="6683175" cy="53508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373"/>
              </a:lnSpc>
            </a:pPr>
            <a:r>
              <a:rPr lang="en-US" sz="3200" b="1" err="1">
                <a:solidFill>
                  <a:srgbClr val="012169"/>
                </a:solidFill>
                <a:latin typeface="Aptos" panose="020B0004020202020204" pitchFamily="34" charset="0"/>
              </a:rPr>
              <a:t>Līguma</a:t>
            </a:r>
            <a:r>
              <a:rPr lang="en-US" sz="3200" b="1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3200" b="1" err="1">
                <a:solidFill>
                  <a:srgbClr val="012169"/>
                </a:solidFill>
                <a:latin typeface="Aptos" panose="020B0004020202020204" pitchFamily="34" charset="0"/>
              </a:rPr>
              <a:t>vispārīgie</a:t>
            </a:r>
            <a:r>
              <a:rPr lang="en-US" sz="3200" b="1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3200" b="1" err="1">
                <a:solidFill>
                  <a:srgbClr val="012169"/>
                </a:solidFill>
                <a:latin typeface="Aptos" panose="020B0004020202020204" pitchFamily="34" charset="0"/>
              </a:rPr>
              <a:t>noteikumi</a:t>
            </a:r>
            <a:endParaRPr lang="en-US" sz="3364">
              <a:solidFill>
                <a:srgbClr val="012169"/>
              </a:solidFill>
              <a:latin typeface="Canva Sans Bold"/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2431539" y="2668676"/>
            <a:ext cx="15123745" cy="719427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3291"/>
              </a:lnSpc>
              <a:spcBef>
                <a:spcPct val="0"/>
              </a:spcBef>
            </a:pPr>
            <a:r>
              <a:rPr lang="en-US" sz="2800" u="none" strike="noStrike" err="1">
                <a:solidFill>
                  <a:srgbClr val="012169"/>
                </a:solidFill>
                <a:latin typeface="Aptos" panose="020B0004020202020204" pitchFamily="34" charset="0"/>
              </a:rPr>
              <a:t>Grāmatvedības</a:t>
            </a:r>
            <a:r>
              <a:rPr lang="en-US" sz="2800" u="none" strike="noStrike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u="none" strike="noStrike" err="1">
                <a:solidFill>
                  <a:srgbClr val="012169"/>
                </a:solidFill>
                <a:latin typeface="Aptos" panose="020B0004020202020204" pitchFamily="34" charset="0"/>
              </a:rPr>
              <a:t>uzskaite</a:t>
            </a:r>
            <a:endParaRPr lang="lv-LV" sz="2800" u="none" strike="noStrike">
              <a:solidFill>
                <a:srgbClr val="012169"/>
              </a:solidFill>
              <a:latin typeface="Aptos" panose="020B0004020202020204" pitchFamily="34" charset="0"/>
            </a:endParaRPr>
          </a:p>
          <a:p>
            <a:pPr algn="just">
              <a:lnSpc>
                <a:spcPts val="3291"/>
              </a:lnSpc>
              <a:spcBef>
                <a:spcPct val="0"/>
              </a:spcBef>
            </a:pPr>
            <a:endParaRPr lang="en-US" sz="2800" u="none" strike="noStrike">
              <a:solidFill>
                <a:srgbClr val="012169"/>
              </a:solidFill>
              <a:latin typeface="Aptos" panose="020B0004020202020204" pitchFamily="34" charset="0"/>
            </a:endParaRPr>
          </a:p>
          <a:p>
            <a:pPr marL="507565" lvl="1" indent="-253783" algn="just">
              <a:lnSpc>
                <a:spcPts val="3291"/>
              </a:lnSpc>
              <a:spcBef>
                <a:spcPct val="0"/>
              </a:spcBef>
              <a:buFont typeface="Arial"/>
              <a:buChar char="•"/>
            </a:pPr>
            <a:r>
              <a:rPr lang="en-US" sz="2800" b="1" u="none" strike="noStrike" err="1">
                <a:solidFill>
                  <a:srgbClr val="012169"/>
                </a:solidFill>
                <a:latin typeface="Aptos" panose="020B0004020202020204" pitchFamily="34" charset="0"/>
              </a:rPr>
              <a:t>Veikto</a:t>
            </a:r>
            <a:r>
              <a:rPr lang="en-US" sz="2800" b="1" u="none" strike="noStrike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b="1" u="none" strike="noStrike" err="1">
                <a:solidFill>
                  <a:srgbClr val="012169"/>
                </a:solidFill>
                <a:latin typeface="Aptos" panose="020B0004020202020204" pitchFamily="34" charset="0"/>
              </a:rPr>
              <a:t>maksājumu</a:t>
            </a:r>
            <a:r>
              <a:rPr lang="en-US" sz="2800" b="1" u="none" strike="noStrike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b="1" u="none" strike="noStrike" err="1">
                <a:solidFill>
                  <a:srgbClr val="012169"/>
                </a:solidFill>
                <a:latin typeface="Aptos" panose="020B0004020202020204" pitchFamily="34" charset="0"/>
              </a:rPr>
              <a:t>izsekojamība</a:t>
            </a:r>
            <a:r>
              <a:rPr lang="en-US" sz="2800" b="1" u="none" strike="noStrike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u="none" strike="noStrike">
                <a:solidFill>
                  <a:srgbClr val="012169"/>
                </a:solidFill>
                <a:latin typeface="Aptos" panose="020B0004020202020204" pitchFamily="34" charset="0"/>
              </a:rPr>
              <a:t>– </a:t>
            </a:r>
            <a:r>
              <a:rPr lang="en-US" sz="2800" u="none" strike="noStrike" err="1">
                <a:solidFill>
                  <a:srgbClr val="012169"/>
                </a:solidFill>
                <a:latin typeface="Aptos" panose="020B0004020202020204" pitchFamily="34" charset="0"/>
              </a:rPr>
              <a:t>projekta</a:t>
            </a:r>
            <a:r>
              <a:rPr lang="en-US" sz="2800" u="none" strike="noStrike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u="none" strike="noStrike" err="1">
                <a:solidFill>
                  <a:srgbClr val="012169"/>
                </a:solidFill>
                <a:latin typeface="Aptos" panose="020B0004020202020204" pitchFamily="34" charset="0"/>
              </a:rPr>
              <a:t>norēķina</a:t>
            </a:r>
            <a:r>
              <a:rPr lang="en-US" sz="2800" u="none" strike="noStrike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u="none" strike="noStrike" err="1">
                <a:solidFill>
                  <a:srgbClr val="012169"/>
                </a:solidFill>
                <a:latin typeface="Aptos" panose="020B0004020202020204" pitchFamily="34" charset="0"/>
              </a:rPr>
              <a:t>konts</a:t>
            </a:r>
            <a:r>
              <a:rPr lang="en-US" sz="2800" u="none" strike="noStrike">
                <a:solidFill>
                  <a:srgbClr val="012169"/>
                </a:solidFill>
                <a:latin typeface="Aptos" panose="020B0004020202020204" pitchFamily="34" charset="0"/>
              </a:rPr>
              <a:t> ES </a:t>
            </a:r>
            <a:r>
              <a:rPr lang="en-US" sz="2800" u="none" strike="noStrike" err="1">
                <a:solidFill>
                  <a:srgbClr val="012169"/>
                </a:solidFill>
                <a:latin typeface="Aptos" panose="020B0004020202020204" pitchFamily="34" charset="0"/>
              </a:rPr>
              <a:t>dalībvalstī</a:t>
            </a:r>
            <a:r>
              <a:rPr lang="en-US" sz="2800" u="none" strike="noStrike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u="none" strike="noStrike" err="1">
                <a:solidFill>
                  <a:srgbClr val="012169"/>
                </a:solidFill>
                <a:latin typeface="Aptos" panose="020B0004020202020204" pitchFamily="34" charset="0"/>
              </a:rPr>
              <a:t>vai</a:t>
            </a:r>
            <a:r>
              <a:rPr lang="en-US" sz="2800" u="none" strike="noStrike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u="none" strike="noStrike" err="1">
                <a:solidFill>
                  <a:srgbClr val="012169"/>
                </a:solidFill>
                <a:latin typeface="Aptos" panose="020B0004020202020204" pitchFamily="34" charset="0"/>
              </a:rPr>
              <a:t>Eiropas</a:t>
            </a:r>
            <a:r>
              <a:rPr lang="en-US" sz="2800" u="none" strike="noStrike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u="none" strike="noStrike" err="1">
                <a:solidFill>
                  <a:srgbClr val="012169"/>
                </a:solidFill>
                <a:latin typeface="Aptos" panose="020B0004020202020204" pitchFamily="34" charset="0"/>
              </a:rPr>
              <a:t>Ekonomikas</a:t>
            </a:r>
            <a:r>
              <a:rPr lang="en-US" sz="2800" u="none" strike="noStrike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u="none" strike="noStrike" err="1">
                <a:solidFill>
                  <a:srgbClr val="012169"/>
                </a:solidFill>
                <a:latin typeface="Aptos" panose="020B0004020202020204" pitchFamily="34" charset="0"/>
              </a:rPr>
              <a:t>zonā</a:t>
            </a:r>
            <a:r>
              <a:rPr lang="en-US" sz="2800" u="none" strike="noStrike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u="none" strike="noStrike" err="1">
                <a:solidFill>
                  <a:srgbClr val="012169"/>
                </a:solidFill>
                <a:latin typeface="Aptos" panose="020B0004020202020204" pitchFamily="34" charset="0"/>
              </a:rPr>
              <a:t>reģistrētā</a:t>
            </a:r>
            <a:r>
              <a:rPr lang="en-US" sz="2800" u="none" strike="noStrike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u="none" strike="noStrike" err="1">
                <a:solidFill>
                  <a:srgbClr val="012169"/>
                </a:solidFill>
                <a:latin typeface="Aptos" panose="020B0004020202020204" pitchFamily="34" charset="0"/>
              </a:rPr>
              <a:t>kredītiestādē</a:t>
            </a:r>
            <a:r>
              <a:rPr lang="en-US" sz="2800" u="none" strike="noStrike">
                <a:solidFill>
                  <a:srgbClr val="012169"/>
                </a:solidFill>
                <a:latin typeface="Aptos" panose="020B0004020202020204" pitchFamily="34" charset="0"/>
              </a:rPr>
              <a:t>, no </a:t>
            </a:r>
            <a:r>
              <a:rPr lang="en-US" sz="2800" u="none" strike="noStrike" err="1">
                <a:solidFill>
                  <a:srgbClr val="012169"/>
                </a:solidFill>
                <a:latin typeface="Aptos" panose="020B0004020202020204" pitchFamily="34" charset="0"/>
              </a:rPr>
              <a:t>kura</a:t>
            </a:r>
            <a:r>
              <a:rPr lang="en-US" sz="2800" u="none" strike="noStrike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u="none" strike="noStrike" err="1">
                <a:solidFill>
                  <a:srgbClr val="012169"/>
                </a:solidFill>
                <a:latin typeface="Aptos" panose="020B0004020202020204" pitchFamily="34" charset="0"/>
              </a:rPr>
              <a:t>veic</a:t>
            </a:r>
            <a:r>
              <a:rPr lang="en-US" sz="2800" u="none" strike="noStrike">
                <a:solidFill>
                  <a:srgbClr val="012169"/>
                </a:solidFill>
                <a:latin typeface="Aptos" panose="020B0004020202020204" pitchFamily="34" charset="0"/>
              </a:rPr>
              <a:t> un </a:t>
            </a:r>
            <a:r>
              <a:rPr lang="en-US" sz="2800" u="none" strike="noStrike" err="1">
                <a:solidFill>
                  <a:srgbClr val="012169"/>
                </a:solidFill>
                <a:latin typeface="Aptos" panose="020B0004020202020204" pitchFamily="34" charset="0"/>
              </a:rPr>
              <a:t>uz</a:t>
            </a:r>
            <a:r>
              <a:rPr lang="en-US" sz="2800" u="none" strike="noStrike">
                <a:solidFill>
                  <a:srgbClr val="012169"/>
                </a:solidFill>
                <a:latin typeface="Aptos" panose="020B0004020202020204" pitchFamily="34" charset="0"/>
              </a:rPr>
              <a:t> kuru </a:t>
            </a:r>
            <a:r>
              <a:rPr lang="en-US" sz="2800" u="none" strike="noStrike" err="1">
                <a:solidFill>
                  <a:srgbClr val="012169"/>
                </a:solidFill>
                <a:latin typeface="Aptos" panose="020B0004020202020204" pitchFamily="34" charset="0"/>
              </a:rPr>
              <a:t>saņem</a:t>
            </a:r>
            <a:r>
              <a:rPr lang="en-US" sz="2800" u="none" strike="noStrike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u="none" strike="noStrike" err="1">
                <a:solidFill>
                  <a:srgbClr val="012169"/>
                </a:solidFill>
                <a:latin typeface="Aptos" panose="020B0004020202020204" pitchFamily="34" charset="0"/>
              </a:rPr>
              <a:t>visus</a:t>
            </a:r>
            <a:r>
              <a:rPr lang="en-US" sz="2800" u="none" strike="noStrike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u="none" strike="noStrike" err="1">
                <a:solidFill>
                  <a:srgbClr val="012169"/>
                </a:solidFill>
                <a:latin typeface="Aptos" panose="020B0004020202020204" pitchFamily="34" charset="0"/>
              </a:rPr>
              <a:t>ar</a:t>
            </a:r>
            <a:r>
              <a:rPr lang="en-US" sz="2800" u="none" strike="noStrike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u="none" strike="noStrike" err="1">
                <a:solidFill>
                  <a:srgbClr val="012169"/>
                </a:solidFill>
                <a:latin typeface="Aptos" panose="020B0004020202020204" pitchFamily="34" charset="0"/>
              </a:rPr>
              <a:t>projekta</a:t>
            </a:r>
            <a:r>
              <a:rPr lang="en-US" sz="2800" u="none" strike="noStrike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u="none" strike="noStrike" err="1">
                <a:solidFill>
                  <a:srgbClr val="012169"/>
                </a:solidFill>
                <a:latin typeface="Aptos" panose="020B0004020202020204" pitchFamily="34" charset="0"/>
              </a:rPr>
              <a:t>īstenošanu</a:t>
            </a:r>
            <a:r>
              <a:rPr lang="en-US" sz="2800" u="none" strike="noStrike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u="none" strike="noStrike" err="1">
                <a:solidFill>
                  <a:srgbClr val="012169"/>
                </a:solidFill>
                <a:latin typeface="Aptos" panose="020B0004020202020204" pitchFamily="34" charset="0"/>
              </a:rPr>
              <a:t>saistītos</a:t>
            </a:r>
            <a:r>
              <a:rPr lang="en-US" sz="2800" u="none" strike="noStrike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u="none" strike="noStrike" err="1">
                <a:solidFill>
                  <a:srgbClr val="012169"/>
                </a:solidFill>
                <a:latin typeface="Aptos" panose="020B0004020202020204" pitchFamily="34" charset="0"/>
              </a:rPr>
              <a:t>maksājumus</a:t>
            </a:r>
            <a:r>
              <a:rPr lang="en-US" sz="2800" u="none" strike="noStrike">
                <a:solidFill>
                  <a:srgbClr val="012169"/>
                </a:solidFill>
                <a:latin typeface="Aptos" panose="020B0004020202020204" pitchFamily="34" charset="0"/>
              </a:rPr>
              <a:t>;</a:t>
            </a:r>
          </a:p>
          <a:p>
            <a:pPr marL="507565" lvl="1" indent="-253783" algn="just">
              <a:lnSpc>
                <a:spcPts val="3291"/>
              </a:lnSpc>
              <a:spcBef>
                <a:spcPct val="0"/>
              </a:spcBef>
              <a:buFont typeface="Arial"/>
              <a:buChar char="•"/>
            </a:pPr>
            <a:r>
              <a:rPr lang="en-US" sz="2800" b="1" u="none" strike="noStrike" err="1">
                <a:solidFill>
                  <a:srgbClr val="012169"/>
                </a:solidFill>
                <a:latin typeface="Aptos" panose="020B0004020202020204" pitchFamily="34" charset="0"/>
              </a:rPr>
              <a:t>Atsevišķa</a:t>
            </a:r>
            <a:r>
              <a:rPr lang="en-US" sz="2800" b="1" u="none" strike="noStrike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b="1" u="none" strike="noStrike" err="1">
                <a:solidFill>
                  <a:srgbClr val="012169"/>
                </a:solidFill>
                <a:latin typeface="Aptos" panose="020B0004020202020204" pitchFamily="34" charset="0"/>
              </a:rPr>
              <a:t>grāmatvedības</a:t>
            </a:r>
            <a:r>
              <a:rPr lang="en-US" sz="2800" b="1" u="none" strike="noStrike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b="1" u="none" strike="noStrike" err="1">
                <a:solidFill>
                  <a:srgbClr val="012169"/>
                </a:solidFill>
                <a:latin typeface="Aptos" panose="020B0004020202020204" pitchFamily="34" charset="0"/>
              </a:rPr>
              <a:t>uzskaite</a:t>
            </a:r>
            <a:r>
              <a:rPr lang="en-US" sz="2800" b="1" u="none" strike="noStrike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u="none" strike="noStrike">
                <a:solidFill>
                  <a:srgbClr val="012169"/>
                </a:solidFill>
                <a:latin typeface="Aptos" panose="020B0004020202020204" pitchFamily="34" charset="0"/>
              </a:rPr>
              <a:t>par </a:t>
            </a:r>
            <a:r>
              <a:rPr lang="en-US" sz="2800" u="none" strike="noStrike" err="1">
                <a:solidFill>
                  <a:srgbClr val="012169"/>
                </a:solidFill>
                <a:latin typeface="Aptos" panose="020B0004020202020204" pitchFamily="34" charset="0"/>
              </a:rPr>
              <a:t>projekta</a:t>
            </a:r>
            <a:r>
              <a:rPr lang="en-US" sz="2800" u="none" strike="noStrike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u="none" strike="noStrike" err="1">
                <a:solidFill>
                  <a:srgbClr val="012169"/>
                </a:solidFill>
                <a:latin typeface="Aptos" panose="020B0004020202020204" pitchFamily="34" charset="0"/>
              </a:rPr>
              <a:t>izdevumiem</a:t>
            </a:r>
            <a:r>
              <a:rPr lang="en-US" sz="2800" u="none" strike="noStrike">
                <a:solidFill>
                  <a:srgbClr val="012169"/>
                </a:solidFill>
                <a:latin typeface="Aptos" panose="020B0004020202020204" pitchFamily="34" charset="0"/>
              </a:rPr>
              <a:t>, t.sk. </a:t>
            </a:r>
            <a:r>
              <a:rPr lang="en-US" sz="2800" u="none" strike="noStrike" err="1">
                <a:solidFill>
                  <a:srgbClr val="012169"/>
                </a:solidFill>
                <a:latin typeface="Aptos" panose="020B0004020202020204" pitchFamily="34" charset="0"/>
              </a:rPr>
              <a:t>pievienotās</a:t>
            </a:r>
            <a:r>
              <a:rPr lang="en-US" sz="2800" u="none" strike="noStrike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u="none" strike="noStrike" err="1">
                <a:solidFill>
                  <a:srgbClr val="012169"/>
                </a:solidFill>
                <a:latin typeface="Aptos" panose="020B0004020202020204" pitchFamily="34" charset="0"/>
              </a:rPr>
              <a:t>vērtības</a:t>
            </a:r>
            <a:r>
              <a:rPr lang="en-US" sz="2800" u="none" strike="noStrike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u="none" strike="noStrike" err="1">
                <a:solidFill>
                  <a:srgbClr val="012169"/>
                </a:solidFill>
                <a:latin typeface="Aptos" panose="020B0004020202020204" pitchFamily="34" charset="0"/>
              </a:rPr>
              <a:t>nodokļa</a:t>
            </a:r>
            <a:r>
              <a:rPr lang="en-US" sz="2800" u="none" strike="noStrike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u="none" strike="noStrike" err="1">
                <a:solidFill>
                  <a:srgbClr val="012169"/>
                </a:solidFill>
                <a:latin typeface="Aptos" panose="020B0004020202020204" pitchFamily="34" charset="0"/>
              </a:rPr>
              <a:t>uzskaite</a:t>
            </a:r>
            <a:r>
              <a:rPr lang="en-US" sz="2800" u="none" strike="noStrike">
                <a:solidFill>
                  <a:srgbClr val="012169"/>
                </a:solidFill>
                <a:latin typeface="Aptos" panose="020B0004020202020204" pitchFamily="34" charset="0"/>
              </a:rPr>
              <a:t>.</a:t>
            </a:r>
          </a:p>
          <a:p>
            <a:pPr marL="253782" lvl="1" algn="just">
              <a:lnSpc>
                <a:spcPts val="3291"/>
              </a:lnSpc>
              <a:spcBef>
                <a:spcPct val="0"/>
              </a:spcBef>
            </a:pPr>
            <a:endParaRPr lang="en-US" sz="2800" u="none" strike="noStrike">
              <a:solidFill>
                <a:srgbClr val="012169"/>
              </a:solidFill>
              <a:latin typeface="Aptos" panose="020B0004020202020204" pitchFamily="34" charset="0"/>
            </a:endParaRPr>
          </a:p>
          <a:p>
            <a:pPr algn="just">
              <a:lnSpc>
                <a:spcPts val="3291"/>
              </a:lnSpc>
              <a:spcBef>
                <a:spcPct val="0"/>
              </a:spcBef>
            </a:pP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Iepirkumu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veikšanas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kārtība</a:t>
            </a:r>
            <a:endParaRPr lang="lv-LV" sz="2800">
              <a:solidFill>
                <a:srgbClr val="012169"/>
              </a:solidFill>
              <a:latin typeface="Aptos" panose="020B0004020202020204" pitchFamily="34" charset="0"/>
            </a:endParaRPr>
          </a:p>
          <a:p>
            <a:pPr algn="just">
              <a:lnSpc>
                <a:spcPts val="3291"/>
              </a:lnSpc>
              <a:spcBef>
                <a:spcPct val="0"/>
              </a:spcBef>
            </a:pPr>
            <a:endParaRPr lang="en-US" sz="2800">
              <a:solidFill>
                <a:srgbClr val="012169"/>
              </a:solidFill>
              <a:latin typeface="Aptos" panose="020B0004020202020204" pitchFamily="34" charset="0"/>
            </a:endParaRPr>
          </a:p>
          <a:p>
            <a:pPr algn="just">
              <a:lnSpc>
                <a:spcPts val="3291"/>
              </a:lnSpc>
              <a:spcBef>
                <a:spcPct val="0"/>
              </a:spcBef>
            </a:pP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Finansējuma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saņēmējs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:</a:t>
            </a:r>
          </a:p>
          <a:p>
            <a:pPr marL="507565" lvl="1" indent="-253783" algn="just">
              <a:lnSpc>
                <a:spcPts val="3291"/>
              </a:lnSpc>
              <a:spcBef>
                <a:spcPct val="0"/>
              </a:spcBef>
              <a:buFont typeface="Arial"/>
              <a:buChar char="•"/>
            </a:pP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Nodrošina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b="1">
                <a:solidFill>
                  <a:srgbClr val="012169"/>
                </a:solidFill>
                <a:latin typeface="Aptos" panose="020B0004020202020204" pitchFamily="34" charset="0"/>
              </a:rPr>
              <a:t>MK </a:t>
            </a:r>
            <a:r>
              <a:rPr lang="en-US" sz="2800" b="1" err="1">
                <a:solidFill>
                  <a:srgbClr val="012169"/>
                </a:solidFill>
                <a:latin typeface="Aptos" panose="020B0004020202020204" pitchFamily="34" charset="0"/>
              </a:rPr>
              <a:t>noteikumos</a:t>
            </a:r>
            <a:r>
              <a:rPr lang="en-US" sz="2800" b="1">
                <a:solidFill>
                  <a:srgbClr val="012169"/>
                </a:solidFill>
                <a:latin typeface="Aptos" panose="020B0004020202020204" pitchFamily="34" charset="0"/>
              </a:rPr>
              <a:t> Nr.104 </a:t>
            </a:r>
            <a:r>
              <a:rPr lang="lv-LV" sz="2800">
                <a:solidFill>
                  <a:srgbClr val="012169"/>
                </a:solidFill>
                <a:latin typeface="Aptos" panose="020B0004020202020204" pitchFamily="34" charset="0"/>
              </a:rPr>
              <a:t>un Iepirkumu uzraudzības biroja </a:t>
            </a:r>
            <a:r>
              <a:rPr lang="lv-LV" sz="2800" b="1">
                <a:solidFill>
                  <a:srgbClr val="012169"/>
                </a:solidFill>
                <a:latin typeface="Aptos" panose="020B0004020202020204" pitchFamily="34" charset="0"/>
              </a:rPr>
              <a:t>vadlīnijās un skaidrojumos </a:t>
            </a:r>
            <a:r>
              <a:rPr lang="lv-LV" sz="2800">
                <a:solidFill>
                  <a:srgbClr val="012169"/>
                </a:solidFill>
                <a:latin typeface="Aptos" panose="020B0004020202020204" pitchFamily="34" charset="0"/>
              </a:rPr>
              <a:t>noteikto </a:t>
            </a:r>
            <a:r>
              <a:rPr lang="lv-LV" sz="2800" b="1">
                <a:solidFill>
                  <a:srgbClr val="012169"/>
                </a:solidFill>
                <a:latin typeface="Aptos" panose="020B0004020202020204" pitchFamily="34" charset="0"/>
              </a:rPr>
              <a:t>prasību ievērošanu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;</a:t>
            </a:r>
          </a:p>
          <a:p>
            <a:pPr marL="507565" lvl="1" indent="-253783" algn="just">
              <a:lnSpc>
                <a:spcPts val="3291"/>
              </a:lnSpc>
              <a:spcBef>
                <a:spcPct val="0"/>
              </a:spcBef>
              <a:buFont typeface="Arial"/>
              <a:buChar char="•"/>
            </a:pPr>
            <a:r>
              <a:rPr lang="lv-LV" sz="2800">
                <a:solidFill>
                  <a:srgbClr val="012169"/>
                </a:solidFill>
                <a:latin typeface="Aptos" panose="020B0004020202020204" pitchFamily="34" charset="0"/>
              </a:rPr>
              <a:t>nodrošina </a:t>
            </a:r>
            <a:r>
              <a:rPr lang="lv-LV" sz="2800" err="1">
                <a:solidFill>
                  <a:srgbClr val="012169"/>
                </a:solidFill>
                <a:latin typeface="Aptos" panose="020B0004020202020204" pitchFamily="34" charset="0"/>
              </a:rPr>
              <a:t>nediskriminācijas</a:t>
            </a:r>
            <a:r>
              <a:rPr lang="lv-LV" sz="2800">
                <a:solidFill>
                  <a:srgbClr val="012169"/>
                </a:solidFill>
                <a:latin typeface="Aptos" panose="020B0004020202020204" pitchFamily="34" charset="0"/>
              </a:rPr>
              <a:t>, savstarpējās atzīšanas, atklātības un vienlīdzīgas attieksmes principu ievērošanu, kā arī piegādātāju brīvu konkurenci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;</a:t>
            </a:r>
          </a:p>
          <a:p>
            <a:pPr marL="507565" lvl="1" indent="-253783" algn="just">
              <a:lnSpc>
                <a:spcPts val="3291"/>
              </a:lnSpc>
              <a:spcBef>
                <a:spcPct val="0"/>
              </a:spcBef>
              <a:buFont typeface="Arial"/>
              <a:buChar char="•"/>
            </a:pPr>
            <a:r>
              <a:rPr lang="lv-LV" sz="2800">
                <a:solidFill>
                  <a:srgbClr val="012169"/>
                </a:solidFill>
                <a:latin typeface="Aptos" panose="020B0004020202020204" pitchFamily="34" charset="0"/>
              </a:rPr>
              <a:t>nodrošina interešu konflikta neesamību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.</a:t>
            </a:r>
          </a:p>
          <a:p>
            <a:pPr marL="507565" lvl="1" indent="-253783" algn="just">
              <a:lnSpc>
                <a:spcPts val="3291"/>
              </a:lnSpc>
              <a:spcBef>
                <a:spcPct val="0"/>
              </a:spcBef>
              <a:buFont typeface="Arial"/>
              <a:buChar char="•"/>
            </a:pPr>
            <a:r>
              <a:rPr lang="lv-LV" sz="2800" b="1">
                <a:solidFill>
                  <a:srgbClr val="012169"/>
                </a:solidFill>
                <a:latin typeface="Aptos" panose="020B0004020202020204" pitchFamily="34" charset="0"/>
              </a:rPr>
              <a:t>pēc </a:t>
            </a:r>
            <a:r>
              <a:rPr lang="en-US" sz="2800" b="1">
                <a:solidFill>
                  <a:srgbClr val="012169"/>
                </a:solidFill>
                <a:latin typeface="Aptos" panose="020B0004020202020204" pitchFamily="34" charset="0"/>
              </a:rPr>
              <a:t>CFLA</a:t>
            </a:r>
            <a:r>
              <a:rPr lang="lv-LV" sz="2800" b="1">
                <a:solidFill>
                  <a:srgbClr val="012169"/>
                </a:solidFill>
                <a:latin typeface="Aptos" panose="020B0004020202020204" pitchFamily="34" charset="0"/>
              </a:rPr>
              <a:t> pieprasījuma</a:t>
            </a:r>
            <a:r>
              <a:rPr lang="lv-LV" sz="2800">
                <a:solidFill>
                  <a:srgbClr val="012169"/>
                </a:solidFill>
                <a:latin typeface="Aptos" panose="020B0004020202020204" pitchFamily="34" charset="0"/>
              </a:rPr>
              <a:t> noteiktajā termiņā </a:t>
            </a:r>
            <a:r>
              <a:rPr lang="lv-LV" sz="2800" b="1">
                <a:solidFill>
                  <a:srgbClr val="012169"/>
                </a:solidFill>
                <a:latin typeface="Aptos" panose="020B0004020202020204" pitchFamily="34" charset="0"/>
              </a:rPr>
              <a:t>iesniedz iepirkuma dokumentāciju</a:t>
            </a:r>
            <a:r>
              <a:rPr lang="lv-LV" sz="2800">
                <a:solidFill>
                  <a:srgbClr val="012169"/>
                </a:solidFill>
                <a:latin typeface="Aptos" panose="020B0004020202020204" pitchFamily="34" charset="0"/>
              </a:rPr>
              <a:t>.</a:t>
            </a:r>
            <a:endParaRPr lang="en-US" sz="2350" u="none" strike="noStrike">
              <a:solidFill>
                <a:srgbClr val="012169"/>
              </a:solidFill>
              <a:latin typeface="Inter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7002504" y="9710365"/>
            <a:ext cx="753522" cy="305176"/>
          </a:xfrm>
          <a:custGeom>
            <a:avLst/>
            <a:gdLst/>
            <a:ahLst/>
            <a:cxnLst/>
            <a:rect l="l" t="t" r="r" b="b"/>
            <a:pathLst>
              <a:path w="753522" h="305176">
                <a:moveTo>
                  <a:pt x="0" y="0"/>
                </a:moveTo>
                <a:lnTo>
                  <a:pt x="753523" y="0"/>
                </a:lnTo>
                <a:lnTo>
                  <a:pt x="753523" y="305177"/>
                </a:lnTo>
                <a:lnTo>
                  <a:pt x="0" y="305177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alphaModFix amt="19999"/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Freeform 3"/>
          <p:cNvSpPr/>
          <p:nvPr/>
        </p:nvSpPr>
        <p:spPr>
          <a:xfrm>
            <a:off x="481" y="0"/>
            <a:ext cx="2927447" cy="2927447"/>
          </a:xfrm>
          <a:custGeom>
            <a:avLst/>
            <a:gdLst/>
            <a:ahLst/>
            <a:cxnLst/>
            <a:rect l="l" t="t" r="r" b="b"/>
            <a:pathLst>
              <a:path w="2927447" h="2927447">
                <a:moveTo>
                  <a:pt x="0" y="0"/>
                </a:moveTo>
                <a:lnTo>
                  <a:pt x="2927447" y="0"/>
                </a:lnTo>
                <a:lnTo>
                  <a:pt x="2927447" y="2927447"/>
                </a:lnTo>
                <a:lnTo>
                  <a:pt x="0" y="2927447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" name="TextBox 4"/>
          <p:cNvSpPr txBox="1"/>
          <p:nvPr/>
        </p:nvSpPr>
        <p:spPr>
          <a:xfrm>
            <a:off x="6447503" y="466492"/>
            <a:ext cx="6454575" cy="165272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373"/>
              </a:lnSpc>
            </a:pPr>
            <a:r>
              <a:rPr lang="en-US" sz="3200" b="1" err="1">
                <a:solidFill>
                  <a:srgbClr val="012169"/>
                </a:solidFill>
                <a:latin typeface="Aptos" panose="020B0004020202020204" pitchFamily="34" charset="0"/>
              </a:rPr>
              <a:t>Līguma</a:t>
            </a:r>
            <a:r>
              <a:rPr lang="en-US" sz="3200" b="1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3200" b="1" err="1">
                <a:solidFill>
                  <a:srgbClr val="012169"/>
                </a:solidFill>
                <a:latin typeface="Aptos" panose="020B0004020202020204" pitchFamily="34" charset="0"/>
              </a:rPr>
              <a:t>vispārīgie</a:t>
            </a:r>
            <a:r>
              <a:rPr lang="en-US" sz="3200" b="1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3200" b="1" err="1">
                <a:solidFill>
                  <a:srgbClr val="012169"/>
                </a:solidFill>
                <a:latin typeface="Aptos" panose="020B0004020202020204" pitchFamily="34" charset="0"/>
              </a:rPr>
              <a:t>noteikumi</a:t>
            </a:r>
            <a:endParaRPr lang="en-US" sz="3200" b="1">
              <a:solidFill>
                <a:srgbClr val="012169"/>
              </a:solidFill>
              <a:latin typeface="Aptos" panose="020B0004020202020204" pitchFamily="34" charset="0"/>
            </a:endParaRPr>
          </a:p>
          <a:p>
            <a:pPr algn="ctr">
              <a:lnSpc>
                <a:spcPts val="4373"/>
              </a:lnSpc>
            </a:pPr>
            <a:endParaRPr lang="en-US" sz="3364">
              <a:solidFill>
                <a:srgbClr val="012169"/>
              </a:solidFill>
              <a:latin typeface="Canva Sans Bold"/>
            </a:endParaRPr>
          </a:p>
          <a:p>
            <a:pPr marL="0" lvl="0" indent="0" algn="ctr">
              <a:lnSpc>
                <a:spcPts val="4373"/>
              </a:lnSpc>
              <a:spcBef>
                <a:spcPct val="0"/>
              </a:spcBef>
            </a:pPr>
            <a:endParaRPr lang="en-US" sz="3364">
              <a:solidFill>
                <a:srgbClr val="012169"/>
              </a:solidFill>
              <a:latin typeface="Canva Sans Bold"/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2577790" y="1292854"/>
            <a:ext cx="14939085" cy="888704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3291"/>
              </a:lnSpc>
            </a:pP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Maksājuma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pieprasījumu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(MP)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iesniegšanas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un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izskatīšanas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kārtība</a:t>
            </a:r>
            <a:endParaRPr lang="en-US" sz="2800">
              <a:solidFill>
                <a:srgbClr val="012169"/>
              </a:solidFill>
              <a:latin typeface="Aptos" panose="020B0004020202020204" pitchFamily="34" charset="0"/>
            </a:endParaRPr>
          </a:p>
          <a:p>
            <a:pPr algn="just">
              <a:lnSpc>
                <a:spcPts val="3291"/>
              </a:lnSpc>
            </a:pPr>
            <a:endParaRPr lang="en-US" sz="2800">
              <a:solidFill>
                <a:srgbClr val="012169"/>
              </a:solidFill>
              <a:latin typeface="Aptos" panose="020B0004020202020204" pitchFamily="34" charset="0"/>
            </a:endParaRPr>
          </a:p>
          <a:p>
            <a:pPr marL="507565" lvl="1" indent="-253783" algn="just">
              <a:lnSpc>
                <a:spcPts val="3291"/>
              </a:lnSpc>
              <a:buFont typeface="Arial"/>
              <a:buChar char="•"/>
            </a:pP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Finansējuma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saņēmējs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,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īstenojot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projektu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,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maksājumus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veic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b="1">
                <a:solidFill>
                  <a:srgbClr val="012169"/>
                </a:solidFill>
                <a:latin typeface="Aptos" panose="020B0004020202020204" pitchFamily="34" charset="0"/>
              </a:rPr>
              <a:t>no </a:t>
            </a:r>
            <a:r>
              <a:rPr lang="en-US" sz="2800" b="1" err="1">
                <a:solidFill>
                  <a:srgbClr val="012169"/>
                </a:solidFill>
                <a:latin typeface="Aptos" panose="020B0004020202020204" pitchFamily="34" charset="0"/>
              </a:rPr>
              <a:t>saviem</a:t>
            </a:r>
            <a:r>
              <a:rPr lang="en-US" sz="2800" b="1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b="1" err="1">
                <a:solidFill>
                  <a:srgbClr val="012169"/>
                </a:solidFill>
                <a:latin typeface="Aptos" panose="020B0004020202020204" pitchFamily="34" charset="0"/>
              </a:rPr>
              <a:t>līdzekļiem</a:t>
            </a:r>
            <a:r>
              <a:rPr lang="en-US" sz="2800" b="1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b="1" err="1">
                <a:solidFill>
                  <a:srgbClr val="012169"/>
                </a:solidFill>
                <a:latin typeface="Aptos" panose="020B0004020202020204" pitchFamily="34" charset="0"/>
              </a:rPr>
              <a:t>vai</a:t>
            </a:r>
            <a:r>
              <a:rPr lang="en-US" sz="2800" b="1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b="1" err="1">
                <a:solidFill>
                  <a:srgbClr val="012169"/>
                </a:solidFill>
                <a:latin typeface="Aptos" panose="020B0004020202020204" pitchFamily="34" charset="0"/>
              </a:rPr>
              <a:t>saņemtā</a:t>
            </a:r>
            <a:r>
              <a:rPr lang="en-US" sz="2800" b="1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b="1" err="1">
                <a:solidFill>
                  <a:srgbClr val="012169"/>
                </a:solidFill>
                <a:latin typeface="Aptos" panose="020B0004020202020204" pitchFamily="34" charset="0"/>
              </a:rPr>
              <a:t>avansa</a:t>
            </a:r>
            <a:r>
              <a:rPr lang="en-US" sz="2800" b="1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b="1" err="1">
                <a:solidFill>
                  <a:srgbClr val="012169"/>
                </a:solidFill>
                <a:latin typeface="Aptos" panose="020B0004020202020204" pitchFamily="34" charset="0"/>
              </a:rPr>
              <a:t>maksājuma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;</a:t>
            </a:r>
          </a:p>
          <a:p>
            <a:pPr marL="507565" lvl="1" indent="-253783" algn="just">
              <a:lnSpc>
                <a:spcPts val="3291"/>
              </a:lnSpc>
              <a:buFont typeface="Arial"/>
              <a:buChar char="•"/>
            </a:pPr>
            <a:endParaRPr lang="en-US" sz="2800" b="1">
              <a:solidFill>
                <a:srgbClr val="012169"/>
              </a:solidFill>
              <a:latin typeface="Aptos" panose="020B0004020202020204" pitchFamily="34" charset="0"/>
            </a:endParaRPr>
          </a:p>
          <a:p>
            <a:pPr marL="507565" lvl="1" indent="-253783" algn="just">
              <a:lnSpc>
                <a:spcPts val="3291"/>
              </a:lnSpc>
              <a:buFont typeface="Arial"/>
              <a:buChar char="•"/>
            </a:pPr>
            <a:r>
              <a:rPr lang="en-US" sz="2800" b="1" err="1">
                <a:solidFill>
                  <a:srgbClr val="012169"/>
                </a:solidFill>
                <a:latin typeface="Aptos" panose="020B0004020202020204" pitchFamily="34" charset="0"/>
              </a:rPr>
              <a:t>Avansa</a:t>
            </a:r>
            <a:r>
              <a:rPr lang="en-US" sz="2800" b="1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maksājuma</a:t>
            </a:r>
            <a:r>
              <a:rPr lang="en-US" sz="2800" b="1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pieprasījums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</a:p>
          <a:p>
            <a:pPr marL="1603375" indent="-342900" algn="just">
              <a:lnSpc>
                <a:spcPts val="3291"/>
              </a:lnSpc>
              <a:buFont typeface="Wingdings" panose="05000000000000000000" pitchFamily="2" charset="2"/>
              <a:buChar char="Ø"/>
              <a:tabLst>
                <a:tab pos="1027113" algn="l"/>
              </a:tabLst>
            </a:pP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Plānotais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avansa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izlietojums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;</a:t>
            </a:r>
          </a:p>
          <a:p>
            <a:pPr marL="1603375" indent="-342900" algn="just">
              <a:lnSpc>
                <a:spcPts val="3291"/>
              </a:lnSpc>
              <a:buFont typeface="Wingdings" panose="05000000000000000000" pitchFamily="2" charset="2"/>
              <a:buChar char="Ø"/>
              <a:tabLst>
                <a:tab pos="1027113" algn="l"/>
              </a:tabLst>
            </a:pP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Iesniedzamo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pamatojošo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dokumentu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apjomu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saskaņo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ar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CFLA;</a:t>
            </a:r>
          </a:p>
          <a:p>
            <a:pPr marL="1603375" indent="-342900" algn="just">
              <a:lnSpc>
                <a:spcPts val="3291"/>
              </a:lnSpc>
              <a:buFont typeface="Wingdings" panose="05000000000000000000" pitchFamily="2" charset="2"/>
              <a:buChar char="Ø"/>
              <a:tabLst>
                <a:tab pos="1027113" algn="l"/>
              </a:tabLst>
            </a:pP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Avansu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kopsumma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nedrīkst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pārsniegt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50 % no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projektam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piešķirtā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grantu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finansējuma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;</a:t>
            </a:r>
          </a:p>
          <a:p>
            <a:pPr marL="507565" lvl="1" indent="-253783" algn="just">
              <a:lnSpc>
                <a:spcPts val="3291"/>
              </a:lnSpc>
              <a:buFont typeface="Arial"/>
              <a:buChar char="•"/>
            </a:pPr>
            <a:endParaRPr lang="en-US" sz="2800" b="1">
              <a:solidFill>
                <a:srgbClr val="012169"/>
              </a:solidFill>
              <a:latin typeface="Aptos" panose="020B0004020202020204" pitchFamily="34" charset="0"/>
            </a:endParaRPr>
          </a:p>
          <a:p>
            <a:pPr marL="507565" lvl="1" indent="-253783" algn="just">
              <a:lnSpc>
                <a:spcPts val="3291"/>
              </a:lnSpc>
              <a:buFont typeface="Arial"/>
              <a:buChar char="•"/>
            </a:pPr>
            <a:r>
              <a:rPr lang="lv-LV" sz="2800" b="1">
                <a:solidFill>
                  <a:srgbClr val="012169"/>
                </a:solidFill>
                <a:latin typeface="Aptos" panose="020B0004020202020204" pitchFamily="34" charset="0"/>
              </a:rPr>
              <a:t>M</a:t>
            </a:r>
            <a:r>
              <a:rPr lang="en-US" sz="2800" b="1" err="1">
                <a:solidFill>
                  <a:srgbClr val="012169"/>
                </a:solidFill>
                <a:latin typeface="Aptos" panose="020B0004020202020204" pitchFamily="34" charset="0"/>
              </a:rPr>
              <a:t>aksājuma</a:t>
            </a:r>
            <a:r>
              <a:rPr lang="en-US" sz="2800" b="1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b="1" err="1">
                <a:solidFill>
                  <a:srgbClr val="012169"/>
                </a:solidFill>
                <a:latin typeface="Aptos" panose="020B0004020202020204" pitchFamily="34" charset="0"/>
              </a:rPr>
              <a:t>pieprasījums</a:t>
            </a:r>
            <a:r>
              <a:rPr lang="en-US" sz="2800" b="1">
                <a:solidFill>
                  <a:srgbClr val="012169"/>
                </a:solidFill>
                <a:latin typeface="Aptos" panose="020B0004020202020204" pitchFamily="34" charset="0"/>
              </a:rPr>
              <a:t> (MP)</a:t>
            </a:r>
          </a:p>
          <a:p>
            <a:pPr marL="1603375" indent="-342900" algn="just">
              <a:lnSpc>
                <a:spcPts val="3291"/>
              </a:lnSpc>
              <a:buFont typeface="Wingdings" panose="05000000000000000000" pitchFamily="2" charset="2"/>
              <a:buChar char="Ø"/>
              <a:tabLst>
                <a:tab pos="1027113" algn="l"/>
              </a:tabLst>
            </a:pP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Ja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saņemts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avanss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– </a:t>
            </a:r>
            <a:r>
              <a:rPr lang="lv-LV" sz="2800">
                <a:solidFill>
                  <a:srgbClr val="012169"/>
                </a:solidFill>
                <a:latin typeface="Aptos" panose="020B0004020202020204" pitchFamily="34" charset="0"/>
              </a:rPr>
              <a:t>maksājuma pieprasījumam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ir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jābūt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vismaz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piešķirtās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avansa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summas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apmērā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;</a:t>
            </a:r>
          </a:p>
          <a:p>
            <a:pPr marL="1603375" indent="-342900" algn="just">
              <a:lnSpc>
                <a:spcPts val="3291"/>
              </a:lnSpc>
              <a:buFont typeface="Wingdings" panose="05000000000000000000" pitchFamily="2" charset="2"/>
              <a:buChar char="Ø"/>
              <a:tabLst>
                <a:tab pos="1027113" algn="l"/>
              </a:tabLst>
            </a:pP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Iesniedzams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lv-LV" sz="2800">
                <a:solidFill>
                  <a:srgbClr val="012169"/>
                </a:solidFill>
                <a:latin typeface="Aptos" panose="020B0004020202020204" pitchFamily="34" charset="0"/>
              </a:rPr>
              <a:t>10 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dd</a:t>
            </a:r>
            <a:r>
              <a:rPr lang="lv-LV" sz="2800">
                <a:solidFill>
                  <a:srgbClr val="012169"/>
                </a:solidFill>
                <a:latin typeface="Aptos" panose="020B0004020202020204" pitchFamily="34" charset="0"/>
              </a:rPr>
              <a:t> laikā pēc projekta darbību īstenošanas laika beigām vai pēc pēdējā finansējuma saņēmēja veiktā maksājuma, ja maksājums veikts ne vēlāk kā līdz 2025.gada 15.oktobrim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;</a:t>
            </a:r>
          </a:p>
          <a:p>
            <a:pPr marL="1603375" indent="-342900" algn="just">
              <a:lnSpc>
                <a:spcPts val="3291"/>
              </a:lnSpc>
              <a:buFont typeface="Wingdings" panose="05000000000000000000" pitchFamily="2" charset="2"/>
              <a:buChar char="Ø"/>
              <a:tabLst>
                <a:tab pos="1027113" algn="l"/>
              </a:tabLst>
            </a:pP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Kopā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ar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MP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iesniedz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konta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izdruku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un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pamatojošo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dokumentu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kopijas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pēc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CFLA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pieprasījuma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;</a:t>
            </a:r>
          </a:p>
          <a:p>
            <a:pPr marL="1603375" indent="-342900" algn="just">
              <a:lnSpc>
                <a:spcPts val="3291"/>
              </a:lnSpc>
              <a:buFont typeface="Wingdings" panose="05000000000000000000" pitchFamily="2" charset="2"/>
              <a:buChar char="Ø"/>
              <a:tabLst>
                <a:tab pos="1027113" algn="l"/>
              </a:tabLst>
            </a:pP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Ja MP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izskatīšanas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laikā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ir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saņemts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Satversmes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Aizsardzības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biroja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atzinums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par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projekta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, finansējuma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saņēmēja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neatbilstību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valsts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drošības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interesēm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,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līgums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tiek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lauzts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un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maksājums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netiek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veikts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(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ar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minēto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nosacījumu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tiks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papildināts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līgums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).</a:t>
            </a:r>
            <a:endParaRPr lang="en-US" sz="2350">
              <a:solidFill>
                <a:srgbClr val="012169"/>
              </a:solidFill>
              <a:latin typeface="Inter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7002504" y="9710365"/>
            <a:ext cx="753522" cy="305176"/>
          </a:xfrm>
          <a:custGeom>
            <a:avLst/>
            <a:gdLst/>
            <a:ahLst/>
            <a:cxnLst/>
            <a:rect l="l" t="t" r="r" b="b"/>
            <a:pathLst>
              <a:path w="753522" h="305176">
                <a:moveTo>
                  <a:pt x="0" y="0"/>
                </a:moveTo>
                <a:lnTo>
                  <a:pt x="753523" y="0"/>
                </a:lnTo>
                <a:lnTo>
                  <a:pt x="753523" y="305177"/>
                </a:lnTo>
                <a:lnTo>
                  <a:pt x="0" y="30517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9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Freeform 3"/>
          <p:cNvSpPr/>
          <p:nvPr/>
        </p:nvSpPr>
        <p:spPr>
          <a:xfrm>
            <a:off x="481" y="0"/>
            <a:ext cx="2927447" cy="2927447"/>
          </a:xfrm>
          <a:custGeom>
            <a:avLst/>
            <a:gdLst/>
            <a:ahLst/>
            <a:cxnLst/>
            <a:rect l="l" t="t" r="r" b="b"/>
            <a:pathLst>
              <a:path w="2927447" h="2927447">
                <a:moveTo>
                  <a:pt x="0" y="0"/>
                </a:moveTo>
                <a:lnTo>
                  <a:pt x="2927447" y="0"/>
                </a:lnTo>
                <a:lnTo>
                  <a:pt x="2927447" y="2927447"/>
                </a:lnTo>
                <a:lnTo>
                  <a:pt x="0" y="2927447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" name="TextBox 4"/>
          <p:cNvSpPr txBox="1"/>
          <p:nvPr/>
        </p:nvSpPr>
        <p:spPr>
          <a:xfrm>
            <a:off x="6629400" y="1426795"/>
            <a:ext cx="6073575" cy="53508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373"/>
              </a:lnSpc>
            </a:pPr>
            <a:r>
              <a:rPr lang="en-US" sz="3200" b="1" err="1">
                <a:solidFill>
                  <a:srgbClr val="012169"/>
                </a:solidFill>
                <a:latin typeface="Aptos" panose="020B0004020202020204" pitchFamily="34" charset="0"/>
              </a:rPr>
              <a:t>Līguma</a:t>
            </a:r>
            <a:r>
              <a:rPr lang="en-US" sz="3200" b="1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3200" b="1" err="1">
                <a:solidFill>
                  <a:srgbClr val="012169"/>
                </a:solidFill>
                <a:latin typeface="Aptos" panose="020B0004020202020204" pitchFamily="34" charset="0"/>
              </a:rPr>
              <a:t>vispārīgie</a:t>
            </a:r>
            <a:r>
              <a:rPr lang="en-US" sz="3200" b="1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3200" b="1" err="1">
                <a:solidFill>
                  <a:srgbClr val="012169"/>
                </a:solidFill>
                <a:latin typeface="Aptos" panose="020B0004020202020204" pitchFamily="34" charset="0"/>
              </a:rPr>
              <a:t>noteikumi</a:t>
            </a:r>
            <a:endParaRPr lang="en-US" sz="3364">
              <a:solidFill>
                <a:srgbClr val="012169"/>
              </a:solidFill>
              <a:latin typeface="Canva Sans Bold"/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2574388" y="2435315"/>
            <a:ext cx="14551658" cy="380873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3291"/>
              </a:lnSpc>
            </a:pPr>
            <a:endParaRPr lang="en-US" sz="2800">
              <a:solidFill>
                <a:srgbClr val="012169"/>
              </a:solidFill>
              <a:latin typeface="Aptos" panose="020B0004020202020204" pitchFamily="34" charset="0"/>
            </a:endParaRPr>
          </a:p>
          <a:p>
            <a:pPr marL="507565" lvl="1" indent="-253783">
              <a:lnSpc>
                <a:spcPts val="3291"/>
              </a:lnSpc>
              <a:buFont typeface="Arial"/>
              <a:buChar char="•"/>
            </a:pP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Pamatojošie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dokumenti</a:t>
            </a:r>
            <a:endParaRPr lang="en-US" sz="2800">
              <a:solidFill>
                <a:srgbClr val="012169"/>
              </a:solidFill>
              <a:latin typeface="Aptos" panose="020B0004020202020204" pitchFamily="34" charset="0"/>
            </a:endParaRPr>
          </a:p>
          <a:p>
            <a:pPr marL="1603375" lvl="1" indent="-342900">
              <a:lnSpc>
                <a:spcPts val="3291"/>
              </a:lnSpc>
              <a:buFont typeface="Wingdings" panose="05000000000000000000" pitchFamily="2" charset="2"/>
              <a:buChar char="Ø"/>
              <a:tabLst>
                <a:tab pos="1027113" algn="l"/>
              </a:tabLst>
            </a:pPr>
            <a:r>
              <a:rPr lang="en-US" sz="2800" b="1">
                <a:solidFill>
                  <a:srgbClr val="012169"/>
                </a:solidFill>
                <a:latin typeface="Aptos" panose="020B0004020202020204" pitchFamily="34" charset="0"/>
              </a:rPr>
              <a:t>Konta </a:t>
            </a:r>
            <a:r>
              <a:rPr lang="en-US" sz="2800" b="1" err="1">
                <a:solidFill>
                  <a:srgbClr val="012169"/>
                </a:solidFill>
                <a:latin typeface="Aptos" panose="020B0004020202020204" pitchFamily="34" charset="0"/>
              </a:rPr>
              <a:t>izdruka</a:t>
            </a:r>
            <a:r>
              <a:rPr lang="en-US" sz="2800" b="1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par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projekta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īstenošanas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periodā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veiktajiem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darījumiem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;</a:t>
            </a:r>
          </a:p>
          <a:p>
            <a:pPr marL="1603375" lvl="1" indent="-342900">
              <a:lnSpc>
                <a:spcPts val="3291"/>
              </a:lnSpc>
              <a:buFont typeface="Wingdings" panose="05000000000000000000" pitchFamily="2" charset="2"/>
              <a:buChar char="Ø"/>
              <a:tabLst>
                <a:tab pos="1027113" algn="l"/>
              </a:tabLst>
            </a:pP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Aktivitāšu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īstenošanas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b="1" err="1">
                <a:solidFill>
                  <a:srgbClr val="012169"/>
                </a:solidFill>
                <a:latin typeface="Aptos" panose="020B0004020202020204" pitchFamily="34" charset="0"/>
              </a:rPr>
              <a:t>apliecinošos</a:t>
            </a:r>
            <a:r>
              <a:rPr lang="en-US" sz="2800" b="1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b="1" err="1">
                <a:solidFill>
                  <a:srgbClr val="012169"/>
                </a:solidFill>
                <a:latin typeface="Aptos" panose="020B0004020202020204" pitchFamily="34" charset="0"/>
              </a:rPr>
              <a:t>dokumentus</a:t>
            </a:r>
            <a:r>
              <a:rPr lang="en-US" sz="2800" b="1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b="1" err="1">
                <a:solidFill>
                  <a:srgbClr val="012169"/>
                </a:solidFill>
                <a:latin typeface="Aptos" panose="020B0004020202020204" pitchFamily="34" charset="0"/>
              </a:rPr>
              <a:t>iesniedz</a:t>
            </a:r>
            <a:r>
              <a:rPr lang="en-US" sz="2800" b="1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b="1" err="1">
                <a:solidFill>
                  <a:srgbClr val="012169"/>
                </a:solidFill>
                <a:latin typeface="Aptos" panose="020B0004020202020204" pitchFamily="34" charset="0"/>
              </a:rPr>
              <a:t>pēc</a:t>
            </a:r>
            <a:r>
              <a:rPr lang="en-US" sz="2800" b="1">
                <a:solidFill>
                  <a:srgbClr val="012169"/>
                </a:solidFill>
                <a:latin typeface="Aptos" panose="020B0004020202020204" pitchFamily="34" charset="0"/>
              </a:rPr>
              <a:t> CFLA </a:t>
            </a:r>
            <a:r>
              <a:rPr lang="en-US" sz="2800" b="1" err="1">
                <a:solidFill>
                  <a:srgbClr val="012169"/>
                </a:solidFill>
                <a:latin typeface="Aptos" panose="020B0004020202020204" pitchFamily="34" charset="0"/>
              </a:rPr>
              <a:t>pieprasījuma</a:t>
            </a:r>
            <a:r>
              <a:rPr lang="en-US" sz="2800" b="1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izlases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veida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pārbaudes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veikšanai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;</a:t>
            </a:r>
          </a:p>
          <a:p>
            <a:pPr marL="507565" lvl="1" indent="-253783">
              <a:lnSpc>
                <a:spcPts val="3291"/>
              </a:lnSpc>
              <a:buFont typeface="Arial"/>
              <a:buChar char="•"/>
            </a:pP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CFLA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pārbauda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,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apstiprina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attiecināmos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izdevumus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un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veic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maksājumu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(ne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vēlāk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kā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lv-LV" sz="2800">
                <a:solidFill>
                  <a:srgbClr val="012169"/>
                </a:solidFill>
                <a:latin typeface="Aptos" panose="020B0004020202020204" pitchFamily="34" charset="0"/>
              </a:rPr>
              <a:t>līdz 30.11.2025.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)</a:t>
            </a:r>
          </a:p>
          <a:p>
            <a:pPr marL="507565" lvl="1" indent="-253783">
              <a:lnSpc>
                <a:spcPts val="3291"/>
              </a:lnSpc>
              <a:buFont typeface="Arial"/>
              <a:buChar char="•"/>
            </a:pP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CFLA var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noraidīt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MP;</a:t>
            </a:r>
          </a:p>
          <a:p>
            <a:pPr marL="507565" lvl="1" indent="-253783">
              <a:lnSpc>
                <a:spcPts val="3291"/>
              </a:lnSpc>
              <a:buFont typeface="Arial"/>
              <a:buChar char="•"/>
            </a:pP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CFLA MP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izvērtēšanas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laikā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var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pieaicināt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ekspertu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.</a:t>
            </a:r>
            <a:endParaRPr lang="en-US" sz="2350">
              <a:solidFill>
                <a:srgbClr val="012169"/>
              </a:solidFill>
              <a:latin typeface="Inter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521191-C6CE-9581-F231-EEF033E2E0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3D7C52E6-14F7-080B-17F7-3C156A1C4FA6}"/>
              </a:ext>
            </a:extLst>
          </p:cNvPr>
          <p:cNvSpPr/>
          <p:nvPr/>
        </p:nvSpPr>
        <p:spPr>
          <a:xfrm>
            <a:off x="17002504" y="9710365"/>
            <a:ext cx="753522" cy="305176"/>
          </a:xfrm>
          <a:custGeom>
            <a:avLst/>
            <a:gdLst/>
            <a:ahLst/>
            <a:cxnLst/>
            <a:rect l="l" t="t" r="r" b="b"/>
            <a:pathLst>
              <a:path w="753522" h="305176">
                <a:moveTo>
                  <a:pt x="0" y="0"/>
                </a:moveTo>
                <a:lnTo>
                  <a:pt x="753523" y="0"/>
                </a:lnTo>
                <a:lnTo>
                  <a:pt x="753523" y="305177"/>
                </a:lnTo>
                <a:lnTo>
                  <a:pt x="0" y="305177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alphaModFix amt="19999"/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Freeform 3">
            <a:extLst>
              <a:ext uri="{FF2B5EF4-FFF2-40B4-BE49-F238E27FC236}">
                <a16:creationId xmlns:a16="http://schemas.microsoft.com/office/drawing/2014/main" id="{4AE2AC62-45EB-F2F4-4723-82AD4D12A78E}"/>
              </a:ext>
            </a:extLst>
          </p:cNvPr>
          <p:cNvSpPr/>
          <p:nvPr/>
        </p:nvSpPr>
        <p:spPr>
          <a:xfrm>
            <a:off x="481" y="0"/>
            <a:ext cx="2927447" cy="2927447"/>
          </a:xfrm>
          <a:custGeom>
            <a:avLst/>
            <a:gdLst/>
            <a:ahLst/>
            <a:cxnLst/>
            <a:rect l="l" t="t" r="r" b="b"/>
            <a:pathLst>
              <a:path w="2927447" h="2927447">
                <a:moveTo>
                  <a:pt x="0" y="0"/>
                </a:moveTo>
                <a:lnTo>
                  <a:pt x="2927447" y="0"/>
                </a:lnTo>
                <a:lnTo>
                  <a:pt x="2927447" y="2927447"/>
                </a:lnTo>
                <a:lnTo>
                  <a:pt x="0" y="2927447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089EE6F7-D6C9-80AC-C7A7-16530DDCD314}"/>
              </a:ext>
            </a:extLst>
          </p:cNvPr>
          <p:cNvSpPr txBox="1"/>
          <p:nvPr/>
        </p:nvSpPr>
        <p:spPr>
          <a:xfrm>
            <a:off x="6447502" y="1289470"/>
            <a:ext cx="6454575" cy="165272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373"/>
              </a:lnSpc>
            </a:pPr>
            <a:r>
              <a:rPr lang="en-US" sz="3200" b="1" err="1">
                <a:solidFill>
                  <a:srgbClr val="012169"/>
                </a:solidFill>
                <a:latin typeface="Aptos" panose="020B0004020202020204" pitchFamily="34" charset="0"/>
              </a:rPr>
              <a:t>Līguma</a:t>
            </a:r>
            <a:r>
              <a:rPr lang="en-US" sz="3200" b="1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3200" b="1" err="1">
                <a:solidFill>
                  <a:srgbClr val="012169"/>
                </a:solidFill>
                <a:latin typeface="Aptos" panose="020B0004020202020204" pitchFamily="34" charset="0"/>
              </a:rPr>
              <a:t>vispārīgie</a:t>
            </a:r>
            <a:r>
              <a:rPr lang="en-US" sz="3200" b="1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3200" b="1" err="1">
                <a:solidFill>
                  <a:srgbClr val="012169"/>
                </a:solidFill>
                <a:latin typeface="Aptos" panose="020B0004020202020204" pitchFamily="34" charset="0"/>
              </a:rPr>
              <a:t>noteikumi</a:t>
            </a:r>
            <a:endParaRPr lang="en-US" sz="3200" b="1">
              <a:solidFill>
                <a:srgbClr val="012169"/>
              </a:solidFill>
              <a:latin typeface="Aptos" panose="020B0004020202020204" pitchFamily="34" charset="0"/>
            </a:endParaRPr>
          </a:p>
          <a:p>
            <a:pPr algn="ctr">
              <a:lnSpc>
                <a:spcPts val="4373"/>
              </a:lnSpc>
            </a:pPr>
            <a:endParaRPr lang="en-US" sz="3364">
              <a:solidFill>
                <a:srgbClr val="012169"/>
              </a:solidFill>
              <a:latin typeface="Canva Sans Bold"/>
            </a:endParaRPr>
          </a:p>
          <a:p>
            <a:pPr marL="0" lvl="0" indent="0" algn="ctr">
              <a:lnSpc>
                <a:spcPts val="4373"/>
              </a:lnSpc>
              <a:spcBef>
                <a:spcPct val="0"/>
              </a:spcBef>
            </a:pPr>
            <a:endParaRPr lang="en-US" sz="3364">
              <a:solidFill>
                <a:srgbClr val="012169"/>
              </a:solidFill>
              <a:latin typeface="Canva Sans Bold"/>
            </a:endParaRPr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602FF424-5A44-1686-02A0-CE324A94F8FA}"/>
              </a:ext>
            </a:extLst>
          </p:cNvPr>
          <p:cNvSpPr txBox="1"/>
          <p:nvPr/>
        </p:nvSpPr>
        <p:spPr>
          <a:xfrm>
            <a:off x="2440180" y="3027536"/>
            <a:ext cx="14939085" cy="211596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3291"/>
              </a:lnSpc>
            </a:pP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Pārbaudes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projekta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īstenošanas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vietā</a:t>
            </a:r>
            <a:endParaRPr lang="en-US" sz="2800">
              <a:solidFill>
                <a:srgbClr val="012169"/>
              </a:solidFill>
              <a:latin typeface="Aptos" panose="020B0004020202020204" pitchFamily="34" charset="0"/>
            </a:endParaRPr>
          </a:p>
          <a:p>
            <a:pPr>
              <a:lnSpc>
                <a:spcPts val="3291"/>
              </a:lnSpc>
            </a:pPr>
            <a:endParaRPr lang="en-US" sz="2800">
              <a:solidFill>
                <a:srgbClr val="012169"/>
              </a:solidFill>
              <a:latin typeface="Aptos" panose="020B0004020202020204" pitchFamily="34" charset="0"/>
            </a:endParaRPr>
          </a:p>
          <a:p>
            <a:pPr marL="507565" lvl="1" indent="-253783" algn="just">
              <a:lnSpc>
                <a:spcPts val="3291"/>
              </a:lnSpc>
              <a:buFont typeface="Arial"/>
              <a:buChar char="•"/>
            </a:pP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CFLA var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veikt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b="1" err="1">
                <a:solidFill>
                  <a:srgbClr val="012169"/>
                </a:solidFill>
                <a:latin typeface="Aptos" panose="020B0004020202020204" pitchFamily="34" charset="0"/>
              </a:rPr>
              <a:t>plānotas</a:t>
            </a:r>
            <a:r>
              <a:rPr lang="en-US" sz="2800" b="1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b="1" err="1">
                <a:solidFill>
                  <a:srgbClr val="012169"/>
                </a:solidFill>
                <a:latin typeface="Aptos" panose="020B0004020202020204" pitchFamily="34" charset="0"/>
              </a:rPr>
              <a:t>pārbaudes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,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informējot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 par to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finansējuma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saņēmēju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;</a:t>
            </a:r>
          </a:p>
          <a:p>
            <a:pPr marL="507565" lvl="1" indent="-253783" algn="just">
              <a:lnSpc>
                <a:spcPts val="3291"/>
              </a:lnSpc>
              <a:buFont typeface="Arial"/>
              <a:buChar char="•"/>
            </a:pP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Nepieciešamības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gadījumā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CFLA var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veikt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arī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pārbaudes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,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iepriekš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par to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neinformējot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finansējuma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saņēmēju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.</a:t>
            </a:r>
            <a:endParaRPr lang="en-US" sz="2350">
              <a:solidFill>
                <a:srgbClr val="012169"/>
              </a:solidFill>
              <a:latin typeface="Inter"/>
            </a:endParaRPr>
          </a:p>
        </p:txBody>
      </p:sp>
    </p:spTree>
    <p:extLst>
      <p:ext uri="{BB962C8B-B14F-4D97-AF65-F5344CB8AC3E}">
        <p14:creationId xmlns:p14="http://schemas.microsoft.com/office/powerpoint/2010/main" val="26689439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7002504" y="9710365"/>
            <a:ext cx="753522" cy="305176"/>
          </a:xfrm>
          <a:custGeom>
            <a:avLst/>
            <a:gdLst/>
            <a:ahLst/>
            <a:cxnLst/>
            <a:rect l="l" t="t" r="r" b="b"/>
            <a:pathLst>
              <a:path w="753522" h="305176">
                <a:moveTo>
                  <a:pt x="0" y="0"/>
                </a:moveTo>
                <a:lnTo>
                  <a:pt x="753523" y="0"/>
                </a:lnTo>
                <a:lnTo>
                  <a:pt x="753523" y="305177"/>
                </a:lnTo>
                <a:lnTo>
                  <a:pt x="0" y="30517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9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Freeform 3"/>
          <p:cNvSpPr/>
          <p:nvPr/>
        </p:nvSpPr>
        <p:spPr>
          <a:xfrm>
            <a:off x="481" y="0"/>
            <a:ext cx="2927447" cy="2927447"/>
          </a:xfrm>
          <a:custGeom>
            <a:avLst/>
            <a:gdLst/>
            <a:ahLst/>
            <a:cxnLst/>
            <a:rect l="l" t="t" r="r" b="b"/>
            <a:pathLst>
              <a:path w="2927447" h="2927447">
                <a:moveTo>
                  <a:pt x="0" y="0"/>
                </a:moveTo>
                <a:lnTo>
                  <a:pt x="2927447" y="0"/>
                </a:lnTo>
                <a:lnTo>
                  <a:pt x="2927447" y="2927447"/>
                </a:lnTo>
                <a:lnTo>
                  <a:pt x="0" y="2927447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" name="TextBox 4"/>
          <p:cNvSpPr txBox="1"/>
          <p:nvPr/>
        </p:nvSpPr>
        <p:spPr>
          <a:xfrm>
            <a:off x="5696646" y="1468153"/>
            <a:ext cx="8019373" cy="49244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3200" b="1" err="1">
                <a:solidFill>
                  <a:srgbClr val="012169"/>
                </a:solidFill>
                <a:latin typeface="Aptos" panose="020B0004020202020204" pitchFamily="34" charset="0"/>
                <a:ea typeface="+mn-lt"/>
                <a:cs typeface="+mn-lt"/>
              </a:rPr>
              <a:t>Līguma</a:t>
            </a:r>
            <a:r>
              <a:rPr lang="en-US" sz="3200" b="1">
                <a:solidFill>
                  <a:srgbClr val="012169"/>
                </a:solidFill>
                <a:latin typeface="Aptos" panose="020B0004020202020204" pitchFamily="34" charset="0"/>
                <a:ea typeface="+mn-lt"/>
                <a:cs typeface="+mn-lt"/>
              </a:rPr>
              <a:t> </a:t>
            </a:r>
            <a:r>
              <a:rPr lang="en-US" sz="3200" b="1" err="1">
                <a:solidFill>
                  <a:srgbClr val="012169"/>
                </a:solidFill>
                <a:latin typeface="Aptos" panose="020B0004020202020204" pitchFamily="34" charset="0"/>
                <a:ea typeface="+mn-lt"/>
                <a:cs typeface="+mn-lt"/>
              </a:rPr>
              <a:t>vispārīgie</a:t>
            </a:r>
            <a:r>
              <a:rPr lang="en-US" sz="3200" b="1">
                <a:solidFill>
                  <a:srgbClr val="012169"/>
                </a:solidFill>
                <a:latin typeface="Aptos" panose="020B0004020202020204" pitchFamily="34" charset="0"/>
                <a:ea typeface="+mn-lt"/>
                <a:cs typeface="+mn-lt"/>
              </a:rPr>
              <a:t> </a:t>
            </a:r>
            <a:r>
              <a:rPr lang="en-US" sz="3200" b="1" err="1">
                <a:solidFill>
                  <a:srgbClr val="012169"/>
                </a:solidFill>
                <a:latin typeface="Aptos" panose="020B0004020202020204" pitchFamily="34" charset="0"/>
                <a:ea typeface="+mn-lt"/>
                <a:cs typeface="+mn-lt"/>
              </a:rPr>
              <a:t>noteikumi</a:t>
            </a:r>
            <a:endParaRPr lang="en-US" sz="3364">
              <a:solidFill>
                <a:srgbClr val="012169"/>
              </a:solidFill>
              <a:latin typeface="Canva Sans Bold"/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2977644" y="2770711"/>
            <a:ext cx="12332712" cy="380873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3291"/>
              </a:lnSpc>
            </a:pP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  <a:ea typeface="Inter Bold"/>
              </a:rPr>
              <a:t>Līguma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  <a:ea typeface="Inter Bold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  <a:ea typeface="Inter Bold"/>
              </a:rPr>
              <a:t>grozījumi</a:t>
            </a:r>
            <a:endParaRPr lang="en-US" sz="2800">
              <a:solidFill>
                <a:srgbClr val="012169"/>
              </a:solidFill>
              <a:latin typeface="Aptos" panose="020B0004020202020204" pitchFamily="34" charset="0"/>
            </a:endParaRPr>
          </a:p>
          <a:p>
            <a:pPr>
              <a:lnSpc>
                <a:spcPts val="3291"/>
              </a:lnSpc>
            </a:pPr>
            <a:endParaRPr lang="en-US" sz="2800">
              <a:solidFill>
                <a:srgbClr val="012169"/>
              </a:solidFill>
              <a:latin typeface="Aptos" panose="020B0004020202020204" pitchFamily="34" charset="0"/>
            </a:endParaRPr>
          </a:p>
          <a:p>
            <a:pPr marL="342900" indent="-342900">
              <a:lnSpc>
                <a:spcPts val="3291"/>
              </a:lnSpc>
              <a:buFont typeface="Arial"/>
              <a:buChar char="•"/>
            </a:pP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Līguma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grozījumus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veic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par </a:t>
            </a:r>
            <a:r>
              <a:rPr lang="en-US" sz="2800" b="1" err="1">
                <a:solidFill>
                  <a:srgbClr val="012169"/>
                </a:solidFill>
                <a:latin typeface="Aptos" panose="020B0004020202020204" pitchFamily="34" charset="0"/>
              </a:rPr>
              <a:t>būtiskām</a:t>
            </a:r>
            <a:r>
              <a:rPr lang="en-US" sz="2800" b="1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b="1" err="1">
                <a:solidFill>
                  <a:srgbClr val="012169"/>
                </a:solidFill>
                <a:latin typeface="Aptos" panose="020B0004020202020204" pitchFamily="34" charset="0"/>
              </a:rPr>
              <a:t>izmaiņām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:</a:t>
            </a:r>
            <a:endParaRPr lang="en-US" sz="2800">
              <a:solidFill>
                <a:srgbClr val="012169"/>
              </a:solidFill>
              <a:latin typeface="Aptos" panose="020B0004020202020204" pitchFamily="34" charset="0"/>
              <a:ea typeface="Inter"/>
            </a:endParaRPr>
          </a:p>
          <a:p>
            <a:pPr marL="1054100" lvl="2" indent="-342900">
              <a:lnSpc>
                <a:spcPts val="3291"/>
              </a:lnSpc>
              <a:buFont typeface="Wingdings"/>
              <a:buChar char="Ø"/>
            </a:pP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Projekta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darbībās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;</a:t>
            </a:r>
            <a:endParaRPr lang="en-US" sz="2800">
              <a:solidFill>
                <a:srgbClr val="012169"/>
              </a:solidFill>
              <a:latin typeface="Aptos" panose="020B0004020202020204" pitchFamily="34" charset="0"/>
              <a:ea typeface="Inter"/>
            </a:endParaRPr>
          </a:p>
          <a:p>
            <a:pPr marL="964565" lvl="2" indent="-253365">
              <a:lnSpc>
                <a:spcPts val="3291"/>
              </a:lnSpc>
              <a:buFont typeface="Wingdings"/>
              <a:buChar char="Ø"/>
            </a:pPr>
            <a:r>
              <a:rPr lang="lv-LV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Projekta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finansējumā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;</a:t>
            </a:r>
            <a:endParaRPr lang="en-US" sz="2800">
              <a:solidFill>
                <a:srgbClr val="012169"/>
              </a:solidFill>
              <a:latin typeface="Aptos" panose="020B0004020202020204" pitchFamily="34" charset="0"/>
              <a:ea typeface="Inter"/>
            </a:endParaRPr>
          </a:p>
          <a:p>
            <a:pPr marL="964565" lvl="2" indent="-253365">
              <a:lnSpc>
                <a:spcPts val="3291"/>
              </a:lnSpc>
              <a:buFont typeface="Wingdings"/>
              <a:buChar char="Ø"/>
            </a:pPr>
            <a:r>
              <a:rPr lang="lv-LV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Sasniedzamajos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rādītājos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;</a:t>
            </a:r>
            <a:endParaRPr lang="en-US" sz="2800">
              <a:solidFill>
                <a:srgbClr val="012169"/>
              </a:solidFill>
              <a:latin typeface="Aptos" panose="020B0004020202020204" pitchFamily="34" charset="0"/>
              <a:ea typeface="Inter"/>
            </a:endParaRPr>
          </a:p>
          <a:p>
            <a:pPr marL="964565" lvl="2" indent="-253365">
              <a:lnSpc>
                <a:spcPts val="3291"/>
              </a:lnSpc>
              <a:buFont typeface="Wingdings"/>
              <a:buChar char="Ø"/>
            </a:pPr>
            <a:r>
              <a:rPr lang="lv-LV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Īstenošanas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termiņā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;</a:t>
            </a:r>
            <a:endParaRPr lang="en-US" sz="2800">
              <a:solidFill>
                <a:srgbClr val="012169"/>
              </a:solidFill>
              <a:latin typeface="Aptos" panose="020B0004020202020204" pitchFamily="34" charset="0"/>
              <a:ea typeface="Inter"/>
            </a:endParaRPr>
          </a:p>
          <a:p>
            <a:pPr marL="964565" lvl="2" indent="-253365">
              <a:lnSpc>
                <a:spcPts val="3291"/>
              </a:lnSpc>
              <a:buFont typeface="Wingdings"/>
              <a:buChar char="Ø"/>
            </a:pPr>
            <a:r>
              <a:rPr lang="lv-LV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Finansējuma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saņēmēja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maiņa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;</a:t>
            </a:r>
            <a:endParaRPr lang="en-US" sz="2800">
              <a:solidFill>
                <a:srgbClr val="012169"/>
              </a:solidFill>
              <a:latin typeface="Aptos" panose="020B0004020202020204" pitchFamily="34" charset="0"/>
              <a:ea typeface="Inter"/>
            </a:endParaRPr>
          </a:p>
          <a:p>
            <a:pPr marL="596900" lvl="1" indent="-342900">
              <a:lnSpc>
                <a:spcPts val="3290"/>
              </a:lnSpc>
              <a:buFont typeface="Arial"/>
              <a:buChar char="•"/>
            </a:pP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Līguma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grozījumus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noformē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,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pusēm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savstarpēji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rakstiski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</a:rPr>
              <a:t>vienojoties</a:t>
            </a:r>
            <a:r>
              <a:rPr lang="lv-LV" sz="2800">
                <a:solidFill>
                  <a:srgbClr val="012169"/>
                </a:solidFill>
                <a:latin typeface="Aptos" panose="020B0004020202020204" pitchFamily="34" charset="0"/>
              </a:rPr>
              <a:t>.</a:t>
            </a:r>
            <a:endParaRPr lang="en-US" sz="2350">
              <a:solidFill>
                <a:srgbClr val="012169"/>
              </a:solidFill>
              <a:latin typeface="Inter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7680277" y="0"/>
            <a:ext cx="2927447" cy="2927447"/>
          </a:xfrm>
          <a:custGeom>
            <a:avLst/>
            <a:gdLst/>
            <a:ahLst/>
            <a:cxnLst/>
            <a:rect l="l" t="t" r="r" b="b"/>
            <a:pathLst>
              <a:path w="2927447" h="2927447">
                <a:moveTo>
                  <a:pt x="0" y="0"/>
                </a:moveTo>
                <a:lnTo>
                  <a:pt x="2927446" y="0"/>
                </a:lnTo>
                <a:lnTo>
                  <a:pt x="2927446" y="2927447"/>
                </a:lnTo>
                <a:lnTo>
                  <a:pt x="0" y="292744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TextBox 3"/>
          <p:cNvSpPr txBox="1"/>
          <p:nvPr/>
        </p:nvSpPr>
        <p:spPr>
          <a:xfrm>
            <a:off x="4499893" y="3688458"/>
            <a:ext cx="9288214" cy="23171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160"/>
              </a:lnSpc>
            </a:pP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  <a:ea typeface="Inter" panose="020B0604020202020204" charset="0"/>
              </a:rPr>
              <a:t>Paldies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  <a:ea typeface="Inter" panose="020B0604020202020204" charset="0"/>
              </a:rPr>
              <a:t>! ​</a:t>
            </a:r>
          </a:p>
          <a:p>
            <a:pPr algn="ctr">
              <a:lnSpc>
                <a:spcPts val="6160"/>
              </a:lnSpc>
            </a:pP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  <a:ea typeface="Inter" panose="020B0604020202020204" charset="0"/>
              </a:rPr>
              <a:t>Uz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  <a:ea typeface="Inter" panose="020B0604020202020204" charset="0"/>
              </a:rPr>
              <a:t>sadarbību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  <a:ea typeface="Inter" panose="020B060402020202020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  <a:ea typeface="Inter" panose="020B0604020202020204" charset="0"/>
              </a:rPr>
              <a:t>projektu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  <a:ea typeface="Inter" panose="020B0604020202020204" charset="0"/>
              </a:rPr>
              <a:t> </a:t>
            </a:r>
            <a:r>
              <a:rPr lang="en-US" sz="2800" err="1">
                <a:solidFill>
                  <a:srgbClr val="012169"/>
                </a:solidFill>
                <a:latin typeface="Aptos" panose="020B0004020202020204" pitchFamily="34" charset="0"/>
                <a:ea typeface="Inter" panose="020B0604020202020204" charset="0"/>
              </a:rPr>
              <a:t>īstenošanā</a:t>
            </a:r>
            <a:r>
              <a:rPr lang="en-US" sz="2800">
                <a:solidFill>
                  <a:srgbClr val="012169"/>
                </a:solidFill>
                <a:latin typeface="Aptos" panose="020B0004020202020204" pitchFamily="34" charset="0"/>
                <a:ea typeface="Inter" panose="020B0604020202020204" charset="0"/>
              </a:rPr>
              <a:t>!</a:t>
            </a:r>
            <a:r>
              <a:rPr lang="en-US" sz="4400">
                <a:solidFill>
                  <a:srgbClr val="012169"/>
                </a:solidFill>
                <a:latin typeface="Inter" panose="020B0604020202020204" charset="0"/>
                <a:ea typeface="Inter" panose="020B0604020202020204" charset="0"/>
              </a:rPr>
              <a:t>​</a:t>
            </a:r>
          </a:p>
          <a:p>
            <a:pPr algn="ctr">
              <a:lnSpc>
                <a:spcPts val="6160"/>
              </a:lnSpc>
            </a:pPr>
            <a:endParaRPr lang="en-US" sz="4400">
              <a:solidFill>
                <a:srgbClr val="012169"/>
              </a:solidFill>
              <a:latin typeface="Canva Sans Bold"/>
            </a:endParaRPr>
          </a:p>
        </p:txBody>
      </p:sp>
      <p:sp>
        <p:nvSpPr>
          <p:cNvPr id="4" name="Freeform 3">
            <a:extLst>
              <a:ext uri="{FF2B5EF4-FFF2-40B4-BE49-F238E27FC236}">
                <a16:creationId xmlns:a16="http://schemas.microsoft.com/office/drawing/2014/main" id="{270BFF18-A264-DC35-C935-98273B666ECD}"/>
              </a:ext>
            </a:extLst>
          </p:cNvPr>
          <p:cNvSpPr/>
          <p:nvPr/>
        </p:nvSpPr>
        <p:spPr>
          <a:xfrm>
            <a:off x="5323515" y="7184957"/>
            <a:ext cx="7640969" cy="2253700"/>
          </a:xfrm>
          <a:custGeom>
            <a:avLst/>
            <a:gdLst/>
            <a:ahLst/>
            <a:cxnLst/>
            <a:rect l="l" t="t" r="r" b="b"/>
            <a:pathLst>
              <a:path w="7640969" h="2253700">
                <a:moveTo>
                  <a:pt x="0" y="0"/>
                </a:moveTo>
                <a:lnTo>
                  <a:pt x="7640968" y="0"/>
                </a:lnTo>
                <a:lnTo>
                  <a:pt x="7640968" y="2253700"/>
                </a:lnTo>
                <a:lnTo>
                  <a:pt x="0" y="225370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lv-LV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B27165A45707242983885CAF1A4D459" ma:contentTypeVersion="13" ma:contentTypeDescription="Create a new document." ma:contentTypeScope="" ma:versionID="29a219f412b202ffcff91bd37c148bc2">
  <xsd:schema xmlns:xsd="http://www.w3.org/2001/XMLSchema" xmlns:xs="http://www.w3.org/2001/XMLSchema" xmlns:p="http://schemas.microsoft.com/office/2006/metadata/properties" xmlns:ns2="6ac4193f-bd7d-4285-8db0-f8f6373305e0" xmlns:ns3="7ea43386-7a20-4d36-80d9-95131d76f77e" targetNamespace="http://schemas.microsoft.com/office/2006/metadata/properties" ma:root="true" ma:fieldsID="a9812d6935d2e5e18ee6d7bfb682ec15" ns2:_="" ns3:_="">
    <xsd:import namespace="6ac4193f-bd7d-4285-8db0-f8f6373305e0"/>
    <xsd:import namespace="7ea43386-7a20-4d36-80d9-95131d76f77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ac4193f-bd7d-4285-8db0-f8f6373305e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779952b4-9163-4466-a728-aca91a51bc4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ea43386-7a20-4d36-80d9-95131d76f77e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0d7080be-0a6b-492c-8fa0-ca7f599c88e2}" ma:internalName="TaxCatchAll" ma:showField="CatchAllData" ma:web="7ea43386-7a20-4d36-80d9-95131d76f77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ac4193f-bd7d-4285-8db0-f8f6373305e0">
      <Terms xmlns="http://schemas.microsoft.com/office/infopath/2007/PartnerControls"/>
    </lcf76f155ced4ddcb4097134ff3c332f>
    <TaxCatchAll xmlns="7ea43386-7a20-4d36-80d9-95131d76f77e" xsi:nil="true"/>
  </documentManagement>
</p:properties>
</file>

<file path=customXml/itemProps1.xml><?xml version="1.0" encoding="utf-8"?>
<ds:datastoreItem xmlns:ds="http://schemas.openxmlformats.org/officeDocument/2006/customXml" ds:itemID="{8C47C387-5026-46D6-802A-1D5E62058B67}">
  <ds:schemaRefs>
    <ds:schemaRef ds:uri="6ac4193f-bd7d-4285-8db0-f8f6373305e0"/>
    <ds:schemaRef ds:uri="7ea43386-7a20-4d36-80d9-95131d76f77e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F9D721E9-4905-4273-B8EB-F5A3D77D3B8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9606DF7-FD21-4EF8-A1B2-D16D41D45D0A}">
  <ds:schemaRefs>
    <ds:schemaRef ds:uri="6ac4193f-bd7d-4285-8db0-f8f6373305e0"/>
    <ds:schemaRef ds:uri="7ea43386-7a20-4d36-80d9-95131d76f77e"/>
    <ds:schemaRef ds:uri="8622d9ea-0fdc-495b-8f54-db40cac76558"/>
    <ds:schemaRef ds:uri="da847032-c6a7-4b59-bf18-e9b5e713b90e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646</Words>
  <Application>Microsoft Office PowerPoint</Application>
  <PresentationFormat>Custom</PresentationFormat>
  <Paragraphs>81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Aptos</vt:lpstr>
      <vt:lpstr>Wingdings</vt:lpstr>
      <vt:lpstr>Inter</vt:lpstr>
      <vt:lpstr>Canva Sans Bold</vt:lpstr>
      <vt:lpstr>Calibri</vt:lpstr>
      <vt:lpstr>Arial</vt:lpstr>
      <vt:lpstr>Canva Sans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Gunas  EKKC semin</dc:title>
  <cp:lastModifiedBy>Gundega Meirāne</cp:lastModifiedBy>
  <cp:revision>1</cp:revision>
  <dcterms:created xsi:type="dcterms:W3CDTF">2006-08-16T00:00:00Z</dcterms:created>
  <dcterms:modified xsi:type="dcterms:W3CDTF">2025-09-09T08:18:47Z</dcterms:modified>
  <dc:identifier>DAGBcNJuLhQ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0x010100FB27165A45707242983885CAF1A4D459</vt:lpwstr>
  </property>
  <property fmtid="{D5CDD505-2E9C-101B-9397-08002B2CF9AE}" pid="3" name="MediaServiceImageTags">
    <vt:lpwstr/>
  </property>
</Properties>
</file>