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56" r:id="rId5"/>
    <p:sldId id="294" r:id="rId6"/>
    <p:sldId id="4263" r:id="rId7"/>
    <p:sldId id="4279" r:id="rId8"/>
    <p:sldId id="4281" r:id="rId9"/>
    <p:sldId id="4280" r:id="rId10"/>
    <p:sldId id="292" r:id="rId11"/>
    <p:sldId id="312" r:id="rId12"/>
    <p:sldId id="313" r:id="rId13"/>
    <p:sldId id="314" r:id="rId14"/>
    <p:sldId id="315" r:id="rId15"/>
    <p:sldId id="4277" r:id="rId16"/>
    <p:sldId id="318" r:id="rId17"/>
    <p:sldId id="316" r:id="rId18"/>
    <p:sldId id="317" r:id="rId19"/>
    <p:sldId id="4265" r:id="rId20"/>
    <p:sldId id="4264" r:id="rId21"/>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230">
          <p15:clr>
            <a:srgbClr val="A4A3A4"/>
          </p15:clr>
        </p15:guide>
        <p15:guide id="2" pos="1504">
          <p15:clr>
            <a:srgbClr val="A4A3A4"/>
          </p15:clr>
        </p15:guide>
        <p15:guide id="3" pos="3940">
          <p15:clr>
            <a:srgbClr val="A4A3A4"/>
          </p15:clr>
        </p15:guide>
        <p15:guide id="4" orient="horz" pos="845">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B27EB4-5D7F-75EC-7527-28E21359AD4F}" name="Viesturs Frišfelds" initials="VF" userId="S::ViestursF@varam.gov.lv::f37f7c8a-03db-42b7-8c73-027c184d97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02A"/>
    <a:srgbClr val="254061"/>
    <a:srgbClr val="F9A560"/>
    <a:srgbClr val="FFFFFF"/>
    <a:srgbClr val="BED096"/>
    <a:srgbClr val="E0EF98"/>
    <a:srgbClr val="ECEBC9"/>
    <a:srgbClr val="EAECAD"/>
    <a:srgbClr val="CCDFEE"/>
    <a:srgbClr val="FFD6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21F06-4AAD-73F4-96B6-C5A6F2FCC7FC}" v="15" dt="2025-08-13T13:22:45.168"/>
    <p1510:client id="{3381DF31-A9B6-4F24-96FE-0EE4EDCE6BFB}" v="784" dt="2025-08-13T13:04:40.317"/>
    <p1510:client id="{78830653-066F-A70F-C099-F6BEC21F2281}" v="13" dt="2025-08-13T13:13:34.551"/>
    <p1510:client id="{79B2ACD3-60B9-4CE9-8491-12039D644E09}" v="640" dt="2025-08-13T13:53:49.278"/>
    <p1510:client id="{7F1D4FD7-587D-4F41-B09A-52E7B6A6871F}" v="3258" dt="2025-08-14T09:19:29.523"/>
    <p1510:client id="{D624F4F0-9E82-486D-F976-1E788337224B}" v="1" dt="2025-08-13T13:45:02.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9" autoAdjust="0"/>
  </p:normalViewPr>
  <p:slideViewPr>
    <p:cSldViewPr snapToGrid="0">
      <p:cViewPr varScale="1">
        <p:scale>
          <a:sx n="96" d="100"/>
          <a:sy n="96" d="100"/>
        </p:scale>
        <p:origin x="228" y="72"/>
      </p:cViewPr>
      <p:guideLst>
        <p:guide orient="horz" pos="1230"/>
        <p:guide pos="1504"/>
        <p:guide pos="3940"/>
        <p:guide orient="horz" pos="84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s Garkājis" userId="d53d3226-fd97-4202-b19f-b5c32e3f7360" providerId="ADAL" clId="{7F1D4FD7-587D-4F41-B09A-52E7B6A6871F}"/>
    <pc:docChg chg="undo redo custSel addSld delSld modSld sldOrd">
      <pc:chgData name="Edgars Garkājis" userId="d53d3226-fd97-4202-b19f-b5c32e3f7360" providerId="ADAL" clId="{7F1D4FD7-587D-4F41-B09A-52E7B6A6871F}" dt="2025-08-14T09:19:29.523" v="7540" actId="1076"/>
      <pc:docMkLst>
        <pc:docMk/>
      </pc:docMkLst>
      <pc:sldChg chg="addSp modSp mod modCm">
        <pc:chgData name="Edgars Garkājis" userId="d53d3226-fd97-4202-b19f-b5c32e3f7360" providerId="ADAL" clId="{7F1D4FD7-587D-4F41-B09A-52E7B6A6871F}" dt="2025-08-14T09:19:29.523" v="7540" actId="1076"/>
        <pc:sldMkLst>
          <pc:docMk/>
          <pc:sldMk cId="0" sldId="256"/>
        </pc:sldMkLst>
        <pc:spChg chg="mod">
          <ac:chgData name="Edgars Garkājis" userId="d53d3226-fd97-4202-b19f-b5c32e3f7360" providerId="ADAL" clId="{7F1D4FD7-587D-4F41-B09A-52E7B6A6871F}" dt="2025-08-14T09:19:09.684" v="7536" actId="1076"/>
          <ac:spMkLst>
            <pc:docMk/>
            <pc:sldMk cId="0" sldId="256"/>
            <ac:spMk id="12291" creationId="{9C4C4168-1664-40F9-913D-5774AD39AD7A}"/>
          </ac:spMkLst>
        </pc:spChg>
        <pc:spChg chg="mod">
          <ac:chgData name="Edgars Garkājis" userId="d53d3226-fd97-4202-b19f-b5c32e3f7360" providerId="ADAL" clId="{7F1D4FD7-587D-4F41-B09A-52E7B6A6871F}" dt="2025-08-14T09:19:16.418" v="7538" actId="1076"/>
          <ac:spMkLst>
            <pc:docMk/>
            <pc:sldMk cId="0" sldId="256"/>
            <ac:spMk id="12292" creationId="{BA5D4051-60C8-4C38-95E3-0A5B1D78DCC1}"/>
          </ac:spMkLst>
        </pc:spChg>
        <pc:picChg chg="add mod">
          <ac:chgData name="Edgars Garkājis" userId="d53d3226-fd97-4202-b19f-b5c32e3f7360" providerId="ADAL" clId="{7F1D4FD7-587D-4F41-B09A-52E7B6A6871F}" dt="2025-08-14T09:19:21.130" v="7539" actId="1076"/>
          <ac:picMkLst>
            <pc:docMk/>
            <pc:sldMk cId="0" sldId="256"/>
            <ac:picMk id="2" creationId="{52DB7D8C-FBD2-3014-2E6F-D785832D0E96}"/>
          </ac:picMkLst>
        </pc:picChg>
        <pc:picChg chg="add">
          <ac:chgData name="Edgars Garkājis" userId="d53d3226-fd97-4202-b19f-b5c32e3f7360" providerId="ADAL" clId="{7F1D4FD7-587D-4F41-B09A-52E7B6A6871F}" dt="2025-08-13T06:24:37.477" v="3421"/>
          <ac:picMkLst>
            <pc:docMk/>
            <pc:sldMk cId="0" sldId="256"/>
            <ac:picMk id="2" creationId="{CA7C80AE-A830-B100-7B7E-4BCCB85BD2E2}"/>
          </ac:picMkLst>
        </pc:picChg>
        <pc:picChg chg="add mod">
          <ac:chgData name="Edgars Garkājis" userId="d53d3226-fd97-4202-b19f-b5c32e3f7360" providerId="ADAL" clId="{7F1D4FD7-587D-4F41-B09A-52E7B6A6871F}" dt="2025-08-14T09:19:29.523" v="7540" actId="1076"/>
          <ac:picMkLst>
            <pc:docMk/>
            <pc:sldMk cId="0" sldId="256"/>
            <ac:picMk id="3" creationId="{226AA7C9-98B3-AFF1-6841-83D26F748DB8}"/>
          </ac:picMkLst>
        </pc:picChg>
        <pc:extLst>
          <p:ext xmlns:p="http://schemas.openxmlformats.org/presentationml/2006/main" uri="{D6D511B9-2390-475A-947B-AFAB55BFBCF1}">
            <pc226:cmChg xmlns:pc226="http://schemas.microsoft.com/office/powerpoint/2022/06/main/command" chg="mod">
              <pc226:chgData name="Edgars Garkājis" userId="d53d3226-fd97-4202-b19f-b5c32e3f7360" providerId="ADAL" clId="{7F1D4FD7-587D-4F41-B09A-52E7B6A6871F}" dt="2025-08-13T09:12:04.589" v="5066" actId="20577"/>
              <pc2:cmMkLst xmlns:pc2="http://schemas.microsoft.com/office/powerpoint/2019/9/main/command">
                <pc:docMk/>
                <pc:sldMk cId="0" sldId="256"/>
                <pc2:cmMk id="{607408AA-45CA-4507-A72E-90A21AF73A1F}"/>
              </pc2:cmMkLst>
            </pc226:cmChg>
          </p:ext>
        </pc:extLst>
      </pc:sldChg>
      <pc:sldChg chg="del">
        <pc:chgData name="Edgars Garkājis" userId="d53d3226-fd97-4202-b19f-b5c32e3f7360" providerId="ADAL" clId="{7F1D4FD7-587D-4F41-B09A-52E7B6A6871F}" dt="2025-08-13T13:05:26.696" v="7385" actId="47"/>
        <pc:sldMkLst>
          <pc:docMk/>
          <pc:sldMk cId="1482247703" sldId="258"/>
        </pc:sldMkLst>
      </pc:sldChg>
      <pc:sldChg chg="del">
        <pc:chgData name="Edgars Garkājis" userId="d53d3226-fd97-4202-b19f-b5c32e3f7360" providerId="ADAL" clId="{7F1D4FD7-587D-4F41-B09A-52E7B6A6871F}" dt="2025-08-13T13:05:34.189" v="7391" actId="47"/>
        <pc:sldMkLst>
          <pc:docMk/>
          <pc:sldMk cId="0" sldId="270"/>
        </pc:sldMkLst>
      </pc:sldChg>
      <pc:sldChg chg="del">
        <pc:chgData name="Edgars Garkājis" userId="d53d3226-fd97-4202-b19f-b5c32e3f7360" providerId="ADAL" clId="{7F1D4FD7-587D-4F41-B09A-52E7B6A6871F}" dt="2025-08-13T13:05:29.186" v="7387" actId="47"/>
        <pc:sldMkLst>
          <pc:docMk/>
          <pc:sldMk cId="0" sldId="276"/>
        </pc:sldMkLst>
      </pc:sldChg>
      <pc:sldChg chg="del">
        <pc:chgData name="Edgars Garkājis" userId="d53d3226-fd97-4202-b19f-b5c32e3f7360" providerId="ADAL" clId="{7F1D4FD7-587D-4F41-B09A-52E7B6A6871F}" dt="2025-08-13T13:05:31.455" v="7389" actId="47"/>
        <pc:sldMkLst>
          <pc:docMk/>
          <pc:sldMk cId="0" sldId="287"/>
        </pc:sldMkLst>
      </pc:sldChg>
      <pc:sldChg chg="del">
        <pc:chgData name="Edgars Garkājis" userId="d53d3226-fd97-4202-b19f-b5c32e3f7360" providerId="ADAL" clId="{7F1D4FD7-587D-4F41-B09A-52E7B6A6871F}" dt="2025-08-13T13:05:30.263" v="7388" actId="47"/>
        <pc:sldMkLst>
          <pc:docMk/>
          <pc:sldMk cId="0" sldId="288"/>
        </pc:sldMkLst>
      </pc:sldChg>
      <pc:sldChg chg="addSp delSp modSp del mod">
        <pc:chgData name="Edgars Garkājis" userId="d53d3226-fd97-4202-b19f-b5c32e3f7360" providerId="ADAL" clId="{7F1D4FD7-587D-4F41-B09A-52E7B6A6871F}" dt="2025-08-13T11:32:55.244" v="6792" actId="47"/>
        <pc:sldMkLst>
          <pc:docMk/>
          <pc:sldMk cId="2798282647" sldId="290"/>
        </pc:sldMkLst>
        <pc:spChg chg="add mod">
          <ac:chgData name="Edgars Garkājis" userId="d53d3226-fd97-4202-b19f-b5c32e3f7360" providerId="ADAL" clId="{7F1D4FD7-587D-4F41-B09A-52E7B6A6871F}" dt="2025-08-13T05:51:50.714" v="1573" actId="20577"/>
          <ac:spMkLst>
            <pc:docMk/>
            <pc:sldMk cId="2798282647" sldId="290"/>
            <ac:spMk id="18" creationId="{28A2693A-A2E6-5A4E-4416-FA6DFAE47CE3}"/>
          </ac:spMkLst>
        </pc:spChg>
        <pc:spChg chg="add del mod">
          <ac:chgData name="Edgars Garkājis" userId="d53d3226-fd97-4202-b19f-b5c32e3f7360" providerId="ADAL" clId="{7F1D4FD7-587D-4F41-B09A-52E7B6A6871F}" dt="2025-08-13T03:39:31.394" v="73" actId="478"/>
          <ac:spMkLst>
            <pc:docMk/>
            <pc:sldMk cId="2798282647" sldId="290"/>
            <ac:spMk id="19" creationId="{F2DE58DF-765E-FCF7-5687-39BA32CFE610}"/>
          </ac:spMkLst>
        </pc:spChg>
        <pc:spChg chg="add mod">
          <ac:chgData name="Edgars Garkājis" userId="d53d3226-fd97-4202-b19f-b5c32e3f7360" providerId="ADAL" clId="{7F1D4FD7-587D-4F41-B09A-52E7B6A6871F}" dt="2025-08-13T03:59:48.925" v="754" actId="20577"/>
          <ac:spMkLst>
            <pc:docMk/>
            <pc:sldMk cId="2798282647" sldId="290"/>
            <ac:spMk id="20" creationId="{3E9A5AB3-9D7C-FFA5-9F97-E6F2346BE931}"/>
          </ac:spMkLst>
        </pc:spChg>
        <pc:spChg chg="del mod">
          <ac:chgData name="Edgars Garkājis" userId="d53d3226-fd97-4202-b19f-b5c32e3f7360" providerId="ADAL" clId="{7F1D4FD7-587D-4F41-B09A-52E7B6A6871F}" dt="2025-08-13T03:39:07.808" v="71" actId="478"/>
          <ac:spMkLst>
            <pc:docMk/>
            <pc:sldMk cId="2798282647" sldId="290"/>
            <ac:spMk id="13314" creationId="{FFB1BE51-C05C-4E1C-890D-41058649161A}"/>
          </ac:spMkLst>
        </pc:spChg>
        <pc:spChg chg="mod">
          <ac:chgData name="Edgars Garkājis" userId="d53d3226-fd97-4202-b19f-b5c32e3f7360" providerId="ADAL" clId="{7F1D4FD7-587D-4F41-B09A-52E7B6A6871F}" dt="2025-08-13T03:49:33.267" v="337" actId="6549"/>
          <ac:spMkLst>
            <pc:docMk/>
            <pc:sldMk cId="2798282647" sldId="290"/>
            <ac:spMk id="13315" creationId="{9A6552EF-C5CB-46AE-9B77-9078BFD61F68}"/>
          </ac:spMkLst>
        </pc:spChg>
      </pc:sldChg>
      <pc:sldChg chg="addSp delSp modSp mod modCm modNotesTx">
        <pc:chgData name="Edgars Garkājis" userId="d53d3226-fd97-4202-b19f-b5c32e3f7360" providerId="ADAL" clId="{7F1D4FD7-587D-4F41-B09A-52E7B6A6871F}" dt="2025-08-13T12:21:04.190" v="7187" actId="20577"/>
        <pc:sldMkLst>
          <pc:docMk/>
          <pc:sldMk cId="2188335515" sldId="292"/>
        </pc:sldMkLst>
        <pc:spChg chg="add mod">
          <ac:chgData name="Edgars Garkājis" userId="d53d3226-fd97-4202-b19f-b5c32e3f7360" providerId="ADAL" clId="{7F1D4FD7-587D-4F41-B09A-52E7B6A6871F}" dt="2025-08-13T05:51:43.970" v="1571" actId="20577"/>
          <ac:spMkLst>
            <pc:docMk/>
            <pc:sldMk cId="2188335515" sldId="292"/>
            <ac:spMk id="3" creationId="{8F050B6F-C9EA-F821-6423-65E263126710}"/>
          </ac:spMkLst>
        </pc:spChg>
        <pc:spChg chg="del">
          <ac:chgData name="Edgars Garkājis" userId="d53d3226-fd97-4202-b19f-b5c32e3f7360" providerId="ADAL" clId="{7F1D4FD7-587D-4F41-B09A-52E7B6A6871F}" dt="2025-08-13T03:32:21.322" v="37" actId="478"/>
          <ac:spMkLst>
            <pc:docMk/>
            <pc:sldMk cId="2188335515" sldId="292"/>
            <ac:spMk id="4" creationId="{0D117FDF-1331-AF19-474C-E1029DEA5CB0}"/>
          </ac:spMkLst>
        </pc:spChg>
        <pc:spChg chg="add del mod">
          <ac:chgData name="Edgars Garkājis" userId="d53d3226-fd97-4202-b19f-b5c32e3f7360" providerId="ADAL" clId="{7F1D4FD7-587D-4F41-B09A-52E7B6A6871F}" dt="2025-08-13T03:34:15.543" v="42" actId="478"/>
          <ac:spMkLst>
            <pc:docMk/>
            <pc:sldMk cId="2188335515" sldId="292"/>
            <ac:spMk id="5" creationId="{DF609D16-C64B-910C-95C9-0413E7209D40}"/>
          </ac:spMkLst>
        </pc:spChg>
        <pc:spChg chg="add del mod">
          <ac:chgData name="Edgars Garkājis" userId="d53d3226-fd97-4202-b19f-b5c32e3f7360" providerId="ADAL" clId="{7F1D4FD7-587D-4F41-B09A-52E7B6A6871F}" dt="2025-08-13T03:34:18.153" v="43" actId="478"/>
          <ac:spMkLst>
            <pc:docMk/>
            <pc:sldMk cId="2188335515" sldId="292"/>
            <ac:spMk id="6" creationId="{621B5D5C-CEEC-2C8C-62A5-6EECF4AC1273}"/>
          </ac:spMkLst>
        </pc:spChg>
        <pc:spChg chg="mod">
          <ac:chgData name="Edgars Garkājis" userId="d53d3226-fd97-4202-b19f-b5c32e3f7360" providerId="ADAL" clId="{7F1D4FD7-587D-4F41-B09A-52E7B6A6871F}" dt="2025-08-13T12:07:12.244" v="7074"/>
          <ac:spMkLst>
            <pc:docMk/>
            <pc:sldMk cId="2188335515" sldId="292"/>
            <ac:spMk id="8" creationId="{85CBAAB1-1AD9-8F9A-9F63-C13B31DF892E}"/>
          </ac:spMkLst>
        </pc:spChg>
        <pc:spChg chg="mod">
          <ac:chgData name="Edgars Garkājis" userId="d53d3226-fd97-4202-b19f-b5c32e3f7360" providerId="ADAL" clId="{7F1D4FD7-587D-4F41-B09A-52E7B6A6871F}" dt="2025-08-13T12:07:12.244" v="7074"/>
          <ac:spMkLst>
            <pc:docMk/>
            <pc:sldMk cId="2188335515" sldId="292"/>
            <ac:spMk id="9" creationId="{9655795E-93EF-0B67-F58A-F3C5DAA7F51A}"/>
          </ac:spMkLst>
        </pc:spChg>
        <pc:spChg chg="mod">
          <ac:chgData name="Edgars Garkājis" userId="d53d3226-fd97-4202-b19f-b5c32e3f7360" providerId="ADAL" clId="{7F1D4FD7-587D-4F41-B09A-52E7B6A6871F}" dt="2025-08-13T12:09:42.729" v="7086"/>
          <ac:spMkLst>
            <pc:docMk/>
            <pc:sldMk cId="2188335515" sldId="292"/>
            <ac:spMk id="11" creationId="{F5D07D48-E9A9-021E-0A4C-C8260116D3B0}"/>
          </ac:spMkLst>
        </pc:spChg>
        <pc:spChg chg="mod">
          <ac:chgData name="Edgars Garkājis" userId="d53d3226-fd97-4202-b19f-b5c32e3f7360" providerId="ADAL" clId="{7F1D4FD7-587D-4F41-B09A-52E7B6A6871F}" dt="2025-08-13T12:09:42.729" v="7086"/>
          <ac:spMkLst>
            <pc:docMk/>
            <pc:sldMk cId="2188335515" sldId="292"/>
            <ac:spMk id="12" creationId="{C72470AC-58D2-BCF2-E71B-4D9FBDB3EA8D}"/>
          </ac:spMkLst>
        </pc:spChg>
        <pc:spChg chg="mod">
          <ac:chgData name="Edgars Garkājis" userId="d53d3226-fd97-4202-b19f-b5c32e3f7360" providerId="ADAL" clId="{7F1D4FD7-587D-4F41-B09A-52E7B6A6871F}" dt="2025-08-13T12:09:42.729" v="7086"/>
          <ac:spMkLst>
            <pc:docMk/>
            <pc:sldMk cId="2188335515" sldId="292"/>
            <ac:spMk id="13" creationId="{3917F6BC-307E-0277-2A21-A06646F736FF}"/>
          </ac:spMkLst>
        </pc:spChg>
        <pc:spChg chg="mod">
          <ac:chgData name="Edgars Garkājis" userId="d53d3226-fd97-4202-b19f-b5c32e3f7360" providerId="ADAL" clId="{7F1D4FD7-587D-4F41-B09A-52E7B6A6871F}" dt="2025-08-13T12:09:42.729" v="7086"/>
          <ac:spMkLst>
            <pc:docMk/>
            <pc:sldMk cId="2188335515" sldId="292"/>
            <ac:spMk id="14" creationId="{00642D4E-5A30-ADB8-6AC7-21170B5BF11C}"/>
          </ac:spMkLst>
        </pc:spChg>
        <pc:spChg chg="mod">
          <ac:chgData name="Edgars Garkājis" userId="d53d3226-fd97-4202-b19f-b5c32e3f7360" providerId="ADAL" clId="{7F1D4FD7-587D-4F41-B09A-52E7B6A6871F}" dt="2025-08-13T12:09:42.729" v="7086"/>
          <ac:spMkLst>
            <pc:docMk/>
            <pc:sldMk cId="2188335515" sldId="292"/>
            <ac:spMk id="15" creationId="{12517546-8E4C-6B4B-BD28-539E5B66BC2A}"/>
          </ac:spMkLst>
        </pc:spChg>
        <pc:spChg chg="mod">
          <ac:chgData name="Edgars Garkājis" userId="d53d3226-fd97-4202-b19f-b5c32e3f7360" providerId="ADAL" clId="{7F1D4FD7-587D-4F41-B09A-52E7B6A6871F}" dt="2025-08-13T12:09:42.729" v="7086"/>
          <ac:spMkLst>
            <pc:docMk/>
            <pc:sldMk cId="2188335515" sldId="292"/>
            <ac:spMk id="16" creationId="{E3F3BD18-CCB1-0673-B0AA-148C8A782285}"/>
          </ac:spMkLst>
        </pc:spChg>
        <pc:spChg chg="mod">
          <ac:chgData name="Edgars Garkājis" userId="d53d3226-fd97-4202-b19f-b5c32e3f7360" providerId="ADAL" clId="{7F1D4FD7-587D-4F41-B09A-52E7B6A6871F}" dt="2025-08-13T12:09:42.729" v="7086"/>
          <ac:spMkLst>
            <pc:docMk/>
            <pc:sldMk cId="2188335515" sldId="292"/>
            <ac:spMk id="17" creationId="{6C32F8B1-A4E7-1697-E241-AF82EF41FE8D}"/>
          </ac:spMkLst>
        </pc:spChg>
        <pc:spChg chg="add del mod ord">
          <ac:chgData name="Edgars Garkājis" userId="d53d3226-fd97-4202-b19f-b5c32e3f7360" providerId="ADAL" clId="{7F1D4FD7-587D-4F41-B09A-52E7B6A6871F}" dt="2025-08-13T12:13:44.417" v="7119" actId="478"/>
          <ac:spMkLst>
            <pc:docMk/>
            <pc:sldMk cId="2188335515" sldId="292"/>
            <ac:spMk id="18" creationId="{F4ADCDB6-3062-F40E-777B-00962516F5E9}"/>
          </ac:spMkLst>
        </pc:spChg>
        <pc:spChg chg="add del mod">
          <ac:chgData name="Edgars Garkājis" userId="d53d3226-fd97-4202-b19f-b5c32e3f7360" providerId="ADAL" clId="{7F1D4FD7-587D-4F41-B09A-52E7B6A6871F}" dt="2025-08-13T12:13:00.541" v="7108" actId="478"/>
          <ac:spMkLst>
            <pc:docMk/>
            <pc:sldMk cId="2188335515" sldId="292"/>
            <ac:spMk id="19" creationId="{0248E618-0AE7-FB7A-9227-87631B47A6A5}"/>
          </ac:spMkLst>
        </pc:spChg>
        <pc:spChg chg="add del mod">
          <ac:chgData name="Edgars Garkājis" userId="d53d3226-fd97-4202-b19f-b5c32e3f7360" providerId="ADAL" clId="{7F1D4FD7-587D-4F41-B09A-52E7B6A6871F}" dt="2025-08-13T12:16:41.149" v="7144" actId="478"/>
          <ac:spMkLst>
            <pc:docMk/>
            <pc:sldMk cId="2188335515" sldId="292"/>
            <ac:spMk id="20" creationId="{0E68575F-0A7D-A424-3D89-FEDD4FAD8E91}"/>
          </ac:spMkLst>
        </pc:spChg>
        <pc:spChg chg="add del mod">
          <ac:chgData name="Edgars Garkājis" userId="d53d3226-fd97-4202-b19f-b5c32e3f7360" providerId="ADAL" clId="{7F1D4FD7-587D-4F41-B09A-52E7B6A6871F}" dt="2025-08-13T12:18:04.253" v="7159" actId="478"/>
          <ac:spMkLst>
            <pc:docMk/>
            <pc:sldMk cId="2188335515" sldId="292"/>
            <ac:spMk id="22" creationId="{51E8CC5C-1232-000A-F01C-94CDEB93445B}"/>
          </ac:spMkLst>
        </pc:spChg>
        <pc:spChg chg="add mod topLvl">
          <ac:chgData name="Edgars Garkājis" userId="d53d3226-fd97-4202-b19f-b5c32e3f7360" providerId="ADAL" clId="{7F1D4FD7-587D-4F41-B09A-52E7B6A6871F}" dt="2025-08-13T12:17:36.705" v="7153" actId="14100"/>
          <ac:spMkLst>
            <pc:docMk/>
            <pc:sldMk cId="2188335515" sldId="292"/>
            <ac:spMk id="23" creationId="{A578CA03-55A4-84C2-DB3C-28F9CB964D1B}"/>
          </ac:spMkLst>
        </pc:spChg>
        <pc:spChg chg="add mod topLvl">
          <ac:chgData name="Edgars Garkājis" userId="d53d3226-fd97-4202-b19f-b5c32e3f7360" providerId="ADAL" clId="{7F1D4FD7-587D-4F41-B09A-52E7B6A6871F}" dt="2025-08-13T12:16:08.332" v="7137" actId="1076"/>
          <ac:spMkLst>
            <pc:docMk/>
            <pc:sldMk cId="2188335515" sldId="292"/>
            <ac:spMk id="25" creationId="{89A9A554-8E76-4EA3-9162-FAB80F6DB9DE}"/>
          </ac:spMkLst>
        </pc:spChg>
        <pc:spChg chg="add mod">
          <ac:chgData name="Edgars Garkājis" userId="d53d3226-fd97-4202-b19f-b5c32e3f7360" providerId="ADAL" clId="{7F1D4FD7-587D-4F41-B09A-52E7B6A6871F}" dt="2025-08-13T12:18:20.297" v="7160" actId="1076"/>
          <ac:spMkLst>
            <pc:docMk/>
            <pc:sldMk cId="2188335515" sldId="292"/>
            <ac:spMk id="27" creationId="{D6E78672-D333-F7D7-B5F3-ACADB6413CD4}"/>
          </ac:spMkLst>
        </pc:spChg>
        <pc:spChg chg="add mod">
          <ac:chgData name="Edgars Garkājis" userId="d53d3226-fd97-4202-b19f-b5c32e3f7360" providerId="ADAL" clId="{7F1D4FD7-587D-4F41-B09A-52E7B6A6871F}" dt="2025-08-13T12:18:20.297" v="7160" actId="1076"/>
          <ac:spMkLst>
            <pc:docMk/>
            <pc:sldMk cId="2188335515" sldId="292"/>
            <ac:spMk id="29" creationId="{53F65D2B-A0A7-0FC1-AB32-8208C11FFB2F}"/>
          </ac:spMkLst>
        </pc:spChg>
        <pc:spChg chg="mod">
          <ac:chgData name="Edgars Garkājis" userId="d53d3226-fd97-4202-b19f-b5c32e3f7360" providerId="ADAL" clId="{7F1D4FD7-587D-4F41-B09A-52E7B6A6871F}" dt="2025-08-13T12:21:04.190" v="7187" actId="20577"/>
          <ac:spMkLst>
            <pc:docMk/>
            <pc:sldMk cId="2188335515" sldId="292"/>
            <ac:spMk id="13315" creationId="{9A6552EF-C5CB-46AE-9B77-9078BFD61F68}"/>
          </ac:spMkLst>
        </pc:spChg>
        <pc:grpChg chg="add del mod">
          <ac:chgData name="Edgars Garkājis" userId="d53d3226-fd97-4202-b19f-b5c32e3f7360" providerId="ADAL" clId="{7F1D4FD7-587D-4F41-B09A-52E7B6A6871F}" dt="2025-08-13T12:09:01.192" v="7085" actId="478"/>
          <ac:grpSpMkLst>
            <pc:docMk/>
            <pc:sldMk cId="2188335515" sldId="292"/>
            <ac:grpSpMk id="7" creationId="{D34B4653-BB7C-85C8-0911-2F7E9EC55ACC}"/>
          </ac:grpSpMkLst>
        </pc:grpChg>
        <pc:grpChg chg="add mod">
          <ac:chgData name="Edgars Garkājis" userId="d53d3226-fd97-4202-b19f-b5c32e3f7360" providerId="ADAL" clId="{7F1D4FD7-587D-4F41-B09A-52E7B6A6871F}" dt="2025-08-13T12:18:26.748" v="7162" actId="1076"/>
          <ac:grpSpMkLst>
            <pc:docMk/>
            <pc:sldMk cId="2188335515" sldId="292"/>
            <ac:grpSpMk id="10" creationId="{9AF9C9CA-3025-C089-54F2-D4DCBF52A0B7}"/>
          </ac:grpSpMkLst>
        </pc:grpChg>
        <pc:grpChg chg="add del mod">
          <ac:chgData name="Edgars Garkājis" userId="d53d3226-fd97-4202-b19f-b5c32e3f7360" providerId="ADAL" clId="{7F1D4FD7-587D-4F41-B09A-52E7B6A6871F}" dt="2025-08-13T12:15:49.940" v="7134" actId="165"/>
          <ac:grpSpMkLst>
            <pc:docMk/>
            <pc:sldMk cId="2188335515" sldId="292"/>
            <ac:grpSpMk id="26" creationId="{008389BD-19B2-78BD-FBB3-1B7371E68AFE}"/>
          </ac:grpSpMkLst>
        </pc:grpChg>
        <pc:picChg chg="add">
          <ac:chgData name="Edgars Garkājis" userId="d53d3226-fd97-4202-b19f-b5c32e3f7360" providerId="ADAL" clId="{7F1D4FD7-587D-4F41-B09A-52E7B6A6871F}" dt="2025-08-13T03:10:30.282" v="15"/>
          <ac:picMkLst>
            <pc:docMk/>
            <pc:sldMk cId="2188335515" sldId="292"/>
            <ac:picMk id="2" creationId="{3606EB7D-061C-EE11-AD2B-4152131CA9BA}"/>
          </ac:picMkLst>
        </pc:picChg>
        <pc:picChg chg="add mod">
          <ac:chgData name="Edgars Garkājis" userId="d53d3226-fd97-4202-b19f-b5c32e3f7360" providerId="ADAL" clId="{7F1D4FD7-587D-4F41-B09A-52E7B6A6871F}" dt="2025-08-13T12:15:17.333" v="7132" actId="1076"/>
          <ac:picMkLst>
            <pc:docMk/>
            <pc:sldMk cId="2188335515" sldId="292"/>
            <ac:picMk id="21" creationId="{286070A9-1DBE-0829-C149-B6031302EB1F}"/>
          </ac:picMkLst>
        </pc:picChg>
        <pc:picChg chg="add mod topLvl">
          <ac:chgData name="Edgars Garkājis" userId="d53d3226-fd97-4202-b19f-b5c32e3f7360" providerId="ADAL" clId="{7F1D4FD7-587D-4F41-B09A-52E7B6A6871F}" dt="2025-08-13T12:16:15.992" v="7139" actId="1076"/>
          <ac:picMkLst>
            <pc:docMk/>
            <pc:sldMk cId="2188335515" sldId="292"/>
            <ac:picMk id="24" creationId="{2CECA0FE-DF86-312D-C92E-0390A49112D2}"/>
          </ac:picMkLst>
        </pc:picChg>
        <pc:picChg chg="add mod">
          <ac:chgData name="Edgars Garkājis" userId="d53d3226-fd97-4202-b19f-b5c32e3f7360" providerId="ADAL" clId="{7F1D4FD7-587D-4F41-B09A-52E7B6A6871F}" dt="2025-08-13T12:18:20.297" v="7160" actId="1076"/>
          <ac:picMkLst>
            <pc:docMk/>
            <pc:sldMk cId="2188335515" sldId="292"/>
            <ac:picMk id="28" creationId="{B12326E1-706F-8650-9903-EC057813FB5F}"/>
          </ac:picMkLst>
        </pc:picChg>
        <pc:extLst>
          <p:ext xmlns:p="http://schemas.openxmlformats.org/presentationml/2006/main" uri="{D6D511B9-2390-475A-947B-AFAB55BFBCF1}">
            <pc226:cmChg xmlns:pc226="http://schemas.microsoft.com/office/powerpoint/2022/06/main/command" chg="mod">
              <pc226:chgData name="Edgars Garkājis" userId="d53d3226-fd97-4202-b19f-b5c32e3f7360" providerId="ADAL" clId="{7F1D4FD7-587D-4F41-B09A-52E7B6A6871F}" dt="2025-08-13T11:40:56.197" v="6821" actId="20577"/>
              <pc2:cmMkLst xmlns:pc2="http://schemas.microsoft.com/office/powerpoint/2019/9/main/command">
                <pc:docMk/>
                <pc:sldMk cId="2188335515" sldId="292"/>
                <pc2:cmMk id="{82769FFF-646B-4C42-8421-EC984184C290}"/>
              </pc2:cmMkLst>
            </pc226:cmChg>
          </p:ext>
        </pc:extLst>
      </pc:sldChg>
      <pc:sldChg chg="addSp delSp modSp mod ord modCm modNotesTx">
        <pc:chgData name="Edgars Garkājis" userId="d53d3226-fd97-4202-b19f-b5c32e3f7360" providerId="ADAL" clId="{7F1D4FD7-587D-4F41-B09A-52E7B6A6871F}" dt="2025-08-13T13:44:05.474" v="7518" actId="20577"/>
        <pc:sldMkLst>
          <pc:docMk/>
          <pc:sldMk cId="485655191" sldId="294"/>
        </pc:sldMkLst>
        <pc:spChg chg="add del mod">
          <ac:chgData name="Edgars Garkājis" userId="d53d3226-fd97-4202-b19f-b5c32e3f7360" providerId="ADAL" clId="{7F1D4FD7-587D-4F41-B09A-52E7B6A6871F}" dt="2025-08-13T06:35:45.342" v="3488" actId="478"/>
          <ac:spMkLst>
            <pc:docMk/>
            <pc:sldMk cId="485655191" sldId="294"/>
            <ac:spMk id="2" creationId="{601A0375-E52B-5592-C347-3F8B4DDD413E}"/>
          </ac:spMkLst>
        </pc:spChg>
        <pc:spChg chg="add del mod">
          <ac:chgData name="Edgars Garkājis" userId="d53d3226-fd97-4202-b19f-b5c32e3f7360" providerId="ADAL" clId="{7F1D4FD7-587D-4F41-B09A-52E7B6A6871F}" dt="2025-08-13T06:35:50.725" v="3491" actId="478"/>
          <ac:spMkLst>
            <pc:docMk/>
            <pc:sldMk cId="485655191" sldId="294"/>
            <ac:spMk id="3" creationId="{DF5A2BC4-CCBA-1B74-0E89-44DDCA5F51C4}"/>
          </ac:spMkLst>
        </pc:spChg>
        <pc:spChg chg="add del mod">
          <ac:chgData name="Edgars Garkājis" userId="d53d3226-fd97-4202-b19f-b5c32e3f7360" providerId="ADAL" clId="{7F1D4FD7-587D-4F41-B09A-52E7B6A6871F}" dt="2025-08-13T06:35:56.951" v="3494" actId="478"/>
          <ac:spMkLst>
            <pc:docMk/>
            <pc:sldMk cId="485655191" sldId="294"/>
            <ac:spMk id="4" creationId="{0A5A61C0-2DFE-55D6-2680-D4169797475A}"/>
          </ac:spMkLst>
        </pc:spChg>
        <pc:spChg chg="del mod">
          <ac:chgData name="Edgars Garkājis" userId="d53d3226-fd97-4202-b19f-b5c32e3f7360" providerId="ADAL" clId="{7F1D4FD7-587D-4F41-B09A-52E7B6A6871F}" dt="2025-08-13T06:35:43.138" v="3487" actId="478"/>
          <ac:spMkLst>
            <pc:docMk/>
            <pc:sldMk cId="485655191" sldId="294"/>
            <ac:spMk id="6" creationId="{F62CA568-558E-43E8-B9D4-EFF5FCC3B32F}"/>
          </ac:spMkLst>
        </pc:spChg>
        <pc:spChg chg="del">
          <ac:chgData name="Edgars Garkājis" userId="d53d3226-fd97-4202-b19f-b5c32e3f7360" providerId="ADAL" clId="{7F1D4FD7-587D-4F41-B09A-52E7B6A6871F}" dt="2025-08-13T06:35:52.239" v="3492" actId="478"/>
          <ac:spMkLst>
            <pc:docMk/>
            <pc:sldMk cId="485655191" sldId="294"/>
            <ac:spMk id="7" creationId="{07E1FC45-9B23-4606-B784-BA67D2FEEA62}"/>
          </ac:spMkLst>
        </pc:spChg>
        <pc:spChg chg="add del mod">
          <ac:chgData name="Edgars Garkājis" userId="d53d3226-fd97-4202-b19f-b5c32e3f7360" providerId="ADAL" clId="{7F1D4FD7-587D-4F41-B09A-52E7B6A6871F}" dt="2025-08-13T06:35:53.995" v="3493" actId="478"/>
          <ac:spMkLst>
            <pc:docMk/>
            <pc:sldMk cId="485655191" sldId="294"/>
            <ac:spMk id="8" creationId="{AD4A28D9-A252-9636-593B-8E1D031C2EE8}"/>
          </ac:spMkLst>
        </pc:spChg>
        <pc:spChg chg="add mod">
          <ac:chgData name="Edgars Garkājis" userId="d53d3226-fd97-4202-b19f-b5c32e3f7360" providerId="ADAL" clId="{7F1D4FD7-587D-4F41-B09A-52E7B6A6871F}" dt="2025-08-13T13:44:05.474" v="7518" actId="20577"/>
          <ac:spMkLst>
            <pc:docMk/>
            <pc:sldMk cId="485655191" sldId="294"/>
            <ac:spMk id="9" creationId="{CB2338E6-C8B4-52D4-F80F-79FFA4584EF3}"/>
          </ac:spMkLst>
        </pc:spChg>
        <pc:spChg chg="add mod">
          <ac:chgData name="Edgars Garkājis" userId="d53d3226-fd97-4202-b19f-b5c32e3f7360" providerId="ADAL" clId="{7F1D4FD7-587D-4F41-B09A-52E7B6A6871F}" dt="2025-08-13T06:37:14.196" v="3507" actId="1076"/>
          <ac:spMkLst>
            <pc:docMk/>
            <pc:sldMk cId="485655191" sldId="294"/>
            <ac:spMk id="12" creationId="{204DF807-3F94-B8BB-52DB-E03069D15AC9}"/>
          </ac:spMkLst>
        </pc:spChg>
        <pc:spChg chg="add mod">
          <ac:chgData name="Edgars Garkājis" userId="d53d3226-fd97-4202-b19f-b5c32e3f7360" providerId="ADAL" clId="{7F1D4FD7-587D-4F41-B09A-52E7B6A6871F}" dt="2025-08-13T06:35:59.762" v="3496"/>
          <ac:spMkLst>
            <pc:docMk/>
            <pc:sldMk cId="485655191" sldId="294"/>
            <ac:spMk id="13" creationId="{D81BE27C-14DE-89FD-642B-38168A5B4F93}"/>
          </ac:spMkLst>
        </pc:spChg>
        <pc:spChg chg="add mod">
          <ac:chgData name="Edgars Garkājis" userId="d53d3226-fd97-4202-b19f-b5c32e3f7360" providerId="ADAL" clId="{7F1D4FD7-587D-4F41-B09A-52E7B6A6871F}" dt="2025-08-13T06:35:59.762" v="3496"/>
          <ac:spMkLst>
            <pc:docMk/>
            <pc:sldMk cId="485655191" sldId="294"/>
            <ac:spMk id="14" creationId="{14B3A2F6-F03D-5D55-7994-79FD15ED2C23}"/>
          </ac:spMkLst>
        </pc:spChg>
        <pc:spChg chg="add mod">
          <ac:chgData name="Edgars Garkājis" userId="d53d3226-fd97-4202-b19f-b5c32e3f7360" providerId="ADAL" clId="{7F1D4FD7-587D-4F41-B09A-52E7B6A6871F}" dt="2025-08-13T06:35:59.762" v="3496"/>
          <ac:spMkLst>
            <pc:docMk/>
            <pc:sldMk cId="485655191" sldId="294"/>
            <ac:spMk id="16" creationId="{7143EC2F-5C67-2126-6DB0-DF4986CA2894}"/>
          </ac:spMkLst>
        </pc:spChg>
        <pc:spChg chg="add mod">
          <ac:chgData name="Edgars Garkājis" userId="d53d3226-fd97-4202-b19f-b5c32e3f7360" providerId="ADAL" clId="{7F1D4FD7-587D-4F41-B09A-52E7B6A6871F}" dt="2025-08-13T06:35:59.762" v="3496"/>
          <ac:spMkLst>
            <pc:docMk/>
            <pc:sldMk cId="485655191" sldId="294"/>
            <ac:spMk id="17" creationId="{45D0610E-4601-1D04-0CFE-1181CC2758CE}"/>
          </ac:spMkLst>
        </pc:spChg>
        <pc:spChg chg="del">
          <ac:chgData name="Edgars Garkājis" userId="d53d3226-fd97-4202-b19f-b5c32e3f7360" providerId="ADAL" clId="{7F1D4FD7-587D-4F41-B09A-52E7B6A6871F}" dt="2025-08-13T06:35:46.810" v="3489" actId="478"/>
          <ac:spMkLst>
            <pc:docMk/>
            <pc:sldMk cId="485655191" sldId="294"/>
            <ac:spMk id="20" creationId="{9C3EC93C-65EC-BC12-4AB8-1C21B79D5F55}"/>
          </ac:spMkLst>
        </pc:spChg>
        <pc:spChg chg="del">
          <ac:chgData name="Edgars Garkājis" userId="d53d3226-fd97-4202-b19f-b5c32e3f7360" providerId="ADAL" clId="{7F1D4FD7-587D-4F41-B09A-52E7B6A6871F}" dt="2025-08-13T06:35:48.454" v="3490" actId="478"/>
          <ac:spMkLst>
            <pc:docMk/>
            <pc:sldMk cId="485655191" sldId="294"/>
            <ac:spMk id="22" creationId="{B371ACC2-AE28-3EC3-EC2E-C17CCC97BC91}"/>
          </ac:spMkLst>
        </pc:spChg>
        <pc:spChg chg="mod">
          <ac:chgData name="Edgars Garkājis" userId="d53d3226-fd97-4202-b19f-b5c32e3f7360" providerId="ADAL" clId="{7F1D4FD7-587D-4F41-B09A-52E7B6A6871F}" dt="2025-08-13T10:51:39.614" v="6469" actId="6549"/>
          <ac:spMkLst>
            <pc:docMk/>
            <pc:sldMk cId="485655191" sldId="294"/>
            <ac:spMk id="24" creationId="{847A7DA5-6195-85DD-9759-A6BB48859BEF}"/>
          </ac:spMkLst>
        </pc:spChg>
        <pc:spChg chg="add mod">
          <ac:chgData name="Edgars Garkājis" userId="d53d3226-fd97-4202-b19f-b5c32e3f7360" providerId="ADAL" clId="{7F1D4FD7-587D-4F41-B09A-52E7B6A6871F}" dt="2025-08-13T06:35:59.762" v="3496"/>
          <ac:spMkLst>
            <pc:docMk/>
            <pc:sldMk cId="485655191" sldId="294"/>
            <ac:spMk id="25" creationId="{4E822D81-2392-44F9-5BDA-53641AB28A7C}"/>
          </ac:spMkLst>
        </pc:spChg>
        <pc:spChg chg="add mod">
          <ac:chgData name="Edgars Garkājis" userId="d53d3226-fd97-4202-b19f-b5c32e3f7360" providerId="ADAL" clId="{7F1D4FD7-587D-4F41-B09A-52E7B6A6871F}" dt="2025-08-13T06:35:59.762" v="3496"/>
          <ac:spMkLst>
            <pc:docMk/>
            <pc:sldMk cId="485655191" sldId="294"/>
            <ac:spMk id="26" creationId="{0B3E21BB-8FE6-5CA0-8C9C-2401C3E3CD8C}"/>
          </ac:spMkLst>
        </pc:spChg>
        <pc:spChg chg="add mod">
          <ac:chgData name="Edgars Garkājis" userId="d53d3226-fd97-4202-b19f-b5c32e3f7360" providerId="ADAL" clId="{7F1D4FD7-587D-4F41-B09A-52E7B6A6871F}" dt="2025-08-13T06:37:11.818" v="3506" actId="1076"/>
          <ac:spMkLst>
            <pc:docMk/>
            <pc:sldMk cId="485655191" sldId="294"/>
            <ac:spMk id="29" creationId="{C690450B-F73E-862E-F0CF-7D592E235565}"/>
          </ac:spMkLst>
        </pc:spChg>
        <pc:spChg chg="add mod">
          <ac:chgData name="Edgars Garkājis" userId="d53d3226-fd97-4202-b19f-b5c32e3f7360" providerId="ADAL" clId="{7F1D4FD7-587D-4F41-B09A-52E7B6A6871F}" dt="2025-08-13T06:37:54.924" v="3515" actId="14100"/>
          <ac:spMkLst>
            <pc:docMk/>
            <pc:sldMk cId="485655191" sldId="294"/>
            <ac:spMk id="31" creationId="{86B06C0B-F7E9-78C3-8DAF-E43CD478718F}"/>
          </ac:spMkLst>
        </pc:spChg>
        <pc:spChg chg="add mod">
          <ac:chgData name="Edgars Garkājis" userId="d53d3226-fd97-4202-b19f-b5c32e3f7360" providerId="ADAL" clId="{7F1D4FD7-587D-4F41-B09A-52E7B6A6871F}" dt="2025-08-13T06:36:59.282" v="3504" actId="1076"/>
          <ac:spMkLst>
            <pc:docMk/>
            <pc:sldMk cId="485655191" sldId="294"/>
            <ac:spMk id="32" creationId="{63C96594-BA5C-1AC0-9230-7F6008CBB113}"/>
          </ac:spMkLst>
        </pc:spChg>
        <pc:spChg chg="add mod">
          <ac:chgData name="Edgars Garkājis" userId="d53d3226-fd97-4202-b19f-b5c32e3f7360" providerId="ADAL" clId="{7F1D4FD7-587D-4F41-B09A-52E7B6A6871F}" dt="2025-08-13T06:37:33.252" v="3510" actId="1076"/>
          <ac:spMkLst>
            <pc:docMk/>
            <pc:sldMk cId="485655191" sldId="294"/>
            <ac:spMk id="33" creationId="{63DC0AD4-7194-5D13-F55F-5AA14CA1349A}"/>
          </ac:spMkLst>
        </pc:spChg>
        <pc:spChg chg="add mod">
          <ac:chgData name="Edgars Garkājis" userId="d53d3226-fd97-4202-b19f-b5c32e3f7360" providerId="ADAL" clId="{7F1D4FD7-587D-4F41-B09A-52E7B6A6871F}" dt="2025-08-13T06:37:49.702" v="3513" actId="1076"/>
          <ac:spMkLst>
            <pc:docMk/>
            <pc:sldMk cId="485655191" sldId="294"/>
            <ac:spMk id="34" creationId="{BE0240DE-7467-5EBD-F498-0B18677B06A6}"/>
          </ac:spMkLst>
        </pc:spChg>
        <pc:grpChg chg="mod">
          <ac:chgData name="Edgars Garkājis" userId="d53d3226-fd97-4202-b19f-b5c32e3f7360" providerId="ADAL" clId="{7F1D4FD7-587D-4F41-B09A-52E7B6A6871F}" dt="2025-08-13T10:50:46.312" v="6464" actId="14100"/>
          <ac:grpSpMkLst>
            <pc:docMk/>
            <pc:sldMk cId="485655191" sldId="294"/>
            <ac:grpSpMk id="18" creationId="{636B728E-7901-70B2-F603-32B36092ADCC}"/>
          </ac:grpSpMkLst>
        </pc:grpChg>
        <pc:picChg chg="del">
          <ac:chgData name="Edgars Garkājis" userId="d53d3226-fd97-4202-b19f-b5c32e3f7360" providerId="ADAL" clId="{7F1D4FD7-587D-4F41-B09A-52E7B6A6871F}" dt="2025-08-13T06:35:57.555" v="3495" actId="478"/>
          <ac:picMkLst>
            <pc:docMk/>
            <pc:sldMk cId="485655191" sldId="294"/>
            <ac:picMk id="10" creationId="{3A8F64C7-19FD-7940-1CED-9DD55864D933}"/>
          </ac:picMkLst>
        </pc:picChg>
        <pc:picChg chg="mod">
          <ac:chgData name="Edgars Garkājis" userId="d53d3226-fd97-4202-b19f-b5c32e3f7360" providerId="ADAL" clId="{7F1D4FD7-587D-4F41-B09A-52E7B6A6871F}" dt="2025-08-13T06:40:58.156" v="3540" actId="1076"/>
          <ac:picMkLst>
            <pc:docMk/>
            <pc:sldMk cId="485655191" sldId="294"/>
            <ac:picMk id="11" creationId="{586E5D43-7BF6-49CA-D810-A23B89E19D90}"/>
          </ac:picMkLst>
        </pc:picChg>
        <pc:extLst>
          <p:ext xmlns:p="http://schemas.openxmlformats.org/presentationml/2006/main" uri="{D6D511B9-2390-475A-947B-AFAB55BFBCF1}">
            <pc226:cmChg xmlns:pc226="http://schemas.microsoft.com/office/powerpoint/2022/06/main/command" chg="mod">
              <pc226:chgData name="Edgars Garkājis" userId="d53d3226-fd97-4202-b19f-b5c32e3f7360" providerId="ADAL" clId="{7F1D4FD7-587D-4F41-B09A-52E7B6A6871F}" dt="2025-08-13T09:12:55.818" v="5074" actId="20577"/>
              <pc2:cmMkLst xmlns:pc2="http://schemas.microsoft.com/office/powerpoint/2019/9/main/command">
                <pc:docMk/>
                <pc:sldMk cId="485655191" sldId="294"/>
                <pc2:cmMk id="{643127F6-4D1A-4B8D-843F-94C3FDD2FA15}"/>
              </pc2:cmMkLst>
            </pc226:cmChg>
          </p:ext>
        </pc:extLst>
      </pc:sldChg>
      <pc:sldChg chg="del">
        <pc:chgData name="Edgars Garkājis" userId="d53d3226-fd97-4202-b19f-b5c32e3f7360" providerId="ADAL" clId="{7F1D4FD7-587D-4F41-B09A-52E7B6A6871F}" dt="2025-08-13T13:05:37.761" v="7394" actId="47"/>
        <pc:sldMkLst>
          <pc:docMk/>
          <pc:sldMk cId="0" sldId="295"/>
        </pc:sldMkLst>
      </pc:sldChg>
      <pc:sldChg chg="del">
        <pc:chgData name="Edgars Garkājis" userId="d53d3226-fd97-4202-b19f-b5c32e3f7360" providerId="ADAL" clId="{7F1D4FD7-587D-4F41-B09A-52E7B6A6871F}" dt="2025-08-13T13:05:38.627" v="7395" actId="47"/>
        <pc:sldMkLst>
          <pc:docMk/>
          <pc:sldMk cId="0" sldId="297"/>
        </pc:sldMkLst>
      </pc:sldChg>
      <pc:sldChg chg="del">
        <pc:chgData name="Edgars Garkājis" userId="d53d3226-fd97-4202-b19f-b5c32e3f7360" providerId="ADAL" clId="{7F1D4FD7-587D-4F41-B09A-52E7B6A6871F}" dt="2025-08-13T13:05:39.375" v="7396" actId="47"/>
        <pc:sldMkLst>
          <pc:docMk/>
          <pc:sldMk cId="0" sldId="298"/>
        </pc:sldMkLst>
      </pc:sldChg>
      <pc:sldChg chg="del">
        <pc:chgData name="Edgars Garkājis" userId="d53d3226-fd97-4202-b19f-b5c32e3f7360" providerId="ADAL" clId="{7F1D4FD7-587D-4F41-B09A-52E7B6A6871F}" dt="2025-08-13T13:05:40.158" v="7397" actId="47"/>
        <pc:sldMkLst>
          <pc:docMk/>
          <pc:sldMk cId="0" sldId="299"/>
        </pc:sldMkLst>
      </pc:sldChg>
      <pc:sldChg chg="del">
        <pc:chgData name="Edgars Garkājis" userId="d53d3226-fd97-4202-b19f-b5c32e3f7360" providerId="ADAL" clId="{7F1D4FD7-587D-4F41-B09A-52E7B6A6871F}" dt="2025-08-13T13:05:41.332" v="7398" actId="47"/>
        <pc:sldMkLst>
          <pc:docMk/>
          <pc:sldMk cId="0" sldId="300"/>
        </pc:sldMkLst>
      </pc:sldChg>
      <pc:sldChg chg="del">
        <pc:chgData name="Edgars Garkājis" userId="d53d3226-fd97-4202-b19f-b5c32e3f7360" providerId="ADAL" clId="{7F1D4FD7-587D-4F41-B09A-52E7B6A6871F}" dt="2025-08-13T13:05:47.626" v="7404" actId="47"/>
        <pc:sldMkLst>
          <pc:docMk/>
          <pc:sldMk cId="0" sldId="301"/>
        </pc:sldMkLst>
      </pc:sldChg>
      <pc:sldChg chg="del">
        <pc:chgData name="Edgars Garkājis" userId="d53d3226-fd97-4202-b19f-b5c32e3f7360" providerId="ADAL" clId="{7F1D4FD7-587D-4F41-B09A-52E7B6A6871F}" dt="2025-08-13T13:05:43.175" v="7399" actId="47"/>
        <pc:sldMkLst>
          <pc:docMk/>
          <pc:sldMk cId="0" sldId="302"/>
        </pc:sldMkLst>
      </pc:sldChg>
      <pc:sldChg chg="del">
        <pc:chgData name="Edgars Garkājis" userId="d53d3226-fd97-4202-b19f-b5c32e3f7360" providerId="ADAL" clId="{7F1D4FD7-587D-4F41-B09A-52E7B6A6871F}" dt="2025-08-13T13:05:43.943" v="7400" actId="47"/>
        <pc:sldMkLst>
          <pc:docMk/>
          <pc:sldMk cId="0" sldId="303"/>
        </pc:sldMkLst>
      </pc:sldChg>
      <pc:sldChg chg="del">
        <pc:chgData name="Edgars Garkājis" userId="d53d3226-fd97-4202-b19f-b5c32e3f7360" providerId="ADAL" clId="{7F1D4FD7-587D-4F41-B09A-52E7B6A6871F}" dt="2025-08-13T13:05:45.022" v="7401" actId="47"/>
        <pc:sldMkLst>
          <pc:docMk/>
          <pc:sldMk cId="0" sldId="304"/>
        </pc:sldMkLst>
      </pc:sldChg>
      <pc:sldChg chg="del">
        <pc:chgData name="Edgars Garkājis" userId="d53d3226-fd97-4202-b19f-b5c32e3f7360" providerId="ADAL" clId="{7F1D4FD7-587D-4F41-B09A-52E7B6A6871F}" dt="2025-08-13T13:05:45.767" v="7402" actId="47"/>
        <pc:sldMkLst>
          <pc:docMk/>
          <pc:sldMk cId="0" sldId="306"/>
        </pc:sldMkLst>
      </pc:sldChg>
      <pc:sldChg chg="del">
        <pc:chgData name="Edgars Garkājis" userId="d53d3226-fd97-4202-b19f-b5c32e3f7360" providerId="ADAL" clId="{7F1D4FD7-587D-4F41-B09A-52E7B6A6871F}" dt="2025-08-13T13:05:46.618" v="7403" actId="47"/>
        <pc:sldMkLst>
          <pc:docMk/>
          <pc:sldMk cId="0" sldId="307"/>
        </pc:sldMkLst>
      </pc:sldChg>
      <pc:sldChg chg="del">
        <pc:chgData name="Edgars Garkājis" userId="d53d3226-fd97-4202-b19f-b5c32e3f7360" providerId="ADAL" clId="{7F1D4FD7-587D-4F41-B09A-52E7B6A6871F}" dt="2025-08-13T13:05:36.524" v="7393" actId="47"/>
        <pc:sldMkLst>
          <pc:docMk/>
          <pc:sldMk cId="0" sldId="308"/>
        </pc:sldMkLst>
      </pc:sldChg>
      <pc:sldChg chg="del">
        <pc:chgData name="Edgars Garkājis" userId="d53d3226-fd97-4202-b19f-b5c32e3f7360" providerId="ADAL" clId="{7F1D4FD7-587D-4F41-B09A-52E7B6A6871F}" dt="2025-08-13T13:05:25.120" v="7384" actId="47"/>
        <pc:sldMkLst>
          <pc:docMk/>
          <pc:sldMk cId="3882797699" sldId="309"/>
        </pc:sldMkLst>
      </pc:sldChg>
      <pc:sldChg chg="del">
        <pc:chgData name="Edgars Garkājis" userId="d53d3226-fd97-4202-b19f-b5c32e3f7360" providerId="ADAL" clId="{7F1D4FD7-587D-4F41-B09A-52E7B6A6871F}" dt="2025-08-13T13:05:27.745" v="7386" actId="47"/>
        <pc:sldMkLst>
          <pc:docMk/>
          <pc:sldMk cId="2063072576" sldId="310"/>
        </pc:sldMkLst>
      </pc:sldChg>
      <pc:sldChg chg="del">
        <pc:chgData name="Edgars Garkājis" userId="d53d3226-fd97-4202-b19f-b5c32e3f7360" providerId="ADAL" clId="{7F1D4FD7-587D-4F41-B09A-52E7B6A6871F}" dt="2025-08-13T13:05:32.957" v="7390" actId="47"/>
        <pc:sldMkLst>
          <pc:docMk/>
          <pc:sldMk cId="4117851427" sldId="311"/>
        </pc:sldMkLst>
      </pc:sldChg>
      <pc:sldChg chg="addSp delSp modSp add mod modNotesTx">
        <pc:chgData name="Edgars Garkājis" userId="d53d3226-fd97-4202-b19f-b5c32e3f7360" providerId="ADAL" clId="{7F1D4FD7-587D-4F41-B09A-52E7B6A6871F}" dt="2025-08-13T12:37:25.260" v="7245" actId="208"/>
        <pc:sldMkLst>
          <pc:docMk/>
          <pc:sldMk cId="1938745982" sldId="312"/>
        </pc:sldMkLst>
        <pc:spChg chg="mod">
          <ac:chgData name="Edgars Garkājis" userId="d53d3226-fd97-4202-b19f-b5c32e3f7360" providerId="ADAL" clId="{7F1D4FD7-587D-4F41-B09A-52E7B6A6871F}" dt="2025-08-13T12:30:04.432" v="7196" actId="207"/>
          <ac:spMkLst>
            <pc:docMk/>
            <pc:sldMk cId="1938745982" sldId="312"/>
            <ac:spMk id="18" creationId="{09E12D42-3D5D-F653-AC73-1BD13FD748AB}"/>
          </ac:spMkLst>
        </pc:spChg>
        <pc:spChg chg="mod">
          <ac:chgData name="Edgars Garkājis" userId="d53d3226-fd97-4202-b19f-b5c32e3f7360" providerId="ADAL" clId="{7F1D4FD7-587D-4F41-B09A-52E7B6A6871F}" dt="2025-08-13T12:37:03.297" v="7243" actId="207"/>
          <ac:spMkLst>
            <pc:docMk/>
            <pc:sldMk cId="1938745982" sldId="312"/>
            <ac:spMk id="19" creationId="{535C8A81-E621-0D9B-159B-DC6944EE32BF}"/>
          </ac:spMkLst>
        </pc:spChg>
        <pc:spChg chg="mod">
          <ac:chgData name="Edgars Garkājis" userId="d53d3226-fd97-4202-b19f-b5c32e3f7360" providerId="ADAL" clId="{7F1D4FD7-587D-4F41-B09A-52E7B6A6871F}" dt="2025-08-13T12:31:13.143" v="7207" actId="122"/>
          <ac:spMkLst>
            <pc:docMk/>
            <pc:sldMk cId="1938745982" sldId="312"/>
            <ac:spMk id="20" creationId="{CAB4B797-F639-EC6E-34B9-35F9FCF8DE94}"/>
          </ac:spMkLst>
        </pc:spChg>
        <pc:spChg chg="mod">
          <ac:chgData name="Edgars Garkājis" userId="d53d3226-fd97-4202-b19f-b5c32e3f7360" providerId="ADAL" clId="{7F1D4FD7-587D-4F41-B09A-52E7B6A6871F}" dt="2025-08-13T12:37:09.013" v="7244" actId="207"/>
          <ac:spMkLst>
            <pc:docMk/>
            <pc:sldMk cId="1938745982" sldId="312"/>
            <ac:spMk id="23" creationId="{93372474-74DC-D00B-1DB3-DA74127ECB7C}"/>
          </ac:spMkLst>
        </pc:spChg>
        <pc:spChg chg="del">
          <ac:chgData name="Edgars Garkājis" userId="d53d3226-fd97-4202-b19f-b5c32e3f7360" providerId="ADAL" clId="{7F1D4FD7-587D-4F41-B09A-52E7B6A6871F}" dt="2025-08-13T12:32:33.852" v="7209" actId="478"/>
          <ac:spMkLst>
            <pc:docMk/>
            <pc:sldMk cId="1938745982" sldId="312"/>
            <ac:spMk id="24" creationId="{7D74D2AC-7149-489A-6512-5100B8E47004}"/>
          </ac:spMkLst>
        </pc:spChg>
        <pc:spChg chg="add mod">
          <ac:chgData name="Edgars Garkājis" userId="d53d3226-fd97-4202-b19f-b5c32e3f7360" providerId="ADAL" clId="{7F1D4FD7-587D-4F41-B09A-52E7B6A6871F}" dt="2025-08-13T12:30:53.786" v="7204" actId="1076"/>
          <ac:spMkLst>
            <pc:docMk/>
            <pc:sldMk cId="1938745982" sldId="312"/>
            <ac:spMk id="28" creationId="{DD9FC4FC-8469-F2A6-6A5D-DEFFA5836E19}"/>
          </ac:spMkLst>
        </pc:spChg>
        <pc:spChg chg="add mod">
          <ac:chgData name="Edgars Garkājis" userId="d53d3226-fd97-4202-b19f-b5c32e3f7360" providerId="ADAL" clId="{7F1D4FD7-587D-4F41-B09A-52E7B6A6871F}" dt="2025-08-13T12:37:25.260" v="7245" actId="208"/>
          <ac:spMkLst>
            <pc:docMk/>
            <pc:sldMk cId="1938745982" sldId="312"/>
            <ac:spMk id="29" creationId="{D8A13E81-3683-2E21-DD7E-5360CC541ADD}"/>
          </ac:spMkLst>
        </pc:spChg>
        <pc:spChg chg="mod">
          <ac:chgData name="Edgars Garkājis" userId="d53d3226-fd97-4202-b19f-b5c32e3f7360" providerId="ADAL" clId="{7F1D4FD7-587D-4F41-B09A-52E7B6A6871F}" dt="2025-08-13T12:32:35.380" v="7210"/>
          <ac:spMkLst>
            <pc:docMk/>
            <pc:sldMk cId="1938745982" sldId="312"/>
            <ac:spMk id="33" creationId="{4299F1A7-BBC2-C5FE-8495-77350F4B5DB4}"/>
          </ac:spMkLst>
        </pc:spChg>
        <pc:spChg chg="mod">
          <ac:chgData name="Edgars Garkājis" userId="d53d3226-fd97-4202-b19f-b5c32e3f7360" providerId="ADAL" clId="{7F1D4FD7-587D-4F41-B09A-52E7B6A6871F}" dt="2025-08-13T12:32:35.380" v="7210"/>
          <ac:spMkLst>
            <pc:docMk/>
            <pc:sldMk cId="1938745982" sldId="312"/>
            <ac:spMk id="34" creationId="{5CB27CE4-874C-D45D-CB5E-06383BCAFE97}"/>
          </ac:spMkLst>
        </pc:spChg>
        <pc:spChg chg="mod">
          <ac:chgData name="Edgars Garkājis" userId="d53d3226-fd97-4202-b19f-b5c32e3f7360" providerId="ADAL" clId="{7F1D4FD7-587D-4F41-B09A-52E7B6A6871F}" dt="2025-08-13T12:32:35.380" v="7210"/>
          <ac:spMkLst>
            <pc:docMk/>
            <pc:sldMk cId="1938745982" sldId="312"/>
            <ac:spMk id="40" creationId="{A592D923-A03B-391D-17AB-BA737CB2986C}"/>
          </ac:spMkLst>
        </pc:spChg>
        <pc:spChg chg="mod">
          <ac:chgData name="Edgars Garkājis" userId="d53d3226-fd97-4202-b19f-b5c32e3f7360" providerId="ADAL" clId="{7F1D4FD7-587D-4F41-B09A-52E7B6A6871F}" dt="2025-08-13T12:32:35.380" v="7210"/>
          <ac:spMkLst>
            <pc:docMk/>
            <pc:sldMk cId="1938745982" sldId="312"/>
            <ac:spMk id="45" creationId="{391AF5AB-08AA-6246-387C-7C56E8849636}"/>
          </ac:spMkLst>
        </pc:spChg>
        <pc:spChg chg="mod">
          <ac:chgData name="Edgars Garkājis" userId="d53d3226-fd97-4202-b19f-b5c32e3f7360" providerId="ADAL" clId="{7F1D4FD7-587D-4F41-B09A-52E7B6A6871F}" dt="2025-08-13T12:32:35.380" v="7210"/>
          <ac:spMkLst>
            <pc:docMk/>
            <pc:sldMk cId="1938745982" sldId="312"/>
            <ac:spMk id="47" creationId="{FBBDAA6C-DAA9-C02B-5C84-4CEE91EAA2E1}"/>
          </ac:spMkLst>
        </pc:spChg>
        <pc:spChg chg="mod">
          <ac:chgData name="Edgars Garkājis" userId="d53d3226-fd97-4202-b19f-b5c32e3f7360" providerId="ADAL" clId="{7F1D4FD7-587D-4F41-B09A-52E7B6A6871F}" dt="2025-08-13T12:32:35.380" v="7210"/>
          <ac:spMkLst>
            <pc:docMk/>
            <pc:sldMk cId="1938745982" sldId="312"/>
            <ac:spMk id="51" creationId="{DF5CB278-18C4-84DF-1D53-DE56A5A59621}"/>
          </ac:spMkLst>
        </pc:spChg>
        <pc:spChg chg="mod">
          <ac:chgData name="Edgars Garkājis" userId="d53d3226-fd97-4202-b19f-b5c32e3f7360" providerId="ADAL" clId="{7F1D4FD7-587D-4F41-B09A-52E7B6A6871F}" dt="2025-08-13T12:32:35.380" v="7210"/>
          <ac:spMkLst>
            <pc:docMk/>
            <pc:sldMk cId="1938745982" sldId="312"/>
            <ac:spMk id="52" creationId="{7D4D3F30-3EE3-C532-3441-1636FA64873F}"/>
          </ac:spMkLst>
        </pc:spChg>
        <pc:spChg chg="mod">
          <ac:chgData name="Edgars Garkājis" userId="d53d3226-fd97-4202-b19f-b5c32e3f7360" providerId="ADAL" clId="{7F1D4FD7-587D-4F41-B09A-52E7B6A6871F}" dt="2025-08-13T12:32:35.380" v="7210"/>
          <ac:spMkLst>
            <pc:docMk/>
            <pc:sldMk cId="1938745982" sldId="312"/>
            <ac:spMk id="53" creationId="{6DE322AD-45B8-DF59-BD1A-6D58F1C87DA5}"/>
          </ac:spMkLst>
        </pc:spChg>
        <pc:spChg chg="mod">
          <ac:chgData name="Edgars Garkājis" userId="d53d3226-fd97-4202-b19f-b5c32e3f7360" providerId="ADAL" clId="{7F1D4FD7-587D-4F41-B09A-52E7B6A6871F}" dt="2025-08-13T12:32:35.380" v="7210"/>
          <ac:spMkLst>
            <pc:docMk/>
            <pc:sldMk cId="1938745982" sldId="312"/>
            <ac:spMk id="58" creationId="{844CF9F5-455B-80AF-0A69-E50D86A8F9EB}"/>
          </ac:spMkLst>
        </pc:spChg>
        <pc:spChg chg="mod">
          <ac:chgData name="Edgars Garkājis" userId="d53d3226-fd97-4202-b19f-b5c32e3f7360" providerId="ADAL" clId="{7F1D4FD7-587D-4F41-B09A-52E7B6A6871F}" dt="2025-08-13T12:32:35.380" v="7210"/>
          <ac:spMkLst>
            <pc:docMk/>
            <pc:sldMk cId="1938745982" sldId="312"/>
            <ac:spMk id="13313" creationId="{15235AE2-760A-FE49-B3FC-CAC88F75FFFD}"/>
          </ac:spMkLst>
        </pc:spChg>
        <pc:spChg chg="mod">
          <ac:chgData name="Edgars Garkājis" userId="d53d3226-fd97-4202-b19f-b5c32e3f7360" providerId="ADAL" clId="{7F1D4FD7-587D-4F41-B09A-52E7B6A6871F}" dt="2025-08-13T12:30:48.109" v="7203" actId="1076"/>
          <ac:spMkLst>
            <pc:docMk/>
            <pc:sldMk cId="1938745982" sldId="312"/>
            <ac:spMk id="13315" creationId="{CB4FAFA5-78CC-4BC8-4852-CD5B256064F7}"/>
          </ac:spMkLst>
        </pc:spChg>
        <pc:grpChg chg="mod">
          <ac:chgData name="Edgars Garkājis" userId="d53d3226-fd97-4202-b19f-b5c32e3f7360" providerId="ADAL" clId="{7F1D4FD7-587D-4F41-B09A-52E7B6A6871F}" dt="2025-08-13T03:58:47.686" v="723" actId="1076"/>
          <ac:grpSpMkLst>
            <pc:docMk/>
            <pc:sldMk cId="1938745982" sldId="312"/>
            <ac:grpSpMk id="8" creationId="{EEDD6AB5-07E8-E90F-5C18-9151B462C561}"/>
          </ac:grpSpMkLst>
        </pc:grpChg>
        <pc:grpChg chg="mod">
          <ac:chgData name="Edgars Garkājis" userId="d53d3226-fd97-4202-b19f-b5c32e3f7360" providerId="ADAL" clId="{7F1D4FD7-587D-4F41-B09A-52E7B6A6871F}" dt="2025-08-13T03:58:45.833" v="722" actId="1076"/>
          <ac:grpSpMkLst>
            <pc:docMk/>
            <pc:sldMk cId="1938745982" sldId="312"/>
            <ac:grpSpMk id="13" creationId="{FAE77DA4-D03B-EBA1-D3EF-620993017C57}"/>
          </ac:grpSpMkLst>
        </pc:grpChg>
        <pc:grpChg chg="mod">
          <ac:chgData name="Edgars Garkājis" userId="d53d3226-fd97-4202-b19f-b5c32e3f7360" providerId="ADAL" clId="{7F1D4FD7-587D-4F41-B09A-52E7B6A6871F}" dt="2025-08-13T12:32:39.651" v="7211" actId="1076"/>
          <ac:grpSpMkLst>
            <pc:docMk/>
            <pc:sldMk cId="1938745982" sldId="312"/>
            <ac:grpSpMk id="30" creationId="{01794A19-6AB2-C321-9562-3C287E73CE79}"/>
          </ac:grpSpMkLst>
        </pc:grpChg>
      </pc:sldChg>
      <pc:sldChg chg="addSp modSp add mod modNotesTx">
        <pc:chgData name="Edgars Garkājis" userId="d53d3226-fd97-4202-b19f-b5c32e3f7360" providerId="ADAL" clId="{7F1D4FD7-587D-4F41-B09A-52E7B6A6871F}" dt="2025-08-13T12:51:08.590" v="7311" actId="108"/>
        <pc:sldMkLst>
          <pc:docMk/>
          <pc:sldMk cId="875968077" sldId="313"/>
        </pc:sldMkLst>
        <pc:spChg chg="mod">
          <ac:chgData name="Edgars Garkājis" userId="d53d3226-fd97-4202-b19f-b5c32e3f7360" providerId="ADAL" clId="{7F1D4FD7-587D-4F41-B09A-52E7B6A6871F}" dt="2025-08-13T11:42:05.976" v="6824" actId="20577"/>
          <ac:spMkLst>
            <pc:docMk/>
            <pc:sldMk cId="875968077" sldId="313"/>
            <ac:spMk id="18" creationId="{6856DF71-BB46-D181-CB08-A04336853458}"/>
          </ac:spMkLst>
        </pc:spChg>
        <pc:spChg chg="mod">
          <ac:chgData name="Edgars Garkājis" userId="d53d3226-fd97-4202-b19f-b5c32e3f7360" providerId="ADAL" clId="{7F1D4FD7-587D-4F41-B09A-52E7B6A6871F}" dt="2025-08-13T12:41:33.985" v="7258" actId="207"/>
          <ac:spMkLst>
            <pc:docMk/>
            <pc:sldMk cId="875968077" sldId="313"/>
            <ac:spMk id="19" creationId="{5B78EEAB-74EA-1E2E-C9F7-EE4BC6193B99}"/>
          </ac:spMkLst>
        </pc:spChg>
        <pc:spChg chg="mod">
          <ac:chgData name="Edgars Garkājis" userId="d53d3226-fd97-4202-b19f-b5c32e3f7360" providerId="ADAL" clId="{7F1D4FD7-587D-4F41-B09A-52E7B6A6871F}" dt="2025-08-13T12:44:10.334" v="7272" actId="207"/>
          <ac:spMkLst>
            <pc:docMk/>
            <pc:sldMk cId="875968077" sldId="313"/>
            <ac:spMk id="20" creationId="{C36F8843-0380-8019-E2F0-6CA99FC53810}"/>
          </ac:spMkLst>
        </pc:spChg>
        <pc:spChg chg="mod">
          <ac:chgData name="Edgars Garkājis" userId="d53d3226-fd97-4202-b19f-b5c32e3f7360" providerId="ADAL" clId="{7F1D4FD7-587D-4F41-B09A-52E7B6A6871F}" dt="2025-08-13T12:42:38.234" v="7263" actId="207"/>
          <ac:spMkLst>
            <pc:docMk/>
            <pc:sldMk cId="875968077" sldId="313"/>
            <ac:spMk id="21" creationId="{0A2B31A6-5E08-DFC0-FB42-F919CEE732C6}"/>
          </ac:spMkLst>
        </pc:spChg>
        <pc:spChg chg="add mod ord">
          <ac:chgData name="Edgars Garkājis" userId="d53d3226-fd97-4202-b19f-b5c32e3f7360" providerId="ADAL" clId="{7F1D4FD7-587D-4F41-B09A-52E7B6A6871F}" dt="2025-08-13T12:41:21.645" v="7257" actId="207"/>
          <ac:spMkLst>
            <pc:docMk/>
            <pc:sldMk cId="875968077" sldId="313"/>
            <ac:spMk id="26" creationId="{9C2B63F6-2F12-854C-89A9-3A5E2EE26590}"/>
          </ac:spMkLst>
        </pc:spChg>
        <pc:spChg chg="add mod">
          <ac:chgData name="Edgars Garkājis" userId="d53d3226-fd97-4202-b19f-b5c32e3f7360" providerId="ADAL" clId="{7F1D4FD7-587D-4F41-B09A-52E7B6A6871F}" dt="2025-08-13T12:42:50.795" v="7264" actId="208"/>
          <ac:spMkLst>
            <pc:docMk/>
            <pc:sldMk cId="875968077" sldId="313"/>
            <ac:spMk id="27" creationId="{CB374359-C4FE-57CA-3B60-8D4EECB653F3}"/>
          </ac:spMkLst>
        </pc:spChg>
        <pc:spChg chg="mod">
          <ac:chgData name="Edgars Garkājis" userId="d53d3226-fd97-4202-b19f-b5c32e3f7360" providerId="ADAL" clId="{7F1D4FD7-587D-4F41-B09A-52E7B6A6871F}" dt="2025-08-13T12:51:08.590" v="7311" actId="108"/>
          <ac:spMkLst>
            <pc:docMk/>
            <pc:sldMk cId="875968077" sldId="313"/>
            <ac:spMk id="13315" creationId="{31AE4231-2F88-A7C3-53BD-32D0F4A5A4FA}"/>
          </ac:spMkLst>
        </pc:spChg>
      </pc:sldChg>
      <pc:sldChg chg="add del">
        <pc:chgData name="Edgars Garkājis" userId="d53d3226-fd97-4202-b19f-b5c32e3f7360" providerId="ADAL" clId="{7F1D4FD7-587D-4F41-B09A-52E7B6A6871F}" dt="2025-08-13T04:00:49.041" v="757"/>
        <pc:sldMkLst>
          <pc:docMk/>
          <pc:sldMk cId="949173059" sldId="314"/>
        </pc:sldMkLst>
      </pc:sldChg>
      <pc:sldChg chg="addSp delSp modSp add mod modCm modNotesTx">
        <pc:chgData name="Edgars Garkājis" userId="d53d3226-fd97-4202-b19f-b5c32e3f7360" providerId="ADAL" clId="{7F1D4FD7-587D-4F41-B09A-52E7B6A6871F}" dt="2025-08-13T12:46:19.118" v="7290" actId="478"/>
        <pc:sldMkLst>
          <pc:docMk/>
          <pc:sldMk cId="3202247627" sldId="314"/>
        </pc:sldMkLst>
        <pc:spChg chg="mod">
          <ac:chgData name="Edgars Garkājis" userId="d53d3226-fd97-4202-b19f-b5c32e3f7360" providerId="ADAL" clId="{7F1D4FD7-587D-4F41-B09A-52E7B6A6871F}" dt="2025-08-13T11:42:15.716" v="6825" actId="20577"/>
          <ac:spMkLst>
            <pc:docMk/>
            <pc:sldMk cId="3202247627" sldId="314"/>
            <ac:spMk id="18" creationId="{2C527C78-1913-C05D-7E58-BCE7E0FA8EC3}"/>
          </ac:spMkLst>
        </pc:spChg>
        <pc:spChg chg="add mod">
          <ac:chgData name="Edgars Garkājis" userId="d53d3226-fd97-4202-b19f-b5c32e3f7360" providerId="ADAL" clId="{7F1D4FD7-587D-4F41-B09A-52E7B6A6871F}" dt="2025-08-13T12:43:25.957" v="7267" actId="1076"/>
          <ac:spMkLst>
            <pc:docMk/>
            <pc:sldMk cId="3202247627" sldId="314"/>
            <ac:spMk id="19" creationId="{143FD2C8-F242-D306-70BB-38D456CF99BC}"/>
          </ac:spMkLst>
        </pc:spChg>
        <pc:spChg chg="mod">
          <ac:chgData name="Edgars Garkājis" userId="d53d3226-fd97-4202-b19f-b5c32e3f7360" providerId="ADAL" clId="{7F1D4FD7-587D-4F41-B09A-52E7B6A6871F}" dt="2025-08-13T12:44:22.950" v="7274" actId="207"/>
          <ac:spMkLst>
            <pc:docMk/>
            <pc:sldMk cId="3202247627" sldId="314"/>
            <ac:spMk id="20" creationId="{9B1DE3FC-6B77-BB4A-F4E7-42BD552C81D3}"/>
          </ac:spMkLst>
        </pc:spChg>
        <pc:spChg chg="mod">
          <ac:chgData name="Edgars Garkājis" userId="d53d3226-fd97-4202-b19f-b5c32e3f7360" providerId="ADAL" clId="{7F1D4FD7-587D-4F41-B09A-52E7B6A6871F}" dt="2025-08-13T12:32:59.397" v="7212"/>
          <ac:spMkLst>
            <pc:docMk/>
            <pc:sldMk cId="3202247627" sldId="314"/>
            <ac:spMk id="23" creationId="{1DACEA5E-4752-5E28-ACF7-8F3A8AD23AE2}"/>
          </ac:spMkLst>
        </pc:spChg>
        <pc:spChg chg="mod">
          <ac:chgData name="Edgars Garkājis" userId="d53d3226-fd97-4202-b19f-b5c32e3f7360" providerId="ADAL" clId="{7F1D4FD7-587D-4F41-B09A-52E7B6A6871F}" dt="2025-08-13T12:32:59.397" v="7212"/>
          <ac:spMkLst>
            <pc:docMk/>
            <pc:sldMk cId="3202247627" sldId="314"/>
            <ac:spMk id="33" creationId="{E26B92CE-4595-6DBC-CBA9-24A11844883A}"/>
          </ac:spMkLst>
        </pc:spChg>
        <pc:spChg chg="mod">
          <ac:chgData name="Edgars Garkājis" userId="d53d3226-fd97-4202-b19f-b5c32e3f7360" providerId="ADAL" clId="{7F1D4FD7-587D-4F41-B09A-52E7B6A6871F}" dt="2025-08-13T12:32:59.397" v="7212"/>
          <ac:spMkLst>
            <pc:docMk/>
            <pc:sldMk cId="3202247627" sldId="314"/>
            <ac:spMk id="46" creationId="{BCC3F425-E1F7-18C9-7490-5704B0FB784C}"/>
          </ac:spMkLst>
        </pc:spChg>
        <pc:spChg chg="mod">
          <ac:chgData name="Edgars Garkājis" userId="d53d3226-fd97-4202-b19f-b5c32e3f7360" providerId="ADAL" clId="{7F1D4FD7-587D-4F41-B09A-52E7B6A6871F}" dt="2025-08-13T12:32:59.397" v="7212"/>
          <ac:spMkLst>
            <pc:docMk/>
            <pc:sldMk cId="3202247627" sldId="314"/>
            <ac:spMk id="49" creationId="{DA5C583D-E1E5-9573-4064-D7B5616DC897}"/>
          </ac:spMkLst>
        </pc:spChg>
        <pc:spChg chg="mod">
          <ac:chgData name="Edgars Garkājis" userId="d53d3226-fd97-4202-b19f-b5c32e3f7360" providerId="ADAL" clId="{7F1D4FD7-587D-4F41-B09A-52E7B6A6871F}" dt="2025-08-13T12:32:59.397" v="7212"/>
          <ac:spMkLst>
            <pc:docMk/>
            <pc:sldMk cId="3202247627" sldId="314"/>
            <ac:spMk id="51" creationId="{675BA6D3-E0F5-583D-8560-93C4138C1317}"/>
          </ac:spMkLst>
        </pc:spChg>
        <pc:spChg chg="mod">
          <ac:chgData name="Edgars Garkājis" userId="d53d3226-fd97-4202-b19f-b5c32e3f7360" providerId="ADAL" clId="{7F1D4FD7-587D-4F41-B09A-52E7B6A6871F}" dt="2025-08-13T12:32:59.397" v="7212"/>
          <ac:spMkLst>
            <pc:docMk/>
            <pc:sldMk cId="3202247627" sldId="314"/>
            <ac:spMk id="53" creationId="{4D4D65DA-E82E-8E7C-1AF2-60688F480AEF}"/>
          </ac:spMkLst>
        </pc:spChg>
        <pc:spChg chg="mod">
          <ac:chgData name="Edgars Garkājis" userId="d53d3226-fd97-4202-b19f-b5c32e3f7360" providerId="ADAL" clId="{7F1D4FD7-587D-4F41-B09A-52E7B6A6871F}" dt="2025-08-13T12:32:59.397" v="7212"/>
          <ac:spMkLst>
            <pc:docMk/>
            <pc:sldMk cId="3202247627" sldId="314"/>
            <ac:spMk id="54" creationId="{14E040FC-3E32-C9F6-0B00-B6C965C50F96}"/>
          </ac:spMkLst>
        </pc:spChg>
        <pc:spChg chg="mod">
          <ac:chgData name="Edgars Garkājis" userId="d53d3226-fd97-4202-b19f-b5c32e3f7360" providerId="ADAL" clId="{7F1D4FD7-587D-4F41-B09A-52E7B6A6871F}" dt="2025-08-13T12:32:59.397" v="7212"/>
          <ac:spMkLst>
            <pc:docMk/>
            <pc:sldMk cId="3202247627" sldId="314"/>
            <ac:spMk id="55" creationId="{71C44E50-3362-498C-D037-ABCB030287D1}"/>
          </ac:spMkLst>
        </pc:spChg>
        <pc:spChg chg="mod">
          <ac:chgData name="Edgars Garkājis" userId="d53d3226-fd97-4202-b19f-b5c32e3f7360" providerId="ADAL" clId="{7F1D4FD7-587D-4F41-B09A-52E7B6A6871F}" dt="2025-08-13T12:32:59.397" v="7212"/>
          <ac:spMkLst>
            <pc:docMk/>
            <pc:sldMk cId="3202247627" sldId="314"/>
            <ac:spMk id="56" creationId="{B31BBD46-9089-E797-BF34-93435DE4BB66}"/>
          </ac:spMkLst>
        </pc:spChg>
        <pc:spChg chg="add mod">
          <ac:chgData name="Edgars Garkājis" userId="d53d3226-fd97-4202-b19f-b5c32e3f7360" providerId="ADAL" clId="{7F1D4FD7-587D-4F41-B09A-52E7B6A6871F}" dt="2025-08-13T12:43:42.578" v="7268" actId="207"/>
          <ac:spMkLst>
            <pc:docMk/>
            <pc:sldMk cId="3202247627" sldId="314"/>
            <ac:spMk id="60" creationId="{6421AC4E-B929-1E67-929E-9A6E67355325}"/>
          </ac:spMkLst>
        </pc:spChg>
        <pc:spChg chg="add del mod">
          <ac:chgData name="Edgars Garkājis" userId="d53d3226-fd97-4202-b19f-b5c32e3f7360" providerId="ADAL" clId="{7F1D4FD7-587D-4F41-B09A-52E7B6A6871F}" dt="2025-08-13T12:45:12.908" v="7278" actId="478"/>
          <ac:spMkLst>
            <pc:docMk/>
            <pc:sldMk cId="3202247627" sldId="314"/>
            <ac:spMk id="61" creationId="{6B34D9BC-53A3-BE9E-EE6C-8EABA249A2EB}"/>
          </ac:spMkLst>
        </pc:spChg>
        <pc:spChg chg="add mod">
          <ac:chgData name="Edgars Garkājis" userId="d53d3226-fd97-4202-b19f-b5c32e3f7360" providerId="ADAL" clId="{7F1D4FD7-587D-4F41-B09A-52E7B6A6871F}" dt="2025-08-13T12:43:13.751" v="7265" actId="208"/>
          <ac:spMkLst>
            <pc:docMk/>
            <pc:sldMk cId="3202247627" sldId="314"/>
            <ac:spMk id="62" creationId="{580F881F-7A6C-3453-5C18-FC1E3D7A6AD6}"/>
          </ac:spMkLst>
        </pc:spChg>
        <pc:spChg chg="add mod">
          <ac:chgData name="Edgars Garkājis" userId="d53d3226-fd97-4202-b19f-b5c32e3f7360" providerId="ADAL" clId="{7F1D4FD7-587D-4F41-B09A-52E7B6A6871F}" dt="2025-08-13T12:43:46.851" v="7269" actId="208"/>
          <ac:spMkLst>
            <pc:docMk/>
            <pc:sldMk cId="3202247627" sldId="314"/>
            <ac:spMk id="63" creationId="{0FBA6EB0-0725-C070-EDA6-72A8FB6CBDA3}"/>
          </ac:spMkLst>
        </pc:spChg>
        <pc:spChg chg="mod">
          <ac:chgData name="Edgars Garkājis" userId="d53d3226-fd97-4202-b19f-b5c32e3f7360" providerId="ADAL" clId="{7F1D4FD7-587D-4F41-B09A-52E7B6A6871F}" dt="2025-08-13T12:45:40.280" v="7284" actId="207"/>
          <ac:spMkLst>
            <pc:docMk/>
            <pc:sldMk cId="3202247627" sldId="314"/>
            <ac:spMk id="13314" creationId="{7BF1EA57-47AD-43FC-D498-DD022920CEB4}"/>
          </ac:spMkLst>
        </pc:spChg>
        <pc:spChg chg="mod">
          <ac:chgData name="Edgars Garkājis" userId="d53d3226-fd97-4202-b19f-b5c32e3f7360" providerId="ADAL" clId="{7F1D4FD7-587D-4F41-B09A-52E7B6A6871F}" dt="2025-08-13T12:44:19.239" v="7273" actId="207"/>
          <ac:spMkLst>
            <pc:docMk/>
            <pc:sldMk cId="3202247627" sldId="314"/>
            <ac:spMk id="13315" creationId="{04AFDED3-14EA-4DE2-88A7-250DA7C79124}"/>
          </ac:spMkLst>
        </pc:spChg>
        <pc:spChg chg="mod">
          <ac:chgData name="Edgars Garkājis" userId="d53d3226-fd97-4202-b19f-b5c32e3f7360" providerId="ADAL" clId="{7F1D4FD7-587D-4F41-B09A-52E7B6A6871F}" dt="2025-08-13T12:45:40.280" v="7284" actId="207"/>
          <ac:spMkLst>
            <pc:docMk/>
            <pc:sldMk cId="3202247627" sldId="314"/>
            <ac:spMk id="13317" creationId="{B9098908-32B1-A074-D283-3F35369DB28A}"/>
          </ac:spMkLst>
        </pc:spChg>
        <pc:spChg chg="mod">
          <ac:chgData name="Edgars Garkājis" userId="d53d3226-fd97-4202-b19f-b5c32e3f7360" providerId="ADAL" clId="{7F1D4FD7-587D-4F41-B09A-52E7B6A6871F}" dt="2025-08-13T12:45:40.280" v="7284" actId="207"/>
          <ac:spMkLst>
            <pc:docMk/>
            <pc:sldMk cId="3202247627" sldId="314"/>
            <ac:spMk id="13318" creationId="{E1CAE810-F9F4-92E8-41B3-C4920DB8CCA4}"/>
          </ac:spMkLst>
        </pc:spChg>
        <pc:spChg chg="mod">
          <ac:chgData name="Edgars Garkājis" userId="d53d3226-fd97-4202-b19f-b5c32e3f7360" providerId="ADAL" clId="{7F1D4FD7-587D-4F41-B09A-52E7B6A6871F}" dt="2025-08-13T12:45:40.280" v="7284" actId="207"/>
          <ac:spMkLst>
            <pc:docMk/>
            <pc:sldMk cId="3202247627" sldId="314"/>
            <ac:spMk id="13319" creationId="{69DF11FF-A4F1-10BE-9B7D-95CD2291AECC}"/>
          </ac:spMkLst>
        </pc:spChg>
        <pc:spChg chg="mod">
          <ac:chgData name="Edgars Garkājis" userId="d53d3226-fd97-4202-b19f-b5c32e3f7360" providerId="ADAL" clId="{7F1D4FD7-587D-4F41-B09A-52E7B6A6871F}" dt="2025-08-13T12:45:40.280" v="7284" actId="207"/>
          <ac:spMkLst>
            <pc:docMk/>
            <pc:sldMk cId="3202247627" sldId="314"/>
            <ac:spMk id="13320" creationId="{21FB567C-E6B2-B3D6-037D-925EA24CF3FE}"/>
          </ac:spMkLst>
        </pc:spChg>
        <pc:spChg chg="mod">
          <ac:chgData name="Edgars Garkājis" userId="d53d3226-fd97-4202-b19f-b5c32e3f7360" providerId="ADAL" clId="{7F1D4FD7-587D-4F41-B09A-52E7B6A6871F}" dt="2025-08-13T12:45:40.280" v="7284" actId="207"/>
          <ac:spMkLst>
            <pc:docMk/>
            <pc:sldMk cId="3202247627" sldId="314"/>
            <ac:spMk id="13321" creationId="{8BBF3F25-9FD6-3143-7334-861685563F93}"/>
          </ac:spMkLst>
        </pc:spChg>
        <pc:spChg chg="mod">
          <ac:chgData name="Edgars Garkājis" userId="d53d3226-fd97-4202-b19f-b5c32e3f7360" providerId="ADAL" clId="{7F1D4FD7-587D-4F41-B09A-52E7B6A6871F}" dt="2025-08-13T12:45:40.280" v="7284" actId="207"/>
          <ac:spMkLst>
            <pc:docMk/>
            <pc:sldMk cId="3202247627" sldId="314"/>
            <ac:spMk id="13322" creationId="{ED39A886-A714-E74D-5B70-DDADFF38C89A}"/>
          </ac:spMkLst>
        </pc:spChg>
        <pc:spChg chg="mod">
          <ac:chgData name="Edgars Garkājis" userId="d53d3226-fd97-4202-b19f-b5c32e3f7360" providerId="ADAL" clId="{7F1D4FD7-587D-4F41-B09A-52E7B6A6871F}" dt="2025-08-13T12:45:40.280" v="7284" actId="207"/>
          <ac:spMkLst>
            <pc:docMk/>
            <pc:sldMk cId="3202247627" sldId="314"/>
            <ac:spMk id="13323" creationId="{64979597-A9D1-A8C1-C98A-8C6BC7CABA8F}"/>
          </ac:spMkLst>
        </pc:spChg>
        <pc:spChg chg="mod">
          <ac:chgData name="Edgars Garkājis" userId="d53d3226-fd97-4202-b19f-b5c32e3f7360" providerId="ADAL" clId="{7F1D4FD7-587D-4F41-B09A-52E7B6A6871F}" dt="2025-08-13T12:45:40.280" v="7284" actId="207"/>
          <ac:spMkLst>
            <pc:docMk/>
            <pc:sldMk cId="3202247627" sldId="314"/>
            <ac:spMk id="13324" creationId="{A07A4E08-2991-B77E-28DB-230A12E0C338}"/>
          </ac:spMkLst>
        </pc:spChg>
        <pc:spChg chg="mod">
          <ac:chgData name="Edgars Garkājis" userId="d53d3226-fd97-4202-b19f-b5c32e3f7360" providerId="ADAL" clId="{7F1D4FD7-587D-4F41-B09A-52E7B6A6871F}" dt="2025-08-13T12:45:40.280" v="7284" actId="207"/>
          <ac:spMkLst>
            <pc:docMk/>
            <pc:sldMk cId="3202247627" sldId="314"/>
            <ac:spMk id="13325" creationId="{EDB84FE7-7C6D-B4A3-4B33-60ABDEFB428E}"/>
          </ac:spMkLst>
        </pc:spChg>
        <pc:grpChg chg="del">
          <ac:chgData name="Edgars Garkājis" userId="d53d3226-fd97-4202-b19f-b5c32e3f7360" providerId="ADAL" clId="{7F1D4FD7-587D-4F41-B09A-52E7B6A6871F}" dt="2025-08-13T12:33:04.124" v="7214" actId="478"/>
          <ac:grpSpMkLst>
            <pc:docMk/>
            <pc:sldMk cId="3202247627" sldId="314"/>
            <ac:grpSpMk id="2" creationId="{A028F68A-C799-5EF1-719B-F05C062B1FA8}"/>
          </ac:grpSpMkLst>
        </pc:grpChg>
        <pc:grpChg chg="del">
          <ac:chgData name="Edgars Garkājis" userId="d53d3226-fd97-4202-b19f-b5c32e3f7360" providerId="ADAL" clId="{7F1D4FD7-587D-4F41-B09A-52E7B6A6871F}" dt="2025-08-13T12:33:05.572" v="7215" actId="478"/>
          <ac:grpSpMkLst>
            <pc:docMk/>
            <pc:sldMk cId="3202247627" sldId="314"/>
            <ac:grpSpMk id="5" creationId="{B0EAACC0-6821-DEE4-6D5E-8D5ABDBBED94}"/>
          </ac:grpSpMkLst>
        </pc:grpChg>
        <pc:grpChg chg="del">
          <ac:chgData name="Edgars Garkājis" userId="d53d3226-fd97-4202-b19f-b5c32e3f7360" providerId="ADAL" clId="{7F1D4FD7-587D-4F41-B09A-52E7B6A6871F}" dt="2025-08-13T12:33:30.149" v="7220" actId="478"/>
          <ac:grpSpMkLst>
            <pc:docMk/>
            <pc:sldMk cId="3202247627" sldId="314"/>
            <ac:grpSpMk id="8" creationId="{BACF1C60-6382-28DD-C4E5-3FBC4D4B2D3A}"/>
          </ac:grpSpMkLst>
        </pc:grpChg>
        <pc:grpChg chg="del">
          <ac:chgData name="Edgars Garkājis" userId="d53d3226-fd97-4202-b19f-b5c32e3f7360" providerId="ADAL" clId="{7F1D4FD7-587D-4F41-B09A-52E7B6A6871F}" dt="2025-08-13T12:33:36.772" v="7224" actId="478"/>
          <ac:grpSpMkLst>
            <pc:docMk/>
            <pc:sldMk cId="3202247627" sldId="314"/>
            <ac:grpSpMk id="13" creationId="{BAA9BAF7-32A3-99DB-6ABB-719239F39D07}"/>
          </ac:grpSpMkLst>
        </pc:grpChg>
        <pc:grpChg chg="del mod">
          <ac:chgData name="Edgars Garkājis" userId="d53d3226-fd97-4202-b19f-b5c32e3f7360" providerId="ADAL" clId="{7F1D4FD7-587D-4F41-B09A-52E7B6A6871F}" dt="2025-08-13T12:39:19.890" v="7248" actId="478"/>
          <ac:grpSpMkLst>
            <pc:docMk/>
            <pc:sldMk cId="3202247627" sldId="314"/>
            <ac:grpSpMk id="21" creationId="{82434ABE-F680-85EA-5E62-924726E68A3A}"/>
          </ac:grpSpMkLst>
        </pc:grpChg>
        <pc:grpChg chg="mod">
          <ac:chgData name="Edgars Garkājis" userId="d53d3226-fd97-4202-b19f-b5c32e3f7360" providerId="ADAL" clId="{7F1D4FD7-587D-4F41-B09A-52E7B6A6871F}" dt="2025-08-13T12:45:42.492" v="7285" actId="1076"/>
          <ac:grpSpMkLst>
            <pc:docMk/>
            <pc:sldMk cId="3202247627" sldId="314"/>
            <ac:grpSpMk id="13313" creationId="{A967B24B-6896-1EE1-2292-9BB7C979D2A5}"/>
          </ac:grpSpMkLst>
        </pc:grpChg>
        <pc:picChg chg="add mod">
          <ac:chgData name="Edgars Garkājis" userId="d53d3226-fd97-4202-b19f-b5c32e3f7360" providerId="ADAL" clId="{7F1D4FD7-587D-4F41-B09A-52E7B6A6871F}" dt="2025-08-13T12:44:40.069" v="7277" actId="1076"/>
          <ac:picMkLst>
            <pc:docMk/>
            <pc:sldMk cId="3202247627" sldId="314"/>
            <ac:picMk id="13312" creationId="{C61AFC3F-B77B-F6D6-8D06-356B896E0693}"/>
          </ac:picMkLst>
        </pc:picChg>
        <pc:picChg chg="add del mod">
          <ac:chgData name="Edgars Garkājis" userId="d53d3226-fd97-4202-b19f-b5c32e3f7360" providerId="ADAL" clId="{7F1D4FD7-587D-4F41-B09A-52E7B6A6871F}" dt="2025-08-13T12:46:19.118" v="7290" actId="478"/>
          <ac:picMkLst>
            <pc:docMk/>
            <pc:sldMk cId="3202247627" sldId="314"/>
            <ac:picMk id="13326" creationId="{FE63B483-E2C7-4B37-E8E3-F92D9F594324}"/>
          </ac:picMkLst>
        </pc:picChg>
        <pc:extLst>
          <p:ext xmlns:p="http://schemas.openxmlformats.org/presentationml/2006/main" uri="{D6D511B9-2390-475A-947B-AFAB55BFBCF1}">
            <pc226:cmChg xmlns:pc226="http://schemas.microsoft.com/office/powerpoint/2022/06/main/command" chg="mod">
              <pc226:chgData name="Edgars Garkājis" userId="d53d3226-fd97-4202-b19f-b5c32e3f7360" providerId="ADAL" clId="{7F1D4FD7-587D-4F41-B09A-52E7B6A6871F}" dt="2025-08-13T09:38:13.206" v="5382" actId="20577"/>
              <pc2:cmMkLst xmlns:pc2="http://schemas.microsoft.com/office/powerpoint/2019/9/main/command">
                <pc:docMk/>
                <pc:sldMk cId="3202247627" sldId="314"/>
                <pc2:cmMk id="{A245CB2E-C9D3-4316-AC5B-F64C52E837A5}"/>
              </pc2:cmMkLst>
            </pc226:cmChg>
          </p:ext>
        </pc:extLst>
      </pc:sldChg>
      <pc:sldChg chg="addSp delSp modSp add mod modNotesTx">
        <pc:chgData name="Edgars Garkājis" userId="d53d3226-fd97-4202-b19f-b5c32e3f7360" providerId="ADAL" clId="{7F1D4FD7-587D-4F41-B09A-52E7B6A6871F}" dt="2025-08-13T12:46:36.355" v="7291" actId="207"/>
        <pc:sldMkLst>
          <pc:docMk/>
          <pc:sldMk cId="1043025235" sldId="315"/>
        </pc:sldMkLst>
        <pc:spChg chg="mod">
          <ac:chgData name="Edgars Garkājis" userId="d53d3226-fd97-4202-b19f-b5c32e3f7360" providerId="ADAL" clId="{7F1D4FD7-587D-4F41-B09A-52E7B6A6871F}" dt="2025-08-13T06:11:56.113" v="2834" actId="1076"/>
          <ac:spMkLst>
            <pc:docMk/>
            <pc:sldMk cId="1043025235" sldId="315"/>
            <ac:spMk id="18" creationId="{8E8C2E37-ECE8-24C8-90B1-E522327D414B}"/>
          </ac:spMkLst>
        </pc:spChg>
        <pc:spChg chg="add del mod">
          <ac:chgData name="Edgars Garkājis" userId="d53d3226-fd97-4202-b19f-b5c32e3f7360" providerId="ADAL" clId="{7F1D4FD7-587D-4F41-B09A-52E7B6A6871F}" dt="2025-08-13T09:55:00.996" v="6081" actId="478"/>
          <ac:spMkLst>
            <pc:docMk/>
            <pc:sldMk cId="1043025235" sldId="315"/>
            <ac:spMk id="19" creationId="{23196894-ADAE-8FED-849D-2041D9869BD6}"/>
          </ac:spMkLst>
        </pc:spChg>
        <pc:spChg chg="del mod">
          <ac:chgData name="Edgars Garkājis" userId="d53d3226-fd97-4202-b19f-b5c32e3f7360" providerId="ADAL" clId="{7F1D4FD7-587D-4F41-B09A-52E7B6A6871F}" dt="2025-08-13T06:05:32.307" v="2438" actId="478"/>
          <ac:spMkLst>
            <pc:docMk/>
            <pc:sldMk cId="1043025235" sldId="315"/>
            <ac:spMk id="20" creationId="{99918A14-2FFF-5ABA-E774-641A4DC035FF}"/>
          </ac:spMkLst>
        </pc:spChg>
        <pc:spChg chg="mod">
          <ac:chgData name="Edgars Garkājis" userId="d53d3226-fd97-4202-b19f-b5c32e3f7360" providerId="ADAL" clId="{7F1D4FD7-587D-4F41-B09A-52E7B6A6871F}" dt="2025-08-13T12:46:36.355" v="7291" actId="207"/>
          <ac:spMkLst>
            <pc:docMk/>
            <pc:sldMk cId="1043025235" sldId="315"/>
            <ac:spMk id="13315" creationId="{33EEA384-5DAB-38BC-404F-B69866866439}"/>
          </ac:spMkLst>
        </pc:spChg>
        <pc:grpChg chg="del">
          <ac:chgData name="Edgars Garkājis" userId="d53d3226-fd97-4202-b19f-b5c32e3f7360" providerId="ADAL" clId="{7F1D4FD7-587D-4F41-B09A-52E7B6A6871F}" dt="2025-08-13T06:05:35.356" v="2440" actId="478"/>
          <ac:grpSpMkLst>
            <pc:docMk/>
            <pc:sldMk cId="1043025235" sldId="315"/>
            <ac:grpSpMk id="8" creationId="{F6641597-DB13-9E2A-C36D-9E5B11CB720B}"/>
          </ac:grpSpMkLst>
        </pc:grpChg>
        <pc:grpChg chg="del">
          <ac:chgData name="Edgars Garkājis" userId="d53d3226-fd97-4202-b19f-b5c32e3f7360" providerId="ADAL" clId="{7F1D4FD7-587D-4F41-B09A-52E7B6A6871F}" dt="2025-08-13T06:05:34.750" v="2439" actId="478"/>
          <ac:grpSpMkLst>
            <pc:docMk/>
            <pc:sldMk cId="1043025235" sldId="315"/>
            <ac:grpSpMk id="13" creationId="{DA10D224-33A4-F6BA-B481-269F46D1E34E}"/>
          </ac:grpSpMkLst>
        </pc:grpChg>
      </pc:sldChg>
      <pc:sldChg chg="addSp delSp modSp add mod">
        <pc:chgData name="Edgars Garkājis" userId="d53d3226-fd97-4202-b19f-b5c32e3f7360" providerId="ADAL" clId="{7F1D4FD7-587D-4F41-B09A-52E7B6A6871F}" dt="2025-08-13T13:05:17.253" v="7380" actId="1076"/>
        <pc:sldMkLst>
          <pc:docMk/>
          <pc:sldMk cId="4220330247" sldId="316"/>
        </pc:sldMkLst>
        <pc:spChg chg="mod">
          <ac:chgData name="Edgars Garkājis" userId="d53d3226-fd97-4202-b19f-b5c32e3f7360" providerId="ADAL" clId="{7F1D4FD7-587D-4F41-B09A-52E7B6A6871F}" dt="2025-08-13T06:12:39.158" v="2844" actId="1076"/>
          <ac:spMkLst>
            <pc:docMk/>
            <pc:sldMk cId="4220330247" sldId="316"/>
            <ac:spMk id="18" creationId="{AC57E126-3F66-84A8-9739-F6027DB50C87}"/>
          </ac:spMkLst>
        </pc:spChg>
        <pc:spChg chg="mod">
          <ac:chgData name="Edgars Garkājis" userId="d53d3226-fd97-4202-b19f-b5c32e3f7360" providerId="ADAL" clId="{7F1D4FD7-587D-4F41-B09A-52E7B6A6871F}" dt="2025-08-13T13:05:17.253" v="7380" actId="1076"/>
          <ac:spMkLst>
            <pc:docMk/>
            <pc:sldMk cId="4220330247" sldId="316"/>
            <ac:spMk id="19" creationId="{084BB718-870D-F978-F04C-E051103BAAA8}"/>
          </ac:spMkLst>
        </pc:spChg>
        <pc:spChg chg="add del mod">
          <ac:chgData name="Edgars Garkājis" userId="d53d3226-fd97-4202-b19f-b5c32e3f7360" providerId="ADAL" clId="{7F1D4FD7-587D-4F41-B09A-52E7B6A6871F}" dt="2025-08-13T06:12:17.932" v="2839" actId="478"/>
          <ac:spMkLst>
            <pc:docMk/>
            <pc:sldMk cId="4220330247" sldId="316"/>
            <ac:spMk id="19" creationId="{7E2D32CC-6334-8F0B-177E-A00E44D4C56C}"/>
          </ac:spMkLst>
        </pc:spChg>
        <pc:spChg chg="add del mod">
          <ac:chgData name="Edgars Garkājis" userId="d53d3226-fd97-4202-b19f-b5c32e3f7360" providerId="ADAL" clId="{7F1D4FD7-587D-4F41-B09A-52E7B6A6871F}" dt="2025-08-13T13:04:20.357" v="7369" actId="20577"/>
          <ac:spMkLst>
            <pc:docMk/>
            <pc:sldMk cId="4220330247" sldId="316"/>
            <ac:spMk id="20" creationId="{E2209F1F-6229-74E3-0841-045628A22198}"/>
          </ac:spMkLst>
        </pc:spChg>
        <pc:spChg chg="add mod">
          <ac:chgData name="Edgars Garkājis" userId="d53d3226-fd97-4202-b19f-b5c32e3f7360" providerId="ADAL" clId="{7F1D4FD7-587D-4F41-B09A-52E7B6A6871F}" dt="2025-08-13T13:03:44.668" v="7354" actId="14100"/>
          <ac:spMkLst>
            <pc:docMk/>
            <pc:sldMk cId="4220330247" sldId="316"/>
            <ac:spMk id="21" creationId="{D9CD8157-4BAE-1821-6BE0-8D7BECBFEDC4}"/>
          </ac:spMkLst>
        </pc:spChg>
        <pc:spChg chg="mod">
          <ac:chgData name="Edgars Garkājis" userId="d53d3226-fd97-4202-b19f-b5c32e3f7360" providerId="ADAL" clId="{7F1D4FD7-587D-4F41-B09A-52E7B6A6871F}" dt="2025-08-13T12:55:33.657" v="7340" actId="208"/>
          <ac:spMkLst>
            <pc:docMk/>
            <pc:sldMk cId="4220330247" sldId="316"/>
            <ac:spMk id="25" creationId="{D3BC1298-7F32-6B4E-1DDE-DF31E36142B0}"/>
          </ac:spMkLst>
        </pc:spChg>
        <pc:spChg chg="mod">
          <ac:chgData name="Edgars Garkājis" userId="d53d3226-fd97-4202-b19f-b5c32e3f7360" providerId="ADAL" clId="{7F1D4FD7-587D-4F41-B09A-52E7B6A6871F}" dt="2025-08-13T12:55:33.657" v="7340" actId="208"/>
          <ac:spMkLst>
            <pc:docMk/>
            <pc:sldMk cId="4220330247" sldId="316"/>
            <ac:spMk id="26" creationId="{BF01E421-5B47-CE14-ABEC-617468615076}"/>
          </ac:spMkLst>
        </pc:spChg>
        <pc:spChg chg="mod">
          <ac:chgData name="Edgars Garkājis" userId="d53d3226-fd97-4202-b19f-b5c32e3f7360" providerId="ADAL" clId="{7F1D4FD7-587D-4F41-B09A-52E7B6A6871F}" dt="2025-08-13T12:55:33.657" v="7340" actId="208"/>
          <ac:spMkLst>
            <pc:docMk/>
            <pc:sldMk cId="4220330247" sldId="316"/>
            <ac:spMk id="29" creationId="{D85B31D5-B885-5278-F2ED-31B355AE97ED}"/>
          </ac:spMkLst>
        </pc:spChg>
        <pc:spChg chg="mod">
          <ac:chgData name="Edgars Garkājis" userId="d53d3226-fd97-4202-b19f-b5c32e3f7360" providerId="ADAL" clId="{7F1D4FD7-587D-4F41-B09A-52E7B6A6871F}" dt="2025-08-13T12:55:33.657" v="7340" actId="208"/>
          <ac:spMkLst>
            <pc:docMk/>
            <pc:sldMk cId="4220330247" sldId="316"/>
            <ac:spMk id="30" creationId="{9A840869-4D3A-C158-30AC-4E6900444AF2}"/>
          </ac:spMkLst>
        </pc:spChg>
        <pc:spChg chg="mod">
          <ac:chgData name="Edgars Garkājis" userId="d53d3226-fd97-4202-b19f-b5c32e3f7360" providerId="ADAL" clId="{7F1D4FD7-587D-4F41-B09A-52E7B6A6871F}" dt="2025-08-13T12:55:33.657" v="7340" actId="208"/>
          <ac:spMkLst>
            <pc:docMk/>
            <pc:sldMk cId="4220330247" sldId="316"/>
            <ac:spMk id="33" creationId="{DCF0D9FB-BCEA-D100-1E48-44EFE759BCA0}"/>
          </ac:spMkLst>
        </pc:spChg>
        <pc:spChg chg="mod">
          <ac:chgData name="Edgars Garkājis" userId="d53d3226-fd97-4202-b19f-b5c32e3f7360" providerId="ADAL" clId="{7F1D4FD7-587D-4F41-B09A-52E7B6A6871F}" dt="2025-08-13T12:55:33.657" v="7340" actId="208"/>
          <ac:spMkLst>
            <pc:docMk/>
            <pc:sldMk cId="4220330247" sldId="316"/>
            <ac:spMk id="35" creationId="{D396B254-70EE-6EB8-48AC-243EDE29513E}"/>
          </ac:spMkLst>
        </pc:spChg>
        <pc:spChg chg="mod">
          <ac:chgData name="Edgars Garkājis" userId="d53d3226-fd97-4202-b19f-b5c32e3f7360" providerId="ADAL" clId="{7F1D4FD7-587D-4F41-B09A-52E7B6A6871F}" dt="2025-08-13T12:55:33.657" v="7340" actId="208"/>
          <ac:spMkLst>
            <pc:docMk/>
            <pc:sldMk cId="4220330247" sldId="316"/>
            <ac:spMk id="37" creationId="{33319A36-D732-A065-9C67-843FCE90C452}"/>
          </ac:spMkLst>
        </pc:spChg>
        <pc:spChg chg="mod">
          <ac:chgData name="Edgars Garkājis" userId="d53d3226-fd97-4202-b19f-b5c32e3f7360" providerId="ADAL" clId="{7F1D4FD7-587D-4F41-B09A-52E7B6A6871F}" dt="2025-08-13T12:55:33.657" v="7340" actId="208"/>
          <ac:spMkLst>
            <pc:docMk/>
            <pc:sldMk cId="4220330247" sldId="316"/>
            <ac:spMk id="39" creationId="{FE4055D0-5E40-5151-2D6F-EBD40735D24C}"/>
          </ac:spMkLst>
        </pc:spChg>
        <pc:spChg chg="mod">
          <ac:chgData name="Edgars Garkājis" userId="d53d3226-fd97-4202-b19f-b5c32e3f7360" providerId="ADAL" clId="{7F1D4FD7-587D-4F41-B09A-52E7B6A6871F}" dt="2025-08-13T12:55:45.215" v="7342" actId="1076"/>
          <ac:spMkLst>
            <pc:docMk/>
            <pc:sldMk cId="4220330247" sldId="316"/>
            <ac:spMk id="45" creationId="{30D7100D-C326-7781-9219-F7886F15825A}"/>
          </ac:spMkLst>
        </pc:spChg>
        <pc:spChg chg="mod">
          <ac:chgData name="Edgars Garkājis" userId="d53d3226-fd97-4202-b19f-b5c32e3f7360" providerId="ADAL" clId="{7F1D4FD7-587D-4F41-B09A-52E7B6A6871F}" dt="2025-08-13T12:55:00.041" v="7331"/>
          <ac:spMkLst>
            <pc:docMk/>
            <pc:sldMk cId="4220330247" sldId="316"/>
            <ac:spMk id="47" creationId="{A6DF8631-D1BA-4FD6-C5AD-5AA2FFCC98FA}"/>
          </ac:spMkLst>
        </pc:spChg>
        <pc:spChg chg="mod">
          <ac:chgData name="Edgars Garkājis" userId="d53d3226-fd97-4202-b19f-b5c32e3f7360" providerId="ADAL" clId="{7F1D4FD7-587D-4F41-B09A-52E7B6A6871F}" dt="2025-08-13T12:55:00.041" v="7331"/>
          <ac:spMkLst>
            <pc:docMk/>
            <pc:sldMk cId="4220330247" sldId="316"/>
            <ac:spMk id="49" creationId="{5AF1723C-7E20-4891-8BA4-940B4A68E473}"/>
          </ac:spMkLst>
        </pc:spChg>
        <pc:spChg chg="mod">
          <ac:chgData name="Edgars Garkājis" userId="d53d3226-fd97-4202-b19f-b5c32e3f7360" providerId="ADAL" clId="{7F1D4FD7-587D-4F41-B09A-52E7B6A6871F}" dt="2025-08-13T12:55:00.041" v="7331"/>
          <ac:spMkLst>
            <pc:docMk/>
            <pc:sldMk cId="4220330247" sldId="316"/>
            <ac:spMk id="50" creationId="{AEE73189-70B6-333D-F87D-0AF29382DEBD}"/>
          </ac:spMkLst>
        </pc:spChg>
        <pc:spChg chg="mod">
          <ac:chgData name="Edgars Garkājis" userId="d53d3226-fd97-4202-b19f-b5c32e3f7360" providerId="ADAL" clId="{7F1D4FD7-587D-4F41-B09A-52E7B6A6871F}" dt="2025-08-13T12:55:00.041" v="7331"/>
          <ac:spMkLst>
            <pc:docMk/>
            <pc:sldMk cId="4220330247" sldId="316"/>
            <ac:spMk id="51" creationId="{375B2255-07BF-0BCC-8025-8F8EFD0FB1F2}"/>
          </ac:spMkLst>
        </pc:spChg>
        <pc:spChg chg="mod">
          <ac:chgData name="Edgars Garkājis" userId="d53d3226-fd97-4202-b19f-b5c32e3f7360" providerId="ADAL" clId="{7F1D4FD7-587D-4F41-B09A-52E7B6A6871F}" dt="2025-08-13T12:55:00.041" v="7331"/>
          <ac:spMkLst>
            <pc:docMk/>
            <pc:sldMk cId="4220330247" sldId="316"/>
            <ac:spMk id="52" creationId="{5F00B976-6E43-A6FD-C20C-CC155C57A70B}"/>
          </ac:spMkLst>
        </pc:spChg>
        <pc:spChg chg="mod">
          <ac:chgData name="Edgars Garkājis" userId="d53d3226-fd97-4202-b19f-b5c32e3f7360" providerId="ADAL" clId="{7F1D4FD7-587D-4F41-B09A-52E7B6A6871F}" dt="2025-08-13T12:55:00.041" v="7331"/>
          <ac:spMkLst>
            <pc:docMk/>
            <pc:sldMk cId="4220330247" sldId="316"/>
            <ac:spMk id="53" creationId="{053A5D63-3958-38F6-FEA1-51FB31634F85}"/>
          </ac:spMkLst>
        </pc:spChg>
        <pc:spChg chg="mod">
          <ac:chgData name="Edgars Garkājis" userId="d53d3226-fd97-4202-b19f-b5c32e3f7360" providerId="ADAL" clId="{7F1D4FD7-587D-4F41-B09A-52E7B6A6871F}" dt="2025-08-13T12:55:00.041" v="7331"/>
          <ac:spMkLst>
            <pc:docMk/>
            <pc:sldMk cId="4220330247" sldId="316"/>
            <ac:spMk id="54" creationId="{76716D50-BFB3-0E8E-713D-3E10318D229F}"/>
          </ac:spMkLst>
        </pc:spChg>
        <pc:spChg chg="mod">
          <ac:chgData name="Edgars Garkājis" userId="d53d3226-fd97-4202-b19f-b5c32e3f7360" providerId="ADAL" clId="{7F1D4FD7-587D-4F41-B09A-52E7B6A6871F}" dt="2025-08-13T12:55:00.041" v="7331"/>
          <ac:spMkLst>
            <pc:docMk/>
            <pc:sldMk cId="4220330247" sldId="316"/>
            <ac:spMk id="55" creationId="{C8FEE220-29C7-9CDD-494C-65B1C4706587}"/>
          </ac:spMkLst>
        </pc:spChg>
        <pc:spChg chg="del mod">
          <ac:chgData name="Edgars Garkājis" userId="d53d3226-fd97-4202-b19f-b5c32e3f7360" providerId="ADAL" clId="{7F1D4FD7-587D-4F41-B09A-52E7B6A6871F}" dt="2025-08-13T12:55:11.049" v="7335" actId="478"/>
          <ac:spMkLst>
            <pc:docMk/>
            <pc:sldMk cId="4220330247" sldId="316"/>
            <ac:spMk id="56" creationId="{CA7F8C32-CE2E-5E3A-0ED0-1E6875F33C57}"/>
          </ac:spMkLst>
        </pc:spChg>
        <pc:spChg chg="mod">
          <ac:chgData name="Edgars Garkājis" userId="d53d3226-fd97-4202-b19f-b5c32e3f7360" providerId="ADAL" clId="{7F1D4FD7-587D-4F41-B09A-52E7B6A6871F}" dt="2025-08-13T12:57:37.721" v="7344"/>
          <ac:spMkLst>
            <pc:docMk/>
            <pc:sldMk cId="4220330247" sldId="316"/>
            <ac:spMk id="58" creationId="{6C85CC9F-B7F3-A50D-50AA-BCDD4C50857D}"/>
          </ac:spMkLst>
        </pc:spChg>
        <pc:spChg chg="mod">
          <ac:chgData name="Edgars Garkājis" userId="d53d3226-fd97-4202-b19f-b5c32e3f7360" providerId="ADAL" clId="{7F1D4FD7-587D-4F41-B09A-52E7B6A6871F}" dt="2025-08-13T12:57:37.721" v="7344"/>
          <ac:spMkLst>
            <pc:docMk/>
            <pc:sldMk cId="4220330247" sldId="316"/>
            <ac:spMk id="59" creationId="{556B9CF4-9915-87D6-D4A8-847BBC41F758}"/>
          </ac:spMkLst>
        </pc:spChg>
        <pc:spChg chg="mod">
          <ac:chgData name="Edgars Garkājis" userId="d53d3226-fd97-4202-b19f-b5c32e3f7360" providerId="ADAL" clId="{7F1D4FD7-587D-4F41-B09A-52E7B6A6871F}" dt="2025-08-13T13:03:35.823" v="7352"/>
          <ac:spMkLst>
            <pc:docMk/>
            <pc:sldMk cId="4220330247" sldId="316"/>
            <ac:spMk id="62" creationId="{BDCFFE61-6693-6D05-2BF8-0B6F9030351A}"/>
          </ac:spMkLst>
        </pc:spChg>
        <pc:spChg chg="mod">
          <ac:chgData name="Edgars Garkājis" userId="d53d3226-fd97-4202-b19f-b5c32e3f7360" providerId="ADAL" clId="{7F1D4FD7-587D-4F41-B09A-52E7B6A6871F}" dt="2025-08-13T13:03:35.823" v="7352"/>
          <ac:spMkLst>
            <pc:docMk/>
            <pc:sldMk cId="4220330247" sldId="316"/>
            <ac:spMk id="63" creationId="{7FF6F1FD-FBC5-2DDE-E89E-E5E6B2C1F7AF}"/>
          </ac:spMkLst>
        </pc:spChg>
        <pc:spChg chg="del mod">
          <ac:chgData name="Edgars Garkājis" userId="d53d3226-fd97-4202-b19f-b5c32e3f7360" providerId="ADAL" clId="{7F1D4FD7-587D-4F41-B09A-52E7B6A6871F}" dt="2025-08-13T06:12:15.037" v="2838" actId="478"/>
          <ac:spMkLst>
            <pc:docMk/>
            <pc:sldMk cId="4220330247" sldId="316"/>
            <ac:spMk id="13315" creationId="{3D8AB140-BB6A-5A6F-25AA-EF4B479B33FA}"/>
          </ac:spMkLst>
        </pc:spChg>
        <pc:grpChg chg="add mod ord">
          <ac:chgData name="Edgars Garkājis" userId="d53d3226-fd97-4202-b19f-b5c32e3f7360" providerId="ADAL" clId="{7F1D4FD7-587D-4F41-B09A-52E7B6A6871F}" dt="2025-08-13T12:55:51.968" v="7343" actId="1076"/>
          <ac:grpSpMkLst>
            <pc:docMk/>
            <pc:sldMk cId="4220330247" sldId="316"/>
            <ac:grpSpMk id="22" creationId="{4B080DD4-97EA-94AE-9B99-23B983F4524D}"/>
          </ac:grpSpMkLst>
        </pc:grpChg>
        <pc:grpChg chg="mod">
          <ac:chgData name="Edgars Garkājis" userId="d53d3226-fd97-4202-b19f-b5c32e3f7360" providerId="ADAL" clId="{7F1D4FD7-587D-4F41-B09A-52E7B6A6871F}" dt="2025-08-13T12:54:41.993" v="7329"/>
          <ac:grpSpMkLst>
            <pc:docMk/>
            <pc:sldMk cId="4220330247" sldId="316"/>
            <ac:grpSpMk id="28" creationId="{0A0AC207-7794-A200-E00A-C8FE11ED7115}"/>
          </ac:grpSpMkLst>
        </pc:grpChg>
        <pc:grpChg chg="mod">
          <ac:chgData name="Edgars Garkājis" userId="d53d3226-fd97-4202-b19f-b5c32e3f7360" providerId="ADAL" clId="{7F1D4FD7-587D-4F41-B09A-52E7B6A6871F}" dt="2025-08-13T12:55:43.265" v="7341" actId="1076"/>
          <ac:grpSpMkLst>
            <pc:docMk/>
            <pc:sldMk cId="4220330247" sldId="316"/>
            <ac:grpSpMk id="44" creationId="{3A3DC4E5-D217-FF79-75AF-55756751416C}"/>
          </ac:grpSpMkLst>
        </pc:grpChg>
        <pc:grpChg chg="add mod">
          <ac:chgData name="Edgars Garkājis" userId="d53d3226-fd97-4202-b19f-b5c32e3f7360" providerId="ADAL" clId="{7F1D4FD7-587D-4F41-B09A-52E7B6A6871F}" dt="2025-08-13T13:04:24.090" v="7370" actId="1076"/>
          <ac:grpSpMkLst>
            <pc:docMk/>
            <pc:sldMk cId="4220330247" sldId="316"/>
            <ac:grpSpMk id="57" creationId="{9222D8B5-E077-4EEC-E49B-C92519C4F0E7}"/>
          </ac:grpSpMkLst>
        </pc:grpChg>
        <pc:grpChg chg="add mod">
          <ac:chgData name="Edgars Garkājis" userId="d53d3226-fd97-4202-b19f-b5c32e3f7360" providerId="ADAL" clId="{7F1D4FD7-587D-4F41-B09A-52E7B6A6871F}" dt="2025-08-13T13:04:08.269" v="7363" actId="1076"/>
          <ac:grpSpMkLst>
            <pc:docMk/>
            <pc:sldMk cId="4220330247" sldId="316"/>
            <ac:grpSpMk id="61" creationId="{37627CFE-0B33-1A95-E728-22F6FC13F548}"/>
          </ac:grpSpMkLst>
        </pc:grpChg>
        <pc:picChg chg="add del mod">
          <ac:chgData name="Edgars Garkājis" userId="d53d3226-fd97-4202-b19f-b5c32e3f7360" providerId="ADAL" clId="{7F1D4FD7-587D-4F41-B09A-52E7B6A6871F}" dt="2025-08-13T12:59:34.399" v="7350" actId="478"/>
          <ac:picMkLst>
            <pc:docMk/>
            <pc:sldMk cId="4220330247" sldId="316"/>
            <ac:picMk id="60" creationId="{33FE68BE-6535-FE62-2E3E-D4BEC7535546}"/>
          </ac:picMkLst>
        </pc:picChg>
        <pc:cxnChg chg="mod">
          <ac:chgData name="Edgars Garkājis" userId="d53d3226-fd97-4202-b19f-b5c32e3f7360" providerId="ADAL" clId="{7F1D4FD7-587D-4F41-B09A-52E7B6A6871F}" dt="2025-08-13T12:55:33.657" v="7340" actId="208"/>
          <ac:cxnSpMkLst>
            <pc:docMk/>
            <pc:sldMk cId="4220330247" sldId="316"/>
            <ac:cxnSpMk id="38" creationId="{45E59D3C-AB68-B9A5-3045-1652F5346903}"/>
          </ac:cxnSpMkLst>
        </pc:cxnChg>
        <pc:cxnChg chg="mod">
          <ac:chgData name="Edgars Garkājis" userId="d53d3226-fd97-4202-b19f-b5c32e3f7360" providerId="ADAL" clId="{7F1D4FD7-587D-4F41-B09A-52E7B6A6871F}" dt="2025-08-13T12:55:33.657" v="7340" actId="208"/>
          <ac:cxnSpMkLst>
            <pc:docMk/>
            <pc:sldMk cId="4220330247" sldId="316"/>
            <ac:cxnSpMk id="41" creationId="{C6D080E0-BD97-2637-6A60-77B19C2C650C}"/>
          </ac:cxnSpMkLst>
        </pc:cxnChg>
      </pc:sldChg>
      <pc:sldChg chg="addSp modSp add mod modNotesTx">
        <pc:chgData name="Edgars Garkājis" userId="d53d3226-fd97-4202-b19f-b5c32e3f7360" providerId="ADAL" clId="{7F1D4FD7-587D-4F41-B09A-52E7B6A6871F}" dt="2025-08-13T12:58:08.699" v="7347" actId="207"/>
        <pc:sldMkLst>
          <pc:docMk/>
          <pc:sldMk cId="1558356584" sldId="317"/>
        </pc:sldMkLst>
        <pc:spChg chg="mod">
          <ac:chgData name="Edgars Garkājis" userId="d53d3226-fd97-4202-b19f-b5c32e3f7360" providerId="ADAL" clId="{7F1D4FD7-587D-4F41-B09A-52E7B6A6871F}" dt="2025-08-13T06:13:54.179" v="2857" actId="20577"/>
          <ac:spMkLst>
            <pc:docMk/>
            <pc:sldMk cId="1558356584" sldId="317"/>
            <ac:spMk id="18" creationId="{24B9B9F4-FA6E-FBF4-EEC7-F56BE2977D26}"/>
          </ac:spMkLst>
        </pc:spChg>
        <pc:spChg chg="add mod">
          <ac:chgData name="Edgars Garkājis" userId="d53d3226-fd97-4202-b19f-b5c32e3f7360" providerId="ADAL" clId="{7F1D4FD7-587D-4F41-B09A-52E7B6A6871F}" dt="2025-08-13T12:58:08.699" v="7347" actId="207"/>
          <ac:spMkLst>
            <pc:docMk/>
            <pc:sldMk cId="1558356584" sldId="317"/>
            <ac:spMk id="19" creationId="{40119C4E-BE4F-AA93-2AA2-97577646F02A}"/>
          </ac:spMkLst>
        </pc:spChg>
        <pc:spChg chg="mod">
          <ac:chgData name="Edgars Garkājis" userId="d53d3226-fd97-4202-b19f-b5c32e3f7360" providerId="ADAL" clId="{7F1D4FD7-587D-4F41-B09A-52E7B6A6871F}" dt="2025-08-13T12:58:05.511" v="7346" actId="207"/>
          <ac:spMkLst>
            <pc:docMk/>
            <pc:sldMk cId="1558356584" sldId="317"/>
            <ac:spMk id="20" creationId="{C1EF3036-5DF1-2861-4ED7-CCBC86AF5844}"/>
          </ac:spMkLst>
        </pc:spChg>
        <pc:spChg chg="add mod">
          <ac:chgData name="Edgars Garkājis" userId="d53d3226-fd97-4202-b19f-b5c32e3f7360" providerId="ADAL" clId="{7F1D4FD7-587D-4F41-B09A-52E7B6A6871F}" dt="2025-08-13T09:57:32.297" v="6086"/>
          <ac:spMkLst>
            <pc:docMk/>
            <pc:sldMk cId="1558356584" sldId="317"/>
            <ac:spMk id="21" creationId="{F8B4B96B-2DF8-D180-BD29-BD4D04AE40E0}"/>
          </ac:spMkLst>
        </pc:spChg>
      </pc:sldChg>
      <pc:sldChg chg="addSp modSp add mod ord modNotesTx">
        <pc:chgData name="Edgars Garkājis" userId="d53d3226-fd97-4202-b19f-b5c32e3f7360" providerId="ADAL" clId="{7F1D4FD7-587D-4F41-B09A-52E7B6A6871F}" dt="2025-08-13T13:07:04.869" v="7405" actId="14100"/>
        <pc:sldMkLst>
          <pc:docMk/>
          <pc:sldMk cId="629613788" sldId="318"/>
        </pc:sldMkLst>
        <pc:spChg chg="mod">
          <ac:chgData name="Edgars Garkājis" userId="d53d3226-fd97-4202-b19f-b5c32e3f7360" providerId="ADAL" clId="{7F1D4FD7-587D-4F41-B09A-52E7B6A6871F}" dt="2025-08-13T06:17:52.171" v="3041" actId="20577"/>
          <ac:spMkLst>
            <pc:docMk/>
            <pc:sldMk cId="629613788" sldId="318"/>
            <ac:spMk id="18" creationId="{4DFD3397-4E3C-242E-F9B3-3D055266D294}"/>
          </ac:spMkLst>
        </pc:spChg>
        <pc:spChg chg="add mod">
          <ac:chgData name="Edgars Garkājis" userId="d53d3226-fd97-4202-b19f-b5c32e3f7360" providerId="ADAL" clId="{7F1D4FD7-587D-4F41-B09A-52E7B6A6871F}" dt="2025-08-13T12:47:53.267" v="7295" actId="207"/>
          <ac:spMkLst>
            <pc:docMk/>
            <pc:sldMk cId="629613788" sldId="318"/>
            <ac:spMk id="19" creationId="{521D53DB-6D20-E739-5B27-91567DEE6411}"/>
          </ac:spMkLst>
        </pc:spChg>
        <pc:spChg chg="mod">
          <ac:chgData name="Edgars Garkājis" userId="d53d3226-fd97-4202-b19f-b5c32e3f7360" providerId="ADAL" clId="{7F1D4FD7-587D-4F41-B09A-52E7B6A6871F}" dt="2025-08-13T12:47:49.483" v="7294" actId="207"/>
          <ac:spMkLst>
            <pc:docMk/>
            <pc:sldMk cId="629613788" sldId="318"/>
            <ac:spMk id="20" creationId="{4E77BBE7-C53E-9D7B-AA72-4D13742CDA6F}"/>
          </ac:spMkLst>
        </pc:spChg>
        <pc:spChg chg="add mod">
          <ac:chgData name="Edgars Garkājis" userId="d53d3226-fd97-4202-b19f-b5c32e3f7360" providerId="ADAL" clId="{7F1D4FD7-587D-4F41-B09A-52E7B6A6871F}" dt="2025-08-13T11:52:55.884" v="6917"/>
          <ac:spMkLst>
            <pc:docMk/>
            <pc:sldMk cId="629613788" sldId="318"/>
            <ac:spMk id="21" creationId="{519C4749-B4E2-9FD0-9A0D-9B6D0E7FD156}"/>
          </ac:spMkLst>
        </pc:spChg>
        <pc:spChg chg="mod">
          <ac:chgData name="Edgars Garkājis" userId="d53d3226-fd97-4202-b19f-b5c32e3f7360" providerId="ADAL" clId="{7F1D4FD7-587D-4F41-B09A-52E7B6A6871F}" dt="2025-08-13T13:07:04.869" v="7405" actId="14100"/>
          <ac:spMkLst>
            <pc:docMk/>
            <pc:sldMk cId="629613788" sldId="318"/>
            <ac:spMk id="30" creationId="{C34C0819-89D7-29DA-C7C3-0CEF98E769D7}"/>
          </ac:spMkLst>
        </pc:spChg>
      </pc:sldChg>
      <pc:sldChg chg="addSp delSp modSp add del mod">
        <pc:chgData name="Edgars Garkājis" userId="d53d3226-fd97-4202-b19f-b5c32e3f7360" providerId="ADAL" clId="{7F1D4FD7-587D-4F41-B09A-52E7B6A6871F}" dt="2025-08-13T06:25:25.912" v="3430" actId="47"/>
        <pc:sldMkLst>
          <pc:docMk/>
          <pc:sldMk cId="987549263" sldId="319"/>
        </pc:sldMkLst>
        <pc:spChg chg="add mod">
          <ac:chgData name="Edgars Garkājis" userId="d53d3226-fd97-4202-b19f-b5c32e3f7360" providerId="ADAL" clId="{7F1D4FD7-587D-4F41-B09A-52E7B6A6871F}" dt="2025-08-13T06:24:51.075" v="3424" actId="478"/>
          <ac:spMkLst>
            <pc:docMk/>
            <pc:sldMk cId="987549263" sldId="319"/>
            <ac:spMk id="2" creationId="{7267655E-F257-D94D-7104-B576D8C9E38E}"/>
          </ac:spMkLst>
        </pc:spChg>
        <pc:spChg chg="del">
          <ac:chgData name="Edgars Garkājis" userId="d53d3226-fd97-4202-b19f-b5c32e3f7360" providerId="ADAL" clId="{7F1D4FD7-587D-4F41-B09A-52E7B6A6871F}" dt="2025-08-13T06:24:48.995" v="3423" actId="478"/>
          <ac:spMkLst>
            <pc:docMk/>
            <pc:sldMk cId="987549263" sldId="319"/>
            <ac:spMk id="3" creationId="{6EFDD450-3AA4-AF7F-323C-343566480B26}"/>
          </ac:spMkLst>
        </pc:spChg>
        <pc:spChg chg="del">
          <ac:chgData name="Edgars Garkājis" userId="d53d3226-fd97-4202-b19f-b5c32e3f7360" providerId="ADAL" clId="{7F1D4FD7-587D-4F41-B09A-52E7B6A6871F}" dt="2025-08-13T06:24:51.075" v="3424" actId="478"/>
          <ac:spMkLst>
            <pc:docMk/>
            <pc:sldMk cId="987549263" sldId="319"/>
            <ac:spMk id="13315" creationId="{17CE64E4-D9D9-548A-C964-E1A0FD070ABD}"/>
          </ac:spMkLst>
        </pc:spChg>
      </pc:sldChg>
      <pc:sldChg chg="add del">
        <pc:chgData name="Edgars Garkājis" userId="d53d3226-fd97-4202-b19f-b5c32e3f7360" providerId="ADAL" clId="{7F1D4FD7-587D-4F41-B09A-52E7B6A6871F}" dt="2025-08-13T06:24:56.618" v="3426"/>
        <pc:sldMkLst>
          <pc:docMk/>
          <pc:sldMk cId="1186354811" sldId="320"/>
        </pc:sldMkLst>
      </pc:sldChg>
      <pc:sldChg chg="add del ord">
        <pc:chgData name="Edgars Garkājis" userId="d53d3226-fd97-4202-b19f-b5c32e3f7360" providerId="ADAL" clId="{7F1D4FD7-587D-4F41-B09A-52E7B6A6871F}" dt="2025-08-13T06:41:18.749" v="3541" actId="47"/>
        <pc:sldMkLst>
          <pc:docMk/>
          <pc:sldMk cId="61882011" sldId="3309"/>
        </pc:sldMkLst>
      </pc:sldChg>
      <pc:sldChg chg="addSp delSp modSp add del mod modNotesTx">
        <pc:chgData name="Edgars Garkājis" userId="d53d3226-fd97-4202-b19f-b5c32e3f7360" providerId="ADAL" clId="{7F1D4FD7-587D-4F41-B09A-52E7B6A6871F}" dt="2025-08-13T13:37:26.851" v="7454" actId="47"/>
        <pc:sldMkLst>
          <pc:docMk/>
          <pc:sldMk cId="220637820" sldId="4223"/>
        </pc:sldMkLst>
        <pc:spChg chg="add mod">
          <ac:chgData name="Edgars Garkājis" userId="d53d3226-fd97-4202-b19f-b5c32e3f7360" providerId="ADAL" clId="{7F1D4FD7-587D-4F41-B09A-52E7B6A6871F}" dt="2025-08-13T06:51:30.183" v="3857" actId="1076"/>
          <ac:spMkLst>
            <pc:docMk/>
            <pc:sldMk cId="220637820" sldId="4223"/>
            <ac:spMk id="2" creationId="{AA1B7076-3181-2BB9-6B24-CD1BA48C4A1E}"/>
          </ac:spMkLst>
        </pc:spChg>
        <pc:spChg chg="mod">
          <ac:chgData name="Edgars Garkājis" userId="d53d3226-fd97-4202-b19f-b5c32e3f7360" providerId="ADAL" clId="{7F1D4FD7-587D-4F41-B09A-52E7B6A6871F}" dt="2025-08-13T06:48:28.011" v="3824" actId="20577"/>
          <ac:spMkLst>
            <pc:docMk/>
            <pc:sldMk cId="220637820" sldId="4223"/>
            <ac:spMk id="8" creationId="{CF44E13D-90DB-0A4A-39B8-45EE4B1C4BD8}"/>
          </ac:spMkLst>
        </pc:spChg>
        <pc:spChg chg="mod">
          <ac:chgData name="Edgars Garkājis" userId="d53d3226-fd97-4202-b19f-b5c32e3f7360" providerId="ADAL" clId="{7F1D4FD7-587D-4F41-B09A-52E7B6A6871F}" dt="2025-08-13T06:51:50.858" v="3864" actId="1076"/>
          <ac:spMkLst>
            <pc:docMk/>
            <pc:sldMk cId="220637820" sldId="4223"/>
            <ac:spMk id="10" creationId="{774432FD-99A1-19E1-C1C4-1230C5395F6A}"/>
          </ac:spMkLst>
        </pc:spChg>
        <pc:spChg chg="mod">
          <ac:chgData name="Edgars Garkājis" userId="d53d3226-fd97-4202-b19f-b5c32e3f7360" providerId="ADAL" clId="{7F1D4FD7-587D-4F41-B09A-52E7B6A6871F}" dt="2025-08-13T07:22:23.649" v="4048" actId="20577"/>
          <ac:spMkLst>
            <pc:docMk/>
            <pc:sldMk cId="220637820" sldId="4223"/>
            <ac:spMk id="12" creationId="{7AE1FFB0-5213-E28C-602E-4561D855BC05}"/>
          </ac:spMkLst>
        </pc:spChg>
        <pc:spChg chg="mod">
          <ac:chgData name="Edgars Garkājis" userId="d53d3226-fd97-4202-b19f-b5c32e3f7360" providerId="ADAL" clId="{7F1D4FD7-587D-4F41-B09A-52E7B6A6871F}" dt="2025-08-13T07:22:47.154" v="4060" actId="1076"/>
          <ac:spMkLst>
            <pc:docMk/>
            <pc:sldMk cId="220637820" sldId="4223"/>
            <ac:spMk id="14" creationId="{0A87DB3B-FCEC-6E05-6781-DCE8CC259AD6}"/>
          </ac:spMkLst>
        </pc:spChg>
        <pc:spChg chg="mod">
          <ac:chgData name="Edgars Garkājis" userId="d53d3226-fd97-4202-b19f-b5c32e3f7360" providerId="ADAL" clId="{7F1D4FD7-587D-4F41-B09A-52E7B6A6871F}" dt="2025-08-13T06:50:48.166" v="3849" actId="1076"/>
          <ac:spMkLst>
            <pc:docMk/>
            <pc:sldMk cId="220637820" sldId="4223"/>
            <ac:spMk id="15" creationId="{76A0C018-4BF0-402B-EB99-505161C87664}"/>
          </ac:spMkLst>
        </pc:spChg>
        <pc:spChg chg="add mod">
          <ac:chgData name="Edgars Garkājis" userId="d53d3226-fd97-4202-b19f-b5c32e3f7360" providerId="ADAL" clId="{7F1D4FD7-587D-4F41-B09A-52E7B6A6871F}" dt="2025-08-13T09:30:09.915" v="5214" actId="6549"/>
          <ac:spMkLst>
            <pc:docMk/>
            <pc:sldMk cId="220637820" sldId="4223"/>
            <ac:spMk id="18" creationId="{38F4C3D3-5B48-F022-8A2E-CC8411CB5B0C}"/>
          </ac:spMkLst>
        </pc:spChg>
        <pc:spChg chg="mod">
          <ac:chgData name="Edgars Garkājis" userId="d53d3226-fd97-4202-b19f-b5c32e3f7360" providerId="ADAL" clId="{7F1D4FD7-587D-4F41-B09A-52E7B6A6871F}" dt="2025-08-13T06:50:33.931" v="3846" actId="571"/>
          <ac:spMkLst>
            <pc:docMk/>
            <pc:sldMk cId="220637820" sldId="4223"/>
            <ac:spMk id="26" creationId="{48B2605E-FBC8-436E-95E4-22A24B839C1B}"/>
          </ac:spMkLst>
        </pc:spChg>
        <pc:spChg chg="mod">
          <ac:chgData name="Edgars Garkājis" userId="d53d3226-fd97-4202-b19f-b5c32e3f7360" providerId="ADAL" clId="{7F1D4FD7-587D-4F41-B09A-52E7B6A6871F}" dt="2025-08-13T06:49:43.157" v="3839" actId="1076"/>
          <ac:spMkLst>
            <pc:docMk/>
            <pc:sldMk cId="220637820" sldId="4223"/>
            <ac:spMk id="28" creationId="{AB81FC72-6B86-4E1C-9DCB-E12C4BADE545}"/>
          </ac:spMkLst>
        </pc:spChg>
        <pc:spChg chg="mod">
          <ac:chgData name="Edgars Garkājis" userId="d53d3226-fd97-4202-b19f-b5c32e3f7360" providerId="ADAL" clId="{7F1D4FD7-587D-4F41-B09A-52E7B6A6871F}" dt="2025-08-13T06:51:25.364" v="3856" actId="1076"/>
          <ac:spMkLst>
            <pc:docMk/>
            <pc:sldMk cId="220637820" sldId="4223"/>
            <ac:spMk id="29" creationId="{279073B8-7AE9-4730-BA20-E3A7027FB828}"/>
          </ac:spMkLst>
        </pc:spChg>
        <pc:spChg chg="del">
          <ac:chgData name="Edgars Garkājis" userId="d53d3226-fd97-4202-b19f-b5c32e3f7360" providerId="ADAL" clId="{7F1D4FD7-587D-4F41-B09A-52E7B6A6871F}" dt="2025-08-13T06:51:17.847" v="3855" actId="478"/>
          <ac:spMkLst>
            <pc:docMk/>
            <pc:sldMk cId="220637820" sldId="4223"/>
            <ac:spMk id="35" creationId="{367B5A60-BDBC-4119-86B5-72A935481216}"/>
          </ac:spMkLst>
        </pc:spChg>
        <pc:spChg chg="mod">
          <ac:chgData name="Edgars Garkājis" userId="d53d3226-fd97-4202-b19f-b5c32e3f7360" providerId="ADAL" clId="{7F1D4FD7-587D-4F41-B09A-52E7B6A6871F}" dt="2025-08-13T07:22:35.995" v="4059" actId="20577"/>
          <ac:spMkLst>
            <pc:docMk/>
            <pc:sldMk cId="220637820" sldId="4223"/>
            <ac:spMk id="38" creationId="{174B7A53-F346-45E2-88B4-2E00A283B4CC}"/>
          </ac:spMkLst>
        </pc:spChg>
        <pc:spChg chg="mod">
          <ac:chgData name="Edgars Garkājis" userId="d53d3226-fd97-4202-b19f-b5c32e3f7360" providerId="ADAL" clId="{7F1D4FD7-587D-4F41-B09A-52E7B6A6871F}" dt="2025-08-13T06:53:03.650" v="3923" actId="6549"/>
          <ac:spMkLst>
            <pc:docMk/>
            <pc:sldMk cId="220637820" sldId="4223"/>
            <ac:spMk id="39" creationId="{42FC39E7-E300-4E07-90D3-FA36A21A012F}"/>
          </ac:spMkLst>
        </pc:spChg>
        <pc:grpChg chg="mod">
          <ac:chgData name="Edgars Garkājis" userId="d53d3226-fd97-4202-b19f-b5c32e3f7360" providerId="ADAL" clId="{7F1D4FD7-587D-4F41-B09A-52E7B6A6871F}" dt="2025-08-13T06:50:33.931" v="3846" actId="571"/>
          <ac:grpSpMkLst>
            <pc:docMk/>
            <pc:sldMk cId="220637820" sldId="4223"/>
            <ac:grpSpMk id="3" creationId="{D3643257-A992-AC22-60F3-0432093488BD}"/>
          </ac:grpSpMkLst>
        </pc:grpChg>
        <pc:grpChg chg="mod">
          <ac:chgData name="Edgars Garkājis" userId="d53d3226-fd97-4202-b19f-b5c32e3f7360" providerId="ADAL" clId="{7F1D4FD7-587D-4F41-B09A-52E7B6A6871F}" dt="2025-08-13T06:49:10.089" v="3832" actId="1076"/>
          <ac:grpSpMkLst>
            <pc:docMk/>
            <pc:sldMk cId="220637820" sldId="4223"/>
            <ac:grpSpMk id="4" creationId="{E741B811-032D-D7BF-0999-74FF17CB6C46}"/>
          </ac:grpSpMkLst>
        </pc:grpChg>
        <pc:grpChg chg="mod">
          <ac:chgData name="Edgars Garkājis" userId="d53d3226-fd97-4202-b19f-b5c32e3f7360" providerId="ADAL" clId="{7F1D4FD7-587D-4F41-B09A-52E7B6A6871F}" dt="2025-08-13T06:50:20.852" v="3844" actId="1076"/>
          <ac:grpSpMkLst>
            <pc:docMk/>
            <pc:sldMk cId="220637820" sldId="4223"/>
            <ac:grpSpMk id="5" creationId="{BA9AE496-EFB1-3216-7F80-2A411F55EA0E}"/>
          </ac:grpSpMkLst>
        </pc:grpChg>
        <pc:grpChg chg="mod">
          <ac:chgData name="Edgars Garkājis" userId="d53d3226-fd97-4202-b19f-b5c32e3f7360" providerId="ADAL" clId="{7F1D4FD7-587D-4F41-B09A-52E7B6A6871F}" dt="2025-08-13T06:51:13.487" v="3854" actId="1076"/>
          <ac:grpSpMkLst>
            <pc:docMk/>
            <pc:sldMk cId="220637820" sldId="4223"/>
            <ac:grpSpMk id="6" creationId="{9ACD79E7-3D5F-3C32-07C5-9C342EF33DB4}"/>
          </ac:grpSpMkLst>
        </pc:grpChg>
        <pc:picChg chg="add mod">
          <ac:chgData name="Edgars Garkājis" userId="d53d3226-fd97-4202-b19f-b5c32e3f7360" providerId="ADAL" clId="{7F1D4FD7-587D-4F41-B09A-52E7B6A6871F}" dt="2025-08-13T06:51:03.640" v="3852" actId="1076"/>
          <ac:picMkLst>
            <pc:docMk/>
            <pc:sldMk cId="220637820" sldId="4223"/>
            <ac:picMk id="7" creationId="{C367E17C-50A9-2388-08D8-28BBF6DBB19E}"/>
          </ac:picMkLst>
        </pc:picChg>
        <pc:picChg chg="mod">
          <ac:chgData name="Edgars Garkājis" userId="d53d3226-fd97-4202-b19f-b5c32e3f7360" providerId="ADAL" clId="{7F1D4FD7-587D-4F41-B09A-52E7B6A6871F}" dt="2025-08-13T06:44:25.825" v="3591" actId="1076"/>
          <ac:picMkLst>
            <pc:docMk/>
            <pc:sldMk cId="220637820" sldId="4223"/>
            <ac:picMk id="9" creationId="{522912F3-064A-55D4-A569-AD43ACDB0752}"/>
          </ac:picMkLst>
        </pc:picChg>
        <pc:picChg chg="add mod">
          <ac:chgData name="Edgars Garkājis" userId="d53d3226-fd97-4202-b19f-b5c32e3f7360" providerId="ADAL" clId="{7F1D4FD7-587D-4F41-B09A-52E7B6A6871F}" dt="2025-08-13T06:50:58.463" v="3850" actId="1076"/>
          <ac:picMkLst>
            <pc:docMk/>
            <pc:sldMk cId="220637820" sldId="4223"/>
            <ac:picMk id="16" creationId="{ECC033EB-3D06-6A4E-2411-08B37D63131D}"/>
          </ac:picMkLst>
        </pc:picChg>
        <pc:picChg chg="add mod">
          <ac:chgData name="Edgars Garkājis" userId="d53d3226-fd97-4202-b19f-b5c32e3f7360" providerId="ADAL" clId="{7F1D4FD7-587D-4F41-B09A-52E7B6A6871F}" dt="2025-08-13T06:50:40.392" v="3847" actId="571"/>
          <ac:picMkLst>
            <pc:docMk/>
            <pc:sldMk cId="220637820" sldId="4223"/>
            <ac:picMk id="17" creationId="{CA9F83ED-3085-D895-3565-18C0942F515A}"/>
          </ac:picMkLst>
        </pc:picChg>
        <pc:picChg chg="mod">
          <ac:chgData name="Edgars Garkājis" userId="d53d3226-fd97-4202-b19f-b5c32e3f7360" providerId="ADAL" clId="{7F1D4FD7-587D-4F41-B09A-52E7B6A6871F}" dt="2025-08-13T06:50:33.931" v="3846" actId="571"/>
          <ac:picMkLst>
            <pc:docMk/>
            <pc:sldMk cId="220637820" sldId="4223"/>
            <ac:picMk id="68" creationId="{CCEFBE25-B37E-9EE4-D906-B85B7E7C955D}"/>
          </ac:picMkLst>
        </pc:picChg>
        <pc:picChg chg="mod">
          <ac:chgData name="Edgars Garkājis" userId="d53d3226-fd97-4202-b19f-b5c32e3f7360" providerId="ADAL" clId="{7F1D4FD7-587D-4F41-B09A-52E7B6A6871F}" dt="2025-08-13T06:49:32.302" v="3837" actId="1076"/>
          <ac:picMkLst>
            <pc:docMk/>
            <pc:sldMk cId="220637820" sldId="4223"/>
            <ac:picMk id="84" creationId="{59534C30-5A8F-8983-D6EA-0CAB5474B727}"/>
          </ac:picMkLst>
        </pc:picChg>
      </pc:sldChg>
      <pc:sldChg chg="add del">
        <pc:chgData name="Edgars Garkājis" userId="d53d3226-fd97-4202-b19f-b5c32e3f7360" providerId="ADAL" clId="{7F1D4FD7-587D-4F41-B09A-52E7B6A6871F}" dt="2025-08-13T13:05:21.633" v="7382" actId="47"/>
        <pc:sldMkLst>
          <pc:docMk/>
          <pc:sldMk cId="571659474" sldId="4225"/>
        </pc:sldMkLst>
      </pc:sldChg>
      <pc:sldChg chg="ord">
        <pc:chgData name="Edgars Garkājis" userId="d53d3226-fd97-4202-b19f-b5c32e3f7360" providerId="ADAL" clId="{7F1D4FD7-587D-4F41-B09A-52E7B6A6871F}" dt="2025-08-13T09:16:36.203" v="5077"/>
        <pc:sldMkLst>
          <pc:docMk/>
          <pc:sldMk cId="1160903892" sldId="4225"/>
        </pc:sldMkLst>
      </pc:sldChg>
      <pc:sldChg chg="addSp delSp modSp add del mod ord">
        <pc:chgData name="Edgars Garkājis" userId="d53d3226-fd97-4202-b19f-b5c32e3f7360" providerId="ADAL" clId="{7F1D4FD7-587D-4F41-B09A-52E7B6A6871F}" dt="2025-08-13T10:40:04.328" v="6393" actId="47"/>
        <pc:sldMkLst>
          <pc:docMk/>
          <pc:sldMk cId="1395295906" sldId="4262"/>
        </pc:sldMkLst>
        <pc:spChg chg="mod">
          <ac:chgData name="Edgars Garkājis" userId="d53d3226-fd97-4202-b19f-b5c32e3f7360" providerId="ADAL" clId="{7F1D4FD7-587D-4F41-B09A-52E7B6A6871F}" dt="2025-08-13T10:34:49.877" v="6353" actId="1076"/>
          <ac:spMkLst>
            <pc:docMk/>
            <pc:sldMk cId="1395295906" sldId="4262"/>
            <ac:spMk id="2" creationId="{D14B27B8-9DC7-9AF5-8F59-3FE17D21AE4F}"/>
          </ac:spMkLst>
        </pc:spChg>
        <pc:spChg chg="mod">
          <ac:chgData name="Edgars Garkājis" userId="d53d3226-fd97-4202-b19f-b5c32e3f7360" providerId="ADAL" clId="{7F1D4FD7-587D-4F41-B09A-52E7B6A6871F}" dt="2025-08-13T10:34:53.840" v="6354" actId="1076"/>
          <ac:spMkLst>
            <pc:docMk/>
            <pc:sldMk cId="1395295906" sldId="4262"/>
            <ac:spMk id="3" creationId="{52754C2B-E7FB-C21E-B6D4-27E9399761DC}"/>
          </ac:spMkLst>
        </pc:spChg>
        <pc:spChg chg="del mod">
          <ac:chgData name="Edgars Garkājis" userId="d53d3226-fd97-4202-b19f-b5c32e3f7360" providerId="ADAL" clId="{7F1D4FD7-587D-4F41-B09A-52E7B6A6871F}" dt="2025-08-13T06:33:18.648" v="3481" actId="478"/>
          <ac:spMkLst>
            <pc:docMk/>
            <pc:sldMk cId="1395295906" sldId="4262"/>
            <ac:spMk id="4" creationId="{309B9B8C-EDA2-F106-FBC3-D4F87C642B4F}"/>
          </ac:spMkLst>
        </pc:spChg>
        <pc:spChg chg="del">
          <ac:chgData name="Edgars Garkājis" userId="d53d3226-fd97-4202-b19f-b5c32e3f7360" providerId="ADAL" clId="{7F1D4FD7-587D-4F41-B09A-52E7B6A6871F}" dt="2025-08-13T06:33:13.558" v="3479" actId="478"/>
          <ac:spMkLst>
            <pc:docMk/>
            <pc:sldMk cId="1395295906" sldId="4262"/>
            <ac:spMk id="5" creationId="{2EF57FD8-E0FB-49A1-CDE8-D0827CCE1148}"/>
          </ac:spMkLst>
        </pc:spChg>
        <pc:spChg chg="mod">
          <ac:chgData name="Edgars Garkājis" userId="d53d3226-fd97-4202-b19f-b5c32e3f7360" providerId="ADAL" clId="{7F1D4FD7-587D-4F41-B09A-52E7B6A6871F}" dt="2025-08-13T10:35:11.784" v="6358" actId="1076"/>
          <ac:spMkLst>
            <pc:docMk/>
            <pc:sldMk cId="1395295906" sldId="4262"/>
            <ac:spMk id="6" creationId="{2519443D-0621-5838-DFB0-0E482F372672}"/>
          </ac:spMkLst>
        </pc:spChg>
        <pc:spChg chg="mod">
          <ac:chgData name="Edgars Garkājis" userId="d53d3226-fd97-4202-b19f-b5c32e3f7360" providerId="ADAL" clId="{7F1D4FD7-587D-4F41-B09A-52E7B6A6871F}" dt="2025-08-13T10:35:14.905" v="6359" actId="1076"/>
          <ac:spMkLst>
            <pc:docMk/>
            <pc:sldMk cId="1395295906" sldId="4262"/>
            <ac:spMk id="7" creationId="{66B1B3CF-4EB6-3EE9-CD24-3C4D3A4D14E1}"/>
          </ac:spMkLst>
        </pc:spChg>
        <pc:spChg chg="add mod">
          <ac:chgData name="Edgars Garkājis" userId="d53d3226-fd97-4202-b19f-b5c32e3f7360" providerId="ADAL" clId="{7F1D4FD7-587D-4F41-B09A-52E7B6A6871F}" dt="2025-08-13T10:33:06.108" v="6350" actId="1076"/>
          <ac:spMkLst>
            <pc:docMk/>
            <pc:sldMk cId="1395295906" sldId="4262"/>
            <ac:spMk id="8" creationId="{7AB7F6F0-2954-49D1-DBC3-6348F0C7C184}"/>
          </ac:spMkLst>
        </pc:spChg>
        <pc:spChg chg="add del mod">
          <ac:chgData name="Edgars Garkājis" userId="d53d3226-fd97-4202-b19f-b5c32e3f7360" providerId="ADAL" clId="{7F1D4FD7-587D-4F41-B09A-52E7B6A6871F}" dt="2025-08-13T10:35:02.672" v="6356" actId="478"/>
          <ac:spMkLst>
            <pc:docMk/>
            <pc:sldMk cId="1395295906" sldId="4262"/>
            <ac:spMk id="9" creationId="{2DC8AC1E-BD1D-0236-BE4F-E8E9B3E51A61}"/>
          </ac:spMkLst>
        </pc:spChg>
        <pc:spChg chg="mod">
          <ac:chgData name="Edgars Garkājis" userId="d53d3226-fd97-4202-b19f-b5c32e3f7360" providerId="ADAL" clId="{7F1D4FD7-587D-4F41-B09A-52E7B6A6871F}" dt="2025-08-13T10:35:08.195" v="6357" actId="1076"/>
          <ac:spMkLst>
            <pc:docMk/>
            <pc:sldMk cId="1395295906" sldId="4262"/>
            <ac:spMk id="10" creationId="{5AC6EF5B-86FE-6BCC-D8AD-9E21FA9DC6C7}"/>
          </ac:spMkLst>
        </pc:spChg>
        <pc:spChg chg="mod">
          <ac:chgData name="Edgars Garkājis" userId="d53d3226-fd97-4202-b19f-b5c32e3f7360" providerId="ADAL" clId="{7F1D4FD7-587D-4F41-B09A-52E7B6A6871F}" dt="2025-08-13T07:19:51.430" v="4026" actId="1076"/>
          <ac:spMkLst>
            <pc:docMk/>
            <pc:sldMk cId="1395295906" sldId="4262"/>
            <ac:spMk id="11" creationId="{74ADE029-9F56-EF24-55AF-E6AC1074CF44}"/>
          </ac:spMkLst>
        </pc:spChg>
        <pc:spChg chg="add mod">
          <ac:chgData name="Edgars Garkājis" userId="d53d3226-fd97-4202-b19f-b5c32e3f7360" providerId="ADAL" clId="{7F1D4FD7-587D-4F41-B09A-52E7B6A6871F}" dt="2025-08-13T10:34:57.848" v="6355" actId="1076"/>
          <ac:spMkLst>
            <pc:docMk/>
            <pc:sldMk cId="1395295906" sldId="4262"/>
            <ac:spMk id="13" creationId="{9A88D3FB-E299-0BAB-C2B5-72067CA8844B}"/>
          </ac:spMkLst>
        </pc:spChg>
        <pc:spChg chg="del mod">
          <ac:chgData name="Edgars Garkājis" userId="d53d3226-fd97-4202-b19f-b5c32e3f7360" providerId="ADAL" clId="{7F1D4FD7-587D-4F41-B09A-52E7B6A6871F}" dt="2025-08-13T10:34:43.881" v="6352" actId="478"/>
          <ac:spMkLst>
            <pc:docMk/>
            <pc:sldMk cId="1395295906" sldId="4262"/>
            <ac:spMk id="51" creationId="{92071353-E511-9291-C1F2-3B1F9BA4EAB0}"/>
          </ac:spMkLst>
        </pc:spChg>
        <pc:spChg chg="del mod">
          <ac:chgData name="Edgars Garkājis" userId="d53d3226-fd97-4202-b19f-b5c32e3f7360" providerId="ADAL" clId="{7F1D4FD7-587D-4F41-B09A-52E7B6A6871F}" dt="2025-08-13T10:33:00.520" v="6349" actId="478"/>
          <ac:spMkLst>
            <pc:docMk/>
            <pc:sldMk cId="1395295906" sldId="4262"/>
            <ac:spMk id="52" creationId="{ABE8B3B1-3140-51EA-7B4A-42A2599D071C}"/>
          </ac:spMkLst>
        </pc:spChg>
      </pc:sldChg>
      <pc:sldChg chg="addSp delSp modSp add mod modNotesTx">
        <pc:chgData name="Edgars Garkājis" userId="d53d3226-fd97-4202-b19f-b5c32e3f7360" providerId="ADAL" clId="{7F1D4FD7-587D-4F41-B09A-52E7B6A6871F}" dt="2025-08-13T13:44:11.541" v="7519" actId="20577"/>
        <pc:sldMkLst>
          <pc:docMk/>
          <pc:sldMk cId="1687403306" sldId="4263"/>
        </pc:sldMkLst>
        <pc:spChg chg="add mod">
          <ac:chgData name="Edgars Garkājis" userId="d53d3226-fd97-4202-b19f-b5c32e3f7360" providerId="ADAL" clId="{7F1D4FD7-587D-4F41-B09A-52E7B6A6871F}" dt="2025-08-13T06:39:18.801" v="3518"/>
          <ac:spMkLst>
            <pc:docMk/>
            <pc:sldMk cId="1687403306" sldId="4263"/>
            <ac:spMk id="2" creationId="{AFF457FA-BFD8-D2CF-067F-8F638C1FC070}"/>
          </ac:spMkLst>
        </pc:spChg>
        <pc:spChg chg="mod">
          <ac:chgData name="Edgars Garkājis" userId="d53d3226-fd97-4202-b19f-b5c32e3f7360" providerId="ADAL" clId="{7F1D4FD7-587D-4F41-B09A-52E7B6A6871F}" dt="2025-08-13T13:44:11.541" v="7519" actId="20577"/>
          <ac:spMkLst>
            <pc:docMk/>
            <pc:sldMk cId="1687403306" sldId="4263"/>
            <ac:spMk id="3" creationId="{2B07B62E-477F-AA9A-3FDD-12B8E8D8539F}"/>
          </ac:spMkLst>
        </pc:spChg>
        <pc:spChg chg="add mod">
          <ac:chgData name="Edgars Garkājis" userId="d53d3226-fd97-4202-b19f-b5c32e3f7360" providerId="ADAL" clId="{7F1D4FD7-587D-4F41-B09A-52E7B6A6871F}" dt="2025-08-13T06:39:18.801" v="3518"/>
          <ac:spMkLst>
            <pc:docMk/>
            <pc:sldMk cId="1687403306" sldId="4263"/>
            <ac:spMk id="4" creationId="{AAC83AC0-4B1A-ED55-A5F2-C9AE38C23F8E}"/>
          </ac:spMkLst>
        </pc:spChg>
        <pc:spChg chg="add mod">
          <ac:chgData name="Edgars Garkājis" userId="d53d3226-fd97-4202-b19f-b5c32e3f7360" providerId="ADAL" clId="{7F1D4FD7-587D-4F41-B09A-52E7B6A6871F}" dt="2025-08-13T06:39:18.801" v="3518"/>
          <ac:spMkLst>
            <pc:docMk/>
            <pc:sldMk cId="1687403306" sldId="4263"/>
            <ac:spMk id="5" creationId="{1E81B58A-F069-9F21-7F3C-28D07FB7EB4E}"/>
          </ac:spMkLst>
        </pc:spChg>
        <pc:spChg chg="add mod">
          <ac:chgData name="Edgars Garkājis" userId="d53d3226-fd97-4202-b19f-b5c32e3f7360" providerId="ADAL" clId="{7F1D4FD7-587D-4F41-B09A-52E7B6A6871F}" dt="2025-08-13T06:39:18.801" v="3518"/>
          <ac:spMkLst>
            <pc:docMk/>
            <pc:sldMk cId="1687403306" sldId="4263"/>
            <ac:spMk id="6" creationId="{3509200D-B3AB-A347-D538-6375353C73AB}"/>
          </ac:spMkLst>
        </pc:spChg>
        <pc:spChg chg="add mod">
          <ac:chgData name="Edgars Garkājis" userId="d53d3226-fd97-4202-b19f-b5c32e3f7360" providerId="ADAL" clId="{7F1D4FD7-587D-4F41-B09A-52E7B6A6871F}" dt="2025-08-13T06:39:18.801" v="3518"/>
          <ac:spMkLst>
            <pc:docMk/>
            <pc:sldMk cId="1687403306" sldId="4263"/>
            <ac:spMk id="7" creationId="{4E259C5A-A535-E138-0C98-9D8291F0CEDD}"/>
          </ac:spMkLst>
        </pc:spChg>
        <pc:spChg chg="add mod">
          <ac:chgData name="Edgars Garkājis" userId="d53d3226-fd97-4202-b19f-b5c32e3f7360" providerId="ADAL" clId="{7F1D4FD7-587D-4F41-B09A-52E7B6A6871F}" dt="2025-08-13T12:07:45.442" v="7077" actId="122"/>
          <ac:spMkLst>
            <pc:docMk/>
            <pc:sldMk cId="1687403306" sldId="4263"/>
            <ac:spMk id="8" creationId="{30B313E9-9ABB-01B1-52E8-8E109740CBE0}"/>
          </ac:spMkLst>
        </pc:spChg>
        <pc:spChg chg="add mod">
          <ac:chgData name="Edgars Garkājis" userId="d53d3226-fd97-4202-b19f-b5c32e3f7360" providerId="ADAL" clId="{7F1D4FD7-587D-4F41-B09A-52E7B6A6871F}" dt="2025-08-13T06:39:18.801" v="3518"/>
          <ac:spMkLst>
            <pc:docMk/>
            <pc:sldMk cId="1687403306" sldId="4263"/>
            <ac:spMk id="10" creationId="{3EB763C7-7D23-5891-CE3F-31917606B69E}"/>
          </ac:spMkLst>
        </pc:spChg>
        <pc:spChg chg="add mod">
          <ac:chgData name="Edgars Garkājis" userId="d53d3226-fd97-4202-b19f-b5c32e3f7360" providerId="ADAL" clId="{7F1D4FD7-587D-4F41-B09A-52E7B6A6871F}" dt="2025-08-13T06:39:18.801" v="3518"/>
          <ac:spMkLst>
            <pc:docMk/>
            <pc:sldMk cId="1687403306" sldId="4263"/>
            <ac:spMk id="12" creationId="{B1E299DF-1209-C3B8-8480-1ACACA3C534A}"/>
          </ac:spMkLst>
        </pc:spChg>
        <pc:spChg chg="add mod">
          <ac:chgData name="Edgars Garkājis" userId="d53d3226-fd97-4202-b19f-b5c32e3f7360" providerId="ADAL" clId="{7F1D4FD7-587D-4F41-B09A-52E7B6A6871F}" dt="2025-08-13T06:39:18.801" v="3518"/>
          <ac:spMkLst>
            <pc:docMk/>
            <pc:sldMk cId="1687403306" sldId="4263"/>
            <ac:spMk id="14" creationId="{5A1A2BC7-95B8-A5A6-0650-8B7B73D3AA8D}"/>
          </ac:spMkLst>
        </pc:spChg>
        <pc:spChg chg="add del mod">
          <ac:chgData name="Edgars Garkājis" userId="d53d3226-fd97-4202-b19f-b5c32e3f7360" providerId="ADAL" clId="{7F1D4FD7-587D-4F41-B09A-52E7B6A6871F}" dt="2025-08-13T06:39:23.943" v="3520" actId="478"/>
          <ac:spMkLst>
            <pc:docMk/>
            <pc:sldMk cId="1687403306" sldId="4263"/>
            <ac:spMk id="16" creationId="{00AB6740-CD76-A95D-9EC4-D811A53F6AB3}"/>
          </ac:spMkLst>
        </pc:spChg>
        <pc:spChg chg="add del mod">
          <ac:chgData name="Edgars Garkājis" userId="d53d3226-fd97-4202-b19f-b5c32e3f7360" providerId="ADAL" clId="{7F1D4FD7-587D-4F41-B09A-52E7B6A6871F}" dt="2025-08-13T10:52:07.710" v="6471" actId="478"/>
          <ac:spMkLst>
            <pc:docMk/>
            <pc:sldMk cId="1687403306" sldId="4263"/>
            <ac:spMk id="17" creationId="{756AD650-0E05-7B77-355A-3F8CF78C752A}"/>
          </ac:spMkLst>
        </pc:spChg>
        <pc:spChg chg="del">
          <ac:chgData name="Edgars Garkājis" userId="d53d3226-fd97-4202-b19f-b5c32e3f7360" providerId="ADAL" clId="{7F1D4FD7-587D-4F41-B09A-52E7B6A6871F}" dt="2025-08-13T06:39:21.392" v="3519" actId="478"/>
          <ac:spMkLst>
            <pc:docMk/>
            <pc:sldMk cId="1687403306" sldId="4263"/>
            <ac:spMk id="13315" creationId="{22E3314E-8F98-CE97-A0E7-ACFD8518ADF8}"/>
          </ac:spMkLst>
        </pc:spChg>
        <pc:picChg chg="add mod">
          <ac:chgData name="Edgars Garkājis" userId="d53d3226-fd97-4202-b19f-b5c32e3f7360" providerId="ADAL" clId="{7F1D4FD7-587D-4F41-B09A-52E7B6A6871F}" dt="2025-08-13T06:39:18.801" v="3518"/>
          <ac:picMkLst>
            <pc:docMk/>
            <pc:sldMk cId="1687403306" sldId="4263"/>
            <ac:picMk id="13" creationId="{95C09909-9154-DE7D-CE89-F56C4975C47B}"/>
          </ac:picMkLst>
        </pc:picChg>
      </pc:sldChg>
      <pc:sldChg chg="addSp modSp add mod">
        <pc:chgData name="Edgars Garkājis" userId="d53d3226-fd97-4202-b19f-b5c32e3f7360" providerId="ADAL" clId="{7F1D4FD7-587D-4F41-B09A-52E7B6A6871F}" dt="2025-08-13T13:26:47.888" v="7429" actId="1076"/>
        <pc:sldMkLst>
          <pc:docMk/>
          <pc:sldMk cId="2951757660" sldId="4264"/>
        </pc:sldMkLst>
        <pc:spChg chg="add mod">
          <ac:chgData name="Edgars Garkājis" userId="d53d3226-fd97-4202-b19f-b5c32e3f7360" providerId="ADAL" clId="{7F1D4FD7-587D-4F41-B09A-52E7B6A6871F}" dt="2025-08-13T13:26:47.888" v="7429" actId="1076"/>
          <ac:spMkLst>
            <pc:docMk/>
            <pc:sldMk cId="2951757660" sldId="4264"/>
            <ac:spMk id="2" creationId="{177B216C-29E2-B16E-CDC9-E3299FDB4538}"/>
          </ac:spMkLst>
        </pc:spChg>
        <pc:spChg chg="mod">
          <ac:chgData name="Edgars Garkājis" userId="d53d3226-fd97-4202-b19f-b5c32e3f7360" providerId="ADAL" clId="{7F1D4FD7-587D-4F41-B09A-52E7B6A6871F}" dt="2025-08-13T07:52:16.726" v="5062" actId="20577"/>
          <ac:spMkLst>
            <pc:docMk/>
            <pc:sldMk cId="2951757660" sldId="4264"/>
            <ac:spMk id="49154" creationId="{6D8B6951-44AE-E180-1757-F60D458A8318}"/>
          </ac:spMkLst>
        </pc:spChg>
      </pc:sldChg>
      <pc:sldChg chg="addSp modSp add mod">
        <pc:chgData name="Edgars Garkājis" userId="d53d3226-fd97-4202-b19f-b5c32e3f7360" providerId="ADAL" clId="{7F1D4FD7-587D-4F41-B09A-52E7B6A6871F}" dt="2025-08-13T07:48:55.473" v="4916" actId="20577"/>
        <pc:sldMkLst>
          <pc:docMk/>
          <pc:sldMk cId="3244320823" sldId="4265"/>
        </pc:sldMkLst>
        <pc:spChg chg="mod">
          <ac:chgData name="Edgars Garkājis" userId="d53d3226-fd97-4202-b19f-b5c32e3f7360" providerId="ADAL" clId="{7F1D4FD7-587D-4F41-B09A-52E7B6A6871F}" dt="2025-08-13T07:31:29.979" v="4228" actId="20577"/>
          <ac:spMkLst>
            <pc:docMk/>
            <pc:sldMk cId="3244320823" sldId="4265"/>
            <ac:spMk id="18" creationId="{DB42489A-12AF-D33A-BF79-741AB9F29500}"/>
          </ac:spMkLst>
        </pc:spChg>
        <pc:spChg chg="add mod">
          <ac:chgData name="Edgars Garkājis" userId="d53d3226-fd97-4202-b19f-b5c32e3f7360" providerId="ADAL" clId="{7F1D4FD7-587D-4F41-B09A-52E7B6A6871F}" dt="2025-08-13T07:47:43.806" v="4880" actId="1076"/>
          <ac:spMkLst>
            <pc:docMk/>
            <pc:sldMk cId="3244320823" sldId="4265"/>
            <ac:spMk id="19" creationId="{038CB228-A6DC-1905-E252-3B5638F0D00F}"/>
          </ac:spMkLst>
        </pc:spChg>
        <pc:spChg chg="mod">
          <ac:chgData name="Edgars Garkājis" userId="d53d3226-fd97-4202-b19f-b5c32e3f7360" providerId="ADAL" clId="{7F1D4FD7-587D-4F41-B09A-52E7B6A6871F}" dt="2025-08-13T07:48:55.473" v="4916" actId="20577"/>
          <ac:spMkLst>
            <pc:docMk/>
            <pc:sldMk cId="3244320823" sldId="4265"/>
            <ac:spMk id="20" creationId="{28EC3D6D-7CE7-1CA4-F9B0-F768E394FD9D}"/>
          </ac:spMkLst>
        </pc:spChg>
        <pc:grpChg chg="mod">
          <ac:chgData name="Edgars Garkājis" userId="d53d3226-fd97-4202-b19f-b5c32e3f7360" providerId="ADAL" clId="{7F1D4FD7-587D-4F41-B09A-52E7B6A6871F}" dt="2025-08-13T07:46:48.495" v="4869" actId="1076"/>
          <ac:grpSpMkLst>
            <pc:docMk/>
            <pc:sldMk cId="3244320823" sldId="4265"/>
            <ac:grpSpMk id="2" creationId="{F86DE69A-485A-B932-8CE5-5787A92B3E23}"/>
          </ac:grpSpMkLst>
        </pc:grpChg>
        <pc:grpChg chg="mod">
          <ac:chgData name="Edgars Garkājis" userId="d53d3226-fd97-4202-b19f-b5c32e3f7360" providerId="ADAL" clId="{7F1D4FD7-587D-4F41-B09A-52E7B6A6871F}" dt="2025-08-13T07:46:49.790" v="4870" actId="1076"/>
          <ac:grpSpMkLst>
            <pc:docMk/>
            <pc:sldMk cId="3244320823" sldId="4265"/>
            <ac:grpSpMk id="5" creationId="{922C3097-3EAF-7915-DFD1-7A6B5447EED4}"/>
          </ac:grpSpMkLst>
        </pc:grpChg>
        <pc:grpChg chg="mod">
          <ac:chgData name="Edgars Garkājis" userId="d53d3226-fd97-4202-b19f-b5c32e3f7360" providerId="ADAL" clId="{7F1D4FD7-587D-4F41-B09A-52E7B6A6871F}" dt="2025-08-13T07:46:52.680" v="4872" actId="1076"/>
          <ac:grpSpMkLst>
            <pc:docMk/>
            <pc:sldMk cId="3244320823" sldId="4265"/>
            <ac:grpSpMk id="8" creationId="{91CFC0C4-E983-ACA9-B292-500ED90D5DA0}"/>
          </ac:grpSpMkLst>
        </pc:grpChg>
        <pc:grpChg chg="mod">
          <ac:chgData name="Edgars Garkājis" userId="d53d3226-fd97-4202-b19f-b5c32e3f7360" providerId="ADAL" clId="{7F1D4FD7-587D-4F41-B09A-52E7B6A6871F}" dt="2025-08-13T07:46:51.387" v="4871" actId="1076"/>
          <ac:grpSpMkLst>
            <pc:docMk/>
            <pc:sldMk cId="3244320823" sldId="4265"/>
            <ac:grpSpMk id="13" creationId="{054B45CD-F3B3-F556-464E-34BC1FA9DFF7}"/>
          </ac:grpSpMkLst>
        </pc:grpChg>
      </pc:sldChg>
      <pc:sldChg chg="delSp modSp add del mod ord">
        <pc:chgData name="Edgars Garkājis" userId="d53d3226-fd97-4202-b19f-b5c32e3f7360" providerId="ADAL" clId="{7F1D4FD7-587D-4F41-B09A-52E7B6A6871F}" dt="2025-08-13T06:30:10.291" v="3454" actId="47"/>
        <pc:sldMkLst>
          <pc:docMk/>
          <pc:sldMk cId="0" sldId="4266"/>
        </pc:sldMkLst>
        <pc:spChg chg="mod">
          <ac:chgData name="Edgars Garkājis" userId="d53d3226-fd97-4202-b19f-b5c32e3f7360" providerId="ADAL" clId="{7F1D4FD7-587D-4F41-B09A-52E7B6A6871F}" dt="2025-08-13T06:27:00.832" v="3448" actId="1076"/>
          <ac:spMkLst>
            <pc:docMk/>
            <pc:sldMk cId="0" sldId="4266"/>
            <ac:spMk id="15" creationId="{1BCF7848-530B-04A9-0D20-3416CDEBA470}"/>
          </ac:spMkLst>
        </pc:spChg>
        <pc:spChg chg="del">
          <ac:chgData name="Edgars Garkājis" userId="d53d3226-fd97-4202-b19f-b5c32e3f7360" providerId="ADAL" clId="{7F1D4FD7-587D-4F41-B09A-52E7B6A6871F}" dt="2025-08-13T06:27:13.496" v="3450" actId="478"/>
          <ac:spMkLst>
            <pc:docMk/>
            <pc:sldMk cId="0" sldId="4266"/>
            <ac:spMk id="18" creationId="{466DBCFA-D5F6-CFC4-0AFC-D4EBCDD8BE64}"/>
          </ac:spMkLst>
        </pc:spChg>
        <pc:spChg chg="mod">
          <ac:chgData name="Edgars Garkājis" userId="d53d3226-fd97-4202-b19f-b5c32e3f7360" providerId="ADAL" clId="{7F1D4FD7-587D-4F41-B09A-52E7B6A6871F}" dt="2025-08-13T06:26:54.320" v="3446" actId="1076"/>
          <ac:spMkLst>
            <pc:docMk/>
            <pc:sldMk cId="0" sldId="4266"/>
            <ac:spMk id="13326" creationId="{16748DD0-8EB0-506A-91D6-9FCCFFC8FFB7}"/>
          </ac:spMkLst>
        </pc:spChg>
        <pc:spChg chg="mod">
          <ac:chgData name="Edgars Garkājis" userId="d53d3226-fd97-4202-b19f-b5c32e3f7360" providerId="ADAL" clId="{7F1D4FD7-587D-4F41-B09A-52E7B6A6871F}" dt="2025-08-13T06:27:10.955" v="3449" actId="6549"/>
          <ac:spMkLst>
            <pc:docMk/>
            <pc:sldMk cId="0" sldId="4266"/>
            <ac:spMk id="15365" creationId="{655ACD46-8A96-BF62-5721-24D6AEBA4B4E}"/>
          </ac:spMkLst>
        </pc:spChg>
        <pc:spChg chg="mod">
          <ac:chgData name="Edgars Garkājis" userId="d53d3226-fd97-4202-b19f-b5c32e3f7360" providerId="ADAL" clId="{7F1D4FD7-587D-4F41-B09A-52E7B6A6871F}" dt="2025-08-13T06:26:57.312" v="3447" actId="1076"/>
          <ac:spMkLst>
            <pc:docMk/>
            <pc:sldMk cId="0" sldId="4266"/>
            <ac:spMk id="15375" creationId="{5AE14F75-A705-AF31-7CAD-877A84BED262}"/>
          </ac:spMkLst>
        </pc:spChg>
      </pc:sldChg>
      <pc:sldChg chg="add del">
        <pc:chgData name="Edgars Garkājis" userId="d53d3226-fd97-4202-b19f-b5c32e3f7360" providerId="ADAL" clId="{7F1D4FD7-587D-4F41-B09A-52E7B6A6871F}" dt="2025-08-13T13:05:22.830" v="7383" actId="47"/>
        <pc:sldMkLst>
          <pc:docMk/>
          <pc:sldMk cId="3543157626" sldId="4272"/>
        </pc:sldMkLst>
      </pc:sldChg>
      <pc:sldChg chg="addSp delSp modSp add del mod">
        <pc:chgData name="Edgars Garkājis" userId="d53d3226-fd97-4202-b19f-b5c32e3f7360" providerId="ADAL" clId="{7F1D4FD7-587D-4F41-B09A-52E7B6A6871F}" dt="2025-08-13T06:38:20.389" v="3516" actId="47"/>
        <pc:sldMkLst>
          <pc:docMk/>
          <pc:sldMk cId="3594350613" sldId="4274"/>
        </pc:sldMkLst>
        <pc:spChg chg="mod">
          <ac:chgData name="Edgars Garkājis" userId="d53d3226-fd97-4202-b19f-b5c32e3f7360" providerId="ADAL" clId="{7F1D4FD7-587D-4F41-B09A-52E7B6A6871F}" dt="2025-08-13T06:35:24.198" v="3485" actId="164"/>
          <ac:spMkLst>
            <pc:docMk/>
            <pc:sldMk cId="3594350613" sldId="4274"/>
            <ac:spMk id="2" creationId="{E1C00B61-2307-AB05-D5F8-8B22B958ADD6}"/>
          </ac:spMkLst>
        </pc:spChg>
        <pc:spChg chg="mod">
          <ac:chgData name="Edgars Garkājis" userId="d53d3226-fd97-4202-b19f-b5c32e3f7360" providerId="ADAL" clId="{7F1D4FD7-587D-4F41-B09A-52E7B6A6871F}" dt="2025-08-13T06:35:24.198" v="3485" actId="164"/>
          <ac:spMkLst>
            <pc:docMk/>
            <pc:sldMk cId="3594350613" sldId="4274"/>
            <ac:spMk id="3" creationId="{9128B8BF-2F6B-0C9E-C617-9919C840112D}"/>
          </ac:spMkLst>
        </pc:spChg>
        <pc:spChg chg="mod">
          <ac:chgData name="Edgars Garkājis" userId="d53d3226-fd97-4202-b19f-b5c32e3f7360" providerId="ADAL" clId="{7F1D4FD7-587D-4F41-B09A-52E7B6A6871F}" dt="2025-08-13T06:35:24.198" v="3485" actId="164"/>
          <ac:spMkLst>
            <pc:docMk/>
            <pc:sldMk cId="3594350613" sldId="4274"/>
            <ac:spMk id="4" creationId="{D67E4058-1014-6E3E-EBC7-D8F1A7CDA8E7}"/>
          </ac:spMkLst>
        </pc:spChg>
        <pc:spChg chg="mod">
          <ac:chgData name="Edgars Garkājis" userId="d53d3226-fd97-4202-b19f-b5c32e3f7360" providerId="ADAL" clId="{7F1D4FD7-587D-4F41-B09A-52E7B6A6871F}" dt="2025-08-13T06:34:58.939" v="3482" actId="164"/>
          <ac:spMkLst>
            <pc:docMk/>
            <pc:sldMk cId="3594350613" sldId="4274"/>
            <ac:spMk id="7" creationId="{8F2A8607-2D25-74C6-9BEC-213504EE92B6}"/>
          </ac:spMkLst>
        </pc:spChg>
        <pc:spChg chg="mod">
          <ac:chgData name="Edgars Garkājis" userId="d53d3226-fd97-4202-b19f-b5c32e3f7360" providerId="ADAL" clId="{7F1D4FD7-587D-4F41-B09A-52E7B6A6871F}" dt="2025-08-13T06:35:24.198" v="3485" actId="164"/>
          <ac:spMkLst>
            <pc:docMk/>
            <pc:sldMk cId="3594350613" sldId="4274"/>
            <ac:spMk id="9" creationId="{DE9AC58A-9E21-6C94-DEDD-0ED4D67E05CB}"/>
          </ac:spMkLst>
        </pc:spChg>
        <pc:spChg chg="mod">
          <ac:chgData name="Edgars Garkājis" userId="d53d3226-fd97-4202-b19f-b5c32e3f7360" providerId="ADAL" clId="{7F1D4FD7-587D-4F41-B09A-52E7B6A6871F}" dt="2025-08-13T06:35:24.198" v="3485" actId="164"/>
          <ac:spMkLst>
            <pc:docMk/>
            <pc:sldMk cId="3594350613" sldId="4274"/>
            <ac:spMk id="13" creationId="{6451CD4E-C7A2-1508-8422-B3403DA6A6E6}"/>
          </ac:spMkLst>
        </pc:spChg>
        <pc:spChg chg="mod">
          <ac:chgData name="Edgars Garkājis" userId="d53d3226-fd97-4202-b19f-b5c32e3f7360" providerId="ADAL" clId="{7F1D4FD7-587D-4F41-B09A-52E7B6A6871F}" dt="2025-08-13T06:35:24.198" v="3485" actId="164"/>
          <ac:spMkLst>
            <pc:docMk/>
            <pc:sldMk cId="3594350613" sldId="4274"/>
            <ac:spMk id="16" creationId="{7E065F67-0E99-16A1-03BD-0F3D25D0517E}"/>
          </ac:spMkLst>
        </pc:spChg>
        <pc:spChg chg="mod">
          <ac:chgData name="Edgars Garkājis" userId="d53d3226-fd97-4202-b19f-b5c32e3f7360" providerId="ADAL" clId="{7F1D4FD7-587D-4F41-B09A-52E7B6A6871F}" dt="2025-08-13T06:35:24.198" v="3485" actId="164"/>
          <ac:spMkLst>
            <pc:docMk/>
            <pc:sldMk cId="3594350613" sldId="4274"/>
            <ac:spMk id="31" creationId="{4248953A-1473-704E-E115-D89B408E3A3B}"/>
          </ac:spMkLst>
        </pc:spChg>
        <pc:spChg chg="mod">
          <ac:chgData name="Edgars Garkājis" userId="d53d3226-fd97-4202-b19f-b5c32e3f7360" providerId="ADAL" clId="{7F1D4FD7-587D-4F41-B09A-52E7B6A6871F}" dt="2025-08-13T06:35:24.198" v="3485" actId="164"/>
          <ac:spMkLst>
            <pc:docMk/>
            <pc:sldMk cId="3594350613" sldId="4274"/>
            <ac:spMk id="32" creationId="{5D3E945C-77DB-3B6C-94D8-8599DE170C88}"/>
          </ac:spMkLst>
        </pc:spChg>
        <pc:spChg chg="mod">
          <ac:chgData name="Edgars Garkājis" userId="d53d3226-fd97-4202-b19f-b5c32e3f7360" providerId="ADAL" clId="{7F1D4FD7-587D-4F41-B09A-52E7B6A6871F}" dt="2025-08-13T06:35:24.198" v="3485" actId="164"/>
          <ac:spMkLst>
            <pc:docMk/>
            <pc:sldMk cId="3594350613" sldId="4274"/>
            <ac:spMk id="39" creationId="{BCF10C7E-8881-2377-39A6-F9DA0B9C05AA}"/>
          </ac:spMkLst>
        </pc:spChg>
        <pc:spChg chg="mod">
          <ac:chgData name="Edgars Garkājis" userId="d53d3226-fd97-4202-b19f-b5c32e3f7360" providerId="ADAL" clId="{7F1D4FD7-587D-4F41-B09A-52E7B6A6871F}" dt="2025-08-13T06:35:24.198" v="3485" actId="164"/>
          <ac:spMkLst>
            <pc:docMk/>
            <pc:sldMk cId="3594350613" sldId="4274"/>
            <ac:spMk id="42" creationId="{A08B755B-1F0E-425E-4FA7-CDC964B3839B}"/>
          </ac:spMkLst>
        </pc:spChg>
        <pc:spChg chg="mod">
          <ac:chgData name="Edgars Garkājis" userId="d53d3226-fd97-4202-b19f-b5c32e3f7360" providerId="ADAL" clId="{7F1D4FD7-587D-4F41-B09A-52E7B6A6871F}" dt="2025-08-13T06:29:56.953" v="3453" actId="6549"/>
          <ac:spMkLst>
            <pc:docMk/>
            <pc:sldMk cId="3594350613" sldId="4274"/>
            <ac:spMk id="43" creationId="{2638DB4A-5B86-74A5-5965-A5EDF201D631}"/>
          </ac:spMkLst>
        </pc:spChg>
        <pc:picChg chg="add del">
          <ac:chgData name="Edgars Garkājis" userId="d53d3226-fd97-4202-b19f-b5c32e3f7360" providerId="ADAL" clId="{7F1D4FD7-587D-4F41-B09A-52E7B6A6871F}" dt="2025-08-13T06:31:44.523" v="3465" actId="478"/>
          <ac:picMkLst>
            <pc:docMk/>
            <pc:sldMk cId="3594350613" sldId="4274"/>
            <ac:picMk id="6" creationId="{7B0698C0-0BDA-9C94-102E-E4442F4BBDE5}"/>
          </ac:picMkLst>
        </pc:picChg>
      </pc:sldChg>
      <pc:sldChg chg="delSp modSp add del mod">
        <pc:chgData name="Edgars Garkājis" userId="d53d3226-fd97-4202-b19f-b5c32e3f7360" providerId="ADAL" clId="{7F1D4FD7-587D-4F41-B09A-52E7B6A6871F}" dt="2025-08-13T06:32:56.929" v="3478" actId="47"/>
        <pc:sldMkLst>
          <pc:docMk/>
          <pc:sldMk cId="3032397916" sldId="4275"/>
        </pc:sldMkLst>
        <pc:spChg chg="del">
          <ac:chgData name="Edgars Garkājis" userId="d53d3226-fd97-4202-b19f-b5c32e3f7360" providerId="ADAL" clId="{7F1D4FD7-587D-4F41-B09A-52E7B6A6871F}" dt="2025-08-13T06:31:59.473" v="3473" actId="478"/>
          <ac:spMkLst>
            <pc:docMk/>
            <pc:sldMk cId="3032397916" sldId="4275"/>
            <ac:spMk id="2" creationId="{3B491160-8532-999E-B83A-ADCC42EFA252}"/>
          </ac:spMkLst>
        </pc:spChg>
        <pc:spChg chg="del">
          <ac:chgData name="Edgars Garkājis" userId="d53d3226-fd97-4202-b19f-b5c32e3f7360" providerId="ADAL" clId="{7F1D4FD7-587D-4F41-B09A-52E7B6A6871F}" dt="2025-08-13T06:31:53.149" v="3469" actId="478"/>
          <ac:spMkLst>
            <pc:docMk/>
            <pc:sldMk cId="3032397916" sldId="4275"/>
            <ac:spMk id="13" creationId="{DDD9AC18-75DF-FF1D-0C7A-0B6E1605D900}"/>
          </ac:spMkLst>
        </pc:spChg>
        <pc:spChg chg="del">
          <ac:chgData name="Edgars Garkājis" userId="d53d3226-fd97-4202-b19f-b5c32e3f7360" providerId="ADAL" clId="{7F1D4FD7-587D-4F41-B09A-52E7B6A6871F}" dt="2025-08-13T06:31:49.624" v="3466" actId="478"/>
          <ac:spMkLst>
            <pc:docMk/>
            <pc:sldMk cId="3032397916" sldId="4275"/>
            <ac:spMk id="29" creationId="{C50DC808-01AE-7B30-7963-9F8A3A002D0A}"/>
          </ac:spMkLst>
        </pc:spChg>
        <pc:spChg chg="del">
          <ac:chgData name="Edgars Garkājis" userId="d53d3226-fd97-4202-b19f-b5c32e3f7360" providerId="ADAL" clId="{7F1D4FD7-587D-4F41-B09A-52E7B6A6871F}" dt="2025-08-13T06:31:57.356" v="3471" actId="478"/>
          <ac:spMkLst>
            <pc:docMk/>
            <pc:sldMk cId="3032397916" sldId="4275"/>
            <ac:spMk id="31" creationId="{4EC39EE3-C632-A831-50BF-830D45BD59E2}"/>
          </ac:spMkLst>
        </pc:spChg>
        <pc:spChg chg="del">
          <ac:chgData name="Edgars Garkājis" userId="d53d3226-fd97-4202-b19f-b5c32e3f7360" providerId="ADAL" clId="{7F1D4FD7-587D-4F41-B09A-52E7B6A6871F}" dt="2025-08-13T06:31:54.746" v="3470" actId="478"/>
          <ac:spMkLst>
            <pc:docMk/>
            <pc:sldMk cId="3032397916" sldId="4275"/>
            <ac:spMk id="41" creationId="{F071305A-ACEA-C7FD-8101-949B44EA1C8C}"/>
          </ac:spMkLst>
        </pc:spChg>
        <pc:spChg chg="del">
          <ac:chgData name="Edgars Garkājis" userId="d53d3226-fd97-4202-b19f-b5c32e3f7360" providerId="ADAL" clId="{7F1D4FD7-587D-4F41-B09A-52E7B6A6871F}" dt="2025-08-13T06:31:52.241" v="3468" actId="478"/>
          <ac:spMkLst>
            <pc:docMk/>
            <pc:sldMk cId="3032397916" sldId="4275"/>
            <ac:spMk id="42" creationId="{41C6F388-1EE0-70F0-5054-492E17AD173E}"/>
          </ac:spMkLst>
        </pc:spChg>
        <pc:spChg chg="del">
          <ac:chgData name="Edgars Garkājis" userId="d53d3226-fd97-4202-b19f-b5c32e3f7360" providerId="ADAL" clId="{7F1D4FD7-587D-4F41-B09A-52E7B6A6871F}" dt="2025-08-13T06:31:51.109" v="3467" actId="478"/>
          <ac:spMkLst>
            <pc:docMk/>
            <pc:sldMk cId="3032397916" sldId="4275"/>
            <ac:spMk id="43" creationId="{B69CB18B-E11A-5CDF-CD63-EDD8C7662ECE}"/>
          </ac:spMkLst>
        </pc:spChg>
        <pc:grpChg chg="del">
          <ac:chgData name="Edgars Garkājis" userId="d53d3226-fd97-4202-b19f-b5c32e3f7360" providerId="ADAL" clId="{7F1D4FD7-587D-4F41-B09A-52E7B6A6871F}" dt="2025-08-13T06:31:58.060" v="3472" actId="478"/>
          <ac:grpSpMkLst>
            <pc:docMk/>
            <pc:sldMk cId="3032397916" sldId="4275"/>
            <ac:grpSpMk id="26" creationId="{D963C438-EF2E-D9A2-4B0B-444565A74C0D}"/>
          </ac:grpSpMkLst>
        </pc:grpChg>
        <pc:picChg chg="mod">
          <ac:chgData name="Edgars Garkājis" userId="d53d3226-fd97-4202-b19f-b5c32e3f7360" providerId="ADAL" clId="{7F1D4FD7-587D-4F41-B09A-52E7B6A6871F}" dt="2025-08-13T06:32:12.817" v="3475" actId="14100"/>
          <ac:picMkLst>
            <pc:docMk/>
            <pc:sldMk cId="3032397916" sldId="4275"/>
            <ac:picMk id="6" creationId="{276359DC-9D8F-F57C-DD33-AA165B2DFDFF}"/>
          </ac:picMkLst>
        </pc:picChg>
      </pc:sldChg>
      <pc:sldChg chg="delSp modSp add del mod setBg delDesignElem">
        <pc:chgData name="Edgars Garkājis" userId="d53d3226-fd97-4202-b19f-b5c32e3f7360" providerId="ADAL" clId="{7F1D4FD7-587D-4F41-B09A-52E7B6A6871F}" dt="2025-08-13T12:04:16.536" v="7066" actId="47"/>
        <pc:sldMkLst>
          <pc:docMk/>
          <pc:sldMk cId="3437315717" sldId="4275"/>
        </pc:sldMkLst>
        <pc:spChg chg="mod">
          <ac:chgData name="Edgars Garkājis" userId="d53d3226-fd97-4202-b19f-b5c32e3f7360" providerId="ADAL" clId="{7F1D4FD7-587D-4F41-B09A-52E7B6A6871F}" dt="2025-08-13T06:30:43.859" v="3458" actId="1076"/>
          <ac:spMkLst>
            <pc:docMk/>
            <pc:sldMk cId="3437315717" sldId="4275"/>
            <ac:spMk id="51" creationId="{6F73A744-F321-1780-8B8C-B8B51B1463A4}"/>
          </ac:spMkLst>
        </pc:spChg>
        <pc:spChg chg="del">
          <ac:chgData name="Edgars Garkājis" userId="d53d3226-fd97-4202-b19f-b5c32e3f7360" providerId="ADAL" clId="{7F1D4FD7-587D-4F41-B09A-52E7B6A6871F}" dt="2025-08-13T06:30:23.034" v="3456"/>
          <ac:spMkLst>
            <pc:docMk/>
            <pc:sldMk cId="3437315717" sldId="4275"/>
            <ac:spMk id="91" creationId="{B497CCB5-5FC2-473C-AFCC-2430CEF1DF71}"/>
          </ac:spMkLst>
        </pc:spChg>
        <pc:spChg chg="del">
          <ac:chgData name="Edgars Garkājis" userId="d53d3226-fd97-4202-b19f-b5c32e3f7360" providerId="ADAL" clId="{7F1D4FD7-587D-4F41-B09A-52E7B6A6871F}" dt="2025-08-13T06:30:23.034" v="3456"/>
          <ac:spMkLst>
            <pc:docMk/>
            <pc:sldMk cId="3437315717" sldId="4275"/>
            <ac:spMk id="92" creationId="{599C8C75-BFDF-44E7-A028-EEB5EDD58817}"/>
          </ac:spMkLst>
        </pc:spChg>
        <pc:picChg chg="mod">
          <ac:chgData name="Edgars Garkājis" userId="d53d3226-fd97-4202-b19f-b5c32e3f7360" providerId="ADAL" clId="{7F1D4FD7-587D-4F41-B09A-52E7B6A6871F}" dt="2025-08-13T06:30:49.564" v="3461" actId="1076"/>
          <ac:picMkLst>
            <pc:docMk/>
            <pc:sldMk cId="3437315717" sldId="4275"/>
            <ac:picMk id="3" creationId="{6F854F5F-88AA-4C59-2ADF-C69DFB68216F}"/>
          </ac:picMkLst>
        </pc:picChg>
        <pc:picChg chg="mod">
          <ac:chgData name="Edgars Garkājis" userId="d53d3226-fd97-4202-b19f-b5c32e3f7360" providerId="ADAL" clId="{7F1D4FD7-587D-4F41-B09A-52E7B6A6871F}" dt="2025-08-13T06:30:37.889" v="3457" actId="1076"/>
          <ac:picMkLst>
            <pc:docMk/>
            <pc:sldMk cId="3437315717" sldId="4275"/>
            <ac:picMk id="9" creationId="{750CA4EE-B12B-E5D4-1C4C-7736E4F027E8}"/>
          </ac:picMkLst>
        </pc:picChg>
        <pc:picChg chg="mod">
          <ac:chgData name="Edgars Garkājis" userId="d53d3226-fd97-4202-b19f-b5c32e3f7360" providerId="ADAL" clId="{7F1D4FD7-587D-4F41-B09A-52E7B6A6871F}" dt="2025-08-13T06:30:47.297" v="3459" actId="1076"/>
          <ac:picMkLst>
            <pc:docMk/>
            <pc:sldMk cId="3437315717" sldId="4275"/>
            <ac:picMk id="12" creationId="{7ECE2D00-F7F3-72F9-2696-0C622206A80D}"/>
          </ac:picMkLst>
        </pc:picChg>
        <pc:picChg chg="mod">
          <ac:chgData name="Edgars Garkājis" userId="d53d3226-fd97-4202-b19f-b5c32e3f7360" providerId="ADAL" clId="{7F1D4FD7-587D-4F41-B09A-52E7B6A6871F}" dt="2025-08-13T06:30:48.581" v="3460" actId="1076"/>
          <ac:picMkLst>
            <pc:docMk/>
            <pc:sldMk cId="3437315717" sldId="4275"/>
            <ac:picMk id="21" creationId="{FDB312DE-1415-A5FD-DDBC-2E8319C0A7AB}"/>
          </ac:picMkLst>
        </pc:picChg>
      </pc:sldChg>
      <pc:sldChg chg="add del">
        <pc:chgData name="Edgars Garkājis" userId="d53d3226-fd97-4202-b19f-b5c32e3f7360" providerId="ADAL" clId="{7F1D4FD7-587D-4F41-B09A-52E7B6A6871F}" dt="2025-08-13T13:05:20.137" v="7381" actId="47"/>
        <pc:sldMkLst>
          <pc:docMk/>
          <pc:sldMk cId="3695871392" sldId="4276"/>
        </pc:sldMkLst>
      </pc:sldChg>
      <pc:sldChg chg="addSp delSp modSp add del mod modNotesTx">
        <pc:chgData name="Edgars Garkājis" userId="d53d3226-fd97-4202-b19f-b5c32e3f7360" providerId="ADAL" clId="{7F1D4FD7-587D-4F41-B09A-52E7B6A6871F}" dt="2025-08-13T12:46:47.082" v="7293" actId="207"/>
        <pc:sldMkLst>
          <pc:docMk/>
          <pc:sldMk cId="2470141279" sldId="4277"/>
        </pc:sldMkLst>
        <pc:spChg chg="add del mod">
          <ac:chgData name="Edgars Garkājis" userId="d53d3226-fd97-4202-b19f-b5c32e3f7360" providerId="ADAL" clId="{7F1D4FD7-587D-4F41-B09A-52E7B6A6871F}" dt="2025-08-13T09:48:35.022" v="5778" actId="478"/>
          <ac:spMkLst>
            <pc:docMk/>
            <pc:sldMk cId="2470141279" sldId="4277"/>
            <ac:spMk id="8" creationId="{81EA916E-E13F-F7F3-D376-2603F838BA8B}"/>
          </ac:spMkLst>
        </pc:spChg>
        <pc:spChg chg="add mod">
          <ac:chgData name="Edgars Garkājis" userId="d53d3226-fd97-4202-b19f-b5c32e3f7360" providerId="ADAL" clId="{7F1D4FD7-587D-4F41-B09A-52E7B6A6871F}" dt="2025-08-13T12:46:42.578" v="7292" actId="207"/>
          <ac:spMkLst>
            <pc:docMk/>
            <pc:sldMk cId="2470141279" sldId="4277"/>
            <ac:spMk id="9" creationId="{65152B1D-C167-6A27-0E5F-83B3F6B802B7}"/>
          </ac:spMkLst>
        </pc:spChg>
        <pc:spChg chg="mod">
          <ac:chgData name="Edgars Garkājis" userId="d53d3226-fd97-4202-b19f-b5c32e3f7360" providerId="ADAL" clId="{7F1D4FD7-587D-4F41-B09A-52E7B6A6871F}" dt="2025-08-13T12:46:47.082" v="7293" actId="207"/>
          <ac:spMkLst>
            <pc:docMk/>
            <pc:sldMk cId="2470141279" sldId="4277"/>
            <ac:spMk id="19" creationId="{3EB3CC9B-DA03-E4D3-9302-FDC235761EB7}"/>
          </ac:spMkLst>
        </pc:spChg>
        <pc:spChg chg="del mod">
          <ac:chgData name="Edgars Garkājis" userId="d53d3226-fd97-4202-b19f-b5c32e3f7360" providerId="ADAL" clId="{7F1D4FD7-587D-4F41-B09A-52E7B6A6871F}" dt="2025-08-13T09:48:31.599" v="5777" actId="478"/>
          <ac:spMkLst>
            <pc:docMk/>
            <pc:sldMk cId="2470141279" sldId="4277"/>
            <ac:spMk id="13315" creationId="{6A93865A-35F5-F44B-C5D5-EDAE148AFA20}"/>
          </ac:spMkLst>
        </pc:spChg>
      </pc:sldChg>
      <pc:sldChg chg="del">
        <pc:chgData name="Edgars Garkājis" userId="d53d3226-fd97-4202-b19f-b5c32e3f7360" providerId="ADAL" clId="{7F1D4FD7-587D-4F41-B09A-52E7B6A6871F}" dt="2025-08-13T13:05:35.132" v="7392" actId="47"/>
        <pc:sldMkLst>
          <pc:docMk/>
          <pc:sldMk cId="2331131106" sldId="4278"/>
        </pc:sldMkLst>
      </pc:sldChg>
      <pc:sldChg chg="add">
        <pc:chgData name="Edgars Garkājis" userId="d53d3226-fd97-4202-b19f-b5c32e3f7360" providerId="ADAL" clId="{7F1D4FD7-587D-4F41-B09A-52E7B6A6871F}" dt="2025-08-13T10:07:56.599" v="6339"/>
        <pc:sldMkLst>
          <pc:docMk/>
          <pc:sldMk cId="3799844115" sldId="4278"/>
        </pc:sldMkLst>
      </pc:sldChg>
      <pc:sldChg chg="addSp delSp modSp add mod setBg delDesignElem modNotesTx">
        <pc:chgData name="Edgars Garkājis" userId="d53d3226-fd97-4202-b19f-b5c32e3f7360" providerId="ADAL" clId="{7F1D4FD7-587D-4F41-B09A-52E7B6A6871F}" dt="2025-08-13T13:33:14.223" v="7433" actId="1076"/>
        <pc:sldMkLst>
          <pc:docMk/>
          <pc:sldMk cId="1968650146" sldId="4279"/>
        </pc:sldMkLst>
        <pc:spChg chg="add del mod">
          <ac:chgData name="Edgars Garkājis" userId="d53d3226-fd97-4202-b19f-b5c32e3f7360" providerId="ADAL" clId="{7F1D4FD7-587D-4F41-B09A-52E7B6A6871F}" dt="2025-08-13T10:47:33.513" v="6411" actId="478"/>
          <ac:spMkLst>
            <pc:docMk/>
            <pc:sldMk cId="1968650146" sldId="4279"/>
            <ac:spMk id="2" creationId="{A1549FFD-ACDD-123E-286E-DF9CCE8AB2FF}"/>
          </ac:spMkLst>
        </pc:spChg>
        <pc:spChg chg="add mod">
          <ac:chgData name="Edgars Garkājis" userId="d53d3226-fd97-4202-b19f-b5c32e3f7360" providerId="ADAL" clId="{7F1D4FD7-587D-4F41-B09A-52E7B6A6871F}" dt="2025-08-13T10:48:30.511" v="6437" actId="1076"/>
          <ac:spMkLst>
            <pc:docMk/>
            <pc:sldMk cId="1968650146" sldId="4279"/>
            <ac:spMk id="4" creationId="{BC7FD6EB-8660-68C9-0043-4671144327A7}"/>
          </ac:spMkLst>
        </pc:spChg>
        <pc:spChg chg="mod">
          <ac:chgData name="Edgars Garkājis" userId="d53d3226-fd97-4202-b19f-b5c32e3f7360" providerId="ADAL" clId="{7F1D4FD7-587D-4F41-B09A-52E7B6A6871F}" dt="2025-08-13T10:49:10.523" v="6460" actId="113"/>
          <ac:spMkLst>
            <pc:docMk/>
            <pc:sldMk cId="1968650146" sldId="4279"/>
            <ac:spMk id="20" creationId="{8E3AF03F-D949-303B-85FD-45D11D5CAF7E}"/>
          </ac:spMkLst>
        </pc:spChg>
        <pc:spChg chg="mod">
          <ac:chgData name="Edgars Garkājis" userId="d53d3226-fd97-4202-b19f-b5c32e3f7360" providerId="ADAL" clId="{7F1D4FD7-587D-4F41-B09A-52E7B6A6871F}" dt="2025-08-13T13:33:14.223" v="7433" actId="1076"/>
          <ac:spMkLst>
            <pc:docMk/>
            <pc:sldMk cId="1968650146" sldId="4279"/>
            <ac:spMk id="32" creationId="{B140D168-E662-BC0A-42E5-119A4DCF0294}"/>
          </ac:spMkLst>
        </pc:spChg>
        <pc:spChg chg="del mod ord">
          <ac:chgData name="Edgars Garkājis" userId="d53d3226-fd97-4202-b19f-b5c32e3f7360" providerId="ADAL" clId="{7F1D4FD7-587D-4F41-B09A-52E7B6A6871F}" dt="2025-08-13T10:48:26.761" v="6436" actId="478"/>
          <ac:spMkLst>
            <pc:docMk/>
            <pc:sldMk cId="1968650146" sldId="4279"/>
            <ac:spMk id="51" creationId="{6F73A744-F321-1780-8B8C-B8B51B1463A4}"/>
          </ac:spMkLst>
        </pc:spChg>
        <pc:spChg chg="del">
          <ac:chgData name="Edgars Garkājis" userId="d53d3226-fd97-4202-b19f-b5c32e3f7360" providerId="ADAL" clId="{7F1D4FD7-587D-4F41-B09A-52E7B6A6871F}" dt="2025-08-13T10:10:33.813" v="6345"/>
          <ac:spMkLst>
            <pc:docMk/>
            <pc:sldMk cId="1968650146" sldId="4279"/>
            <ac:spMk id="91" creationId="{B497CCB5-5FC2-473C-AFCC-2430CEF1DF71}"/>
          </ac:spMkLst>
        </pc:spChg>
        <pc:spChg chg="del">
          <ac:chgData name="Edgars Garkājis" userId="d53d3226-fd97-4202-b19f-b5c32e3f7360" providerId="ADAL" clId="{7F1D4FD7-587D-4F41-B09A-52E7B6A6871F}" dt="2025-08-13T10:10:33.813" v="6345"/>
          <ac:spMkLst>
            <pc:docMk/>
            <pc:sldMk cId="1968650146" sldId="4279"/>
            <ac:spMk id="92" creationId="{599C8C75-BFDF-44E7-A028-EEB5EDD58817}"/>
          </ac:spMkLst>
        </pc:spChg>
      </pc:sldChg>
      <pc:sldChg chg="addSp delSp modSp add mod ord">
        <pc:chgData name="Edgars Garkājis" userId="d53d3226-fd97-4202-b19f-b5c32e3f7360" providerId="ADAL" clId="{7F1D4FD7-587D-4F41-B09A-52E7B6A6871F}" dt="2025-08-13T13:44:39.709" v="7528" actId="20577"/>
        <pc:sldMkLst>
          <pc:docMk/>
          <pc:sldMk cId="3824230469" sldId="4280"/>
        </pc:sldMkLst>
        <pc:spChg chg="del">
          <ac:chgData name="Edgars Garkājis" userId="d53d3226-fd97-4202-b19f-b5c32e3f7360" providerId="ADAL" clId="{7F1D4FD7-587D-4F41-B09A-52E7B6A6871F}" dt="2025-08-13T10:36:08.657" v="6369" actId="478"/>
          <ac:spMkLst>
            <pc:docMk/>
            <pc:sldMk cId="3824230469" sldId="4280"/>
            <ac:spMk id="2" creationId="{0FB5C925-8FA6-81F2-56D9-B5D7A7C4F729}"/>
          </ac:spMkLst>
        </pc:spChg>
        <pc:spChg chg="del mod">
          <ac:chgData name="Edgars Garkājis" userId="d53d3226-fd97-4202-b19f-b5c32e3f7360" providerId="ADAL" clId="{7F1D4FD7-587D-4F41-B09A-52E7B6A6871F}" dt="2025-08-13T10:36:43.744" v="6376" actId="478"/>
          <ac:spMkLst>
            <pc:docMk/>
            <pc:sldMk cId="3824230469" sldId="4280"/>
            <ac:spMk id="3" creationId="{7B8411BD-750F-02D1-6E88-D6FB56C8EED6}"/>
          </ac:spMkLst>
        </pc:spChg>
        <pc:spChg chg="del">
          <ac:chgData name="Edgars Garkājis" userId="d53d3226-fd97-4202-b19f-b5c32e3f7360" providerId="ADAL" clId="{7F1D4FD7-587D-4F41-B09A-52E7B6A6871F}" dt="2025-08-13T10:36:12.002" v="6372" actId="478"/>
          <ac:spMkLst>
            <pc:docMk/>
            <pc:sldMk cId="3824230469" sldId="4280"/>
            <ac:spMk id="4" creationId="{1B167C59-D568-10E6-62C3-4553A785D712}"/>
          </ac:spMkLst>
        </pc:spChg>
        <pc:spChg chg="del">
          <ac:chgData name="Edgars Garkājis" userId="d53d3226-fd97-4202-b19f-b5c32e3f7360" providerId="ADAL" clId="{7F1D4FD7-587D-4F41-B09A-52E7B6A6871F}" dt="2025-08-13T10:36:04.257" v="6366" actId="478"/>
          <ac:spMkLst>
            <pc:docMk/>
            <pc:sldMk cId="3824230469" sldId="4280"/>
            <ac:spMk id="5" creationId="{41E5CABE-9BE0-8F85-34E4-FD02EA22980F}"/>
          </ac:spMkLst>
        </pc:spChg>
        <pc:spChg chg="del">
          <ac:chgData name="Edgars Garkājis" userId="d53d3226-fd97-4202-b19f-b5c32e3f7360" providerId="ADAL" clId="{7F1D4FD7-587D-4F41-B09A-52E7B6A6871F}" dt="2025-08-13T13:35:23.774" v="7446" actId="478"/>
          <ac:spMkLst>
            <pc:docMk/>
            <pc:sldMk cId="3824230469" sldId="4280"/>
            <ac:spMk id="5" creationId="{8A87E5C8-AB2C-66BF-94D1-9ECFB7E5D94A}"/>
          </ac:spMkLst>
        </pc:spChg>
        <pc:spChg chg="del">
          <ac:chgData name="Edgars Garkājis" userId="d53d3226-fd97-4202-b19f-b5c32e3f7360" providerId="ADAL" clId="{7F1D4FD7-587D-4F41-B09A-52E7B6A6871F}" dt="2025-08-13T10:36:03.505" v="6365" actId="478"/>
          <ac:spMkLst>
            <pc:docMk/>
            <pc:sldMk cId="3824230469" sldId="4280"/>
            <ac:spMk id="6" creationId="{1CDCAC6B-AFB1-CF66-C173-718AF4199512}"/>
          </ac:spMkLst>
        </pc:spChg>
        <pc:spChg chg="del">
          <ac:chgData name="Edgars Garkājis" userId="d53d3226-fd97-4202-b19f-b5c32e3f7360" providerId="ADAL" clId="{7F1D4FD7-587D-4F41-B09A-52E7B6A6871F}" dt="2025-08-13T10:36:05.824" v="6367" actId="478"/>
          <ac:spMkLst>
            <pc:docMk/>
            <pc:sldMk cId="3824230469" sldId="4280"/>
            <ac:spMk id="7" creationId="{154F8354-B63F-F7D4-041E-B856907C6B75}"/>
          </ac:spMkLst>
        </pc:spChg>
        <pc:spChg chg="del">
          <ac:chgData name="Edgars Garkājis" userId="d53d3226-fd97-4202-b19f-b5c32e3f7360" providerId="ADAL" clId="{7F1D4FD7-587D-4F41-B09A-52E7B6A6871F}" dt="2025-08-13T10:36:00.337" v="6364" actId="478"/>
          <ac:spMkLst>
            <pc:docMk/>
            <pc:sldMk cId="3824230469" sldId="4280"/>
            <ac:spMk id="8" creationId="{D9A16E66-8756-958B-D70E-42A5295A7C18}"/>
          </ac:spMkLst>
        </pc:spChg>
        <pc:spChg chg="del mod">
          <ac:chgData name="Edgars Garkājis" userId="d53d3226-fd97-4202-b19f-b5c32e3f7360" providerId="ADAL" clId="{7F1D4FD7-587D-4F41-B09A-52E7B6A6871F}" dt="2025-08-13T10:35:54.257" v="6363" actId="478"/>
          <ac:spMkLst>
            <pc:docMk/>
            <pc:sldMk cId="3824230469" sldId="4280"/>
            <ac:spMk id="10" creationId="{8D19B64B-8269-ED2E-77F1-95258154FCC5}"/>
          </ac:spMkLst>
        </pc:spChg>
        <pc:spChg chg="del">
          <ac:chgData name="Edgars Garkājis" userId="d53d3226-fd97-4202-b19f-b5c32e3f7360" providerId="ADAL" clId="{7F1D4FD7-587D-4F41-B09A-52E7B6A6871F}" dt="2025-08-13T10:36:13.504" v="6373" actId="478"/>
          <ac:spMkLst>
            <pc:docMk/>
            <pc:sldMk cId="3824230469" sldId="4280"/>
            <ac:spMk id="12" creationId="{A647A6C0-E6D8-67E5-914C-C762D44EDFD3}"/>
          </ac:spMkLst>
        </pc:spChg>
        <pc:spChg chg="del">
          <ac:chgData name="Edgars Garkājis" userId="d53d3226-fd97-4202-b19f-b5c32e3f7360" providerId="ADAL" clId="{7F1D4FD7-587D-4F41-B09A-52E7B6A6871F}" dt="2025-08-13T10:36:07.280" v="6368" actId="478"/>
          <ac:spMkLst>
            <pc:docMk/>
            <pc:sldMk cId="3824230469" sldId="4280"/>
            <ac:spMk id="14" creationId="{FE0BDEA8-87E2-7B9F-B7B1-74DD180D5054}"/>
          </ac:spMkLst>
        </pc:spChg>
        <pc:spChg chg="add del mod">
          <ac:chgData name="Edgars Garkājis" userId="d53d3226-fd97-4202-b19f-b5c32e3f7360" providerId="ADAL" clId="{7F1D4FD7-587D-4F41-B09A-52E7B6A6871F}" dt="2025-08-13T13:35:10.398" v="7435" actId="478"/>
          <ac:spMkLst>
            <pc:docMk/>
            <pc:sldMk cId="3824230469" sldId="4280"/>
            <ac:spMk id="15" creationId="{19ED648D-AD5A-79A4-5556-288C320BE176}"/>
          </ac:spMkLst>
        </pc:spChg>
        <pc:spChg chg="add del mod">
          <ac:chgData name="Edgars Garkājis" userId="d53d3226-fd97-4202-b19f-b5c32e3f7360" providerId="ADAL" clId="{7F1D4FD7-587D-4F41-B09A-52E7B6A6871F}" dt="2025-08-13T10:36:46.608" v="6377" actId="478"/>
          <ac:spMkLst>
            <pc:docMk/>
            <pc:sldMk cId="3824230469" sldId="4280"/>
            <ac:spMk id="16" creationId="{6F6C8374-7A9B-08B3-5FC6-8CF102223EC4}"/>
          </ac:spMkLst>
        </pc:spChg>
        <pc:spChg chg="add del mod">
          <ac:chgData name="Edgars Garkājis" userId="d53d3226-fd97-4202-b19f-b5c32e3f7360" providerId="ADAL" clId="{7F1D4FD7-587D-4F41-B09A-52E7B6A6871F}" dt="2025-08-13T13:35:14.486" v="7438" actId="478"/>
          <ac:spMkLst>
            <pc:docMk/>
            <pc:sldMk cId="3824230469" sldId="4280"/>
            <ac:spMk id="17" creationId="{D5AD4101-143C-DAF1-DD7F-47F75F772814}"/>
          </ac:spMkLst>
        </pc:spChg>
        <pc:spChg chg="add del mod">
          <ac:chgData name="Edgars Garkājis" userId="d53d3226-fd97-4202-b19f-b5c32e3f7360" providerId="ADAL" clId="{7F1D4FD7-587D-4F41-B09A-52E7B6A6871F}" dt="2025-08-13T13:35:15.678" v="7439" actId="478"/>
          <ac:spMkLst>
            <pc:docMk/>
            <pc:sldMk cId="3824230469" sldId="4280"/>
            <ac:spMk id="18" creationId="{C9BAC50B-F0EB-4D51-D4DD-FDB5C7410B4C}"/>
          </ac:spMkLst>
        </pc:spChg>
        <pc:spChg chg="add del mod">
          <ac:chgData name="Edgars Garkājis" userId="d53d3226-fd97-4202-b19f-b5c32e3f7360" providerId="ADAL" clId="{7F1D4FD7-587D-4F41-B09A-52E7B6A6871F}" dt="2025-08-13T13:35:18.122" v="7441" actId="478"/>
          <ac:spMkLst>
            <pc:docMk/>
            <pc:sldMk cId="3824230469" sldId="4280"/>
            <ac:spMk id="19" creationId="{15C33179-6AB7-13D9-2E3E-5E46BAF1FA76}"/>
          </ac:spMkLst>
        </pc:spChg>
        <pc:spChg chg="add mod">
          <ac:chgData name="Edgars Garkājis" userId="d53d3226-fd97-4202-b19f-b5c32e3f7360" providerId="ADAL" clId="{7F1D4FD7-587D-4F41-B09A-52E7B6A6871F}" dt="2025-08-13T10:39:38.209" v="6387" actId="1076"/>
          <ac:spMkLst>
            <pc:docMk/>
            <pc:sldMk cId="3824230469" sldId="4280"/>
            <ac:spMk id="20" creationId="{757A9C67-0EE2-3488-4412-95A04870098D}"/>
          </ac:spMkLst>
        </pc:spChg>
        <pc:spChg chg="add del mod">
          <ac:chgData name="Edgars Garkājis" userId="d53d3226-fd97-4202-b19f-b5c32e3f7360" providerId="ADAL" clId="{7F1D4FD7-587D-4F41-B09A-52E7B6A6871F}" dt="2025-08-13T13:35:19.156" v="7442" actId="478"/>
          <ac:spMkLst>
            <pc:docMk/>
            <pc:sldMk cId="3824230469" sldId="4280"/>
            <ac:spMk id="23" creationId="{7FE88C72-7E8F-2B2C-93CF-B317A6CBB86C}"/>
          </ac:spMkLst>
        </pc:spChg>
        <pc:spChg chg="add del mod">
          <ac:chgData name="Edgars Garkājis" userId="d53d3226-fd97-4202-b19f-b5c32e3f7360" providerId="ADAL" clId="{7F1D4FD7-587D-4F41-B09A-52E7B6A6871F}" dt="2025-08-13T13:35:20.675" v="7443" actId="478"/>
          <ac:spMkLst>
            <pc:docMk/>
            <pc:sldMk cId="3824230469" sldId="4280"/>
            <ac:spMk id="24" creationId="{53D2F65E-6489-C2D3-1550-6046075F61C9}"/>
          </ac:spMkLst>
        </pc:spChg>
        <pc:spChg chg="add del mod">
          <ac:chgData name="Edgars Garkājis" userId="d53d3226-fd97-4202-b19f-b5c32e3f7360" providerId="ADAL" clId="{7F1D4FD7-587D-4F41-B09A-52E7B6A6871F}" dt="2025-08-13T13:35:11.941" v="7436" actId="478"/>
          <ac:spMkLst>
            <pc:docMk/>
            <pc:sldMk cId="3824230469" sldId="4280"/>
            <ac:spMk id="26" creationId="{A9FE3C0E-C84E-3E2E-45A4-4F2C15CAEB97}"/>
          </ac:spMkLst>
        </pc:spChg>
        <pc:spChg chg="add del mod">
          <ac:chgData name="Edgars Garkājis" userId="d53d3226-fd97-4202-b19f-b5c32e3f7360" providerId="ADAL" clId="{7F1D4FD7-587D-4F41-B09A-52E7B6A6871F}" dt="2025-08-13T13:35:13.331" v="7437" actId="478"/>
          <ac:spMkLst>
            <pc:docMk/>
            <pc:sldMk cId="3824230469" sldId="4280"/>
            <ac:spMk id="27" creationId="{CA0EB762-37C0-D34E-E7C5-483CCE62BA8E}"/>
          </ac:spMkLst>
        </pc:spChg>
        <pc:spChg chg="add del mod">
          <ac:chgData name="Edgars Garkājis" userId="d53d3226-fd97-4202-b19f-b5c32e3f7360" providerId="ADAL" clId="{7F1D4FD7-587D-4F41-B09A-52E7B6A6871F}" dt="2025-08-13T13:35:16.854" v="7440" actId="478"/>
          <ac:spMkLst>
            <pc:docMk/>
            <pc:sldMk cId="3824230469" sldId="4280"/>
            <ac:spMk id="28" creationId="{751EF01F-6E56-235F-F631-F14F45857532}"/>
          </ac:spMkLst>
        </pc:spChg>
        <pc:spChg chg="mod">
          <ac:chgData name="Edgars Garkājis" userId="d53d3226-fd97-4202-b19f-b5c32e3f7360" providerId="ADAL" clId="{7F1D4FD7-587D-4F41-B09A-52E7B6A6871F}" dt="2025-08-13T13:35:34.329" v="7449"/>
          <ac:spMkLst>
            <pc:docMk/>
            <pc:sldMk cId="3824230469" sldId="4280"/>
            <ac:spMk id="37" creationId="{C68CC6D5-FFA0-CB63-4614-5AF09664A06A}"/>
          </ac:spMkLst>
        </pc:spChg>
        <pc:spChg chg="add mod">
          <ac:chgData name="Edgars Garkājis" userId="d53d3226-fd97-4202-b19f-b5c32e3f7360" providerId="ADAL" clId="{7F1D4FD7-587D-4F41-B09A-52E7B6A6871F}" dt="2025-08-13T13:35:34.329" v="7449"/>
          <ac:spMkLst>
            <pc:docMk/>
            <pc:sldMk cId="3824230469" sldId="4280"/>
            <ac:spMk id="46" creationId="{F8CD0921-5505-0353-4E40-9D3334253F0B}"/>
          </ac:spMkLst>
        </pc:spChg>
        <pc:spChg chg="mod">
          <ac:chgData name="Edgars Garkājis" userId="d53d3226-fd97-4202-b19f-b5c32e3f7360" providerId="ADAL" clId="{7F1D4FD7-587D-4F41-B09A-52E7B6A6871F}" dt="2025-08-13T13:35:34.329" v="7449"/>
          <ac:spMkLst>
            <pc:docMk/>
            <pc:sldMk cId="3824230469" sldId="4280"/>
            <ac:spMk id="59" creationId="{1BB5215E-33C4-9C78-3030-8BFCB2AC84BE}"/>
          </ac:spMkLst>
        </pc:spChg>
        <pc:spChg chg="mod">
          <ac:chgData name="Edgars Garkājis" userId="d53d3226-fd97-4202-b19f-b5c32e3f7360" providerId="ADAL" clId="{7F1D4FD7-587D-4F41-B09A-52E7B6A6871F}" dt="2025-08-13T13:35:34.329" v="7449"/>
          <ac:spMkLst>
            <pc:docMk/>
            <pc:sldMk cId="3824230469" sldId="4280"/>
            <ac:spMk id="13315" creationId="{4989B384-E362-5F82-D2B8-52BDCBD84C96}"/>
          </ac:spMkLst>
        </pc:spChg>
        <pc:spChg chg="mod">
          <ac:chgData name="Edgars Garkājis" userId="d53d3226-fd97-4202-b19f-b5c32e3f7360" providerId="ADAL" clId="{7F1D4FD7-587D-4F41-B09A-52E7B6A6871F}" dt="2025-08-13T13:35:34.329" v="7449"/>
          <ac:spMkLst>
            <pc:docMk/>
            <pc:sldMk cId="3824230469" sldId="4280"/>
            <ac:spMk id="13320" creationId="{D46B8475-9574-20FB-C6DE-B3F548D577BD}"/>
          </ac:spMkLst>
        </pc:spChg>
        <pc:spChg chg="mod">
          <ac:chgData name="Edgars Garkājis" userId="d53d3226-fd97-4202-b19f-b5c32e3f7360" providerId="ADAL" clId="{7F1D4FD7-587D-4F41-B09A-52E7B6A6871F}" dt="2025-08-13T13:35:34.329" v="7449"/>
          <ac:spMkLst>
            <pc:docMk/>
            <pc:sldMk cId="3824230469" sldId="4280"/>
            <ac:spMk id="13322" creationId="{F56998D3-DFCC-7EA0-A288-101FB9B5DF9E}"/>
          </ac:spMkLst>
        </pc:spChg>
        <pc:spChg chg="mod">
          <ac:chgData name="Edgars Garkājis" userId="d53d3226-fd97-4202-b19f-b5c32e3f7360" providerId="ADAL" clId="{7F1D4FD7-587D-4F41-B09A-52E7B6A6871F}" dt="2025-08-13T13:35:34.329" v="7449"/>
          <ac:spMkLst>
            <pc:docMk/>
            <pc:sldMk cId="3824230469" sldId="4280"/>
            <ac:spMk id="13331" creationId="{0DD9A607-82EF-4C33-B7CA-64D557456771}"/>
          </ac:spMkLst>
        </pc:spChg>
        <pc:spChg chg="mod">
          <ac:chgData name="Edgars Garkājis" userId="d53d3226-fd97-4202-b19f-b5c32e3f7360" providerId="ADAL" clId="{7F1D4FD7-587D-4F41-B09A-52E7B6A6871F}" dt="2025-08-13T13:35:34.329" v="7449"/>
          <ac:spMkLst>
            <pc:docMk/>
            <pc:sldMk cId="3824230469" sldId="4280"/>
            <ac:spMk id="13336" creationId="{6E254CE7-58CD-A0DB-1FFA-B9372ED9AE53}"/>
          </ac:spMkLst>
        </pc:spChg>
        <pc:spChg chg="mod">
          <ac:chgData name="Edgars Garkājis" userId="d53d3226-fd97-4202-b19f-b5c32e3f7360" providerId="ADAL" clId="{7F1D4FD7-587D-4F41-B09A-52E7B6A6871F}" dt="2025-08-13T13:35:34.329" v="7449"/>
          <ac:spMkLst>
            <pc:docMk/>
            <pc:sldMk cId="3824230469" sldId="4280"/>
            <ac:spMk id="13338" creationId="{E0AFB3F3-4833-87DF-16BD-9F78FF23E4AC}"/>
          </ac:spMkLst>
        </pc:spChg>
        <pc:spChg chg="mod">
          <ac:chgData name="Edgars Garkājis" userId="d53d3226-fd97-4202-b19f-b5c32e3f7360" providerId="ADAL" clId="{7F1D4FD7-587D-4F41-B09A-52E7B6A6871F}" dt="2025-08-13T13:35:34.329" v="7449"/>
          <ac:spMkLst>
            <pc:docMk/>
            <pc:sldMk cId="3824230469" sldId="4280"/>
            <ac:spMk id="13339" creationId="{BD535708-1F2A-179E-DEAC-86A6CFA8E019}"/>
          </ac:spMkLst>
        </pc:spChg>
        <pc:spChg chg="add mod">
          <ac:chgData name="Edgars Garkājis" userId="d53d3226-fd97-4202-b19f-b5c32e3f7360" providerId="ADAL" clId="{7F1D4FD7-587D-4F41-B09A-52E7B6A6871F}" dt="2025-08-13T13:36:16.012" v="7450"/>
          <ac:spMkLst>
            <pc:docMk/>
            <pc:sldMk cId="3824230469" sldId="4280"/>
            <ac:spMk id="13343" creationId="{7790F6A9-E0AB-A85F-29FD-EB14DD3EB1AF}"/>
          </ac:spMkLst>
        </pc:spChg>
        <pc:spChg chg="add mod">
          <ac:chgData name="Edgars Garkājis" userId="d53d3226-fd97-4202-b19f-b5c32e3f7360" providerId="ADAL" clId="{7F1D4FD7-587D-4F41-B09A-52E7B6A6871F}" dt="2025-08-13T13:36:16.012" v="7450"/>
          <ac:spMkLst>
            <pc:docMk/>
            <pc:sldMk cId="3824230469" sldId="4280"/>
            <ac:spMk id="13344" creationId="{AF8C12D3-2AB4-81D3-DD31-F91F1FA0EF7C}"/>
          </ac:spMkLst>
        </pc:spChg>
        <pc:spChg chg="add mod">
          <ac:chgData name="Edgars Garkājis" userId="d53d3226-fd97-4202-b19f-b5c32e3f7360" providerId="ADAL" clId="{7F1D4FD7-587D-4F41-B09A-52E7B6A6871F}" dt="2025-08-13T13:36:16.012" v="7450"/>
          <ac:spMkLst>
            <pc:docMk/>
            <pc:sldMk cId="3824230469" sldId="4280"/>
            <ac:spMk id="13345" creationId="{3F6166FC-7D67-C670-F6DC-4DFA3F8A7E5F}"/>
          </ac:spMkLst>
        </pc:spChg>
        <pc:spChg chg="add mod">
          <ac:chgData name="Edgars Garkājis" userId="d53d3226-fd97-4202-b19f-b5c32e3f7360" providerId="ADAL" clId="{7F1D4FD7-587D-4F41-B09A-52E7B6A6871F}" dt="2025-08-13T13:36:16.012" v="7450"/>
          <ac:spMkLst>
            <pc:docMk/>
            <pc:sldMk cId="3824230469" sldId="4280"/>
            <ac:spMk id="13346" creationId="{25B2991C-E168-B4A9-4AB1-DEC5D47E100B}"/>
          </ac:spMkLst>
        </pc:spChg>
        <pc:spChg chg="add mod">
          <ac:chgData name="Edgars Garkājis" userId="d53d3226-fd97-4202-b19f-b5c32e3f7360" providerId="ADAL" clId="{7F1D4FD7-587D-4F41-B09A-52E7B6A6871F}" dt="2025-08-13T13:36:16.012" v="7450"/>
          <ac:spMkLst>
            <pc:docMk/>
            <pc:sldMk cId="3824230469" sldId="4280"/>
            <ac:spMk id="13347" creationId="{7844C40E-8943-C4F7-2D91-27B615177FB1}"/>
          </ac:spMkLst>
        </pc:spChg>
        <pc:spChg chg="add mod">
          <ac:chgData name="Edgars Garkājis" userId="d53d3226-fd97-4202-b19f-b5c32e3f7360" providerId="ADAL" clId="{7F1D4FD7-587D-4F41-B09A-52E7B6A6871F}" dt="2025-08-13T13:44:39.709" v="7528" actId="20577"/>
          <ac:spMkLst>
            <pc:docMk/>
            <pc:sldMk cId="3824230469" sldId="4280"/>
            <ac:spMk id="13348" creationId="{5BE2EC02-116B-8872-A843-E400A6A661BB}"/>
          </ac:spMkLst>
        </pc:spChg>
        <pc:grpChg chg="del">
          <ac:chgData name="Edgars Garkājis" userId="d53d3226-fd97-4202-b19f-b5c32e3f7360" providerId="ADAL" clId="{7F1D4FD7-587D-4F41-B09A-52E7B6A6871F}" dt="2025-08-13T13:35:23.029" v="7445" actId="478"/>
          <ac:grpSpMkLst>
            <pc:docMk/>
            <pc:sldMk cId="3824230469" sldId="4280"/>
            <ac:grpSpMk id="16" creationId="{A8ACA14D-1333-519D-3531-F4F7AE682375}"/>
          </ac:grpSpMkLst>
        </pc:grpChg>
        <pc:grpChg chg="del">
          <ac:chgData name="Edgars Garkājis" userId="d53d3226-fd97-4202-b19f-b5c32e3f7360" providerId="ADAL" clId="{7F1D4FD7-587D-4F41-B09A-52E7B6A6871F}" dt="2025-08-13T13:35:21.915" v="7444" actId="478"/>
          <ac:grpSpMkLst>
            <pc:docMk/>
            <pc:sldMk cId="3824230469" sldId="4280"/>
            <ac:grpSpMk id="29" creationId="{061F214F-5BF2-DA0C-A9AC-65D198001F9D}"/>
          </ac:grpSpMkLst>
        </pc:grpChg>
        <pc:grpChg chg="del">
          <ac:chgData name="Edgars Garkājis" userId="d53d3226-fd97-4202-b19f-b5c32e3f7360" providerId="ADAL" clId="{7F1D4FD7-587D-4F41-B09A-52E7B6A6871F}" dt="2025-08-13T13:35:24.601" v="7447" actId="478"/>
          <ac:grpSpMkLst>
            <pc:docMk/>
            <pc:sldMk cId="3824230469" sldId="4280"/>
            <ac:grpSpMk id="33" creationId="{3CCF01C5-6AA8-2585-E5D1-49268DFB4F20}"/>
          </ac:grpSpMkLst>
        </pc:grpChg>
        <pc:grpChg chg="del">
          <ac:chgData name="Edgars Garkājis" userId="d53d3226-fd97-4202-b19f-b5c32e3f7360" providerId="ADAL" clId="{7F1D4FD7-587D-4F41-B09A-52E7B6A6871F}" dt="2025-08-13T13:35:25.591" v="7448" actId="478"/>
          <ac:grpSpMkLst>
            <pc:docMk/>
            <pc:sldMk cId="3824230469" sldId="4280"/>
            <ac:grpSpMk id="38" creationId="{F4174E9E-3E6F-B4E1-C8C6-1C908EE81375}"/>
          </ac:grpSpMkLst>
        </pc:grpChg>
        <pc:picChg chg="del">
          <ac:chgData name="Edgars Garkājis" userId="d53d3226-fd97-4202-b19f-b5c32e3f7360" providerId="ADAL" clId="{7F1D4FD7-587D-4F41-B09A-52E7B6A6871F}" dt="2025-08-13T10:35:52.138" v="6361" actId="478"/>
          <ac:picMkLst>
            <pc:docMk/>
            <pc:sldMk cId="3824230469" sldId="4280"/>
            <ac:picMk id="9" creationId="{D6BDA31C-6405-4787-2979-9E74CD52A65F}"/>
          </ac:picMkLst>
        </pc:picChg>
        <pc:picChg chg="del">
          <ac:chgData name="Edgars Garkājis" userId="d53d3226-fd97-4202-b19f-b5c32e3f7360" providerId="ADAL" clId="{7F1D4FD7-587D-4F41-B09A-52E7B6A6871F}" dt="2025-08-13T10:36:11.065" v="6371" actId="478"/>
          <ac:picMkLst>
            <pc:docMk/>
            <pc:sldMk cId="3824230469" sldId="4280"/>
            <ac:picMk id="11" creationId="{2F14F1FB-7FA7-3268-8751-3CA367E555CA}"/>
          </ac:picMkLst>
        </pc:picChg>
        <pc:picChg chg="del">
          <ac:chgData name="Edgars Garkājis" userId="d53d3226-fd97-4202-b19f-b5c32e3f7360" providerId="ADAL" clId="{7F1D4FD7-587D-4F41-B09A-52E7B6A6871F}" dt="2025-08-13T10:36:09.777" v="6370" actId="478"/>
          <ac:picMkLst>
            <pc:docMk/>
            <pc:sldMk cId="3824230469" sldId="4280"/>
            <ac:picMk id="13" creationId="{07B8B64D-7529-3359-60E6-BBAC1911A92C}"/>
          </ac:picMkLst>
        </pc:picChg>
        <pc:picChg chg="add mod">
          <ac:chgData name="Edgars Garkājis" userId="d53d3226-fd97-4202-b19f-b5c32e3f7360" providerId="ADAL" clId="{7F1D4FD7-587D-4F41-B09A-52E7B6A6871F}" dt="2025-08-13T10:41:03.973" v="6398" actId="1076"/>
          <ac:picMkLst>
            <pc:docMk/>
            <pc:sldMk cId="3824230469" sldId="4280"/>
            <ac:picMk id="21" creationId="{47E52042-C0B5-53A8-BFA5-7558857E8E21}"/>
          </ac:picMkLst>
        </pc:picChg>
        <pc:picChg chg="mod">
          <ac:chgData name="Edgars Garkājis" userId="d53d3226-fd97-4202-b19f-b5c32e3f7360" providerId="ADAL" clId="{7F1D4FD7-587D-4F41-B09A-52E7B6A6871F}" dt="2025-08-13T10:41:06.414" v="6399" actId="1076"/>
          <ac:picMkLst>
            <pc:docMk/>
            <pc:sldMk cId="3824230469" sldId="4280"/>
            <ac:picMk id="22" creationId="{BD7C1DD8-3917-BA4D-1F2B-198292B41356}"/>
          </ac:picMkLst>
        </pc:picChg>
        <pc:picChg chg="add mod">
          <ac:chgData name="Edgars Garkājis" userId="d53d3226-fd97-4202-b19f-b5c32e3f7360" providerId="ADAL" clId="{7F1D4FD7-587D-4F41-B09A-52E7B6A6871F}" dt="2025-08-13T10:41:00.441" v="6397" actId="1076"/>
          <ac:picMkLst>
            <pc:docMk/>
            <pc:sldMk cId="3824230469" sldId="4280"/>
            <ac:picMk id="25" creationId="{D0BFC21D-39DE-AC28-8E07-EBECF79892FC}"/>
          </ac:picMkLst>
        </pc:picChg>
        <pc:picChg chg="add mod">
          <ac:chgData name="Edgars Garkājis" userId="d53d3226-fd97-4202-b19f-b5c32e3f7360" providerId="ADAL" clId="{7F1D4FD7-587D-4F41-B09A-52E7B6A6871F}" dt="2025-08-13T13:36:26.540" v="7451"/>
          <ac:picMkLst>
            <pc:docMk/>
            <pc:sldMk cId="3824230469" sldId="4280"/>
            <ac:picMk id="13349" creationId="{A893E4D6-2F63-B893-4F7D-BBDA58887A40}"/>
          </ac:picMkLst>
        </pc:picChg>
      </pc:sldChg>
      <pc:sldChg chg="addSp delSp modSp add del mod">
        <pc:chgData name="Edgars Garkājis" userId="d53d3226-fd97-4202-b19f-b5c32e3f7360" providerId="ADAL" clId="{7F1D4FD7-587D-4F41-B09A-52E7B6A6871F}" dt="2025-08-13T12:36:35.595" v="7242" actId="47"/>
        <pc:sldMkLst>
          <pc:docMk/>
          <pc:sldMk cId="1733565679" sldId="4281"/>
        </pc:sldMkLst>
        <pc:spChg chg="add del mod">
          <ac:chgData name="Edgars Garkājis" userId="d53d3226-fd97-4202-b19f-b5c32e3f7360" providerId="ADAL" clId="{7F1D4FD7-587D-4F41-B09A-52E7B6A6871F}" dt="2025-08-13T12:20:49.649" v="7186" actId="478"/>
          <ac:spMkLst>
            <pc:docMk/>
            <pc:sldMk cId="1733565679" sldId="4281"/>
            <ac:spMk id="2" creationId="{52C62F09-1D60-7BC6-6457-D109D28F2F76}"/>
          </ac:spMkLst>
        </pc:spChg>
        <pc:spChg chg="add mod">
          <ac:chgData name="Edgars Garkājis" userId="d53d3226-fd97-4202-b19f-b5c32e3f7360" providerId="ADAL" clId="{7F1D4FD7-587D-4F41-B09A-52E7B6A6871F}" dt="2025-08-13T12:22:38.044" v="7190" actId="1076"/>
          <ac:spMkLst>
            <pc:docMk/>
            <pc:sldMk cId="1733565679" sldId="4281"/>
            <ac:spMk id="4" creationId="{758B7B03-D19D-B1DF-0F36-E33E7A0E1557}"/>
          </ac:spMkLst>
        </pc:spChg>
        <pc:spChg chg="mod">
          <ac:chgData name="Edgars Garkājis" userId="d53d3226-fd97-4202-b19f-b5c32e3f7360" providerId="ADAL" clId="{7F1D4FD7-587D-4F41-B09A-52E7B6A6871F}" dt="2025-08-13T12:22:17.163" v="7188" actId="1076"/>
          <ac:spMkLst>
            <pc:docMk/>
            <pc:sldMk cId="1733565679" sldId="4281"/>
            <ac:spMk id="5" creationId="{2A332189-2CEC-3B7F-AB4A-73D84FBF5BC8}"/>
          </ac:spMkLst>
        </pc:spChg>
        <pc:spChg chg="mod">
          <ac:chgData name="Edgars Garkājis" userId="d53d3226-fd97-4202-b19f-b5c32e3f7360" providerId="ADAL" clId="{7F1D4FD7-587D-4F41-B09A-52E7B6A6871F}" dt="2025-08-13T12:19:50.842" v="7166" actId="6549"/>
          <ac:spMkLst>
            <pc:docMk/>
            <pc:sldMk cId="1733565679" sldId="4281"/>
            <ac:spMk id="9" creationId="{2163A598-0674-683B-5065-4F04816E7B21}"/>
          </ac:spMkLst>
        </pc:spChg>
        <pc:spChg chg="mod">
          <ac:chgData name="Edgars Garkājis" userId="d53d3226-fd97-4202-b19f-b5c32e3f7360" providerId="ADAL" clId="{7F1D4FD7-587D-4F41-B09A-52E7B6A6871F}" dt="2025-08-13T12:19:39.681" v="7165" actId="1076"/>
          <ac:spMkLst>
            <pc:docMk/>
            <pc:sldMk cId="1733565679" sldId="4281"/>
            <ac:spMk id="24578" creationId="{B3D3D4FC-622C-A8D9-7AD4-39D45A6813D7}"/>
          </ac:spMkLst>
        </pc:spChg>
        <pc:spChg chg="del">
          <ac:chgData name="Edgars Garkājis" userId="d53d3226-fd97-4202-b19f-b5c32e3f7360" providerId="ADAL" clId="{7F1D4FD7-587D-4F41-B09A-52E7B6A6871F}" dt="2025-08-13T12:20:40.791" v="7184" actId="478"/>
          <ac:spMkLst>
            <pc:docMk/>
            <pc:sldMk cId="1733565679" sldId="4281"/>
            <ac:spMk id="24579" creationId="{D25958EF-2BAD-32B0-4A25-3E87749E146B}"/>
          </ac:spMkLst>
        </pc:spChg>
        <pc:spChg chg="mod">
          <ac:chgData name="Edgars Garkājis" userId="d53d3226-fd97-4202-b19f-b5c32e3f7360" providerId="ADAL" clId="{7F1D4FD7-587D-4F41-B09A-52E7B6A6871F}" dt="2025-08-13T12:20:36.582" v="7183" actId="14100"/>
          <ac:spMkLst>
            <pc:docMk/>
            <pc:sldMk cId="1733565679" sldId="4281"/>
            <ac:spMk id="24609" creationId="{CECBA17F-BD1E-7CA8-F64E-94B2C260B2B1}"/>
          </ac:spMkLst>
        </pc:spChg>
        <pc:graphicFrameChg chg="del">
          <ac:chgData name="Edgars Garkājis" userId="d53d3226-fd97-4202-b19f-b5c32e3f7360" providerId="ADAL" clId="{7F1D4FD7-587D-4F41-B09A-52E7B6A6871F}" dt="2025-08-13T12:20:46.681" v="7185" actId="478"/>
          <ac:graphicFrameMkLst>
            <pc:docMk/>
            <pc:sldMk cId="1733565679" sldId="4281"/>
            <ac:graphicFrameMk id="3" creationId="{35CA43B7-D758-CAD2-4C34-9F948CF08F7D}"/>
          </ac:graphicFrameMkLst>
        </pc:graphicFrameChg>
      </pc:sldChg>
      <pc:sldChg chg="modSp add mod">
        <pc:chgData name="Edgars Garkājis" userId="d53d3226-fd97-4202-b19f-b5c32e3f7360" providerId="ADAL" clId="{7F1D4FD7-587D-4F41-B09A-52E7B6A6871F}" dt="2025-08-13T13:43:46.460" v="7515" actId="1076"/>
        <pc:sldMkLst>
          <pc:docMk/>
          <pc:sldMk cId="3796307388" sldId="4281"/>
        </pc:sldMkLst>
        <pc:spChg chg="mod">
          <ac:chgData name="Edgars Garkājis" userId="d53d3226-fd97-4202-b19f-b5c32e3f7360" providerId="ADAL" clId="{7F1D4FD7-587D-4F41-B09A-52E7B6A6871F}" dt="2025-08-13T13:43:46.460" v="7515" actId="1076"/>
          <ac:spMkLst>
            <pc:docMk/>
            <pc:sldMk cId="3796307388" sldId="4281"/>
            <ac:spMk id="15" creationId="{5CE00907-EBE6-E24A-A08B-FF07AC512CBA}"/>
          </ac:spMkLst>
        </pc:spChg>
      </pc:sldChg>
      <pc:sldMasterChg chg="delSldLayout">
        <pc:chgData name="Edgars Garkājis" userId="d53d3226-fd97-4202-b19f-b5c32e3f7360" providerId="ADAL" clId="{7F1D4FD7-587D-4F41-B09A-52E7B6A6871F}" dt="2025-08-13T13:05:47.626" v="7404" actId="47"/>
        <pc:sldMasterMkLst>
          <pc:docMk/>
          <pc:sldMasterMk cId="0" sldId="2147483648"/>
        </pc:sldMasterMkLst>
        <pc:sldLayoutChg chg="del">
          <pc:chgData name="Edgars Garkājis" userId="d53d3226-fd97-4202-b19f-b5c32e3f7360" providerId="ADAL" clId="{7F1D4FD7-587D-4F41-B09A-52E7B6A6871F}" dt="2025-08-13T13:05:47.626" v="7404" actId="47"/>
          <pc:sldLayoutMkLst>
            <pc:docMk/>
            <pc:sldMasterMk cId="0" sldId="2147483648"/>
            <pc:sldLayoutMk cId="2044626872" sldId="2147484072"/>
          </pc:sldLayoutMkLst>
        </pc:sldLayoutChg>
      </pc:sldMasterChg>
    </pc:docChg>
  </pc:docChgLst>
  <pc:docChgLst>
    <pc:chgData name="Austra Auziņa" userId="S::austraa@varam.gov.lv::f614f824-ff38-43b0-8c9d-d8bad28e1a8a" providerId="AD" clId="Web-{78830653-066F-A70F-C099-F6BEC21F2281}"/>
    <pc:docChg chg="modSld">
      <pc:chgData name="Austra Auziņa" userId="S::austraa@varam.gov.lv::f614f824-ff38-43b0-8c9d-d8bad28e1a8a" providerId="AD" clId="Web-{78830653-066F-A70F-C099-F6BEC21F2281}" dt="2025-08-13T13:13:34.535" v="10" actId="20577"/>
      <pc:docMkLst>
        <pc:docMk/>
      </pc:docMkLst>
      <pc:sldChg chg="modSp modCm">
        <pc:chgData name="Austra Auziņa" userId="S::austraa@varam.gov.lv::f614f824-ff38-43b0-8c9d-d8bad28e1a8a" providerId="AD" clId="Web-{78830653-066F-A70F-C099-F6BEC21F2281}" dt="2025-08-13T13:13:34.535" v="10" actId="20577"/>
        <pc:sldMkLst>
          <pc:docMk/>
          <pc:sldMk cId="0" sldId="256"/>
        </pc:sldMkLst>
        <pc:spChg chg="mod">
          <ac:chgData name="Austra Auziņa" userId="S::austraa@varam.gov.lv::f614f824-ff38-43b0-8c9d-d8bad28e1a8a" providerId="AD" clId="Web-{78830653-066F-A70F-C099-F6BEC21F2281}" dt="2025-08-13T13:13:34.535" v="10" actId="20577"/>
          <ac:spMkLst>
            <pc:docMk/>
            <pc:sldMk cId="0" sldId="256"/>
            <ac:spMk id="12291" creationId="{9C4C4168-1664-40F9-913D-5774AD39AD7A}"/>
          </ac:spMkLst>
        </pc:spChg>
        <pc:spChg chg="mod">
          <ac:chgData name="Austra Auziņa" userId="S::austraa@varam.gov.lv::f614f824-ff38-43b0-8c9d-d8bad28e1a8a" providerId="AD" clId="Web-{78830653-066F-A70F-C099-F6BEC21F2281}" dt="2025-08-13T13:13:16.895" v="5" actId="20577"/>
          <ac:spMkLst>
            <pc:docMk/>
            <pc:sldMk cId="0" sldId="256"/>
            <ac:spMk id="12292" creationId="{BA5D4051-60C8-4C38-95E3-0A5B1D78DCC1}"/>
          </ac:spMkLst>
        </pc:spChg>
        <pc:extLst>
          <p:ext xmlns:p="http://schemas.openxmlformats.org/presentationml/2006/main" uri="{D6D511B9-2390-475A-947B-AFAB55BFBCF1}">
            <pc226:cmChg xmlns:pc226="http://schemas.microsoft.com/office/powerpoint/2022/06/main/command" chg="mod">
              <pc226:chgData name="Austra Auziņa" userId="S::austraa@varam.gov.lv::f614f824-ff38-43b0-8c9d-d8bad28e1a8a" providerId="AD" clId="Web-{78830653-066F-A70F-C099-F6BEC21F2281}" dt="2025-08-13T13:13:33.942" v="8" actId="20577"/>
              <pc2:cmMkLst xmlns:pc2="http://schemas.microsoft.com/office/powerpoint/2019/9/main/command">
                <pc:docMk/>
                <pc:sldMk cId="0" sldId="256"/>
                <pc2:cmMk id="{607408AA-45CA-4507-A72E-90A21AF73A1F}"/>
              </pc2:cmMkLst>
            </pc226:cmChg>
          </p:ext>
        </pc:extLst>
      </pc:sldChg>
    </pc:docChg>
  </pc:docChgLst>
  <pc:docChgLst>
    <pc:chgData name="Austra Auziņa" userId="f614f824-ff38-43b0-8c9d-d8bad28e1a8a" providerId="ADAL" clId="{79B2ACD3-60B9-4CE9-8491-12039D644E09}"/>
    <pc:docChg chg="undo custSel modSld">
      <pc:chgData name="Austra Auziņa" userId="f614f824-ff38-43b0-8c9d-d8bad28e1a8a" providerId="ADAL" clId="{79B2ACD3-60B9-4CE9-8491-12039D644E09}" dt="2025-08-13T13:53:49.278" v="637" actId="6549"/>
      <pc:docMkLst>
        <pc:docMk/>
      </pc:docMkLst>
      <pc:sldChg chg="modSp mod">
        <pc:chgData name="Austra Auziņa" userId="f614f824-ff38-43b0-8c9d-d8bad28e1a8a" providerId="ADAL" clId="{79B2ACD3-60B9-4CE9-8491-12039D644E09}" dt="2025-08-13T13:43:06.095" v="437" actId="20577"/>
        <pc:sldMkLst>
          <pc:docMk/>
          <pc:sldMk cId="2188335515" sldId="292"/>
        </pc:sldMkLst>
        <pc:spChg chg="mod">
          <ac:chgData name="Austra Auziņa" userId="f614f824-ff38-43b0-8c9d-d8bad28e1a8a" providerId="ADAL" clId="{79B2ACD3-60B9-4CE9-8491-12039D644E09}" dt="2025-08-13T13:43:06.095" v="437" actId="20577"/>
          <ac:spMkLst>
            <pc:docMk/>
            <pc:sldMk cId="2188335515" sldId="292"/>
            <ac:spMk id="3" creationId="{8F050B6F-C9EA-F821-6423-65E263126710}"/>
          </ac:spMkLst>
        </pc:spChg>
        <pc:spChg chg="mod">
          <ac:chgData name="Austra Auziņa" userId="f614f824-ff38-43b0-8c9d-d8bad28e1a8a" providerId="ADAL" clId="{79B2ACD3-60B9-4CE9-8491-12039D644E09}" dt="2025-08-13T13:31:25.380" v="213" actId="20577"/>
          <ac:spMkLst>
            <pc:docMk/>
            <pc:sldMk cId="2188335515" sldId="292"/>
            <ac:spMk id="13315" creationId="{9A6552EF-C5CB-46AE-9B77-9078BFD61F68}"/>
          </ac:spMkLst>
        </pc:spChg>
      </pc:sldChg>
      <pc:sldChg chg="addSp delSp modSp mod">
        <pc:chgData name="Austra Auziņa" userId="f614f824-ff38-43b0-8c9d-d8bad28e1a8a" providerId="ADAL" clId="{79B2ACD3-60B9-4CE9-8491-12039D644E09}" dt="2025-08-13T13:25:56.201" v="136" actId="207"/>
        <pc:sldMkLst>
          <pc:docMk/>
          <pc:sldMk cId="485655191" sldId="294"/>
        </pc:sldMkLst>
        <pc:spChg chg="mod">
          <ac:chgData name="Austra Auziņa" userId="f614f824-ff38-43b0-8c9d-d8bad28e1a8a" providerId="ADAL" clId="{79B2ACD3-60B9-4CE9-8491-12039D644E09}" dt="2025-08-13T13:18:50.722" v="45" actId="6549"/>
          <ac:spMkLst>
            <pc:docMk/>
            <pc:sldMk cId="485655191" sldId="294"/>
            <ac:spMk id="2" creationId="{8BFA8DBB-0050-A529-EBC3-1E4A7B7D4C96}"/>
          </ac:spMkLst>
        </pc:spChg>
        <pc:spChg chg="mod ord">
          <ac:chgData name="Austra Auziņa" userId="f614f824-ff38-43b0-8c9d-d8bad28e1a8a" providerId="ADAL" clId="{79B2ACD3-60B9-4CE9-8491-12039D644E09}" dt="2025-08-13T13:24:59.739" v="117" actId="1076"/>
          <ac:spMkLst>
            <pc:docMk/>
            <pc:sldMk cId="485655191" sldId="294"/>
            <ac:spMk id="3" creationId="{699A9C78-5725-FAD1-1A6E-9DE075E21085}"/>
          </ac:spMkLst>
        </pc:spChg>
        <pc:spChg chg="mod ord">
          <ac:chgData name="Austra Auziņa" userId="f614f824-ff38-43b0-8c9d-d8bad28e1a8a" providerId="ADAL" clId="{79B2ACD3-60B9-4CE9-8491-12039D644E09}" dt="2025-08-13T13:25:14.846" v="122" actId="207"/>
          <ac:spMkLst>
            <pc:docMk/>
            <pc:sldMk cId="485655191" sldId="294"/>
            <ac:spMk id="4" creationId="{C96586EE-3A7E-9E42-2F21-E2268E063E2E}"/>
          </ac:spMkLst>
        </pc:spChg>
        <pc:spChg chg="add del mod">
          <ac:chgData name="Austra Auziņa" userId="f614f824-ff38-43b0-8c9d-d8bad28e1a8a" providerId="ADAL" clId="{79B2ACD3-60B9-4CE9-8491-12039D644E09}" dt="2025-08-13T13:15:47.835" v="13" actId="478"/>
          <ac:spMkLst>
            <pc:docMk/>
            <pc:sldMk cId="485655191" sldId="294"/>
            <ac:spMk id="7" creationId="{F8D56B4F-DFA4-813C-8CD4-0B68EF39B306}"/>
          </ac:spMkLst>
        </pc:spChg>
        <pc:spChg chg="mod">
          <ac:chgData name="Austra Auziņa" userId="f614f824-ff38-43b0-8c9d-d8bad28e1a8a" providerId="ADAL" clId="{79B2ACD3-60B9-4CE9-8491-12039D644E09}" dt="2025-08-13T13:15:59.710" v="17" actId="20577"/>
          <ac:spMkLst>
            <pc:docMk/>
            <pc:sldMk cId="485655191" sldId="294"/>
            <ac:spMk id="9" creationId="{CB2338E6-C8B4-52D4-F80F-79FFA4584EF3}"/>
          </ac:spMkLst>
        </pc:spChg>
        <pc:spChg chg="mod">
          <ac:chgData name="Austra Auziņa" userId="f614f824-ff38-43b0-8c9d-d8bad28e1a8a" providerId="ADAL" clId="{79B2ACD3-60B9-4CE9-8491-12039D644E09}" dt="2025-08-13T13:25:31.597" v="128" actId="207"/>
          <ac:spMkLst>
            <pc:docMk/>
            <pc:sldMk cId="485655191" sldId="294"/>
            <ac:spMk id="12" creationId="{204DF807-3F94-B8BB-52DB-E03069D15AC9}"/>
          </ac:spMkLst>
        </pc:spChg>
        <pc:spChg chg="add del">
          <ac:chgData name="Austra Auziņa" userId="f614f824-ff38-43b0-8c9d-d8bad28e1a8a" providerId="ADAL" clId="{79B2ACD3-60B9-4CE9-8491-12039D644E09}" dt="2025-08-13T13:15:37.051" v="10" actId="478"/>
          <ac:spMkLst>
            <pc:docMk/>
            <pc:sldMk cId="485655191" sldId="294"/>
            <ac:spMk id="13" creationId="{D81BE27C-14DE-89FD-642B-38168A5B4F93}"/>
          </ac:spMkLst>
        </pc:spChg>
        <pc:spChg chg="del">
          <ac:chgData name="Austra Auziņa" userId="f614f824-ff38-43b0-8c9d-d8bad28e1a8a" providerId="ADAL" clId="{79B2ACD3-60B9-4CE9-8491-12039D644E09}" dt="2025-08-13T13:15:23.508" v="4" actId="478"/>
          <ac:spMkLst>
            <pc:docMk/>
            <pc:sldMk cId="485655191" sldId="294"/>
            <ac:spMk id="14" creationId="{14B3A2F6-F03D-5D55-7994-79FD15ED2C23}"/>
          </ac:spMkLst>
        </pc:spChg>
        <pc:spChg chg="del">
          <ac:chgData name="Austra Auziņa" userId="f614f824-ff38-43b0-8c9d-d8bad28e1a8a" providerId="ADAL" clId="{79B2ACD3-60B9-4CE9-8491-12039D644E09}" dt="2025-08-13T13:15:24.222" v="5" actId="478"/>
          <ac:spMkLst>
            <pc:docMk/>
            <pc:sldMk cId="485655191" sldId="294"/>
            <ac:spMk id="15" creationId="{829F650C-B45C-334B-322B-C6C4AE8B2281}"/>
          </ac:spMkLst>
        </pc:spChg>
        <pc:spChg chg="del">
          <ac:chgData name="Austra Auziņa" userId="f614f824-ff38-43b0-8c9d-d8bad28e1a8a" providerId="ADAL" clId="{79B2ACD3-60B9-4CE9-8491-12039D644E09}" dt="2025-08-13T13:15:22.979" v="3" actId="478"/>
          <ac:spMkLst>
            <pc:docMk/>
            <pc:sldMk cId="485655191" sldId="294"/>
            <ac:spMk id="17" creationId="{45D0610E-4601-1D04-0CFE-1181CC2758CE}"/>
          </ac:spMkLst>
        </pc:spChg>
        <pc:spChg chg="del">
          <ac:chgData name="Austra Auziņa" userId="f614f824-ff38-43b0-8c9d-d8bad28e1a8a" providerId="ADAL" clId="{79B2ACD3-60B9-4CE9-8491-12039D644E09}" dt="2025-08-13T13:15:45.824" v="12" actId="478"/>
          <ac:spMkLst>
            <pc:docMk/>
            <pc:sldMk cId="485655191" sldId="294"/>
            <ac:spMk id="21" creationId="{AA86D019-7F3B-52D6-A933-B34E1B3557ED}"/>
          </ac:spMkLst>
        </pc:spChg>
        <pc:spChg chg="mod">
          <ac:chgData name="Austra Auziņa" userId="f614f824-ff38-43b0-8c9d-d8bad28e1a8a" providerId="ADAL" clId="{79B2ACD3-60B9-4CE9-8491-12039D644E09}" dt="2025-08-13T13:18:34.632" v="38" actId="20577"/>
          <ac:spMkLst>
            <pc:docMk/>
            <pc:sldMk cId="485655191" sldId="294"/>
            <ac:spMk id="24" creationId="{847A7DA5-6195-85DD-9759-A6BB48859BEF}"/>
          </ac:spMkLst>
        </pc:spChg>
        <pc:spChg chg="mod">
          <ac:chgData name="Austra Auziņa" userId="f614f824-ff38-43b0-8c9d-d8bad28e1a8a" providerId="ADAL" clId="{79B2ACD3-60B9-4CE9-8491-12039D644E09}" dt="2025-08-13T13:23:24.382" v="94" actId="207"/>
          <ac:spMkLst>
            <pc:docMk/>
            <pc:sldMk cId="485655191" sldId="294"/>
            <ac:spMk id="25" creationId="{4E822D81-2392-44F9-5BDA-53641AB28A7C}"/>
          </ac:spMkLst>
        </pc:spChg>
        <pc:spChg chg="mod">
          <ac:chgData name="Austra Auziņa" userId="f614f824-ff38-43b0-8c9d-d8bad28e1a8a" providerId="ADAL" clId="{79B2ACD3-60B9-4CE9-8491-12039D644E09}" dt="2025-08-13T13:25:50.946" v="134" actId="1076"/>
          <ac:spMkLst>
            <pc:docMk/>
            <pc:sldMk cId="485655191" sldId="294"/>
            <ac:spMk id="26" creationId="{0B3E21BB-8FE6-5CA0-8C9C-2401C3E3CD8C}"/>
          </ac:spMkLst>
        </pc:spChg>
        <pc:spChg chg="mod">
          <ac:chgData name="Austra Auziņa" userId="f614f824-ff38-43b0-8c9d-d8bad28e1a8a" providerId="ADAL" clId="{79B2ACD3-60B9-4CE9-8491-12039D644E09}" dt="2025-08-13T13:25:56.201" v="136" actId="207"/>
          <ac:spMkLst>
            <pc:docMk/>
            <pc:sldMk cId="485655191" sldId="294"/>
            <ac:spMk id="28" creationId="{48425055-71C1-DA39-487C-22DC215494B5}"/>
          </ac:spMkLst>
        </pc:spChg>
        <pc:spChg chg="mod">
          <ac:chgData name="Austra Auziņa" userId="f614f824-ff38-43b0-8c9d-d8bad28e1a8a" providerId="ADAL" clId="{79B2ACD3-60B9-4CE9-8491-12039D644E09}" dt="2025-08-13T13:25:39.628" v="130" actId="14100"/>
          <ac:spMkLst>
            <pc:docMk/>
            <pc:sldMk cId="485655191" sldId="294"/>
            <ac:spMk id="29" creationId="{C690450B-F73E-862E-F0CF-7D592E235565}"/>
          </ac:spMkLst>
        </pc:spChg>
        <pc:spChg chg="mod">
          <ac:chgData name="Austra Auziņa" userId="f614f824-ff38-43b0-8c9d-d8bad28e1a8a" providerId="ADAL" clId="{79B2ACD3-60B9-4CE9-8491-12039D644E09}" dt="2025-08-13T13:25:23.437" v="125" actId="207"/>
          <ac:spMkLst>
            <pc:docMk/>
            <pc:sldMk cId="485655191" sldId="294"/>
            <ac:spMk id="34" creationId="{BE0240DE-7467-5EBD-F498-0B18677B06A6}"/>
          </ac:spMkLst>
        </pc:spChg>
        <pc:picChg chg="add del mod">
          <ac:chgData name="Austra Auziņa" userId="f614f824-ff38-43b0-8c9d-d8bad28e1a8a" providerId="ADAL" clId="{79B2ACD3-60B9-4CE9-8491-12039D644E09}" dt="2025-08-13T13:18:15.385" v="35" actId="478"/>
          <ac:picMkLst>
            <pc:docMk/>
            <pc:sldMk cId="485655191" sldId="294"/>
            <ac:picMk id="10" creationId="{8421A9FE-BD4B-04E0-2FF5-A028BBA31679}"/>
          </ac:picMkLst>
        </pc:picChg>
        <pc:picChg chg="add mod ord">
          <ac:chgData name="Austra Auziņa" userId="f614f824-ff38-43b0-8c9d-d8bad28e1a8a" providerId="ADAL" clId="{79B2ACD3-60B9-4CE9-8491-12039D644E09}" dt="2025-08-13T13:22:27.732" v="68" actId="14100"/>
          <ac:picMkLst>
            <pc:docMk/>
            <pc:sldMk cId="485655191" sldId="294"/>
            <ac:picMk id="20" creationId="{3C881D0E-7A0B-A5AC-4A47-CDA4468A6E1F}"/>
          </ac:picMkLst>
        </pc:picChg>
      </pc:sldChg>
      <pc:sldChg chg="modSp mod">
        <pc:chgData name="Austra Auziņa" userId="f614f824-ff38-43b0-8c9d-d8bad28e1a8a" providerId="ADAL" clId="{79B2ACD3-60B9-4CE9-8491-12039D644E09}" dt="2025-08-13T13:43:01.670" v="435" actId="20577"/>
        <pc:sldMkLst>
          <pc:docMk/>
          <pc:sldMk cId="1938745982" sldId="312"/>
        </pc:sldMkLst>
        <pc:spChg chg="mod">
          <ac:chgData name="Austra Auziņa" userId="f614f824-ff38-43b0-8c9d-d8bad28e1a8a" providerId="ADAL" clId="{79B2ACD3-60B9-4CE9-8491-12039D644E09}" dt="2025-08-13T13:43:01.670" v="435" actId="20577"/>
          <ac:spMkLst>
            <pc:docMk/>
            <pc:sldMk cId="1938745982" sldId="312"/>
            <ac:spMk id="18" creationId="{09E12D42-3D5D-F653-AC73-1BD13FD748AB}"/>
          </ac:spMkLst>
        </pc:spChg>
        <pc:spChg chg="mod">
          <ac:chgData name="Austra Auziņa" userId="f614f824-ff38-43b0-8c9d-d8bad28e1a8a" providerId="ADAL" clId="{79B2ACD3-60B9-4CE9-8491-12039D644E09}" dt="2025-08-13T13:33:32.309" v="247" actId="1076"/>
          <ac:spMkLst>
            <pc:docMk/>
            <pc:sldMk cId="1938745982" sldId="312"/>
            <ac:spMk id="19" creationId="{535C8A81-E621-0D9B-159B-DC6944EE32BF}"/>
          </ac:spMkLst>
        </pc:spChg>
        <pc:spChg chg="mod">
          <ac:chgData name="Austra Auziņa" userId="f614f824-ff38-43b0-8c9d-d8bad28e1a8a" providerId="ADAL" clId="{79B2ACD3-60B9-4CE9-8491-12039D644E09}" dt="2025-08-13T13:33:21.797" v="245" actId="14100"/>
          <ac:spMkLst>
            <pc:docMk/>
            <pc:sldMk cId="1938745982" sldId="312"/>
            <ac:spMk id="20" creationId="{CAB4B797-F639-EC6E-34B9-35F9FCF8DE94}"/>
          </ac:spMkLst>
        </pc:spChg>
        <pc:spChg chg="mod">
          <ac:chgData name="Austra Auziņa" userId="f614f824-ff38-43b0-8c9d-d8bad28e1a8a" providerId="ADAL" clId="{79B2ACD3-60B9-4CE9-8491-12039D644E09}" dt="2025-08-13T13:33:19.461" v="244" actId="14100"/>
          <ac:spMkLst>
            <pc:docMk/>
            <pc:sldMk cId="1938745982" sldId="312"/>
            <ac:spMk id="28" creationId="{DD9FC4FC-8469-F2A6-6A5D-DEFFA5836E19}"/>
          </ac:spMkLst>
        </pc:spChg>
        <pc:spChg chg="mod">
          <ac:chgData name="Austra Auziņa" userId="f614f824-ff38-43b0-8c9d-d8bad28e1a8a" providerId="ADAL" clId="{79B2ACD3-60B9-4CE9-8491-12039D644E09}" dt="2025-08-13T13:33:26.025" v="246" actId="14100"/>
          <ac:spMkLst>
            <pc:docMk/>
            <pc:sldMk cId="1938745982" sldId="312"/>
            <ac:spMk id="29" creationId="{D8A13E81-3683-2E21-DD7E-5360CC541ADD}"/>
          </ac:spMkLst>
        </pc:spChg>
        <pc:spChg chg="mod">
          <ac:chgData name="Austra Auziņa" userId="f614f824-ff38-43b0-8c9d-d8bad28e1a8a" providerId="ADAL" clId="{79B2ACD3-60B9-4CE9-8491-12039D644E09}" dt="2025-08-13T13:33:43.271" v="250" actId="14100"/>
          <ac:spMkLst>
            <pc:docMk/>
            <pc:sldMk cId="1938745982" sldId="312"/>
            <ac:spMk id="13315" creationId="{CB4FAFA5-78CC-4BC8-4852-CD5B256064F7}"/>
          </ac:spMkLst>
        </pc:spChg>
      </pc:sldChg>
      <pc:sldChg chg="modSp mod">
        <pc:chgData name="Austra Auziņa" userId="f614f824-ff38-43b0-8c9d-d8bad28e1a8a" providerId="ADAL" clId="{79B2ACD3-60B9-4CE9-8491-12039D644E09}" dt="2025-08-13T13:42:57.136" v="433" actId="20577"/>
        <pc:sldMkLst>
          <pc:docMk/>
          <pc:sldMk cId="875968077" sldId="313"/>
        </pc:sldMkLst>
        <pc:spChg chg="mod">
          <ac:chgData name="Austra Auziņa" userId="f614f824-ff38-43b0-8c9d-d8bad28e1a8a" providerId="ADAL" clId="{79B2ACD3-60B9-4CE9-8491-12039D644E09}" dt="2025-08-13T13:42:57.136" v="433" actId="20577"/>
          <ac:spMkLst>
            <pc:docMk/>
            <pc:sldMk cId="875968077" sldId="313"/>
            <ac:spMk id="18" creationId="{6856DF71-BB46-D181-CB08-A04336853458}"/>
          </ac:spMkLst>
        </pc:spChg>
        <pc:spChg chg="mod">
          <ac:chgData name="Austra Auziņa" userId="f614f824-ff38-43b0-8c9d-d8bad28e1a8a" providerId="ADAL" clId="{79B2ACD3-60B9-4CE9-8491-12039D644E09}" dt="2025-08-13T13:35:38.895" v="292" actId="1076"/>
          <ac:spMkLst>
            <pc:docMk/>
            <pc:sldMk cId="875968077" sldId="313"/>
            <ac:spMk id="19" creationId="{5B78EEAB-74EA-1E2E-C9F7-EE4BC6193B99}"/>
          </ac:spMkLst>
        </pc:spChg>
        <pc:spChg chg="mod">
          <ac:chgData name="Austra Auziņa" userId="f614f824-ff38-43b0-8c9d-d8bad28e1a8a" providerId="ADAL" clId="{79B2ACD3-60B9-4CE9-8491-12039D644E09}" dt="2025-08-13T13:35:30.052" v="290" actId="20577"/>
          <ac:spMkLst>
            <pc:docMk/>
            <pc:sldMk cId="875968077" sldId="313"/>
            <ac:spMk id="20" creationId="{C36F8843-0380-8019-E2F0-6CA99FC53810}"/>
          </ac:spMkLst>
        </pc:spChg>
        <pc:spChg chg="mod">
          <ac:chgData name="Austra Auziņa" userId="f614f824-ff38-43b0-8c9d-d8bad28e1a8a" providerId="ADAL" clId="{79B2ACD3-60B9-4CE9-8491-12039D644E09}" dt="2025-08-13T13:35:36.958" v="291" actId="1076"/>
          <ac:spMkLst>
            <pc:docMk/>
            <pc:sldMk cId="875968077" sldId="313"/>
            <ac:spMk id="21" creationId="{0A2B31A6-5E08-DFC0-FB42-F919CEE732C6}"/>
          </ac:spMkLst>
        </pc:spChg>
        <pc:spChg chg="mod">
          <ac:chgData name="Austra Auziņa" userId="f614f824-ff38-43b0-8c9d-d8bad28e1a8a" providerId="ADAL" clId="{79B2ACD3-60B9-4CE9-8491-12039D644E09}" dt="2025-08-13T13:34:46.727" v="276" actId="1076"/>
          <ac:spMkLst>
            <pc:docMk/>
            <pc:sldMk cId="875968077" sldId="313"/>
            <ac:spMk id="13315" creationId="{31AE4231-2F88-A7C3-53BD-32D0F4A5A4FA}"/>
          </ac:spMkLst>
        </pc:spChg>
      </pc:sldChg>
      <pc:sldChg chg="modSp mod">
        <pc:chgData name="Austra Auziņa" userId="f614f824-ff38-43b0-8c9d-d8bad28e1a8a" providerId="ADAL" clId="{79B2ACD3-60B9-4CE9-8491-12039D644E09}" dt="2025-08-13T13:42:52.898" v="431" actId="20577"/>
        <pc:sldMkLst>
          <pc:docMk/>
          <pc:sldMk cId="3202247627" sldId="314"/>
        </pc:sldMkLst>
        <pc:spChg chg="mod">
          <ac:chgData name="Austra Auziņa" userId="f614f824-ff38-43b0-8c9d-d8bad28e1a8a" providerId="ADAL" clId="{79B2ACD3-60B9-4CE9-8491-12039D644E09}" dt="2025-08-13T13:42:52.898" v="431" actId="20577"/>
          <ac:spMkLst>
            <pc:docMk/>
            <pc:sldMk cId="3202247627" sldId="314"/>
            <ac:spMk id="18" creationId="{2C527C78-1913-C05D-7E58-BCE7E0FA8EC3}"/>
          </ac:spMkLst>
        </pc:spChg>
        <pc:spChg chg="mod">
          <ac:chgData name="Austra Auziņa" userId="f614f824-ff38-43b0-8c9d-d8bad28e1a8a" providerId="ADAL" clId="{79B2ACD3-60B9-4CE9-8491-12039D644E09}" dt="2025-08-13T13:39:06.794" v="354" actId="1076"/>
          <ac:spMkLst>
            <pc:docMk/>
            <pc:sldMk cId="3202247627" sldId="314"/>
            <ac:spMk id="20" creationId="{9B1DE3FC-6B77-BB4A-F4E7-42BD552C81D3}"/>
          </ac:spMkLst>
        </pc:spChg>
        <pc:spChg chg="mod">
          <ac:chgData name="Austra Auziņa" userId="f614f824-ff38-43b0-8c9d-d8bad28e1a8a" providerId="ADAL" clId="{79B2ACD3-60B9-4CE9-8491-12039D644E09}" dt="2025-08-13T13:38:09.776" v="346" actId="123"/>
          <ac:spMkLst>
            <pc:docMk/>
            <pc:sldMk cId="3202247627" sldId="314"/>
            <ac:spMk id="13315" creationId="{04AFDED3-14EA-4DE2-88A7-250DA7C79124}"/>
          </ac:spMkLst>
        </pc:spChg>
      </pc:sldChg>
      <pc:sldChg chg="delSp modSp mod">
        <pc:chgData name="Austra Auziņa" userId="f614f824-ff38-43b0-8c9d-d8bad28e1a8a" providerId="ADAL" clId="{79B2ACD3-60B9-4CE9-8491-12039D644E09}" dt="2025-08-13T13:42:48.591" v="429" actId="20577"/>
        <pc:sldMkLst>
          <pc:docMk/>
          <pc:sldMk cId="1043025235" sldId="315"/>
        </pc:sldMkLst>
        <pc:spChg chg="del">
          <ac:chgData name="Austra Auziņa" userId="f614f824-ff38-43b0-8c9d-d8bad28e1a8a" providerId="ADAL" clId="{79B2ACD3-60B9-4CE9-8491-12039D644E09}" dt="2025-08-13T13:39:18.342" v="355" actId="478"/>
          <ac:spMkLst>
            <pc:docMk/>
            <pc:sldMk cId="1043025235" sldId="315"/>
            <ac:spMk id="13" creationId="{F3D94B15-2D83-FE8B-7374-79DA3472B1F8}"/>
          </ac:spMkLst>
        </pc:spChg>
        <pc:spChg chg="mod">
          <ac:chgData name="Austra Auziņa" userId="f614f824-ff38-43b0-8c9d-d8bad28e1a8a" providerId="ADAL" clId="{79B2ACD3-60B9-4CE9-8491-12039D644E09}" dt="2025-08-13T13:42:48.591" v="429" actId="20577"/>
          <ac:spMkLst>
            <pc:docMk/>
            <pc:sldMk cId="1043025235" sldId="315"/>
            <ac:spMk id="18" creationId="{8E8C2E37-ECE8-24C8-90B1-E522327D414B}"/>
          </ac:spMkLst>
        </pc:spChg>
        <pc:spChg chg="mod">
          <ac:chgData name="Austra Auziņa" userId="f614f824-ff38-43b0-8c9d-d8bad28e1a8a" providerId="ADAL" clId="{79B2ACD3-60B9-4CE9-8491-12039D644E09}" dt="2025-08-13T13:38:55.410" v="351" actId="1076"/>
          <ac:spMkLst>
            <pc:docMk/>
            <pc:sldMk cId="1043025235" sldId="315"/>
            <ac:spMk id="13315" creationId="{33EEA384-5DAB-38BC-404F-B69866866439}"/>
          </ac:spMkLst>
        </pc:spChg>
      </pc:sldChg>
      <pc:sldChg chg="addSp delSp modSp mod">
        <pc:chgData name="Austra Auziņa" userId="f614f824-ff38-43b0-8c9d-d8bad28e1a8a" providerId="ADAL" clId="{79B2ACD3-60B9-4CE9-8491-12039D644E09}" dt="2025-08-13T13:49:16.087" v="551" actId="1076"/>
        <pc:sldMkLst>
          <pc:docMk/>
          <pc:sldMk cId="4220330247" sldId="316"/>
        </pc:sldMkLst>
        <pc:spChg chg="mod">
          <ac:chgData name="Austra Auziņa" userId="f614f824-ff38-43b0-8c9d-d8bad28e1a8a" providerId="ADAL" clId="{79B2ACD3-60B9-4CE9-8491-12039D644E09}" dt="2025-08-13T13:46:00.288" v="508" actId="20577"/>
          <ac:spMkLst>
            <pc:docMk/>
            <pc:sldMk cId="4220330247" sldId="316"/>
            <ac:spMk id="18" creationId="{AC57E126-3F66-84A8-9739-F6027DB50C87}"/>
          </ac:spMkLst>
        </pc:spChg>
        <pc:spChg chg="del mod">
          <ac:chgData name="Austra Auziņa" userId="f614f824-ff38-43b0-8c9d-d8bad28e1a8a" providerId="ADAL" clId="{79B2ACD3-60B9-4CE9-8491-12039D644E09}" dt="2025-08-13T13:47:52.673" v="537" actId="478"/>
          <ac:spMkLst>
            <pc:docMk/>
            <pc:sldMk cId="4220330247" sldId="316"/>
            <ac:spMk id="19" creationId="{084BB718-870D-F978-F04C-E051103BAAA8}"/>
          </ac:spMkLst>
        </pc:spChg>
        <pc:spChg chg="mod">
          <ac:chgData name="Austra Auziņa" userId="f614f824-ff38-43b0-8c9d-d8bad28e1a8a" providerId="ADAL" clId="{79B2ACD3-60B9-4CE9-8491-12039D644E09}" dt="2025-08-13T13:48:43.536" v="544" actId="1076"/>
          <ac:spMkLst>
            <pc:docMk/>
            <pc:sldMk cId="4220330247" sldId="316"/>
            <ac:spMk id="20" creationId="{E2209F1F-6229-74E3-0841-045628A22198}"/>
          </ac:spMkLst>
        </pc:spChg>
        <pc:spChg chg="mod">
          <ac:chgData name="Austra Auziņa" userId="f614f824-ff38-43b0-8c9d-d8bad28e1a8a" providerId="ADAL" clId="{79B2ACD3-60B9-4CE9-8491-12039D644E09}" dt="2025-08-13T13:48:47.323" v="545" actId="14100"/>
          <ac:spMkLst>
            <pc:docMk/>
            <pc:sldMk cId="4220330247" sldId="316"/>
            <ac:spMk id="21" creationId="{D9CD8157-4BAE-1821-6BE0-8D7BECBFEDC4}"/>
          </ac:spMkLst>
        </pc:spChg>
        <pc:spChg chg="mod">
          <ac:chgData name="Austra Auziņa" userId="f614f824-ff38-43b0-8c9d-d8bad28e1a8a" providerId="ADAL" clId="{79B2ACD3-60B9-4CE9-8491-12039D644E09}" dt="2025-08-13T13:49:16.087" v="551" actId="1076"/>
          <ac:spMkLst>
            <pc:docMk/>
            <pc:sldMk cId="4220330247" sldId="316"/>
            <ac:spMk id="45" creationId="{30D7100D-C326-7781-9219-F7886F15825A}"/>
          </ac:spMkLst>
        </pc:spChg>
        <pc:grpChg chg="mod">
          <ac:chgData name="Austra Auziņa" userId="f614f824-ff38-43b0-8c9d-d8bad28e1a8a" providerId="ADAL" clId="{79B2ACD3-60B9-4CE9-8491-12039D644E09}" dt="2025-08-13T13:46:23.785" v="518" actId="1076"/>
          <ac:grpSpMkLst>
            <pc:docMk/>
            <pc:sldMk cId="4220330247" sldId="316"/>
            <ac:grpSpMk id="22" creationId="{4B080DD4-97EA-94AE-9B99-23B983F4524D}"/>
          </ac:grpSpMkLst>
        </pc:grpChg>
        <pc:grpChg chg="mod">
          <ac:chgData name="Austra Auziņa" userId="f614f824-ff38-43b0-8c9d-d8bad28e1a8a" providerId="ADAL" clId="{79B2ACD3-60B9-4CE9-8491-12039D644E09}" dt="2025-08-13T13:49:10.029" v="550" actId="1076"/>
          <ac:grpSpMkLst>
            <pc:docMk/>
            <pc:sldMk cId="4220330247" sldId="316"/>
            <ac:grpSpMk id="44" creationId="{3A3DC4E5-D217-FF79-75AF-55756751416C}"/>
          </ac:grpSpMkLst>
        </pc:grpChg>
        <pc:grpChg chg="mod">
          <ac:chgData name="Austra Auziņa" userId="f614f824-ff38-43b0-8c9d-d8bad28e1a8a" providerId="ADAL" clId="{79B2ACD3-60B9-4CE9-8491-12039D644E09}" dt="2025-08-13T13:48:52.320" v="547" actId="1076"/>
          <ac:grpSpMkLst>
            <pc:docMk/>
            <pc:sldMk cId="4220330247" sldId="316"/>
            <ac:grpSpMk id="57" creationId="{9222D8B5-E077-4EEC-E49B-C92519C4F0E7}"/>
          </ac:grpSpMkLst>
        </pc:grpChg>
        <pc:grpChg chg="mod">
          <ac:chgData name="Austra Auziņa" userId="f614f824-ff38-43b0-8c9d-d8bad28e1a8a" providerId="ADAL" clId="{79B2ACD3-60B9-4CE9-8491-12039D644E09}" dt="2025-08-13T13:48:49.168" v="546" actId="1076"/>
          <ac:grpSpMkLst>
            <pc:docMk/>
            <pc:sldMk cId="4220330247" sldId="316"/>
            <ac:grpSpMk id="61" creationId="{37627CFE-0B33-1A95-E728-22F6FC13F548}"/>
          </ac:grpSpMkLst>
        </pc:grpChg>
        <pc:picChg chg="add mod">
          <ac:chgData name="Austra Auziņa" userId="f614f824-ff38-43b0-8c9d-d8bad28e1a8a" providerId="ADAL" clId="{79B2ACD3-60B9-4CE9-8491-12039D644E09}" dt="2025-08-13T13:48:59.661" v="548" actId="1076"/>
          <ac:picMkLst>
            <pc:docMk/>
            <pc:sldMk cId="4220330247" sldId="316"/>
            <ac:picMk id="3" creationId="{26CEA075-306C-FE7B-4DB2-F58C5D773B5A}"/>
          </ac:picMkLst>
        </pc:picChg>
      </pc:sldChg>
      <pc:sldChg chg="modSp mod">
        <pc:chgData name="Austra Auziņa" userId="f614f824-ff38-43b0-8c9d-d8bad28e1a8a" providerId="ADAL" clId="{79B2ACD3-60B9-4CE9-8491-12039D644E09}" dt="2025-08-13T13:50:26.526" v="581" actId="14100"/>
        <pc:sldMkLst>
          <pc:docMk/>
          <pc:sldMk cId="1558356584" sldId="317"/>
        </pc:sldMkLst>
        <pc:spChg chg="mod">
          <ac:chgData name="Austra Auziņa" userId="f614f824-ff38-43b0-8c9d-d8bad28e1a8a" providerId="ADAL" clId="{79B2ACD3-60B9-4CE9-8491-12039D644E09}" dt="2025-08-13T13:49:26.141" v="564" actId="20577"/>
          <ac:spMkLst>
            <pc:docMk/>
            <pc:sldMk cId="1558356584" sldId="317"/>
            <ac:spMk id="18" creationId="{24B9B9F4-FA6E-FBF4-EEC7-F56BE2977D26}"/>
          </ac:spMkLst>
        </pc:spChg>
        <pc:spChg chg="mod">
          <ac:chgData name="Austra Auziņa" userId="f614f824-ff38-43b0-8c9d-d8bad28e1a8a" providerId="ADAL" clId="{79B2ACD3-60B9-4CE9-8491-12039D644E09}" dt="2025-08-13T13:50:26.526" v="581" actId="14100"/>
          <ac:spMkLst>
            <pc:docMk/>
            <pc:sldMk cId="1558356584" sldId="317"/>
            <ac:spMk id="19" creationId="{40119C4E-BE4F-AA93-2AA2-97577646F02A}"/>
          </ac:spMkLst>
        </pc:spChg>
        <pc:spChg chg="mod">
          <ac:chgData name="Austra Auziņa" userId="f614f824-ff38-43b0-8c9d-d8bad28e1a8a" providerId="ADAL" clId="{79B2ACD3-60B9-4CE9-8491-12039D644E09}" dt="2025-08-13T13:50:24.012" v="580" actId="14100"/>
          <ac:spMkLst>
            <pc:docMk/>
            <pc:sldMk cId="1558356584" sldId="317"/>
            <ac:spMk id="20" creationId="{C1EF3036-5DF1-2861-4ED7-CCBC86AF5844}"/>
          </ac:spMkLst>
        </pc:spChg>
      </pc:sldChg>
      <pc:sldChg chg="addSp delSp modSp mod">
        <pc:chgData name="Austra Auziņa" userId="f614f824-ff38-43b0-8c9d-d8bad28e1a8a" providerId="ADAL" clId="{79B2ACD3-60B9-4CE9-8491-12039D644E09}" dt="2025-08-13T13:45:49.104" v="495" actId="1076"/>
        <pc:sldMkLst>
          <pc:docMk/>
          <pc:sldMk cId="629613788" sldId="318"/>
        </pc:sldMkLst>
        <pc:spChg chg="add mod">
          <ac:chgData name="Austra Auziņa" userId="f614f824-ff38-43b0-8c9d-d8bad28e1a8a" providerId="ADAL" clId="{79B2ACD3-60B9-4CE9-8491-12039D644E09}" dt="2025-08-13T13:44:50.599" v="481" actId="1076"/>
          <ac:spMkLst>
            <pc:docMk/>
            <pc:sldMk cId="629613788" sldId="318"/>
            <ac:spMk id="2" creationId="{4FDDF704-3642-011F-E048-9216EAF28AF9}"/>
          </ac:spMkLst>
        </pc:spChg>
        <pc:spChg chg="del mod">
          <ac:chgData name="Austra Auziņa" userId="f614f824-ff38-43b0-8c9d-d8bad28e1a8a" providerId="ADAL" clId="{79B2ACD3-60B9-4CE9-8491-12039D644E09}" dt="2025-08-13T13:42:15.366" v="420" actId="478"/>
          <ac:spMkLst>
            <pc:docMk/>
            <pc:sldMk cId="629613788" sldId="318"/>
            <ac:spMk id="18" creationId="{4DFD3397-4E3C-242E-F9B3-3D055266D294}"/>
          </ac:spMkLst>
        </pc:spChg>
        <pc:spChg chg="mod">
          <ac:chgData name="Austra Auziņa" userId="f614f824-ff38-43b0-8c9d-d8bad28e1a8a" providerId="ADAL" clId="{79B2ACD3-60B9-4CE9-8491-12039D644E09}" dt="2025-08-13T13:45:10.520" v="489" actId="20577"/>
          <ac:spMkLst>
            <pc:docMk/>
            <pc:sldMk cId="629613788" sldId="318"/>
            <ac:spMk id="19" creationId="{521D53DB-6D20-E739-5B27-91567DEE6411}"/>
          </ac:spMkLst>
        </pc:spChg>
        <pc:spChg chg="mod">
          <ac:chgData name="Austra Auziņa" userId="f614f824-ff38-43b0-8c9d-d8bad28e1a8a" providerId="ADAL" clId="{79B2ACD3-60B9-4CE9-8491-12039D644E09}" dt="2025-08-13T13:45:36.631" v="494" actId="1076"/>
          <ac:spMkLst>
            <pc:docMk/>
            <pc:sldMk cId="629613788" sldId="318"/>
            <ac:spMk id="20" creationId="{4E77BBE7-C53E-9D7B-AA72-4D13742CDA6F}"/>
          </ac:spMkLst>
        </pc:spChg>
        <pc:spChg chg="mod">
          <ac:chgData name="Austra Auziņa" userId="f614f824-ff38-43b0-8c9d-d8bad28e1a8a" providerId="ADAL" clId="{79B2ACD3-60B9-4CE9-8491-12039D644E09}" dt="2025-08-13T13:43:47.023" v="448" actId="14100"/>
          <ac:spMkLst>
            <pc:docMk/>
            <pc:sldMk cId="629613788" sldId="318"/>
            <ac:spMk id="29" creationId="{E1AC254D-5323-36CA-43A0-2CDBFEE04244}"/>
          </ac:spMkLst>
        </pc:spChg>
        <pc:spChg chg="mod">
          <ac:chgData name="Austra Auziņa" userId="f614f824-ff38-43b0-8c9d-d8bad28e1a8a" providerId="ADAL" clId="{79B2ACD3-60B9-4CE9-8491-12039D644E09}" dt="2025-08-13T13:44:41.470" v="480" actId="1076"/>
          <ac:spMkLst>
            <pc:docMk/>
            <pc:sldMk cId="629613788" sldId="318"/>
            <ac:spMk id="30" creationId="{C34C0819-89D7-29DA-C7C3-0CEF98E769D7}"/>
          </ac:spMkLst>
        </pc:spChg>
        <pc:grpChg chg="mod">
          <ac:chgData name="Austra Auziņa" userId="f614f824-ff38-43b0-8c9d-d8bad28e1a8a" providerId="ADAL" clId="{79B2ACD3-60B9-4CE9-8491-12039D644E09}" dt="2025-08-13T13:45:49.104" v="495" actId="1076"/>
          <ac:grpSpMkLst>
            <pc:docMk/>
            <pc:sldMk cId="629613788" sldId="318"/>
            <ac:grpSpMk id="28" creationId="{1D69B5A9-865C-EF87-0746-14FC1F9C94A3}"/>
          </ac:grpSpMkLst>
        </pc:grpChg>
      </pc:sldChg>
      <pc:sldChg chg="modSp mod">
        <pc:chgData name="Austra Auziņa" userId="f614f824-ff38-43b0-8c9d-d8bad28e1a8a" providerId="ADAL" clId="{79B2ACD3-60B9-4CE9-8491-12039D644E09}" dt="2025-08-13T13:30:45.508" v="196" actId="20577"/>
        <pc:sldMkLst>
          <pc:docMk/>
          <pc:sldMk cId="220637820" sldId="4223"/>
        </pc:sldMkLst>
        <pc:spChg chg="mod">
          <ac:chgData name="Austra Auziņa" userId="f614f824-ff38-43b0-8c9d-d8bad28e1a8a" providerId="ADAL" clId="{79B2ACD3-60B9-4CE9-8491-12039D644E09}" dt="2025-08-13T13:30:18.774" v="185" actId="6549"/>
          <ac:spMkLst>
            <pc:docMk/>
            <pc:sldMk cId="220637820" sldId="4223"/>
            <ac:spMk id="8" creationId="{CF44E13D-90DB-0A4A-39B8-45EE4B1C4BD8}"/>
          </ac:spMkLst>
        </pc:spChg>
        <pc:spChg chg="mod">
          <ac:chgData name="Austra Auziņa" userId="f614f824-ff38-43b0-8c9d-d8bad28e1a8a" providerId="ADAL" clId="{79B2ACD3-60B9-4CE9-8491-12039D644E09}" dt="2025-08-13T13:30:23.814" v="187" actId="20577"/>
          <ac:spMkLst>
            <pc:docMk/>
            <pc:sldMk cId="220637820" sldId="4223"/>
            <ac:spMk id="10" creationId="{774432FD-99A1-19E1-C1C4-1230C5395F6A}"/>
          </ac:spMkLst>
        </pc:spChg>
        <pc:spChg chg="mod">
          <ac:chgData name="Austra Auziņa" userId="f614f824-ff38-43b0-8c9d-d8bad28e1a8a" providerId="ADAL" clId="{79B2ACD3-60B9-4CE9-8491-12039D644E09}" dt="2025-08-13T13:30:31.452" v="192" actId="20577"/>
          <ac:spMkLst>
            <pc:docMk/>
            <pc:sldMk cId="220637820" sldId="4223"/>
            <ac:spMk id="12" creationId="{7AE1FFB0-5213-E28C-602E-4561D855BC05}"/>
          </ac:spMkLst>
        </pc:spChg>
        <pc:spChg chg="mod">
          <ac:chgData name="Austra Auziņa" userId="f614f824-ff38-43b0-8c9d-d8bad28e1a8a" providerId="ADAL" clId="{79B2ACD3-60B9-4CE9-8491-12039D644E09}" dt="2025-08-13T13:30:40.966" v="194" actId="20577"/>
          <ac:spMkLst>
            <pc:docMk/>
            <pc:sldMk cId="220637820" sldId="4223"/>
            <ac:spMk id="14" creationId="{0A87DB3B-FCEC-6E05-6781-DCE8CC259AD6}"/>
          </ac:spMkLst>
        </pc:spChg>
        <pc:spChg chg="mod">
          <ac:chgData name="Austra Auziņa" userId="f614f824-ff38-43b0-8c9d-d8bad28e1a8a" providerId="ADAL" clId="{79B2ACD3-60B9-4CE9-8491-12039D644E09}" dt="2025-08-13T13:30:45.508" v="196" actId="20577"/>
          <ac:spMkLst>
            <pc:docMk/>
            <pc:sldMk cId="220637820" sldId="4223"/>
            <ac:spMk id="18" creationId="{38F4C3D3-5B48-F022-8A2E-CC8411CB5B0C}"/>
          </ac:spMkLst>
        </pc:spChg>
        <pc:spChg chg="mod">
          <ac:chgData name="Austra Auziņa" userId="f614f824-ff38-43b0-8c9d-d8bad28e1a8a" providerId="ADAL" clId="{79B2ACD3-60B9-4CE9-8491-12039D644E09}" dt="2025-08-13T13:30:06.022" v="183" actId="2711"/>
          <ac:spMkLst>
            <pc:docMk/>
            <pc:sldMk cId="220637820" sldId="4223"/>
            <ac:spMk id="29" creationId="{279073B8-7AE9-4730-BA20-E3A7027FB828}"/>
          </ac:spMkLst>
        </pc:spChg>
        <pc:spChg chg="mod">
          <ac:chgData name="Austra Auziņa" userId="f614f824-ff38-43b0-8c9d-d8bad28e1a8a" providerId="ADAL" clId="{79B2ACD3-60B9-4CE9-8491-12039D644E09}" dt="2025-08-13T13:30:06.022" v="183" actId="2711"/>
          <ac:spMkLst>
            <pc:docMk/>
            <pc:sldMk cId="220637820" sldId="4223"/>
            <ac:spMk id="33" creationId="{D7AB31CB-84D2-4B1F-8337-E9F3291A153E}"/>
          </ac:spMkLst>
        </pc:spChg>
        <pc:spChg chg="mod">
          <ac:chgData name="Austra Auziņa" userId="f614f824-ff38-43b0-8c9d-d8bad28e1a8a" providerId="ADAL" clId="{79B2ACD3-60B9-4CE9-8491-12039D644E09}" dt="2025-08-13T13:30:06.022" v="183" actId="2711"/>
          <ac:spMkLst>
            <pc:docMk/>
            <pc:sldMk cId="220637820" sldId="4223"/>
            <ac:spMk id="34" creationId="{1AD9BBBB-6DAC-4F84-B5A7-AB34A75F021C}"/>
          </ac:spMkLst>
        </pc:spChg>
        <pc:spChg chg="mod">
          <ac:chgData name="Austra Auziņa" userId="f614f824-ff38-43b0-8c9d-d8bad28e1a8a" providerId="ADAL" clId="{79B2ACD3-60B9-4CE9-8491-12039D644E09}" dt="2025-08-13T13:30:06.022" v="183" actId="2711"/>
          <ac:spMkLst>
            <pc:docMk/>
            <pc:sldMk cId="220637820" sldId="4223"/>
            <ac:spMk id="36" creationId="{AD385C75-CC56-8119-88E6-295C21FE45F8}"/>
          </ac:spMkLst>
        </pc:spChg>
        <pc:spChg chg="mod">
          <ac:chgData name="Austra Auziņa" userId="f614f824-ff38-43b0-8c9d-d8bad28e1a8a" providerId="ADAL" clId="{79B2ACD3-60B9-4CE9-8491-12039D644E09}" dt="2025-08-13T13:30:06.022" v="183" actId="2711"/>
          <ac:spMkLst>
            <pc:docMk/>
            <pc:sldMk cId="220637820" sldId="4223"/>
            <ac:spMk id="38" creationId="{174B7A53-F346-45E2-88B4-2E00A283B4CC}"/>
          </ac:spMkLst>
        </pc:spChg>
        <pc:spChg chg="mod">
          <ac:chgData name="Austra Auziņa" userId="f614f824-ff38-43b0-8c9d-d8bad28e1a8a" providerId="ADAL" clId="{79B2ACD3-60B9-4CE9-8491-12039D644E09}" dt="2025-08-13T13:30:06.022" v="183" actId="2711"/>
          <ac:spMkLst>
            <pc:docMk/>
            <pc:sldMk cId="220637820" sldId="4223"/>
            <ac:spMk id="45" creationId="{A42E7F68-108D-6310-95F6-CC599D3E45DE}"/>
          </ac:spMkLst>
        </pc:spChg>
        <pc:spChg chg="mod">
          <ac:chgData name="Austra Auziņa" userId="f614f824-ff38-43b0-8c9d-d8bad28e1a8a" providerId="ADAL" clId="{79B2ACD3-60B9-4CE9-8491-12039D644E09}" dt="2025-08-13T13:30:06.022" v="183" actId="2711"/>
          <ac:spMkLst>
            <pc:docMk/>
            <pc:sldMk cId="220637820" sldId="4223"/>
            <ac:spMk id="52" creationId="{77F4DAD1-1EAD-5775-67B0-A61903F4FFC0}"/>
          </ac:spMkLst>
        </pc:spChg>
        <pc:spChg chg="mod">
          <ac:chgData name="Austra Auziņa" userId="f614f824-ff38-43b0-8c9d-d8bad28e1a8a" providerId="ADAL" clId="{79B2ACD3-60B9-4CE9-8491-12039D644E09}" dt="2025-08-13T13:30:06.022" v="183" actId="2711"/>
          <ac:spMkLst>
            <pc:docMk/>
            <pc:sldMk cId="220637820" sldId="4223"/>
            <ac:spMk id="53" creationId="{11C10A8D-8B68-09B5-2159-327E69050C6A}"/>
          </ac:spMkLst>
        </pc:spChg>
        <pc:spChg chg="mod">
          <ac:chgData name="Austra Auziņa" userId="f614f824-ff38-43b0-8c9d-d8bad28e1a8a" providerId="ADAL" clId="{79B2ACD3-60B9-4CE9-8491-12039D644E09}" dt="2025-08-13T13:30:06.022" v="183" actId="2711"/>
          <ac:spMkLst>
            <pc:docMk/>
            <pc:sldMk cId="220637820" sldId="4223"/>
            <ac:spMk id="73" creationId="{812F2516-7F52-04B4-667F-EC8A6D919679}"/>
          </ac:spMkLst>
        </pc:spChg>
      </pc:sldChg>
      <pc:sldChg chg="modSp mod">
        <pc:chgData name="Austra Auziņa" userId="f614f824-ff38-43b0-8c9d-d8bad28e1a8a" providerId="ADAL" clId="{79B2ACD3-60B9-4CE9-8491-12039D644E09}" dt="2025-08-13T13:27:27.165" v="151" actId="2711"/>
        <pc:sldMkLst>
          <pc:docMk/>
          <pc:sldMk cId="1687403306" sldId="4263"/>
        </pc:sldMkLst>
        <pc:spChg chg="mod">
          <ac:chgData name="Austra Auziņa" userId="f614f824-ff38-43b0-8c9d-d8bad28e1a8a" providerId="ADAL" clId="{79B2ACD3-60B9-4CE9-8491-12039D644E09}" dt="2025-08-13T13:27:05.228" v="147" actId="1076"/>
          <ac:spMkLst>
            <pc:docMk/>
            <pc:sldMk cId="1687403306" sldId="4263"/>
            <ac:spMk id="7" creationId="{4E259C5A-A535-E138-0C98-9D8291F0CEDD}"/>
          </ac:spMkLst>
        </pc:spChg>
        <pc:spChg chg="mod">
          <ac:chgData name="Austra Auziņa" userId="f614f824-ff38-43b0-8c9d-d8bad28e1a8a" providerId="ADAL" clId="{79B2ACD3-60B9-4CE9-8491-12039D644E09}" dt="2025-08-13T13:27:09.426" v="148" actId="2711"/>
          <ac:spMkLst>
            <pc:docMk/>
            <pc:sldMk cId="1687403306" sldId="4263"/>
            <ac:spMk id="10" creationId="{3EB763C7-7D23-5891-CE3F-31917606B69E}"/>
          </ac:spMkLst>
        </pc:spChg>
        <pc:spChg chg="mod">
          <ac:chgData name="Austra Auziņa" userId="f614f824-ff38-43b0-8c9d-d8bad28e1a8a" providerId="ADAL" clId="{79B2ACD3-60B9-4CE9-8491-12039D644E09}" dt="2025-08-13T13:27:27.165" v="151" actId="2711"/>
          <ac:spMkLst>
            <pc:docMk/>
            <pc:sldMk cId="1687403306" sldId="4263"/>
            <ac:spMk id="12" creationId="{B1E299DF-1209-C3B8-8480-1ACACA3C534A}"/>
          </ac:spMkLst>
        </pc:spChg>
        <pc:spChg chg="mod">
          <ac:chgData name="Austra Auziņa" userId="f614f824-ff38-43b0-8c9d-d8bad28e1a8a" providerId="ADAL" clId="{79B2ACD3-60B9-4CE9-8491-12039D644E09}" dt="2025-08-13T13:27:21.480" v="149" actId="2711"/>
          <ac:spMkLst>
            <pc:docMk/>
            <pc:sldMk cId="1687403306" sldId="4263"/>
            <ac:spMk id="14" creationId="{5A1A2BC7-95B8-A5A6-0650-8B7B73D3AA8D}"/>
          </ac:spMkLst>
        </pc:spChg>
        <pc:spChg chg="mod">
          <ac:chgData name="Austra Auziņa" userId="f614f824-ff38-43b0-8c9d-d8bad28e1a8a" providerId="ADAL" clId="{79B2ACD3-60B9-4CE9-8491-12039D644E09}" dt="2025-08-13T13:26:38.319" v="140" actId="14100"/>
          <ac:spMkLst>
            <pc:docMk/>
            <pc:sldMk cId="1687403306" sldId="4263"/>
            <ac:spMk id="15" creationId="{31BA7476-D33A-AF35-8125-45CAF7A0DC11}"/>
          </ac:spMkLst>
        </pc:spChg>
        <pc:spChg chg="mod">
          <ac:chgData name="Austra Auziņa" userId="f614f824-ff38-43b0-8c9d-d8bad28e1a8a" providerId="ADAL" clId="{79B2ACD3-60B9-4CE9-8491-12039D644E09}" dt="2025-08-13T13:26:34.218" v="139" actId="1076"/>
          <ac:spMkLst>
            <pc:docMk/>
            <pc:sldMk cId="1687403306" sldId="4263"/>
            <ac:spMk id="16" creationId="{0AE1EED7-57E9-D1FC-6E8A-B1EA9DCD9E35}"/>
          </ac:spMkLst>
        </pc:spChg>
      </pc:sldChg>
      <pc:sldChg chg="delSp modSp mod">
        <pc:chgData name="Austra Auziņa" userId="f614f824-ff38-43b0-8c9d-d8bad28e1a8a" providerId="ADAL" clId="{79B2ACD3-60B9-4CE9-8491-12039D644E09}" dt="2025-08-13T13:52:58.650" v="636" actId="114"/>
        <pc:sldMkLst>
          <pc:docMk/>
          <pc:sldMk cId="3244320823" sldId="4265"/>
        </pc:sldMkLst>
        <pc:spChg chg="mod">
          <ac:chgData name="Austra Auziņa" userId="f614f824-ff38-43b0-8c9d-d8bad28e1a8a" providerId="ADAL" clId="{79B2ACD3-60B9-4CE9-8491-12039D644E09}" dt="2025-08-13T13:50:44.118" v="601" actId="20577"/>
          <ac:spMkLst>
            <pc:docMk/>
            <pc:sldMk cId="3244320823" sldId="4265"/>
            <ac:spMk id="18" creationId="{DB42489A-12AF-D33A-BF79-741AB9F29500}"/>
          </ac:spMkLst>
        </pc:spChg>
        <pc:spChg chg="mod">
          <ac:chgData name="Austra Auziņa" userId="f614f824-ff38-43b0-8c9d-d8bad28e1a8a" providerId="ADAL" clId="{79B2ACD3-60B9-4CE9-8491-12039D644E09}" dt="2025-08-13T13:52:58.650" v="636" actId="114"/>
          <ac:spMkLst>
            <pc:docMk/>
            <pc:sldMk cId="3244320823" sldId="4265"/>
            <ac:spMk id="19" creationId="{038CB228-A6DC-1905-E252-3B5638F0D00F}"/>
          </ac:spMkLst>
        </pc:spChg>
        <pc:spChg chg="mod">
          <ac:chgData name="Austra Auziņa" userId="f614f824-ff38-43b0-8c9d-d8bad28e1a8a" providerId="ADAL" clId="{79B2ACD3-60B9-4CE9-8491-12039D644E09}" dt="2025-08-13T13:51:31.357" v="607" actId="1076"/>
          <ac:spMkLst>
            <pc:docMk/>
            <pc:sldMk cId="3244320823" sldId="4265"/>
            <ac:spMk id="20" creationId="{28EC3D6D-7CE7-1CA4-F9B0-F768E394FD9D}"/>
          </ac:spMkLst>
        </pc:spChg>
        <pc:spChg chg="mod">
          <ac:chgData name="Austra Auziņa" userId="f614f824-ff38-43b0-8c9d-d8bad28e1a8a" providerId="ADAL" clId="{79B2ACD3-60B9-4CE9-8491-12039D644E09}" dt="2025-08-13T13:52:44.380" v="631" actId="14100"/>
          <ac:spMkLst>
            <pc:docMk/>
            <pc:sldMk cId="3244320823" sldId="4265"/>
            <ac:spMk id="22" creationId="{D90F45D7-1FF0-E7FA-59A4-11DBDD58C4E8}"/>
          </ac:spMkLst>
        </pc:spChg>
        <pc:spChg chg="del">
          <ac:chgData name="Austra Auziņa" userId="f614f824-ff38-43b0-8c9d-d8bad28e1a8a" providerId="ADAL" clId="{79B2ACD3-60B9-4CE9-8491-12039D644E09}" dt="2025-08-13T13:52:36.251" v="628" actId="478"/>
          <ac:spMkLst>
            <pc:docMk/>
            <pc:sldMk cId="3244320823" sldId="4265"/>
            <ac:spMk id="31" creationId="{FBF83375-8766-DD95-A259-E82570B30169}"/>
          </ac:spMkLst>
        </pc:spChg>
        <pc:grpChg chg="del">
          <ac:chgData name="Austra Auziņa" userId="f614f824-ff38-43b0-8c9d-d8bad28e1a8a" providerId="ADAL" clId="{79B2ACD3-60B9-4CE9-8491-12039D644E09}" dt="2025-08-13T13:52:37.018" v="629" actId="478"/>
          <ac:grpSpMkLst>
            <pc:docMk/>
            <pc:sldMk cId="3244320823" sldId="4265"/>
            <ac:grpSpMk id="33" creationId="{218DBB66-D33D-1B2D-A3F5-1F194866BC1F}"/>
          </ac:grpSpMkLst>
        </pc:grpChg>
      </pc:sldChg>
      <pc:sldChg chg="modSp mod">
        <pc:chgData name="Austra Auziņa" userId="f614f824-ff38-43b0-8c9d-d8bad28e1a8a" providerId="ADAL" clId="{79B2ACD3-60B9-4CE9-8491-12039D644E09}" dt="2025-08-13T13:42:43.669" v="427" actId="20577"/>
        <pc:sldMkLst>
          <pc:docMk/>
          <pc:sldMk cId="2470141279" sldId="4277"/>
        </pc:sldMkLst>
        <pc:spChg chg="mod">
          <ac:chgData name="Austra Auziņa" userId="f614f824-ff38-43b0-8c9d-d8bad28e1a8a" providerId="ADAL" clId="{79B2ACD3-60B9-4CE9-8491-12039D644E09}" dt="2025-08-13T13:41:13.489" v="395" actId="113"/>
          <ac:spMkLst>
            <pc:docMk/>
            <pc:sldMk cId="2470141279" sldId="4277"/>
            <ac:spMk id="9" creationId="{65152B1D-C167-6A27-0E5F-83B3F6B802B7}"/>
          </ac:spMkLst>
        </pc:spChg>
        <pc:spChg chg="mod">
          <ac:chgData name="Austra Auziņa" userId="f614f824-ff38-43b0-8c9d-d8bad28e1a8a" providerId="ADAL" clId="{79B2ACD3-60B9-4CE9-8491-12039D644E09}" dt="2025-08-13T13:42:43.669" v="427" actId="20577"/>
          <ac:spMkLst>
            <pc:docMk/>
            <pc:sldMk cId="2470141279" sldId="4277"/>
            <ac:spMk id="18" creationId="{EB018BD2-ECD3-F6C4-5080-6A7D901B83E2}"/>
          </ac:spMkLst>
        </pc:spChg>
        <pc:spChg chg="mod">
          <ac:chgData name="Austra Auziņa" userId="f614f824-ff38-43b0-8c9d-d8bad28e1a8a" providerId="ADAL" clId="{79B2ACD3-60B9-4CE9-8491-12039D644E09}" dt="2025-08-13T13:41:35.119" v="399" actId="113"/>
          <ac:spMkLst>
            <pc:docMk/>
            <pc:sldMk cId="2470141279" sldId="4277"/>
            <ac:spMk id="19" creationId="{3EB3CC9B-DA03-E4D3-9302-FDC235761EB7}"/>
          </ac:spMkLst>
        </pc:spChg>
      </pc:sldChg>
      <pc:sldChg chg="modSp mod">
        <pc:chgData name="Austra Auziņa" userId="f614f824-ff38-43b0-8c9d-d8bad28e1a8a" providerId="ADAL" clId="{79B2ACD3-60B9-4CE9-8491-12039D644E09}" dt="2025-08-13T13:29:37.688" v="182" actId="2711"/>
        <pc:sldMkLst>
          <pc:docMk/>
          <pc:sldMk cId="1968650146" sldId="4279"/>
        </pc:sldMkLst>
        <pc:spChg chg="mod">
          <ac:chgData name="Austra Auziņa" userId="f614f824-ff38-43b0-8c9d-d8bad28e1a8a" providerId="ADAL" clId="{79B2ACD3-60B9-4CE9-8491-12039D644E09}" dt="2025-08-13T13:29:37.688" v="182" actId="2711"/>
          <ac:spMkLst>
            <pc:docMk/>
            <pc:sldMk cId="1968650146" sldId="4279"/>
            <ac:spMk id="4" creationId="{BC7FD6EB-8660-68C9-0043-4671144327A7}"/>
          </ac:spMkLst>
        </pc:spChg>
        <pc:spChg chg="mod">
          <ac:chgData name="Austra Auziņa" userId="f614f824-ff38-43b0-8c9d-d8bad28e1a8a" providerId="ADAL" clId="{79B2ACD3-60B9-4CE9-8491-12039D644E09}" dt="2025-08-13T13:29:37.688" v="182" actId="2711"/>
          <ac:spMkLst>
            <pc:docMk/>
            <pc:sldMk cId="1968650146" sldId="4279"/>
            <ac:spMk id="10" creationId="{604511B9-8EF1-D2DE-CAF0-3BBB0826B0E3}"/>
          </ac:spMkLst>
        </pc:spChg>
        <pc:spChg chg="mod">
          <ac:chgData name="Austra Auziņa" userId="f614f824-ff38-43b0-8c9d-d8bad28e1a8a" providerId="ADAL" clId="{79B2ACD3-60B9-4CE9-8491-12039D644E09}" dt="2025-08-13T13:29:37.688" v="182" actId="2711"/>
          <ac:spMkLst>
            <pc:docMk/>
            <pc:sldMk cId="1968650146" sldId="4279"/>
            <ac:spMk id="17" creationId="{441D39EB-C89C-6DF3-7B39-180A9A1F5780}"/>
          </ac:spMkLst>
        </pc:spChg>
        <pc:spChg chg="mod">
          <ac:chgData name="Austra Auziņa" userId="f614f824-ff38-43b0-8c9d-d8bad28e1a8a" providerId="ADAL" clId="{79B2ACD3-60B9-4CE9-8491-12039D644E09}" dt="2025-08-13T13:29:37.688" v="182" actId="2711"/>
          <ac:spMkLst>
            <pc:docMk/>
            <pc:sldMk cId="1968650146" sldId="4279"/>
            <ac:spMk id="18" creationId="{5FEBA2B7-442C-4621-C2E5-0D69C6EA6683}"/>
          </ac:spMkLst>
        </pc:spChg>
        <pc:spChg chg="mod">
          <ac:chgData name="Austra Auziņa" userId="f614f824-ff38-43b0-8c9d-d8bad28e1a8a" providerId="ADAL" clId="{79B2ACD3-60B9-4CE9-8491-12039D644E09}" dt="2025-08-13T13:29:37.688" v="182" actId="2711"/>
          <ac:spMkLst>
            <pc:docMk/>
            <pc:sldMk cId="1968650146" sldId="4279"/>
            <ac:spMk id="20" creationId="{8E3AF03F-D949-303B-85FD-45D11D5CAF7E}"/>
          </ac:spMkLst>
        </pc:spChg>
        <pc:spChg chg="mod">
          <ac:chgData name="Austra Auziņa" userId="f614f824-ff38-43b0-8c9d-d8bad28e1a8a" providerId="ADAL" clId="{79B2ACD3-60B9-4CE9-8491-12039D644E09}" dt="2025-08-13T13:29:37.688" v="182" actId="2711"/>
          <ac:spMkLst>
            <pc:docMk/>
            <pc:sldMk cId="1968650146" sldId="4279"/>
            <ac:spMk id="32" creationId="{B140D168-E662-BC0A-42E5-119A4DCF0294}"/>
          </ac:spMkLst>
        </pc:spChg>
      </pc:sldChg>
      <pc:sldChg chg="modSp mod">
        <pc:chgData name="Austra Auziņa" userId="f614f824-ff38-43b0-8c9d-d8bad28e1a8a" providerId="ADAL" clId="{79B2ACD3-60B9-4CE9-8491-12039D644E09}" dt="2025-08-13T13:53:49.278" v="637" actId="6549"/>
        <pc:sldMkLst>
          <pc:docMk/>
          <pc:sldMk cId="3824230469" sldId="4280"/>
        </pc:sldMkLst>
        <pc:spChg chg="mod">
          <ac:chgData name="Austra Auziņa" userId="f614f824-ff38-43b0-8c9d-d8bad28e1a8a" providerId="ADAL" clId="{79B2ACD3-60B9-4CE9-8491-12039D644E09}" dt="2025-08-13T13:29:16.774" v="177" actId="1076"/>
          <ac:spMkLst>
            <pc:docMk/>
            <pc:sldMk cId="3824230469" sldId="4280"/>
            <ac:spMk id="15" creationId="{19ED648D-AD5A-79A4-5556-288C320BE176}"/>
          </ac:spMkLst>
        </pc:spChg>
        <pc:spChg chg="mod">
          <ac:chgData name="Austra Auziņa" userId="f614f824-ff38-43b0-8c9d-d8bad28e1a8a" providerId="ADAL" clId="{79B2ACD3-60B9-4CE9-8491-12039D644E09}" dt="2025-08-13T13:28:48.145" v="168" actId="1076"/>
          <ac:spMkLst>
            <pc:docMk/>
            <pc:sldMk cId="3824230469" sldId="4280"/>
            <ac:spMk id="18" creationId="{C9BAC50B-F0EB-4D51-D4DD-FDB5C7410B4C}"/>
          </ac:spMkLst>
        </pc:spChg>
        <pc:spChg chg="mod">
          <ac:chgData name="Austra Auziņa" userId="f614f824-ff38-43b0-8c9d-d8bad28e1a8a" providerId="ADAL" clId="{79B2ACD3-60B9-4CE9-8491-12039D644E09}" dt="2025-08-13T13:28:38.659" v="165" actId="1076"/>
          <ac:spMkLst>
            <pc:docMk/>
            <pc:sldMk cId="3824230469" sldId="4280"/>
            <ac:spMk id="19" creationId="{15C33179-6AB7-13D9-2E3E-5E46BAF1FA76}"/>
          </ac:spMkLst>
        </pc:spChg>
        <pc:spChg chg="mod">
          <ac:chgData name="Austra Auziņa" userId="f614f824-ff38-43b0-8c9d-d8bad28e1a8a" providerId="ADAL" clId="{79B2ACD3-60B9-4CE9-8491-12039D644E09}" dt="2025-08-13T13:28:13.370" v="156" actId="1076"/>
          <ac:spMkLst>
            <pc:docMk/>
            <pc:sldMk cId="3824230469" sldId="4280"/>
            <ac:spMk id="24" creationId="{53D2F65E-6489-C2D3-1550-6046075F61C9}"/>
          </ac:spMkLst>
        </pc:spChg>
        <pc:spChg chg="mod">
          <ac:chgData name="Austra Auziņa" userId="f614f824-ff38-43b0-8c9d-d8bad28e1a8a" providerId="ADAL" clId="{79B2ACD3-60B9-4CE9-8491-12039D644E09}" dt="2025-08-13T13:29:02.119" v="172" actId="1076"/>
          <ac:spMkLst>
            <pc:docMk/>
            <pc:sldMk cId="3824230469" sldId="4280"/>
            <ac:spMk id="27" creationId="{CA0EB762-37C0-D34E-E7C5-483CCE62BA8E}"/>
          </ac:spMkLst>
        </pc:spChg>
        <pc:spChg chg="mod">
          <ac:chgData name="Austra Auziņa" userId="f614f824-ff38-43b0-8c9d-d8bad28e1a8a" providerId="ADAL" clId="{79B2ACD3-60B9-4CE9-8491-12039D644E09}" dt="2025-08-13T13:53:49.278" v="637" actId="6549"/>
          <ac:spMkLst>
            <pc:docMk/>
            <pc:sldMk cId="3824230469" sldId="4280"/>
            <ac:spMk id="13343" creationId="{7790F6A9-E0AB-A85F-29FD-EB14DD3EB1AF}"/>
          </ac:spMkLst>
        </pc:spChg>
      </pc:sldChg>
    </pc:docChg>
  </pc:docChgLst>
  <pc:docChgLst>
    <pc:chgData name="Viesturs Frišfelds" userId="f37f7c8a-03db-42b7-8c73-027c184d9786" providerId="ADAL" clId="{3381DF31-A9B6-4F24-96FE-0EE4EDCE6BFB}"/>
    <pc:docChg chg="undo custSel addSld delSld modSld sldOrd">
      <pc:chgData name="Viesturs Frišfelds" userId="f37f7c8a-03db-42b7-8c73-027c184d9786" providerId="ADAL" clId="{3381DF31-A9B6-4F24-96FE-0EE4EDCE6BFB}" dt="2025-08-13T13:04:40.317" v="756" actId="20577"/>
      <pc:docMkLst>
        <pc:docMk/>
      </pc:docMkLst>
      <pc:sldChg chg="addSp delSp modSp mod modCm">
        <pc:chgData name="Viesturs Frišfelds" userId="f37f7c8a-03db-42b7-8c73-027c184d9786" providerId="ADAL" clId="{3381DF31-A9B6-4F24-96FE-0EE4EDCE6BFB}" dt="2025-08-13T11:27:21.625" v="401" actId="113"/>
        <pc:sldMkLst>
          <pc:docMk/>
          <pc:sldMk cId="485655191" sldId="294"/>
        </pc:sldMkLst>
        <pc:spChg chg="add mod">
          <ac:chgData name="Viesturs Frišfelds" userId="f37f7c8a-03db-42b7-8c73-027c184d9786" providerId="ADAL" clId="{3381DF31-A9B6-4F24-96FE-0EE4EDCE6BFB}" dt="2025-08-13T10:57:03.650" v="118" actId="1076"/>
          <ac:spMkLst>
            <pc:docMk/>
            <pc:sldMk cId="485655191" sldId="294"/>
            <ac:spMk id="2" creationId="{8BFA8DBB-0050-A529-EBC3-1E4A7B7D4C96}"/>
          </ac:spMkLst>
        </pc:spChg>
        <pc:spChg chg="add mod">
          <ac:chgData name="Viesturs Frišfelds" userId="f37f7c8a-03db-42b7-8c73-027c184d9786" providerId="ADAL" clId="{3381DF31-A9B6-4F24-96FE-0EE4EDCE6BFB}" dt="2025-08-13T10:57:08.443" v="120" actId="1076"/>
          <ac:spMkLst>
            <pc:docMk/>
            <pc:sldMk cId="485655191" sldId="294"/>
            <ac:spMk id="3" creationId="{699A9C78-5725-FAD1-1A6E-9DE075E21085}"/>
          </ac:spMkLst>
        </pc:spChg>
        <pc:spChg chg="add mod">
          <ac:chgData name="Viesturs Frišfelds" userId="f37f7c8a-03db-42b7-8c73-027c184d9786" providerId="ADAL" clId="{3381DF31-A9B6-4F24-96FE-0EE4EDCE6BFB}" dt="2025-08-13T10:50:57.444" v="87"/>
          <ac:spMkLst>
            <pc:docMk/>
            <pc:sldMk cId="485655191" sldId="294"/>
            <ac:spMk id="4" creationId="{A642AD28-9848-F5E5-D00E-F42C1D2C2A35}"/>
          </ac:spMkLst>
        </pc:spChg>
        <pc:spChg chg="add mod">
          <ac:chgData name="Viesturs Frišfelds" userId="f37f7c8a-03db-42b7-8c73-027c184d9786" providerId="ADAL" clId="{3381DF31-A9B6-4F24-96FE-0EE4EDCE6BFB}" dt="2025-08-13T10:57:06.261" v="119" actId="1076"/>
          <ac:spMkLst>
            <pc:docMk/>
            <pc:sldMk cId="485655191" sldId="294"/>
            <ac:spMk id="4" creationId="{C96586EE-3A7E-9E42-2F21-E2268E063E2E}"/>
          </ac:spMkLst>
        </pc:spChg>
        <pc:spChg chg="add mod">
          <ac:chgData name="Viesturs Frišfelds" userId="f37f7c8a-03db-42b7-8c73-027c184d9786" providerId="ADAL" clId="{3381DF31-A9B6-4F24-96FE-0EE4EDCE6BFB}" dt="2025-08-13T11:24:18.688" v="394" actId="1076"/>
          <ac:spMkLst>
            <pc:docMk/>
            <pc:sldMk cId="485655191" sldId="294"/>
            <ac:spMk id="6" creationId="{74932020-1479-76D7-1504-C554668B241E}"/>
          </ac:spMkLst>
        </pc:spChg>
        <pc:spChg chg="mod">
          <ac:chgData name="Viesturs Frišfelds" userId="f37f7c8a-03db-42b7-8c73-027c184d9786" providerId="ADAL" clId="{3381DF31-A9B6-4F24-96FE-0EE4EDCE6BFB}" dt="2025-08-13T11:24:04.625" v="391" actId="14100"/>
          <ac:spMkLst>
            <pc:docMk/>
            <pc:sldMk cId="485655191" sldId="294"/>
            <ac:spMk id="12" creationId="{204DF807-3F94-B8BB-52DB-E03069D15AC9}"/>
          </ac:spMkLst>
        </pc:spChg>
        <pc:spChg chg="add del">
          <ac:chgData name="Viesturs Frišfelds" userId="f37f7c8a-03db-42b7-8c73-027c184d9786" providerId="ADAL" clId="{3381DF31-A9B6-4F24-96FE-0EE4EDCE6BFB}" dt="2025-08-13T10:54:14.503" v="93" actId="478"/>
          <ac:spMkLst>
            <pc:docMk/>
            <pc:sldMk cId="485655191" sldId="294"/>
            <ac:spMk id="15" creationId="{829F650C-B45C-334B-322B-C6C4AE8B2281}"/>
          </ac:spMkLst>
        </pc:spChg>
        <pc:spChg chg="del">
          <ac:chgData name="Viesturs Frišfelds" userId="f37f7c8a-03db-42b7-8c73-027c184d9786" providerId="ADAL" clId="{3381DF31-A9B6-4F24-96FE-0EE4EDCE6BFB}" dt="2025-08-13T10:55:37.856" v="103" actId="478"/>
          <ac:spMkLst>
            <pc:docMk/>
            <pc:sldMk cId="485655191" sldId="294"/>
            <ac:spMk id="16" creationId="{7143EC2F-5C67-2126-6DB0-DF4986CA2894}"/>
          </ac:spMkLst>
        </pc:spChg>
        <pc:spChg chg="mod">
          <ac:chgData name="Viesturs Frišfelds" userId="f37f7c8a-03db-42b7-8c73-027c184d9786" providerId="ADAL" clId="{3381DF31-A9B6-4F24-96FE-0EE4EDCE6BFB}" dt="2025-08-13T10:56:32.681" v="112" actId="1076"/>
          <ac:spMkLst>
            <pc:docMk/>
            <pc:sldMk cId="485655191" sldId="294"/>
            <ac:spMk id="26" creationId="{0B3E21BB-8FE6-5CA0-8C9C-2401C3E3CD8C}"/>
          </ac:spMkLst>
        </pc:spChg>
        <pc:spChg chg="del mod">
          <ac:chgData name="Viesturs Frišfelds" userId="f37f7c8a-03db-42b7-8c73-027c184d9786" providerId="ADAL" clId="{3381DF31-A9B6-4F24-96FE-0EE4EDCE6BFB}" dt="2025-08-13T10:48:02.741" v="59"/>
          <ac:spMkLst>
            <pc:docMk/>
            <pc:sldMk cId="485655191" sldId="294"/>
            <ac:spMk id="27" creationId="{B63738C6-2784-DDD8-1720-866C7E96ECAC}"/>
          </ac:spMkLst>
        </pc:spChg>
        <pc:spChg chg="mod">
          <ac:chgData name="Viesturs Frišfelds" userId="f37f7c8a-03db-42b7-8c73-027c184d9786" providerId="ADAL" clId="{3381DF31-A9B6-4F24-96FE-0EE4EDCE6BFB}" dt="2025-08-13T10:56:28.789" v="111" actId="1076"/>
          <ac:spMkLst>
            <pc:docMk/>
            <pc:sldMk cId="485655191" sldId="294"/>
            <ac:spMk id="28" creationId="{48425055-71C1-DA39-487C-22DC215494B5}"/>
          </ac:spMkLst>
        </pc:spChg>
        <pc:spChg chg="mod">
          <ac:chgData name="Viesturs Frišfelds" userId="f37f7c8a-03db-42b7-8c73-027c184d9786" providerId="ADAL" clId="{3381DF31-A9B6-4F24-96FE-0EE4EDCE6BFB}" dt="2025-08-13T11:24:48.802" v="397" actId="1076"/>
          <ac:spMkLst>
            <pc:docMk/>
            <pc:sldMk cId="485655191" sldId="294"/>
            <ac:spMk id="29" creationId="{C690450B-F73E-862E-F0CF-7D592E235565}"/>
          </ac:spMkLst>
        </pc:spChg>
        <pc:spChg chg="del">
          <ac:chgData name="Viesturs Frišfelds" userId="f37f7c8a-03db-42b7-8c73-027c184d9786" providerId="ADAL" clId="{3381DF31-A9B6-4F24-96FE-0EE4EDCE6BFB}" dt="2025-08-13T10:56:24.906" v="110" actId="21"/>
          <ac:spMkLst>
            <pc:docMk/>
            <pc:sldMk cId="485655191" sldId="294"/>
            <ac:spMk id="30" creationId="{C7236357-E246-757F-9A15-457A6AFE606A}"/>
          </ac:spMkLst>
        </pc:spChg>
        <pc:spChg chg="mod">
          <ac:chgData name="Viesturs Frišfelds" userId="f37f7c8a-03db-42b7-8c73-027c184d9786" providerId="ADAL" clId="{3381DF31-A9B6-4F24-96FE-0EE4EDCE6BFB}" dt="2025-08-13T10:57:00.418" v="117" actId="1076"/>
          <ac:spMkLst>
            <pc:docMk/>
            <pc:sldMk cId="485655191" sldId="294"/>
            <ac:spMk id="31" creationId="{86B06C0B-F7E9-78C3-8DAF-E43CD478718F}"/>
          </ac:spMkLst>
        </pc:spChg>
        <pc:spChg chg="add del mod">
          <ac:chgData name="Viesturs Frišfelds" userId="f37f7c8a-03db-42b7-8c73-027c184d9786" providerId="ADAL" clId="{3381DF31-A9B6-4F24-96FE-0EE4EDCE6BFB}" dt="2025-08-13T11:27:21.625" v="401" actId="113"/>
          <ac:spMkLst>
            <pc:docMk/>
            <pc:sldMk cId="485655191" sldId="294"/>
            <ac:spMk id="33" creationId="{63DC0AD4-7194-5D13-F55F-5AA14CA1349A}"/>
          </ac:spMkLst>
        </pc:spChg>
        <pc:spChg chg="mod">
          <ac:chgData name="Viesturs Frišfelds" userId="f37f7c8a-03db-42b7-8c73-027c184d9786" providerId="ADAL" clId="{3381DF31-A9B6-4F24-96FE-0EE4EDCE6BFB}" dt="2025-08-13T11:24:22.177" v="395" actId="1076"/>
          <ac:spMkLst>
            <pc:docMk/>
            <pc:sldMk cId="485655191" sldId="294"/>
            <ac:spMk id="34" creationId="{BE0240DE-7467-5EBD-F498-0B18677B06A6}"/>
          </ac:spMkLst>
        </pc:spChg>
        <pc:picChg chg="mod">
          <ac:chgData name="Viesturs Frišfelds" userId="f37f7c8a-03db-42b7-8c73-027c184d9786" providerId="ADAL" clId="{3381DF31-A9B6-4F24-96FE-0EE4EDCE6BFB}" dt="2025-08-13T10:57:18.916" v="121" actId="1076"/>
          <ac:picMkLst>
            <pc:docMk/>
            <pc:sldMk cId="485655191" sldId="294"/>
            <ac:picMk id="11" creationId="{586E5D43-7BF6-49CA-D810-A23B89E19D90}"/>
          </ac:picMkLst>
        </pc:picChg>
        <pc:extLst>
          <p:ext xmlns:p="http://schemas.openxmlformats.org/presentationml/2006/main" uri="{D6D511B9-2390-475A-947B-AFAB55BFBCF1}">
            <pc226:cmChg xmlns:pc226="http://schemas.microsoft.com/office/powerpoint/2022/06/main/command" chg="mod">
              <pc226:chgData name="Viesturs Frišfelds" userId="f37f7c8a-03db-42b7-8c73-027c184d9786" providerId="ADAL" clId="{3381DF31-A9B6-4F24-96FE-0EE4EDCE6BFB}" dt="2025-08-13T10:48:01.533" v="57" actId="6549"/>
              <pc2:cmMkLst xmlns:pc2="http://schemas.microsoft.com/office/powerpoint/2019/9/main/command">
                <pc:docMk/>
                <pc:sldMk cId="485655191" sldId="294"/>
                <pc2:cmMk id="{E4989039-7DFB-40CA-BAEA-33D74AF2BD11}"/>
              </pc2:cmMkLst>
            </pc226:cmChg>
            <pc226:cmChg xmlns:pc226="http://schemas.microsoft.com/office/powerpoint/2022/06/main/command" chg="mod">
              <pc226:chgData name="Viesturs Frišfelds" userId="f37f7c8a-03db-42b7-8c73-027c184d9786" providerId="ADAL" clId="{3381DF31-A9B6-4F24-96FE-0EE4EDCE6BFB}" dt="2025-08-13T11:23:19.644" v="389" actId="21"/>
              <pc2:cmMkLst xmlns:pc2="http://schemas.microsoft.com/office/powerpoint/2019/9/main/command">
                <pc:docMk/>
                <pc:sldMk cId="485655191" sldId="294"/>
                <pc2:cmMk id="{FDB0B3E4-673D-4D62-9CFE-3266B13BC3E7}"/>
              </pc2:cmMkLst>
            </pc226:cmChg>
          </p:ext>
        </pc:extLst>
      </pc:sldChg>
      <pc:sldChg chg="addSp delSp modSp mod">
        <pc:chgData name="Viesturs Frišfelds" userId="f37f7c8a-03db-42b7-8c73-027c184d9786" providerId="ADAL" clId="{3381DF31-A9B6-4F24-96FE-0EE4EDCE6BFB}" dt="2025-08-13T12:27:42.606" v="519" actId="14100"/>
        <pc:sldMkLst>
          <pc:docMk/>
          <pc:sldMk cId="1938745982" sldId="312"/>
        </pc:sldMkLst>
        <pc:spChg chg="add mod topLvl">
          <ac:chgData name="Viesturs Frišfelds" userId="f37f7c8a-03db-42b7-8c73-027c184d9786" providerId="ADAL" clId="{3381DF31-A9B6-4F24-96FE-0EE4EDCE6BFB}" dt="2025-08-13T12:27:42.606" v="519" actId="14100"/>
          <ac:spMkLst>
            <pc:docMk/>
            <pc:sldMk cId="1938745982" sldId="312"/>
            <ac:spMk id="19" creationId="{535C8A81-E621-0D9B-159B-DC6944EE32BF}"/>
          </ac:spMkLst>
        </pc:spChg>
        <pc:spChg chg="add del mod topLvl">
          <ac:chgData name="Viesturs Frišfelds" userId="f37f7c8a-03db-42b7-8c73-027c184d9786" providerId="ADAL" clId="{3381DF31-A9B6-4F24-96FE-0EE4EDCE6BFB}" dt="2025-08-13T12:26:57.932" v="508" actId="478"/>
          <ac:spMkLst>
            <pc:docMk/>
            <pc:sldMk cId="1938745982" sldId="312"/>
            <ac:spMk id="21" creationId="{659E669A-931A-C9ED-B024-DAADCB8169BF}"/>
          </ac:spMkLst>
        </pc:spChg>
        <pc:spChg chg="add mod">
          <ac:chgData name="Viesturs Frišfelds" userId="f37f7c8a-03db-42b7-8c73-027c184d9786" providerId="ADAL" clId="{3381DF31-A9B6-4F24-96FE-0EE4EDCE6BFB}" dt="2025-08-13T12:25:10.812" v="496" actId="1076"/>
          <ac:spMkLst>
            <pc:docMk/>
            <pc:sldMk cId="1938745982" sldId="312"/>
            <ac:spMk id="23" creationId="{93372474-74DC-D00B-1DB3-DA74127ECB7C}"/>
          </ac:spMkLst>
        </pc:spChg>
        <pc:spChg chg="add mod">
          <ac:chgData name="Viesturs Frišfelds" userId="f37f7c8a-03db-42b7-8c73-027c184d9786" providerId="ADAL" clId="{3381DF31-A9B6-4F24-96FE-0EE4EDCE6BFB}" dt="2025-08-13T12:25:15.650" v="497" actId="1076"/>
          <ac:spMkLst>
            <pc:docMk/>
            <pc:sldMk cId="1938745982" sldId="312"/>
            <ac:spMk id="24" creationId="{7D74D2AC-7149-489A-6512-5100B8E47004}"/>
          </ac:spMkLst>
        </pc:spChg>
        <pc:spChg chg="add mod">
          <ac:chgData name="Viesturs Frišfelds" userId="f37f7c8a-03db-42b7-8c73-027c184d9786" providerId="ADAL" clId="{3381DF31-A9B6-4F24-96FE-0EE4EDCE6BFB}" dt="2025-08-13T12:27:15.437" v="515" actId="1076"/>
          <ac:spMkLst>
            <pc:docMk/>
            <pc:sldMk cId="1938745982" sldId="312"/>
            <ac:spMk id="25" creationId="{427C7A6B-BAAE-A96A-BDFF-75E2863AD324}"/>
          </ac:spMkLst>
        </pc:spChg>
        <pc:grpChg chg="add del">
          <ac:chgData name="Viesturs Frišfelds" userId="f37f7c8a-03db-42b7-8c73-027c184d9786" providerId="ADAL" clId="{3381DF31-A9B6-4F24-96FE-0EE4EDCE6BFB}" dt="2025-08-13T12:25:52.160" v="502" actId="478"/>
          <ac:grpSpMkLst>
            <pc:docMk/>
            <pc:sldMk cId="1938745982" sldId="312"/>
            <ac:grpSpMk id="8" creationId="{EEDD6AB5-07E8-E90F-5C18-9151B462C561}"/>
          </ac:grpSpMkLst>
        </pc:grpChg>
        <pc:grpChg chg="add del">
          <ac:chgData name="Viesturs Frišfelds" userId="f37f7c8a-03db-42b7-8c73-027c184d9786" providerId="ADAL" clId="{3381DF31-A9B6-4F24-96FE-0EE4EDCE6BFB}" dt="2025-08-13T12:25:51.487" v="501" actId="478"/>
          <ac:grpSpMkLst>
            <pc:docMk/>
            <pc:sldMk cId="1938745982" sldId="312"/>
            <ac:grpSpMk id="13" creationId="{FAE77DA4-D03B-EBA1-D3EF-620993017C57}"/>
          </ac:grpSpMkLst>
        </pc:grpChg>
        <pc:grpChg chg="add del mod">
          <ac:chgData name="Viesturs Frišfelds" userId="f37f7c8a-03db-42b7-8c73-027c184d9786" providerId="ADAL" clId="{3381DF31-A9B6-4F24-96FE-0EE4EDCE6BFB}" dt="2025-08-13T12:26:37.179" v="505" actId="165"/>
          <ac:grpSpMkLst>
            <pc:docMk/>
            <pc:sldMk cId="1938745982" sldId="312"/>
            <ac:grpSpMk id="22" creationId="{1C37ABA6-7354-D22C-CD74-1A471E696B8B}"/>
          </ac:grpSpMkLst>
        </pc:grpChg>
      </pc:sldChg>
      <pc:sldChg chg="addSp delSp modSp mod">
        <pc:chgData name="Viesturs Frišfelds" userId="f37f7c8a-03db-42b7-8c73-027c184d9786" providerId="ADAL" clId="{3381DF31-A9B6-4F24-96FE-0EE4EDCE6BFB}" dt="2025-08-13T12:59:54.214" v="737" actId="1076"/>
        <pc:sldMkLst>
          <pc:docMk/>
          <pc:sldMk cId="875968077" sldId="313"/>
        </pc:sldMkLst>
        <pc:spChg chg="add mod">
          <ac:chgData name="Viesturs Frišfelds" userId="f37f7c8a-03db-42b7-8c73-027c184d9786" providerId="ADAL" clId="{3381DF31-A9B6-4F24-96FE-0EE4EDCE6BFB}" dt="2025-08-13T12:32:48.624" v="549" actId="207"/>
          <ac:spMkLst>
            <pc:docMk/>
            <pc:sldMk cId="875968077" sldId="313"/>
            <ac:spMk id="19" creationId="{5B78EEAB-74EA-1E2E-C9F7-EE4BC6193B99}"/>
          </ac:spMkLst>
        </pc:spChg>
        <pc:spChg chg="mod">
          <ac:chgData name="Viesturs Frišfelds" userId="f37f7c8a-03db-42b7-8c73-027c184d9786" providerId="ADAL" clId="{3381DF31-A9B6-4F24-96FE-0EE4EDCE6BFB}" dt="2025-08-13T12:30:29.875" v="540" actId="12"/>
          <ac:spMkLst>
            <pc:docMk/>
            <pc:sldMk cId="875968077" sldId="313"/>
            <ac:spMk id="20" creationId="{C36F8843-0380-8019-E2F0-6CA99FC53810}"/>
          </ac:spMkLst>
        </pc:spChg>
        <pc:spChg chg="add mod">
          <ac:chgData name="Viesturs Frišfelds" userId="f37f7c8a-03db-42b7-8c73-027c184d9786" providerId="ADAL" clId="{3381DF31-A9B6-4F24-96FE-0EE4EDCE6BFB}" dt="2025-08-13T12:32:53.088" v="550" actId="207"/>
          <ac:spMkLst>
            <pc:docMk/>
            <pc:sldMk cId="875968077" sldId="313"/>
            <ac:spMk id="21" creationId="{0A2B31A6-5E08-DFC0-FB42-F919CEE732C6}"/>
          </ac:spMkLst>
        </pc:spChg>
        <pc:spChg chg="mod">
          <ac:chgData name="Viesturs Frišfelds" userId="f37f7c8a-03db-42b7-8c73-027c184d9786" providerId="ADAL" clId="{3381DF31-A9B6-4F24-96FE-0EE4EDCE6BFB}" dt="2025-08-13T12:32:58.412" v="551" actId="207"/>
          <ac:spMkLst>
            <pc:docMk/>
            <pc:sldMk cId="875968077" sldId="313"/>
            <ac:spMk id="23" creationId="{014D228A-184E-B04F-DEFF-B51C3ED604D5}"/>
          </ac:spMkLst>
        </pc:spChg>
        <pc:spChg chg="mod">
          <ac:chgData name="Viesturs Frišfelds" userId="f37f7c8a-03db-42b7-8c73-027c184d9786" providerId="ADAL" clId="{3381DF31-A9B6-4F24-96FE-0EE4EDCE6BFB}" dt="2025-08-13T12:32:58.412" v="551" actId="207"/>
          <ac:spMkLst>
            <pc:docMk/>
            <pc:sldMk cId="875968077" sldId="313"/>
            <ac:spMk id="24" creationId="{BACBDEC5-5DDF-D809-D220-64FBD780EBE3}"/>
          </ac:spMkLst>
        </pc:spChg>
        <pc:spChg chg="add mod">
          <ac:chgData name="Viesturs Frišfelds" userId="f37f7c8a-03db-42b7-8c73-027c184d9786" providerId="ADAL" clId="{3381DF31-A9B6-4F24-96FE-0EE4EDCE6BFB}" dt="2025-08-13T12:33:03.619" v="552" actId="207"/>
          <ac:spMkLst>
            <pc:docMk/>
            <pc:sldMk cId="875968077" sldId="313"/>
            <ac:spMk id="25" creationId="{4BE07744-B46A-A906-2CF8-304AD2CE0C66}"/>
          </ac:spMkLst>
        </pc:spChg>
        <pc:spChg chg="mod">
          <ac:chgData name="Viesturs Frišfelds" userId="f37f7c8a-03db-42b7-8c73-027c184d9786" providerId="ADAL" clId="{3381DF31-A9B6-4F24-96FE-0EE4EDCE6BFB}" dt="2025-08-13T12:59:54.214" v="737" actId="1076"/>
          <ac:spMkLst>
            <pc:docMk/>
            <pc:sldMk cId="875968077" sldId="313"/>
            <ac:spMk id="13315" creationId="{31AE4231-2F88-A7C3-53BD-32D0F4A5A4FA}"/>
          </ac:spMkLst>
        </pc:spChg>
        <pc:grpChg chg="del">
          <ac:chgData name="Viesturs Frišfelds" userId="f37f7c8a-03db-42b7-8c73-027c184d9786" providerId="ADAL" clId="{3381DF31-A9B6-4F24-96FE-0EE4EDCE6BFB}" dt="2025-08-13T12:28:07.830" v="521" actId="478"/>
          <ac:grpSpMkLst>
            <pc:docMk/>
            <pc:sldMk cId="875968077" sldId="313"/>
            <ac:grpSpMk id="2" creationId="{E794EF53-89FE-17D7-C53F-470C62E62106}"/>
          </ac:grpSpMkLst>
        </pc:grpChg>
        <pc:grpChg chg="del">
          <ac:chgData name="Viesturs Frišfelds" userId="f37f7c8a-03db-42b7-8c73-027c184d9786" providerId="ADAL" clId="{3381DF31-A9B6-4F24-96FE-0EE4EDCE6BFB}" dt="2025-08-13T12:28:06.885" v="520" actId="478"/>
          <ac:grpSpMkLst>
            <pc:docMk/>
            <pc:sldMk cId="875968077" sldId="313"/>
            <ac:grpSpMk id="5" creationId="{F4F9C9F7-9F12-26C5-5E9D-DA0886A67688}"/>
          </ac:grpSpMkLst>
        </pc:grpChg>
        <pc:grpChg chg="del">
          <ac:chgData name="Viesturs Frišfelds" userId="f37f7c8a-03db-42b7-8c73-027c184d9786" providerId="ADAL" clId="{3381DF31-A9B6-4F24-96FE-0EE4EDCE6BFB}" dt="2025-08-13T12:28:08.638" v="522" actId="478"/>
          <ac:grpSpMkLst>
            <pc:docMk/>
            <pc:sldMk cId="875968077" sldId="313"/>
            <ac:grpSpMk id="8" creationId="{07580381-1DD1-FD25-7E82-3376AE17B08F}"/>
          </ac:grpSpMkLst>
        </pc:grpChg>
        <pc:grpChg chg="del">
          <ac:chgData name="Viesturs Frišfelds" userId="f37f7c8a-03db-42b7-8c73-027c184d9786" providerId="ADAL" clId="{3381DF31-A9B6-4F24-96FE-0EE4EDCE6BFB}" dt="2025-08-13T12:28:09.198" v="523" actId="478"/>
          <ac:grpSpMkLst>
            <pc:docMk/>
            <pc:sldMk cId="875968077" sldId="313"/>
            <ac:grpSpMk id="13" creationId="{587D2775-83AA-95B7-C52A-59BF9459581A}"/>
          </ac:grpSpMkLst>
        </pc:grpChg>
        <pc:grpChg chg="add mod">
          <ac:chgData name="Viesturs Frišfelds" userId="f37f7c8a-03db-42b7-8c73-027c184d9786" providerId="ADAL" clId="{3381DF31-A9B6-4F24-96FE-0EE4EDCE6BFB}" dt="2025-08-13T12:32:58.412" v="551" actId="207"/>
          <ac:grpSpMkLst>
            <pc:docMk/>
            <pc:sldMk cId="875968077" sldId="313"/>
            <ac:grpSpMk id="22" creationId="{B8658FC2-21A0-1FB6-B809-391269EB6A2C}"/>
          </ac:grpSpMkLst>
        </pc:grpChg>
      </pc:sldChg>
      <pc:sldChg chg="modSp mod">
        <pc:chgData name="Viesturs Frišfelds" userId="f37f7c8a-03db-42b7-8c73-027c184d9786" providerId="ADAL" clId="{3381DF31-A9B6-4F24-96FE-0EE4EDCE6BFB}" dt="2025-08-13T12:49:21.027" v="647" actId="1076"/>
        <pc:sldMkLst>
          <pc:docMk/>
          <pc:sldMk cId="3202247627" sldId="314"/>
        </pc:sldMkLst>
        <pc:grpChg chg="mod">
          <ac:chgData name="Viesturs Frišfelds" userId="f37f7c8a-03db-42b7-8c73-027c184d9786" providerId="ADAL" clId="{3381DF31-A9B6-4F24-96FE-0EE4EDCE6BFB}" dt="2025-08-13T12:49:21.027" v="647" actId="1076"/>
          <ac:grpSpMkLst>
            <pc:docMk/>
            <pc:sldMk cId="3202247627" sldId="314"/>
            <ac:grpSpMk id="13313" creationId="{A967B24B-6896-1EE1-2292-9BB7C979D2A5}"/>
          </ac:grpSpMkLst>
        </pc:grpChg>
      </pc:sldChg>
      <pc:sldChg chg="addSp delSp modSp mod">
        <pc:chgData name="Viesturs Frišfelds" userId="f37f7c8a-03db-42b7-8c73-027c184d9786" providerId="ADAL" clId="{3381DF31-A9B6-4F24-96FE-0EE4EDCE6BFB}" dt="2025-08-13T13:00:26.838" v="739" actId="20577"/>
        <pc:sldMkLst>
          <pc:docMk/>
          <pc:sldMk cId="1043025235" sldId="315"/>
        </pc:sldMkLst>
        <pc:spChg chg="add del mod">
          <ac:chgData name="Viesturs Frišfelds" userId="f37f7c8a-03db-42b7-8c73-027c184d9786" providerId="ADAL" clId="{3381DF31-A9B6-4F24-96FE-0EE4EDCE6BFB}" dt="2025-08-13T12:37:00.801" v="593" actId="478"/>
          <ac:spMkLst>
            <pc:docMk/>
            <pc:sldMk cId="1043025235" sldId="315"/>
            <ac:spMk id="8" creationId="{72A12FDF-399A-22C9-B1D8-FF09B191D696}"/>
          </ac:spMkLst>
        </pc:spChg>
        <pc:spChg chg="add mod">
          <ac:chgData name="Viesturs Frišfelds" userId="f37f7c8a-03db-42b7-8c73-027c184d9786" providerId="ADAL" clId="{3381DF31-A9B6-4F24-96FE-0EE4EDCE6BFB}" dt="2025-08-13T12:34:35.972" v="570" actId="14100"/>
          <ac:spMkLst>
            <pc:docMk/>
            <pc:sldMk cId="1043025235" sldId="315"/>
            <ac:spMk id="9" creationId="{7E33F5DE-7931-78DA-8002-C30E9AB765B6}"/>
          </ac:spMkLst>
        </pc:spChg>
        <pc:spChg chg="add del mod">
          <ac:chgData name="Viesturs Frišfelds" userId="f37f7c8a-03db-42b7-8c73-027c184d9786" providerId="ADAL" clId="{3381DF31-A9B6-4F24-96FE-0EE4EDCE6BFB}" dt="2025-08-13T12:36:59.816" v="592" actId="478"/>
          <ac:spMkLst>
            <pc:docMk/>
            <pc:sldMk cId="1043025235" sldId="315"/>
            <ac:spMk id="10" creationId="{7008823D-1C32-8504-E33C-840E705D93C7}"/>
          </ac:spMkLst>
        </pc:spChg>
        <pc:spChg chg="add del mod">
          <ac:chgData name="Viesturs Frišfelds" userId="f37f7c8a-03db-42b7-8c73-027c184d9786" providerId="ADAL" clId="{3381DF31-A9B6-4F24-96FE-0EE4EDCE6BFB}" dt="2025-08-13T12:36:57.776" v="590" actId="478"/>
          <ac:spMkLst>
            <pc:docMk/>
            <pc:sldMk cId="1043025235" sldId="315"/>
            <ac:spMk id="11" creationId="{7A9CF78F-1E05-EB6C-C0F8-E4D4D724D75B}"/>
          </ac:spMkLst>
        </pc:spChg>
        <pc:spChg chg="add del mod">
          <ac:chgData name="Viesturs Frišfelds" userId="f37f7c8a-03db-42b7-8c73-027c184d9786" providerId="ADAL" clId="{3381DF31-A9B6-4F24-96FE-0EE4EDCE6BFB}" dt="2025-08-13T12:36:59.059" v="591" actId="478"/>
          <ac:spMkLst>
            <pc:docMk/>
            <pc:sldMk cId="1043025235" sldId="315"/>
            <ac:spMk id="12" creationId="{71312112-F97A-4433-EEEA-0779E695C812}"/>
          </ac:spMkLst>
        </pc:spChg>
        <pc:spChg chg="add mod">
          <ac:chgData name="Viesturs Frišfelds" userId="f37f7c8a-03db-42b7-8c73-027c184d9786" providerId="ADAL" clId="{3381DF31-A9B6-4F24-96FE-0EE4EDCE6BFB}" dt="2025-08-13T12:34:53.999" v="571"/>
          <ac:spMkLst>
            <pc:docMk/>
            <pc:sldMk cId="1043025235" sldId="315"/>
            <ac:spMk id="13" creationId="{F3D94B15-2D83-FE8B-7374-79DA3472B1F8}"/>
          </ac:spMkLst>
        </pc:spChg>
        <pc:spChg chg="add mod">
          <ac:chgData name="Viesturs Frišfelds" userId="f37f7c8a-03db-42b7-8c73-027c184d9786" providerId="ADAL" clId="{3381DF31-A9B6-4F24-96FE-0EE4EDCE6BFB}" dt="2025-08-13T12:36:55.425" v="589" actId="1076"/>
          <ac:spMkLst>
            <pc:docMk/>
            <pc:sldMk cId="1043025235" sldId="315"/>
            <ac:spMk id="14" creationId="{26E7EED6-7FD9-661F-3595-59A53C787706}"/>
          </ac:spMkLst>
        </pc:spChg>
        <pc:spChg chg="add mod">
          <ac:chgData name="Viesturs Frišfelds" userId="f37f7c8a-03db-42b7-8c73-027c184d9786" providerId="ADAL" clId="{3381DF31-A9B6-4F24-96FE-0EE4EDCE6BFB}" dt="2025-08-13T12:36:55.425" v="589" actId="1076"/>
          <ac:spMkLst>
            <pc:docMk/>
            <pc:sldMk cId="1043025235" sldId="315"/>
            <ac:spMk id="15" creationId="{624EF231-CB86-D81C-0CAE-509BFB6E4C69}"/>
          </ac:spMkLst>
        </pc:spChg>
        <pc:spChg chg="add del mod">
          <ac:chgData name="Viesturs Frišfelds" userId="f37f7c8a-03db-42b7-8c73-027c184d9786" providerId="ADAL" clId="{3381DF31-A9B6-4F24-96FE-0EE4EDCE6BFB}" dt="2025-08-13T12:36:04.492" v="576"/>
          <ac:spMkLst>
            <pc:docMk/>
            <pc:sldMk cId="1043025235" sldId="315"/>
            <ac:spMk id="16" creationId="{2D7E59E0-C2EF-701E-1145-2A3A9DEA1383}"/>
          </ac:spMkLst>
        </pc:spChg>
        <pc:spChg chg="mod">
          <ac:chgData name="Viesturs Frišfelds" userId="f37f7c8a-03db-42b7-8c73-027c184d9786" providerId="ADAL" clId="{3381DF31-A9B6-4F24-96FE-0EE4EDCE6BFB}" dt="2025-08-13T13:00:26.838" v="739" actId="20577"/>
          <ac:spMkLst>
            <pc:docMk/>
            <pc:sldMk cId="1043025235" sldId="315"/>
            <ac:spMk id="18" creationId="{8E8C2E37-ECE8-24C8-90B1-E522327D414B}"/>
          </ac:spMkLst>
        </pc:spChg>
        <pc:spChg chg="mod">
          <ac:chgData name="Viesturs Frišfelds" userId="f37f7c8a-03db-42b7-8c73-027c184d9786" providerId="ADAL" clId="{3381DF31-A9B6-4F24-96FE-0EE4EDCE6BFB}" dt="2025-08-13T09:46:04.462" v="9" actId="20577"/>
          <ac:spMkLst>
            <pc:docMk/>
            <pc:sldMk cId="1043025235" sldId="315"/>
            <ac:spMk id="13315" creationId="{33EEA384-5DAB-38BC-404F-B69866866439}"/>
          </ac:spMkLst>
        </pc:spChg>
        <pc:grpChg chg="del">
          <ac:chgData name="Viesturs Frišfelds" userId="f37f7c8a-03db-42b7-8c73-027c184d9786" providerId="ADAL" clId="{3381DF31-A9B6-4F24-96FE-0EE4EDCE6BFB}" dt="2025-08-13T12:33:30.329" v="554" actId="478"/>
          <ac:grpSpMkLst>
            <pc:docMk/>
            <pc:sldMk cId="1043025235" sldId="315"/>
            <ac:grpSpMk id="2" creationId="{0E85BD95-EAE1-A614-E093-FD7C0BFA2B48}"/>
          </ac:grpSpMkLst>
        </pc:grpChg>
        <pc:grpChg chg="del">
          <ac:chgData name="Viesturs Frišfelds" userId="f37f7c8a-03db-42b7-8c73-027c184d9786" providerId="ADAL" clId="{3381DF31-A9B6-4F24-96FE-0EE4EDCE6BFB}" dt="2025-08-13T12:33:28.089" v="553" actId="478"/>
          <ac:grpSpMkLst>
            <pc:docMk/>
            <pc:sldMk cId="1043025235" sldId="315"/>
            <ac:grpSpMk id="5" creationId="{E32122D8-BF7E-56FE-A7E1-90669F14D655}"/>
          </ac:grpSpMkLst>
        </pc:grpChg>
        <pc:grpChg chg="add mod">
          <ac:chgData name="Viesturs Frišfelds" userId="f37f7c8a-03db-42b7-8c73-027c184d9786" providerId="ADAL" clId="{3381DF31-A9B6-4F24-96FE-0EE4EDCE6BFB}" dt="2025-08-13T12:36:55.425" v="589" actId="1076"/>
          <ac:grpSpMkLst>
            <pc:docMk/>
            <pc:sldMk cId="1043025235" sldId="315"/>
            <ac:grpSpMk id="17" creationId="{03B9C825-0399-8083-F4A9-C41D9EBC042D}"/>
          </ac:grpSpMkLst>
        </pc:grpChg>
      </pc:sldChg>
      <pc:sldChg chg="addSp delSp modSp mod">
        <pc:chgData name="Viesturs Frišfelds" userId="f37f7c8a-03db-42b7-8c73-027c184d9786" providerId="ADAL" clId="{3381DF31-A9B6-4F24-96FE-0EE4EDCE6BFB}" dt="2025-08-13T13:03:27.514" v="752" actId="12"/>
        <pc:sldMkLst>
          <pc:docMk/>
          <pc:sldMk cId="4220330247" sldId="316"/>
        </pc:sldMkLst>
        <pc:spChg chg="mod">
          <ac:chgData name="Viesturs Frišfelds" userId="f37f7c8a-03db-42b7-8c73-027c184d9786" providerId="ADAL" clId="{3381DF31-A9B6-4F24-96FE-0EE4EDCE6BFB}" dt="2025-08-13T13:00:49.254" v="743" actId="20577"/>
          <ac:spMkLst>
            <pc:docMk/>
            <pc:sldMk cId="4220330247" sldId="316"/>
            <ac:spMk id="18" creationId="{AC57E126-3F66-84A8-9739-F6027DB50C87}"/>
          </ac:spMkLst>
        </pc:spChg>
        <pc:spChg chg="add mod">
          <ac:chgData name="Viesturs Frišfelds" userId="f37f7c8a-03db-42b7-8c73-027c184d9786" providerId="ADAL" clId="{3381DF31-A9B6-4F24-96FE-0EE4EDCE6BFB}" dt="2025-08-13T13:02:58.571" v="748" actId="1076"/>
          <ac:spMkLst>
            <pc:docMk/>
            <pc:sldMk cId="4220330247" sldId="316"/>
            <ac:spMk id="19" creationId="{084BB718-870D-F978-F04C-E051103BAAA8}"/>
          </ac:spMkLst>
        </pc:spChg>
        <pc:spChg chg="mod">
          <ac:chgData name="Viesturs Frišfelds" userId="f37f7c8a-03db-42b7-8c73-027c184d9786" providerId="ADAL" clId="{3381DF31-A9B6-4F24-96FE-0EE4EDCE6BFB}" dt="2025-08-13T13:03:27.514" v="752" actId="12"/>
          <ac:spMkLst>
            <pc:docMk/>
            <pc:sldMk cId="4220330247" sldId="316"/>
            <ac:spMk id="20" creationId="{E2209F1F-6229-74E3-0841-045628A22198}"/>
          </ac:spMkLst>
        </pc:spChg>
        <pc:grpChg chg="del">
          <ac:chgData name="Viesturs Frišfelds" userId="f37f7c8a-03db-42b7-8c73-027c184d9786" providerId="ADAL" clId="{3381DF31-A9B6-4F24-96FE-0EE4EDCE6BFB}" dt="2025-08-13T12:45:31.032" v="638" actId="478"/>
          <ac:grpSpMkLst>
            <pc:docMk/>
            <pc:sldMk cId="4220330247" sldId="316"/>
            <ac:grpSpMk id="2" creationId="{E7EF9474-85C1-CA76-9D23-65757F7416CC}"/>
          </ac:grpSpMkLst>
        </pc:grpChg>
        <pc:grpChg chg="del">
          <ac:chgData name="Viesturs Frišfelds" userId="f37f7c8a-03db-42b7-8c73-027c184d9786" providerId="ADAL" clId="{3381DF31-A9B6-4F24-96FE-0EE4EDCE6BFB}" dt="2025-08-13T12:45:30.329" v="637" actId="478"/>
          <ac:grpSpMkLst>
            <pc:docMk/>
            <pc:sldMk cId="4220330247" sldId="316"/>
            <ac:grpSpMk id="5" creationId="{F27AA0DE-F5CD-FF1D-358F-EB8E3BE59F6D}"/>
          </ac:grpSpMkLst>
        </pc:grpChg>
        <pc:grpChg chg="del">
          <ac:chgData name="Viesturs Frišfelds" userId="f37f7c8a-03db-42b7-8c73-027c184d9786" providerId="ADAL" clId="{3381DF31-A9B6-4F24-96FE-0EE4EDCE6BFB}" dt="2025-08-13T12:45:31.699" v="639" actId="478"/>
          <ac:grpSpMkLst>
            <pc:docMk/>
            <pc:sldMk cId="4220330247" sldId="316"/>
            <ac:grpSpMk id="8" creationId="{EADD299F-C9D2-B533-7F55-E4ED31DEB668}"/>
          </ac:grpSpMkLst>
        </pc:grpChg>
        <pc:grpChg chg="del">
          <ac:chgData name="Viesturs Frišfelds" userId="f37f7c8a-03db-42b7-8c73-027c184d9786" providerId="ADAL" clId="{3381DF31-A9B6-4F24-96FE-0EE4EDCE6BFB}" dt="2025-08-13T12:45:32.441" v="640" actId="478"/>
          <ac:grpSpMkLst>
            <pc:docMk/>
            <pc:sldMk cId="4220330247" sldId="316"/>
            <ac:grpSpMk id="13" creationId="{FB8EA008-671F-57BE-E75F-5364B9251ED9}"/>
          </ac:grpSpMkLst>
        </pc:grpChg>
      </pc:sldChg>
      <pc:sldChg chg="addSp delSp modSp mod">
        <pc:chgData name="Viesturs Frišfelds" userId="f37f7c8a-03db-42b7-8c73-027c184d9786" providerId="ADAL" clId="{3381DF31-A9B6-4F24-96FE-0EE4EDCE6BFB}" dt="2025-08-13T13:00:55.065" v="745" actId="20577"/>
        <pc:sldMkLst>
          <pc:docMk/>
          <pc:sldMk cId="1558356584" sldId="317"/>
        </pc:sldMkLst>
        <pc:spChg chg="mod">
          <ac:chgData name="Viesturs Frišfelds" userId="f37f7c8a-03db-42b7-8c73-027c184d9786" providerId="ADAL" clId="{3381DF31-A9B6-4F24-96FE-0EE4EDCE6BFB}" dt="2025-08-13T13:00:55.065" v="745" actId="20577"/>
          <ac:spMkLst>
            <pc:docMk/>
            <pc:sldMk cId="1558356584" sldId="317"/>
            <ac:spMk id="18" creationId="{24B9B9F4-FA6E-FBF4-EEC7-F56BE2977D26}"/>
          </ac:spMkLst>
        </pc:spChg>
        <pc:spChg chg="add mod">
          <ac:chgData name="Viesturs Frišfelds" userId="f37f7c8a-03db-42b7-8c73-027c184d9786" providerId="ADAL" clId="{3381DF31-A9B6-4F24-96FE-0EE4EDCE6BFB}" dt="2025-08-13T12:49:50.087" v="654" actId="164"/>
          <ac:spMkLst>
            <pc:docMk/>
            <pc:sldMk cId="1558356584" sldId="317"/>
            <ac:spMk id="21" creationId="{040EFC7B-D20D-2F97-71C5-5838DAA6E16A}"/>
          </ac:spMkLst>
        </pc:spChg>
        <pc:spChg chg="mod">
          <ac:chgData name="Viesturs Frišfelds" userId="f37f7c8a-03db-42b7-8c73-027c184d9786" providerId="ADAL" clId="{3381DF31-A9B6-4F24-96FE-0EE4EDCE6BFB}" dt="2025-08-13T12:48:38.568" v="646"/>
          <ac:spMkLst>
            <pc:docMk/>
            <pc:sldMk cId="1558356584" sldId="317"/>
            <ac:spMk id="23" creationId="{DD77B267-BC37-6166-E377-9C504DBC777F}"/>
          </ac:spMkLst>
        </pc:spChg>
        <pc:spChg chg="mod">
          <ac:chgData name="Viesturs Frišfelds" userId="f37f7c8a-03db-42b7-8c73-027c184d9786" providerId="ADAL" clId="{3381DF31-A9B6-4F24-96FE-0EE4EDCE6BFB}" dt="2025-08-13T12:48:38.568" v="646"/>
          <ac:spMkLst>
            <pc:docMk/>
            <pc:sldMk cId="1558356584" sldId="317"/>
            <ac:spMk id="24" creationId="{730CA8CF-C60C-50A4-A139-53197AE00BAD}"/>
          </ac:spMkLst>
        </pc:spChg>
        <pc:spChg chg="add mod">
          <ac:chgData name="Viesturs Frišfelds" userId="f37f7c8a-03db-42b7-8c73-027c184d9786" providerId="ADAL" clId="{3381DF31-A9B6-4F24-96FE-0EE4EDCE6BFB}" dt="2025-08-13T12:49:35.483" v="650" actId="164"/>
          <ac:spMkLst>
            <pc:docMk/>
            <pc:sldMk cId="1558356584" sldId="317"/>
            <ac:spMk id="25" creationId="{6E3617E1-724B-B361-27BE-E400A2009DAE}"/>
          </ac:spMkLst>
        </pc:spChg>
        <pc:spChg chg="mod">
          <ac:chgData name="Viesturs Frišfelds" userId="f37f7c8a-03db-42b7-8c73-027c184d9786" providerId="ADAL" clId="{3381DF31-A9B6-4F24-96FE-0EE4EDCE6BFB}" dt="2025-08-13T12:49:29.266" v="648"/>
          <ac:spMkLst>
            <pc:docMk/>
            <pc:sldMk cId="1558356584" sldId="317"/>
            <ac:spMk id="27" creationId="{DAF1F880-2E86-426B-642D-9184E01FDEF5}"/>
          </ac:spMkLst>
        </pc:spChg>
        <pc:spChg chg="mod">
          <ac:chgData name="Viesturs Frišfelds" userId="f37f7c8a-03db-42b7-8c73-027c184d9786" providerId="ADAL" clId="{3381DF31-A9B6-4F24-96FE-0EE4EDCE6BFB}" dt="2025-08-13T12:49:29.266" v="648"/>
          <ac:spMkLst>
            <pc:docMk/>
            <pc:sldMk cId="1558356584" sldId="317"/>
            <ac:spMk id="28" creationId="{109942CD-EB01-9C41-43EC-077F8A0F445E}"/>
          </ac:spMkLst>
        </pc:spChg>
        <pc:spChg chg="mod">
          <ac:chgData name="Viesturs Frišfelds" userId="f37f7c8a-03db-42b7-8c73-027c184d9786" providerId="ADAL" clId="{3381DF31-A9B6-4F24-96FE-0EE4EDCE6BFB}" dt="2025-08-13T12:49:29.266" v="648"/>
          <ac:spMkLst>
            <pc:docMk/>
            <pc:sldMk cId="1558356584" sldId="317"/>
            <ac:spMk id="30" creationId="{E6413B61-DC08-1FA2-C272-A66020117A44}"/>
          </ac:spMkLst>
        </pc:spChg>
        <pc:spChg chg="mod">
          <ac:chgData name="Viesturs Frišfelds" userId="f37f7c8a-03db-42b7-8c73-027c184d9786" providerId="ADAL" clId="{3381DF31-A9B6-4F24-96FE-0EE4EDCE6BFB}" dt="2025-08-13T12:49:29.266" v="648"/>
          <ac:spMkLst>
            <pc:docMk/>
            <pc:sldMk cId="1558356584" sldId="317"/>
            <ac:spMk id="31" creationId="{90973D9B-F232-036C-C680-F993C94730F7}"/>
          </ac:spMkLst>
        </pc:spChg>
        <pc:spChg chg="mod">
          <ac:chgData name="Viesturs Frišfelds" userId="f37f7c8a-03db-42b7-8c73-027c184d9786" providerId="ADAL" clId="{3381DF31-A9B6-4F24-96FE-0EE4EDCE6BFB}" dt="2025-08-13T12:49:29.266" v="648"/>
          <ac:spMkLst>
            <pc:docMk/>
            <pc:sldMk cId="1558356584" sldId="317"/>
            <ac:spMk id="32" creationId="{C1AA5F22-B488-94A2-65D4-B09D96B4BEEF}"/>
          </ac:spMkLst>
        </pc:spChg>
        <pc:spChg chg="mod">
          <ac:chgData name="Viesturs Frišfelds" userId="f37f7c8a-03db-42b7-8c73-027c184d9786" providerId="ADAL" clId="{3381DF31-A9B6-4F24-96FE-0EE4EDCE6BFB}" dt="2025-08-13T12:49:29.266" v="648"/>
          <ac:spMkLst>
            <pc:docMk/>
            <pc:sldMk cId="1558356584" sldId="317"/>
            <ac:spMk id="33" creationId="{8E666043-ADDA-F18E-02AF-8806AC3D5121}"/>
          </ac:spMkLst>
        </pc:spChg>
        <pc:spChg chg="mod">
          <ac:chgData name="Viesturs Frišfelds" userId="f37f7c8a-03db-42b7-8c73-027c184d9786" providerId="ADAL" clId="{3381DF31-A9B6-4F24-96FE-0EE4EDCE6BFB}" dt="2025-08-13T12:49:29.266" v="648"/>
          <ac:spMkLst>
            <pc:docMk/>
            <pc:sldMk cId="1558356584" sldId="317"/>
            <ac:spMk id="34" creationId="{6B3FE627-C765-6744-FD77-3B9B836B615D}"/>
          </ac:spMkLst>
        </pc:spChg>
        <pc:spChg chg="mod">
          <ac:chgData name="Viesturs Frišfelds" userId="f37f7c8a-03db-42b7-8c73-027c184d9786" providerId="ADAL" clId="{3381DF31-A9B6-4F24-96FE-0EE4EDCE6BFB}" dt="2025-08-13T12:49:29.266" v="648"/>
          <ac:spMkLst>
            <pc:docMk/>
            <pc:sldMk cId="1558356584" sldId="317"/>
            <ac:spMk id="35" creationId="{65447368-DEAD-0653-1725-0C3FD524C58F}"/>
          </ac:spMkLst>
        </pc:spChg>
        <pc:spChg chg="mod">
          <ac:chgData name="Viesturs Frišfelds" userId="f37f7c8a-03db-42b7-8c73-027c184d9786" providerId="ADAL" clId="{3381DF31-A9B6-4F24-96FE-0EE4EDCE6BFB}" dt="2025-08-13T12:49:29.266" v="648"/>
          <ac:spMkLst>
            <pc:docMk/>
            <pc:sldMk cId="1558356584" sldId="317"/>
            <ac:spMk id="36" creationId="{D23B79D6-5573-5F2B-04AD-5065EB32DA08}"/>
          </ac:spMkLst>
        </pc:spChg>
        <pc:spChg chg="add mod">
          <ac:chgData name="Viesturs Frišfelds" userId="f37f7c8a-03db-42b7-8c73-027c184d9786" providerId="ADAL" clId="{3381DF31-A9B6-4F24-96FE-0EE4EDCE6BFB}" dt="2025-08-13T12:50:07.453" v="657" actId="14100"/>
          <ac:spMkLst>
            <pc:docMk/>
            <pc:sldMk cId="1558356584" sldId="317"/>
            <ac:spMk id="39" creationId="{C80169C3-3B3B-FBE0-CD2E-97B31929D762}"/>
          </ac:spMkLst>
        </pc:spChg>
        <pc:spChg chg="add mod">
          <ac:chgData name="Viesturs Frišfelds" userId="f37f7c8a-03db-42b7-8c73-027c184d9786" providerId="ADAL" clId="{3381DF31-A9B6-4F24-96FE-0EE4EDCE6BFB}" dt="2025-08-13T12:50:19.468" v="661" actId="14100"/>
          <ac:spMkLst>
            <pc:docMk/>
            <pc:sldMk cId="1558356584" sldId="317"/>
            <ac:spMk id="40" creationId="{4BFDB6B2-0268-9047-F498-918986A6B629}"/>
          </ac:spMkLst>
        </pc:spChg>
        <pc:grpChg chg="del">
          <ac:chgData name="Viesturs Frišfelds" userId="f37f7c8a-03db-42b7-8c73-027c184d9786" providerId="ADAL" clId="{3381DF31-A9B6-4F24-96FE-0EE4EDCE6BFB}" dt="2025-08-13T12:48:25.119" v="643" actId="478"/>
          <ac:grpSpMkLst>
            <pc:docMk/>
            <pc:sldMk cId="1558356584" sldId="317"/>
            <ac:grpSpMk id="2" creationId="{69A2993C-ED34-E211-CC28-64C0D953F00E}"/>
          </ac:grpSpMkLst>
        </pc:grpChg>
        <pc:grpChg chg="del">
          <ac:chgData name="Viesturs Frišfelds" userId="f37f7c8a-03db-42b7-8c73-027c184d9786" providerId="ADAL" clId="{3381DF31-A9B6-4F24-96FE-0EE4EDCE6BFB}" dt="2025-08-13T12:48:24.359" v="642" actId="478"/>
          <ac:grpSpMkLst>
            <pc:docMk/>
            <pc:sldMk cId="1558356584" sldId="317"/>
            <ac:grpSpMk id="5" creationId="{0FD6EBD8-D619-8532-2358-302FE787FD71}"/>
          </ac:grpSpMkLst>
        </pc:grpChg>
        <pc:grpChg chg="del">
          <ac:chgData name="Viesturs Frišfelds" userId="f37f7c8a-03db-42b7-8c73-027c184d9786" providerId="ADAL" clId="{3381DF31-A9B6-4F24-96FE-0EE4EDCE6BFB}" dt="2025-08-13T12:48:26.046" v="644" actId="478"/>
          <ac:grpSpMkLst>
            <pc:docMk/>
            <pc:sldMk cId="1558356584" sldId="317"/>
            <ac:grpSpMk id="8" creationId="{52370609-A2E4-66FE-B864-E9A1065EB28B}"/>
          </ac:grpSpMkLst>
        </pc:grpChg>
        <pc:grpChg chg="del">
          <ac:chgData name="Viesturs Frišfelds" userId="f37f7c8a-03db-42b7-8c73-027c184d9786" providerId="ADAL" clId="{3381DF31-A9B6-4F24-96FE-0EE4EDCE6BFB}" dt="2025-08-13T12:48:26.774" v="645" actId="478"/>
          <ac:grpSpMkLst>
            <pc:docMk/>
            <pc:sldMk cId="1558356584" sldId="317"/>
            <ac:grpSpMk id="13" creationId="{5E4B54A3-9F97-E237-D25C-FBE34F4473C0}"/>
          </ac:grpSpMkLst>
        </pc:grpChg>
        <pc:grpChg chg="add mod">
          <ac:chgData name="Viesturs Frišfelds" userId="f37f7c8a-03db-42b7-8c73-027c184d9786" providerId="ADAL" clId="{3381DF31-A9B6-4F24-96FE-0EE4EDCE6BFB}" dt="2025-08-13T12:49:50.087" v="654" actId="164"/>
          <ac:grpSpMkLst>
            <pc:docMk/>
            <pc:sldMk cId="1558356584" sldId="317"/>
            <ac:grpSpMk id="22" creationId="{A5096916-30B9-9592-70E6-287C075BFE75}"/>
          </ac:grpSpMkLst>
        </pc:grpChg>
        <pc:grpChg chg="mod">
          <ac:chgData name="Viesturs Frišfelds" userId="f37f7c8a-03db-42b7-8c73-027c184d9786" providerId="ADAL" clId="{3381DF31-A9B6-4F24-96FE-0EE4EDCE6BFB}" dt="2025-08-13T12:49:35.483" v="650" actId="164"/>
          <ac:grpSpMkLst>
            <pc:docMk/>
            <pc:sldMk cId="1558356584" sldId="317"/>
            <ac:grpSpMk id="26" creationId="{D6F3FF9B-D59B-3689-C5C7-03C5179F5503}"/>
          </ac:grpSpMkLst>
        </pc:grpChg>
        <pc:grpChg chg="add mod">
          <ac:chgData name="Viesturs Frišfelds" userId="f37f7c8a-03db-42b7-8c73-027c184d9786" providerId="ADAL" clId="{3381DF31-A9B6-4F24-96FE-0EE4EDCE6BFB}" dt="2025-08-13T12:49:39.113" v="651" actId="1076"/>
          <ac:grpSpMkLst>
            <pc:docMk/>
            <pc:sldMk cId="1558356584" sldId="317"/>
            <ac:grpSpMk id="37" creationId="{EA016823-26D1-B377-C6F1-EA5C2820C653}"/>
          </ac:grpSpMkLst>
        </pc:grpChg>
        <pc:grpChg chg="add mod">
          <ac:chgData name="Viesturs Frišfelds" userId="f37f7c8a-03db-42b7-8c73-027c184d9786" providerId="ADAL" clId="{3381DF31-A9B6-4F24-96FE-0EE4EDCE6BFB}" dt="2025-08-13T12:49:52.979" v="655" actId="1076"/>
          <ac:grpSpMkLst>
            <pc:docMk/>
            <pc:sldMk cId="1558356584" sldId="317"/>
            <ac:grpSpMk id="38" creationId="{D1C1415E-EC5D-D949-D194-B8B0AB89616B}"/>
          </ac:grpSpMkLst>
        </pc:grpChg>
      </pc:sldChg>
      <pc:sldChg chg="addSp delSp modSp mod">
        <pc:chgData name="Viesturs Frišfelds" userId="f37f7c8a-03db-42b7-8c73-027c184d9786" providerId="ADAL" clId="{3381DF31-A9B6-4F24-96FE-0EE4EDCE6BFB}" dt="2025-08-13T13:04:40.317" v="756" actId="20577"/>
        <pc:sldMkLst>
          <pc:docMk/>
          <pc:sldMk cId="629613788" sldId="318"/>
        </pc:sldMkLst>
        <pc:spChg chg="mod">
          <ac:chgData name="Viesturs Frišfelds" userId="f37f7c8a-03db-42b7-8c73-027c184d9786" providerId="ADAL" clId="{3381DF31-A9B6-4F24-96FE-0EE4EDCE6BFB}" dt="2025-08-13T13:00:43.240" v="741" actId="20577"/>
          <ac:spMkLst>
            <pc:docMk/>
            <pc:sldMk cId="629613788" sldId="318"/>
            <ac:spMk id="18" creationId="{4DFD3397-4E3C-242E-F9B3-3D055266D294}"/>
          </ac:spMkLst>
        </pc:spChg>
        <pc:spChg chg="mod">
          <ac:chgData name="Viesturs Frišfelds" userId="f37f7c8a-03db-42b7-8c73-027c184d9786" providerId="ADAL" clId="{3381DF31-A9B6-4F24-96FE-0EE4EDCE6BFB}" dt="2025-08-13T13:04:28.167" v="754" actId="255"/>
          <ac:spMkLst>
            <pc:docMk/>
            <pc:sldMk cId="629613788" sldId="318"/>
            <ac:spMk id="19" creationId="{521D53DB-6D20-E739-5B27-91567DEE6411}"/>
          </ac:spMkLst>
        </pc:spChg>
        <pc:spChg chg="mod">
          <ac:chgData name="Viesturs Frišfelds" userId="f37f7c8a-03db-42b7-8c73-027c184d9786" providerId="ADAL" clId="{3381DF31-A9B6-4F24-96FE-0EE4EDCE6BFB}" dt="2025-08-13T13:04:40.317" v="756" actId="20577"/>
          <ac:spMkLst>
            <pc:docMk/>
            <pc:sldMk cId="629613788" sldId="318"/>
            <ac:spMk id="20" creationId="{4E77BBE7-C53E-9D7B-AA72-4D13742CDA6F}"/>
          </ac:spMkLst>
        </pc:spChg>
        <pc:spChg chg="add mod">
          <ac:chgData name="Viesturs Frišfelds" userId="f37f7c8a-03db-42b7-8c73-027c184d9786" providerId="ADAL" clId="{3381DF31-A9B6-4F24-96FE-0EE4EDCE6BFB}" dt="2025-08-13T12:43:59.671" v="624" actId="1076"/>
          <ac:spMkLst>
            <pc:docMk/>
            <pc:sldMk cId="629613788" sldId="318"/>
            <ac:spMk id="22" creationId="{A6C0CF94-AC8F-3BB5-0951-DBBD4C8796C1}"/>
          </ac:spMkLst>
        </pc:spChg>
        <pc:spChg chg="mod">
          <ac:chgData name="Viesturs Frišfelds" userId="f37f7c8a-03db-42b7-8c73-027c184d9786" providerId="ADAL" clId="{3381DF31-A9B6-4F24-96FE-0EE4EDCE6BFB}" dt="2025-08-13T12:43:53.520" v="623"/>
          <ac:spMkLst>
            <pc:docMk/>
            <pc:sldMk cId="629613788" sldId="318"/>
            <ac:spMk id="24" creationId="{03791F7E-64D7-EFFF-2B66-E55CA861367C}"/>
          </ac:spMkLst>
        </pc:spChg>
        <pc:spChg chg="mod">
          <ac:chgData name="Viesturs Frišfelds" userId="f37f7c8a-03db-42b7-8c73-027c184d9786" providerId="ADAL" clId="{3381DF31-A9B6-4F24-96FE-0EE4EDCE6BFB}" dt="2025-08-13T12:43:53.520" v="623"/>
          <ac:spMkLst>
            <pc:docMk/>
            <pc:sldMk cId="629613788" sldId="318"/>
            <ac:spMk id="25" creationId="{D08F13FD-2FC6-72C4-5396-38735EB53010}"/>
          </ac:spMkLst>
        </pc:spChg>
        <pc:spChg chg="add mod">
          <ac:chgData name="Viesturs Frišfelds" userId="f37f7c8a-03db-42b7-8c73-027c184d9786" providerId="ADAL" clId="{3381DF31-A9B6-4F24-96FE-0EE4EDCE6BFB}" dt="2025-08-13T12:44:30.905" v="627" actId="164"/>
          <ac:spMkLst>
            <pc:docMk/>
            <pc:sldMk cId="629613788" sldId="318"/>
            <ac:spMk id="26" creationId="{A6E95A35-A086-F567-7AC3-CAF4114CC2A8}"/>
          </ac:spMkLst>
        </pc:spChg>
        <pc:spChg chg="add mod">
          <ac:chgData name="Viesturs Frišfelds" userId="f37f7c8a-03db-42b7-8c73-027c184d9786" providerId="ADAL" clId="{3381DF31-A9B6-4F24-96FE-0EE4EDCE6BFB}" dt="2025-08-13T12:44:30.905" v="627" actId="164"/>
          <ac:spMkLst>
            <pc:docMk/>
            <pc:sldMk cId="629613788" sldId="318"/>
            <ac:spMk id="27" creationId="{AFD76172-9FBB-BE76-E6BE-67DB6C87FED5}"/>
          </ac:spMkLst>
        </pc:spChg>
        <pc:spChg chg="add mod">
          <ac:chgData name="Viesturs Frišfelds" userId="f37f7c8a-03db-42b7-8c73-027c184d9786" providerId="ADAL" clId="{3381DF31-A9B6-4F24-96FE-0EE4EDCE6BFB}" dt="2025-08-13T12:44:58.089" v="633" actId="14100"/>
          <ac:spMkLst>
            <pc:docMk/>
            <pc:sldMk cId="629613788" sldId="318"/>
            <ac:spMk id="29" creationId="{E1AC254D-5323-36CA-43A0-2CDBFEE04244}"/>
          </ac:spMkLst>
        </pc:spChg>
        <pc:spChg chg="add mod">
          <ac:chgData name="Viesturs Frišfelds" userId="f37f7c8a-03db-42b7-8c73-027c184d9786" providerId="ADAL" clId="{3381DF31-A9B6-4F24-96FE-0EE4EDCE6BFB}" dt="2025-08-13T12:45:19.601" v="636" actId="14100"/>
          <ac:spMkLst>
            <pc:docMk/>
            <pc:sldMk cId="629613788" sldId="318"/>
            <ac:spMk id="30" creationId="{C34C0819-89D7-29DA-C7C3-0CEF98E769D7}"/>
          </ac:spMkLst>
        </pc:spChg>
        <pc:grpChg chg="del">
          <ac:chgData name="Viesturs Frišfelds" userId="f37f7c8a-03db-42b7-8c73-027c184d9786" providerId="ADAL" clId="{3381DF31-A9B6-4F24-96FE-0EE4EDCE6BFB}" dt="2025-08-13T12:43:19.196" v="620" actId="478"/>
          <ac:grpSpMkLst>
            <pc:docMk/>
            <pc:sldMk cId="629613788" sldId="318"/>
            <ac:grpSpMk id="2" creationId="{D17D9BD1-DBB6-D53B-E0CF-EF97E37793EB}"/>
          </ac:grpSpMkLst>
        </pc:grpChg>
        <pc:grpChg chg="del">
          <ac:chgData name="Viesturs Frišfelds" userId="f37f7c8a-03db-42b7-8c73-027c184d9786" providerId="ADAL" clId="{3381DF31-A9B6-4F24-96FE-0EE4EDCE6BFB}" dt="2025-08-13T12:43:18.380" v="619" actId="478"/>
          <ac:grpSpMkLst>
            <pc:docMk/>
            <pc:sldMk cId="629613788" sldId="318"/>
            <ac:grpSpMk id="5" creationId="{6800B92E-B97E-85B9-1622-C92319D28BD5}"/>
          </ac:grpSpMkLst>
        </pc:grpChg>
        <pc:grpChg chg="del">
          <ac:chgData name="Viesturs Frišfelds" userId="f37f7c8a-03db-42b7-8c73-027c184d9786" providerId="ADAL" clId="{3381DF31-A9B6-4F24-96FE-0EE4EDCE6BFB}" dt="2025-08-13T12:43:20.220" v="621" actId="478"/>
          <ac:grpSpMkLst>
            <pc:docMk/>
            <pc:sldMk cId="629613788" sldId="318"/>
            <ac:grpSpMk id="8" creationId="{075A34B5-73ED-F836-8FE8-B86F7C77F483}"/>
          </ac:grpSpMkLst>
        </pc:grpChg>
        <pc:grpChg chg="del">
          <ac:chgData name="Viesturs Frišfelds" userId="f37f7c8a-03db-42b7-8c73-027c184d9786" providerId="ADAL" clId="{3381DF31-A9B6-4F24-96FE-0EE4EDCE6BFB}" dt="2025-08-13T12:43:21.875" v="622" actId="478"/>
          <ac:grpSpMkLst>
            <pc:docMk/>
            <pc:sldMk cId="629613788" sldId="318"/>
            <ac:grpSpMk id="13" creationId="{3F0E9B74-7D05-50B6-3852-0192E7B45427}"/>
          </ac:grpSpMkLst>
        </pc:grpChg>
        <pc:grpChg chg="add mod">
          <ac:chgData name="Viesturs Frišfelds" userId="f37f7c8a-03db-42b7-8c73-027c184d9786" providerId="ADAL" clId="{3381DF31-A9B6-4F24-96FE-0EE4EDCE6BFB}" dt="2025-08-13T12:43:59.671" v="624" actId="1076"/>
          <ac:grpSpMkLst>
            <pc:docMk/>
            <pc:sldMk cId="629613788" sldId="318"/>
            <ac:grpSpMk id="23" creationId="{660118B8-42CA-8625-DE10-86AD4DE2E5CC}"/>
          </ac:grpSpMkLst>
        </pc:grpChg>
        <pc:grpChg chg="add mod">
          <ac:chgData name="Viesturs Frišfelds" userId="f37f7c8a-03db-42b7-8c73-027c184d9786" providerId="ADAL" clId="{3381DF31-A9B6-4F24-96FE-0EE4EDCE6BFB}" dt="2025-08-13T12:44:36.920" v="628" actId="1076"/>
          <ac:grpSpMkLst>
            <pc:docMk/>
            <pc:sldMk cId="629613788" sldId="318"/>
            <ac:grpSpMk id="28" creationId="{1D69B5A9-865C-EF87-0746-14FC1F9C94A3}"/>
          </ac:grpSpMkLst>
        </pc:grpChg>
      </pc:sldChg>
      <pc:sldChg chg="addSp delSp modSp mod">
        <pc:chgData name="Viesturs Frišfelds" userId="f37f7c8a-03db-42b7-8c73-027c184d9786" providerId="ADAL" clId="{3381DF31-A9B6-4F24-96FE-0EE4EDCE6BFB}" dt="2025-08-13T12:14:43.413" v="477" actId="255"/>
        <pc:sldMkLst>
          <pc:docMk/>
          <pc:sldMk cId="220637820" sldId="4223"/>
        </pc:sldMkLst>
        <pc:spChg chg="mod">
          <ac:chgData name="Viesturs Frišfelds" userId="f37f7c8a-03db-42b7-8c73-027c184d9786" providerId="ADAL" clId="{3381DF31-A9B6-4F24-96FE-0EE4EDCE6BFB}" dt="2025-08-13T10:42:24.045" v="51" actId="1076"/>
          <ac:spMkLst>
            <pc:docMk/>
            <pc:sldMk cId="220637820" sldId="4223"/>
            <ac:spMk id="2" creationId="{AA1B7076-3181-2BB9-6B24-CD1BA48C4A1E}"/>
          </ac:spMkLst>
        </pc:spChg>
        <pc:spChg chg="mod">
          <ac:chgData name="Viesturs Frišfelds" userId="f37f7c8a-03db-42b7-8c73-027c184d9786" providerId="ADAL" clId="{3381DF31-A9B6-4F24-96FE-0EE4EDCE6BFB}" dt="2025-08-13T12:14:43.413" v="477" actId="255"/>
          <ac:spMkLst>
            <pc:docMk/>
            <pc:sldMk cId="220637820" sldId="4223"/>
            <ac:spMk id="8" creationId="{CF44E13D-90DB-0A4A-39B8-45EE4B1C4BD8}"/>
          </ac:spMkLst>
        </pc:spChg>
        <pc:spChg chg="mod">
          <ac:chgData name="Viesturs Frišfelds" userId="f37f7c8a-03db-42b7-8c73-027c184d9786" providerId="ADAL" clId="{3381DF31-A9B6-4F24-96FE-0EE4EDCE6BFB}" dt="2025-08-13T10:42:33.951" v="52" actId="1076"/>
          <ac:spMkLst>
            <pc:docMk/>
            <pc:sldMk cId="220637820" sldId="4223"/>
            <ac:spMk id="18" creationId="{38F4C3D3-5B48-F022-8A2E-CC8411CB5B0C}"/>
          </ac:spMkLst>
        </pc:spChg>
        <pc:spChg chg="add mod">
          <ac:chgData name="Viesturs Frišfelds" userId="f37f7c8a-03db-42b7-8c73-027c184d9786" providerId="ADAL" clId="{3381DF31-A9B6-4F24-96FE-0EE4EDCE6BFB}" dt="2025-08-13T10:38:51.735" v="29" actId="1076"/>
          <ac:spMkLst>
            <pc:docMk/>
            <pc:sldMk cId="220637820" sldId="4223"/>
            <ac:spMk id="21" creationId="{2EA436AB-0484-0F64-3601-E07F2BCEAC45}"/>
          </ac:spMkLst>
        </pc:spChg>
        <pc:spChg chg="add mod">
          <ac:chgData name="Viesturs Frišfelds" userId="f37f7c8a-03db-42b7-8c73-027c184d9786" providerId="ADAL" clId="{3381DF31-A9B6-4F24-96FE-0EE4EDCE6BFB}" dt="2025-08-13T10:39:26.528" v="34"/>
          <ac:spMkLst>
            <pc:docMk/>
            <pc:sldMk cId="220637820" sldId="4223"/>
            <ac:spMk id="24" creationId="{1C99DD40-B9AF-8E6B-303C-012B6E703EE0}"/>
          </ac:spMkLst>
        </pc:spChg>
        <pc:spChg chg="mod">
          <ac:chgData name="Viesturs Frišfelds" userId="f37f7c8a-03db-42b7-8c73-027c184d9786" providerId="ADAL" clId="{3381DF31-A9B6-4F24-96FE-0EE4EDCE6BFB}" dt="2025-08-13T10:39:16.711" v="32" actId="1076"/>
          <ac:spMkLst>
            <pc:docMk/>
            <pc:sldMk cId="220637820" sldId="4223"/>
            <ac:spMk id="29" creationId="{279073B8-7AE9-4730-BA20-E3A7027FB828}"/>
          </ac:spMkLst>
        </pc:spChg>
        <pc:spChg chg="mod">
          <ac:chgData name="Viesturs Frišfelds" userId="f37f7c8a-03db-42b7-8c73-027c184d9786" providerId="ADAL" clId="{3381DF31-A9B6-4F24-96FE-0EE4EDCE6BFB}" dt="2025-08-13T10:42:00.145" v="49" actId="108"/>
          <ac:spMkLst>
            <pc:docMk/>
            <pc:sldMk cId="220637820" sldId="4223"/>
            <ac:spMk id="32" creationId="{7734414C-D153-B0E2-CE00-9161A3FA972B}"/>
          </ac:spMkLst>
        </pc:spChg>
        <pc:spChg chg="mod">
          <ac:chgData name="Viesturs Frišfelds" userId="f37f7c8a-03db-42b7-8c73-027c184d9786" providerId="ADAL" clId="{3381DF31-A9B6-4F24-96FE-0EE4EDCE6BFB}" dt="2025-08-13T10:42:00.145" v="49" actId="108"/>
          <ac:spMkLst>
            <pc:docMk/>
            <pc:sldMk cId="220637820" sldId="4223"/>
            <ac:spMk id="45" creationId="{A42E7F68-108D-6310-95F6-CC599D3E45DE}"/>
          </ac:spMkLst>
        </pc:spChg>
        <pc:spChg chg="mod">
          <ac:chgData name="Viesturs Frišfelds" userId="f37f7c8a-03db-42b7-8c73-027c184d9786" providerId="ADAL" clId="{3381DF31-A9B6-4F24-96FE-0EE4EDCE6BFB}" dt="2025-08-13T10:42:00.145" v="49" actId="108"/>
          <ac:spMkLst>
            <pc:docMk/>
            <pc:sldMk cId="220637820" sldId="4223"/>
            <ac:spMk id="54" creationId="{71C94EE8-C143-39D6-84D7-A81F3C9E4930}"/>
          </ac:spMkLst>
        </pc:spChg>
        <pc:spChg chg="mod">
          <ac:chgData name="Viesturs Frišfelds" userId="f37f7c8a-03db-42b7-8c73-027c184d9786" providerId="ADAL" clId="{3381DF31-A9B6-4F24-96FE-0EE4EDCE6BFB}" dt="2025-08-13T10:42:00.145" v="49" actId="108"/>
          <ac:spMkLst>
            <pc:docMk/>
            <pc:sldMk cId="220637820" sldId="4223"/>
            <ac:spMk id="55" creationId="{B4442B07-B57A-CC01-D585-51AA34509E74}"/>
          </ac:spMkLst>
        </pc:spChg>
        <pc:spChg chg="mod">
          <ac:chgData name="Viesturs Frišfelds" userId="f37f7c8a-03db-42b7-8c73-027c184d9786" providerId="ADAL" clId="{3381DF31-A9B6-4F24-96FE-0EE4EDCE6BFB}" dt="2025-08-13T10:42:00.145" v="49" actId="108"/>
          <ac:spMkLst>
            <pc:docMk/>
            <pc:sldMk cId="220637820" sldId="4223"/>
            <ac:spMk id="57" creationId="{5CCD2EBE-FE7D-5426-9101-5C120B91FDD9}"/>
          </ac:spMkLst>
        </pc:spChg>
        <pc:spChg chg="mod">
          <ac:chgData name="Viesturs Frišfelds" userId="f37f7c8a-03db-42b7-8c73-027c184d9786" providerId="ADAL" clId="{3381DF31-A9B6-4F24-96FE-0EE4EDCE6BFB}" dt="2025-08-13T10:42:00.145" v="49" actId="108"/>
          <ac:spMkLst>
            <pc:docMk/>
            <pc:sldMk cId="220637820" sldId="4223"/>
            <ac:spMk id="61" creationId="{29C5848A-760F-6930-558B-87E7C9437E7C}"/>
          </ac:spMkLst>
        </pc:spChg>
        <pc:spChg chg="mod">
          <ac:chgData name="Viesturs Frišfelds" userId="f37f7c8a-03db-42b7-8c73-027c184d9786" providerId="ADAL" clId="{3381DF31-A9B6-4F24-96FE-0EE4EDCE6BFB}" dt="2025-08-13T10:42:00.145" v="49" actId="108"/>
          <ac:spMkLst>
            <pc:docMk/>
            <pc:sldMk cId="220637820" sldId="4223"/>
            <ac:spMk id="62" creationId="{586EDD79-F9FF-0081-C93F-92EFBA0499C3}"/>
          </ac:spMkLst>
        </pc:spChg>
        <pc:spChg chg="mod">
          <ac:chgData name="Viesturs Frišfelds" userId="f37f7c8a-03db-42b7-8c73-027c184d9786" providerId="ADAL" clId="{3381DF31-A9B6-4F24-96FE-0EE4EDCE6BFB}" dt="2025-08-13T10:42:00.145" v="49" actId="108"/>
          <ac:spMkLst>
            <pc:docMk/>
            <pc:sldMk cId="220637820" sldId="4223"/>
            <ac:spMk id="63" creationId="{7A2A0263-5628-2AB2-AA25-F1FD6F9649DC}"/>
          </ac:spMkLst>
        </pc:spChg>
        <pc:spChg chg="mod">
          <ac:chgData name="Viesturs Frišfelds" userId="f37f7c8a-03db-42b7-8c73-027c184d9786" providerId="ADAL" clId="{3381DF31-A9B6-4F24-96FE-0EE4EDCE6BFB}" dt="2025-08-13T10:42:00.145" v="49" actId="108"/>
          <ac:spMkLst>
            <pc:docMk/>
            <pc:sldMk cId="220637820" sldId="4223"/>
            <ac:spMk id="65" creationId="{2B7B41D9-9090-5616-C19E-C418E9B7B553}"/>
          </ac:spMkLst>
        </pc:spChg>
        <pc:spChg chg="mod">
          <ac:chgData name="Viesturs Frišfelds" userId="f37f7c8a-03db-42b7-8c73-027c184d9786" providerId="ADAL" clId="{3381DF31-A9B6-4F24-96FE-0EE4EDCE6BFB}" dt="2025-08-13T10:42:00.145" v="49" actId="108"/>
          <ac:spMkLst>
            <pc:docMk/>
            <pc:sldMk cId="220637820" sldId="4223"/>
            <ac:spMk id="74" creationId="{EAF1026B-5980-A314-63CA-5DEDA27D07F7}"/>
          </ac:spMkLst>
        </pc:spChg>
        <pc:grpChg chg="mod">
          <ac:chgData name="Viesturs Frišfelds" userId="f37f7c8a-03db-42b7-8c73-027c184d9786" providerId="ADAL" clId="{3381DF31-A9B6-4F24-96FE-0EE4EDCE6BFB}" dt="2025-08-13T10:38:33.222" v="25" actId="1076"/>
          <ac:grpSpMkLst>
            <pc:docMk/>
            <pc:sldMk cId="220637820" sldId="4223"/>
            <ac:grpSpMk id="6" creationId="{9ACD79E7-3D5F-3C32-07C5-9C342EF33DB4}"/>
          </ac:grpSpMkLst>
        </pc:grpChg>
        <pc:grpChg chg="mod">
          <ac:chgData name="Viesturs Frišfelds" userId="f37f7c8a-03db-42b7-8c73-027c184d9786" providerId="ADAL" clId="{3381DF31-A9B6-4F24-96FE-0EE4EDCE6BFB}" dt="2025-08-13T10:41:43.109" v="47" actId="1076"/>
          <ac:grpSpMkLst>
            <pc:docMk/>
            <pc:sldMk cId="220637820" sldId="4223"/>
            <ac:grpSpMk id="31" creationId="{B46CA61B-B020-8C22-9A0E-FBB69E32555C}"/>
          </ac:grpSpMkLst>
        </pc:grpChg>
        <pc:picChg chg="mod">
          <ac:chgData name="Viesturs Frišfelds" userId="f37f7c8a-03db-42b7-8c73-027c184d9786" providerId="ADAL" clId="{3381DF31-A9B6-4F24-96FE-0EE4EDCE6BFB}" dt="2025-08-13T10:37:22.447" v="14" actId="1076"/>
          <ac:picMkLst>
            <pc:docMk/>
            <pc:sldMk cId="220637820" sldId="4223"/>
            <ac:picMk id="7" creationId="{C367E17C-50A9-2388-08D8-28BBF6DBB19E}"/>
          </ac:picMkLst>
        </pc:picChg>
        <pc:picChg chg="mod">
          <ac:chgData name="Viesturs Frišfelds" userId="f37f7c8a-03db-42b7-8c73-027c184d9786" providerId="ADAL" clId="{3381DF31-A9B6-4F24-96FE-0EE4EDCE6BFB}" dt="2025-08-13T10:38:59.872" v="30" actId="1076"/>
          <ac:picMkLst>
            <pc:docMk/>
            <pc:sldMk cId="220637820" sldId="4223"/>
            <ac:picMk id="16" creationId="{ECC033EB-3D06-6A4E-2411-08B37D63131D}"/>
          </ac:picMkLst>
        </pc:picChg>
        <pc:picChg chg="del mod">
          <ac:chgData name="Viesturs Frišfelds" userId="f37f7c8a-03db-42b7-8c73-027c184d9786" providerId="ADAL" clId="{3381DF31-A9B6-4F24-96FE-0EE4EDCE6BFB}" dt="2025-08-13T10:41:37.965" v="46" actId="478"/>
          <ac:picMkLst>
            <pc:docMk/>
            <pc:sldMk cId="220637820" sldId="4223"/>
            <ac:picMk id="17" creationId="{CA9F83ED-3085-D895-3565-18C0942F515A}"/>
          </ac:picMkLst>
        </pc:picChg>
        <pc:picChg chg="add mod">
          <ac:chgData name="Viesturs Frišfelds" userId="f37f7c8a-03db-42b7-8c73-027c184d9786" providerId="ADAL" clId="{3381DF31-A9B6-4F24-96FE-0EE4EDCE6BFB}" dt="2025-08-13T10:37:07.911" v="10"/>
          <ac:picMkLst>
            <pc:docMk/>
            <pc:sldMk cId="220637820" sldId="4223"/>
            <ac:picMk id="19" creationId="{246E35CB-840A-4BEF-3107-B62DAD1E8E84}"/>
          </ac:picMkLst>
        </pc:picChg>
        <pc:picChg chg="add mod">
          <ac:chgData name="Viesturs Frišfelds" userId="f37f7c8a-03db-42b7-8c73-027c184d9786" providerId="ADAL" clId="{3381DF31-A9B6-4F24-96FE-0EE4EDCE6BFB}" dt="2025-08-13T10:37:34.076" v="15"/>
          <ac:picMkLst>
            <pc:docMk/>
            <pc:sldMk cId="220637820" sldId="4223"/>
            <ac:picMk id="20" creationId="{3E0521E1-530C-4004-BF88-8CFDCB0AC512}"/>
          </ac:picMkLst>
        </pc:picChg>
        <pc:picChg chg="add mod">
          <ac:chgData name="Viesturs Frišfelds" userId="f37f7c8a-03db-42b7-8c73-027c184d9786" providerId="ADAL" clId="{3381DF31-A9B6-4F24-96FE-0EE4EDCE6BFB}" dt="2025-08-13T10:38:11.813" v="21" actId="1076"/>
          <ac:picMkLst>
            <pc:docMk/>
            <pc:sldMk cId="220637820" sldId="4223"/>
            <ac:picMk id="22" creationId="{D2511082-10DE-B753-B2A0-A5D79E1F49FA}"/>
          </ac:picMkLst>
        </pc:picChg>
        <pc:picChg chg="add mod">
          <ac:chgData name="Viesturs Frišfelds" userId="f37f7c8a-03db-42b7-8c73-027c184d9786" providerId="ADAL" clId="{3381DF31-A9B6-4F24-96FE-0EE4EDCE6BFB}" dt="2025-08-13T10:38:27.063" v="23" actId="1076"/>
          <ac:picMkLst>
            <pc:docMk/>
            <pc:sldMk cId="220637820" sldId="4223"/>
            <ac:picMk id="23" creationId="{36A19ED0-CE28-9982-45EA-8F6FACF8F60D}"/>
          </ac:picMkLst>
        </pc:picChg>
        <pc:picChg chg="add mod">
          <ac:chgData name="Viesturs Frišfelds" userId="f37f7c8a-03db-42b7-8c73-027c184d9786" providerId="ADAL" clId="{3381DF31-A9B6-4F24-96FE-0EE4EDCE6BFB}" dt="2025-08-13T10:39:43.226" v="36" actId="1076"/>
          <ac:picMkLst>
            <pc:docMk/>
            <pc:sldMk cId="220637820" sldId="4223"/>
            <ac:picMk id="25" creationId="{49548584-93F1-8564-C7C3-EFB3ADF9F9FE}"/>
          </ac:picMkLst>
        </pc:picChg>
        <pc:picChg chg="add mod">
          <ac:chgData name="Viesturs Frišfelds" userId="f37f7c8a-03db-42b7-8c73-027c184d9786" providerId="ADAL" clId="{3381DF31-A9B6-4F24-96FE-0EE4EDCE6BFB}" dt="2025-08-13T10:41:22.100" v="43" actId="1076"/>
          <ac:picMkLst>
            <pc:docMk/>
            <pc:sldMk cId="220637820" sldId="4223"/>
            <ac:picMk id="30" creationId="{A7644624-FA4E-8494-56B6-982F6500D609}"/>
          </ac:picMkLst>
        </pc:picChg>
      </pc:sldChg>
      <pc:sldChg chg="add ord">
        <pc:chgData name="Viesturs Frišfelds" userId="f37f7c8a-03db-42b7-8c73-027c184d9786" providerId="ADAL" clId="{3381DF31-A9B6-4F24-96FE-0EE4EDCE6BFB}" dt="2025-08-13T11:20:43.480" v="365"/>
        <pc:sldMkLst>
          <pc:docMk/>
          <pc:sldMk cId="571659474" sldId="4225"/>
        </pc:sldMkLst>
      </pc:sldChg>
      <pc:sldChg chg="add del">
        <pc:chgData name="Viesturs Frišfelds" userId="f37f7c8a-03db-42b7-8c73-027c184d9786" providerId="ADAL" clId="{3381DF31-A9B6-4F24-96FE-0EE4EDCE6BFB}" dt="2025-08-13T11:01:40.097" v="122" actId="2696"/>
        <pc:sldMkLst>
          <pc:docMk/>
          <pc:sldMk cId="1160903892" sldId="4225"/>
        </pc:sldMkLst>
      </pc:sldChg>
      <pc:sldChg chg="addSp modSp mod">
        <pc:chgData name="Viesturs Frišfelds" userId="f37f7c8a-03db-42b7-8c73-027c184d9786" providerId="ADAL" clId="{3381DF31-A9B6-4F24-96FE-0EE4EDCE6BFB}" dt="2025-08-13T11:19:21.519" v="361" actId="1076"/>
        <pc:sldMkLst>
          <pc:docMk/>
          <pc:sldMk cId="1687403306" sldId="4263"/>
        </pc:sldMkLst>
        <pc:spChg chg="mod">
          <ac:chgData name="Viesturs Frišfelds" userId="f37f7c8a-03db-42b7-8c73-027c184d9786" providerId="ADAL" clId="{3381DF31-A9B6-4F24-96FE-0EE4EDCE6BFB}" dt="2025-08-13T11:19:21.519" v="361" actId="1076"/>
          <ac:spMkLst>
            <pc:docMk/>
            <pc:sldMk cId="1687403306" sldId="4263"/>
            <ac:spMk id="2" creationId="{AFF457FA-BFD8-D2CF-067F-8F638C1FC070}"/>
          </ac:spMkLst>
        </pc:spChg>
        <pc:spChg chg="mod">
          <ac:chgData name="Viesturs Frišfelds" userId="f37f7c8a-03db-42b7-8c73-027c184d9786" providerId="ADAL" clId="{3381DF31-A9B6-4F24-96FE-0EE4EDCE6BFB}" dt="2025-08-13T11:18:27.622" v="350" actId="1076"/>
          <ac:spMkLst>
            <pc:docMk/>
            <pc:sldMk cId="1687403306" sldId="4263"/>
            <ac:spMk id="4" creationId="{AAC83AC0-4B1A-ED55-A5F2-C9AE38C23F8E}"/>
          </ac:spMkLst>
        </pc:spChg>
        <pc:spChg chg="mod">
          <ac:chgData name="Viesturs Frišfelds" userId="f37f7c8a-03db-42b7-8c73-027c184d9786" providerId="ADAL" clId="{3381DF31-A9B6-4F24-96FE-0EE4EDCE6BFB}" dt="2025-08-13T11:15:14.215" v="346" actId="1076"/>
          <ac:spMkLst>
            <pc:docMk/>
            <pc:sldMk cId="1687403306" sldId="4263"/>
            <ac:spMk id="5" creationId="{1E81B58A-F069-9F21-7F3C-28D07FB7EB4E}"/>
          </ac:spMkLst>
        </pc:spChg>
        <pc:spChg chg="mod">
          <ac:chgData name="Viesturs Frišfelds" userId="f37f7c8a-03db-42b7-8c73-027c184d9786" providerId="ADAL" clId="{3381DF31-A9B6-4F24-96FE-0EE4EDCE6BFB}" dt="2025-08-13T11:15:17.695" v="347" actId="1076"/>
          <ac:spMkLst>
            <pc:docMk/>
            <pc:sldMk cId="1687403306" sldId="4263"/>
            <ac:spMk id="6" creationId="{3509200D-B3AB-A347-D538-6375353C73AB}"/>
          </ac:spMkLst>
        </pc:spChg>
        <pc:spChg chg="mod">
          <ac:chgData name="Viesturs Frišfelds" userId="f37f7c8a-03db-42b7-8c73-027c184d9786" providerId="ADAL" clId="{3381DF31-A9B6-4F24-96FE-0EE4EDCE6BFB}" dt="2025-08-13T11:15:20.615" v="348" actId="1076"/>
          <ac:spMkLst>
            <pc:docMk/>
            <pc:sldMk cId="1687403306" sldId="4263"/>
            <ac:spMk id="7" creationId="{4E259C5A-A535-E138-0C98-9D8291F0CEDD}"/>
          </ac:spMkLst>
        </pc:spChg>
        <pc:spChg chg="mod">
          <ac:chgData name="Viesturs Frišfelds" userId="f37f7c8a-03db-42b7-8c73-027c184d9786" providerId="ADAL" clId="{3381DF31-A9B6-4F24-96FE-0EE4EDCE6BFB}" dt="2025-08-13T11:15:09.263" v="344" actId="1076"/>
          <ac:spMkLst>
            <pc:docMk/>
            <pc:sldMk cId="1687403306" sldId="4263"/>
            <ac:spMk id="10" creationId="{3EB763C7-7D23-5891-CE3F-31917606B69E}"/>
          </ac:spMkLst>
        </pc:spChg>
        <pc:spChg chg="mod">
          <ac:chgData name="Viesturs Frišfelds" userId="f37f7c8a-03db-42b7-8c73-027c184d9786" providerId="ADAL" clId="{3381DF31-A9B6-4F24-96FE-0EE4EDCE6BFB}" dt="2025-08-13T11:18:34.510" v="352" actId="1076"/>
          <ac:spMkLst>
            <pc:docMk/>
            <pc:sldMk cId="1687403306" sldId="4263"/>
            <ac:spMk id="12" creationId="{B1E299DF-1209-C3B8-8480-1ACACA3C534A}"/>
          </ac:spMkLst>
        </pc:spChg>
        <pc:spChg chg="mod">
          <ac:chgData name="Viesturs Frišfelds" userId="f37f7c8a-03db-42b7-8c73-027c184d9786" providerId="ADAL" clId="{3381DF31-A9B6-4F24-96FE-0EE4EDCE6BFB}" dt="2025-08-13T11:18:59.446" v="357" actId="1076"/>
          <ac:spMkLst>
            <pc:docMk/>
            <pc:sldMk cId="1687403306" sldId="4263"/>
            <ac:spMk id="14" creationId="{5A1A2BC7-95B8-A5A6-0650-8B7B73D3AA8D}"/>
          </ac:spMkLst>
        </pc:spChg>
        <pc:spChg chg="add mod">
          <ac:chgData name="Viesturs Frišfelds" userId="f37f7c8a-03db-42b7-8c73-027c184d9786" providerId="ADAL" clId="{3381DF31-A9B6-4F24-96FE-0EE4EDCE6BFB}" dt="2025-08-13T11:13:52.028" v="341" actId="1076"/>
          <ac:spMkLst>
            <pc:docMk/>
            <pc:sldMk cId="1687403306" sldId="4263"/>
            <ac:spMk id="15" creationId="{31BA7476-D33A-AF35-8125-45CAF7A0DC11}"/>
          </ac:spMkLst>
        </pc:spChg>
        <pc:spChg chg="add mod">
          <ac:chgData name="Viesturs Frišfelds" userId="f37f7c8a-03db-42b7-8c73-027c184d9786" providerId="ADAL" clId="{3381DF31-A9B6-4F24-96FE-0EE4EDCE6BFB}" dt="2025-08-13T11:13:54.196" v="342" actId="1076"/>
          <ac:spMkLst>
            <pc:docMk/>
            <pc:sldMk cId="1687403306" sldId="4263"/>
            <ac:spMk id="16" creationId="{0AE1EED7-57E9-D1FC-6E8A-B1EA9DCD9E35}"/>
          </ac:spMkLst>
        </pc:spChg>
        <pc:picChg chg="mod">
          <ac:chgData name="Viesturs Frišfelds" userId="f37f7c8a-03db-42b7-8c73-027c184d9786" providerId="ADAL" clId="{3381DF31-A9B6-4F24-96FE-0EE4EDCE6BFB}" dt="2025-08-13T11:15:11.495" v="345" actId="1076"/>
          <ac:picMkLst>
            <pc:docMk/>
            <pc:sldMk cId="1687403306" sldId="4263"/>
            <ac:picMk id="9" creationId="{01B31029-68F1-2E0E-1B11-91D0BE788963}"/>
          </ac:picMkLst>
        </pc:picChg>
        <pc:picChg chg="mod">
          <ac:chgData name="Viesturs Frišfelds" userId="f37f7c8a-03db-42b7-8c73-027c184d9786" providerId="ADAL" clId="{3381DF31-A9B6-4F24-96FE-0EE4EDCE6BFB}" dt="2025-08-13T11:18:30.205" v="351" actId="1076"/>
          <ac:picMkLst>
            <pc:docMk/>
            <pc:sldMk cId="1687403306" sldId="4263"/>
            <ac:picMk id="11" creationId="{D1789CA1-4451-5E17-2695-69A851F81D3C}"/>
          </ac:picMkLst>
        </pc:picChg>
        <pc:picChg chg="mod">
          <ac:chgData name="Viesturs Frišfelds" userId="f37f7c8a-03db-42b7-8c73-027c184d9786" providerId="ADAL" clId="{3381DF31-A9B6-4F24-96FE-0EE4EDCE6BFB}" dt="2025-08-13T11:18:48.710" v="354" actId="1076"/>
          <ac:picMkLst>
            <pc:docMk/>
            <pc:sldMk cId="1687403306" sldId="4263"/>
            <ac:picMk id="13" creationId="{95C09909-9154-DE7D-CE89-F56C4975C47B}"/>
          </ac:picMkLst>
        </pc:picChg>
      </pc:sldChg>
      <pc:sldChg chg="modSp">
        <pc:chgData name="Viesturs Frišfelds" userId="f37f7c8a-03db-42b7-8c73-027c184d9786" providerId="ADAL" clId="{3381DF31-A9B6-4F24-96FE-0EE4EDCE6BFB}" dt="2025-08-13T12:58:37.507" v="736" actId="1076"/>
        <pc:sldMkLst>
          <pc:docMk/>
          <pc:sldMk cId="2951757660" sldId="4264"/>
        </pc:sldMkLst>
        <pc:spChg chg="mod">
          <ac:chgData name="Viesturs Frišfelds" userId="f37f7c8a-03db-42b7-8c73-027c184d9786" providerId="ADAL" clId="{3381DF31-A9B6-4F24-96FE-0EE4EDCE6BFB}" dt="2025-08-13T12:58:37.507" v="736" actId="1076"/>
          <ac:spMkLst>
            <pc:docMk/>
            <pc:sldMk cId="2951757660" sldId="4264"/>
            <ac:spMk id="49154" creationId="{6D8B6951-44AE-E180-1757-F60D458A8318}"/>
          </ac:spMkLst>
        </pc:spChg>
      </pc:sldChg>
      <pc:sldChg chg="addSp delSp modSp mod">
        <pc:chgData name="Viesturs Frišfelds" userId="f37f7c8a-03db-42b7-8c73-027c184d9786" providerId="ADAL" clId="{3381DF31-A9B6-4F24-96FE-0EE4EDCE6BFB}" dt="2025-08-13T12:57:16.322" v="727" actId="1076"/>
        <pc:sldMkLst>
          <pc:docMk/>
          <pc:sldMk cId="3244320823" sldId="4265"/>
        </pc:sldMkLst>
        <pc:spChg chg="mod">
          <ac:chgData name="Viesturs Frišfelds" userId="f37f7c8a-03db-42b7-8c73-027c184d9786" providerId="ADAL" clId="{3381DF31-A9B6-4F24-96FE-0EE4EDCE6BFB}" dt="2025-08-13T12:54:57.118" v="708" actId="1076"/>
          <ac:spMkLst>
            <pc:docMk/>
            <pc:sldMk cId="3244320823" sldId="4265"/>
            <ac:spMk id="18" creationId="{DB42489A-12AF-D33A-BF79-741AB9F29500}"/>
          </ac:spMkLst>
        </pc:spChg>
        <pc:spChg chg="mod">
          <ac:chgData name="Viesturs Frišfelds" userId="f37f7c8a-03db-42b7-8c73-027c184d9786" providerId="ADAL" clId="{3381DF31-A9B6-4F24-96FE-0EE4EDCE6BFB}" dt="2025-08-13T12:55:36.534" v="711" actId="1076"/>
          <ac:spMkLst>
            <pc:docMk/>
            <pc:sldMk cId="3244320823" sldId="4265"/>
            <ac:spMk id="19" creationId="{038CB228-A6DC-1905-E252-3B5638F0D00F}"/>
          </ac:spMkLst>
        </pc:spChg>
        <pc:spChg chg="mod">
          <ac:chgData name="Viesturs Frišfelds" userId="f37f7c8a-03db-42b7-8c73-027c184d9786" providerId="ADAL" clId="{3381DF31-A9B6-4F24-96FE-0EE4EDCE6BFB}" dt="2025-08-13T12:54:34.933" v="704" actId="1076"/>
          <ac:spMkLst>
            <pc:docMk/>
            <pc:sldMk cId="3244320823" sldId="4265"/>
            <ac:spMk id="20" creationId="{28EC3D6D-7CE7-1CA4-F9B0-F768E394FD9D}"/>
          </ac:spMkLst>
        </pc:spChg>
        <pc:spChg chg="add mod">
          <ac:chgData name="Viesturs Frišfelds" userId="f37f7c8a-03db-42b7-8c73-027c184d9786" providerId="ADAL" clId="{3381DF31-A9B6-4F24-96FE-0EE4EDCE6BFB}" dt="2025-08-13T12:54:44.428" v="706" actId="14100"/>
          <ac:spMkLst>
            <pc:docMk/>
            <pc:sldMk cId="3244320823" sldId="4265"/>
            <ac:spMk id="21" creationId="{6262B6FE-F192-CB1F-D1F7-A142F3FD5D4B}"/>
          </ac:spMkLst>
        </pc:spChg>
        <pc:spChg chg="add mod">
          <ac:chgData name="Viesturs Frišfelds" userId="f37f7c8a-03db-42b7-8c73-027c184d9786" providerId="ADAL" clId="{3381DF31-A9B6-4F24-96FE-0EE4EDCE6BFB}" dt="2025-08-13T12:55:33.845" v="710" actId="1076"/>
          <ac:spMkLst>
            <pc:docMk/>
            <pc:sldMk cId="3244320823" sldId="4265"/>
            <ac:spMk id="22" creationId="{D90F45D7-1FF0-E7FA-59A4-11DBDD58C4E8}"/>
          </ac:spMkLst>
        </pc:spChg>
        <pc:spChg chg="add mod">
          <ac:chgData name="Viesturs Frišfelds" userId="f37f7c8a-03db-42b7-8c73-027c184d9786" providerId="ADAL" clId="{3381DF31-A9B6-4F24-96FE-0EE4EDCE6BFB}" dt="2025-08-13T12:55:25.544" v="709" actId="1076"/>
          <ac:spMkLst>
            <pc:docMk/>
            <pc:sldMk cId="3244320823" sldId="4265"/>
            <ac:spMk id="23" creationId="{9198B899-301B-8778-8044-A39679CEAC45}"/>
          </ac:spMkLst>
        </pc:spChg>
        <pc:spChg chg="add mod">
          <ac:chgData name="Viesturs Frišfelds" userId="f37f7c8a-03db-42b7-8c73-027c184d9786" providerId="ADAL" clId="{3381DF31-A9B6-4F24-96FE-0EE4EDCE6BFB}" dt="2025-08-13T12:55:25.544" v="709" actId="1076"/>
          <ac:spMkLst>
            <pc:docMk/>
            <pc:sldMk cId="3244320823" sldId="4265"/>
            <ac:spMk id="24" creationId="{CB9E8B39-02C5-F829-A125-7B40131209CA}"/>
          </ac:spMkLst>
        </pc:spChg>
        <pc:spChg chg="add mod">
          <ac:chgData name="Viesturs Frišfelds" userId="f37f7c8a-03db-42b7-8c73-027c184d9786" providerId="ADAL" clId="{3381DF31-A9B6-4F24-96FE-0EE4EDCE6BFB}" dt="2025-08-13T12:55:25.544" v="709" actId="1076"/>
          <ac:spMkLst>
            <pc:docMk/>
            <pc:sldMk cId="3244320823" sldId="4265"/>
            <ac:spMk id="25" creationId="{B924D9D0-5FEE-A270-5A88-DF135750C720}"/>
          </ac:spMkLst>
        </pc:spChg>
        <pc:spChg chg="mod">
          <ac:chgData name="Viesturs Frišfelds" userId="f37f7c8a-03db-42b7-8c73-027c184d9786" providerId="ADAL" clId="{3381DF31-A9B6-4F24-96FE-0EE4EDCE6BFB}" dt="2025-08-13T12:55:25.544" v="709" actId="1076"/>
          <ac:spMkLst>
            <pc:docMk/>
            <pc:sldMk cId="3244320823" sldId="4265"/>
            <ac:spMk id="27" creationId="{FA471B11-997A-BC6D-F7F0-9A60929F231D}"/>
          </ac:spMkLst>
        </pc:spChg>
        <pc:spChg chg="mod">
          <ac:chgData name="Viesturs Frišfelds" userId="f37f7c8a-03db-42b7-8c73-027c184d9786" providerId="ADAL" clId="{3381DF31-A9B6-4F24-96FE-0EE4EDCE6BFB}" dt="2025-08-13T12:55:25.544" v="709" actId="1076"/>
          <ac:spMkLst>
            <pc:docMk/>
            <pc:sldMk cId="3244320823" sldId="4265"/>
            <ac:spMk id="28" creationId="{3E0A7036-3F1A-232B-BF7B-1D66D438AC49}"/>
          </ac:spMkLst>
        </pc:spChg>
        <pc:spChg chg="mod">
          <ac:chgData name="Viesturs Frišfelds" userId="f37f7c8a-03db-42b7-8c73-027c184d9786" providerId="ADAL" clId="{3381DF31-A9B6-4F24-96FE-0EE4EDCE6BFB}" dt="2025-08-13T12:55:25.544" v="709" actId="1076"/>
          <ac:spMkLst>
            <pc:docMk/>
            <pc:sldMk cId="3244320823" sldId="4265"/>
            <ac:spMk id="29" creationId="{6985DBC3-15B8-594A-7167-F6B81A80C214}"/>
          </ac:spMkLst>
        </pc:spChg>
        <pc:spChg chg="add mod">
          <ac:chgData name="Viesturs Frišfelds" userId="f37f7c8a-03db-42b7-8c73-027c184d9786" providerId="ADAL" clId="{3381DF31-A9B6-4F24-96FE-0EE4EDCE6BFB}" dt="2025-08-13T12:56:17.080" v="717" actId="1076"/>
          <ac:spMkLst>
            <pc:docMk/>
            <pc:sldMk cId="3244320823" sldId="4265"/>
            <ac:spMk id="31" creationId="{FBF83375-8766-DD95-A259-E82570B30169}"/>
          </ac:spMkLst>
        </pc:spChg>
        <pc:spChg chg="add del mod">
          <ac:chgData name="Viesturs Frišfelds" userId="f37f7c8a-03db-42b7-8c73-027c184d9786" providerId="ADAL" clId="{3381DF31-A9B6-4F24-96FE-0EE4EDCE6BFB}" dt="2025-08-13T12:56:37.407" v="722" actId="478"/>
          <ac:spMkLst>
            <pc:docMk/>
            <pc:sldMk cId="3244320823" sldId="4265"/>
            <ac:spMk id="32" creationId="{096C91C4-DD8C-D18F-6AE7-F2B17BF08D2F}"/>
          </ac:spMkLst>
        </pc:spChg>
        <pc:spChg chg="mod">
          <ac:chgData name="Viesturs Frišfelds" userId="f37f7c8a-03db-42b7-8c73-027c184d9786" providerId="ADAL" clId="{3381DF31-A9B6-4F24-96FE-0EE4EDCE6BFB}" dt="2025-08-13T12:57:16.322" v="727" actId="1076"/>
          <ac:spMkLst>
            <pc:docMk/>
            <pc:sldMk cId="3244320823" sldId="4265"/>
            <ac:spMk id="34" creationId="{38E94105-FC87-A004-2709-E65A8EFCF9D0}"/>
          </ac:spMkLst>
        </pc:spChg>
        <pc:spChg chg="mod">
          <ac:chgData name="Viesturs Frišfelds" userId="f37f7c8a-03db-42b7-8c73-027c184d9786" providerId="ADAL" clId="{3381DF31-A9B6-4F24-96FE-0EE4EDCE6BFB}" dt="2025-08-13T12:57:16.322" v="727" actId="1076"/>
          <ac:spMkLst>
            <pc:docMk/>
            <pc:sldMk cId="3244320823" sldId="4265"/>
            <ac:spMk id="35" creationId="{D570DD11-1A51-D267-DFB1-E3B00C380480}"/>
          </ac:spMkLst>
        </pc:spChg>
        <pc:spChg chg="mod">
          <ac:chgData name="Viesturs Frišfelds" userId="f37f7c8a-03db-42b7-8c73-027c184d9786" providerId="ADAL" clId="{3381DF31-A9B6-4F24-96FE-0EE4EDCE6BFB}" dt="2025-08-13T12:57:16.322" v="727" actId="1076"/>
          <ac:spMkLst>
            <pc:docMk/>
            <pc:sldMk cId="3244320823" sldId="4265"/>
            <ac:spMk id="36" creationId="{41D492C2-50E8-168A-EBE0-065DBFE2F3A8}"/>
          </ac:spMkLst>
        </pc:spChg>
        <pc:spChg chg="mod">
          <ac:chgData name="Viesturs Frišfelds" userId="f37f7c8a-03db-42b7-8c73-027c184d9786" providerId="ADAL" clId="{3381DF31-A9B6-4F24-96FE-0EE4EDCE6BFB}" dt="2025-08-13T12:57:16.322" v="727" actId="1076"/>
          <ac:spMkLst>
            <pc:docMk/>
            <pc:sldMk cId="3244320823" sldId="4265"/>
            <ac:spMk id="37" creationId="{902C7BC3-1F45-5F0F-25D1-270C06D9AAE3}"/>
          </ac:spMkLst>
        </pc:spChg>
        <pc:spChg chg="mod">
          <ac:chgData name="Viesturs Frišfelds" userId="f37f7c8a-03db-42b7-8c73-027c184d9786" providerId="ADAL" clId="{3381DF31-A9B6-4F24-96FE-0EE4EDCE6BFB}" dt="2025-08-13T12:57:16.322" v="727" actId="1076"/>
          <ac:spMkLst>
            <pc:docMk/>
            <pc:sldMk cId="3244320823" sldId="4265"/>
            <ac:spMk id="39" creationId="{74AB81B3-A6AB-4BBD-19FB-62C8215558C3}"/>
          </ac:spMkLst>
        </pc:spChg>
        <pc:spChg chg="mod">
          <ac:chgData name="Viesturs Frišfelds" userId="f37f7c8a-03db-42b7-8c73-027c184d9786" providerId="ADAL" clId="{3381DF31-A9B6-4F24-96FE-0EE4EDCE6BFB}" dt="2025-08-13T12:57:16.322" v="727" actId="1076"/>
          <ac:spMkLst>
            <pc:docMk/>
            <pc:sldMk cId="3244320823" sldId="4265"/>
            <ac:spMk id="40" creationId="{1C280AEA-849A-2887-5348-22020E30EBB7}"/>
          </ac:spMkLst>
        </pc:spChg>
        <pc:spChg chg="mod">
          <ac:chgData name="Viesturs Frišfelds" userId="f37f7c8a-03db-42b7-8c73-027c184d9786" providerId="ADAL" clId="{3381DF31-A9B6-4F24-96FE-0EE4EDCE6BFB}" dt="2025-08-13T12:57:16.322" v="727" actId="1076"/>
          <ac:spMkLst>
            <pc:docMk/>
            <pc:sldMk cId="3244320823" sldId="4265"/>
            <ac:spMk id="41" creationId="{59E2AE09-2083-B2B8-E5D4-94A06FBD1D7B}"/>
          </ac:spMkLst>
        </pc:spChg>
        <pc:spChg chg="mod">
          <ac:chgData name="Viesturs Frišfelds" userId="f37f7c8a-03db-42b7-8c73-027c184d9786" providerId="ADAL" clId="{3381DF31-A9B6-4F24-96FE-0EE4EDCE6BFB}" dt="2025-08-13T12:57:16.322" v="727" actId="1076"/>
          <ac:spMkLst>
            <pc:docMk/>
            <pc:sldMk cId="3244320823" sldId="4265"/>
            <ac:spMk id="42" creationId="{7C68B400-D598-C981-CD9E-46AE1A3EB5F3}"/>
          </ac:spMkLst>
        </pc:spChg>
        <pc:spChg chg="mod">
          <ac:chgData name="Viesturs Frišfelds" userId="f37f7c8a-03db-42b7-8c73-027c184d9786" providerId="ADAL" clId="{3381DF31-A9B6-4F24-96FE-0EE4EDCE6BFB}" dt="2025-08-13T12:57:16.322" v="727" actId="1076"/>
          <ac:spMkLst>
            <pc:docMk/>
            <pc:sldMk cId="3244320823" sldId="4265"/>
            <ac:spMk id="43" creationId="{0FF312B9-C9D1-3987-AE93-0930E17EFB8A}"/>
          </ac:spMkLst>
        </pc:spChg>
        <pc:spChg chg="mod">
          <ac:chgData name="Viesturs Frišfelds" userId="f37f7c8a-03db-42b7-8c73-027c184d9786" providerId="ADAL" clId="{3381DF31-A9B6-4F24-96FE-0EE4EDCE6BFB}" dt="2025-08-13T12:57:16.322" v="727" actId="1076"/>
          <ac:spMkLst>
            <pc:docMk/>
            <pc:sldMk cId="3244320823" sldId="4265"/>
            <ac:spMk id="44" creationId="{17721998-7867-FAF0-7DA9-2A1F9B120BC3}"/>
          </ac:spMkLst>
        </pc:spChg>
        <pc:grpChg chg="del">
          <ac:chgData name="Viesturs Frišfelds" userId="f37f7c8a-03db-42b7-8c73-027c184d9786" providerId="ADAL" clId="{3381DF31-A9B6-4F24-96FE-0EE4EDCE6BFB}" dt="2025-08-13T12:50:39.803" v="663" actId="478"/>
          <ac:grpSpMkLst>
            <pc:docMk/>
            <pc:sldMk cId="3244320823" sldId="4265"/>
            <ac:grpSpMk id="2" creationId="{F86DE69A-485A-B932-8CE5-5787A92B3E23}"/>
          </ac:grpSpMkLst>
        </pc:grpChg>
        <pc:grpChg chg="del">
          <ac:chgData name="Viesturs Frišfelds" userId="f37f7c8a-03db-42b7-8c73-027c184d9786" providerId="ADAL" clId="{3381DF31-A9B6-4F24-96FE-0EE4EDCE6BFB}" dt="2025-08-13T12:50:38.730" v="662" actId="478"/>
          <ac:grpSpMkLst>
            <pc:docMk/>
            <pc:sldMk cId="3244320823" sldId="4265"/>
            <ac:grpSpMk id="5" creationId="{922C3097-3EAF-7915-DFD1-7A6B5447EED4}"/>
          </ac:grpSpMkLst>
        </pc:grpChg>
        <pc:grpChg chg="del">
          <ac:chgData name="Viesturs Frišfelds" userId="f37f7c8a-03db-42b7-8c73-027c184d9786" providerId="ADAL" clId="{3381DF31-A9B6-4F24-96FE-0EE4EDCE6BFB}" dt="2025-08-13T12:50:41.082" v="664" actId="478"/>
          <ac:grpSpMkLst>
            <pc:docMk/>
            <pc:sldMk cId="3244320823" sldId="4265"/>
            <ac:grpSpMk id="8" creationId="{91CFC0C4-E983-ACA9-B292-500ED90D5DA0}"/>
          </ac:grpSpMkLst>
        </pc:grpChg>
        <pc:grpChg chg="del">
          <ac:chgData name="Viesturs Frišfelds" userId="f37f7c8a-03db-42b7-8c73-027c184d9786" providerId="ADAL" clId="{3381DF31-A9B6-4F24-96FE-0EE4EDCE6BFB}" dt="2025-08-13T12:50:42.019" v="665" actId="478"/>
          <ac:grpSpMkLst>
            <pc:docMk/>
            <pc:sldMk cId="3244320823" sldId="4265"/>
            <ac:grpSpMk id="13" creationId="{054B45CD-F3B3-F556-464E-34BC1FA9DFF7}"/>
          </ac:grpSpMkLst>
        </pc:grpChg>
        <pc:grpChg chg="add mod">
          <ac:chgData name="Viesturs Frišfelds" userId="f37f7c8a-03db-42b7-8c73-027c184d9786" providerId="ADAL" clId="{3381DF31-A9B6-4F24-96FE-0EE4EDCE6BFB}" dt="2025-08-13T12:55:25.544" v="709" actId="1076"/>
          <ac:grpSpMkLst>
            <pc:docMk/>
            <pc:sldMk cId="3244320823" sldId="4265"/>
            <ac:grpSpMk id="26" creationId="{3554EE75-4FF6-BE66-4CDA-EAB8492C214A}"/>
          </ac:grpSpMkLst>
        </pc:grpChg>
        <pc:grpChg chg="add mod">
          <ac:chgData name="Viesturs Frišfelds" userId="f37f7c8a-03db-42b7-8c73-027c184d9786" providerId="ADAL" clId="{3381DF31-A9B6-4F24-96FE-0EE4EDCE6BFB}" dt="2025-08-13T12:55:25.544" v="709" actId="1076"/>
          <ac:grpSpMkLst>
            <pc:docMk/>
            <pc:sldMk cId="3244320823" sldId="4265"/>
            <ac:grpSpMk id="30" creationId="{6F553617-36D1-3DC7-B19B-4E20BADBBCDC}"/>
          </ac:grpSpMkLst>
        </pc:grpChg>
      </pc:sldChg>
      <pc:sldChg chg="add ord">
        <pc:chgData name="Viesturs Frišfelds" userId="f37f7c8a-03db-42b7-8c73-027c184d9786" providerId="ADAL" clId="{3381DF31-A9B6-4F24-96FE-0EE4EDCE6BFB}" dt="2025-08-13T11:20:42.040" v="363"/>
        <pc:sldMkLst>
          <pc:docMk/>
          <pc:sldMk cId="3543157626" sldId="4272"/>
        </pc:sldMkLst>
      </pc:sldChg>
      <pc:sldChg chg="delSp add ord setBg delDesignElem">
        <pc:chgData name="Viesturs Frišfelds" userId="f37f7c8a-03db-42b7-8c73-027c184d9786" providerId="ADAL" clId="{3381DF31-A9B6-4F24-96FE-0EE4EDCE6BFB}" dt="2025-08-13T11:20:46.786" v="369"/>
        <pc:sldMkLst>
          <pc:docMk/>
          <pc:sldMk cId="3437315717" sldId="4275"/>
        </pc:sldMkLst>
        <pc:spChg chg="del">
          <ac:chgData name="Viesturs Frišfelds" userId="f37f7c8a-03db-42b7-8c73-027c184d9786" providerId="ADAL" clId="{3381DF31-A9B6-4F24-96FE-0EE4EDCE6BFB}" dt="2025-08-13T08:28:07.873" v="3"/>
          <ac:spMkLst>
            <pc:docMk/>
            <pc:sldMk cId="3437315717" sldId="4275"/>
            <ac:spMk id="91" creationId="{B497CCB5-5FC2-473C-AFCC-2430CEF1DF71}"/>
          </ac:spMkLst>
        </pc:spChg>
        <pc:spChg chg="del">
          <ac:chgData name="Viesturs Frišfelds" userId="f37f7c8a-03db-42b7-8c73-027c184d9786" providerId="ADAL" clId="{3381DF31-A9B6-4F24-96FE-0EE4EDCE6BFB}" dt="2025-08-13T08:28:07.873" v="3"/>
          <ac:spMkLst>
            <pc:docMk/>
            <pc:sldMk cId="3437315717" sldId="4275"/>
            <ac:spMk id="92" creationId="{599C8C75-BFDF-44E7-A028-EEB5EDD58817}"/>
          </ac:spMkLst>
        </pc:spChg>
      </pc:sldChg>
      <pc:sldChg chg="add ord">
        <pc:chgData name="Viesturs Frišfelds" userId="f37f7c8a-03db-42b7-8c73-027c184d9786" providerId="ADAL" clId="{3381DF31-A9B6-4F24-96FE-0EE4EDCE6BFB}" dt="2025-08-13T11:20:44.927" v="367"/>
        <pc:sldMkLst>
          <pc:docMk/>
          <pc:sldMk cId="3695871392" sldId="4276"/>
        </pc:sldMkLst>
      </pc:sldChg>
      <pc:sldChg chg="addSp delSp modSp mod">
        <pc:chgData name="Viesturs Frišfelds" userId="f37f7c8a-03db-42b7-8c73-027c184d9786" providerId="ADAL" clId="{3381DF31-A9B6-4F24-96FE-0EE4EDCE6BFB}" dt="2025-08-13T12:43:00.912" v="618" actId="167"/>
        <pc:sldMkLst>
          <pc:docMk/>
          <pc:sldMk cId="2470141279" sldId="4277"/>
        </pc:sldMkLst>
        <pc:spChg chg="del mod">
          <ac:chgData name="Viesturs Frišfelds" userId="f37f7c8a-03db-42b7-8c73-027c184d9786" providerId="ADAL" clId="{3381DF31-A9B6-4F24-96FE-0EE4EDCE6BFB}" dt="2025-08-13T12:41:49.122" v="603" actId="478"/>
          <ac:spMkLst>
            <pc:docMk/>
            <pc:sldMk cId="2470141279" sldId="4277"/>
            <ac:spMk id="10" creationId="{4329E889-B1CD-8B09-D02D-AE0B17FB187F}"/>
          </ac:spMkLst>
        </pc:spChg>
        <pc:spChg chg="mod">
          <ac:chgData name="Viesturs Frišfelds" userId="f37f7c8a-03db-42b7-8c73-027c184d9786" providerId="ADAL" clId="{3381DF31-A9B6-4F24-96FE-0EE4EDCE6BFB}" dt="2025-08-13T12:41:49.122" v="603" actId="478"/>
          <ac:spMkLst>
            <pc:docMk/>
            <pc:sldMk cId="2470141279" sldId="4277"/>
            <ac:spMk id="13" creationId="{7F8BF72B-96A0-8753-4208-ADD4DE628AA5}"/>
          </ac:spMkLst>
        </pc:spChg>
        <pc:spChg chg="mod">
          <ac:chgData name="Viesturs Frišfelds" userId="f37f7c8a-03db-42b7-8c73-027c184d9786" providerId="ADAL" clId="{3381DF31-A9B6-4F24-96FE-0EE4EDCE6BFB}" dt="2025-08-13T12:41:49.122" v="603" actId="478"/>
          <ac:spMkLst>
            <pc:docMk/>
            <pc:sldMk cId="2470141279" sldId="4277"/>
            <ac:spMk id="14" creationId="{3046085A-ABAD-1545-B628-AA65D584E689}"/>
          </ac:spMkLst>
        </pc:spChg>
        <pc:spChg chg="mod">
          <ac:chgData name="Viesturs Frišfelds" userId="f37f7c8a-03db-42b7-8c73-027c184d9786" providerId="ADAL" clId="{3381DF31-A9B6-4F24-96FE-0EE4EDCE6BFB}" dt="2025-08-13T12:41:49.122" v="603" actId="478"/>
          <ac:spMkLst>
            <pc:docMk/>
            <pc:sldMk cId="2470141279" sldId="4277"/>
            <ac:spMk id="15" creationId="{EDCF62B8-1590-F00B-0C4E-FD154C77CDBA}"/>
          </ac:spMkLst>
        </pc:spChg>
        <pc:spChg chg="mod">
          <ac:chgData name="Viesturs Frišfelds" userId="f37f7c8a-03db-42b7-8c73-027c184d9786" providerId="ADAL" clId="{3381DF31-A9B6-4F24-96FE-0EE4EDCE6BFB}" dt="2025-08-13T12:41:49.122" v="603" actId="478"/>
          <ac:spMkLst>
            <pc:docMk/>
            <pc:sldMk cId="2470141279" sldId="4277"/>
            <ac:spMk id="16" creationId="{3585336D-D4FD-A296-F6A4-A36BB0B6462A}"/>
          </ac:spMkLst>
        </pc:spChg>
        <pc:spChg chg="mod">
          <ac:chgData name="Viesturs Frišfelds" userId="f37f7c8a-03db-42b7-8c73-027c184d9786" providerId="ADAL" clId="{3381DF31-A9B6-4F24-96FE-0EE4EDCE6BFB}" dt="2025-08-13T12:41:49.122" v="603" actId="478"/>
          <ac:spMkLst>
            <pc:docMk/>
            <pc:sldMk cId="2470141279" sldId="4277"/>
            <ac:spMk id="17" creationId="{7DE81288-87F4-C82A-3DF5-D737CF8289C1}"/>
          </ac:spMkLst>
        </pc:spChg>
        <pc:spChg chg="mod">
          <ac:chgData name="Viesturs Frišfelds" userId="f37f7c8a-03db-42b7-8c73-027c184d9786" providerId="ADAL" clId="{3381DF31-A9B6-4F24-96FE-0EE4EDCE6BFB}" dt="2025-08-13T12:41:49.122" v="603" actId="478"/>
          <ac:spMkLst>
            <pc:docMk/>
            <pc:sldMk cId="2470141279" sldId="4277"/>
            <ac:spMk id="20" creationId="{1C7945AE-B7B5-204B-3F65-814C7465FEBB}"/>
          </ac:spMkLst>
        </pc:spChg>
        <pc:spChg chg="mod">
          <ac:chgData name="Viesturs Frišfelds" userId="f37f7c8a-03db-42b7-8c73-027c184d9786" providerId="ADAL" clId="{3381DF31-A9B6-4F24-96FE-0EE4EDCE6BFB}" dt="2025-08-13T12:41:49.122" v="603" actId="478"/>
          <ac:spMkLst>
            <pc:docMk/>
            <pc:sldMk cId="2470141279" sldId="4277"/>
            <ac:spMk id="21" creationId="{9CFECD93-F4EA-3A32-AE5C-DCC0EDCDE862}"/>
          </ac:spMkLst>
        </pc:spChg>
        <pc:spChg chg="mod">
          <ac:chgData name="Viesturs Frišfelds" userId="f37f7c8a-03db-42b7-8c73-027c184d9786" providerId="ADAL" clId="{3381DF31-A9B6-4F24-96FE-0EE4EDCE6BFB}" dt="2025-08-13T12:41:49.122" v="603" actId="478"/>
          <ac:spMkLst>
            <pc:docMk/>
            <pc:sldMk cId="2470141279" sldId="4277"/>
            <ac:spMk id="22" creationId="{7B9B075B-749E-1397-B527-3F24A9D9BA49}"/>
          </ac:spMkLst>
        </pc:spChg>
        <pc:spChg chg="mod">
          <ac:chgData name="Viesturs Frišfelds" userId="f37f7c8a-03db-42b7-8c73-027c184d9786" providerId="ADAL" clId="{3381DF31-A9B6-4F24-96FE-0EE4EDCE6BFB}" dt="2025-08-13T12:41:49.122" v="603" actId="478"/>
          <ac:spMkLst>
            <pc:docMk/>
            <pc:sldMk cId="2470141279" sldId="4277"/>
            <ac:spMk id="25" creationId="{F0ACA0A2-8F34-C030-BC74-A37D1FC447B9}"/>
          </ac:spMkLst>
        </pc:spChg>
        <pc:spChg chg="add mod ord">
          <ac:chgData name="Viesturs Frišfelds" userId="f37f7c8a-03db-42b7-8c73-027c184d9786" providerId="ADAL" clId="{3381DF31-A9B6-4F24-96FE-0EE4EDCE6BFB}" dt="2025-08-13T12:43:00.912" v="618" actId="167"/>
          <ac:spMkLst>
            <pc:docMk/>
            <pc:sldMk cId="2470141279" sldId="4277"/>
            <ac:spMk id="26" creationId="{9764F6A5-1332-88E7-5521-58DE0742F96A}"/>
          </ac:spMkLst>
        </pc:spChg>
        <pc:grpChg chg="del">
          <ac:chgData name="Viesturs Frišfelds" userId="f37f7c8a-03db-42b7-8c73-027c184d9786" providerId="ADAL" clId="{3381DF31-A9B6-4F24-96FE-0EE4EDCE6BFB}" dt="2025-08-13T12:37:17.184" v="595" actId="478"/>
          <ac:grpSpMkLst>
            <pc:docMk/>
            <pc:sldMk cId="2470141279" sldId="4277"/>
            <ac:grpSpMk id="2" creationId="{CED5193F-5F92-FD30-AF68-68C28109D7DA}"/>
          </ac:grpSpMkLst>
        </pc:grpChg>
        <pc:grpChg chg="del">
          <ac:chgData name="Viesturs Frišfelds" userId="f37f7c8a-03db-42b7-8c73-027c184d9786" providerId="ADAL" clId="{3381DF31-A9B6-4F24-96FE-0EE4EDCE6BFB}" dt="2025-08-13T12:37:15.233" v="594" actId="478"/>
          <ac:grpSpMkLst>
            <pc:docMk/>
            <pc:sldMk cId="2470141279" sldId="4277"/>
            <ac:grpSpMk id="5" creationId="{4B0DE2C2-E216-A96B-4CF2-F8FBB14C2026}"/>
          </ac:grpSpMkLst>
        </pc:grpChg>
      </pc:sldChg>
      <pc:sldChg chg="add">
        <pc:chgData name="Viesturs Frišfelds" userId="f37f7c8a-03db-42b7-8c73-027c184d9786" providerId="ADAL" clId="{3381DF31-A9B6-4F24-96FE-0EE4EDCE6BFB}" dt="2025-08-13T10:43:10.786" v="54"/>
        <pc:sldMkLst>
          <pc:docMk/>
          <pc:sldMk cId="2331131106" sldId="4278"/>
        </pc:sldMkLst>
      </pc:sldChg>
      <pc:sldChg chg="del">
        <pc:chgData name="Viesturs Frišfelds" userId="f37f7c8a-03db-42b7-8c73-027c184d9786" providerId="ADAL" clId="{3381DF31-A9B6-4F24-96FE-0EE4EDCE6BFB}" dt="2025-08-13T10:42:58.359" v="53" actId="2696"/>
        <pc:sldMkLst>
          <pc:docMk/>
          <pc:sldMk cId="3799844115" sldId="4278"/>
        </pc:sldMkLst>
      </pc:sldChg>
      <pc:sldChg chg="modSp mod">
        <pc:chgData name="Viesturs Frišfelds" userId="f37f7c8a-03db-42b7-8c73-027c184d9786" providerId="ADAL" clId="{3381DF31-A9B6-4F24-96FE-0EE4EDCE6BFB}" dt="2025-08-13T12:14:12.477" v="476" actId="1076"/>
        <pc:sldMkLst>
          <pc:docMk/>
          <pc:sldMk cId="1968650146" sldId="4279"/>
        </pc:sldMkLst>
        <pc:spChg chg="mod">
          <ac:chgData name="Viesturs Frišfelds" userId="f37f7c8a-03db-42b7-8c73-027c184d9786" providerId="ADAL" clId="{3381DF31-A9B6-4F24-96FE-0EE4EDCE6BFB}" dt="2025-08-13T12:14:12.477" v="476" actId="1076"/>
          <ac:spMkLst>
            <pc:docMk/>
            <pc:sldMk cId="1968650146" sldId="4279"/>
            <ac:spMk id="4" creationId="{BC7FD6EB-8660-68C9-0043-4671144327A7}"/>
          </ac:spMkLst>
        </pc:spChg>
        <pc:picChg chg="mod">
          <ac:chgData name="Viesturs Frišfelds" userId="f37f7c8a-03db-42b7-8c73-027c184d9786" providerId="ADAL" clId="{3381DF31-A9B6-4F24-96FE-0EE4EDCE6BFB}" dt="2025-08-13T12:14:09.083" v="475" actId="1076"/>
          <ac:picMkLst>
            <pc:docMk/>
            <pc:sldMk cId="1968650146" sldId="4279"/>
            <ac:picMk id="12" creationId="{7ECE2D00-F7F3-72F9-2696-0C622206A80D}"/>
          </ac:picMkLst>
        </pc:picChg>
      </pc:sldChg>
      <pc:sldChg chg="addSp delSp modSp mod">
        <pc:chgData name="Viesturs Frišfelds" userId="f37f7c8a-03db-42b7-8c73-027c184d9786" providerId="ADAL" clId="{3381DF31-A9B6-4F24-96FE-0EE4EDCE6BFB}" dt="2025-08-13T12:12:58.055" v="472" actId="208"/>
        <pc:sldMkLst>
          <pc:docMk/>
          <pc:sldMk cId="3824230469" sldId="4280"/>
        </pc:sldMkLst>
        <pc:spChg chg="add mod">
          <ac:chgData name="Viesturs Frišfelds" userId="f37f7c8a-03db-42b7-8c73-027c184d9786" providerId="ADAL" clId="{3381DF31-A9B6-4F24-96FE-0EE4EDCE6BFB}" dt="2025-08-13T12:12:10.155" v="470" actId="207"/>
          <ac:spMkLst>
            <pc:docMk/>
            <pc:sldMk cId="3824230469" sldId="4280"/>
            <ac:spMk id="2" creationId="{73679784-5A38-8A98-9FC5-BA7365031029}"/>
          </ac:spMkLst>
        </pc:spChg>
        <pc:spChg chg="add mod">
          <ac:chgData name="Viesturs Frišfelds" userId="f37f7c8a-03db-42b7-8c73-027c184d9786" providerId="ADAL" clId="{3381DF31-A9B6-4F24-96FE-0EE4EDCE6BFB}" dt="2025-08-13T12:10:04.529" v="458" actId="164"/>
          <ac:spMkLst>
            <pc:docMk/>
            <pc:sldMk cId="3824230469" sldId="4280"/>
            <ac:spMk id="3" creationId="{6B18244A-4BEC-EDE1-2844-4B35A40AB8BC}"/>
          </ac:spMkLst>
        </pc:spChg>
        <pc:spChg chg="add mod">
          <ac:chgData name="Viesturs Frišfelds" userId="f37f7c8a-03db-42b7-8c73-027c184d9786" providerId="ADAL" clId="{3381DF31-A9B6-4F24-96FE-0EE4EDCE6BFB}" dt="2025-08-13T12:10:04.529" v="458" actId="164"/>
          <ac:spMkLst>
            <pc:docMk/>
            <pc:sldMk cId="3824230469" sldId="4280"/>
            <ac:spMk id="4" creationId="{B1304EE9-AC74-03EB-11CA-3B11E95465EA}"/>
          </ac:spMkLst>
        </pc:spChg>
        <pc:spChg chg="add mod">
          <ac:chgData name="Viesturs Frišfelds" userId="f37f7c8a-03db-42b7-8c73-027c184d9786" providerId="ADAL" clId="{3381DF31-A9B6-4F24-96FE-0EE4EDCE6BFB}" dt="2025-08-13T12:07:51.399" v="446" actId="1076"/>
          <ac:spMkLst>
            <pc:docMk/>
            <pc:sldMk cId="3824230469" sldId="4280"/>
            <ac:spMk id="5" creationId="{8A87E5C8-AB2C-66BF-94D1-9ECFB7E5D94A}"/>
          </ac:spMkLst>
        </pc:spChg>
        <pc:spChg chg="add mod">
          <ac:chgData name="Viesturs Frišfelds" userId="f37f7c8a-03db-42b7-8c73-027c184d9786" providerId="ADAL" clId="{3381DF31-A9B6-4F24-96FE-0EE4EDCE6BFB}" dt="2025-08-13T12:12:34.662" v="471" actId="207"/>
          <ac:spMkLst>
            <pc:docMk/>
            <pc:sldMk cId="3824230469" sldId="4280"/>
            <ac:spMk id="6" creationId="{407A68F0-8471-4C1E-5279-5D6DC1716F82}"/>
          </ac:spMkLst>
        </pc:spChg>
        <pc:spChg chg="add del mod">
          <ac:chgData name="Viesturs Frišfelds" userId="f37f7c8a-03db-42b7-8c73-027c184d9786" providerId="ADAL" clId="{3381DF31-A9B6-4F24-96FE-0EE4EDCE6BFB}" dt="2025-08-13T12:06:29.826" v="436" actId="478"/>
          <ac:spMkLst>
            <pc:docMk/>
            <pc:sldMk cId="3824230469" sldId="4280"/>
            <ac:spMk id="8" creationId="{5C8460E4-5CC4-5531-2636-790A2151478E}"/>
          </ac:spMkLst>
        </pc:spChg>
        <pc:spChg chg="add del mod">
          <ac:chgData name="Viesturs Frišfelds" userId="f37f7c8a-03db-42b7-8c73-027c184d9786" providerId="ADAL" clId="{3381DF31-A9B6-4F24-96FE-0EE4EDCE6BFB}" dt="2025-08-13T12:06:29.032" v="435" actId="478"/>
          <ac:spMkLst>
            <pc:docMk/>
            <pc:sldMk cId="3824230469" sldId="4280"/>
            <ac:spMk id="9" creationId="{D827AA58-7E42-6E98-9368-3BDB440257A5}"/>
          </ac:spMkLst>
        </pc:spChg>
        <pc:spChg chg="add mod">
          <ac:chgData name="Viesturs Frišfelds" userId="f37f7c8a-03db-42b7-8c73-027c184d9786" providerId="ADAL" clId="{3381DF31-A9B6-4F24-96FE-0EE4EDCE6BFB}" dt="2025-08-13T12:04:15.519" v="417" actId="571"/>
          <ac:spMkLst>
            <pc:docMk/>
            <pc:sldMk cId="3824230469" sldId="4280"/>
            <ac:spMk id="11" creationId="{08E507A8-C7A3-FA5C-D282-FCFF63788403}"/>
          </ac:spMkLst>
        </pc:spChg>
        <pc:spChg chg="add del mod">
          <ac:chgData name="Viesturs Frišfelds" userId="f37f7c8a-03db-42b7-8c73-027c184d9786" providerId="ADAL" clId="{3381DF31-A9B6-4F24-96FE-0EE4EDCE6BFB}" dt="2025-08-13T12:06:26.469" v="434" actId="478"/>
          <ac:spMkLst>
            <pc:docMk/>
            <pc:sldMk cId="3824230469" sldId="4280"/>
            <ac:spMk id="13" creationId="{11E94855-344B-0762-1985-F8B258F664A3}"/>
          </ac:spMkLst>
        </pc:spChg>
        <pc:spChg chg="mod">
          <ac:chgData name="Viesturs Frišfelds" userId="f37f7c8a-03db-42b7-8c73-027c184d9786" providerId="ADAL" clId="{3381DF31-A9B6-4F24-96FE-0EE4EDCE6BFB}" dt="2025-08-13T12:09:05.132" v="452" actId="14100"/>
          <ac:spMkLst>
            <pc:docMk/>
            <pc:sldMk cId="3824230469" sldId="4280"/>
            <ac:spMk id="17" creationId="{D5AD4101-143C-DAF1-DD7F-47F75F772814}"/>
          </ac:spMkLst>
        </pc:spChg>
        <pc:spChg chg="mod">
          <ac:chgData name="Viesturs Frišfelds" userId="f37f7c8a-03db-42b7-8c73-027c184d9786" providerId="ADAL" clId="{3381DF31-A9B6-4F24-96FE-0EE4EDCE6BFB}" dt="2025-08-13T12:09:12.993" v="454" actId="1076"/>
          <ac:spMkLst>
            <pc:docMk/>
            <pc:sldMk cId="3824230469" sldId="4280"/>
            <ac:spMk id="18" creationId="{C9BAC50B-F0EB-4D51-D4DD-FDB5C7410B4C}"/>
          </ac:spMkLst>
        </pc:spChg>
        <pc:spChg chg="del">
          <ac:chgData name="Viesturs Frišfelds" userId="f37f7c8a-03db-42b7-8c73-027c184d9786" providerId="ADAL" clId="{3381DF31-A9B6-4F24-96FE-0EE4EDCE6BFB}" dt="2025-08-13T12:02:59.679" v="406" actId="478"/>
          <ac:spMkLst>
            <pc:docMk/>
            <pc:sldMk cId="3824230469" sldId="4280"/>
            <ac:spMk id="20" creationId="{757A9C67-0EE2-3488-4412-95A04870098D}"/>
          </ac:spMkLst>
        </pc:spChg>
        <pc:spChg chg="mod">
          <ac:chgData name="Viesturs Frišfelds" userId="f37f7c8a-03db-42b7-8c73-027c184d9786" providerId="ADAL" clId="{3381DF31-A9B6-4F24-96FE-0EE4EDCE6BFB}" dt="2025-08-13T12:09:30.393" v="457" actId="1076"/>
          <ac:spMkLst>
            <pc:docMk/>
            <pc:sldMk cId="3824230469" sldId="4280"/>
            <ac:spMk id="23" creationId="{7FE88C72-7E8F-2B2C-93CF-B317A6CBB86C}"/>
          </ac:spMkLst>
        </pc:spChg>
        <pc:spChg chg="mod">
          <ac:chgData name="Viesturs Frišfelds" userId="f37f7c8a-03db-42b7-8c73-027c184d9786" providerId="ADAL" clId="{3381DF31-A9B6-4F24-96FE-0EE4EDCE6BFB}" dt="2025-08-13T12:09:26.364" v="456" actId="1076"/>
          <ac:spMkLst>
            <pc:docMk/>
            <pc:sldMk cId="3824230469" sldId="4280"/>
            <ac:spMk id="24" creationId="{53D2F65E-6489-C2D3-1550-6046075F61C9}"/>
          </ac:spMkLst>
        </pc:spChg>
        <pc:spChg chg="mod">
          <ac:chgData name="Viesturs Frišfelds" userId="f37f7c8a-03db-42b7-8c73-027c184d9786" providerId="ADAL" clId="{3381DF31-A9B6-4F24-96FE-0EE4EDCE6BFB}" dt="2025-08-13T12:09:19.705" v="455" actId="1076"/>
          <ac:spMkLst>
            <pc:docMk/>
            <pc:sldMk cId="3824230469" sldId="4280"/>
            <ac:spMk id="28" creationId="{751EF01F-6E56-235F-F631-F14F45857532}"/>
          </ac:spMkLst>
        </pc:spChg>
        <pc:spChg chg="mod">
          <ac:chgData name="Viesturs Frišfelds" userId="f37f7c8a-03db-42b7-8c73-027c184d9786" providerId="ADAL" clId="{3381DF31-A9B6-4F24-96FE-0EE4EDCE6BFB}" dt="2025-08-13T12:07:35.505" v="441" actId="207"/>
          <ac:spMkLst>
            <pc:docMk/>
            <pc:sldMk cId="3824230469" sldId="4280"/>
            <ac:spMk id="30" creationId="{6EF8D47A-31DB-AA98-51E4-DCEAA59D9A38}"/>
          </ac:spMkLst>
        </pc:spChg>
        <pc:spChg chg="mod">
          <ac:chgData name="Viesturs Frišfelds" userId="f37f7c8a-03db-42b7-8c73-027c184d9786" providerId="ADAL" clId="{3381DF31-A9B6-4F24-96FE-0EE4EDCE6BFB}" dt="2025-08-13T12:07:35.505" v="441" actId="207"/>
          <ac:spMkLst>
            <pc:docMk/>
            <pc:sldMk cId="3824230469" sldId="4280"/>
            <ac:spMk id="31" creationId="{75C9EE57-8AB4-08EE-1A86-26B2EDCC6E9D}"/>
          </ac:spMkLst>
        </pc:spChg>
        <pc:spChg chg="mod">
          <ac:chgData name="Viesturs Frišfelds" userId="f37f7c8a-03db-42b7-8c73-027c184d9786" providerId="ADAL" clId="{3381DF31-A9B6-4F24-96FE-0EE4EDCE6BFB}" dt="2025-08-13T12:10:26.704" v="460"/>
          <ac:spMkLst>
            <pc:docMk/>
            <pc:sldMk cId="3824230469" sldId="4280"/>
            <ac:spMk id="35" creationId="{C0F68A6A-2A9E-094D-A7C4-26CD436528D1}"/>
          </ac:spMkLst>
        </pc:spChg>
        <pc:spChg chg="mod ord">
          <ac:chgData name="Viesturs Frišfelds" userId="f37f7c8a-03db-42b7-8c73-027c184d9786" providerId="ADAL" clId="{3381DF31-A9B6-4F24-96FE-0EE4EDCE6BFB}" dt="2025-08-13T12:10:53.399" v="465" actId="167"/>
          <ac:spMkLst>
            <pc:docMk/>
            <pc:sldMk cId="3824230469" sldId="4280"/>
            <ac:spMk id="36" creationId="{CDCD4A36-C529-F468-9FD5-3D6C22005DEE}"/>
          </ac:spMkLst>
        </pc:spChg>
        <pc:grpChg chg="add mod">
          <ac:chgData name="Viesturs Frišfelds" userId="f37f7c8a-03db-42b7-8c73-027c184d9786" providerId="ADAL" clId="{3381DF31-A9B6-4F24-96FE-0EE4EDCE6BFB}" dt="2025-08-13T12:07:47.048" v="445" actId="1076"/>
          <ac:grpSpMkLst>
            <pc:docMk/>
            <pc:sldMk cId="3824230469" sldId="4280"/>
            <ac:grpSpMk id="16" creationId="{A8ACA14D-1333-519D-3531-F4F7AE682375}"/>
          </ac:grpSpMkLst>
        </pc:grpChg>
        <pc:grpChg chg="add mod">
          <ac:chgData name="Viesturs Frišfelds" userId="f37f7c8a-03db-42b7-8c73-027c184d9786" providerId="ADAL" clId="{3381DF31-A9B6-4F24-96FE-0EE4EDCE6BFB}" dt="2025-08-13T12:07:45.350" v="444" actId="1076"/>
          <ac:grpSpMkLst>
            <pc:docMk/>
            <pc:sldMk cId="3824230469" sldId="4280"/>
            <ac:grpSpMk id="29" creationId="{061F214F-5BF2-DA0C-A9AC-65D198001F9D}"/>
          </ac:grpSpMkLst>
        </pc:grpChg>
        <pc:grpChg chg="add mod">
          <ac:chgData name="Viesturs Frišfelds" userId="f37f7c8a-03db-42b7-8c73-027c184d9786" providerId="ADAL" clId="{3381DF31-A9B6-4F24-96FE-0EE4EDCE6BFB}" dt="2025-08-13T12:10:09.498" v="459" actId="1076"/>
          <ac:grpSpMkLst>
            <pc:docMk/>
            <pc:sldMk cId="3824230469" sldId="4280"/>
            <ac:grpSpMk id="33" creationId="{3CCF01C5-6AA8-2585-E5D1-49268DFB4F20}"/>
          </ac:grpSpMkLst>
        </pc:grpChg>
        <pc:grpChg chg="add mod ord">
          <ac:chgData name="Viesturs Frišfelds" userId="f37f7c8a-03db-42b7-8c73-027c184d9786" providerId="ADAL" clId="{3381DF31-A9B6-4F24-96FE-0EE4EDCE6BFB}" dt="2025-08-13T12:11:10.894" v="468" actId="164"/>
          <ac:grpSpMkLst>
            <pc:docMk/>
            <pc:sldMk cId="3824230469" sldId="4280"/>
            <ac:grpSpMk id="34" creationId="{41BE5A9C-9116-5E4B-3A98-BDB73072FD28}"/>
          </ac:grpSpMkLst>
        </pc:grpChg>
        <pc:grpChg chg="add mod">
          <ac:chgData name="Viesturs Frišfelds" userId="f37f7c8a-03db-42b7-8c73-027c184d9786" providerId="ADAL" clId="{3381DF31-A9B6-4F24-96FE-0EE4EDCE6BFB}" dt="2025-08-13T12:11:14.718" v="469" actId="1076"/>
          <ac:grpSpMkLst>
            <pc:docMk/>
            <pc:sldMk cId="3824230469" sldId="4280"/>
            <ac:grpSpMk id="38" creationId="{F4174E9E-3E6F-B4E1-C8C6-1C908EE81375}"/>
          </ac:grpSpMkLst>
        </pc:grpChg>
        <pc:picChg chg="add mod">
          <ac:chgData name="Viesturs Frišfelds" userId="f37f7c8a-03db-42b7-8c73-027c184d9786" providerId="ADAL" clId="{3381DF31-A9B6-4F24-96FE-0EE4EDCE6BFB}" dt="2025-08-13T12:12:58.055" v="472" actId="208"/>
          <ac:picMkLst>
            <pc:docMk/>
            <pc:sldMk cId="3824230469" sldId="4280"/>
            <ac:picMk id="7" creationId="{CBD2528D-2EF7-2156-1853-27314D14FF47}"/>
          </ac:picMkLst>
        </pc:picChg>
        <pc:picChg chg="add mod">
          <ac:chgData name="Viesturs Frišfelds" userId="f37f7c8a-03db-42b7-8c73-027c184d9786" providerId="ADAL" clId="{3381DF31-A9B6-4F24-96FE-0EE4EDCE6BFB}" dt="2025-08-13T12:05:39.619" v="427" actId="1076"/>
          <ac:picMkLst>
            <pc:docMk/>
            <pc:sldMk cId="3824230469" sldId="4280"/>
            <ac:picMk id="10" creationId="{7284491B-E522-AE81-C245-A9FF6C1B985F}"/>
          </ac:picMkLst>
        </pc:picChg>
        <pc:picChg chg="add mod">
          <ac:chgData name="Viesturs Frišfelds" userId="f37f7c8a-03db-42b7-8c73-027c184d9786" providerId="ADAL" clId="{3381DF31-A9B6-4F24-96FE-0EE4EDCE6BFB}" dt="2025-08-13T12:04:15.519" v="417" actId="571"/>
          <ac:picMkLst>
            <pc:docMk/>
            <pc:sldMk cId="3824230469" sldId="4280"/>
            <ac:picMk id="12" creationId="{0FDA366C-C9B2-22EC-62E3-8F4C26E145F9}"/>
          </ac:picMkLst>
        </pc:picChg>
        <pc:picChg chg="add mod">
          <ac:chgData name="Viesturs Frišfelds" userId="f37f7c8a-03db-42b7-8c73-027c184d9786" providerId="ADAL" clId="{3381DF31-A9B6-4F24-96FE-0EE4EDCE6BFB}" dt="2025-08-13T12:05:38.578" v="426" actId="1076"/>
          <ac:picMkLst>
            <pc:docMk/>
            <pc:sldMk cId="3824230469" sldId="4280"/>
            <ac:picMk id="14" creationId="{8654AA4D-9C65-F163-8E05-8F087F178A03}"/>
          </ac:picMkLst>
        </pc:picChg>
        <pc:picChg chg="del mod">
          <ac:chgData name="Viesturs Frišfelds" userId="f37f7c8a-03db-42b7-8c73-027c184d9786" providerId="ADAL" clId="{3381DF31-A9B6-4F24-96FE-0EE4EDCE6BFB}" dt="2025-08-13T12:07:42.919" v="443" actId="478"/>
          <ac:picMkLst>
            <pc:docMk/>
            <pc:sldMk cId="3824230469" sldId="4280"/>
            <ac:picMk id="21" creationId="{47E52042-C0B5-53A8-BFA5-7558857E8E21}"/>
          </ac:picMkLst>
        </pc:picChg>
        <pc:picChg chg="mod">
          <ac:chgData name="Viesturs Frišfelds" userId="f37f7c8a-03db-42b7-8c73-027c184d9786" providerId="ADAL" clId="{3381DF31-A9B6-4F24-96FE-0EE4EDCE6BFB}" dt="2025-08-13T12:11:10.894" v="468" actId="164"/>
          <ac:picMkLst>
            <pc:docMk/>
            <pc:sldMk cId="3824230469" sldId="4280"/>
            <ac:picMk id="22" creationId="{BD7C1DD8-3917-BA4D-1F2B-198292B41356}"/>
          </ac:picMkLst>
        </pc:picChg>
        <pc:picChg chg="del">
          <ac:chgData name="Viesturs Frišfelds" userId="f37f7c8a-03db-42b7-8c73-027c184d9786" providerId="ADAL" clId="{3381DF31-A9B6-4F24-96FE-0EE4EDCE6BFB}" dt="2025-08-13T12:03:59.031" v="412" actId="478"/>
          <ac:picMkLst>
            <pc:docMk/>
            <pc:sldMk cId="3824230469" sldId="4280"/>
            <ac:picMk id="25" creationId="{D0BFC21D-39DE-AC28-8E07-EBECF79892FC}"/>
          </ac:picMkLst>
        </pc:picChg>
        <pc:picChg chg="mod">
          <ac:chgData name="Viesturs Frišfelds" userId="f37f7c8a-03db-42b7-8c73-027c184d9786" providerId="ADAL" clId="{3381DF31-A9B6-4F24-96FE-0EE4EDCE6BFB}" dt="2025-08-13T12:08:48.663" v="451" actId="207"/>
          <ac:picMkLst>
            <pc:docMk/>
            <pc:sldMk cId="3824230469" sldId="4280"/>
            <ac:picMk id="32" creationId="{CC494700-37C7-6C08-BFFF-6097AFF3255B}"/>
          </ac:picMkLst>
        </pc:picChg>
        <pc:picChg chg="del mod">
          <ac:chgData name="Viesturs Frišfelds" userId="f37f7c8a-03db-42b7-8c73-027c184d9786" providerId="ADAL" clId="{3381DF31-A9B6-4F24-96FE-0EE4EDCE6BFB}" dt="2025-08-13T12:10:32.692" v="462" actId="478"/>
          <ac:picMkLst>
            <pc:docMk/>
            <pc:sldMk cId="3824230469" sldId="4280"/>
            <ac:picMk id="37" creationId="{D165CAEA-4991-FF70-E03A-89787AE2D9F4}"/>
          </ac:picMkLst>
        </pc:picChg>
      </pc:sldChg>
    </pc:docChg>
  </pc:docChgLst>
  <pc:docChgLst>
    <pc:chgData name="Edgars Garkājis" userId="S::edgars.garkajis@varam.gov.lv::d53d3226-fd97-4202-b19f-b5c32e3f7360" providerId="AD" clId="Web-{04F21F06-4AAD-73F4-96B6-C5A6F2FCC7FC}"/>
    <pc:docChg chg="modSld">
      <pc:chgData name="Edgars Garkājis" userId="S::edgars.garkajis@varam.gov.lv::d53d3226-fd97-4202-b19f-b5c32e3f7360" providerId="AD" clId="Web-{04F21F06-4AAD-73F4-96B6-C5A6F2FCC7FC}" dt="2025-08-13T13:22:43.543" v="12" actId="20577"/>
      <pc:docMkLst>
        <pc:docMk/>
      </pc:docMkLst>
      <pc:sldChg chg="modSp">
        <pc:chgData name="Edgars Garkājis" userId="S::edgars.garkajis@varam.gov.lv::d53d3226-fd97-4202-b19f-b5c32e3f7360" providerId="AD" clId="Web-{04F21F06-4AAD-73F4-96B6-C5A6F2FCC7FC}" dt="2025-08-13T13:20:45.543" v="2" actId="20577"/>
        <pc:sldMkLst>
          <pc:docMk/>
          <pc:sldMk cId="1938745982" sldId="312"/>
        </pc:sldMkLst>
        <pc:spChg chg="mod">
          <ac:chgData name="Edgars Garkājis" userId="S::edgars.garkajis@varam.gov.lv::d53d3226-fd97-4202-b19f-b5c32e3f7360" providerId="AD" clId="Web-{04F21F06-4AAD-73F4-96B6-C5A6F2FCC7FC}" dt="2025-08-13T13:20:45.543" v="2" actId="20577"/>
          <ac:spMkLst>
            <pc:docMk/>
            <pc:sldMk cId="1938745982" sldId="312"/>
            <ac:spMk id="20" creationId="{CAB4B797-F639-EC6E-34B9-35F9FCF8DE94}"/>
          </ac:spMkLst>
        </pc:spChg>
      </pc:sldChg>
      <pc:sldChg chg="modSp">
        <pc:chgData name="Edgars Garkājis" userId="S::edgars.garkajis@varam.gov.lv::d53d3226-fd97-4202-b19f-b5c32e3f7360" providerId="AD" clId="Web-{04F21F06-4AAD-73F4-96B6-C5A6F2FCC7FC}" dt="2025-08-13T13:22:43.543" v="12" actId="20577"/>
        <pc:sldMkLst>
          <pc:docMk/>
          <pc:sldMk cId="875968077" sldId="313"/>
        </pc:sldMkLst>
        <pc:spChg chg="mod">
          <ac:chgData name="Edgars Garkājis" userId="S::edgars.garkajis@varam.gov.lv::d53d3226-fd97-4202-b19f-b5c32e3f7360" providerId="AD" clId="Web-{04F21F06-4AAD-73F4-96B6-C5A6F2FCC7FC}" dt="2025-08-13T13:22:43.543" v="12" actId="20577"/>
          <ac:spMkLst>
            <pc:docMk/>
            <pc:sldMk cId="875968077" sldId="313"/>
            <ac:spMk id="20" creationId="{C36F8843-0380-8019-E2F0-6CA99FC53810}"/>
          </ac:spMkLst>
        </pc:spChg>
      </pc:sldChg>
      <pc:sldChg chg="modSp">
        <pc:chgData name="Edgars Garkājis" userId="S::edgars.garkajis@varam.gov.lv::d53d3226-fd97-4202-b19f-b5c32e3f7360" providerId="AD" clId="Web-{04F21F06-4AAD-73F4-96B6-C5A6F2FCC7FC}" dt="2025-08-13T13:18:49.480" v="0" actId="1076"/>
        <pc:sldMkLst>
          <pc:docMk/>
          <pc:sldMk cId="1968650146" sldId="4279"/>
        </pc:sldMkLst>
        <pc:spChg chg="mod">
          <ac:chgData name="Edgars Garkājis" userId="S::edgars.garkajis@varam.gov.lv::d53d3226-fd97-4202-b19f-b5c32e3f7360" providerId="AD" clId="Web-{04F21F06-4AAD-73F4-96B6-C5A6F2FCC7FC}" dt="2025-08-13T13:18:49.480" v="0" actId="1076"/>
          <ac:spMkLst>
            <pc:docMk/>
            <pc:sldMk cId="1968650146" sldId="4279"/>
            <ac:spMk id="32" creationId="{B140D168-E662-BC0A-42E5-119A4DCF02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7EFAEA-67A9-46F2-89DE-A15813267C7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28C22BDB-6DF1-4DFF-A86A-BC27C2F19AC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78DDB413-23AE-4FD9-B128-70BBB3495FFE}" type="datetimeFigureOut">
              <a:rPr lang="lv-LV"/>
              <a:pPr>
                <a:defRPr/>
              </a:pPr>
              <a:t>14.08.2025</a:t>
            </a:fld>
            <a:endParaRPr lang="lv-LV"/>
          </a:p>
        </p:txBody>
      </p:sp>
      <p:sp>
        <p:nvSpPr>
          <p:cNvPr id="4" name="Slide Image Placeholder 3">
            <a:extLst>
              <a:ext uri="{FF2B5EF4-FFF2-40B4-BE49-F238E27FC236}">
                <a16:creationId xmlns:a16="http://schemas.microsoft.com/office/drawing/2014/main" id="{2711657D-F1BC-4619-8C20-2EC4287BA1F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217C91D9-BFAC-4251-8179-5107422E4F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9CEBBB24-32A1-4972-9764-4153D29739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C4D6736C-38A2-4250-B959-4811915D0B3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B84FCD5-F6BA-425D-B7E1-1B8D321977B2}"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ikumi.lv/ta/id/267199-komercdarbibas-atbalsta-kontroles-likums" TargetMode="External"/><Relationship Id="rId7" Type="http://schemas.openxmlformats.org/officeDocument/2006/relationships/hyperlink" Target="https://likumi.lv/ta/id/362070-grozijumi-ministru-kabineta-2023-gada-4-aprila-noteikumos-nr-169-eiropas-savienibas-kohezijas-politikas-programmas-2021-2027-ga..."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likumi.lv/ta/id/340874-eiropas-savienibas-kohezijas-politikas-programmas-2021-2027-gadam-2-2-3-specifiska-atbalsta-merka-uzlabot-dabas-aizsardzibu#p29" TargetMode="External"/><Relationship Id="rId5" Type="http://schemas.openxmlformats.org/officeDocument/2006/relationships/hyperlink" Target="https://likumi.lv/ta/id/267199-komercdarbibas-atbalsta-kontroles-likums#n5" TargetMode="External"/><Relationship Id="rId4" Type="http://schemas.openxmlformats.org/officeDocument/2006/relationships/hyperlink" Target="https://likumi.lv/ta/id/267199-komercdarbibas-atbalsta-kontroles-likums#n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ikumi.lv/ta/id/340874-eiropas-savienibas-kohezijas-politikas-programmas-2021-2027-gadam-2-2-3-specifiska-atbalsta-merka-uzlabot-dabas-aizsardzibu#p9.5"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likumi.lv/ta/id/362070-grozijumi-ministru-kabineta-2023-gada-4-aprila-noteikumos-nr-169-eiropas-savienibas-kohezijas-politikas-programmas-2021-2027-ga..." TargetMode="External"/><Relationship Id="rId5" Type="http://schemas.openxmlformats.org/officeDocument/2006/relationships/hyperlink" Target="https://likumi.lv/ta/id/340874-eiropas-savienibas-kohezijas-politikas-programmas-2021-2027-gadam-2-2-3-specifiska-atbalsta-merka-uzlabot-dabas-aizsardzibu#p42.2" TargetMode="External"/><Relationship Id="rId4" Type="http://schemas.openxmlformats.org/officeDocument/2006/relationships/hyperlink" Target="https://likumi.lv/ta/id/340874-eiropas-savienibas-kohezijas-politikas-programmas-2021-2027-gadam-2-2-3-specifiska-atbalsta-merka-uzlabot-dabas-aizsardzibu#p42.3"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likumi.lv/ta/id/362070-grozijumi-ministru-kabineta-2023-gada-4-aprila-noteikumos-nr-169-eiropas-savienibas-kohezijas-politikas-programmas-2021-2027-ga..." TargetMode="External"/><Relationship Id="rId3" Type="http://schemas.openxmlformats.org/officeDocument/2006/relationships/hyperlink" Target="https://likumi.lv/ta/id/340874-eiropas-savienibas-kohezijas-politikas-programmas-2021-2027-gadam-2-2-3-specifiska-atbalsta-merka-uzlabot-dabas-aizsardzibu#p9.5" TargetMode="External"/><Relationship Id="rId7" Type="http://schemas.openxmlformats.org/officeDocument/2006/relationships/hyperlink" Target="https://likumi.lv/ta/id/340874-eiropas-savienibas-kohezijas-politikas-programmas-2021-2027-gadam-2-2-3-specifiska-atbalsta-merka-uzlabot-dabas-aizsardzibu#p42.3.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likumi.lv/ta/id/340874-eiropas-savienibas-kohezijas-politikas-programmas-2021-2027-gadam-2-2-3-specifiska-atbalsta-merka-uzlabot-dabas-aizsardzibu#p42.3.1" TargetMode="External"/><Relationship Id="rId5" Type="http://schemas.openxmlformats.org/officeDocument/2006/relationships/hyperlink" Target="https://likumi.lv/ta/id/340874-eiropas-savienibas-kohezijas-politikas-programmas-2021-2027-gadam-2-2-3-specifiska-atbalsta-merka-uzlabot-dabas-aizsardzibu#p42.3" TargetMode="External"/><Relationship Id="rId4" Type="http://schemas.openxmlformats.org/officeDocument/2006/relationships/hyperlink" Target="https://likumi.lv/ta/id/340874-eiropas-savienibas-kohezijas-politikas-programmas-2021-2027-gadam-2-2-3-specifiska-atbalsta-merka-uzlabot-dabas-aizsardzibu#p18.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ikumi.lv/ta/id/340874-eiropas-savienibas-kohezijas-politikas-programmas-2021-2027-gadam-2-2-3-specifiska-atbalsta-merka-uzlabot-dabas-aizsardzibu#p42.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fla.gov.lv/lv/media/21092/download?attach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likumi.lv/ta/id/340874-eiropas-savienibas-kohezijas-politikas-programmas-2021-2027-gadam-2-2-3-specifiska-atbalsta-merka-uzlabot-dabas-aizsardzibu#p14" TargetMode="External"/><Relationship Id="rId13" Type="http://schemas.openxmlformats.org/officeDocument/2006/relationships/hyperlink" Target="https://likumi.lv/ta/id/340874-eiropas-savienibas-kohezijas-politikas-programmas-2021-2027-gadam-2-2-3-specifiska-atbalsta-merka-uzlabot-dabas-aizsardzibu#p18" TargetMode="External"/><Relationship Id="rId3" Type="http://schemas.openxmlformats.org/officeDocument/2006/relationships/hyperlink" Target="https://likumi.lv/ta/id/340874-eiropas-savienibas-kohezijas-politikas-programmas-2021-2027-gadam-2-2-3-specifiska-atbalsta-merka-uzlabot-dabas-aizsardzibu#p9.5" TargetMode="External"/><Relationship Id="rId7" Type="http://schemas.openxmlformats.org/officeDocument/2006/relationships/hyperlink" Target="https://likumi.lv/ta/id/340874-eiropas-savienibas-kohezijas-politikas-programmas-2021-2027-gadam-2-2-3-specifiska-atbalsta-merka-uzlabot-dabas-aizsardzibu#p13" TargetMode="External"/><Relationship Id="rId12" Type="http://schemas.openxmlformats.org/officeDocument/2006/relationships/hyperlink" Target="https://likumi.lv/ta/id/362070-grozijumi-ministru-kabineta-2023-gada-4-aprila-noteikumos-nr-169-eiropas-savienibas-kohezijas-politikas-programmas-2021-2027-g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likumi.lv/ta/id/340874-eiropas-savienibas-kohezijas-politikas-programmas-2021-2027-gadam-2-2-3-specifiska-atbalsta-merka-uzlabot-dabas-aizsardzibu#p42.4" TargetMode="External"/><Relationship Id="rId11" Type="http://schemas.openxmlformats.org/officeDocument/2006/relationships/hyperlink" Target="https://likumi.lv/ta/id/340874-eiropas-savienibas-kohezijas-politikas-programmas-2021-2027-gadam-2-2-3-specifiska-atbalsta-merka-uzlabot-dabas-aizsardzibu#p15" TargetMode="External"/><Relationship Id="rId5" Type="http://schemas.openxmlformats.org/officeDocument/2006/relationships/hyperlink" Target="https://likumi.lv/ta/id/340874-eiropas-savienibas-kohezijas-politikas-programmas-2021-2027-gadam-2-2-3-specifiska-atbalsta-merka-uzlabot-dabas-aizsardzibu#p42.2" TargetMode="External"/><Relationship Id="rId10" Type="http://schemas.openxmlformats.org/officeDocument/2006/relationships/hyperlink" Target="https://likumi.lv/ta/id/340874-eiropas-savienibas-kohezijas-politikas-programmas-2021-2027-gadam-2-2-3-specifiska-atbalsta-merka-uzlabot-dabas-aizsardzibu#p18.3" TargetMode="External"/><Relationship Id="rId4" Type="http://schemas.openxmlformats.org/officeDocument/2006/relationships/hyperlink" Target="https://likumi.lv/ta/id/340874-eiropas-savienibas-kohezijas-politikas-programmas-2021-2027-gadam-2-2-3-specifiska-atbalsta-merka-uzlabot-dabas-aizsardzibu#p42.1" TargetMode="External"/><Relationship Id="rId9" Type="http://schemas.openxmlformats.org/officeDocument/2006/relationships/hyperlink" Target="https://likumi.lv/ta/id/340874-eiropas-savienibas-kohezijas-politikas-programmas-2021-2027-gadam-2-2-3-specifiska-atbalsta-merka-uzlabot-dabas-aizsardzibu#p18.2"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likumi.lv/ta/id/340874-eiropas-savienibas-kohezijas-politikas-programmas-2021-2027-gadam-2-2-3-specifiska-atbalsta-merka-uzlabot-dabas-aizsardzibu#p20.3.2" TargetMode="External"/><Relationship Id="rId3" Type="http://schemas.openxmlformats.org/officeDocument/2006/relationships/hyperlink" Target="https://likumi.lv/ta/id/340874-eiropas-savienibas-kohezijas-politikas-programmas-2021-2027-gadam-2-2-3-specifiska-atbalsta-merka-uzlabot-dabas-aizsardzibu#p22" TargetMode="External"/><Relationship Id="rId7" Type="http://schemas.openxmlformats.org/officeDocument/2006/relationships/hyperlink" Target="https://likumi.lv/ta/id/340874-eiropas-savienibas-kohezijas-politikas-programmas-2021-2027-gadam-2-2-3-specifiska-atbalsta-merka-uzlabot-dabas-aizsardzibu#p14_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likumi.lv/ta/id/340874-eiropas-savienibas-kohezijas-politikas-programmas-2021-2027-gadam-2-2-3-specifiska-atbalsta-merka-uzlabot-dabas-aizsardzibu#p20.3.1" TargetMode="External"/><Relationship Id="rId5" Type="http://schemas.openxmlformats.org/officeDocument/2006/relationships/hyperlink" Target="https://likumi.lv/ta/id/340874-eiropas-savienibas-kohezijas-politikas-programmas-2021-2027-gadam-2-2-3-specifiska-atbalsta-merka-uzlabot-dabas-aizsardzibu#p9.5" TargetMode="External"/><Relationship Id="rId4" Type="http://schemas.openxmlformats.org/officeDocument/2006/relationships/hyperlink" Target="https://likumi.lv/ta/id/362070-grozijumi-ministru-kabineta-2023-gada-4-aprila-noteikumos-nr-169-eiropas-savienibas-kohezijas-politikas-programmas-2021-2027-ga..."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likumi.lv/ta/id/340874-eiropas-savienibas-kohezijas-politikas-programmas-2021-2027-gadam-2-2-3-specifiska-atbalsta-merka-uzlabot-dabas-aizsardzibu#p19" TargetMode="External"/><Relationship Id="rId3" Type="http://schemas.openxmlformats.org/officeDocument/2006/relationships/hyperlink" Target="https://likumi.lv/ta/id/340874-eiropas-savienibas-kohezijas-politikas-programmas-2021-2027-gadam-2-2-3-specifiska-atbalsta-merka-uzlabot-dabas-aizsardzibu#p9.5" TargetMode="External"/><Relationship Id="rId7" Type="http://schemas.openxmlformats.org/officeDocument/2006/relationships/hyperlink" Target="https://likumi.lv/ta/id/340874-eiropas-savienibas-kohezijas-politikas-programmas-2021-2027-gadam-2-2-3-specifiska-atbalsta-merka-uzlabot-dabas-aizsardzibu#p18"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likumi.lv/ta/id/362070-grozijumi-ministru-kabineta-2023-gada-4-aprila-noteikumos-nr-169-eiropas-savienibas-kohezijas-politikas-programmas-2021-2027-ga..." TargetMode="External"/><Relationship Id="rId5" Type="http://schemas.openxmlformats.org/officeDocument/2006/relationships/hyperlink" Target="https://likumi.lv/ta/id/340874-eiropas-savienibas-kohezijas-politikas-programmas-2021-2027-gadam-2-2-3-specifiska-atbalsta-merka-uzlabot-dabas-aizsardzibu#p42.1" TargetMode="External"/><Relationship Id="rId10" Type="http://schemas.openxmlformats.org/officeDocument/2006/relationships/hyperlink" Target="https://likumi.lv/ta/id/340874-eiropas-savienibas-kohezijas-politikas-programmas-2021-2027-gadam-2-2-3-specifiska-atbalsta-merka-uzlabot-dabas-aizsardzibu#p44.1" TargetMode="External"/><Relationship Id="rId4" Type="http://schemas.openxmlformats.org/officeDocument/2006/relationships/hyperlink" Target="https://likumi.lv/ta/id/340874-eiropas-savienibas-kohezijas-politikas-programmas-2021-2027-gadam-2-2-3-specifiska-atbalsta-merka-uzlabot-dabas-aizsardzibu#p5.2" TargetMode="External"/><Relationship Id="rId9" Type="http://schemas.openxmlformats.org/officeDocument/2006/relationships/hyperlink" Target="https://likumi.lv/ta/id/340874-eiropas-savienibas-kohezijas-politikas-programmas-2021-2027-gadam-2-2-3-specifiska-atbalsta-merka-uzlabot-dabas-aizsardzibu#p19_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2</a:t>
            </a:fld>
            <a:endParaRPr lang="lv-LV" altLang="en-US"/>
          </a:p>
        </p:txBody>
      </p:sp>
    </p:spTree>
    <p:extLst>
      <p:ext uri="{BB962C8B-B14F-4D97-AF65-F5344CB8AC3E}">
        <p14:creationId xmlns:p14="http://schemas.microsoft.com/office/powerpoint/2010/main" val="113489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7572C-E83B-DBD9-5216-954EB1F9958A}"/>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1ACCD2E-DC7D-28DE-3B8E-2DEAC83231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D122948-D27E-5BE0-5591-C8ACCD59B4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sz="1200" b="0" i="0" u="sng" kern="1200">
                <a:solidFill>
                  <a:schemeClr val="tx1"/>
                </a:solidFill>
                <a:effectLst/>
                <a:latin typeface="+mn-lt"/>
                <a:ea typeface="+mn-ea"/>
                <a:cs typeface="+mn-cs"/>
              </a:rPr>
              <a:t>39. Ja ar saimniecisku darbību nesaistīts projekts tā īstenošanas laikā vai projekta </a:t>
            </a:r>
            <a:r>
              <a:rPr lang="lv-LV" sz="1200" b="0" i="0" u="sng" kern="1200" err="1">
                <a:solidFill>
                  <a:schemeClr val="tx1"/>
                </a:solidFill>
                <a:effectLst/>
                <a:latin typeface="+mn-lt"/>
                <a:ea typeface="+mn-ea"/>
                <a:cs typeface="+mn-cs"/>
              </a:rPr>
              <a:t>pēcuzraudzības</a:t>
            </a:r>
            <a:r>
              <a:rPr lang="lv-LV" sz="1200" b="0" i="0" u="sng" kern="1200">
                <a:solidFill>
                  <a:schemeClr val="tx1"/>
                </a:solidFill>
                <a:effectLst/>
                <a:latin typeface="+mn-lt"/>
                <a:ea typeface="+mn-ea"/>
                <a:cs typeface="+mn-cs"/>
              </a:rPr>
              <a:t> periodā kļūst par projektu, kas saistīts ar saimniecisku darbību</a:t>
            </a:r>
            <a:r>
              <a:rPr lang="lv-LV" sz="1200" b="0" i="0" kern="1200">
                <a:solidFill>
                  <a:schemeClr val="tx1"/>
                </a:solidFill>
                <a:effectLst/>
                <a:latin typeface="+mn-lt"/>
                <a:ea typeface="+mn-ea"/>
                <a:cs typeface="+mn-cs"/>
              </a:rPr>
              <a:t>, kurai atbalsts kvalificējams kā komercdarbības atbalsts, dzīvojamās mājas īpašnieks sadarbības iestādei atmaksā saņemto nelikumīgo komercdarbības atbalstu kopā ar procentiem no līdzekļiem, kas ir brīvi no komercdarbības atbalsta, atbilstoši </a:t>
            </a:r>
            <a:r>
              <a:rPr lang="lv-LV" sz="1200" b="0" i="0" u="none" strike="noStrike" kern="1200">
                <a:solidFill>
                  <a:schemeClr val="tx1"/>
                </a:solidFill>
                <a:effectLst/>
                <a:latin typeface="+mn-lt"/>
                <a:ea typeface="+mn-ea"/>
                <a:cs typeface="+mn-cs"/>
                <a:hlinkClick r:id="rId3"/>
              </a:rPr>
              <a:t>Komercdarbības atbalsta kontroles likuma</a:t>
            </a:r>
            <a:r>
              <a:rPr lang="lv-LV" sz="1200" b="0" i="0" u="none" strike="noStrike" kern="1200">
                <a:solidFill>
                  <a:schemeClr val="tx1"/>
                </a:solidFill>
                <a:effectLst/>
                <a:latin typeface="+mn-lt"/>
                <a:ea typeface="+mn-ea"/>
                <a:cs typeface="+mn-cs"/>
                <a:hlinkClick r:id="rId4"/>
              </a:rPr>
              <a:t> IV </a:t>
            </a:r>
            <a:r>
              <a:rPr lang="lv-LV" sz="1200" b="0" i="0" kern="1200">
                <a:solidFill>
                  <a:schemeClr val="tx1"/>
                </a:solidFill>
                <a:effectLst/>
                <a:latin typeface="+mn-lt"/>
                <a:ea typeface="+mn-ea"/>
                <a:cs typeface="+mn-cs"/>
              </a:rPr>
              <a:t>vai</a:t>
            </a:r>
            <a:r>
              <a:rPr lang="lv-LV" sz="1200" b="0" i="0" u="none" strike="noStrike" kern="1200">
                <a:solidFill>
                  <a:schemeClr val="tx1"/>
                </a:solidFill>
                <a:effectLst/>
                <a:latin typeface="+mn-lt"/>
                <a:ea typeface="+mn-ea"/>
                <a:cs typeface="+mn-cs"/>
                <a:hlinkClick r:id="rId5"/>
              </a:rPr>
              <a:t> V nodaļai</a:t>
            </a:r>
            <a:r>
              <a:rPr lang="lv-LV" sz="1200" b="0" i="0" kern="1200">
                <a:solidFill>
                  <a:schemeClr val="tx1"/>
                </a:solidFill>
                <a:effectLst/>
                <a:latin typeface="+mn-lt"/>
                <a:ea typeface="+mn-ea"/>
                <a:cs typeface="+mn-cs"/>
              </a:rPr>
              <a:t>, ja projekta īstenošanas laikā vai projekta </a:t>
            </a:r>
            <a:r>
              <a:rPr lang="lv-LV" sz="1200" b="0" i="0" kern="1200" err="1">
                <a:solidFill>
                  <a:schemeClr val="tx1"/>
                </a:solidFill>
                <a:effectLst/>
                <a:latin typeface="+mn-lt"/>
                <a:ea typeface="+mn-ea"/>
                <a:cs typeface="+mn-cs"/>
              </a:rPr>
              <a:t>pēcuzraudzības</a:t>
            </a:r>
            <a:r>
              <a:rPr lang="lv-LV" sz="1200" b="0" i="0" kern="1200">
                <a:solidFill>
                  <a:schemeClr val="tx1"/>
                </a:solidFill>
                <a:effectLst/>
                <a:latin typeface="+mn-lt"/>
                <a:ea typeface="+mn-ea"/>
                <a:cs typeface="+mn-cs"/>
              </a:rPr>
              <a:t> periodā nav iespējams piemērot šo noteikumu </a:t>
            </a:r>
            <a:r>
              <a:rPr lang="lv-LV" sz="1200" b="0" i="0" u="none" strike="noStrike" kern="1200">
                <a:solidFill>
                  <a:schemeClr val="tx1"/>
                </a:solidFill>
                <a:effectLst/>
                <a:latin typeface="+mn-lt"/>
                <a:ea typeface="+mn-ea"/>
                <a:cs typeface="+mn-cs"/>
                <a:hlinkClick r:id="rId6"/>
              </a:rPr>
              <a:t>29. punktā</a:t>
            </a:r>
            <a:r>
              <a:rPr lang="lv-LV" sz="1200" b="0" i="0" kern="1200">
                <a:solidFill>
                  <a:schemeClr val="tx1"/>
                </a:solidFill>
                <a:effectLst/>
                <a:latin typeface="+mn-lt"/>
                <a:ea typeface="+mn-ea"/>
                <a:cs typeface="+mn-cs"/>
              </a:rPr>
              <a:t> minētā komercdarbības atbalsta nosacījumus.</a:t>
            </a:r>
          </a:p>
          <a:p>
            <a:r>
              <a:rPr lang="lv-LV" sz="1200" b="0" i="1" kern="1200">
                <a:solidFill>
                  <a:schemeClr val="tx1"/>
                </a:solidFill>
                <a:effectLst/>
                <a:latin typeface="+mn-lt"/>
                <a:ea typeface="+mn-ea"/>
                <a:cs typeface="+mn-cs"/>
              </a:rPr>
              <a:t>(MK </a:t>
            </a:r>
            <a:r>
              <a:rPr lang="lv-LV" sz="1200" b="0" i="1" u="none" strike="noStrike" kern="1200">
                <a:solidFill>
                  <a:schemeClr val="tx1"/>
                </a:solidFill>
                <a:effectLst/>
                <a:latin typeface="+mn-lt"/>
                <a:ea typeface="+mn-ea"/>
                <a:cs typeface="+mn-cs"/>
                <a:hlinkClick r:id="rId7"/>
              </a:rPr>
              <a:t>22.07.2025.</a:t>
            </a:r>
            <a:r>
              <a:rPr lang="lv-LV" sz="1200" b="0" i="1" kern="1200">
                <a:solidFill>
                  <a:schemeClr val="tx1"/>
                </a:solidFill>
                <a:effectLst/>
                <a:latin typeface="+mn-lt"/>
                <a:ea typeface="+mn-ea"/>
                <a:cs typeface="+mn-cs"/>
              </a:rPr>
              <a:t> noteikumu Nr. 463 redakcijā)</a:t>
            </a:r>
          </a:p>
          <a:p>
            <a:endParaRPr lang="lv-LV" altLang="lv-LV"/>
          </a:p>
        </p:txBody>
      </p:sp>
      <p:sp>
        <p:nvSpPr>
          <p:cNvPr id="14340" name="Slide Number Placeholder 3">
            <a:extLst>
              <a:ext uri="{FF2B5EF4-FFF2-40B4-BE49-F238E27FC236}">
                <a16:creationId xmlns:a16="http://schemas.microsoft.com/office/drawing/2014/main" id="{7AE23F98-A7A4-26C9-274D-50F876C1E9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11</a:t>
            </a:fld>
            <a:endParaRPr lang="lv-LV" altLang="en-US"/>
          </a:p>
        </p:txBody>
      </p:sp>
    </p:spTree>
    <p:extLst>
      <p:ext uri="{BB962C8B-B14F-4D97-AF65-F5344CB8AC3E}">
        <p14:creationId xmlns:p14="http://schemas.microsoft.com/office/powerpoint/2010/main" val="237175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DD2C4-EDAA-CF05-6FCA-132738008794}"/>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94E51EA-1314-1857-A3DB-B1832B0134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8E9725B-F5CA-24DC-CDAF-95841C20BF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Saraksts: https://www.cfla.gov.lv/lv/media/21137/download?attachment</a:t>
            </a:r>
          </a:p>
          <a:p>
            <a:endParaRPr lang="lv-LV" altLang="lv-LV"/>
          </a:p>
          <a:p>
            <a:r>
              <a:rPr lang="lv-LV" altLang="lv-LV"/>
              <a:t>	</a:t>
            </a:r>
          </a:p>
          <a:p>
            <a:r>
              <a:rPr lang="lv-LV" altLang="lv-LV"/>
              <a:t>2023. gada 13. septembra Eiropas Parlamenta un Padomes Direktīva (ES) 2023/1791, 26 pants</a:t>
            </a:r>
          </a:p>
        </p:txBody>
      </p:sp>
      <p:sp>
        <p:nvSpPr>
          <p:cNvPr id="14340" name="Slide Number Placeholder 3">
            <a:extLst>
              <a:ext uri="{FF2B5EF4-FFF2-40B4-BE49-F238E27FC236}">
                <a16:creationId xmlns:a16="http://schemas.microsoft.com/office/drawing/2014/main" id="{C815D642-1F0C-86D4-2F03-0E8048FC43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12</a:t>
            </a:fld>
            <a:endParaRPr lang="lv-LV" altLang="en-US"/>
          </a:p>
        </p:txBody>
      </p:sp>
    </p:spTree>
    <p:extLst>
      <p:ext uri="{BB962C8B-B14F-4D97-AF65-F5344CB8AC3E}">
        <p14:creationId xmlns:p14="http://schemas.microsoft.com/office/powerpoint/2010/main" val="2621964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ABC3A-04A9-2976-F1AB-F86BBF2721D0}"/>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6050D75-FFE4-DEE9-89B3-1450A2D819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AF5E699-FDF5-2B16-ED92-D427EE20CE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sz="1200" b="0" i="0" kern="1200">
                <a:solidFill>
                  <a:schemeClr val="tx1"/>
                </a:solidFill>
                <a:effectLst/>
                <a:latin typeface="+mn-lt"/>
                <a:ea typeface="+mn-ea"/>
                <a:cs typeface="+mn-cs"/>
              </a:rPr>
              <a:t>46.5. atbalsts šo noteikumu </a:t>
            </a:r>
            <a:r>
              <a:rPr lang="lv-LV" sz="1200" b="0" i="0" u="none" strike="noStrike" kern="1200">
                <a:solidFill>
                  <a:schemeClr val="tx1"/>
                </a:solidFill>
                <a:effectLst/>
                <a:latin typeface="+mn-lt"/>
                <a:ea typeface="+mn-ea"/>
                <a:cs typeface="+mn-cs"/>
                <a:hlinkClick r:id="rId3"/>
              </a:rPr>
              <a:t>9.5.</a:t>
            </a:r>
            <a:r>
              <a:rPr lang="lv-LV" sz="1200" b="0" i="0" kern="1200">
                <a:solidFill>
                  <a:schemeClr val="tx1"/>
                </a:solidFill>
                <a:effectLst/>
                <a:latin typeface="+mn-lt"/>
                <a:ea typeface="+mn-ea"/>
                <a:cs typeface="+mn-cs"/>
              </a:rPr>
              <a:t> apakšpunktā minēto papildu uzsaukumu ietvaros projektam, kuru plānots īstenot </a:t>
            </a:r>
            <a:r>
              <a:rPr lang="lv-LV" sz="1200" b="0" i="0" kern="1200" err="1">
                <a:solidFill>
                  <a:schemeClr val="tx1"/>
                </a:solidFill>
                <a:effectLst/>
                <a:latin typeface="+mn-lt"/>
                <a:ea typeface="+mn-ea"/>
                <a:cs typeface="+mn-cs"/>
              </a:rPr>
              <a:t>valstspilsētā</a:t>
            </a:r>
            <a:r>
              <a:rPr lang="lv-LV" sz="1200" b="0" i="0" kern="1200">
                <a:solidFill>
                  <a:schemeClr val="tx1"/>
                </a:solidFill>
                <a:effectLst/>
                <a:latin typeface="+mn-lt"/>
                <a:ea typeface="+mn-ea"/>
                <a:cs typeface="+mn-cs"/>
              </a:rPr>
              <a:t>, tiek sniegts, ja nav tehniski vai ekonomiski iespējams prioritāri īstenot:</a:t>
            </a:r>
          </a:p>
          <a:p>
            <a:r>
              <a:rPr lang="lv-LV" sz="1200" b="0" i="0" kern="1200">
                <a:solidFill>
                  <a:schemeClr val="tx1"/>
                </a:solidFill>
                <a:effectLst/>
                <a:latin typeface="+mn-lt"/>
                <a:ea typeface="+mn-ea"/>
                <a:cs typeface="+mn-cs"/>
              </a:rPr>
              <a:t>46.5.1. šo noteikumu </a:t>
            </a:r>
            <a:r>
              <a:rPr lang="lv-LV" sz="1200" b="0" i="0" u="none" strike="noStrike" kern="1200">
                <a:solidFill>
                  <a:schemeClr val="tx1"/>
                </a:solidFill>
                <a:effectLst/>
                <a:latin typeface="+mn-lt"/>
                <a:ea typeface="+mn-ea"/>
                <a:cs typeface="+mn-cs"/>
                <a:hlinkClick r:id="rId4"/>
              </a:rPr>
              <a:t>42.3.</a:t>
            </a:r>
            <a:r>
              <a:rPr lang="lv-LV" sz="1200" b="0" i="0" kern="1200">
                <a:solidFill>
                  <a:schemeClr val="tx1"/>
                </a:solidFill>
                <a:effectLst/>
                <a:latin typeface="+mn-lt"/>
                <a:ea typeface="+mn-ea"/>
                <a:cs typeface="+mn-cs"/>
              </a:rPr>
              <a:t> apakšpunktā minēto atbalstāmo darbību;</a:t>
            </a:r>
          </a:p>
          <a:p>
            <a:r>
              <a:rPr lang="lv-LV" sz="1200" b="0" i="0" kern="1200">
                <a:solidFill>
                  <a:schemeClr val="tx1"/>
                </a:solidFill>
                <a:effectLst/>
                <a:latin typeface="+mn-lt"/>
                <a:ea typeface="+mn-ea"/>
                <a:cs typeface="+mn-cs"/>
              </a:rPr>
              <a:t>46.5.2. šo noteikumu </a:t>
            </a:r>
            <a:r>
              <a:rPr lang="lv-LV" sz="1200" b="0" i="0" u="none" strike="noStrike" kern="1200">
                <a:solidFill>
                  <a:schemeClr val="tx1"/>
                </a:solidFill>
                <a:effectLst/>
                <a:latin typeface="+mn-lt"/>
                <a:ea typeface="+mn-ea"/>
                <a:cs typeface="+mn-cs"/>
                <a:hlinkClick r:id="rId5"/>
              </a:rPr>
              <a:t>42.2.</a:t>
            </a:r>
            <a:r>
              <a:rPr lang="lv-LV" sz="1200" b="0" i="0" kern="1200">
                <a:solidFill>
                  <a:schemeClr val="tx1"/>
                </a:solidFill>
                <a:effectLst/>
                <a:latin typeface="+mn-lt"/>
                <a:ea typeface="+mn-ea"/>
                <a:cs typeface="+mn-cs"/>
              </a:rPr>
              <a:t> apakšpunktā minēto atbalstāmo darbību.</a:t>
            </a:r>
          </a:p>
          <a:p>
            <a:r>
              <a:rPr lang="lv-LV" sz="1200" b="0" i="1" kern="1200">
                <a:solidFill>
                  <a:schemeClr val="tx1"/>
                </a:solidFill>
                <a:effectLst/>
                <a:latin typeface="+mn-lt"/>
                <a:ea typeface="+mn-ea"/>
                <a:cs typeface="+mn-cs"/>
              </a:rPr>
              <a:t>(Grozīts ar MK </a:t>
            </a:r>
            <a:r>
              <a:rPr lang="lv-LV" sz="1200" b="0" i="1" u="none" strike="noStrike" kern="1200">
                <a:solidFill>
                  <a:schemeClr val="tx1"/>
                </a:solidFill>
                <a:effectLst/>
                <a:latin typeface="+mn-lt"/>
                <a:ea typeface="+mn-ea"/>
                <a:cs typeface="+mn-cs"/>
                <a:hlinkClick r:id="rId6"/>
              </a:rPr>
              <a:t>22.07.2025.</a:t>
            </a:r>
            <a:r>
              <a:rPr lang="lv-LV" sz="1200" b="0" i="1" kern="1200">
                <a:solidFill>
                  <a:schemeClr val="tx1"/>
                </a:solidFill>
                <a:effectLst/>
                <a:latin typeface="+mn-lt"/>
                <a:ea typeface="+mn-ea"/>
                <a:cs typeface="+mn-cs"/>
              </a:rPr>
              <a:t> noteikumiem Nr. 463)</a:t>
            </a:r>
          </a:p>
          <a:p>
            <a:endParaRPr lang="lv-LV" sz="1200" b="0" i="1" kern="1200">
              <a:solidFill>
                <a:schemeClr val="tx1"/>
              </a:solidFill>
              <a:effectLst/>
              <a:latin typeface="+mn-lt"/>
              <a:ea typeface="+mn-ea"/>
              <a:cs typeface="+mn-cs"/>
            </a:endParaRPr>
          </a:p>
          <a:p>
            <a:endParaRPr lang="lv-LV" sz="1200" b="0" i="1" kern="1200">
              <a:solidFill>
                <a:schemeClr val="tx1"/>
              </a:solidFill>
              <a:effectLst/>
              <a:latin typeface="+mn-lt"/>
              <a:ea typeface="+mn-ea"/>
              <a:cs typeface="+mn-cs"/>
            </a:endParaRPr>
          </a:p>
          <a:p>
            <a:endParaRPr lang="lv-LV" altLang="lv-LV"/>
          </a:p>
        </p:txBody>
      </p:sp>
      <p:sp>
        <p:nvSpPr>
          <p:cNvPr id="14340" name="Slide Number Placeholder 3">
            <a:extLst>
              <a:ext uri="{FF2B5EF4-FFF2-40B4-BE49-F238E27FC236}">
                <a16:creationId xmlns:a16="http://schemas.microsoft.com/office/drawing/2014/main" id="{B5B1329F-E8AD-8FDF-4EC3-0C78D9544E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13</a:t>
            </a:fld>
            <a:endParaRPr lang="lv-LV" altLang="en-US"/>
          </a:p>
        </p:txBody>
      </p:sp>
    </p:spTree>
    <p:extLst>
      <p:ext uri="{BB962C8B-B14F-4D97-AF65-F5344CB8AC3E}">
        <p14:creationId xmlns:p14="http://schemas.microsoft.com/office/powerpoint/2010/main" val="493042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CF8EF-68A9-69A7-9A52-538678C7FCBA}"/>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0147437-7A2A-3B98-8C15-DB20127675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344B264-0229-346E-BD92-0203D32A6C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sz="1200" b="0" i="0" kern="1200">
                <a:solidFill>
                  <a:schemeClr val="tx1"/>
                </a:solidFill>
                <a:effectLst/>
                <a:latin typeface="+mn-lt"/>
                <a:ea typeface="+mn-ea"/>
                <a:cs typeface="+mn-cs"/>
              </a:rPr>
              <a:t>43.</a:t>
            </a:r>
            <a:r>
              <a:rPr lang="lv-LV" sz="1200" b="0" i="0" kern="1200" baseline="30000">
                <a:solidFill>
                  <a:schemeClr val="tx1"/>
                </a:solidFill>
                <a:effectLst/>
                <a:latin typeface="+mn-lt"/>
                <a:ea typeface="+mn-ea"/>
                <a:cs typeface="+mn-cs"/>
              </a:rPr>
              <a:t>1</a:t>
            </a:r>
            <a:r>
              <a:rPr lang="lv-LV" sz="1200" b="0" i="0" kern="1200">
                <a:solidFill>
                  <a:schemeClr val="tx1"/>
                </a:solidFill>
                <a:effectLst/>
                <a:latin typeface="+mn-lt"/>
                <a:ea typeface="+mn-ea"/>
                <a:cs typeface="+mn-cs"/>
              </a:rPr>
              <a:t> Ja šo noteikumu </a:t>
            </a:r>
            <a:r>
              <a:rPr lang="lv-LV" sz="1200" b="0" i="0" u="none" strike="noStrike" kern="1200">
                <a:solidFill>
                  <a:schemeClr val="tx1"/>
                </a:solidFill>
                <a:effectLst/>
                <a:latin typeface="+mn-lt"/>
                <a:ea typeface="+mn-ea"/>
                <a:cs typeface="+mn-cs"/>
                <a:hlinkClick r:id="rId3"/>
              </a:rPr>
              <a:t>9.5.</a:t>
            </a:r>
            <a:r>
              <a:rPr lang="lv-LV" sz="1200" b="0" i="0" kern="1200">
                <a:solidFill>
                  <a:schemeClr val="tx1"/>
                </a:solidFill>
                <a:effectLst/>
                <a:latin typeface="+mn-lt"/>
                <a:ea typeface="+mn-ea"/>
                <a:cs typeface="+mn-cs"/>
              </a:rPr>
              <a:t> apakšpunktā minēto papildu uzsaukumu ietvaros šo noteikumu </a:t>
            </a:r>
            <a:r>
              <a:rPr lang="lv-LV" sz="1200" b="0" i="0" u="none" strike="noStrike" kern="1200">
                <a:solidFill>
                  <a:schemeClr val="tx1"/>
                </a:solidFill>
                <a:effectLst/>
                <a:latin typeface="+mn-lt"/>
                <a:ea typeface="+mn-ea"/>
                <a:cs typeface="+mn-cs"/>
                <a:hlinkClick r:id="rId4"/>
              </a:rPr>
              <a:t>18.3.</a:t>
            </a:r>
            <a:r>
              <a:rPr lang="lv-LV" sz="1200" b="0" i="0" kern="1200">
                <a:solidFill>
                  <a:schemeClr val="tx1"/>
                </a:solidFill>
                <a:effectLst/>
                <a:latin typeface="+mn-lt"/>
                <a:ea typeface="+mn-ea"/>
                <a:cs typeface="+mn-cs"/>
              </a:rPr>
              <a:t> apakšpunktā minētās dzīvojamās mājas projektā ir paredzēta šo noteikumu </a:t>
            </a:r>
            <a:r>
              <a:rPr lang="lv-LV" sz="1200" b="0" i="0" u="none" strike="noStrike" kern="1200">
                <a:solidFill>
                  <a:schemeClr val="tx1"/>
                </a:solidFill>
                <a:effectLst/>
                <a:latin typeface="+mn-lt"/>
                <a:ea typeface="+mn-ea"/>
                <a:cs typeface="+mn-cs"/>
                <a:hlinkClick r:id="rId5"/>
              </a:rPr>
              <a:t>42.3.</a:t>
            </a:r>
            <a:r>
              <a:rPr lang="lv-LV" sz="1200" b="0" i="0" kern="1200">
                <a:solidFill>
                  <a:schemeClr val="tx1"/>
                </a:solidFill>
                <a:effectLst/>
                <a:latin typeface="+mn-lt"/>
                <a:ea typeface="+mn-ea"/>
                <a:cs typeface="+mn-cs"/>
              </a:rPr>
              <a:t> apakšpunktā minētā atbalstāmā darbība, uzstādāmās iekārtas var nespēt gada laikā pilnā apjomā nodrošināt dzīvojamai mājai nepieciešamo siltumapgādi, ar nosacījumu, ka:</a:t>
            </a:r>
          </a:p>
          <a:p>
            <a:r>
              <a:rPr lang="lv-LV" sz="1200" b="0" i="0" kern="1200">
                <a:solidFill>
                  <a:schemeClr val="tx1"/>
                </a:solidFill>
                <a:effectLst/>
                <a:latin typeface="+mn-lt"/>
                <a:ea typeface="+mn-ea"/>
                <a:cs typeface="+mn-cs"/>
              </a:rPr>
              <a:t>43.</a:t>
            </a:r>
            <a:r>
              <a:rPr lang="lv-LV" sz="1200" b="0" i="0" kern="1200" baseline="30000">
                <a:solidFill>
                  <a:schemeClr val="tx1"/>
                </a:solidFill>
                <a:effectLst/>
                <a:latin typeface="+mn-lt"/>
                <a:ea typeface="+mn-ea"/>
                <a:cs typeface="+mn-cs"/>
              </a:rPr>
              <a:t>1</a:t>
            </a:r>
            <a:r>
              <a:rPr lang="lv-LV" sz="1200" b="0" i="0" kern="1200">
                <a:solidFill>
                  <a:schemeClr val="tx1"/>
                </a:solidFill>
                <a:effectLst/>
                <a:latin typeface="+mn-lt"/>
                <a:ea typeface="+mn-ea"/>
                <a:cs typeface="+mn-cs"/>
              </a:rPr>
              <a:t>1. projektā uzstādāmās iekārtas spēs gada laikā pilnā apjomā nodrošināt siltumapgādi apkures vajadzībām vismaz trim ceturtdaļām dzīvojamās mājas dzīvokļu īpašumu;</a:t>
            </a:r>
          </a:p>
          <a:p>
            <a:r>
              <a:rPr lang="lv-LV" sz="1200" b="0" i="0" kern="1200">
                <a:solidFill>
                  <a:schemeClr val="tx1"/>
                </a:solidFill>
                <a:effectLst/>
                <a:latin typeface="+mn-lt"/>
                <a:ea typeface="+mn-ea"/>
                <a:cs typeface="+mn-cs"/>
              </a:rPr>
              <a:t>43.</a:t>
            </a:r>
            <a:r>
              <a:rPr lang="lv-LV" sz="1200" b="0" i="0" kern="1200" baseline="30000">
                <a:solidFill>
                  <a:schemeClr val="tx1"/>
                </a:solidFill>
                <a:effectLst/>
                <a:latin typeface="+mn-lt"/>
                <a:ea typeface="+mn-ea"/>
                <a:cs typeface="+mn-cs"/>
              </a:rPr>
              <a:t>1</a:t>
            </a:r>
            <a:r>
              <a:rPr lang="lv-LV" sz="1200" b="0" i="0" kern="1200">
                <a:solidFill>
                  <a:schemeClr val="tx1"/>
                </a:solidFill>
                <a:effectLst/>
                <a:latin typeface="+mn-lt"/>
                <a:ea typeface="+mn-ea"/>
                <a:cs typeface="+mn-cs"/>
              </a:rPr>
              <a:t>2. visiem dzīvojamās mājas dzīvokļu īpašumiem tiks nodrošināts tehniskais risinājums ar vienkāršotu iespēju pieslēgties projektā uzstādāmajām iekārtām;</a:t>
            </a:r>
          </a:p>
          <a:p>
            <a:r>
              <a:rPr lang="lv-LV" sz="1200" b="0" i="0" kern="1200">
                <a:solidFill>
                  <a:schemeClr val="tx1"/>
                </a:solidFill>
                <a:effectLst/>
                <a:latin typeface="+mn-lt"/>
                <a:ea typeface="+mn-ea"/>
                <a:cs typeface="+mn-cs"/>
              </a:rPr>
              <a:t>43.</a:t>
            </a:r>
            <a:r>
              <a:rPr lang="lv-LV" sz="1200" b="0" i="0" kern="1200" baseline="30000">
                <a:solidFill>
                  <a:schemeClr val="tx1"/>
                </a:solidFill>
                <a:effectLst/>
                <a:latin typeface="+mn-lt"/>
                <a:ea typeface="+mn-ea"/>
                <a:cs typeface="+mn-cs"/>
              </a:rPr>
              <a:t>1</a:t>
            </a:r>
            <a:r>
              <a:rPr lang="lv-LV" sz="1200" b="0" i="0" kern="1200">
                <a:solidFill>
                  <a:schemeClr val="tx1"/>
                </a:solidFill>
                <a:effectLst/>
                <a:latin typeface="+mn-lt"/>
                <a:ea typeface="+mn-ea"/>
                <a:cs typeface="+mn-cs"/>
              </a:rPr>
              <a:t>3. projekta ietvaros netiek attiecinātas šo noteikumu </a:t>
            </a:r>
            <a:r>
              <a:rPr lang="lv-LV" sz="1200" b="0" i="0" u="none" strike="noStrike" kern="1200">
                <a:solidFill>
                  <a:schemeClr val="tx1"/>
                </a:solidFill>
                <a:effectLst/>
                <a:latin typeface="+mn-lt"/>
                <a:ea typeface="+mn-ea"/>
                <a:cs typeface="+mn-cs"/>
                <a:hlinkClick r:id="rId6"/>
              </a:rPr>
              <a:t>42.3.1.</a:t>
            </a:r>
            <a:r>
              <a:rPr lang="lv-LV" sz="1200" b="0" i="0" kern="1200">
                <a:solidFill>
                  <a:schemeClr val="tx1"/>
                </a:solidFill>
                <a:effectLst/>
                <a:latin typeface="+mn-lt"/>
                <a:ea typeface="+mn-ea"/>
                <a:cs typeface="+mn-cs"/>
              </a:rPr>
              <a:t> un </a:t>
            </a:r>
            <a:r>
              <a:rPr lang="lv-LV" sz="1200" b="0" i="0" u="none" strike="noStrike" kern="1200">
                <a:solidFill>
                  <a:schemeClr val="tx1"/>
                </a:solidFill>
                <a:effectLst/>
                <a:latin typeface="+mn-lt"/>
                <a:ea typeface="+mn-ea"/>
                <a:cs typeface="+mn-cs"/>
                <a:hlinkClick r:id="rId7"/>
              </a:rPr>
              <a:t>42.3.2.</a:t>
            </a:r>
            <a:r>
              <a:rPr lang="lv-LV" sz="1200" b="0" i="0" kern="1200">
                <a:solidFill>
                  <a:schemeClr val="tx1"/>
                </a:solidFill>
                <a:effectLst/>
                <a:latin typeface="+mn-lt"/>
                <a:ea typeface="+mn-ea"/>
                <a:cs typeface="+mn-cs"/>
              </a:rPr>
              <a:t> apakšpunktā minēto atbalstāmo darbību izmaksas.</a:t>
            </a:r>
          </a:p>
          <a:p>
            <a:r>
              <a:rPr lang="lv-LV" sz="1200" b="0" i="1" kern="1200">
                <a:solidFill>
                  <a:schemeClr val="tx1"/>
                </a:solidFill>
                <a:effectLst/>
                <a:latin typeface="+mn-lt"/>
                <a:ea typeface="+mn-ea"/>
                <a:cs typeface="+mn-cs"/>
              </a:rPr>
              <a:t>(MK </a:t>
            </a:r>
            <a:r>
              <a:rPr lang="lv-LV" sz="1200" b="0" i="1" u="none" strike="noStrike" kern="1200">
                <a:solidFill>
                  <a:schemeClr val="tx1"/>
                </a:solidFill>
                <a:effectLst/>
                <a:latin typeface="+mn-lt"/>
                <a:ea typeface="+mn-ea"/>
                <a:cs typeface="+mn-cs"/>
                <a:hlinkClick r:id="rId8"/>
              </a:rPr>
              <a:t>22.07.2025.</a:t>
            </a:r>
            <a:r>
              <a:rPr lang="lv-LV" sz="1200" b="0" i="1" kern="1200">
                <a:solidFill>
                  <a:schemeClr val="tx1"/>
                </a:solidFill>
                <a:effectLst/>
                <a:latin typeface="+mn-lt"/>
                <a:ea typeface="+mn-ea"/>
                <a:cs typeface="+mn-cs"/>
              </a:rPr>
              <a:t> noteikumu Nr. 463 redakcijā)</a:t>
            </a:r>
          </a:p>
          <a:p>
            <a:endParaRPr lang="lv-LV" altLang="lv-LV"/>
          </a:p>
        </p:txBody>
      </p:sp>
      <p:sp>
        <p:nvSpPr>
          <p:cNvPr id="14340" name="Slide Number Placeholder 3">
            <a:extLst>
              <a:ext uri="{FF2B5EF4-FFF2-40B4-BE49-F238E27FC236}">
                <a16:creationId xmlns:a16="http://schemas.microsoft.com/office/drawing/2014/main" id="{983D1AF7-CA48-64FD-3D1D-3B54905090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14</a:t>
            </a:fld>
            <a:endParaRPr lang="lv-LV" altLang="en-US"/>
          </a:p>
        </p:txBody>
      </p:sp>
    </p:spTree>
    <p:extLst>
      <p:ext uri="{BB962C8B-B14F-4D97-AF65-F5344CB8AC3E}">
        <p14:creationId xmlns:p14="http://schemas.microsoft.com/office/powerpoint/2010/main" val="80174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783A7-CC68-6E76-3096-0B4818B28665}"/>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463D66D-BFC9-3EE6-3A44-271FAE5363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7BF1D6E-CC16-CE84-64F7-CC751A9952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sz="1200" b="0" i="0" kern="1200">
                <a:solidFill>
                  <a:schemeClr val="tx1"/>
                </a:solidFill>
                <a:effectLst/>
                <a:latin typeface="+mn-lt"/>
                <a:ea typeface="+mn-ea"/>
                <a:cs typeface="+mn-cs"/>
              </a:rPr>
              <a:t>46. Šo noteikumu </a:t>
            </a:r>
            <a:r>
              <a:rPr lang="lv-LV" sz="1200" b="0" i="0" u="none" strike="noStrike" kern="1200">
                <a:solidFill>
                  <a:schemeClr val="tx1"/>
                </a:solidFill>
                <a:effectLst/>
                <a:latin typeface="+mn-lt"/>
                <a:ea typeface="+mn-ea"/>
                <a:cs typeface="+mn-cs"/>
                <a:hlinkClick r:id="rId3"/>
              </a:rPr>
              <a:t>42.1.</a:t>
            </a:r>
            <a:r>
              <a:rPr lang="lv-LV" sz="1200" b="0" i="0" kern="1200">
                <a:solidFill>
                  <a:schemeClr val="tx1"/>
                </a:solidFill>
                <a:effectLst/>
                <a:latin typeface="+mn-lt"/>
                <a:ea typeface="+mn-ea"/>
                <a:cs typeface="+mn-cs"/>
              </a:rPr>
              <a:t> apakšpunktā minētās darbības atbalstāmas, ja tiek nodrošināta atbilstība šādām prasībām:</a:t>
            </a:r>
            <a:endParaRPr lang="lv-LV" altLang="lv-LV"/>
          </a:p>
          <a:p>
            <a:r>
              <a:rPr lang="lv-LV" altLang="lv-LV"/>
              <a:t>…</a:t>
            </a:r>
          </a:p>
          <a:p>
            <a:r>
              <a:rPr lang="lv-LV" altLang="lv-LV"/>
              <a:t>46.3. Komisijas 2015. gada 24. aprīļa Regulas (ES) 2015/1185, ar ko Eiropas Parlamenta un Padomes Direktīvu 2009/125/EK īsteno attiecībā uz </a:t>
            </a:r>
            <a:r>
              <a:rPr lang="lv-LV" altLang="lv-LV" err="1"/>
              <a:t>ekodizaina</a:t>
            </a:r>
            <a:r>
              <a:rPr lang="lv-LV" altLang="lv-LV"/>
              <a:t> prasībām cietā kurināmā lokālajiem telpu sildītājiem, prasībām attiecībā uz cietā kurināmā lokālajiem telpu sildītājiem ar slēgtu degkameru, kuros izmanto presētu koksni granulu veidā, tai skaitā attiecībā uz pieļaujamajām gaisu piesārņojošo vielu emisijām;</a:t>
            </a:r>
          </a:p>
          <a:p>
            <a:r>
              <a:rPr lang="lv-LV" altLang="lv-LV"/>
              <a:t>46.4. Komisijas 2015. gada 24. aprīļa Deleģētajā regulā (ES) 2015/1186, ar ko Eiropas Parlamenta un Padomes Direktīvu 2010/30/ES papildina attiecībā uz lokālo telpu sildītāju </a:t>
            </a:r>
            <a:r>
              <a:rPr lang="lv-LV" altLang="lv-LV" err="1"/>
              <a:t>energomarķējumu</a:t>
            </a:r>
            <a:r>
              <a:rPr lang="lv-LV" altLang="lv-LV"/>
              <a:t>, minētajai energoefektivitātes klasei A+ (ieskaitot), projekta iesniegumā norādot un atbalsta izmaksu aprēķinā izmantojot šīs regulas 2. panta 24. punktā definēto netiešo siltuma jaudu;</a:t>
            </a:r>
          </a:p>
        </p:txBody>
      </p:sp>
      <p:sp>
        <p:nvSpPr>
          <p:cNvPr id="14340" name="Slide Number Placeholder 3">
            <a:extLst>
              <a:ext uri="{FF2B5EF4-FFF2-40B4-BE49-F238E27FC236}">
                <a16:creationId xmlns:a16="http://schemas.microsoft.com/office/drawing/2014/main" id="{A29521F3-72EF-45F2-CE8F-7EA31740B7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15</a:t>
            </a:fld>
            <a:endParaRPr lang="lv-LV" altLang="en-US"/>
          </a:p>
        </p:txBody>
      </p:sp>
    </p:spTree>
    <p:extLst>
      <p:ext uri="{BB962C8B-B14F-4D97-AF65-F5344CB8AC3E}">
        <p14:creationId xmlns:p14="http://schemas.microsoft.com/office/powerpoint/2010/main" val="101484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7C073-7E26-9CD5-C07C-D89258F0D249}"/>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893291C-43D3-B78B-6E1F-83A84A4C78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B36EE23-9272-8CEB-7692-AD21254245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4A4CED5B-FB67-C784-C417-A64331C2A7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16</a:t>
            </a:fld>
            <a:endParaRPr lang="lv-LV" altLang="en-US"/>
          </a:p>
        </p:txBody>
      </p:sp>
    </p:spTree>
    <p:extLst>
      <p:ext uri="{BB962C8B-B14F-4D97-AF65-F5344CB8AC3E}">
        <p14:creationId xmlns:p14="http://schemas.microsoft.com/office/powerpoint/2010/main" val="5144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BB12B-3410-A5AA-ADC5-CFAE97499B81}"/>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CF4711F-0276-0D62-EE2A-F89BEAAA59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641226C-068F-4DC4-2206-28F8A00C25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https://likumi.lv/ta/id/315654-administrativo-teritoriju-un-apdzivoto-vietu-likums </a:t>
            </a:r>
          </a:p>
          <a:p>
            <a:endParaRPr lang="lv-LV" altLang="lv-LV"/>
          </a:p>
          <a:p>
            <a:r>
              <a:rPr lang="lv-LV">
                <a:hlinkClick r:id="rId3"/>
              </a:rPr>
              <a:t>https://www.cfla.gov.lv/lv/media/21092/download?attachment</a:t>
            </a:r>
            <a:endParaRPr lang="lv-LV" altLang="lv-LV"/>
          </a:p>
        </p:txBody>
      </p:sp>
      <p:sp>
        <p:nvSpPr>
          <p:cNvPr id="14340" name="Slide Number Placeholder 3">
            <a:extLst>
              <a:ext uri="{FF2B5EF4-FFF2-40B4-BE49-F238E27FC236}">
                <a16:creationId xmlns:a16="http://schemas.microsoft.com/office/drawing/2014/main" id="{E7AF4BD5-01AD-5CB0-7F31-B444D14DC1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3</a:t>
            </a:fld>
            <a:endParaRPr lang="lv-LV" altLang="en-US"/>
          </a:p>
        </p:txBody>
      </p:sp>
    </p:spTree>
    <p:extLst>
      <p:ext uri="{BB962C8B-B14F-4D97-AF65-F5344CB8AC3E}">
        <p14:creationId xmlns:p14="http://schemas.microsoft.com/office/powerpoint/2010/main" val="423626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E4E782-38E2-F944-979F-3FD5CFB55FA1}"/>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9F066-565B-FB47-8AB8-89A4D1EB4E42}"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7" name="Text Box 1">
            <a:extLst>
              <a:ext uri="{FF2B5EF4-FFF2-40B4-BE49-F238E27FC236}">
                <a16:creationId xmlns:a16="http://schemas.microsoft.com/office/drawing/2014/main" id="{D38BEEA4-5DC8-5E41-A1CC-0535CF824C9F}"/>
              </a:ext>
            </a:extLst>
          </p:cNvPr>
          <p:cNvSpPr txBox="1">
            <a:spLocks noGrp="1" noRot="1" noChangeAspect="1" noChangeArrowheads="1"/>
          </p:cNvSpPr>
          <p:nvPr>
            <p:ph type="sldImg"/>
          </p:nvPr>
        </p:nvSpPr>
        <p:spPr bwMode="auto">
          <a:xfrm>
            <a:off x="225425" y="815975"/>
            <a:ext cx="7169150" cy="40322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EB51E95E-59E1-B04E-8120-1D0CED14C31B}"/>
              </a:ext>
            </a:extLst>
          </p:cNvPr>
          <p:cNvSpPr txBox="1">
            <a:spLocks noGrp="1" noChangeArrowheads="1"/>
          </p:cNvSpPr>
          <p:nvPr>
            <p:ph type="body" idx="1"/>
          </p:nvPr>
        </p:nvSpPr>
        <p:spPr bwMode="auto">
          <a:xfrm>
            <a:off x="762751" y="5106023"/>
            <a:ext cx="6097327" cy="48379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a:spcBef>
                <a:spcPts val="0"/>
              </a:spcBef>
              <a:spcAft>
                <a:spcPts val="600"/>
              </a:spcAft>
            </a:pPr>
            <a:r>
              <a:rPr lang="lv-LV" sz="1400">
                <a:solidFill>
                  <a:srgbClr val="002060"/>
                </a:solidFill>
                <a:latin typeface="Poppins" panose="00000500000000000000" pitchFamily="2" charset="-70"/>
                <a:cs typeface="Poppins" panose="00000500000000000000" pitchFamily="2" charset="-70"/>
              </a:rPr>
              <a:t>Atbalstāmās darbības:</a:t>
            </a:r>
          </a:p>
          <a:p>
            <a:pPr marL="285750" indent="-285750" algn="l">
              <a:spcBef>
                <a:spcPts val="0"/>
              </a:spcBef>
              <a:spcAft>
                <a:spcPts val="600"/>
              </a:spcAft>
              <a:buFont typeface="Arial" panose="020B0604020202020204" pitchFamily="34" charset="0"/>
              <a:buChar char="•"/>
            </a:pPr>
            <a:r>
              <a:rPr lang="lv-LV" sz="1400">
                <a:solidFill>
                  <a:srgbClr val="002060"/>
                </a:solidFill>
                <a:latin typeface="Poppins" panose="00000500000000000000" pitchFamily="2" charset="-70"/>
                <a:cs typeface="Poppins" panose="00000500000000000000" pitchFamily="2" charset="-70"/>
              </a:rPr>
              <a:t>centralizētās siltumapgādes sistēmas </a:t>
            </a:r>
            <a:r>
              <a:rPr lang="lv-LV" sz="1400" err="1">
                <a:solidFill>
                  <a:srgbClr val="002060"/>
                </a:solidFill>
                <a:latin typeface="Poppins" panose="00000500000000000000" pitchFamily="2" charset="-70"/>
                <a:cs typeface="Poppins" panose="00000500000000000000" pitchFamily="2" charset="-70"/>
              </a:rPr>
              <a:t>pieslēgums</a:t>
            </a:r>
            <a:endParaRPr lang="lv-LV" sz="1400">
              <a:solidFill>
                <a:srgbClr val="002060"/>
              </a:solidFill>
              <a:latin typeface="Poppins" panose="00000500000000000000" pitchFamily="2" charset="-70"/>
              <a:cs typeface="Poppins" panose="00000500000000000000" pitchFamily="2" charset="-70"/>
            </a:endParaRPr>
          </a:p>
          <a:p>
            <a:pPr marL="285750" indent="-285750" algn="l">
              <a:spcBef>
                <a:spcPts val="0"/>
              </a:spcBef>
              <a:spcAft>
                <a:spcPts val="600"/>
              </a:spcAft>
              <a:buFont typeface="Arial" panose="020B0604020202020204" pitchFamily="34" charset="0"/>
              <a:buChar char="•"/>
            </a:pPr>
            <a:r>
              <a:rPr lang="lv-LV" sz="1400" err="1">
                <a:solidFill>
                  <a:srgbClr val="002060"/>
                </a:solidFill>
                <a:latin typeface="Poppins" panose="00000500000000000000" pitchFamily="2" charset="-70"/>
                <a:cs typeface="Poppins" panose="00000500000000000000" pitchFamily="2" charset="-70"/>
              </a:rPr>
              <a:t>siltumsūkņi</a:t>
            </a:r>
            <a:r>
              <a:rPr lang="lv-LV" sz="1400">
                <a:solidFill>
                  <a:srgbClr val="002060"/>
                </a:solidFill>
                <a:latin typeface="Poppins" panose="00000500000000000000" pitchFamily="2" charset="-70"/>
                <a:cs typeface="Poppins" panose="00000500000000000000" pitchFamily="2" charset="-70"/>
              </a:rPr>
              <a:t> (gaiss, ūdens, zeme)</a:t>
            </a:r>
          </a:p>
          <a:p>
            <a:pPr marL="285750" indent="-285750" algn="l">
              <a:spcBef>
                <a:spcPts val="0"/>
              </a:spcBef>
              <a:spcAft>
                <a:spcPts val="600"/>
              </a:spcAft>
              <a:buFont typeface="Arial" panose="020B0604020202020204" pitchFamily="34" charset="0"/>
              <a:buChar char="•"/>
            </a:pPr>
            <a:r>
              <a:rPr lang="lv-LV" sz="1400">
                <a:solidFill>
                  <a:srgbClr val="002060"/>
                </a:solidFill>
                <a:latin typeface="Poppins" panose="00000500000000000000" pitchFamily="2" charset="-70"/>
                <a:cs typeface="Poppins" panose="00000500000000000000" pitchFamily="2" charset="-70"/>
              </a:rPr>
              <a:t>koksnes biomasas apkures katls, kas piemērots granulu kurināmajam</a:t>
            </a:r>
          </a:p>
          <a:p>
            <a:pPr marL="285750" indent="-285750" algn="l">
              <a:spcBef>
                <a:spcPts val="0"/>
              </a:spcBef>
              <a:spcAft>
                <a:spcPts val="600"/>
              </a:spcAft>
              <a:buFont typeface="Arial" panose="020B0604020202020204" pitchFamily="34" charset="0"/>
              <a:buChar char="•"/>
            </a:pPr>
            <a:r>
              <a:rPr lang="lv-LV" sz="1400">
                <a:solidFill>
                  <a:srgbClr val="002060"/>
                </a:solidFill>
                <a:latin typeface="Poppins" panose="00000500000000000000" pitchFamily="2" charset="-70"/>
                <a:cs typeface="Poppins" panose="00000500000000000000" pitchFamily="2" charset="-70"/>
              </a:rPr>
              <a:t>papildus pamata siltumapgādes iekārtai iespējams:</a:t>
            </a:r>
          </a:p>
          <a:p>
            <a:pPr marL="742950" lvl="1" indent="-285750">
              <a:spcAft>
                <a:spcPts val="600"/>
              </a:spcAft>
              <a:buFont typeface="Arial" panose="020B0604020202020204" pitchFamily="34" charset="0"/>
              <a:buChar char="•"/>
            </a:pPr>
            <a:r>
              <a:rPr lang="lv-LV" sz="800">
                <a:solidFill>
                  <a:srgbClr val="002060"/>
                </a:solidFill>
                <a:latin typeface="Poppins" panose="00000500000000000000" pitchFamily="2" charset="-70"/>
                <a:cs typeface="Poppins" panose="00000500000000000000" pitchFamily="2" charset="-70"/>
              </a:rPr>
              <a:t>uzstādīt saules paneļu sistēmas (ar </a:t>
            </a:r>
            <a:r>
              <a:rPr lang="lv-LV" sz="800" err="1">
                <a:solidFill>
                  <a:srgbClr val="002060"/>
                </a:solidFill>
                <a:latin typeface="Poppins" panose="00000500000000000000" pitchFamily="2" charset="-70"/>
                <a:cs typeface="Poppins" panose="00000500000000000000" pitchFamily="2" charset="-70"/>
              </a:rPr>
              <a:t>pieslēgumu</a:t>
            </a:r>
            <a:r>
              <a:rPr lang="lv-LV" sz="800">
                <a:solidFill>
                  <a:srgbClr val="002060"/>
                </a:solidFill>
                <a:latin typeface="Poppins" panose="00000500000000000000" pitchFamily="2" charset="-70"/>
                <a:cs typeface="Poppins" panose="00000500000000000000" pitchFamily="2" charset="-70"/>
              </a:rPr>
              <a:t> elektrotīklam);</a:t>
            </a:r>
          </a:p>
          <a:p>
            <a:pPr marL="742950" lvl="1" indent="-285750">
              <a:spcAft>
                <a:spcPts val="600"/>
              </a:spcAft>
              <a:buFont typeface="Arial" panose="020B0604020202020204" pitchFamily="34" charset="0"/>
              <a:buChar char="•"/>
            </a:pPr>
            <a:r>
              <a:rPr lang="lv-LV" sz="800">
                <a:solidFill>
                  <a:srgbClr val="002060"/>
                </a:solidFill>
                <a:latin typeface="Poppins" panose="00000500000000000000" pitchFamily="2" charset="-70"/>
                <a:cs typeface="Poppins" panose="00000500000000000000" pitchFamily="2" charset="-70"/>
              </a:rPr>
              <a:t>veikt apkures sistēmas ar </a:t>
            </a:r>
            <a:r>
              <a:rPr lang="lv-LV" sz="800" err="1">
                <a:solidFill>
                  <a:srgbClr val="002060"/>
                </a:solidFill>
                <a:latin typeface="Poppins" panose="00000500000000000000" pitchFamily="2" charset="-70"/>
                <a:cs typeface="Poppins" panose="00000500000000000000" pitchFamily="2" charset="-70"/>
              </a:rPr>
              <a:t>sildelementiem</a:t>
            </a:r>
            <a:r>
              <a:rPr lang="lv-LV" sz="800">
                <a:solidFill>
                  <a:srgbClr val="002060"/>
                </a:solidFill>
                <a:latin typeface="Poppins" panose="00000500000000000000" pitchFamily="2" charset="-70"/>
                <a:cs typeface="Poppins" panose="00000500000000000000" pitchFamily="2" charset="-70"/>
              </a:rPr>
              <a:t> pilnīgu atjaunošanu, pārbūvi vai izveidi</a:t>
            </a:r>
          </a:p>
          <a:p>
            <a:pPr marL="742950" lvl="1" indent="-285750">
              <a:spcAft>
                <a:spcPts val="600"/>
              </a:spcAft>
              <a:buFont typeface="Arial" panose="020B0604020202020204" pitchFamily="34" charset="0"/>
              <a:buChar char="•"/>
            </a:pPr>
            <a:r>
              <a:rPr lang="lv-LV" sz="800" err="1">
                <a:solidFill>
                  <a:srgbClr val="002060"/>
                </a:solidFill>
                <a:latin typeface="Poppins" panose="00000500000000000000" pitchFamily="2" charset="-70"/>
                <a:cs typeface="Poppins" panose="00000500000000000000" pitchFamily="2" charset="-70"/>
              </a:rPr>
              <a:t>pieslēguma</a:t>
            </a:r>
            <a:r>
              <a:rPr lang="lv-LV" sz="800">
                <a:solidFill>
                  <a:srgbClr val="002060"/>
                </a:solidFill>
                <a:latin typeface="Poppins" panose="00000500000000000000" pitchFamily="2" charset="-70"/>
                <a:cs typeface="Poppins" panose="00000500000000000000" pitchFamily="2" charset="-70"/>
              </a:rPr>
              <a:t> elektrotīklam nepieciešamās jaudas palielināšanu</a:t>
            </a:r>
          </a:p>
          <a:p>
            <a:pPr marL="0" marR="0" lvl="0" indent="0" defTabSz="914400" rtl="0" eaLnBrk="1" fontAlgn="auto" latinLnBrk="0" hangingPunct="1">
              <a:lnSpc>
                <a:spcPct val="90000"/>
              </a:lnSpc>
              <a:spcBef>
                <a:spcPct val="0"/>
              </a:spcBef>
              <a:spcAft>
                <a:spcPts val="1200"/>
              </a:spcAft>
              <a:buClrTx/>
              <a:buSzTx/>
              <a:buFontTx/>
              <a:buNone/>
              <a:tabLst/>
              <a:defRPr/>
            </a:pPr>
            <a:endParaRPr kumimoji="0" lang="lv-LV" altLang="en-US" sz="1200" i="0" u="none" strike="noStrike" kern="1200" cap="none" spc="0" normalizeH="0" baseline="0" noProof="0">
              <a:ln>
                <a:noFill/>
              </a:ln>
              <a:solidFill>
                <a:srgbClr val="002060"/>
              </a:solidFill>
              <a:effectLst/>
              <a:uLnTx/>
              <a:uFillTx/>
              <a:latin typeface="Poppins" panose="00000500000000000000" pitchFamily="2" charset="-70"/>
              <a:ea typeface="+mn-ea"/>
              <a:cs typeface="Poppins" panose="00000500000000000000" pitchFamily="2" charset="-70"/>
            </a:endParaRPr>
          </a:p>
        </p:txBody>
      </p:sp>
    </p:spTree>
    <p:extLst>
      <p:ext uri="{BB962C8B-B14F-4D97-AF65-F5344CB8AC3E}">
        <p14:creationId xmlns:p14="http://schemas.microsoft.com/office/powerpoint/2010/main" val="351375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870EB-B63D-FBA3-CA18-3AF76E34ABB1}"/>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C432482-6EB7-3141-74A1-12863C47E6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6D947CC-1403-5C8F-6297-202300529B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4340" name="Slide Number Placeholder 3">
            <a:extLst>
              <a:ext uri="{FF2B5EF4-FFF2-40B4-BE49-F238E27FC236}">
                <a16:creationId xmlns:a16="http://schemas.microsoft.com/office/drawing/2014/main" id="{C37A9936-EDB0-5334-3A75-776A141987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5</a:t>
            </a:fld>
            <a:endParaRPr lang="lv-LV" altLang="en-US"/>
          </a:p>
        </p:txBody>
      </p:sp>
    </p:spTree>
    <p:extLst>
      <p:ext uri="{BB962C8B-B14F-4D97-AF65-F5344CB8AC3E}">
        <p14:creationId xmlns:p14="http://schemas.microsoft.com/office/powerpoint/2010/main" val="257937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44F76-49D1-FE9F-02C9-E654744C8DD9}"/>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73016A7-1DCE-E48C-76A7-C903E2CC1B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DA5AE36-1432-FF30-C8D6-C92F7D9791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just">
              <a:lnSpc>
                <a:spcPct val="107000"/>
              </a:lnSpc>
              <a:spcAft>
                <a:spcPts val="600"/>
              </a:spcAft>
              <a:buFont typeface="Calibri" panose="020F0502020204030204" pitchFamily="34" charset="0"/>
              <a:buNone/>
            </a:pPr>
            <a:r>
              <a:rPr lang="lv-LV" sz="1200">
                <a:effectLst/>
                <a:latin typeface="Calibri" panose="020F0502020204030204" pitchFamily="34" charset="0"/>
                <a:ea typeface="Calibri" panose="020F0502020204030204" pitchFamily="34" charset="0"/>
                <a:cs typeface="Times New Roman" panose="02020603050405020304" pitchFamily="18" charset="0"/>
              </a:rPr>
              <a:t>1.uzsaukums: 26.05.2023. – 25.07.2023</a:t>
            </a:r>
          </a:p>
          <a:p>
            <a:pPr marL="0" lvl="0" indent="0" algn="just">
              <a:lnSpc>
                <a:spcPct val="107000"/>
              </a:lnSpc>
              <a:spcAft>
                <a:spcPts val="600"/>
              </a:spcAft>
              <a:buFont typeface="Calibri" panose="020F0502020204030204" pitchFamily="34" charset="0"/>
              <a:buNone/>
            </a:pPr>
            <a:r>
              <a:rPr lang="lv-LV" sz="1200">
                <a:effectLst/>
                <a:latin typeface="Calibri" panose="020F0502020204030204" pitchFamily="34" charset="0"/>
                <a:ea typeface="Calibri" panose="020F0502020204030204" pitchFamily="34" charset="0"/>
                <a:cs typeface="Times New Roman" panose="02020603050405020304" pitchFamily="18" charset="0"/>
              </a:rPr>
              <a:t>2.uzsaukums: 26.07.2023. – 25.09.2023.</a:t>
            </a:r>
          </a:p>
          <a:p>
            <a:pPr marL="0" lvl="0" indent="0" algn="just">
              <a:lnSpc>
                <a:spcPct val="107000"/>
              </a:lnSpc>
              <a:spcAft>
                <a:spcPts val="600"/>
              </a:spcAft>
              <a:buFont typeface="Calibri" panose="020F0502020204030204" pitchFamily="34" charset="0"/>
              <a:buNone/>
            </a:pPr>
            <a:r>
              <a:rPr lang="lv-LV" sz="1200">
                <a:effectLst/>
                <a:latin typeface="Calibri" panose="020F0502020204030204" pitchFamily="34" charset="0"/>
                <a:ea typeface="Calibri" panose="020F0502020204030204" pitchFamily="34" charset="0"/>
                <a:cs typeface="Times New Roman" panose="02020603050405020304" pitchFamily="18" charset="0"/>
              </a:rPr>
              <a:t>3.uzsaukums: 26.09.2023. – 27.11.2023.</a:t>
            </a:r>
          </a:p>
          <a:p>
            <a:pPr marL="0" lvl="0" indent="0" algn="just">
              <a:lnSpc>
                <a:spcPct val="107000"/>
              </a:lnSpc>
              <a:spcAft>
                <a:spcPts val="600"/>
              </a:spcAft>
              <a:buFont typeface="Calibri" panose="020F0502020204030204" pitchFamily="34" charset="0"/>
              <a:buNone/>
            </a:pPr>
            <a:r>
              <a:rPr lang="lv-LV" sz="1200">
                <a:effectLst/>
                <a:latin typeface="Calibri" panose="020F0502020204030204" pitchFamily="34" charset="0"/>
                <a:ea typeface="Calibri" panose="020F0502020204030204" pitchFamily="34" charset="0"/>
                <a:cs typeface="Times New Roman" panose="02020603050405020304" pitchFamily="18" charset="0"/>
              </a:rPr>
              <a:t>4.uzsaukams: 01.03.2024. – 30.04.2024.</a:t>
            </a:r>
          </a:p>
          <a:p>
            <a:pPr marL="0" lvl="0" indent="0" algn="just">
              <a:lnSpc>
                <a:spcPct val="107000"/>
              </a:lnSpc>
              <a:spcAft>
                <a:spcPts val="600"/>
              </a:spcAft>
              <a:buFont typeface="Calibri" panose="020F0502020204030204" pitchFamily="34" charset="0"/>
              <a:buNone/>
            </a:pPr>
            <a:r>
              <a:rPr lang="lv-LV" sz="1200">
                <a:effectLst/>
                <a:latin typeface="Calibri" panose="020F0502020204030204" pitchFamily="34" charset="0"/>
                <a:ea typeface="Calibri" panose="020F0502020204030204" pitchFamily="34" charset="0"/>
                <a:cs typeface="Times New Roman" panose="02020603050405020304" pitchFamily="18" charset="0"/>
              </a:rPr>
              <a:t>5.uzsaukums: 01.08.2025. – 16.09.2025.</a:t>
            </a:r>
          </a:p>
          <a:p>
            <a:endParaRPr lang="lv-LV" altLang="lv-LV"/>
          </a:p>
        </p:txBody>
      </p:sp>
      <p:sp>
        <p:nvSpPr>
          <p:cNvPr id="14340" name="Slide Number Placeholder 3">
            <a:extLst>
              <a:ext uri="{FF2B5EF4-FFF2-40B4-BE49-F238E27FC236}">
                <a16:creationId xmlns:a16="http://schemas.microsoft.com/office/drawing/2014/main" id="{DF7D3EA7-1378-FC7E-98B3-D719E1FFFC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6</a:t>
            </a:fld>
            <a:endParaRPr lang="lv-LV" altLang="en-US"/>
          </a:p>
        </p:txBody>
      </p:sp>
    </p:spTree>
    <p:extLst>
      <p:ext uri="{BB962C8B-B14F-4D97-AF65-F5344CB8AC3E}">
        <p14:creationId xmlns:p14="http://schemas.microsoft.com/office/powerpoint/2010/main" val="71712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258F960-D471-40AD-B615-553F03F650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213F8E3-7C07-4BC3-988D-B5D155D75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2025. gada 22. jūlijā apstiprināti Grozījumi Ministru kabineta 2023. gada 4. aprīļa noteikumos Nr. 169 "Eiropas Savienības kohēzijas politikas programmas 2021.-2027. gadam 2.2.3. specifiskā atbalsta mērķa "Uzlabot dabas aizsardzību un bioloģisko daudzveidību, "zaļo" infrastruktūru, it īpaši pilsētvidē, un samazināt piesārņojumu" 2.2.3.6. pasākuma "Gaisa piesārņojumu mazinošu pasākumu īstenošana, uzlabojot mājsaimniecību siltumapgādes sistēmas" īstenošanas noteikumi".</a:t>
            </a:r>
          </a:p>
          <a:p>
            <a:endParaRPr lang="lv-LV" altLang="lv-LV"/>
          </a:p>
        </p:txBody>
      </p:sp>
      <p:sp>
        <p:nvSpPr>
          <p:cNvPr id="14340" name="Slide Number Placeholder 3">
            <a:extLst>
              <a:ext uri="{FF2B5EF4-FFF2-40B4-BE49-F238E27FC236}">
                <a16:creationId xmlns:a16="http://schemas.microsoft.com/office/drawing/2014/main" id="{534954D6-E368-4C92-8FBE-580FF6905B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7</a:t>
            </a:fld>
            <a:endParaRPr lang="lv-LV" altLang="en-US"/>
          </a:p>
        </p:txBody>
      </p:sp>
    </p:spTree>
    <p:extLst>
      <p:ext uri="{BB962C8B-B14F-4D97-AF65-F5344CB8AC3E}">
        <p14:creationId xmlns:p14="http://schemas.microsoft.com/office/powerpoint/2010/main" val="221706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7CB39-6C88-5A9A-6A16-A736CEA0BF4A}"/>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7646DAE-129A-70EE-115E-BC81823647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C321CE80-6CDA-DF46-23DD-8301171FBC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sz="1200" b="0" i="0" u="sng" kern="1200" dirty="0">
                <a:solidFill>
                  <a:schemeClr val="tx1"/>
                </a:solidFill>
                <a:effectLst/>
                <a:latin typeface="+mn-lt"/>
                <a:ea typeface="+mn-ea"/>
                <a:cs typeface="+mn-cs"/>
              </a:rPr>
              <a:t>14.</a:t>
            </a:r>
            <a:r>
              <a:rPr lang="lv-LV" sz="1200" b="0" i="0" u="sng" kern="1200" baseline="30000" dirty="0">
                <a:solidFill>
                  <a:schemeClr val="tx1"/>
                </a:solidFill>
                <a:effectLst/>
                <a:latin typeface="+mn-lt"/>
                <a:ea typeface="+mn-ea"/>
                <a:cs typeface="+mn-cs"/>
              </a:rPr>
              <a:t>1</a:t>
            </a:r>
            <a:r>
              <a:rPr lang="lv-LV" sz="1200" b="0" i="0" u="sng" kern="1200" dirty="0">
                <a:solidFill>
                  <a:schemeClr val="tx1"/>
                </a:solidFill>
                <a:effectLst/>
                <a:latin typeface="+mn-lt"/>
                <a:ea typeface="+mn-ea"/>
                <a:cs typeface="+mn-cs"/>
              </a:rPr>
              <a:t> Šo noteikumu </a:t>
            </a:r>
            <a:r>
              <a:rPr lang="lv-LV" sz="1200" b="0" i="0" u="sng" strike="noStrike" kern="1200" dirty="0">
                <a:solidFill>
                  <a:schemeClr val="tx1"/>
                </a:solidFill>
                <a:effectLst/>
                <a:latin typeface="+mn-lt"/>
                <a:ea typeface="+mn-ea"/>
                <a:cs typeface="+mn-cs"/>
                <a:hlinkClick r:id="rId3"/>
              </a:rPr>
              <a:t>9.5.</a:t>
            </a:r>
            <a:r>
              <a:rPr lang="lv-LV" sz="1200" b="0" i="0" u="sng" kern="1200" dirty="0">
                <a:solidFill>
                  <a:schemeClr val="tx1"/>
                </a:solidFill>
                <a:effectLst/>
                <a:latin typeface="+mn-lt"/>
                <a:ea typeface="+mn-ea"/>
                <a:cs typeface="+mn-cs"/>
              </a:rPr>
              <a:t> apakšpunktā minēto papildu uzsaukumu ietvaros vienā projektā var īstenot un projektā kombinēt vairākas šo noteikumu </a:t>
            </a:r>
            <a:r>
              <a:rPr lang="lv-LV" sz="1200" b="0" i="0" u="sng" strike="noStrike" kern="1200" dirty="0">
                <a:solidFill>
                  <a:schemeClr val="tx1"/>
                </a:solidFill>
                <a:effectLst/>
                <a:latin typeface="+mn-lt"/>
                <a:ea typeface="+mn-ea"/>
                <a:cs typeface="+mn-cs"/>
                <a:hlinkClick r:id="rId4"/>
              </a:rPr>
              <a:t>42.1.</a:t>
            </a:r>
            <a:r>
              <a:rPr lang="lv-LV" sz="1200" b="0" i="0" u="sng" kern="1200" dirty="0">
                <a:solidFill>
                  <a:schemeClr val="tx1"/>
                </a:solidFill>
                <a:effectLst/>
                <a:latin typeface="+mn-lt"/>
                <a:ea typeface="+mn-ea"/>
                <a:cs typeface="+mn-cs"/>
              </a:rPr>
              <a:t>, </a:t>
            </a:r>
            <a:r>
              <a:rPr lang="lv-LV" sz="1200" b="0" i="0" u="sng" strike="noStrike" kern="1200" dirty="0">
                <a:solidFill>
                  <a:schemeClr val="tx1"/>
                </a:solidFill>
                <a:effectLst/>
                <a:latin typeface="+mn-lt"/>
                <a:ea typeface="+mn-ea"/>
                <a:cs typeface="+mn-cs"/>
                <a:hlinkClick r:id="rId5"/>
              </a:rPr>
              <a:t>42.2.</a:t>
            </a:r>
            <a:r>
              <a:rPr lang="lv-LV" sz="1200" b="0" i="0" u="sng" kern="1200" dirty="0">
                <a:solidFill>
                  <a:schemeClr val="tx1"/>
                </a:solidFill>
                <a:effectLst/>
                <a:latin typeface="+mn-lt"/>
                <a:ea typeface="+mn-ea"/>
                <a:cs typeface="+mn-cs"/>
              </a:rPr>
              <a:t> un </a:t>
            </a:r>
            <a:r>
              <a:rPr lang="lv-LV" sz="1200" b="0" i="0" u="sng" strike="noStrike" kern="1200" dirty="0">
                <a:solidFill>
                  <a:schemeClr val="tx1"/>
                </a:solidFill>
                <a:effectLst/>
                <a:latin typeface="+mn-lt"/>
                <a:ea typeface="+mn-ea"/>
                <a:cs typeface="+mn-cs"/>
                <a:hlinkClick r:id="rId6"/>
              </a:rPr>
              <a:t>42.4.</a:t>
            </a:r>
            <a:r>
              <a:rPr lang="lv-LV" sz="1200" b="0" i="0" u="sng" kern="1200" dirty="0">
                <a:solidFill>
                  <a:schemeClr val="tx1"/>
                </a:solidFill>
                <a:effectLst/>
                <a:latin typeface="+mn-lt"/>
                <a:ea typeface="+mn-ea"/>
                <a:cs typeface="+mn-cs"/>
              </a:rPr>
              <a:t> apakšpunktā minētās atbalstāmās darbības. </a:t>
            </a:r>
            <a:r>
              <a:rPr lang="lv-LV" sz="1200" b="0" i="0" kern="1200" dirty="0">
                <a:solidFill>
                  <a:schemeClr val="tx1"/>
                </a:solidFill>
                <a:effectLst/>
                <a:latin typeface="+mn-lt"/>
                <a:ea typeface="+mn-ea"/>
                <a:cs typeface="+mn-cs"/>
              </a:rPr>
              <a:t>Šādā gadījumā projekta attiecināmās izmaksas nosaka katram dzīvokļa īpašumam atsevišķi atbilstoši šo noteikumu </a:t>
            </a:r>
            <a:r>
              <a:rPr lang="lv-LV" sz="1200" b="0" i="0" u="none" strike="noStrike" kern="1200" dirty="0">
                <a:solidFill>
                  <a:schemeClr val="tx1"/>
                </a:solidFill>
                <a:effectLst/>
                <a:latin typeface="+mn-lt"/>
                <a:ea typeface="+mn-ea"/>
                <a:cs typeface="+mn-cs"/>
                <a:hlinkClick r:id="rId7"/>
              </a:rPr>
              <a:t>13.</a:t>
            </a:r>
            <a:r>
              <a:rPr lang="lv-LV" sz="1200" b="0" i="0" kern="1200" dirty="0">
                <a:solidFill>
                  <a:schemeClr val="tx1"/>
                </a:solidFill>
                <a:effectLst/>
                <a:latin typeface="+mn-lt"/>
                <a:ea typeface="+mn-ea"/>
                <a:cs typeface="+mn-cs"/>
              </a:rPr>
              <a:t> punktam, piemērojot katrai atbalstāmajai darbībai šo noteikumu </a:t>
            </a:r>
            <a:r>
              <a:rPr lang="lv-LV" sz="1200" b="0" i="0" u="none" strike="noStrike" kern="1200" dirty="0">
                <a:solidFill>
                  <a:schemeClr val="tx1"/>
                </a:solidFill>
                <a:effectLst/>
                <a:latin typeface="+mn-lt"/>
                <a:ea typeface="+mn-ea"/>
                <a:cs typeface="+mn-cs"/>
                <a:hlinkClick r:id="rId8"/>
              </a:rPr>
              <a:t>14.</a:t>
            </a:r>
            <a:r>
              <a:rPr lang="lv-LV" sz="1200" b="0" i="0" kern="1200" dirty="0">
                <a:solidFill>
                  <a:schemeClr val="tx1"/>
                </a:solidFill>
                <a:effectLst/>
                <a:latin typeface="+mn-lt"/>
                <a:ea typeface="+mn-ea"/>
                <a:cs typeface="+mn-cs"/>
              </a:rPr>
              <a:t> punktā minētos nosacījumus. Minētos atbalstāmo darbību kombinēšanas nosacījumus var piemērot:</a:t>
            </a:r>
          </a:p>
          <a:p>
            <a:r>
              <a:rPr lang="lv-LV" sz="1200" b="0" i="0" kern="1200" dirty="0">
                <a:solidFill>
                  <a:schemeClr val="tx1"/>
                </a:solidFill>
                <a:effectLst/>
                <a:latin typeface="+mn-lt"/>
                <a:ea typeface="+mn-ea"/>
                <a:cs typeface="+mn-cs"/>
              </a:rPr>
              <a:t>14.</a:t>
            </a:r>
            <a:r>
              <a:rPr lang="lv-LV" sz="1200" b="0" i="0" kern="1200" baseline="30000" dirty="0">
                <a:solidFill>
                  <a:schemeClr val="tx1"/>
                </a:solidFill>
                <a:effectLst/>
                <a:latin typeface="+mn-lt"/>
                <a:ea typeface="+mn-ea"/>
                <a:cs typeface="+mn-cs"/>
              </a:rPr>
              <a:t>1</a:t>
            </a:r>
            <a:r>
              <a:rPr lang="lv-LV" sz="1200" b="0" i="0" kern="1200" dirty="0">
                <a:solidFill>
                  <a:schemeClr val="tx1"/>
                </a:solidFill>
                <a:effectLst/>
                <a:latin typeface="+mn-lt"/>
                <a:ea typeface="+mn-ea"/>
                <a:cs typeface="+mn-cs"/>
              </a:rPr>
              <a:t>1. dzīvojamām mājām, kas atbilst šo noteikumu </a:t>
            </a:r>
            <a:r>
              <a:rPr lang="lv-LV" sz="1200" b="0" i="0" u="none" strike="noStrike" kern="1200" dirty="0">
                <a:solidFill>
                  <a:schemeClr val="tx1"/>
                </a:solidFill>
                <a:effectLst/>
                <a:latin typeface="+mn-lt"/>
                <a:ea typeface="+mn-ea"/>
                <a:cs typeface="+mn-cs"/>
                <a:hlinkClick r:id="rId9"/>
              </a:rPr>
              <a:t>18.2.</a:t>
            </a:r>
            <a:r>
              <a:rPr lang="lv-LV" sz="1200" b="0" i="0" kern="1200" dirty="0">
                <a:solidFill>
                  <a:schemeClr val="tx1"/>
                </a:solidFill>
                <a:effectLst/>
                <a:latin typeface="+mn-lt"/>
                <a:ea typeface="+mn-ea"/>
                <a:cs typeface="+mn-cs"/>
              </a:rPr>
              <a:t> un </a:t>
            </a:r>
            <a:r>
              <a:rPr lang="lv-LV" sz="1200" b="0" i="0" u="none" strike="noStrike" kern="1200" dirty="0">
                <a:solidFill>
                  <a:schemeClr val="tx1"/>
                </a:solidFill>
                <a:effectLst/>
                <a:latin typeface="+mn-lt"/>
                <a:ea typeface="+mn-ea"/>
                <a:cs typeface="+mn-cs"/>
                <a:hlinkClick r:id="rId10"/>
              </a:rPr>
              <a:t>18.3.</a:t>
            </a:r>
            <a:r>
              <a:rPr lang="lv-LV" sz="1200" b="0" i="0" kern="1200" dirty="0">
                <a:solidFill>
                  <a:schemeClr val="tx1"/>
                </a:solidFill>
                <a:effectLst/>
                <a:latin typeface="+mn-lt"/>
                <a:ea typeface="+mn-ea"/>
                <a:cs typeface="+mn-cs"/>
              </a:rPr>
              <a:t> apakšpunktā minētajām klasēm;</a:t>
            </a:r>
          </a:p>
          <a:p>
            <a:r>
              <a:rPr lang="lv-LV" sz="1200" b="0" i="0" kern="1200" dirty="0">
                <a:solidFill>
                  <a:schemeClr val="tx1"/>
                </a:solidFill>
                <a:effectLst/>
                <a:latin typeface="+mn-lt"/>
                <a:ea typeface="+mn-ea"/>
                <a:cs typeface="+mn-cs"/>
              </a:rPr>
              <a:t>14.</a:t>
            </a:r>
            <a:r>
              <a:rPr lang="lv-LV" sz="1200" b="0" i="0" kern="1200" baseline="30000" dirty="0">
                <a:solidFill>
                  <a:schemeClr val="tx1"/>
                </a:solidFill>
                <a:effectLst/>
                <a:latin typeface="+mn-lt"/>
                <a:ea typeface="+mn-ea"/>
                <a:cs typeface="+mn-cs"/>
              </a:rPr>
              <a:t>1</a:t>
            </a:r>
            <a:r>
              <a:rPr lang="lv-LV" sz="1200" b="0" i="0" kern="1200" dirty="0">
                <a:solidFill>
                  <a:schemeClr val="tx1"/>
                </a:solidFill>
                <a:effectLst/>
                <a:latin typeface="+mn-lt"/>
                <a:ea typeface="+mn-ea"/>
                <a:cs typeface="+mn-cs"/>
              </a:rPr>
              <a:t>2. tādām dzīvojamām mājām, kur projekts tiek īstenots visos dzīvojamās mājas dzīvokļu īpašumos un katram dzīvokļa īpašumam tiek nodrošināts individuāls siltumapgādes risinājums ar vienu šo noteikumu </a:t>
            </a:r>
            <a:r>
              <a:rPr lang="lv-LV" sz="1200" b="0" i="0" u="none" strike="noStrike" kern="1200" dirty="0">
                <a:solidFill>
                  <a:schemeClr val="tx1"/>
                </a:solidFill>
                <a:effectLst/>
                <a:latin typeface="+mn-lt"/>
                <a:ea typeface="+mn-ea"/>
                <a:cs typeface="+mn-cs"/>
                <a:hlinkClick r:id="rId4"/>
              </a:rPr>
              <a:t>42.1.</a:t>
            </a:r>
            <a:r>
              <a:rPr lang="lv-LV" sz="1200" b="0" i="0" kern="1200" dirty="0">
                <a:solidFill>
                  <a:schemeClr val="tx1"/>
                </a:solidFill>
                <a:effectLst/>
                <a:latin typeface="+mn-lt"/>
                <a:ea typeface="+mn-ea"/>
                <a:cs typeface="+mn-cs"/>
              </a:rPr>
              <a:t>, </a:t>
            </a:r>
            <a:r>
              <a:rPr lang="lv-LV" sz="1200" b="0" i="0" u="none" strike="noStrike" kern="1200" dirty="0">
                <a:solidFill>
                  <a:schemeClr val="tx1"/>
                </a:solidFill>
                <a:effectLst/>
                <a:latin typeface="+mn-lt"/>
                <a:ea typeface="+mn-ea"/>
                <a:cs typeface="+mn-cs"/>
                <a:hlinkClick r:id="rId5"/>
              </a:rPr>
              <a:t>42.2.</a:t>
            </a:r>
            <a:r>
              <a:rPr lang="lv-LV" sz="1200" b="0" i="0" kern="1200" dirty="0">
                <a:solidFill>
                  <a:schemeClr val="tx1"/>
                </a:solidFill>
                <a:effectLst/>
                <a:latin typeface="+mn-lt"/>
                <a:ea typeface="+mn-ea"/>
                <a:cs typeface="+mn-cs"/>
              </a:rPr>
              <a:t> vai </a:t>
            </a:r>
            <a:r>
              <a:rPr lang="lv-LV" sz="1200" b="0" i="0" u="none" strike="noStrike" kern="1200" dirty="0">
                <a:solidFill>
                  <a:schemeClr val="tx1"/>
                </a:solidFill>
                <a:effectLst/>
                <a:latin typeface="+mn-lt"/>
                <a:ea typeface="+mn-ea"/>
                <a:cs typeface="+mn-cs"/>
                <a:hlinkClick r:id="rId6"/>
              </a:rPr>
              <a:t>42.4.</a:t>
            </a:r>
            <a:r>
              <a:rPr lang="lv-LV" sz="1200" b="0" i="0" kern="1200" dirty="0">
                <a:solidFill>
                  <a:schemeClr val="tx1"/>
                </a:solidFill>
                <a:effectLst/>
                <a:latin typeface="+mn-lt"/>
                <a:ea typeface="+mn-ea"/>
                <a:cs typeface="+mn-cs"/>
              </a:rPr>
              <a:t> apakšpunktā minēto atbalstāmo darbību;</a:t>
            </a:r>
          </a:p>
          <a:p>
            <a:r>
              <a:rPr lang="lv-LV" sz="1200" b="0" i="0" kern="1200" dirty="0">
                <a:solidFill>
                  <a:schemeClr val="tx1"/>
                </a:solidFill>
                <a:effectLst/>
                <a:latin typeface="+mn-lt"/>
                <a:ea typeface="+mn-ea"/>
                <a:cs typeface="+mn-cs"/>
              </a:rPr>
              <a:t>14.</a:t>
            </a:r>
            <a:r>
              <a:rPr lang="lv-LV" sz="1200" b="0" i="0" kern="1200" baseline="30000" dirty="0">
                <a:solidFill>
                  <a:schemeClr val="tx1"/>
                </a:solidFill>
                <a:effectLst/>
                <a:latin typeface="+mn-lt"/>
                <a:ea typeface="+mn-ea"/>
                <a:cs typeface="+mn-cs"/>
              </a:rPr>
              <a:t>1</a:t>
            </a:r>
            <a:r>
              <a:rPr lang="lv-LV" sz="1200" b="0" i="0" kern="1200" dirty="0">
                <a:solidFill>
                  <a:schemeClr val="tx1"/>
                </a:solidFill>
                <a:effectLst/>
                <a:latin typeface="+mn-lt"/>
                <a:ea typeface="+mn-ea"/>
                <a:cs typeface="+mn-cs"/>
              </a:rPr>
              <a:t>3. tādam projektam, kuram Eiropas Reģionālās attīstības fonda finansējuma apmērs papildus šo noteikumu </a:t>
            </a:r>
            <a:r>
              <a:rPr lang="lv-LV" sz="1200" b="0" i="0" u="none" strike="noStrike" kern="1200" dirty="0">
                <a:solidFill>
                  <a:schemeClr val="tx1"/>
                </a:solidFill>
                <a:effectLst/>
                <a:latin typeface="+mn-lt"/>
                <a:ea typeface="+mn-ea"/>
                <a:cs typeface="+mn-cs"/>
                <a:hlinkClick r:id="rId11"/>
              </a:rPr>
              <a:t>15.</a:t>
            </a:r>
            <a:r>
              <a:rPr lang="lv-LV" sz="1200" b="0" i="0" kern="1200" dirty="0">
                <a:solidFill>
                  <a:schemeClr val="tx1"/>
                </a:solidFill>
                <a:effectLst/>
                <a:latin typeface="+mn-lt"/>
                <a:ea typeface="+mn-ea"/>
                <a:cs typeface="+mn-cs"/>
              </a:rPr>
              <a:t> punktā minētajam nosacījumam nepārsniedz 31 807 </a:t>
            </a:r>
            <a:r>
              <a:rPr lang="lv-LV" sz="1200" b="0" i="1" kern="1200" dirty="0" err="1">
                <a:solidFill>
                  <a:schemeClr val="tx1"/>
                </a:solidFill>
                <a:effectLst/>
                <a:latin typeface="+mn-lt"/>
                <a:ea typeface="+mn-ea"/>
                <a:cs typeface="+mn-cs"/>
              </a:rPr>
              <a:t>euro</a:t>
            </a:r>
            <a:r>
              <a:rPr lang="lv-LV" sz="1200" b="0" i="0" kern="1200" dirty="0">
                <a:solidFill>
                  <a:schemeClr val="tx1"/>
                </a:solidFill>
                <a:effectLst/>
                <a:latin typeface="+mn-lt"/>
                <a:ea typeface="+mn-ea"/>
                <a:cs typeface="+mn-cs"/>
              </a:rPr>
              <a:t>.</a:t>
            </a:r>
          </a:p>
          <a:p>
            <a:r>
              <a:rPr lang="nn-NO" sz="1200" b="0" i="1" kern="1200" dirty="0">
                <a:solidFill>
                  <a:schemeClr val="tx1"/>
                </a:solidFill>
                <a:effectLst/>
                <a:latin typeface="+mn-lt"/>
                <a:ea typeface="+mn-ea"/>
                <a:cs typeface="+mn-cs"/>
              </a:rPr>
              <a:t>(MK </a:t>
            </a:r>
            <a:r>
              <a:rPr lang="nn-NO" sz="1200" b="0" i="1" u="none" strike="noStrike" kern="1200" dirty="0">
                <a:solidFill>
                  <a:schemeClr val="tx1"/>
                </a:solidFill>
                <a:effectLst/>
                <a:latin typeface="+mn-lt"/>
                <a:ea typeface="+mn-ea"/>
                <a:cs typeface="+mn-cs"/>
                <a:hlinkClick r:id="rId12"/>
              </a:rPr>
              <a:t>22.07.2025.</a:t>
            </a:r>
            <a:r>
              <a:rPr lang="nn-NO" sz="1200" b="0" i="1" kern="1200" dirty="0">
                <a:solidFill>
                  <a:schemeClr val="tx1"/>
                </a:solidFill>
                <a:effectLst/>
                <a:latin typeface="+mn-lt"/>
                <a:ea typeface="+mn-ea"/>
                <a:cs typeface="+mn-cs"/>
              </a:rPr>
              <a:t> noteikumu Nr. 463 redakcijā)</a:t>
            </a:r>
            <a:endParaRPr lang="lv-LV" sz="1200" b="0" i="0" kern="1200" dirty="0">
              <a:solidFill>
                <a:schemeClr val="tx1"/>
              </a:solidFill>
              <a:effectLst/>
              <a:latin typeface="+mn-lt"/>
              <a:ea typeface="+mn-ea"/>
              <a:cs typeface="+mn-cs"/>
            </a:endParaRPr>
          </a:p>
          <a:p>
            <a:endParaRPr lang="lv-LV" sz="1200" b="0" i="0" kern="1200" dirty="0">
              <a:solidFill>
                <a:schemeClr val="tx1"/>
              </a:solidFill>
              <a:effectLst/>
              <a:latin typeface="+mn-lt"/>
              <a:ea typeface="+mn-ea"/>
              <a:cs typeface="+mn-cs"/>
            </a:endParaRPr>
          </a:p>
          <a:p>
            <a:endParaRPr lang="lv-LV" sz="1200" b="0" i="0" kern="1200" dirty="0">
              <a:solidFill>
                <a:schemeClr val="tx1"/>
              </a:solidFill>
              <a:effectLst/>
              <a:latin typeface="+mn-lt"/>
              <a:ea typeface="+mn-ea"/>
              <a:cs typeface="+mn-cs"/>
            </a:endParaRPr>
          </a:p>
          <a:p>
            <a:r>
              <a:rPr lang="lv-LV" sz="1200" b="0" i="0" kern="1200" dirty="0">
                <a:solidFill>
                  <a:schemeClr val="tx1"/>
                </a:solidFill>
                <a:effectLst/>
                <a:latin typeface="+mn-lt"/>
                <a:ea typeface="+mn-ea"/>
                <a:cs typeface="+mn-cs"/>
              </a:rPr>
              <a:t>17. Pilnvarotā persona ir:</a:t>
            </a:r>
          </a:p>
          <a:p>
            <a:r>
              <a:rPr lang="lv-LV" sz="1200" b="0" i="0" u="sng" kern="1200" dirty="0">
                <a:solidFill>
                  <a:schemeClr val="tx1"/>
                </a:solidFill>
                <a:effectLst/>
                <a:latin typeface="+mn-lt"/>
                <a:ea typeface="+mn-ea"/>
                <a:cs typeface="+mn-cs"/>
              </a:rPr>
              <a:t>17.1. īpašnieka vai kopīpašnieku pilnvarota persona ar tiesībām īstenot projektu, ja to paredzēts īstenot šo noteikumu </a:t>
            </a:r>
            <a:r>
              <a:rPr lang="lv-LV" sz="1200" b="0" i="0" u="sng" strike="noStrike" kern="1200" dirty="0">
                <a:solidFill>
                  <a:schemeClr val="tx1"/>
                </a:solidFill>
                <a:effectLst/>
                <a:latin typeface="+mn-lt"/>
                <a:ea typeface="+mn-ea"/>
                <a:cs typeface="+mn-cs"/>
                <a:hlinkClick r:id="rId13"/>
              </a:rPr>
              <a:t>18.</a:t>
            </a:r>
            <a:r>
              <a:rPr lang="lv-LV" sz="1200" b="0" i="0" u="sng" kern="1200" dirty="0">
                <a:solidFill>
                  <a:schemeClr val="tx1"/>
                </a:solidFill>
                <a:effectLst/>
                <a:latin typeface="+mn-lt"/>
                <a:ea typeface="+mn-ea"/>
                <a:cs typeface="+mn-cs"/>
              </a:rPr>
              <a:t> punktā minētajā dzīvojamā mājā</a:t>
            </a:r>
            <a:r>
              <a:rPr lang="lv-LV" sz="1200" b="0" i="0" kern="1200" dirty="0">
                <a:solidFill>
                  <a:schemeClr val="tx1"/>
                </a:solidFill>
                <a:effectLst/>
                <a:latin typeface="+mn-lt"/>
                <a:ea typeface="+mn-ea"/>
                <a:cs typeface="+mn-cs"/>
              </a:rPr>
              <a:t>;</a:t>
            </a:r>
          </a:p>
          <a:p>
            <a:r>
              <a:rPr lang="lv-LV" sz="1200" b="0" i="0" kern="1200" dirty="0">
                <a:solidFill>
                  <a:schemeClr val="tx1"/>
                </a:solidFill>
                <a:effectLst/>
                <a:latin typeface="+mn-lt"/>
                <a:ea typeface="+mn-ea"/>
                <a:cs typeface="+mn-cs"/>
              </a:rPr>
              <a:t>17.2. dzīvojamās mājas pārvaldnieks – fiziska vai juridiska persona, kas uz pārvaldīšanas līguma vai likuma pamata veic pārvaldīšanas darbības šo noteikumu </a:t>
            </a:r>
            <a:r>
              <a:rPr lang="lv-LV" sz="1200" b="0" i="0" u="none" strike="noStrike" kern="1200" dirty="0">
                <a:solidFill>
                  <a:schemeClr val="tx1"/>
                </a:solidFill>
                <a:effectLst/>
                <a:latin typeface="+mn-lt"/>
                <a:ea typeface="+mn-ea"/>
                <a:cs typeface="+mn-cs"/>
                <a:hlinkClick r:id="rId13"/>
              </a:rPr>
              <a:t>18.</a:t>
            </a:r>
            <a:r>
              <a:rPr lang="lv-LV" sz="1200" b="0" i="0" kern="1200" dirty="0">
                <a:solidFill>
                  <a:schemeClr val="tx1"/>
                </a:solidFill>
                <a:effectLst/>
                <a:latin typeface="+mn-lt"/>
                <a:ea typeface="+mn-ea"/>
                <a:cs typeface="+mn-cs"/>
              </a:rPr>
              <a:t> punktā minētajā dzīvojamā mājā, ja īpašnieks vai īpašnieki ir pilnvarojuši dzīvojamās mājas pārvaldnieku iesniegt projekta iesniegumu un īstenot projektu.</a:t>
            </a:r>
          </a:p>
          <a:p>
            <a:r>
              <a:rPr lang="lv-LV" sz="1200" b="0" i="1" kern="1200" dirty="0">
                <a:solidFill>
                  <a:schemeClr val="tx1"/>
                </a:solidFill>
                <a:effectLst/>
                <a:latin typeface="+mn-lt"/>
                <a:ea typeface="+mn-ea"/>
                <a:cs typeface="+mn-cs"/>
              </a:rPr>
              <a:t>(Grozīts ar MK </a:t>
            </a:r>
            <a:r>
              <a:rPr lang="lv-LV" sz="1200" b="0" i="1" u="none" strike="noStrike" kern="1200" dirty="0">
                <a:solidFill>
                  <a:schemeClr val="tx1"/>
                </a:solidFill>
                <a:effectLst/>
                <a:latin typeface="+mn-lt"/>
                <a:ea typeface="+mn-ea"/>
                <a:cs typeface="+mn-cs"/>
                <a:hlinkClick r:id="rId12"/>
              </a:rPr>
              <a:t>22.07.2025.</a:t>
            </a:r>
            <a:r>
              <a:rPr lang="lv-LV" sz="1200" b="0" i="1" kern="1200" dirty="0">
                <a:solidFill>
                  <a:schemeClr val="tx1"/>
                </a:solidFill>
                <a:effectLst/>
                <a:latin typeface="+mn-lt"/>
                <a:ea typeface="+mn-ea"/>
                <a:cs typeface="+mn-cs"/>
              </a:rPr>
              <a:t> noteikumiem Nr. 463)</a:t>
            </a:r>
            <a:endParaRPr lang="lv-LV" sz="1200" b="0" i="0" kern="1200" dirty="0">
              <a:solidFill>
                <a:schemeClr val="tx1"/>
              </a:solidFill>
              <a:effectLst/>
              <a:latin typeface="+mn-lt"/>
              <a:ea typeface="+mn-ea"/>
              <a:cs typeface="+mn-cs"/>
            </a:endParaRPr>
          </a:p>
        </p:txBody>
      </p:sp>
      <p:sp>
        <p:nvSpPr>
          <p:cNvPr id="14340" name="Slide Number Placeholder 3">
            <a:extLst>
              <a:ext uri="{FF2B5EF4-FFF2-40B4-BE49-F238E27FC236}">
                <a16:creationId xmlns:a16="http://schemas.microsoft.com/office/drawing/2014/main" id="{52824C22-3814-47BB-49A0-3B70CC8D02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8</a:t>
            </a:fld>
            <a:endParaRPr lang="lv-LV" altLang="en-US"/>
          </a:p>
        </p:txBody>
      </p:sp>
    </p:spTree>
    <p:extLst>
      <p:ext uri="{BB962C8B-B14F-4D97-AF65-F5344CB8AC3E}">
        <p14:creationId xmlns:p14="http://schemas.microsoft.com/office/powerpoint/2010/main" val="235060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9AB7B-D5EA-1793-33FB-2B9EB8A3EBFB}"/>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BDE74B3-E760-8B78-E3D3-3DBFD7371A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41760D8-5AE2-2874-E905-BBB4B45A8D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sz="1200" b="0" i="0" u="sng" kern="1200">
                <a:solidFill>
                  <a:schemeClr val="tx1"/>
                </a:solidFill>
                <a:effectLst/>
                <a:latin typeface="+mn-lt"/>
                <a:ea typeface="+mn-ea"/>
                <a:cs typeface="+mn-cs"/>
              </a:rPr>
              <a:t>19.</a:t>
            </a:r>
            <a:r>
              <a:rPr lang="lv-LV" sz="1200" b="0" i="0" u="sng" kern="1200" baseline="30000">
                <a:solidFill>
                  <a:schemeClr val="tx1"/>
                </a:solidFill>
                <a:effectLst/>
                <a:latin typeface="+mn-lt"/>
                <a:ea typeface="+mn-ea"/>
                <a:cs typeface="+mn-cs"/>
              </a:rPr>
              <a:t>1</a:t>
            </a:r>
            <a:r>
              <a:rPr lang="lv-LV" sz="1200" b="0" i="0" u="sng" kern="1200">
                <a:solidFill>
                  <a:schemeClr val="tx1"/>
                </a:solidFill>
                <a:effectLst/>
                <a:latin typeface="+mn-lt"/>
                <a:ea typeface="+mn-ea"/>
                <a:cs typeface="+mn-cs"/>
              </a:rPr>
              <a:t> Projektu var īstenot dzīvokļu īpašumos nesadalītā dzīvojamās mājas daļā, ja ir ievēroti šādi nosacījumi:</a:t>
            </a:r>
          </a:p>
          <a:p>
            <a:r>
              <a:rPr lang="lv-LV" sz="1200" b="0" i="0" kern="1200">
                <a:solidFill>
                  <a:schemeClr val="tx1"/>
                </a:solidFill>
                <a:effectLst/>
                <a:latin typeface="+mn-lt"/>
                <a:ea typeface="+mn-ea"/>
                <a:cs typeface="+mn-cs"/>
              </a:rPr>
              <a:t>19.</a:t>
            </a:r>
            <a:r>
              <a:rPr lang="lv-LV" sz="1200" b="0" i="0" kern="1200" baseline="30000">
                <a:solidFill>
                  <a:schemeClr val="tx1"/>
                </a:solidFill>
                <a:effectLst/>
                <a:latin typeface="+mn-lt"/>
                <a:ea typeface="+mn-ea"/>
                <a:cs typeface="+mn-cs"/>
              </a:rPr>
              <a:t>1</a:t>
            </a:r>
            <a:r>
              <a:rPr lang="lv-LV" sz="1200" b="0" i="0" kern="1200">
                <a:solidFill>
                  <a:schemeClr val="tx1"/>
                </a:solidFill>
                <a:effectLst/>
                <a:latin typeface="+mn-lt"/>
                <a:ea typeface="+mn-ea"/>
                <a:cs typeface="+mn-cs"/>
              </a:rPr>
              <a:t>1. līdz projekta noslēguma maksājumam dzīvojamā māja tiek sadalīta atsevišķos dzīvokļu īpašumos;</a:t>
            </a:r>
          </a:p>
          <a:p>
            <a:r>
              <a:rPr lang="lv-LV" sz="1200" b="0" i="0" kern="1200">
                <a:solidFill>
                  <a:schemeClr val="tx1"/>
                </a:solidFill>
                <a:effectLst/>
                <a:latin typeface="+mn-lt"/>
                <a:ea typeface="+mn-ea"/>
                <a:cs typeface="+mn-cs"/>
              </a:rPr>
              <a:t>19.</a:t>
            </a:r>
            <a:r>
              <a:rPr lang="lv-LV" sz="1200" b="0" i="0" kern="1200" baseline="30000">
                <a:solidFill>
                  <a:schemeClr val="tx1"/>
                </a:solidFill>
                <a:effectLst/>
                <a:latin typeface="+mn-lt"/>
                <a:ea typeface="+mn-ea"/>
                <a:cs typeface="+mn-cs"/>
              </a:rPr>
              <a:t>1</a:t>
            </a:r>
            <a:r>
              <a:rPr lang="lv-LV" sz="1200" b="0" i="0" kern="1200">
                <a:solidFill>
                  <a:schemeClr val="tx1"/>
                </a:solidFill>
                <a:effectLst/>
                <a:latin typeface="+mn-lt"/>
                <a:ea typeface="+mn-ea"/>
                <a:cs typeface="+mn-cs"/>
              </a:rPr>
              <a:t>2. projekts tiek īstenots un aptver dzīvokļu īpašumos nesadalītās dzīvojamās mājas daļu, kas pēc dzīvojamās mājas sadalīšanas dzīvokļu īpašumos veido vienu vai vairākus dzīvokļu īpašumus;</a:t>
            </a:r>
          </a:p>
          <a:p>
            <a:r>
              <a:rPr lang="lv-LV" sz="1200" b="0" i="0" kern="1200">
                <a:solidFill>
                  <a:schemeClr val="tx1"/>
                </a:solidFill>
                <a:effectLst/>
                <a:latin typeface="+mn-lt"/>
                <a:ea typeface="+mn-ea"/>
                <a:cs typeface="+mn-cs"/>
              </a:rPr>
              <a:t>19.</a:t>
            </a:r>
            <a:r>
              <a:rPr lang="lv-LV" sz="1200" b="0" i="0" kern="1200" baseline="30000">
                <a:solidFill>
                  <a:schemeClr val="tx1"/>
                </a:solidFill>
                <a:effectLst/>
                <a:latin typeface="+mn-lt"/>
                <a:ea typeface="+mn-ea"/>
                <a:cs typeface="+mn-cs"/>
              </a:rPr>
              <a:t>1</a:t>
            </a:r>
            <a:r>
              <a:rPr lang="lv-LV" sz="1200" b="0" i="0" kern="1200">
                <a:solidFill>
                  <a:schemeClr val="tx1"/>
                </a:solidFill>
                <a:effectLst/>
                <a:latin typeface="+mn-lt"/>
                <a:ea typeface="+mn-ea"/>
                <a:cs typeface="+mn-cs"/>
              </a:rPr>
              <a:t>3. tiek nodrošināta šo noteikumu </a:t>
            </a:r>
            <a:r>
              <a:rPr lang="lv-LV" sz="1200" b="0" i="0" u="none" strike="noStrike" kern="1200">
                <a:solidFill>
                  <a:schemeClr val="tx1"/>
                </a:solidFill>
                <a:effectLst/>
                <a:latin typeface="+mn-lt"/>
                <a:ea typeface="+mn-ea"/>
                <a:cs typeface="+mn-cs"/>
                <a:hlinkClick r:id="rId3"/>
              </a:rPr>
              <a:t>22.</a:t>
            </a:r>
            <a:r>
              <a:rPr lang="lv-LV" sz="1200" b="0" i="0" kern="1200">
                <a:solidFill>
                  <a:schemeClr val="tx1"/>
                </a:solidFill>
                <a:effectLst/>
                <a:latin typeface="+mn-lt"/>
                <a:ea typeface="+mn-ea"/>
                <a:cs typeface="+mn-cs"/>
              </a:rPr>
              <a:t> punktā minētā prasība un projekta ietvaros katram dzīvokļa īpašumam tiek nodrošināts individuāls siltumapgādes risinājums.</a:t>
            </a:r>
          </a:p>
          <a:p>
            <a:r>
              <a:rPr lang="lv-LV" sz="1200" b="0" i="1" kern="1200">
                <a:solidFill>
                  <a:schemeClr val="tx1"/>
                </a:solidFill>
                <a:effectLst/>
                <a:latin typeface="+mn-lt"/>
                <a:ea typeface="+mn-ea"/>
                <a:cs typeface="+mn-cs"/>
              </a:rPr>
              <a:t>(MK </a:t>
            </a:r>
            <a:r>
              <a:rPr lang="lv-LV" sz="1200" b="0" i="1" u="none" strike="noStrike" kern="1200">
                <a:solidFill>
                  <a:schemeClr val="tx1"/>
                </a:solidFill>
                <a:effectLst/>
                <a:latin typeface="+mn-lt"/>
                <a:ea typeface="+mn-ea"/>
                <a:cs typeface="+mn-cs"/>
                <a:hlinkClick r:id="rId4"/>
              </a:rPr>
              <a:t>22.07.2025.</a:t>
            </a:r>
            <a:r>
              <a:rPr lang="lv-LV" sz="1200" b="0" i="1" kern="1200">
                <a:solidFill>
                  <a:schemeClr val="tx1"/>
                </a:solidFill>
                <a:effectLst/>
                <a:latin typeface="+mn-lt"/>
                <a:ea typeface="+mn-ea"/>
                <a:cs typeface="+mn-cs"/>
              </a:rPr>
              <a:t> noteikumu Nr. 463 redakcijā)</a:t>
            </a:r>
          </a:p>
          <a:p>
            <a:endParaRPr lang="lv-LV" altLang="lv-LV"/>
          </a:p>
          <a:p>
            <a:endParaRPr lang="lv-LV" altLang="lv-LV"/>
          </a:p>
          <a:p>
            <a:r>
              <a:rPr lang="lv-LV" sz="1200" b="0" i="0" kern="1200">
                <a:solidFill>
                  <a:schemeClr val="tx1"/>
                </a:solidFill>
                <a:effectLst/>
                <a:latin typeface="+mn-lt"/>
                <a:ea typeface="+mn-ea"/>
                <a:cs typeface="+mn-cs"/>
              </a:rPr>
              <a:t>20. Par vienu dzīvojamo māju:</a:t>
            </a:r>
          </a:p>
          <a:p>
            <a:r>
              <a:rPr lang="lv-LV" sz="1200" b="0" i="0" kern="1200">
                <a:solidFill>
                  <a:schemeClr val="tx1"/>
                </a:solidFill>
                <a:effectLst/>
                <a:latin typeface="+mn-lt"/>
                <a:ea typeface="+mn-ea"/>
                <a:cs typeface="+mn-cs"/>
              </a:rPr>
              <a:t>20.1. pirmajā, otrajā un trešajā uzsaukumā kopā var iesniegt vienu projekta iesniegumu;</a:t>
            </a:r>
          </a:p>
          <a:p>
            <a:r>
              <a:rPr lang="lv-LV" sz="1200" b="0" i="0" kern="1200">
                <a:solidFill>
                  <a:schemeClr val="tx1"/>
                </a:solidFill>
                <a:effectLst/>
                <a:latin typeface="+mn-lt"/>
                <a:ea typeface="+mn-ea"/>
                <a:cs typeface="+mn-cs"/>
              </a:rPr>
              <a:t>20.2. ceturtajā un katrā nākamajā uzsaukumā var iesniegt vienu projekta iesniegumu;</a:t>
            </a:r>
          </a:p>
          <a:p>
            <a:r>
              <a:rPr lang="lv-LV" sz="1200" b="0" i="0" u="sng" kern="1200">
                <a:solidFill>
                  <a:schemeClr val="tx1"/>
                </a:solidFill>
                <a:effectLst/>
                <a:latin typeface="+mn-lt"/>
                <a:ea typeface="+mn-ea"/>
                <a:cs typeface="+mn-cs"/>
              </a:rPr>
              <a:t>20.3. pasākuma ietvaros var īstenot tikai vienu projektu, izņemot gadījumu, kas atbilst visām šādām pazīmēm:</a:t>
            </a:r>
          </a:p>
          <a:p>
            <a:r>
              <a:rPr lang="lv-LV" sz="1200" b="0" i="0" kern="1200">
                <a:solidFill>
                  <a:schemeClr val="tx1"/>
                </a:solidFill>
                <a:effectLst/>
                <a:latin typeface="+mn-lt"/>
                <a:ea typeface="+mn-ea"/>
                <a:cs typeface="+mn-cs"/>
              </a:rPr>
              <a:t>20.3.1. īstenojot projektu pirmā, otrā, trešā vai ceturtā uzsaukuma ietvaros, tas netika īstenots visos dzīvojamās mājas dzīvokļu īpašumos;</a:t>
            </a:r>
          </a:p>
          <a:p>
            <a:r>
              <a:rPr lang="lv-LV" sz="1200" b="0" i="0" kern="1200">
                <a:solidFill>
                  <a:schemeClr val="tx1"/>
                </a:solidFill>
                <a:effectLst/>
                <a:latin typeface="+mn-lt"/>
                <a:ea typeface="+mn-ea"/>
                <a:cs typeface="+mn-cs"/>
              </a:rPr>
              <a:t>20.3.2. šo noteikumu </a:t>
            </a:r>
            <a:r>
              <a:rPr lang="lv-LV" sz="1200" b="0" i="0" u="none" strike="noStrike" kern="1200">
                <a:solidFill>
                  <a:schemeClr val="tx1"/>
                </a:solidFill>
                <a:effectLst/>
                <a:latin typeface="+mn-lt"/>
                <a:ea typeface="+mn-ea"/>
                <a:cs typeface="+mn-cs"/>
                <a:hlinkClick r:id="rId5"/>
              </a:rPr>
              <a:t>9.5.</a:t>
            </a:r>
            <a:r>
              <a:rPr lang="lv-LV" sz="1200" b="0" i="0" kern="1200">
                <a:solidFill>
                  <a:schemeClr val="tx1"/>
                </a:solidFill>
                <a:effectLst/>
                <a:latin typeface="+mn-lt"/>
                <a:ea typeface="+mn-ea"/>
                <a:cs typeface="+mn-cs"/>
              </a:rPr>
              <a:t> apakšpunktā minēto papildu uzsaukumu ietvaros projekts kopā ar šo noteikumu </a:t>
            </a:r>
            <a:r>
              <a:rPr lang="lv-LV" sz="1200" b="0" i="0" u="none" strike="noStrike" kern="1200">
                <a:solidFill>
                  <a:schemeClr val="tx1"/>
                </a:solidFill>
                <a:effectLst/>
                <a:latin typeface="+mn-lt"/>
                <a:ea typeface="+mn-ea"/>
                <a:cs typeface="+mn-cs"/>
                <a:hlinkClick r:id="rId6"/>
              </a:rPr>
              <a:t>20.3.1.</a:t>
            </a:r>
            <a:r>
              <a:rPr lang="lv-LV" sz="1200" b="0" i="0" kern="1200">
                <a:solidFill>
                  <a:schemeClr val="tx1"/>
                </a:solidFill>
                <a:effectLst/>
                <a:latin typeface="+mn-lt"/>
                <a:ea typeface="+mn-ea"/>
                <a:cs typeface="+mn-cs"/>
              </a:rPr>
              <a:t> apakšpunktā minēto projektu atbilst šo noteikumu </a:t>
            </a:r>
            <a:r>
              <a:rPr lang="lv-LV" sz="1200" b="0" i="0" u="none" strike="noStrike" kern="1200">
                <a:solidFill>
                  <a:schemeClr val="tx1"/>
                </a:solidFill>
                <a:effectLst/>
                <a:latin typeface="+mn-lt"/>
                <a:ea typeface="+mn-ea"/>
                <a:cs typeface="+mn-cs"/>
                <a:hlinkClick r:id="rId7"/>
              </a:rPr>
              <a:t>14.</a:t>
            </a:r>
            <a:r>
              <a:rPr lang="lv-LV" sz="1200" b="0" i="0" u="none" strike="noStrike" kern="1200" baseline="30000">
                <a:solidFill>
                  <a:schemeClr val="tx1"/>
                </a:solidFill>
                <a:effectLst/>
                <a:latin typeface="+mn-lt"/>
                <a:ea typeface="+mn-ea"/>
                <a:cs typeface="+mn-cs"/>
                <a:hlinkClick r:id="rId7"/>
              </a:rPr>
              <a:t>1</a:t>
            </a:r>
            <a:r>
              <a:rPr lang="lv-LV" sz="1200" b="0" i="0" kern="1200">
                <a:solidFill>
                  <a:schemeClr val="tx1"/>
                </a:solidFill>
                <a:effectLst/>
                <a:latin typeface="+mn-lt"/>
                <a:ea typeface="+mn-ea"/>
                <a:cs typeface="+mn-cs"/>
              </a:rPr>
              <a:t> punktam;</a:t>
            </a:r>
          </a:p>
          <a:p>
            <a:r>
              <a:rPr lang="lv-LV" sz="1200" b="0" i="0" kern="1200">
                <a:solidFill>
                  <a:schemeClr val="tx1"/>
                </a:solidFill>
                <a:effectLst/>
                <a:latin typeface="+mn-lt"/>
                <a:ea typeface="+mn-ea"/>
                <a:cs typeface="+mn-cs"/>
              </a:rPr>
              <a:t>20.3.3. īstenojot abus šo noteikumu </a:t>
            </a:r>
            <a:r>
              <a:rPr lang="lv-LV" sz="1200" b="0" i="0" u="none" strike="noStrike" kern="1200">
                <a:solidFill>
                  <a:schemeClr val="tx1"/>
                </a:solidFill>
                <a:effectLst/>
                <a:latin typeface="+mn-lt"/>
                <a:ea typeface="+mn-ea"/>
                <a:cs typeface="+mn-cs"/>
                <a:hlinkClick r:id="rId8"/>
              </a:rPr>
              <a:t>20.3.2.</a:t>
            </a:r>
            <a:r>
              <a:rPr lang="lv-LV" sz="1200" b="0" i="0" kern="1200">
                <a:solidFill>
                  <a:schemeClr val="tx1"/>
                </a:solidFill>
                <a:effectLst/>
                <a:latin typeface="+mn-lt"/>
                <a:ea typeface="+mn-ea"/>
                <a:cs typeface="+mn-cs"/>
              </a:rPr>
              <a:t> apakšpunktā minētos projektus, pasākuma atbalstu saņems visi dzīvojamās mājas dzīvokļu īpašumi.</a:t>
            </a:r>
          </a:p>
          <a:p>
            <a:r>
              <a:rPr lang="lv-LV" sz="1200" b="0" i="1" kern="1200">
                <a:solidFill>
                  <a:schemeClr val="tx1"/>
                </a:solidFill>
                <a:effectLst/>
                <a:latin typeface="+mn-lt"/>
                <a:ea typeface="+mn-ea"/>
                <a:cs typeface="+mn-cs"/>
              </a:rPr>
              <a:t>(Grozīts ar MK </a:t>
            </a:r>
            <a:r>
              <a:rPr lang="lv-LV" sz="1200" b="0" i="1" u="none" strike="noStrike" kern="1200">
                <a:solidFill>
                  <a:schemeClr val="tx1"/>
                </a:solidFill>
                <a:effectLst/>
                <a:latin typeface="+mn-lt"/>
                <a:ea typeface="+mn-ea"/>
                <a:cs typeface="+mn-cs"/>
                <a:hlinkClick r:id="rId4"/>
              </a:rPr>
              <a:t>22.07.2025.</a:t>
            </a:r>
            <a:r>
              <a:rPr lang="lv-LV" sz="1200" b="0" i="1" kern="1200">
                <a:solidFill>
                  <a:schemeClr val="tx1"/>
                </a:solidFill>
                <a:effectLst/>
                <a:latin typeface="+mn-lt"/>
                <a:ea typeface="+mn-ea"/>
                <a:cs typeface="+mn-cs"/>
              </a:rPr>
              <a:t> noteikumiem Nr. 463)</a:t>
            </a:r>
          </a:p>
          <a:p>
            <a:endParaRPr lang="lv-LV" altLang="lv-LV"/>
          </a:p>
        </p:txBody>
      </p:sp>
      <p:sp>
        <p:nvSpPr>
          <p:cNvPr id="14340" name="Slide Number Placeholder 3">
            <a:extLst>
              <a:ext uri="{FF2B5EF4-FFF2-40B4-BE49-F238E27FC236}">
                <a16:creationId xmlns:a16="http://schemas.microsoft.com/office/drawing/2014/main" id="{FD72EF75-A4C3-86EB-FCE3-C1CBCF07C2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9</a:t>
            </a:fld>
            <a:endParaRPr lang="lv-LV" altLang="en-US"/>
          </a:p>
        </p:txBody>
      </p:sp>
    </p:spTree>
    <p:extLst>
      <p:ext uri="{BB962C8B-B14F-4D97-AF65-F5344CB8AC3E}">
        <p14:creationId xmlns:p14="http://schemas.microsoft.com/office/powerpoint/2010/main" val="49964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AD6A5-47ED-6FC0-0005-44B50F34DA97}"/>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FE723AD-84D7-B468-A405-1853F6ABDB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663755B-A26D-DF9D-2C4C-BD88F36764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sz="1200" b="0" i="0" kern="1200">
                <a:solidFill>
                  <a:schemeClr val="tx1"/>
                </a:solidFill>
                <a:effectLst/>
                <a:latin typeface="+mn-lt"/>
                <a:ea typeface="+mn-ea"/>
                <a:cs typeface="+mn-cs"/>
              </a:rPr>
              <a:t>23. Projektu īsteno šo noteikumu 18. punktā minētajā dzīvojamā mājā (ēkā), kas atbilst šādiem nosacījumiem:</a:t>
            </a:r>
          </a:p>
          <a:p>
            <a:r>
              <a:rPr lang="lv-LV" sz="1200" b="0" i="0" kern="1200">
                <a:solidFill>
                  <a:schemeClr val="tx1"/>
                </a:solidFill>
                <a:effectLst/>
                <a:latin typeface="+mn-lt"/>
                <a:ea typeface="+mn-ea"/>
                <a:cs typeface="+mn-cs"/>
              </a:rPr>
              <a:t>…</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b="0" i="0" u="sng" kern="1200">
                <a:solidFill>
                  <a:schemeClr val="tx1"/>
                </a:solidFill>
                <a:effectLst/>
                <a:latin typeface="+mn-lt"/>
                <a:ea typeface="+mn-ea"/>
                <a:cs typeface="+mn-cs"/>
              </a:rPr>
              <a:t>23.3.</a:t>
            </a:r>
            <a:r>
              <a:rPr lang="lv-LV" sz="1200" b="0" i="0" u="sng" kern="1200" baseline="30000">
                <a:solidFill>
                  <a:schemeClr val="tx1"/>
                </a:solidFill>
                <a:effectLst/>
                <a:latin typeface="+mn-lt"/>
                <a:ea typeface="+mn-ea"/>
                <a:cs typeface="+mn-cs"/>
              </a:rPr>
              <a:t>1</a:t>
            </a:r>
            <a:r>
              <a:rPr lang="lv-LV" sz="1200" b="0" i="0" u="sng" kern="1200">
                <a:solidFill>
                  <a:schemeClr val="tx1"/>
                </a:solidFill>
                <a:effectLst/>
                <a:latin typeface="+mn-lt"/>
                <a:ea typeface="+mn-ea"/>
                <a:cs typeface="+mn-cs"/>
              </a:rPr>
              <a:t> šo noteikumu </a:t>
            </a:r>
            <a:r>
              <a:rPr lang="lv-LV" sz="1200" b="0" i="0" u="sng" strike="noStrike" kern="1200">
                <a:solidFill>
                  <a:schemeClr val="tx1"/>
                </a:solidFill>
                <a:effectLst/>
                <a:latin typeface="+mn-lt"/>
                <a:ea typeface="+mn-ea"/>
                <a:cs typeface="+mn-cs"/>
                <a:hlinkClick r:id="rId3"/>
              </a:rPr>
              <a:t>9.5.</a:t>
            </a:r>
            <a:r>
              <a:rPr lang="lv-LV" sz="1200" b="0" i="0" u="sng" kern="1200">
                <a:solidFill>
                  <a:schemeClr val="tx1"/>
                </a:solidFill>
                <a:effectLst/>
                <a:latin typeface="+mn-lt"/>
                <a:ea typeface="+mn-ea"/>
                <a:cs typeface="+mn-cs"/>
              </a:rPr>
              <a:t> apakšpunktā minēto papildu uzsaukumu ietvaros dzīvojamās mājas esošā siltumapgāde vismaz pēdējos trīs kalendāra gadus vismaz 50 procentu apmērā tika nodrošināta ar akmeņoglēm, kūdru vai biomasas cieto kurināmo</a:t>
            </a:r>
            <a:r>
              <a:rPr lang="lv-LV" sz="1200" b="0" i="0" kern="1200">
                <a:solidFill>
                  <a:schemeClr val="tx1"/>
                </a:solidFill>
                <a:effectLst/>
                <a:latin typeface="+mn-lt"/>
                <a:ea typeface="+mn-ea"/>
                <a:cs typeface="+mn-cs"/>
              </a:rPr>
              <a:t>. Ja uz projektu attiecināmajā dzīvojamā mājā, dzīvokļa īpašumā vai dzīvokļu īpašumos siltumapgādei papildus tiek patērēti citi energoresursi, kas nav akmeņogles, kūdra vai biomasa, tad:</a:t>
            </a:r>
            <a:endParaRPr lang="lv-LV" altLang="lv-LV"/>
          </a:p>
          <a:p>
            <a:r>
              <a:rPr lang="lv-LV" sz="1200" b="0" i="0" kern="1200">
                <a:solidFill>
                  <a:schemeClr val="tx1"/>
                </a:solidFill>
                <a:effectLst/>
                <a:latin typeface="+mn-lt"/>
                <a:ea typeface="+mn-ea"/>
                <a:cs typeface="+mn-cs"/>
              </a:rPr>
              <a:t>23.3.</a:t>
            </a:r>
            <a:r>
              <a:rPr lang="lv-LV" sz="1200" b="0" i="0" kern="1200" baseline="30000">
                <a:solidFill>
                  <a:schemeClr val="tx1"/>
                </a:solidFill>
                <a:effectLst/>
                <a:latin typeface="+mn-lt"/>
                <a:ea typeface="+mn-ea"/>
                <a:cs typeface="+mn-cs"/>
              </a:rPr>
              <a:t>1</a:t>
            </a:r>
            <a:r>
              <a:rPr lang="lv-LV" sz="1200" b="0" i="0" kern="1200">
                <a:solidFill>
                  <a:schemeClr val="tx1"/>
                </a:solidFill>
                <a:effectLst/>
                <a:latin typeface="+mn-lt"/>
                <a:ea typeface="+mn-ea"/>
                <a:cs typeface="+mn-cs"/>
              </a:rPr>
              <a:t>1. projekta ietvaros šo noteikumu </a:t>
            </a:r>
            <a:r>
              <a:rPr lang="lv-LV" sz="1200" b="0" i="0" u="none" strike="noStrike" kern="1200">
                <a:solidFill>
                  <a:schemeClr val="tx1"/>
                </a:solidFill>
                <a:effectLst/>
                <a:latin typeface="+mn-lt"/>
                <a:ea typeface="+mn-ea"/>
                <a:cs typeface="+mn-cs"/>
                <a:hlinkClick r:id="rId4"/>
              </a:rPr>
              <a:t>5.2.</a:t>
            </a:r>
            <a:r>
              <a:rPr lang="lv-LV" sz="1200" b="0" i="0" kern="1200">
                <a:solidFill>
                  <a:schemeClr val="tx1"/>
                </a:solidFill>
                <a:effectLst/>
                <a:latin typeface="+mn-lt"/>
                <a:ea typeface="+mn-ea"/>
                <a:cs typeface="+mn-cs"/>
              </a:rPr>
              <a:t> apakšpunktā minēto daļiņu PM</a:t>
            </a:r>
            <a:r>
              <a:rPr lang="lv-LV" sz="1200" b="0" i="0" kern="1200" baseline="-25000">
                <a:solidFill>
                  <a:schemeClr val="tx1"/>
                </a:solidFill>
                <a:effectLst/>
                <a:latin typeface="+mn-lt"/>
                <a:ea typeface="+mn-ea"/>
                <a:cs typeface="+mn-cs"/>
              </a:rPr>
              <a:t>2,5</a:t>
            </a:r>
            <a:r>
              <a:rPr lang="lv-LV" sz="1200" b="0" i="0" kern="1200">
                <a:solidFill>
                  <a:schemeClr val="tx1"/>
                </a:solidFill>
                <a:effectLst/>
                <a:latin typeface="+mn-lt"/>
                <a:ea typeface="+mn-ea"/>
                <a:cs typeface="+mn-cs"/>
              </a:rPr>
              <a:t> emisijas samazinājums sasniedz vismaz 0,01 tonnu gadā;</a:t>
            </a:r>
          </a:p>
          <a:p>
            <a:r>
              <a:rPr lang="lv-LV" sz="1200" b="0" i="0" kern="1200">
                <a:solidFill>
                  <a:schemeClr val="tx1"/>
                </a:solidFill>
                <a:effectLst/>
                <a:latin typeface="+mn-lt"/>
                <a:ea typeface="+mn-ea"/>
                <a:cs typeface="+mn-cs"/>
              </a:rPr>
              <a:t>23.3.</a:t>
            </a:r>
            <a:r>
              <a:rPr lang="lv-LV" sz="1200" b="0" i="0" kern="1200" baseline="30000">
                <a:solidFill>
                  <a:schemeClr val="tx1"/>
                </a:solidFill>
                <a:effectLst/>
                <a:latin typeface="+mn-lt"/>
                <a:ea typeface="+mn-ea"/>
                <a:cs typeface="+mn-cs"/>
              </a:rPr>
              <a:t>1</a:t>
            </a:r>
            <a:r>
              <a:rPr lang="lv-LV" sz="1200" b="0" i="0" kern="1200">
                <a:solidFill>
                  <a:schemeClr val="tx1"/>
                </a:solidFill>
                <a:effectLst/>
                <a:latin typeface="+mn-lt"/>
                <a:ea typeface="+mn-ea"/>
                <a:cs typeface="+mn-cs"/>
              </a:rPr>
              <a:t>2. projekta ietvaros netiek atbalstīta šo noteikumu </a:t>
            </a:r>
            <a:r>
              <a:rPr lang="lv-LV" sz="1200" b="0" i="0" u="none" strike="noStrike" kern="1200">
                <a:solidFill>
                  <a:schemeClr val="tx1"/>
                </a:solidFill>
                <a:effectLst/>
                <a:latin typeface="+mn-lt"/>
                <a:ea typeface="+mn-ea"/>
                <a:cs typeface="+mn-cs"/>
                <a:hlinkClick r:id="rId5"/>
              </a:rPr>
              <a:t>42.1.</a:t>
            </a:r>
            <a:r>
              <a:rPr lang="lv-LV" sz="1200" b="0" i="0" kern="1200">
                <a:solidFill>
                  <a:schemeClr val="tx1"/>
                </a:solidFill>
                <a:effectLst/>
                <a:latin typeface="+mn-lt"/>
                <a:ea typeface="+mn-ea"/>
                <a:cs typeface="+mn-cs"/>
              </a:rPr>
              <a:t> apakšpunktā minētā atbalstāmā darbība, ja dzīvojamās mājas, dzīvokļa īpašuma vai dzīvokļu īpašumu siltumapgādei tiek patērēta dabasgāze;</a:t>
            </a:r>
          </a:p>
          <a:p>
            <a:r>
              <a:rPr lang="lv-LV" sz="1200" b="0" i="1" kern="1200">
                <a:solidFill>
                  <a:schemeClr val="tx1"/>
                </a:solidFill>
                <a:effectLst/>
                <a:latin typeface="+mn-lt"/>
                <a:ea typeface="+mn-ea"/>
                <a:cs typeface="+mn-cs"/>
              </a:rPr>
              <a:t>(Grozīts ar MK </a:t>
            </a:r>
            <a:r>
              <a:rPr lang="lv-LV" sz="1200" b="0" i="1" u="none" strike="noStrike" kern="1200">
                <a:solidFill>
                  <a:schemeClr val="tx1"/>
                </a:solidFill>
                <a:effectLst/>
                <a:latin typeface="+mn-lt"/>
                <a:ea typeface="+mn-ea"/>
                <a:cs typeface="+mn-cs"/>
                <a:hlinkClick r:id="rId6"/>
              </a:rPr>
              <a:t>22.07.2025.</a:t>
            </a:r>
            <a:r>
              <a:rPr lang="lv-LV" sz="1200" b="0" i="1" kern="1200">
                <a:solidFill>
                  <a:schemeClr val="tx1"/>
                </a:solidFill>
                <a:effectLst/>
                <a:latin typeface="+mn-lt"/>
                <a:ea typeface="+mn-ea"/>
                <a:cs typeface="+mn-cs"/>
              </a:rPr>
              <a:t> noteikumiem Nr. 463)</a:t>
            </a:r>
          </a:p>
          <a:p>
            <a:endParaRPr lang="lv-LV" sz="1200" b="0" i="1" kern="1200">
              <a:solidFill>
                <a:schemeClr val="tx1"/>
              </a:solidFill>
              <a:effectLst/>
              <a:latin typeface="+mn-lt"/>
              <a:ea typeface="+mn-ea"/>
              <a:cs typeface="+mn-cs"/>
            </a:endParaRPr>
          </a:p>
          <a:p>
            <a:endParaRPr lang="lv-LV" sz="1200" b="0" i="1" kern="1200">
              <a:solidFill>
                <a:schemeClr val="tx1"/>
              </a:solidFill>
              <a:effectLst/>
              <a:latin typeface="+mn-lt"/>
              <a:ea typeface="+mn-ea"/>
              <a:cs typeface="+mn-cs"/>
            </a:endParaRPr>
          </a:p>
          <a:p>
            <a:r>
              <a:rPr lang="lv-LV" sz="1200" b="0" i="0" kern="1200">
                <a:solidFill>
                  <a:schemeClr val="tx1"/>
                </a:solidFill>
                <a:effectLst/>
                <a:latin typeface="+mn-lt"/>
                <a:ea typeface="+mn-ea"/>
                <a:cs typeface="+mn-cs"/>
              </a:rPr>
              <a:t>25. Projekta iesniegumā norādītās iekārtas uzstāda projekta iesniegumā norādītajā dzīvojamā mājā, vienā dzīvokļa īpašumā vai vairākos dzīvokļu īpašumos. Iekārtas var tikt uzstādītas </a:t>
            </a:r>
            <a:r>
              <a:rPr lang="lv-LV" sz="1200" b="0" i="0" u="sng" kern="1200">
                <a:solidFill>
                  <a:schemeClr val="tx1"/>
                </a:solidFill>
                <a:effectLst/>
                <a:latin typeface="+mn-lt"/>
                <a:ea typeface="+mn-ea"/>
                <a:cs typeface="+mn-cs"/>
              </a:rPr>
              <a:t>uz dzīvojamās mājas īpašnieku īpašumā esošās zemes, citā ēkā vai palīgēkā</a:t>
            </a:r>
            <a:r>
              <a:rPr lang="lv-LV" sz="1200" b="0" i="0" kern="1200">
                <a:solidFill>
                  <a:schemeClr val="tx1"/>
                </a:solidFill>
                <a:effectLst/>
                <a:latin typeface="+mn-lt"/>
                <a:ea typeface="+mn-ea"/>
                <a:cs typeface="+mn-cs"/>
              </a:rPr>
              <a:t>, ja projekta iesniegumam tiek pievienots projekta iesniedzēja vai pilnvarotās personas pamatojums un apliecinājums, ka iekārtu saražotā enerģija tiks izmantota tikai šo noteikumu </a:t>
            </a:r>
            <a:r>
              <a:rPr lang="lv-LV" sz="1200" b="0" i="0" u="none" strike="noStrike" kern="1200">
                <a:solidFill>
                  <a:schemeClr val="tx1"/>
                </a:solidFill>
                <a:effectLst/>
                <a:latin typeface="+mn-lt"/>
                <a:ea typeface="+mn-ea"/>
                <a:cs typeface="+mn-cs"/>
                <a:hlinkClick r:id="rId7"/>
              </a:rPr>
              <a:t>18.</a:t>
            </a:r>
            <a:r>
              <a:rPr lang="lv-LV" sz="1200" b="0" i="0" kern="1200">
                <a:solidFill>
                  <a:schemeClr val="tx1"/>
                </a:solidFill>
                <a:effectLst/>
                <a:latin typeface="+mn-lt"/>
                <a:ea typeface="+mn-ea"/>
                <a:cs typeface="+mn-cs"/>
              </a:rPr>
              <a:t> punktā minētajā dzīvojamā mājā vai šo noteikumu </a:t>
            </a:r>
            <a:r>
              <a:rPr lang="lv-LV" sz="1200" b="0" i="0" u="none" strike="noStrike" kern="1200">
                <a:solidFill>
                  <a:schemeClr val="tx1"/>
                </a:solidFill>
                <a:effectLst/>
                <a:latin typeface="+mn-lt"/>
                <a:ea typeface="+mn-ea"/>
                <a:cs typeface="+mn-cs"/>
                <a:hlinkClick r:id="rId8"/>
              </a:rPr>
              <a:t>19.</a:t>
            </a:r>
            <a:r>
              <a:rPr lang="lv-LV" sz="1200" b="0" i="0" kern="1200">
                <a:solidFill>
                  <a:schemeClr val="tx1"/>
                </a:solidFill>
                <a:effectLst/>
                <a:latin typeface="+mn-lt"/>
                <a:ea typeface="+mn-ea"/>
                <a:cs typeface="+mn-cs"/>
              </a:rPr>
              <a:t> vai </a:t>
            </a:r>
            <a:r>
              <a:rPr lang="lv-LV" sz="1200" b="0" i="0" u="none" strike="noStrike" kern="1200">
                <a:solidFill>
                  <a:schemeClr val="tx1"/>
                </a:solidFill>
                <a:effectLst/>
                <a:latin typeface="+mn-lt"/>
                <a:ea typeface="+mn-ea"/>
                <a:cs typeface="+mn-cs"/>
                <a:hlinkClick r:id="rId9"/>
              </a:rPr>
              <a:t>19.</a:t>
            </a:r>
            <a:r>
              <a:rPr lang="lv-LV" sz="1200" b="0" i="0" u="none" strike="noStrike" kern="1200" baseline="30000">
                <a:solidFill>
                  <a:schemeClr val="tx1"/>
                </a:solidFill>
                <a:effectLst/>
                <a:latin typeface="+mn-lt"/>
                <a:ea typeface="+mn-ea"/>
                <a:cs typeface="+mn-cs"/>
                <a:hlinkClick r:id="rId9"/>
              </a:rPr>
              <a:t>1</a:t>
            </a:r>
            <a:r>
              <a:rPr lang="lv-LV" sz="1200" b="0" i="0" kern="1200">
                <a:solidFill>
                  <a:schemeClr val="tx1"/>
                </a:solidFill>
                <a:effectLst/>
                <a:latin typeface="+mn-lt"/>
                <a:ea typeface="+mn-ea"/>
                <a:cs typeface="+mn-cs"/>
              </a:rPr>
              <a:t> punktā minētajā dzīvojamā mājā siltumenerģijas ražošanas iekārtas uzstādīšanas gadījumā, vai arī atbilstoši šo noteikumu </a:t>
            </a:r>
            <a:r>
              <a:rPr lang="lv-LV" sz="1200" b="0" i="0" u="none" strike="noStrike" kern="1200">
                <a:solidFill>
                  <a:schemeClr val="tx1"/>
                </a:solidFill>
                <a:effectLst/>
                <a:latin typeface="+mn-lt"/>
                <a:ea typeface="+mn-ea"/>
                <a:cs typeface="+mn-cs"/>
                <a:hlinkClick r:id="rId10"/>
              </a:rPr>
              <a:t>44.1.</a:t>
            </a:r>
            <a:r>
              <a:rPr lang="lv-LV" sz="1200" b="0" i="0" kern="1200">
                <a:solidFill>
                  <a:schemeClr val="tx1"/>
                </a:solidFill>
                <a:effectLst/>
                <a:latin typeface="+mn-lt"/>
                <a:ea typeface="+mn-ea"/>
                <a:cs typeface="+mn-cs"/>
              </a:rPr>
              <a:t> apakšpunktam elektroenerģijas ražošanas iekārtas uzstādīšanas gadījumā, nodrošinot dzīvojamās mājas, dzīvokļa īpašuma vai dzīvokļu īpašumu saražotās elektroenerģijas pašpatēriņu vismaz 80 % apmērā.</a:t>
            </a:r>
          </a:p>
          <a:p>
            <a:r>
              <a:rPr lang="lv-LV" sz="1200" b="0" i="1" kern="1200">
                <a:solidFill>
                  <a:schemeClr val="tx1"/>
                </a:solidFill>
                <a:effectLst/>
                <a:latin typeface="+mn-lt"/>
                <a:ea typeface="+mn-ea"/>
                <a:cs typeface="+mn-cs"/>
              </a:rPr>
              <a:t>(MK </a:t>
            </a:r>
            <a:r>
              <a:rPr lang="lv-LV" sz="1200" b="0" i="1" u="none" strike="noStrike" kern="1200">
                <a:solidFill>
                  <a:schemeClr val="tx1"/>
                </a:solidFill>
                <a:effectLst/>
                <a:latin typeface="+mn-lt"/>
                <a:ea typeface="+mn-ea"/>
                <a:cs typeface="+mn-cs"/>
                <a:hlinkClick r:id="rId6"/>
              </a:rPr>
              <a:t>22.07.2025.</a:t>
            </a:r>
            <a:r>
              <a:rPr lang="lv-LV" sz="1200" b="0" i="1" kern="1200">
                <a:solidFill>
                  <a:schemeClr val="tx1"/>
                </a:solidFill>
                <a:effectLst/>
                <a:latin typeface="+mn-lt"/>
                <a:ea typeface="+mn-ea"/>
                <a:cs typeface="+mn-cs"/>
              </a:rPr>
              <a:t> noteikumu Nr. 463 redakcijā)</a:t>
            </a:r>
          </a:p>
          <a:p>
            <a:endParaRPr lang="lv-LV" sz="1200" b="0" i="0" kern="1200">
              <a:solidFill>
                <a:schemeClr val="tx1"/>
              </a:solidFill>
              <a:effectLst/>
              <a:latin typeface="+mn-lt"/>
              <a:ea typeface="+mn-ea"/>
              <a:cs typeface="+mn-cs"/>
            </a:endParaRPr>
          </a:p>
        </p:txBody>
      </p:sp>
      <p:sp>
        <p:nvSpPr>
          <p:cNvPr id="14340" name="Slide Number Placeholder 3">
            <a:extLst>
              <a:ext uri="{FF2B5EF4-FFF2-40B4-BE49-F238E27FC236}">
                <a16:creationId xmlns:a16="http://schemas.microsoft.com/office/drawing/2014/main" id="{319E6FDE-66DD-1671-7E98-9796A56FC4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10</a:t>
            </a:fld>
            <a:endParaRPr lang="lv-LV" altLang="en-US"/>
          </a:p>
        </p:txBody>
      </p:sp>
    </p:spTree>
    <p:extLst>
      <p:ext uri="{BB962C8B-B14F-4D97-AF65-F5344CB8AC3E}">
        <p14:creationId xmlns:p14="http://schemas.microsoft.com/office/powerpoint/2010/main" val="1124545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F3B2330-8D40-4CC7-AACD-7FDE93399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1D3125F-3121-44D9-91C0-D1AAEA1AACF9}"/>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1" name="Picture 10" descr="A green rectangle in a black background&#10;&#10;Description automatically generated">
            <a:extLst>
              <a:ext uri="{FF2B5EF4-FFF2-40B4-BE49-F238E27FC236}">
                <a16:creationId xmlns:a16="http://schemas.microsoft.com/office/drawing/2014/main" id="{217BAA24-0938-1212-EFAF-48B88F6DF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187511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Slide">
    <p:bg>
      <p:bgRef idx="1001">
        <a:schemeClr val="bg1"/>
      </p:bgRef>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0078CB8-9F04-1306-34C1-BCE3FB9C633A}"/>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6313"/>
          <a:stretch/>
        </p:blipFill>
        <p:spPr bwMode="auto">
          <a:xfrm>
            <a:off x="0" y="1"/>
            <a:ext cx="1305171" cy="12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50176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7600" y="381000"/>
            <a:ext cx="8128000" cy="1036642"/>
          </a:xfrm>
        </p:spPr>
        <p:txBody>
          <a:bodyPr>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3876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3876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92FF160-168F-490B-AC1D-06E99DC56A5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39875286-5561-EC57-BFF0-9E6F1105C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23593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C624CB8-D7E2-446F-853A-AC8E48C8A1A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0C4748C0-97F6-4124-ABAA-BC179355A8D9}" type="slidenum">
              <a:rPr lang="en-US" altLang="en-US"/>
              <a:pPr>
                <a:defRPr/>
              </a:pPr>
              <a:t>‹#›</a:t>
            </a:fld>
            <a:endParaRPr lang="en-US" altLang="en-US"/>
          </a:p>
        </p:txBody>
      </p:sp>
      <p:pic>
        <p:nvPicPr>
          <p:cNvPr id="4" name="Picture 3" descr="A green rectangle in a black background&#10;&#10;Description automatically generated">
            <a:extLst>
              <a:ext uri="{FF2B5EF4-FFF2-40B4-BE49-F238E27FC236}">
                <a16:creationId xmlns:a16="http://schemas.microsoft.com/office/drawing/2014/main" id="{679FFAD7-9E25-2B28-4CB3-4C6B0C96C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0993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826A0304-7DE6-484F-9DBB-CC405F9980FF}"/>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EC86103-D66E-4E9A-96C5-D6C35700C8C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0CCF6CF9-D138-CA5D-4F1A-87F4F29ACB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12166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256AB623-E671-40A3-8816-C4F3AC781D5E}"/>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3C07DC74-23A1-4829-ADFE-D6078EEF1E7E}"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E203FFA5-1D36-5611-C122-BC4DB2018A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414128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72672629-D088-400F-9280-083D0A2D3E6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2535878-322B-41E6-819E-6EE0C5A9D2A1}"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60946E85-E6F8-F79F-301F-E7FBFF54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100340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A913227E-8DB4-4AF7-B2D1-7C8C29588E2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88FE3F0-7E1D-4EA7-B976-908B0D4601A8}" type="slidenum">
              <a:rPr lang="en-US" altLang="en-US"/>
              <a:pPr>
                <a:defRPr/>
              </a:pPr>
              <a:t>‹#›</a:t>
            </a:fld>
            <a:endParaRPr lang="en-US" altLang="en-US"/>
          </a:p>
        </p:txBody>
      </p:sp>
      <p:pic>
        <p:nvPicPr>
          <p:cNvPr id="2" name="Picture 1" descr="A green rectangle in a black background&#10;&#10;Description automatically generated">
            <a:extLst>
              <a:ext uri="{FF2B5EF4-FFF2-40B4-BE49-F238E27FC236}">
                <a16:creationId xmlns:a16="http://schemas.microsoft.com/office/drawing/2014/main" id="{25E63217-F718-2FEA-3681-4FEBEE042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94610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5C0D2F1F-BD73-479C-B027-B3AB99A295F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BAFD0658-85EC-4BDE-800A-C42156FBEBD6}"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137AFF0A-B088-9B5A-815B-644919980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209001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3FAA031-9D79-4CB3-A2AE-314FE08CE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descr="A green rectangle in a black background&#10;&#10;Description automatically generated">
            <a:extLst>
              <a:ext uri="{FF2B5EF4-FFF2-40B4-BE49-F238E27FC236}">
                <a16:creationId xmlns:a16="http://schemas.microsoft.com/office/drawing/2014/main" id="{A2632C4A-8CA7-A388-4FB5-51EFAED0D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45546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04DA1C-108B-4B9A-9E15-7AFB00F27D0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5AA6B3FB-7A0A-4DEE-8514-B2571401BF7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4D77352-6957-4DCA-8333-0B27B383CA07}"/>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413C3402-B4CF-4E0A-B1AC-58845FAEBFE8}" type="datetime1">
              <a:rPr lang="en-US"/>
              <a:pPr>
                <a:defRPr/>
              </a:pPr>
              <a:t>8/14/2025</a:t>
            </a:fld>
            <a:endParaRPr lang="en-US"/>
          </a:p>
        </p:txBody>
      </p:sp>
      <p:sp>
        <p:nvSpPr>
          <p:cNvPr id="5" name="Footer Placeholder 4">
            <a:extLst>
              <a:ext uri="{FF2B5EF4-FFF2-40B4-BE49-F238E27FC236}">
                <a16:creationId xmlns:a16="http://schemas.microsoft.com/office/drawing/2014/main" id="{634BA068-C847-4FA5-913B-D95A006B8671}"/>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ED76D76-89D7-49E5-84B6-872233876D42}"/>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97B9F516-C71F-41B2-988A-4CDDC11D72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3" r:id="rId10"/>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fla.gov.lv/lv/media/21137/download?attach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fla.gov.lv/lv/media/21098/download?attach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cid:image011.png@01D9A8E1.9CACD260" TargetMode="External"/><Relationship Id="rId3" Type="http://schemas.openxmlformats.org/officeDocument/2006/relationships/hyperlink" Target="https://www.varam.gov.lv/lv" TargetMode="External"/><Relationship Id="rId7" Type="http://schemas.openxmlformats.org/officeDocument/2006/relationships/image" Target="cid:image006.png@01D9A8E1.9CACD260" TargetMode="External"/><Relationship Id="rId12" Type="http://schemas.openxmlformats.org/officeDocument/2006/relationships/image" Target="../media/image39.png"/><Relationship Id="rId2" Type="http://schemas.openxmlformats.org/officeDocument/2006/relationships/hyperlink" Target="mailto:edgars.garkajis@varam.gov.lv" TargetMode="Externa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hyperlink" Target="https://www.linkedin.com/company/vides-aizsardz%C4%ABbas-un-re%C4%A3ion%C4%81l%C4%81s-att%C4%ABst%C4%ABbas-ministrija/" TargetMode="External"/><Relationship Id="rId4" Type="http://schemas.openxmlformats.org/officeDocument/2006/relationships/hyperlink" Target="https://twitter.com/VARAM_Latvija" TargetMode="External"/><Relationship Id="rId9" Type="http://schemas.openxmlformats.org/officeDocument/2006/relationships/image" Target="cid:image007.png@01D9A8E1.9CACD2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cfla.gov.lv/lv/media/21092/download?attach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ikumi.lv/ta/id/315654-administrativo-teritoriju-un-apdzivoto-vietu-likums"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0.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6D11E9C-CF79-4D5A-ACC4-7705ED940450}"/>
              </a:ext>
            </a:extLst>
          </p:cNvPr>
          <p:cNvSpPr>
            <a:spLocks noGrp="1"/>
          </p:cNvSpPr>
          <p:nvPr>
            <p:ph type="title"/>
          </p:nvPr>
        </p:nvSpPr>
        <p:spPr>
          <a:xfrm>
            <a:off x="914400" y="3225800"/>
            <a:ext cx="10363200" cy="960438"/>
          </a:xfrm>
        </p:spPr>
        <p:txBody>
          <a:bodyPr>
            <a:noAutofit/>
          </a:bodyPr>
          <a:lstStyle/>
          <a:p>
            <a:pPr>
              <a:defRPr/>
            </a:pPr>
            <a:br>
              <a:rPr lang="lv-LV" sz="3600" kern="0">
                <a:solidFill>
                  <a:srgbClr val="29702A"/>
                </a:solidFill>
                <a:cs typeface="Times New Roman" panose="02020603050405020304" pitchFamily="18" charset="0"/>
              </a:rPr>
            </a:br>
            <a:br>
              <a:rPr lang="lv-LV" sz="2800" kern="0">
                <a:cs typeface="Times New Roman" panose="02020603050405020304" pitchFamily="18" charset="0"/>
              </a:rPr>
            </a:br>
            <a:br>
              <a:rPr lang="lv-LV" altLang="lv-LV" sz="2800"/>
            </a:br>
            <a:endParaRPr lang="lv-LV" altLang="en-US" sz="2800"/>
          </a:p>
        </p:txBody>
      </p:sp>
      <p:sp>
        <p:nvSpPr>
          <p:cNvPr id="12291" name="Text Placeholder 1">
            <a:extLst>
              <a:ext uri="{FF2B5EF4-FFF2-40B4-BE49-F238E27FC236}">
                <a16:creationId xmlns:a16="http://schemas.microsoft.com/office/drawing/2014/main" id="{9C4C4168-1664-40F9-913D-5774AD39AD7A}"/>
              </a:ext>
            </a:extLst>
          </p:cNvPr>
          <p:cNvSpPr>
            <a:spLocks noGrp="1"/>
          </p:cNvSpPr>
          <p:nvPr>
            <p:ph type="body" sz="quarter" idx="10"/>
          </p:nvPr>
        </p:nvSpPr>
        <p:spPr>
          <a:xfrm>
            <a:off x="82826" y="3184122"/>
            <a:ext cx="12026348" cy="1387537"/>
          </a:xfrm>
        </p:spPr>
        <p:txBody>
          <a:bodyPr wrap="square">
            <a:spAutoFit/>
          </a:bodyPr>
          <a:lstStyle/>
          <a:p>
            <a:r>
              <a:rPr lang="lv-LV" altLang="lv-LV" sz="2000" b="1" dirty="0">
                <a:solidFill>
                  <a:srgbClr val="29702A"/>
                </a:solidFill>
                <a:latin typeface="Verdana"/>
                <a:ea typeface="Verdana"/>
              </a:rPr>
              <a:t>2.2.3.6. pasākuma “Gaisa piesārņojumu mazinošu pasākumu īstenošana, uzlabojot mājsaimniecību siltumapgādes sistēmas” 5. uzsaukuma projektu atlases</a:t>
            </a:r>
            <a:endParaRPr lang="lv-LV" sz="1200" dirty="0"/>
          </a:p>
          <a:p>
            <a:r>
              <a:rPr lang="lv-LV" sz="2000" b="1" dirty="0">
                <a:solidFill>
                  <a:srgbClr val="29702A"/>
                </a:solidFill>
                <a:latin typeface="Verdana"/>
                <a:ea typeface="Verdana"/>
              </a:rPr>
              <a:t>vispārīgie atbalsta programmas nosacījumi, t.sk. izmaiņas normatīvajā regulējumā</a:t>
            </a:r>
            <a:endParaRPr lang="lv-LV" altLang="lv-LV" sz="2000" b="1" dirty="0">
              <a:solidFill>
                <a:srgbClr val="29702A"/>
              </a:solidFill>
              <a:latin typeface="Verdana"/>
              <a:ea typeface="Verdana"/>
            </a:endParaRPr>
          </a:p>
        </p:txBody>
      </p:sp>
      <p:sp>
        <p:nvSpPr>
          <p:cNvPr id="12292" name="Text Placeholder 2">
            <a:extLst>
              <a:ext uri="{FF2B5EF4-FFF2-40B4-BE49-F238E27FC236}">
                <a16:creationId xmlns:a16="http://schemas.microsoft.com/office/drawing/2014/main" id="{BA5D4051-60C8-4C38-95E3-0A5B1D78DCC1}"/>
              </a:ext>
            </a:extLst>
          </p:cNvPr>
          <p:cNvSpPr>
            <a:spLocks noGrp="1"/>
          </p:cNvSpPr>
          <p:nvPr>
            <p:ph type="body" sz="quarter" idx="11"/>
          </p:nvPr>
        </p:nvSpPr>
        <p:spPr>
          <a:xfrm>
            <a:off x="914400" y="6291539"/>
            <a:ext cx="10363200" cy="639762"/>
          </a:xfrm>
        </p:spPr>
        <p:txBody>
          <a:bodyPr/>
          <a:lstStyle/>
          <a:p>
            <a:r>
              <a:rPr lang="lv-LV" dirty="0">
                <a:latin typeface="Verdana"/>
                <a:ea typeface="Verdana"/>
              </a:rPr>
              <a:t>2025. gada 14. augusts</a:t>
            </a:r>
            <a:endParaRPr lang="lv-LV" altLang="lv-LV" dirty="0">
              <a:latin typeface="Verdana"/>
              <a:ea typeface="Verdana"/>
            </a:endParaRPr>
          </a:p>
        </p:txBody>
      </p:sp>
      <p:pic>
        <p:nvPicPr>
          <p:cNvPr id="2" name="Picture 2" descr="A picture containing shape&#10;&#10;Description automatically generated">
            <a:extLst>
              <a:ext uri="{FF2B5EF4-FFF2-40B4-BE49-F238E27FC236}">
                <a16:creationId xmlns:a16="http://schemas.microsoft.com/office/drawing/2014/main" id="{52DB7D8C-FBD2-3014-2E6F-D785832D0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4654827"/>
            <a:ext cx="1490662"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A picture containing icon&#10;&#10;Description automatically generated">
            <a:extLst>
              <a:ext uri="{FF2B5EF4-FFF2-40B4-BE49-F238E27FC236}">
                <a16:creationId xmlns:a16="http://schemas.microsoft.com/office/drawing/2014/main" id="{226AA7C9-98B3-AFF1-6841-83D26F74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199" y="4770405"/>
            <a:ext cx="10334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FC6A3-F29D-0485-E4D0-35C2094F5BFC}"/>
            </a:ext>
          </a:extLst>
        </p:cNvPr>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04AFDED3-14EA-4DE2-88A7-250DA7C79124}"/>
              </a:ext>
            </a:extLst>
          </p:cNvPr>
          <p:cNvSpPr>
            <a:spLocks noGrp="1"/>
          </p:cNvSpPr>
          <p:nvPr>
            <p:ph idx="1"/>
          </p:nvPr>
        </p:nvSpPr>
        <p:spPr>
          <a:xfrm>
            <a:off x="3207271" y="1908810"/>
            <a:ext cx="8656938" cy="2496935"/>
          </a:xfrm>
        </p:spPr>
        <p:txBody>
          <a:bodyPr>
            <a:noAutofit/>
          </a:bodyPr>
          <a:lstStyle/>
          <a:p>
            <a:pPr algn="just">
              <a:lnSpc>
                <a:spcPct val="107000"/>
              </a:lnSpc>
              <a:spcAft>
                <a:spcPts val="600"/>
              </a:spcAft>
              <a:buClr>
                <a:srgbClr val="29702A"/>
              </a:buClr>
            </a:pPr>
            <a:r>
              <a:rPr lang="lv-LV" altLang="lv-LV" sz="1700" b="1" dirty="0">
                <a:solidFill>
                  <a:srgbClr val="254061"/>
                </a:solidFill>
                <a:cs typeface="Times New Roman" panose="02020603050405020304" pitchFamily="18" charset="0"/>
              </a:rPr>
              <a:t>5. uzsaukumā pieļaujams, ka visas dzīvojamās mājas esošā siltumapgāde vismaz pēdējos trīs kalendāra gadus vismaz 50 procentu apmērā tika nodrošināta ar akmeņoglēm, kūdru vai biomasas cieto kurināmo. Ja izpildās 50 % nosacījums un ir patērēti arī citi energoresursi:</a:t>
            </a:r>
          </a:p>
          <a:p>
            <a:pPr algn="just">
              <a:lnSpc>
                <a:spcPct val="107000"/>
              </a:lnSpc>
              <a:spcAft>
                <a:spcPts val="600"/>
              </a:spcAft>
              <a:buClr>
                <a:srgbClr val="29702A"/>
              </a:buClr>
            </a:pPr>
            <a:r>
              <a:rPr lang="lv-LV" altLang="lv-LV" sz="1700" dirty="0">
                <a:solidFill>
                  <a:srgbClr val="254061"/>
                </a:solidFill>
                <a:cs typeface="Times New Roman" panose="02020603050405020304" pitchFamily="18" charset="0"/>
              </a:rPr>
              <a:t>- PM</a:t>
            </a:r>
            <a:r>
              <a:rPr lang="lv-LV" altLang="lv-LV" sz="1700" baseline="-25000" dirty="0">
                <a:solidFill>
                  <a:srgbClr val="254061"/>
                </a:solidFill>
                <a:cs typeface="Times New Roman" panose="02020603050405020304" pitchFamily="18" charset="0"/>
              </a:rPr>
              <a:t>2,5</a:t>
            </a:r>
            <a:r>
              <a:rPr lang="lv-LV" altLang="lv-LV" sz="1700" dirty="0">
                <a:solidFill>
                  <a:srgbClr val="254061"/>
                </a:solidFill>
                <a:cs typeface="Times New Roman" panose="02020603050405020304" pitchFamily="18" charset="0"/>
              </a:rPr>
              <a:t> emisijas samazinājums projektā sasniedz vismaz 0,01 tonnu gadā</a:t>
            </a:r>
          </a:p>
          <a:p>
            <a:pPr algn="just">
              <a:lnSpc>
                <a:spcPct val="107000"/>
              </a:lnSpc>
              <a:spcAft>
                <a:spcPts val="600"/>
              </a:spcAft>
              <a:buClr>
                <a:srgbClr val="29702A"/>
              </a:buClr>
            </a:pPr>
            <a:r>
              <a:rPr lang="lv-LV" altLang="lv-LV" sz="1700" dirty="0">
                <a:solidFill>
                  <a:srgbClr val="FF0000"/>
                </a:solidFill>
                <a:cs typeface="Times New Roman" panose="02020603050405020304" pitchFamily="18" charset="0"/>
              </a:rPr>
              <a:t>- Ja siltumapgādei ir patērēta arī dabasgāze, projekta ietvaros netiek atbalstīta granulu katla iegāde</a:t>
            </a:r>
            <a:endParaRPr lang="lv-LV" altLang="lv-LV" sz="1700" dirty="0">
              <a:cs typeface="Times New Roman" panose="02020603050405020304" pitchFamily="18" charset="0"/>
            </a:endParaRPr>
          </a:p>
        </p:txBody>
      </p:sp>
      <p:sp>
        <p:nvSpPr>
          <p:cNvPr id="13316" name="Slide Number Placeholder 5">
            <a:extLst>
              <a:ext uri="{FF2B5EF4-FFF2-40B4-BE49-F238E27FC236}">
                <a16:creationId xmlns:a16="http://schemas.microsoft.com/office/drawing/2014/main" id="{37F74CA2-3859-3D7C-9229-2E951545D751}"/>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10</a:t>
            </a:fld>
            <a:endParaRPr lang="en-US" altLang="en-US" sz="1000">
              <a:solidFill>
                <a:srgbClr val="898989"/>
              </a:solidFill>
              <a:latin typeface="Verdana" panose="020B0604030504040204" pitchFamily="34" charset="0"/>
            </a:endParaRPr>
          </a:p>
        </p:txBody>
      </p:sp>
      <p:sp>
        <p:nvSpPr>
          <p:cNvPr id="18" name="TextBox 17">
            <a:extLst>
              <a:ext uri="{FF2B5EF4-FFF2-40B4-BE49-F238E27FC236}">
                <a16:creationId xmlns:a16="http://schemas.microsoft.com/office/drawing/2014/main" id="{2C527C78-1913-C05D-7E58-BCE7E0FA8EC3}"/>
              </a:ext>
            </a:extLst>
          </p:cNvPr>
          <p:cNvSpPr txBox="1"/>
          <p:nvPr/>
        </p:nvSpPr>
        <p:spPr>
          <a:xfrm>
            <a:off x="1515677" y="662850"/>
            <a:ext cx="9716093" cy="954107"/>
          </a:xfrm>
          <a:prstGeom prst="rect">
            <a:avLst/>
          </a:prstGeom>
          <a:noFill/>
        </p:spPr>
        <p:txBody>
          <a:bodyPr wrap="square" rtlCol="0">
            <a:spAutoFit/>
          </a:bodyPr>
          <a:lstStyle/>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Pasākuma regulējuma izmaiņas uz </a:t>
            </a:r>
          </a:p>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5. uzsaukumu [4]</a:t>
            </a:r>
          </a:p>
        </p:txBody>
      </p:sp>
      <p:sp>
        <p:nvSpPr>
          <p:cNvPr id="20" name="Content Placeholder 1">
            <a:extLst>
              <a:ext uri="{FF2B5EF4-FFF2-40B4-BE49-F238E27FC236}">
                <a16:creationId xmlns:a16="http://schemas.microsoft.com/office/drawing/2014/main" id="{9B1DE3FC-6B77-BB4A-F4E7-42BD552C81D3}"/>
              </a:ext>
            </a:extLst>
          </p:cNvPr>
          <p:cNvSpPr txBox="1">
            <a:spLocks/>
          </p:cNvSpPr>
          <p:nvPr/>
        </p:nvSpPr>
        <p:spPr bwMode="auto">
          <a:xfrm>
            <a:off x="3207271" y="5127133"/>
            <a:ext cx="8656938" cy="104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lnSpcReduction="2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07000"/>
              </a:lnSpc>
              <a:spcAft>
                <a:spcPts val="600"/>
              </a:spcAft>
              <a:buClr>
                <a:srgbClr val="29702A"/>
              </a:buClr>
            </a:pPr>
            <a:r>
              <a:rPr lang="lv-LV" altLang="lv-LV" sz="2400" b="1" dirty="0">
                <a:solidFill>
                  <a:srgbClr val="254061"/>
                </a:solidFill>
                <a:cs typeface="Times New Roman" panose="02020603050405020304" pitchFamily="18" charset="0"/>
              </a:rPr>
              <a:t>Paplašinātas iekārtu uzstādīšanas vietas savā īpašumā projekta īstenošanas adresē (arī citās palīgēkās un dzīvojamās mājās)</a:t>
            </a:r>
            <a:endParaRPr lang="lv-LV" altLang="lv-LV" sz="2400" dirty="0">
              <a:cs typeface="Times New Roman" panose="02020603050405020304" pitchFamily="18" charset="0"/>
            </a:endParaRPr>
          </a:p>
        </p:txBody>
      </p:sp>
      <p:sp>
        <p:nvSpPr>
          <p:cNvPr id="19" name="Freeform 7">
            <a:extLst>
              <a:ext uri="{FF2B5EF4-FFF2-40B4-BE49-F238E27FC236}">
                <a16:creationId xmlns:a16="http://schemas.microsoft.com/office/drawing/2014/main" id="{143FD2C8-F242-D306-70BB-38D456CF99BC}"/>
              </a:ext>
            </a:extLst>
          </p:cNvPr>
          <p:cNvSpPr>
            <a:spLocks/>
          </p:cNvSpPr>
          <p:nvPr/>
        </p:nvSpPr>
        <p:spPr bwMode="auto">
          <a:xfrm>
            <a:off x="508956" y="2084345"/>
            <a:ext cx="2013442" cy="1690267"/>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chemeClr val="accent4">
              <a:lumMod val="75000"/>
            </a:schemeClr>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sp>
        <p:nvSpPr>
          <p:cNvPr id="60" name="Freeform 7">
            <a:extLst>
              <a:ext uri="{FF2B5EF4-FFF2-40B4-BE49-F238E27FC236}">
                <a16:creationId xmlns:a16="http://schemas.microsoft.com/office/drawing/2014/main" id="{6421AC4E-B929-1E67-929E-9A6E67355325}"/>
              </a:ext>
            </a:extLst>
          </p:cNvPr>
          <p:cNvSpPr>
            <a:spLocks/>
          </p:cNvSpPr>
          <p:nvPr/>
        </p:nvSpPr>
        <p:spPr bwMode="auto">
          <a:xfrm>
            <a:off x="417716" y="4524136"/>
            <a:ext cx="2222839" cy="1800464"/>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rgbClr val="92D050"/>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sp>
        <p:nvSpPr>
          <p:cNvPr id="62" name="Rounded Rectangle 10">
            <a:extLst>
              <a:ext uri="{FF2B5EF4-FFF2-40B4-BE49-F238E27FC236}">
                <a16:creationId xmlns:a16="http://schemas.microsoft.com/office/drawing/2014/main" id="{580F881F-7A6C-3453-5C18-FC1E3D7A6AD6}"/>
              </a:ext>
            </a:extLst>
          </p:cNvPr>
          <p:cNvSpPr/>
          <p:nvPr/>
        </p:nvSpPr>
        <p:spPr>
          <a:xfrm>
            <a:off x="3099942" y="1804003"/>
            <a:ext cx="8894491" cy="2706451"/>
          </a:xfrm>
          <a:prstGeom prst="roundRect">
            <a:avLst>
              <a:gd name="adj" fmla="val 9513"/>
            </a:avLst>
          </a:prstGeom>
          <a:noFill/>
          <a:ln w="28575">
            <a:solidFill>
              <a:schemeClr val="accent4">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63" name="Rounded Rectangle 10">
            <a:extLst>
              <a:ext uri="{FF2B5EF4-FFF2-40B4-BE49-F238E27FC236}">
                <a16:creationId xmlns:a16="http://schemas.microsoft.com/office/drawing/2014/main" id="{0FBA6EB0-0725-C070-EDA6-72A8FB6CBDA3}"/>
              </a:ext>
            </a:extLst>
          </p:cNvPr>
          <p:cNvSpPr/>
          <p:nvPr/>
        </p:nvSpPr>
        <p:spPr>
          <a:xfrm>
            <a:off x="3088495" y="4806273"/>
            <a:ext cx="8894490" cy="1518327"/>
          </a:xfrm>
          <a:prstGeom prst="roundRect">
            <a:avLst>
              <a:gd name="adj" fmla="val 9513"/>
            </a:avLst>
          </a:prstGeom>
          <a:noFill/>
          <a:ln w="28575">
            <a:solidFill>
              <a:srgbClr val="92D050"/>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pic>
        <p:nvPicPr>
          <p:cNvPr id="13312" name="Graphic 13311" descr="Fire outline">
            <a:extLst>
              <a:ext uri="{FF2B5EF4-FFF2-40B4-BE49-F238E27FC236}">
                <a16:creationId xmlns:a16="http://schemas.microsoft.com/office/drawing/2014/main" id="{C61AFC3F-B77B-F6D6-8D06-356B896E06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7457" y="2495175"/>
            <a:ext cx="716440" cy="716439"/>
          </a:xfrm>
          <a:prstGeom prst="rect">
            <a:avLst/>
          </a:prstGeom>
          <a:effectLst/>
        </p:spPr>
      </p:pic>
      <p:grpSp>
        <p:nvGrpSpPr>
          <p:cNvPr id="13313" name="Google Shape;9665;p77">
            <a:extLst>
              <a:ext uri="{FF2B5EF4-FFF2-40B4-BE49-F238E27FC236}">
                <a16:creationId xmlns:a16="http://schemas.microsoft.com/office/drawing/2014/main" id="{A967B24B-6896-1EE1-2292-9BB7C979D2A5}"/>
              </a:ext>
            </a:extLst>
          </p:cNvPr>
          <p:cNvGrpSpPr/>
          <p:nvPr/>
        </p:nvGrpSpPr>
        <p:grpSpPr>
          <a:xfrm>
            <a:off x="1272091" y="5187614"/>
            <a:ext cx="487171" cy="491982"/>
            <a:chOff x="-59100700" y="1911950"/>
            <a:chExt cx="315875" cy="319000"/>
          </a:xfrm>
          <a:solidFill>
            <a:schemeClr val="bg1"/>
          </a:solidFill>
        </p:grpSpPr>
        <p:sp>
          <p:nvSpPr>
            <p:cNvPr id="13314" name="Google Shape;9666;p77">
              <a:extLst>
                <a:ext uri="{FF2B5EF4-FFF2-40B4-BE49-F238E27FC236}">
                  <a16:creationId xmlns:a16="http://schemas.microsoft.com/office/drawing/2014/main" id="{7BF1EA57-47AD-43FC-D498-DD022920CEB4}"/>
                </a:ext>
              </a:extLst>
            </p:cNvPr>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3317" name="Google Shape;9667;p77">
              <a:extLst>
                <a:ext uri="{FF2B5EF4-FFF2-40B4-BE49-F238E27FC236}">
                  <a16:creationId xmlns:a16="http://schemas.microsoft.com/office/drawing/2014/main" id="{B9098908-32B1-A074-D283-3F35369DB28A}"/>
                </a:ext>
              </a:extLst>
            </p:cNvPr>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3318" name="Google Shape;9668;p77">
              <a:extLst>
                <a:ext uri="{FF2B5EF4-FFF2-40B4-BE49-F238E27FC236}">
                  <a16:creationId xmlns:a16="http://schemas.microsoft.com/office/drawing/2014/main" id="{E1CAE810-F9F4-92E8-41B3-C4920DB8CCA4}"/>
                </a:ext>
              </a:extLst>
            </p:cNvPr>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3319" name="Google Shape;9669;p77">
              <a:extLst>
                <a:ext uri="{FF2B5EF4-FFF2-40B4-BE49-F238E27FC236}">
                  <a16:creationId xmlns:a16="http://schemas.microsoft.com/office/drawing/2014/main" id="{69DF11FF-A4F1-10BE-9B7D-95CD2291AECC}"/>
                </a:ext>
              </a:extLst>
            </p:cNvPr>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3320" name="Google Shape;9670;p77">
              <a:extLst>
                <a:ext uri="{FF2B5EF4-FFF2-40B4-BE49-F238E27FC236}">
                  <a16:creationId xmlns:a16="http://schemas.microsoft.com/office/drawing/2014/main" id="{21FB567C-E6B2-B3D6-037D-925EA24CF3FE}"/>
                </a:ext>
              </a:extLst>
            </p:cNvPr>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3321" name="Google Shape;9671;p77">
              <a:extLst>
                <a:ext uri="{FF2B5EF4-FFF2-40B4-BE49-F238E27FC236}">
                  <a16:creationId xmlns:a16="http://schemas.microsoft.com/office/drawing/2014/main" id="{8BBF3F25-9FD6-3143-7334-861685563F93}"/>
                </a:ext>
              </a:extLst>
            </p:cNvPr>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3322" name="Google Shape;9672;p77">
              <a:extLst>
                <a:ext uri="{FF2B5EF4-FFF2-40B4-BE49-F238E27FC236}">
                  <a16:creationId xmlns:a16="http://schemas.microsoft.com/office/drawing/2014/main" id="{ED39A886-A714-E74D-5B70-DDADFF38C89A}"/>
                </a:ext>
              </a:extLst>
            </p:cNvPr>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3323" name="Google Shape;9673;p77">
              <a:extLst>
                <a:ext uri="{FF2B5EF4-FFF2-40B4-BE49-F238E27FC236}">
                  <a16:creationId xmlns:a16="http://schemas.microsoft.com/office/drawing/2014/main" id="{64979597-A9D1-A8C1-C98A-8C6BC7CABA8F}"/>
                </a:ext>
              </a:extLst>
            </p:cNvPr>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3324" name="Google Shape;9674;p77">
              <a:extLst>
                <a:ext uri="{FF2B5EF4-FFF2-40B4-BE49-F238E27FC236}">
                  <a16:creationId xmlns:a16="http://schemas.microsoft.com/office/drawing/2014/main" id="{A07A4E08-2991-B77E-28DB-230A12E0C338}"/>
                </a:ext>
              </a:extLst>
            </p:cNvPr>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3325" name="Google Shape;9675;p77">
              <a:extLst>
                <a:ext uri="{FF2B5EF4-FFF2-40B4-BE49-F238E27FC236}">
                  <a16:creationId xmlns:a16="http://schemas.microsoft.com/office/drawing/2014/main" id="{EDB84FE7-7C6D-B4A3-4B33-60ABDEFB428E}"/>
                </a:ext>
              </a:extLst>
            </p:cNvPr>
            <p:cNvSpPr/>
            <p:nvPr/>
          </p:nvSpPr>
          <p:spPr>
            <a:xfrm>
              <a:off x="-59100700" y="1911950"/>
              <a:ext cx="315875" cy="31900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Tree>
    <p:extLst>
      <p:ext uri="{BB962C8B-B14F-4D97-AF65-F5344CB8AC3E}">
        <p14:creationId xmlns:p14="http://schemas.microsoft.com/office/powerpoint/2010/main" val="320224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9E40D-6787-406C-676C-238471F54D0E}"/>
            </a:ext>
          </a:extLst>
        </p:cNvPr>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33EEA384-5DAB-38BC-404F-B69866866439}"/>
              </a:ext>
            </a:extLst>
          </p:cNvPr>
          <p:cNvSpPr>
            <a:spLocks noGrp="1"/>
          </p:cNvSpPr>
          <p:nvPr>
            <p:ph idx="1"/>
          </p:nvPr>
        </p:nvSpPr>
        <p:spPr>
          <a:xfrm>
            <a:off x="2552026" y="2871773"/>
            <a:ext cx="9233574" cy="1443994"/>
          </a:xfrm>
        </p:spPr>
        <p:txBody>
          <a:bodyPr>
            <a:normAutofit fontScale="25000" lnSpcReduction="20000"/>
          </a:bodyPr>
          <a:lstStyle/>
          <a:p>
            <a:pPr>
              <a:lnSpc>
                <a:spcPct val="107000"/>
              </a:lnSpc>
              <a:spcAft>
                <a:spcPts val="600"/>
              </a:spcAft>
              <a:buClr>
                <a:srgbClr val="29702A"/>
              </a:buClr>
            </a:pPr>
            <a:r>
              <a:rPr lang="lv-LV" altLang="lv-LV" sz="9600" dirty="0">
                <a:solidFill>
                  <a:srgbClr val="254061"/>
                </a:solidFill>
                <a:cs typeface="Times New Roman" panose="02020603050405020304" pitchFamily="18" charset="0"/>
              </a:rPr>
              <a:t>Atvieglojums, kas ļaus piemērot </a:t>
            </a:r>
            <a:r>
              <a:rPr lang="lv-LV" altLang="lv-LV" sz="9600" i="1" dirty="0" err="1">
                <a:solidFill>
                  <a:srgbClr val="254061"/>
                </a:solidFill>
                <a:cs typeface="Times New Roman" panose="02020603050405020304" pitchFamily="18" charset="0"/>
              </a:rPr>
              <a:t>de</a:t>
            </a:r>
            <a:r>
              <a:rPr lang="lv-LV" altLang="lv-LV" sz="9600" i="1" dirty="0">
                <a:solidFill>
                  <a:srgbClr val="254061"/>
                </a:solidFill>
                <a:cs typeface="Times New Roman" panose="02020603050405020304" pitchFamily="18" charset="0"/>
              </a:rPr>
              <a:t> </a:t>
            </a:r>
            <a:r>
              <a:rPr lang="lv-LV" altLang="lv-LV" sz="9600" i="1" dirty="0" err="1">
                <a:solidFill>
                  <a:srgbClr val="254061"/>
                </a:solidFill>
                <a:cs typeface="Times New Roman" panose="02020603050405020304" pitchFamily="18" charset="0"/>
              </a:rPr>
              <a:t>minimis</a:t>
            </a:r>
            <a:r>
              <a:rPr lang="lv-LV" altLang="lv-LV" sz="9600" i="1" dirty="0">
                <a:solidFill>
                  <a:srgbClr val="254061"/>
                </a:solidFill>
                <a:cs typeface="Times New Roman" panose="02020603050405020304" pitchFamily="18" charset="0"/>
              </a:rPr>
              <a:t> </a:t>
            </a:r>
            <a:r>
              <a:rPr lang="lv-LV" altLang="lv-LV" sz="9600" dirty="0">
                <a:solidFill>
                  <a:srgbClr val="254061"/>
                </a:solidFill>
                <a:cs typeface="Times New Roman" panose="02020603050405020304" pitchFamily="18" charset="0"/>
              </a:rPr>
              <a:t>nosacījumus arī </a:t>
            </a:r>
            <a:r>
              <a:rPr lang="lv-LV" altLang="lv-LV" sz="9600" b="1" dirty="0">
                <a:solidFill>
                  <a:srgbClr val="254061"/>
                </a:solidFill>
                <a:cs typeface="Times New Roman" panose="02020603050405020304" pitchFamily="18" charset="0"/>
              </a:rPr>
              <a:t>projekta </a:t>
            </a:r>
            <a:r>
              <a:rPr lang="lv-LV" altLang="lv-LV" sz="9600" b="1" dirty="0" err="1">
                <a:solidFill>
                  <a:srgbClr val="254061"/>
                </a:solidFill>
                <a:cs typeface="Times New Roman" panose="02020603050405020304" pitchFamily="18" charset="0"/>
              </a:rPr>
              <a:t>pēcuzraudzības</a:t>
            </a:r>
            <a:r>
              <a:rPr lang="lv-LV" altLang="lv-LV" sz="9600" b="1" dirty="0">
                <a:solidFill>
                  <a:srgbClr val="254061"/>
                </a:solidFill>
                <a:cs typeface="Times New Roman" panose="02020603050405020304" pitchFamily="18" charset="0"/>
              </a:rPr>
              <a:t> laikā</a:t>
            </a:r>
            <a:r>
              <a:rPr lang="lv-LV" altLang="lv-LV" sz="9600" dirty="0">
                <a:solidFill>
                  <a:srgbClr val="254061"/>
                </a:solidFill>
                <a:cs typeface="Times New Roman" panose="02020603050405020304" pitchFamily="18" charset="0"/>
              </a:rPr>
              <a:t>, ja ar saimniecisku darbību nesaistīts projekts kļūst par projektu, kas saistīts ar saimniecisko darbību</a:t>
            </a:r>
            <a:endParaRPr lang="lv-LV" altLang="lv-LV" sz="1600" dirty="0">
              <a:cs typeface="Times New Roman" panose="02020603050405020304" pitchFamily="18" charset="0"/>
            </a:endParaRPr>
          </a:p>
        </p:txBody>
      </p:sp>
      <p:sp>
        <p:nvSpPr>
          <p:cNvPr id="13316" name="Slide Number Placeholder 5">
            <a:extLst>
              <a:ext uri="{FF2B5EF4-FFF2-40B4-BE49-F238E27FC236}">
                <a16:creationId xmlns:a16="http://schemas.microsoft.com/office/drawing/2014/main" id="{1AEC21EF-58B2-39D0-9698-017635622E0B}"/>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11</a:t>
            </a:fld>
            <a:endParaRPr lang="en-US" altLang="en-US" sz="1000">
              <a:solidFill>
                <a:srgbClr val="898989"/>
              </a:solidFill>
              <a:latin typeface="Verdana" panose="020B0604030504040204" pitchFamily="34" charset="0"/>
            </a:endParaRPr>
          </a:p>
        </p:txBody>
      </p:sp>
      <p:sp>
        <p:nvSpPr>
          <p:cNvPr id="18" name="TextBox 17">
            <a:extLst>
              <a:ext uri="{FF2B5EF4-FFF2-40B4-BE49-F238E27FC236}">
                <a16:creationId xmlns:a16="http://schemas.microsoft.com/office/drawing/2014/main" id="{8E8C2E37-ECE8-24C8-90B1-E522327D414B}"/>
              </a:ext>
            </a:extLst>
          </p:cNvPr>
          <p:cNvSpPr txBox="1"/>
          <p:nvPr/>
        </p:nvSpPr>
        <p:spPr>
          <a:xfrm>
            <a:off x="1515677" y="662850"/>
            <a:ext cx="9716093" cy="954107"/>
          </a:xfrm>
          <a:prstGeom prst="rect">
            <a:avLst/>
          </a:prstGeom>
          <a:noFill/>
        </p:spPr>
        <p:txBody>
          <a:bodyPr wrap="square" rtlCol="0">
            <a:spAutoFit/>
          </a:bodyPr>
          <a:lstStyle/>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Pasākuma regulējuma izmaiņas uz </a:t>
            </a:r>
          </a:p>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5. uzsaukumu [5]</a:t>
            </a:r>
          </a:p>
        </p:txBody>
      </p:sp>
      <p:sp>
        <p:nvSpPr>
          <p:cNvPr id="9" name="Freeform 985">
            <a:extLst>
              <a:ext uri="{FF2B5EF4-FFF2-40B4-BE49-F238E27FC236}">
                <a16:creationId xmlns:a16="http://schemas.microsoft.com/office/drawing/2014/main" id="{7E33F5DE-7931-78DA-8002-C30E9AB765B6}"/>
              </a:ext>
            </a:extLst>
          </p:cNvPr>
          <p:cNvSpPr>
            <a:spLocks noChangeAspect="1" noChangeArrowheads="1"/>
          </p:cNvSpPr>
          <p:nvPr/>
        </p:nvSpPr>
        <p:spPr bwMode="auto">
          <a:xfrm>
            <a:off x="8351596" y="4927811"/>
            <a:ext cx="593933" cy="391618"/>
          </a:xfrm>
          <a:custGeom>
            <a:avLst/>
            <a:gdLst>
              <a:gd name="T0" fmla="*/ 22527 w 285390"/>
              <a:gd name="T1" fmla="*/ 213078 h 285738"/>
              <a:gd name="T2" fmla="*/ 258620 w 285390"/>
              <a:gd name="T3" fmla="*/ 203571 h 285738"/>
              <a:gd name="T4" fmla="*/ 202556 w 285390"/>
              <a:gd name="T5" fmla="*/ 229895 h 285738"/>
              <a:gd name="T6" fmla="*/ 256088 w 285390"/>
              <a:gd name="T7" fmla="*/ 215109 h 285738"/>
              <a:gd name="T8" fmla="*/ 45214 w 285390"/>
              <a:gd name="T9" fmla="*/ 194554 h 285738"/>
              <a:gd name="T10" fmla="*/ 278152 w 285390"/>
              <a:gd name="T11" fmla="*/ 222680 h 285738"/>
              <a:gd name="T12" fmla="*/ 188449 w 285390"/>
              <a:gd name="T13" fmla="*/ 245759 h 285738"/>
              <a:gd name="T14" fmla="*/ 115384 w 285390"/>
              <a:gd name="T15" fmla="*/ 242153 h 285738"/>
              <a:gd name="T16" fmla="*/ 185917 w 285390"/>
              <a:gd name="T17" fmla="*/ 237827 h 285738"/>
              <a:gd name="T18" fmla="*/ 182300 w 285390"/>
              <a:gd name="T19" fmla="*/ 214748 h 285738"/>
              <a:gd name="T20" fmla="*/ 8681 w 285390"/>
              <a:gd name="T21" fmla="*/ 194554 h 285738"/>
              <a:gd name="T22" fmla="*/ 36533 w 285390"/>
              <a:gd name="T23" fmla="*/ 194554 h 285738"/>
              <a:gd name="T24" fmla="*/ 153387 w 285390"/>
              <a:gd name="T25" fmla="*/ 179093 h 285738"/>
              <a:gd name="T26" fmla="*/ 140731 w 285390"/>
              <a:gd name="T27" fmla="*/ 185904 h 285738"/>
              <a:gd name="T28" fmla="*/ 183457 w 285390"/>
              <a:gd name="T29" fmla="*/ 167551 h 285738"/>
              <a:gd name="T30" fmla="*/ 179280 w 285390"/>
              <a:gd name="T31" fmla="*/ 181015 h 285738"/>
              <a:gd name="T32" fmla="*/ 175102 w 285390"/>
              <a:gd name="T33" fmla="*/ 173763 h 285738"/>
              <a:gd name="T34" fmla="*/ 118688 w 285390"/>
              <a:gd name="T35" fmla="*/ 159176 h 285738"/>
              <a:gd name="T36" fmla="*/ 122269 w 285390"/>
              <a:gd name="T37" fmla="*/ 174991 h 285738"/>
              <a:gd name="T38" fmla="*/ 112956 w 285390"/>
              <a:gd name="T39" fmla="*/ 157739 h 285738"/>
              <a:gd name="T40" fmla="*/ 203589 w 285390"/>
              <a:gd name="T41" fmla="*/ 151151 h 285738"/>
              <a:gd name="T42" fmla="*/ 195027 w 285390"/>
              <a:gd name="T43" fmla="*/ 149016 h 285738"/>
              <a:gd name="T44" fmla="*/ 110782 w 285390"/>
              <a:gd name="T45" fmla="*/ 122109 h 285738"/>
              <a:gd name="T46" fmla="*/ 108176 w 285390"/>
              <a:gd name="T47" fmla="*/ 143226 h 285738"/>
              <a:gd name="T48" fmla="*/ 110782 w 285390"/>
              <a:gd name="T49" fmla="*/ 122109 h 285738"/>
              <a:gd name="T50" fmla="*/ 158111 w 285390"/>
              <a:gd name="T51" fmla="*/ 112325 h 285738"/>
              <a:gd name="T52" fmla="*/ 160994 w 285390"/>
              <a:gd name="T53" fmla="*/ 124911 h 285738"/>
              <a:gd name="T54" fmla="*/ 153789 w 285390"/>
              <a:gd name="T55" fmla="*/ 133545 h 285738"/>
              <a:gd name="T56" fmla="*/ 158111 w 285390"/>
              <a:gd name="T57" fmla="*/ 165913 h 285738"/>
              <a:gd name="T58" fmla="*/ 149465 w 285390"/>
              <a:gd name="T59" fmla="*/ 163396 h 285738"/>
              <a:gd name="T60" fmla="*/ 146582 w 285390"/>
              <a:gd name="T61" fmla="*/ 151166 h 285738"/>
              <a:gd name="T62" fmla="*/ 153789 w 285390"/>
              <a:gd name="T63" fmla="*/ 142176 h 285738"/>
              <a:gd name="T64" fmla="*/ 149465 w 285390"/>
              <a:gd name="T65" fmla="*/ 110168 h 285738"/>
              <a:gd name="T66" fmla="*/ 189934 w 285390"/>
              <a:gd name="T67" fmla="*/ 102523 h 285738"/>
              <a:gd name="T68" fmla="*/ 194322 w 285390"/>
              <a:gd name="T69" fmla="*/ 119420 h 285738"/>
              <a:gd name="T70" fmla="*/ 183352 w 285390"/>
              <a:gd name="T71" fmla="*/ 102523 h 285738"/>
              <a:gd name="T72" fmla="*/ 132428 w 285390"/>
              <a:gd name="T73" fmla="*/ 101706 h 285738"/>
              <a:gd name="T74" fmla="*/ 118246 w 285390"/>
              <a:gd name="T75" fmla="*/ 108769 h 285738"/>
              <a:gd name="T76" fmla="*/ 153847 w 285390"/>
              <a:gd name="T77" fmla="*/ 88026 h 285738"/>
              <a:gd name="T78" fmla="*/ 169666 w 285390"/>
              <a:gd name="T79" fmla="*/ 95064 h 285738"/>
              <a:gd name="T80" fmla="*/ 154199 w 285390"/>
              <a:gd name="T81" fmla="*/ 96916 h 285738"/>
              <a:gd name="T82" fmla="*/ 125513 w 285390"/>
              <a:gd name="T83" fmla="*/ 61135 h 285738"/>
              <a:gd name="T84" fmla="*/ 127682 w 285390"/>
              <a:gd name="T85" fmla="*/ 198159 h 285738"/>
              <a:gd name="T86" fmla="*/ 199300 w 285390"/>
              <a:gd name="T87" fmla="*/ 215109 h 285738"/>
              <a:gd name="T88" fmla="*/ 240535 w 285390"/>
              <a:gd name="T89" fmla="*/ 171475 h 285738"/>
              <a:gd name="T90" fmla="*/ 125513 w 285390"/>
              <a:gd name="T91" fmla="*/ 61135 h 285738"/>
              <a:gd name="T92" fmla="*/ 115023 w 285390"/>
              <a:gd name="T93" fmla="*/ 16420 h 285738"/>
              <a:gd name="T94" fmla="*/ 137810 w 285390"/>
              <a:gd name="T95" fmla="*/ 35528 h 285738"/>
              <a:gd name="T96" fmla="*/ 150108 w 285390"/>
              <a:gd name="T97" fmla="*/ 61495 h 285738"/>
              <a:gd name="T98" fmla="*/ 163491 w 285390"/>
              <a:gd name="T99" fmla="*/ 34447 h 285738"/>
              <a:gd name="T100" fmla="*/ 168917 w 285390"/>
              <a:gd name="T101" fmla="*/ 59692 h 285738"/>
              <a:gd name="T102" fmla="*/ 193513 w 285390"/>
              <a:gd name="T103" fmla="*/ 9926 h 285738"/>
              <a:gd name="T104" fmla="*/ 141065 w 285390"/>
              <a:gd name="T105" fmla="*/ 15699 h 285738"/>
              <a:gd name="T106" fmla="*/ 143597 w 285390"/>
              <a:gd name="T107" fmla="*/ 7763 h 285738"/>
              <a:gd name="T108" fmla="*/ 200024 w 285390"/>
              <a:gd name="T109" fmla="*/ 4157 h 285738"/>
              <a:gd name="T110" fmla="*/ 249216 w 285390"/>
              <a:gd name="T111" fmla="*/ 171475 h 285738"/>
              <a:gd name="T112" fmla="*/ 269834 w 285390"/>
              <a:gd name="T113" fmla="*/ 206816 h 285738"/>
              <a:gd name="T114" fmla="*/ 286832 w 285390"/>
              <a:gd name="T115" fmla="*/ 223041 h 285738"/>
              <a:gd name="T116" fmla="*/ 40150 w 285390"/>
              <a:gd name="T117" fmla="*/ 272442 h 285738"/>
              <a:gd name="T118" fmla="*/ 0 w 285390"/>
              <a:gd name="T119" fmla="*/ 190227 h 285738"/>
              <a:gd name="T120" fmla="*/ 58234 w 285390"/>
              <a:gd name="T121" fmla="*/ 185901 h 285738"/>
              <a:gd name="T122" fmla="*/ 107066 w 285390"/>
              <a:gd name="T123" fmla="*/ 19304 h 2857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5738">
                <a:moveTo>
                  <a:pt x="22415" y="203898"/>
                </a:moveTo>
                <a:cubicBezTo>
                  <a:pt x="24701" y="203898"/>
                  <a:pt x="26606" y="206184"/>
                  <a:pt x="26606" y="208470"/>
                </a:cubicBezTo>
                <a:cubicBezTo>
                  <a:pt x="26606" y="211137"/>
                  <a:pt x="24701" y="213042"/>
                  <a:pt x="22415" y="213042"/>
                </a:cubicBezTo>
                <a:cubicBezTo>
                  <a:pt x="19367" y="213042"/>
                  <a:pt x="17462" y="211137"/>
                  <a:pt x="17462" y="208470"/>
                </a:cubicBezTo>
                <a:cubicBezTo>
                  <a:pt x="17462" y="206184"/>
                  <a:pt x="19367" y="203898"/>
                  <a:pt x="22415" y="203898"/>
                </a:cubicBezTo>
                <a:close/>
                <a:moveTo>
                  <a:pt x="257319" y="203535"/>
                </a:moveTo>
                <a:cubicBezTo>
                  <a:pt x="255160" y="202093"/>
                  <a:pt x="244363" y="206780"/>
                  <a:pt x="236446" y="210025"/>
                </a:cubicBezTo>
                <a:cubicBezTo>
                  <a:pt x="226729" y="214352"/>
                  <a:pt x="214853" y="219039"/>
                  <a:pt x="201177" y="223365"/>
                </a:cubicBezTo>
                <a:cubicBezTo>
                  <a:pt x="201537" y="225528"/>
                  <a:pt x="201537" y="227331"/>
                  <a:pt x="201537" y="229855"/>
                </a:cubicBezTo>
                <a:cubicBezTo>
                  <a:pt x="201177" y="230936"/>
                  <a:pt x="201177" y="232739"/>
                  <a:pt x="200817" y="234181"/>
                </a:cubicBezTo>
                <a:cubicBezTo>
                  <a:pt x="223850" y="228413"/>
                  <a:pt x="240405" y="221202"/>
                  <a:pt x="251921" y="216154"/>
                </a:cubicBezTo>
                <a:cubicBezTo>
                  <a:pt x="253001" y="215794"/>
                  <a:pt x="254080" y="215433"/>
                  <a:pt x="254800" y="215073"/>
                </a:cubicBezTo>
                <a:cubicBezTo>
                  <a:pt x="258039" y="212188"/>
                  <a:pt x="259838" y="208944"/>
                  <a:pt x="259838" y="207141"/>
                </a:cubicBezTo>
                <a:cubicBezTo>
                  <a:pt x="259838" y="206420"/>
                  <a:pt x="259838" y="204978"/>
                  <a:pt x="257319" y="203535"/>
                </a:cubicBezTo>
                <a:close/>
                <a:moveTo>
                  <a:pt x="44986" y="194522"/>
                </a:moveTo>
                <a:lnTo>
                  <a:pt x="44986" y="264827"/>
                </a:lnTo>
                <a:cubicBezTo>
                  <a:pt x="64780" y="270956"/>
                  <a:pt x="181383" y="301963"/>
                  <a:pt x="269555" y="231658"/>
                </a:cubicBezTo>
                <a:cubicBezTo>
                  <a:pt x="271355" y="230576"/>
                  <a:pt x="276753" y="226249"/>
                  <a:pt x="276753" y="222644"/>
                </a:cubicBezTo>
                <a:cubicBezTo>
                  <a:pt x="276753" y="221562"/>
                  <a:pt x="276753" y="220120"/>
                  <a:pt x="274594" y="218318"/>
                </a:cubicBezTo>
                <a:cubicBezTo>
                  <a:pt x="272434" y="216875"/>
                  <a:pt x="264157" y="220481"/>
                  <a:pt x="255160" y="224447"/>
                </a:cubicBezTo>
                <a:cubicBezTo>
                  <a:pt x="241124" y="230215"/>
                  <a:pt x="219171" y="239589"/>
                  <a:pt x="187501" y="245719"/>
                </a:cubicBezTo>
                <a:cubicBezTo>
                  <a:pt x="180303" y="248603"/>
                  <a:pt x="169867" y="250045"/>
                  <a:pt x="157271" y="250045"/>
                </a:cubicBezTo>
                <a:cubicBezTo>
                  <a:pt x="146474" y="250045"/>
                  <a:pt x="133518" y="248963"/>
                  <a:pt x="118763" y="247161"/>
                </a:cubicBezTo>
                <a:cubicBezTo>
                  <a:pt x="116244" y="246800"/>
                  <a:pt x="114444" y="244637"/>
                  <a:pt x="114804" y="242113"/>
                </a:cubicBezTo>
                <a:cubicBezTo>
                  <a:pt x="115164" y="239950"/>
                  <a:pt x="117323" y="238147"/>
                  <a:pt x="119843" y="238508"/>
                </a:cubicBezTo>
                <a:cubicBezTo>
                  <a:pt x="158710" y="243555"/>
                  <a:pt x="176705" y="240671"/>
                  <a:pt x="184622" y="237787"/>
                </a:cubicBezTo>
                <a:lnTo>
                  <a:pt x="184982" y="237787"/>
                </a:lnTo>
                <a:cubicBezTo>
                  <a:pt x="192540" y="234542"/>
                  <a:pt x="192899" y="230576"/>
                  <a:pt x="192899" y="229494"/>
                </a:cubicBezTo>
                <a:cubicBezTo>
                  <a:pt x="193259" y="224086"/>
                  <a:pt x="192180" y="220120"/>
                  <a:pt x="189661" y="217957"/>
                </a:cubicBezTo>
                <a:cubicBezTo>
                  <a:pt x="186422" y="214712"/>
                  <a:pt x="181383" y="214712"/>
                  <a:pt x="181383" y="214712"/>
                </a:cubicBezTo>
                <a:cubicBezTo>
                  <a:pt x="139276" y="215433"/>
                  <a:pt x="131359" y="211107"/>
                  <a:pt x="122362" y="205699"/>
                </a:cubicBezTo>
                <a:cubicBezTo>
                  <a:pt x="113724" y="200651"/>
                  <a:pt x="104007" y="194522"/>
                  <a:pt x="44986" y="194522"/>
                </a:cubicBezTo>
                <a:close/>
                <a:moveTo>
                  <a:pt x="8637" y="194522"/>
                </a:moveTo>
                <a:lnTo>
                  <a:pt x="8637" y="263746"/>
                </a:lnTo>
                <a:lnTo>
                  <a:pt x="36349" y="263746"/>
                </a:lnTo>
                <a:lnTo>
                  <a:pt x="36349" y="194522"/>
                </a:lnTo>
                <a:lnTo>
                  <a:pt x="8637" y="194522"/>
                </a:lnTo>
                <a:close/>
                <a:moveTo>
                  <a:pt x="142122" y="177627"/>
                </a:moveTo>
                <a:cubicBezTo>
                  <a:pt x="145620" y="178344"/>
                  <a:pt x="149117" y="179061"/>
                  <a:pt x="152615" y="179061"/>
                </a:cubicBezTo>
                <a:cubicBezTo>
                  <a:pt x="155064" y="179061"/>
                  <a:pt x="156812" y="180853"/>
                  <a:pt x="156812" y="183363"/>
                </a:cubicBezTo>
                <a:cubicBezTo>
                  <a:pt x="156812" y="185513"/>
                  <a:pt x="155064" y="187664"/>
                  <a:pt x="152615" y="187664"/>
                </a:cubicBezTo>
                <a:cubicBezTo>
                  <a:pt x="148418" y="187664"/>
                  <a:pt x="144220" y="186947"/>
                  <a:pt x="140023" y="185872"/>
                </a:cubicBezTo>
                <a:cubicBezTo>
                  <a:pt x="137924" y="185513"/>
                  <a:pt x="136525" y="183004"/>
                  <a:pt x="136875" y="180853"/>
                </a:cubicBezTo>
                <a:cubicBezTo>
                  <a:pt x="137575" y="178344"/>
                  <a:pt x="140023" y="176910"/>
                  <a:pt x="142122" y="177627"/>
                </a:cubicBezTo>
                <a:close/>
                <a:moveTo>
                  <a:pt x="182534" y="167523"/>
                </a:moveTo>
                <a:cubicBezTo>
                  <a:pt x="184266" y="165798"/>
                  <a:pt x="186690" y="165798"/>
                  <a:pt x="188422" y="167523"/>
                </a:cubicBezTo>
                <a:cubicBezTo>
                  <a:pt x="190154" y="169249"/>
                  <a:pt x="190154" y="171665"/>
                  <a:pt x="188422" y="173390"/>
                </a:cubicBezTo>
                <a:cubicBezTo>
                  <a:pt x="185651" y="176151"/>
                  <a:pt x="182188" y="178912"/>
                  <a:pt x="178378" y="180983"/>
                </a:cubicBezTo>
                <a:cubicBezTo>
                  <a:pt x="178031" y="181328"/>
                  <a:pt x="176992" y="181328"/>
                  <a:pt x="176299" y="181328"/>
                </a:cubicBezTo>
                <a:cubicBezTo>
                  <a:pt x="174914" y="181328"/>
                  <a:pt x="173528" y="180983"/>
                  <a:pt x="172836" y="179602"/>
                </a:cubicBezTo>
                <a:cubicBezTo>
                  <a:pt x="171450" y="177532"/>
                  <a:pt x="172489" y="175116"/>
                  <a:pt x="174221" y="173735"/>
                </a:cubicBezTo>
                <a:cubicBezTo>
                  <a:pt x="177338" y="172010"/>
                  <a:pt x="180109" y="169939"/>
                  <a:pt x="182534" y="167523"/>
                </a:cubicBezTo>
                <a:close/>
                <a:moveTo>
                  <a:pt x="112388" y="157711"/>
                </a:moveTo>
                <a:cubicBezTo>
                  <a:pt x="114527" y="156273"/>
                  <a:pt x="117378" y="156992"/>
                  <a:pt x="118091" y="159148"/>
                </a:cubicBezTo>
                <a:cubicBezTo>
                  <a:pt x="120229" y="162383"/>
                  <a:pt x="122367" y="165259"/>
                  <a:pt x="124862" y="167775"/>
                </a:cubicBezTo>
                <a:cubicBezTo>
                  <a:pt x="126644" y="169572"/>
                  <a:pt x="126644" y="172088"/>
                  <a:pt x="124862" y="173885"/>
                </a:cubicBezTo>
                <a:cubicBezTo>
                  <a:pt x="124149" y="174604"/>
                  <a:pt x="123080" y="174963"/>
                  <a:pt x="121654" y="174963"/>
                </a:cubicBezTo>
                <a:cubicBezTo>
                  <a:pt x="120942" y="174963"/>
                  <a:pt x="119872" y="174604"/>
                  <a:pt x="118803" y="173885"/>
                </a:cubicBezTo>
                <a:cubicBezTo>
                  <a:pt x="115596" y="170650"/>
                  <a:pt x="113101" y="167415"/>
                  <a:pt x="110963" y="163462"/>
                </a:cubicBezTo>
                <a:cubicBezTo>
                  <a:pt x="109537" y="161305"/>
                  <a:pt x="110606" y="158789"/>
                  <a:pt x="112388" y="157711"/>
                </a:cubicBezTo>
                <a:close/>
                <a:moveTo>
                  <a:pt x="200342" y="134048"/>
                </a:moveTo>
                <a:cubicBezTo>
                  <a:pt x="202565" y="134048"/>
                  <a:pt x="204417" y="135827"/>
                  <a:pt x="204417" y="138318"/>
                </a:cubicBezTo>
                <a:cubicBezTo>
                  <a:pt x="204417" y="142943"/>
                  <a:pt x="204046" y="147213"/>
                  <a:pt x="202565" y="151127"/>
                </a:cubicBezTo>
                <a:cubicBezTo>
                  <a:pt x="202194" y="152906"/>
                  <a:pt x="200342" y="154329"/>
                  <a:pt x="198490" y="154329"/>
                </a:cubicBezTo>
                <a:cubicBezTo>
                  <a:pt x="198120" y="154329"/>
                  <a:pt x="197750" y="153973"/>
                  <a:pt x="197379" y="153973"/>
                </a:cubicBezTo>
                <a:cubicBezTo>
                  <a:pt x="194786" y="153262"/>
                  <a:pt x="193675" y="151127"/>
                  <a:pt x="194046" y="148992"/>
                </a:cubicBezTo>
                <a:cubicBezTo>
                  <a:pt x="195157" y="145790"/>
                  <a:pt x="195527" y="142232"/>
                  <a:pt x="195527" y="138673"/>
                </a:cubicBezTo>
                <a:cubicBezTo>
                  <a:pt x="195527" y="136183"/>
                  <a:pt x="197379" y="134048"/>
                  <a:pt x="200342" y="134048"/>
                </a:cubicBezTo>
                <a:close/>
                <a:moveTo>
                  <a:pt x="110225" y="122089"/>
                </a:moveTo>
                <a:cubicBezTo>
                  <a:pt x="112448" y="122830"/>
                  <a:pt x="113930" y="125052"/>
                  <a:pt x="113559" y="127645"/>
                </a:cubicBezTo>
                <a:cubicBezTo>
                  <a:pt x="112448" y="131349"/>
                  <a:pt x="112078" y="135053"/>
                  <a:pt x="112078" y="138757"/>
                </a:cubicBezTo>
                <a:cubicBezTo>
                  <a:pt x="112078" y="140980"/>
                  <a:pt x="109855" y="143202"/>
                  <a:pt x="107632" y="143202"/>
                </a:cubicBezTo>
                <a:cubicBezTo>
                  <a:pt x="105410" y="143202"/>
                  <a:pt x="103187" y="141350"/>
                  <a:pt x="103187" y="138757"/>
                </a:cubicBezTo>
                <a:cubicBezTo>
                  <a:pt x="103187" y="133942"/>
                  <a:pt x="103558" y="129867"/>
                  <a:pt x="104669" y="125422"/>
                </a:cubicBezTo>
                <a:cubicBezTo>
                  <a:pt x="105410" y="123200"/>
                  <a:pt x="107632" y="121348"/>
                  <a:pt x="110225" y="122089"/>
                </a:cubicBezTo>
                <a:close/>
                <a:moveTo>
                  <a:pt x="153015" y="105473"/>
                </a:moveTo>
                <a:cubicBezTo>
                  <a:pt x="155524" y="105473"/>
                  <a:pt x="157316" y="107630"/>
                  <a:pt x="157316" y="110148"/>
                </a:cubicBezTo>
                <a:lnTo>
                  <a:pt x="157316" y="112305"/>
                </a:lnTo>
                <a:cubicBezTo>
                  <a:pt x="162335" y="113384"/>
                  <a:pt x="166636" y="116620"/>
                  <a:pt x="168428" y="121295"/>
                </a:cubicBezTo>
                <a:cubicBezTo>
                  <a:pt x="169145" y="123453"/>
                  <a:pt x="168070" y="125970"/>
                  <a:pt x="165919" y="127049"/>
                </a:cubicBezTo>
                <a:cubicBezTo>
                  <a:pt x="163768" y="127768"/>
                  <a:pt x="161259" y="127049"/>
                  <a:pt x="160184" y="124891"/>
                </a:cubicBezTo>
                <a:cubicBezTo>
                  <a:pt x="159467" y="122014"/>
                  <a:pt x="156241" y="120216"/>
                  <a:pt x="153015" y="120216"/>
                </a:cubicBezTo>
                <a:cubicBezTo>
                  <a:pt x="148713" y="120216"/>
                  <a:pt x="145128" y="123453"/>
                  <a:pt x="145128" y="127049"/>
                </a:cubicBezTo>
                <a:cubicBezTo>
                  <a:pt x="145128" y="131364"/>
                  <a:pt x="147638" y="133521"/>
                  <a:pt x="153015" y="133521"/>
                </a:cubicBezTo>
                <a:cubicBezTo>
                  <a:pt x="163051" y="133521"/>
                  <a:pt x="169504" y="139635"/>
                  <a:pt x="169504" y="148624"/>
                </a:cubicBezTo>
                <a:cubicBezTo>
                  <a:pt x="169504" y="155816"/>
                  <a:pt x="164485" y="161570"/>
                  <a:pt x="157316" y="163368"/>
                </a:cubicBezTo>
                <a:lnTo>
                  <a:pt x="157316" y="165885"/>
                </a:lnTo>
                <a:cubicBezTo>
                  <a:pt x="157316" y="168043"/>
                  <a:pt x="155524" y="170200"/>
                  <a:pt x="153015" y="170200"/>
                </a:cubicBezTo>
                <a:cubicBezTo>
                  <a:pt x="150505" y="170200"/>
                  <a:pt x="148713" y="168043"/>
                  <a:pt x="148713" y="165885"/>
                </a:cubicBezTo>
                <a:lnTo>
                  <a:pt x="148713" y="163368"/>
                </a:lnTo>
                <a:cubicBezTo>
                  <a:pt x="143694" y="162289"/>
                  <a:pt x="139751" y="159053"/>
                  <a:pt x="137959" y="154378"/>
                </a:cubicBezTo>
                <a:cubicBezTo>
                  <a:pt x="136884" y="152220"/>
                  <a:pt x="137959" y="149344"/>
                  <a:pt x="140110" y="148624"/>
                </a:cubicBezTo>
                <a:cubicBezTo>
                  <a:pt x="142261" y="147546"/>
                  <a:pt x="144770" y="148624"/>
                  <a:pt x="145845" y="151142"/>
                </a:cubicBezTo>
                <a:cubicBezTo>
                  <a:pt x="146921" y="153659"/>
                  <a:pt x="149788" y="155457"/>
                  <a:pt x="153015" y="155457"/>
                </a:cubicBezTo>
                <a:cubicBezTo>
                  <a:pt x="157316" y="155457"/>
                  <a:pt x="160901" y="152220"/>
                  <a:pt x="160901" y="148624"/>
                </a:cubicBezTo>
                <a:cubicBezTo>
                  <a:pt x="160901" y="144669"/>
                  <a:pt x="158391" y="142152"/>
                  <a:pt x="153015" y="142152"/>
                </a:cubicBezTo>
                <a:cubicBezTo>
                  <a:pt x="142978" y="142152"/>
                  <a:pt x="136525" y="136398"/>
                  <a:pt x="136525" y="127049"/>
                </a:cubicBezTo>
                <a:cubicBezTo>
                  <a:pt x="136525" y="119857"/>
                  <a:pt x="141902" y="114103"/>
                  <a:pt x="148713" y="112305"/>
                </a:cubicBezTo>
                <a:lnTo>
                  <a:pt x="148713" y="110148"/>
                </a:lnTo>
                <a:cubicBezTo>
                  <a:pt x="148713" y="107630"/>
                  <a:pt x="150505" y="105473"/>
                  <a:pt x="153015" y="105473"/>
                </a:cubicBezTo>
                <a:close/>
                <a:moveTo>
                  <a:pt x="182430" y="102507"/>
                </a:moveTo>
                <a:cubicBezTo>
                  <a:pt x="184249" y="100710"/>
                  <a:pt x="187160" y="100710"/>
                  <a:pt x="188979" y="102507"/>
                </a:cubicBezTo>
                <a:cubicBezTo>
                  <a:pt x="191889" y="105383"/>
                  <a:pt x="194799" y="108977"/>
                  <a:pt x="196982" y="112931"/>
                </a:cubicBezTo>
                <a:cubicBezTo>
                  <a:pt x="198073" y="114728"/>
                  <a:pt x="197710" y="117244"/>
                  <a:pt x="195527" y="118682"/>
                </a:cubicBezTo>
                <a:cubicBezTo>
                  <a:pt x="194799" y="119041"/>
                  <a:pt x="194072" y="119400"/>
                  <a:pt x="193344" y="119400"/>
                </a:cubicBezTo>
                <a:cubicBezTo>
                  <a:pt x="191889" y="119400"/>
                  <a:pt x="190434" y="118682"/>
                  <a:pt x="189342" y="116884"/>
                </a:cubicBezTo>
                <a:cubicBezTo>
                  <a:pt x="187523" y="114009"/>
                  <a:pt x="185341" y="111133"/>
                  <a:pt x="182430" y="108617"/>
                </a:cubicBezTo>
                <a:cubicBezTo>
                  <a:pt x="180975" y="106820"/>
                  <a:pt x="180975" y="104304"/>
                  <a:pt x="182430" y="102507"/>
                </a:cubicBezTo>
                <a:close/>
                <a:moveTo>
                  <a:pt x="127529" y="93887"/>
                </a:moveTo>
                <a:cubicBezTo>
                  <a:pt x="129646" y="92773"/>
                  <a:pt x="132115" y="93516"/>
                  <a:pt x="133526" y="95745"/>
                </a:cubicBezTo>
                <a:cubicBezTo>
                  <a:pt x="134584" y="97974"/>
                  <a:pt x="133879" y="100575"/>
                  <a:pt x="131762" y="101690"/>
                </a:cubicBezTo>
                <a:cubicBezTo>
                  <a:pt x="128940" y="103547"/>
                  <a:pt x="126118" y="105776"/>
                  <a:pt x="123648" y="108749"/>
                </a:cubicBezTo>
                <a:cubicBezTo>
                  <a:pt x="122590" y="109492"/>
                  <a:pt x="121532" y="109863"/>
                  <a:pt x="120473" y="109863"/>
                </a:cubicBezTo>
                <a:cubicBezTo>
                  <a:pt x="119415" y="109863"/>
                  <a:pt x="118357" y="109492"/>
                  <a:pt x="117651" y="108749"/>
                </a:cubicBezTo>
                <a:cubicBezTo>
                  <a:pt x="115887" y="106891"/>
                  <a:pt x="115887" y="104290"/>
                  <a:pt x="117651" y="102433"/>
                </a:cubicBezTo>
                <a:cubicBezTo>
                  <a:pt x="120473" y="99089"/>
                  <a:pt x="124001" y="96488"/>
                  <a:pt x="127529" y="93887"/>
                </a:cubicBezTo>
                <a:close/>
                <a:moveTo>
                  <a:pt x="153073" y="88010"/>
                </a:moveTo>
                <a:lnTo>
                  <a:pt x="153423" y="88010"/>
                </a:lnTo>
                <a:cubicBezTo>
                  <a:pt x="157620" y="88010"/>
                  <a:pt x="161817" y="88380"/>
                  <a:pt x="166015" y="89862"/>
                </a:cubicBezTo>
                <a:cubicBezTo>
                  <a:pt x="168113" y="90232"/>
                  <a:pt x="169512" y="92826"/>
                  <a:pt x="168813" y="95048"/>
                </a:cubicBezTo>
                <a:cubicBezTo>
                  <a:pt x="168463" y="97271"/>
                  <a:pt x="166714" y="98752"/>
                  <a:pt x="164965" y="98752"/>
                </a:cubicBezTo>
                <a:cubicBezTo>
                  <a:pt x="164616" y="98752"/>
                  <a:pt x="163916" y="98752"/>
                  <a:pt x="163566" y="98382"/>
                </a:cubicBezTo>
                <a:cubicBezTo>
                  <a:pt x="160418" y="97641"/>
                  <a:pt x="156920" y="96900"/>
                  <a:pt x="153423" y="96900"/>
                </a:cubicBezTo>
                <a:cubicBezTo>
                  <a:pt x="150974" y="96900"/>
                  <a:pt x="149225" y="95048"/>
                  <a:pt x="149225" y="92455"/>
                </a:cubicBezTo>
                <a:cubicBezTo>
                  <a:pt x="149225" y="90232"/>
                  <a:pt x="150974" y="88010"/>
                  <a:pt x="153073" y="88010"/>
                </a:cubicBezTo>
                <a:close/>
                <a:moveTo>
                  <a:pt x="124881" y="61123"/>
                </a:moveTo>
                <a:cubicBezTo>
                  <a:pt x="113365" y="68333"/>
                  <a:pt x="68019" y="100061"/>
                  <a:pt x="69098" y="171447"/>
                </a:cubicBezTo>
                <a:cubicBezTo>
                  <a:pt x="69098" y="176495"/>
                  <a:pt x="68379" y="181542"/>
                  <a:pt x="66939" y="186229"/>
                </a:cubicBezTo>
                <a:cubicBezTo>
                  <a:pt x="109046" y="188032"/>
                  <a:pt x="118403" y="193080"/>
                  <a:pt x="127040" y="198127"/>
                </a:cubicBezTo>
                <a:cubicBezTo>
                  <a:pt x="134958" y="202814"/>
                  <a:pt x="141436" y="206780"/>
                  <a:pt x="181383" y="206059"/>
                </a:cubicBezTo>
                <a:cubicBezTo>
                  <a:pt x="181383" y="206059"/>
                  <a:pt x="189661" y="205699"/>
                  <a:pt x="195779" y="211467"/>
                </a:cubicBezTo>
                <a:cubicBezTo>
                  <a:pt x="196858" y="212549"/>
                  <a:pt x="197578" y="213631"/>
                  <a:pt x="198298" y="215073"/>
                </a:cubicBezTo>
                <a:cubicBezTo>
                  <a:pt x="211614" y="211107"/>
                  <a:pt x="223490" y="206420"/>
                  <a:pt x="233207" y="202093"/>
                </a:cubicBezTo>
                <a:cubicBezTo>
                  <a:pt x="237885" y="199930"/>
                  <a:pt x="242204" y="198127"/>
                  <a:pt x="245803" y="196685"/>
                </a:cubicBezTo>
                <a:cubicBezTo>
                  <a:pt x="241484" y="188753"/>
                  <a:pt x="238965" y="180100"/>
                  <a:pt x="239325" y="171447"/>
                </a:cubicBezTo>
                <a:cubicBezTo>
                  <a:pt x="240045" y="100782"/>
                  <a:pt x="195059" y="68333"/>
                  <a:pt x="183542" y="61123"/>
                </a:cubicBezTo>
                <a:cubicBezTo>
                  <a:pt x="176705" y="66891"/>
                  <a:pt x="165908" y="70136"/>
                  <a:pt x="154032" y="70136"/>
                </a:cubicBezTo>
                <a:cubicBezTo>
                  <a:pt x="142515" y="70136"/>
                  <a:pt x="131719" y="66891"/>
                  <a:pt x="124881" y="61123"/>
                </a:cubicBezTo>
                <a:close/>
                <a:moveTo>
                  <a:pt x="119483" y="8844"/>
                </a:moveTo>
                <a:cubicBezTo>
                  <a:pt x="117683" y="8123"/>
                  <a:pt x="116244" y="9205"/>
                  <a:pt x="115884" y="9926"/>
                </a:cubicBezTo>
                <a:cubicBezTo>
                  <a:pt x="114444" y="11368"/>
                  <a:pt x="113365" y="13531"/>
                  <a:pt x="114444" y="16416"/>
                </a:cubicBezTo>
                <a:lnTo>
                  <a:pt x="128840" y="53551"/>
                </a:lnTo>
                <a:cubicBezTo>
                  <a:pt x="131719" y="56075"/>
                  <a:pt x="135678" y="58238"/>
                  <a:pt x="140356" y="59680"/>
                </a:cubicBezTo>
                <a:lnTo>
                  <a:pt x="137117" y="35524"/>
                </a:lnTo>
                <a:cubicBezTo>
                  <a:pt x="136757" y="33001"/>
                  <a:pt x="138557" y="30837"/>
                  <a:pt x="140716" y="30477"/>
                </a:cubicBezTo>
                <a:cubicBezTo>
                  <a:pt x="142875" y="30116"/>
                  <a:pt x="145394" y="31919"/>
                  <a:pt x="145394" y="34443"/>
                </a:cubicBezTo>
                <a:lnTo>
                  <a:pt x="149353" y="61483"/>
                </a:lnTo>
                <a:cubicBezTo>
                  <a:pt x="150793" y="61483"/>
                  <a:pt x="152592" y="61844"/>
                  <a:pt x="154032" y="61844"/>
                </a:cubicBezTo>
                <a:cubicBezTo>
                  <a:pt x="155831" y="61844"/>
                  <a:pt x="157271" y="61483"/>
                  <a:pt x="159070" y="61483"/>
                </a:cubicBezTo>
                <a:lnTo>
                  <a:pt x="162669" y="34443"/>
                </a:lnTo>
                <a:cubicBezTo>
                  <a:pt x="163029" y="31919"/>
                  <a:pt x="165188" y="30116"/>
                  <a:pt x="167707" y="30477"/>
                </a:cubicBezTo>
                <a:cubicBezTo>
                  <a:pt x="169867" y="30837"/>
                  <a:pt x="171666" y="33001"/>
                  <a:pt x="171306" y="35524"/>
                </a:cubicBezTo>
                <a:lnTo>
                  <a:pt x="168067" y="59680"/>
                </a:lnTo>
                <a:cubicBezTo>
                  <a:pt x="172746" y="58238"/>
                  <a:pt x="176705" y="56075"/>
                  <a:pt x="179224" y="53551"/>
                </a:cubicBezTo>
                <a:lnTo>
                  <a:pt x="193619" y="16416"/>
                </a:lnTo>
                <a:cubicBezTo>
                  <a:pt x="194699" y="13531"/>
                  <a:pt x="193979" y="11368"/>
                  <a:pt x="192540" y="9926"/>
                </a:cubicBezTo>
                <a:cubicBezTo>
                  <a:pt x="192180" y="9205"/>
                  <a:pt x="190740" y="8123"/>
                  <a:pt x="188581" y="8844"/>
                </a:cubicBezTo>
                <a:lnTo>
                  <a:pt x="168067" y="15695"/>
                </a:lnTo>
                <a:cubicBezTo>
                  <a:pt x="159070" y="18939"/>
                  <a:pt x="149353" y="18939"/>
                  <a:pt x="140356" y="15695"/>
                </a:cubicBezTo>
                <a:lnTo>
                  <a:pt x="119483" y="8844"/>
                </a:lnTo>
                <a:close/>
                <a:moveTo>
                  <a:pt x="122362" y="552"/>
                </a:moveTo>
                <a:lnTo>
                  <a:pt x="142875" y="7763"/>
                </a:lnTo>
                <a:cubicBezTo>
                  <a:pt x="150433" y="10287"/>
                  <a:pt x="157990" y="10287"/>
                  <a:pt x="165548" y="7763"/>
                </a:cubicBezTo>
                <a:lnTo>
                  <a:pt x="186062" y="552"/>
                </a:lnTo>
                <a:cubicBezTo>
                  <a:pt x="190380" y="-890"/>
                  <a:pt x="195419" y="552"/>
                  <a:pt x="199018" y="4157"/>
                </a:cubicBezTo>
                <a:cubicBezTo>
                  <a:pt x="202616" y="8123"/>
                  <a:pt x="204056" y="14252"/>
                  <a:pt x="201897" y="19300"/>
                </a:cubicBezTo>
                <a:lnTo>
                  <a:pt x="188221" y="53912"/>
                </a:lnTo>
                <a:cubicBezTo>
                  <a:pt x="201537" y="62204"/>
                  <a:pt x="248682" y="97537"/>
                  <a:pt x="247962" y="171447"/>
                </a:cubicBezTo>
                <a:cubicBezTo>
                  <a:pt x="247962" y="179379"/>
                  <a:pt x="250121" y="187311"/>
                  <a:pt x="254440" y="194522"/>
                </a:cubicBezTo>
                <a:cubicBezTo>
                  <a:pt x="257679" y="194161"/>
                  <a:pt x="260198" y="194522"/>
                  <a:pt x="262717" y="196325"/>
                </a:cubicBezTo>
                <a:cubicBezTo>
                  <a:pt x="267036" y="199930"/>
                  <a:pt x="268116" y="203896"/>
                  <a:pt x="268476" y="206780"/>
                </a:cubicBezTo>
                <a:cubicBezTo>
                  <a:pt x="268476" y="207862"/>
                  <a:pt x="268116" y="208944"/>
                  <a:pt x="267756" y="210025"/>
                </a:cubicBezTo>
                <a:cubicBezTo>
                  <a:pt x="273154" y="208944"/>
                  <a:pt x="276753" y="208944"/>
                  <a:pt x="279992" y="211828"/>
                </a:cubicBezTo>
                <a:cubicBezTo>
                  <a:pt x="284671" y="215794"/>
                  <a:pt x="285390" y="220120"/>
                  <a:pt x="285390" y="223005"/>
                </a:cubicBezTo>
                <a:cubicBezTo>
                  <a:pt x="285030" y="231658"/>
                  <a:pt x="275673" y="238147"/>
                  <a:pt x="274954" y="238868"/>
                </a:cubicBezTo>
                <a:cubicBezTo>
                  <a:pt x="228528" y="275643"/>
                  <a:pt x="174545" y="285738"/>
                  <a:pt x="129919" y="285738"/>
                </a:cubicBezTo>
                <a:cubicBezTo>
                  <a:pt x="82414" y="285738"/>
                  <a:pt x="45346" y="274201"/>
                  <a:pt x="39948" y="272398"/>
                </a:cubicBezTo>
                <a:lnTo>
                  <a:pt x="4318" y="272398"/>
                </a:lnTo>
                <a:cubicBezTo>
                  <a:pt x="1799" y="272398"/>
                  <a:pt x="0" y="270596"/>
                  <a:pt x="0" y="268072"/>
                </a:cubicBezTo>
                <a:lnTo>
                  <a:pt x="0" y="190195"/>
                </a:lnTo>
                <a:cubicBezTo>
                  <a:pt x="0" y="187672"/>
                  <a:pt x="1799" y="185869"/>
                  <a:pt x="4318" y="185869"/>
                </a:cubicBezTo>
                <a:lnTo>
                  <a:pt x="40667" y="185869"/>
                </a:lnTo>
                <a:cubicBezTo>
                  <a:pt x="46786" y="185869"/>
                  <a:pt x="52544" y="185869"/>
                  <a:pt x="57942" y="185869"/>
                </a:cubicBezTo>
                <a:cubicBezTo>
                  <a:pt x="59382" y="181182"/>
                  <a:pt x="60461" y="176495"/>
                  <a:pt x="60461" y="171447"/>
                </a:cubicBezTo>
                <a:cubicBezTo>
                  <a:pt x="59382" y="97537"/>
                  <a:pt x="106887" y="62204"/>
                  <a:pt x="119843" y="53912"/>
                </a:cubicBezTo>
                <a:lnTo>
                  <a:pt x="106527" y="19300"/>
                </a:lnTo>
                <a:cubicBezTo>
                  <a:pt x="104367" y="14252"/>
                  <a:pt x="105807" y="8123"/>
                  <a:pt x="109406" y="4157"/>
                </a:cubicBezTo>
                <a:cubicBezTo>
                  <a:pt x="112645" y="552"/>
                  <a:pt x="117683" y="-890"/>
                  <a:pt x="122362" y="552"/>
                </a:cubicBezTo>
                <a:close/>
              </a:path>
            </a:pathLst>
          </a:custGeom>
          <a:solidFill>
            <a:schemeClr val="bg1"/>
          </a:solidFill>
          <a:ln>
            <a:noFill/>
          </a:ln>
          <a:effectLst/>
        </p:spPr>
        <p:txBody>
          <a:bodyPr anchor="ctr"/>
          <a:lstStyle/>
          <a:p>
            <a:endParaRPr lang="en-US">
              <a:latin typeface="Lato Light" panose="020F0502020204030203" pitchFamily="34" charset="0"/>
            </a:endParaRPr>
          </a:p>
        </p:txBody>
      </p:sp>
      <p:grpSp>
        <p:nvGrpSpPr>
          <p:cNvPr id="17" name="Group 16">
            <a:extLst>
              <a:ext uri="{FF2B5EF4-FFF2-40B4-BE49-F238E27FC236}">
                <a16:creationId xmlns:a16="http://schemas.microsoft.com/office/drawing/2014/main" id="{03B9C825-0399-8083-F4A9-C41D9EBC042D}"/>
              </a:ext>
            </a:extLst>
          </p:cNvPr>
          <p:cNvGrpSpPr/>
          <p:nvPr/>
        </p:nvGrpSpPr>
        <p:grpSpPr>
          <a:xfrm>
            <a:off x="849021" y="2481703"/>
            <a:ext cx="1620495" cy="2071275"/>
            <a:chOff x="14055974" y="4429134"/>
            <a:chExt cx="1620495" cy="2071275"/>
          </a:xfrm>
        </p:grpSpPr>
        <p:sp>
          <p:nvSpPr>
            <p:cNvPr id="14" name="Freeform 10">
              <a:extLst>
                <a:ext uri="{FF2B5EF4-FFF2-40B4-BE49-F238E27FC236}">
                  <a16:creationId xmlns:a16="http://schemas.microsoft.com/office/drawing/2014/main" id="{26E7EED6-7FD9-661F-3595-59A53C787706}"/>
                </a:ext>
              </a:extLst>
            </p:cNvPr>
            <p:cNvSpPr>
              <a:spLocks/>
            </p:cNvSpPr>
            <p:nvPr/>
          </p:nvSpPr>
          <p:spPr bwMode="auto">
            <a:xfrm>
              <a:off x="14055974" y="4429134"/>
              <a:ext cx="1620495" cy="2071275"/>
            </a:xfrm>
            <a:custGeom>
              <a:avLst/>
              <a:gdLst>
                <a:gd name="T0" fmla="*/ 603 w 614"/>
                <a:gd name="T1" fmla="*/ 216 h 476"/>
                <a:gd name="T2" fmla="*/ 603 w 614"/>
                <a:gd name="T3" fmla="*/ 260 h 476"/>
                <a:gd name="T4" fmla="*/ 442 w 614"/>
                <a:gd name="T5" fmla="*/ 452 h 476"/>
                <a:gd name="T6" fmla="*/ 390 w 614"/>
                <a:gd name="T7" fmla="*/ 476 h 476"/>
                <a:gd name="T8" fmla="*/ 24 w 614"/>
                <a:gd name="T9" fmla="*/ 476 h 476"/>
                <a:gd name="T10" fmla="*/ 3 w 614"/>
                <a:gd name="T11" fmla="*/ 463 h 476"/>
                <a:gd name="T12" fmla="*/ 7 w 614"/>
                <a:gd name="T13" fmla="*/ 439 h 476"/>
                <a:gd name="T14" fmla="*/ 157 w 614"/>
                <a:gd name="T15" fmla="*/ 260 h 476"/>
                <a:gd name="T16" fmla="*/ 157 w 614"/>
                <a:gd name="T17" fmla="*/ 216 h 476"/>
                <a:gd name="T18" fmla="*/ 7 w 614"/>
                <a:gd name="T19" fmla="*/ 37 h 476"/>
                <a:gd name="T20" fmla="*/ 3 w 614"/>
                <a:gd name="T21" fmla="*/ 13 h 476"/>
                <a:gd name="T22" fmla="*/ 24 w 614"/>
                <a:gd name="T23" fmla="*/ 0 h 476"/>
                <a:gd name="T24" fmla="*/ 390 w 614"/>
                <a:gd name="T25" fmla="*/ 0 h 476"/>
                <a:gd name="T26" fmla="*/ 442 w 614"/>
                <a:gd name="T27" fmla="*/ 24 h 476"/>
                <a:gd name="T28" fmla="*/ 603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3" y="216"/>
                  </a:moveTo>
                  <a:cubicBezTo>
                    <a:pt x="614" y="229"/>
                    <a:pt x="614" y="247"/>
                    <a:pt x="603" y="260"/>
                  </a:cubicBezTo>
                  <a:cubicBezTo>
                    <a:pt x="442" y="452"/>
                    <a:pt x="442" y="452"/>
                    <a:pt x="442" y="452"/>
                  </a:cubicBezTo>
                  <a:cubicBezTo>
                    <a:pt x="429" y="467"/>
                    <a:pt x="410" y="476"/>
                    <a:pt x="390" y="476"/>
                  </a:cubicBezTo>
                  <a:cubicBezTo>
                    <a:pt x="24" y="476"/>
                    <a:pt x="24" y="476"/>
                    <a:pt x="24" y="476"/>
                  </a:cubicBezTo>
                  <a:cubicBezTo>
                    <a:pt x="15" y="476"/>
                    <a:pt x="7" y="471"/>
                    <a:pt x="3" y="463"/>
                  </a:cubicBezTo>
                  <a:cubicBezTo>
                    <a:pt x="0" y="455"/>
                    <a:pt x="1" y="445"/>
                    <a:pt x="7" y="439"/>
                  </a:cubicBezTo>
                  <a:cubicBezTo>
                    <a:pt x="157" y="260"/>
                    <a:pt x="157" y="260"/>
                    <a:pt x="157" y="260"/>
                  </a:cubicBezTo>
                  <a:cubicBezTo>
                    <a:pt x="167" y="247"/>
                    <a:pt x="167" y="229"/>
                    <a:pt x="157" y="216"/>
                  </a:cubicBezTo>
                  <a:cubicBezTo>
                    <a:pt x="7" y="37"/>
                    <a:pt x="7" y="37"/>
                    <a:pt x="7" y="37"/>
                  </a:cubicBezTo>
                  <a:cubicBezTo>
                    <a:pt x="1" y="30"/>
                    <a:pt x="0" y="21"/>
                    <a:pt x="3" y="13"/>
                  </a:cubicBezTo>
                  <a:cubicBezTo>
                    <a:pt x="7" y="5"/>
                    <a:pt x="15" y="0"/>
                    <a:pt x="24" y="0"/>
                  </a:cubicBezTo>
                  <a:cubicBezTo>
                    <a:pt x="390" y="0"/>
                    <a:pt x="390" y="0"/>
                    <a:pt x="390" y="0"/>
                  </a:cubicBezTo>
                  <a:cubicBezTo>
                    <a:pt x="410" y="0"/>
                    <a:pt x="429" y="9"/>
                    <a:pt x="442" y="24"/>
                  </a:cubicBezTo>
                  <a:lnTo>
                    <a:pt x="603" y="21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sp>
          <p:nvSpPr>
            <p:cNvPr id="15" name="Freeform 1002">
              <a:extLst>
                <a:ext uri="{FF2B5EF4-FFF2-40B4-BE49-F238E27FC236}">
                  <a16:creationId xmlns:a16="http://schemas.microsoft.com/office/drawing/2014/main" id="{624EF231-CB86-D81C-0CAE-509BFB6E4C69}"/>
                </a:ext>
              </a:extLst>
            </p:cNvPr>
            <p:cNvSpPr>
              <a:spLocks noChangeAspect="1" noChangeArrowheads="1"/>
            </p:cNvSpPr>
            <p:nvPr/>
          </p:nvSpPr>
          <p:spPr bwMode="auto">
            <a:xfrm>
              <a:off x="14602422" y="5255153"/>
              <a:ext cx="527600" cy="572097"/>
            </a:xfrm>
            <a:custGeom>
              <a:avLst/>
              <a:gdLst>
                <a:gd name="T0" fmla="*/ 176799 w 263164"/>
                <a:gd name="T1" fmla="*/ 265032 h 285391"/>
                <a:gd name="T2" fmla="*/ 169137 w 263164"/>
                <a:gd name="T3" fmla="*/ 267868 h 285391"/>
                <a:gd name="T4" fmla="*/ 87729 w 263164"/>
                <a:gd name="T5" fmla="*/ 261841 h 285391"/>
                <a:gd name="T6" fmla="*/ 93858 w 263164"/>
                <a:gd name="T7" fmla="*/ 267868 h 285391"/>
                <a:gd name="T8" fmla="*/ 86197 w 263164"/>
                <a:gd name="T9" fmla="*/ 265032 h 285391"/>
                <a:gd name="T10" fmla="*/ 136893 w 263164"/>
                <a:gd name="T11" fmla="*/ 266258 h 285391"/>
                <a:gd name="T12" fmla="*/ 132295 w 263164"/>
                <a:gd name="T13" fmla="*/ 261663 h 285391"/>
                <a:gd name="T14" fmla="*/ 50817 w 263164"/>
                <a:gd name="T15" fmla="*/ 278159 h 285391"/>
                <a:gd name="T16" fmla="*/ 221054 w 263164"/>
                <a:gd name="T17" fmla="*/ 251789 h 285391"/>
                <a:gd name="T18" fmla="*/ 135870 w 263164"/>
                <a:gd name="T19" fmla="*/ 146360 h 285391"/>
                <a:gd name="T20" fmla="*/ 146048 w 263164"/>
                <a:gd name="T21" fmla="*/ 165254 h 285391"/>
                <a:gd name="T22" fmla="*/ 122057 w 263164"/>
                <a:gd name="T23" fmla="*/ 165981 h 285391"/>
                <a:gd name="T24" fmla="*/ 135870 w 263164"/>
                <a:gd name="T25" fmla="*/ 207401 h 285391"/>
                <a:gd name="T26" fmla="*/ 127145 w 263164"/>
                <a:gd name="T27" fmla="*/ 210307 h 285391"/>
                <a:gd name="T28" fmla="*/ 116968 w 263164"/>
                <a:gd name="T29" fmla="*/ 191414 h 285391"/>
                <a:gd name="T30" fmla="*/ 140959 w 263164"/>
                <a:gd name="T31" fmla="*/ 191050 h 285391"/>
                <a:gd name="T32" fmla="*/ 127145 w 263164"/>
                <a:gd name="T33" fmla="*/ 149631 h 285391"/>
                <a:gd name="T34" fmla="*/ 132126 w 263164"/>
                <a:gd name="T35" fmla="*/ 136693 h 285391"/>
                <a:gd name="T36" fmla="*/ 174510 w 263164"/>
                <a:gd name="T37" fmla="*/ 178334 h 285391"/>
                <a:gd name="T38" fmla="*/ 183205 w 263164"/>
                <a:gd name="T39" fmla="*/ 178334 h 285391"/>
                <a:gd name="T40" fmla="*/ 132126 w 263164"/>
                <a:gd name="T41" fmla="*/ 127640 h 285391"/>
                <a:gd name="T42" fmla="*/ 43558 w 263164"/>
                <a:gd name="T43" fmla="*/ 243481 h 285391"/>
                <a:gd name="T44" fmla="*/ 196009 w 263164"/>
                <a:gd name="T45" fmla="*/ 101872 h 285391"/>
                <a:gd name="T46" fmla="*/ 132125 w 263164"/>
                <a:gd name="T47" fmla="*/ 101872 h 285391"/>
                <a:gd name="T48" fmla="*/ 68238 w 263164"/>
                <a:gd name="T49" fmla="*/ 101872 h 285391"/>
                <a:gd name="T50" fmla="*/ 225046 w 263164"/>
                <a:gd name="T51" fmla="*/ 110179 h 285391"/>
                <a:gd name="T52" fmla="*/ 255900 w 263164"/>
                <a:gd name="T53" fmla="*/ 84170 h 285391"/>
                <a:gd name="T54" fmla="*/ 136480 w 263164"/>
                <a:gd name="T55" fmla="*/ 85615 h 285391"/>
                <a:gd name="T56" fmla="*/ 192016 w 263164"/>
                <a:gd name="T57" fmla="*/ 85615 h 285391"/>
                <a:gd name="T58" fmla="*/ 72594 w 263164"/>
                <a:gd name="T59" fmla="*/ 84170 h 285391"/>
                <a:gd name="T60" fmla="*/ 103086 w 263164"/>
                <a:gd name="T61" fmla="*/ 110179 h 285391"/>
                <a:gd name="T62" fmla="*/ 72594 w 263164"/>
                <a:gd name="T63" fmla="*/ 84170 h 285391"/>
                <a:gd name="T64" fmla="*/ 33395 w 263164"/>
                <a:gd name="T65" fmla="*/ 110179 h 285391"/>
                <a:gd name="T66" fmla="*/ 63884 w 263164"/>
                <a:gd name="T67" fmla="*/ 84170 h 285391"/>
                <a:gd name="T68" fmla="*/ 199275 w 263164"/>
                <a:gd name="T69" fmla="*/ 75500 h 285391"/>
                <a:gd name="T70" fmla="*/ 185120 w 263164"/>
                <a:gd name="T71" fmla="*/ 43711 h 285391"/>
                <a:gd name="T72" fmla="*/ 189475 w 263164"/>
                <a:gd name="T73" fmla="*/ 75500 h 285391"/>
                <a:gd name="T74" fmla="*/ 88567 w 263164"/>
                <a:gd name="T75" fmla="*/ 43711 h 285391"/>
                <a:gd name="T76" fmla="*/ 127769 w 263164"/>
                <a:gd name="T77" fmla="*/ 43711 h 285391"/>
                <a:gd name="T78" fmla="*/ 13793 w 263164"/>
                <a:gd name="T79" fmla="*/ 75500 h 285391"/>
                <a:gd name="T80" fmla="*/ 41380 w 263164"/>
                <a:gd name="T81" fmla="*/ 43711 h 285391"/>
                <a:gd name="T82" fmla="*/ 132295 w 263164"/>
                <a:gd name="T83" fmla="*/ 26756 h 285391"/>
                <a:gd name="T84" fmla="*/ 50817 w 263164"/>
                <a:gd name="T85" fmla="*/ 9030 h 285391"/>
                <a:gd name="T86" fmla="*/ 221054 w 263164"/>
                <a:gd name="T87" fmla="*/ 35041 h 285391"/>
                <a:gd name="T88" fmla="*/ 50817 w 263164"/>
                <a:gd name="T89" fmla="*/ 9030 h 285391"/>
                <a:gd name="T90" fmla="*/ 229765 w 263164"/>
                <a:gd name="T91" fmla="*/ 16254 h 285391"/>
                <a:gd name="T92" fmla="*/ 264610 w 263164"/>
                <a:gd name="T93" fmla="*/ 79835 h 285391"/>
                <a:gd name="T94" fmla="*/ 229765 w 263164"/>
                <a:gd name="T95" fmla="*/ 118850 h 285391"/>
                <a:gd name="T96" fmla="*/ 50817 w 263164"/>
                <a:gd name="T97" fmla="*/ 286829 h 285391"/>
                <a:gd name="T98" fmla="*/ 33395 w 263164"/>
                <a:gd name="T99" fmla="*/ 118850 h 285391"/>
                <a:gd name="T100" fmla="*/ 1087 w 263164"/>
                <a:gd name="T101" fmla="*/ 76945 h 285391"/>
                <a:gd name="T102" fmla="*/ 50817 w 263164"/>
                <a:gd name="T103" fmla="*/ 0 h 2853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63164" h="285391">
                  <a:moveTo>
                    <a:pt x="168212" y="260527"/>
                  </a:moveTo>
                  <a:cubicBezTo>
                    <a:pt x="169736" y="258763"/>
                    <a:pt x="173165" y="258763"/>
                    <a:pt x="174689" y="260527"/>
                  </a:cubicBezTo>
                  <a:cubicBezTo>
                    <a:pt x="175451" y="261233"/>
                    <a:pt x="175832" y="262291"/>
                    <a:pt x="175832" y="263702"/>
                  </a:cubicBezTo>
                  <a:cubicBezTo>
                    <a:pt x="175832" y="264760"/>
                    <a:pt x="175451" y="265819"/>
                    <a:pt x="174689" y="266524"/>
                  </a:cubicBezTo>
                  <a:cubicBezTo>
                    <a:pt x="173927" y="267583"/>
                    <a:pt x="172403" y="267935"/>
                    <a:pt x="171641" y="267935"/>
                  </a:cubicBezTo>
                  <a:cubicBezTo>
                    <a:pt x="170117" y="267935"/>
                    <a:pt x="168974" y="267583"/>
                    <a:pt x="168212" y="266524"/>
                  </a:cubicBezTo>
                  <a:cubicBezTo>
                    <a:pt x="167450" y="265819"/>
                    <a:pt x="166688" y="264760"/>
                    <a:pt x="166688" y="263702"/>
                  </a:cubicBezTo>
                  <a:cubicBezTo>
                    <a:pt x="166688" y="262291"/>
                    <a:pt x="167450" y="261233"/>
                    <a:pt x="168212" y="260527"/>
                  </a:cubicBezTo>
                  <a:close/>
                  <a:moveTo>
                    <a:pt x="87249" y="260527"/>
                  </a:moveTo>
                  <a:cubicBezTo>
                    <a:pt x="88773" y="258763"/>
                    <a:pt x="91821" y="258763"/>
                    <a:pt x="93345" y="260527"/>
                  </a:cubicBezTo>
                  <a:cubicBezTo>
                    <a:pt x="94488" y="261233"/>
                    <a:pt x="94869" y="262291"/>
                    <a:pt x="94869" y="263702"/>
                  </a:cubicBezTo>
                  <a:cubicBezTo>
                    <a:pt x="94869" y="264760"/>
                    <a:pt x="94488" y="265819"/>
                    <a:pt x="93345" y="266524"/>
                  </a:cubicBezTo>
                  <a:cubicBezTo>
                    <a:pt x="92583" y="267583"/>
                    <a:pt x="91440" y="267935"/>
                    <a:pt x="90297" y="267935"/>
                  </a:cubicBezTo>
                  <a:cubicBezTo>
                    <a:pt x="89154" y="267935"/>
                    <a:pt x="88011" y="267583"/>
                    <a:pt x="87249" y="266524"/>
                  </a:cubicBezTo>
                  <a:cubicBezTo>
                    <a:pt x="86106" y="265819"/>
                    <a:pt x="85725" y="264760"/>
                    <a:pt x="85725" y="263702"/>
                  </a:cubicBezTo>
                  <a:cubicBezTo>
                    <a:pt x="85725" y="262291"/>
                    <a:pt x="86106" y="261233"/>
                    <a:pt x="87249" y="260527"/>
                  </a:cubicBezTo>
                  <a:close/>
                  <a:moveTo>
                    <a:pt x="131572" y="260350"/>
                  </a:moveTo>
                  <a:cubicBezTo>
                    <a:pt x="134239" y="260350"/>
                    <a:pt x="136144" y="262255"/>
                    <a:pt x="136144" y="264922"/>
                  </a:cubicBezTo>
                  <a:cubicBezTo>
                    <a:pt x="136144" y="267208"/>
                    <a:pt x="134239" y="269494"/>
                    <a:pt x="131572" y="269494"/>
                  </a:cubicBezTo>
                  <a:cubicBezTo>
                    <a:pt x="129286" y="269494"/>
                    <a:pt x="127000" y="267208"/>
                    <a:pt x="127000" y="264922"/>
                  </a:cubicBezTo>
                  <a:cubicBezTo>
                    <a:pt x="127000" y="262255"/>
                    <a:pt x="129286" y="260350"/>
                    <a:pt x="131572" y="260350"/>
                  </a:cubicBezTo>
                  <a:close/>
                  <a:moveTo>
                    <a:pt x="43319" y="250526"/>
                  </a:moveTo>
                  <a:lnTo>
                    <a:pt x="43319" y="269576"/>
                  </a:lnTo>
                  <a:cubicBezTo>
                    <a:pt x="43319" y="273529"/>
                    <a:pt x="46568" y="276764"/>
                    <a:pt x="50539" y="276764"/>
                  </a:cubicBezTo>
                  <a:lnTo>
                    <a:pt x="212625" y="276764"/>
                  </a:lnTo>
                  <a:cubicBezTo>
                    <a:pt x="216596" y="276764"/>
                    <a:pt x="219845" y="273529"/>
                    <a:pt x="219845" y="269576"/>
                  </a:cubicBezTo>
                  <a:lnTo>
                    <a:pt x="219845" y="250526"/>
                  </a:lnTo>
                  <a:lnTo>
                    <a:pt x="43319" y="250526"/>
                  </a:lnTo>
                  <a:close/>
                  <a:moveTo>
                    <a:pt x="130788" y="141288"/>
                  </a:moveTo>
                  <a:cubicBezTo>
                    <a:pt x="133319" y="141288"/>
                    <a:pt x="135127" y="143457"/>
                    <a:pt x="135127" y="145626"/>
                  </a:cubicBezTo>
                  <a:lnTo>
                    <a:pt x="135127" y="148880"/>
                  </a:lnTo>
                  <a:cubicBezTo>
                    <a:pt x="140911" y="149964"/>
                    <a:pt x="145610" y="153580"/>
                    <a:pt x="147779" y="159002"/>
                  </a:cubicBezTo>
                  <a:cubicBezTo>
                    <a:pt x="148864" y="161171"/>
                    <a:pt x="147779" y="163702"/>
                    <a:pt x="145249" y="164425"/>
                  </a:cubicBezTo>
                  <a:cubicBezTo>
                    <a:pt x="143080" y="165509"/>
                    <a:pt x="140549" y="164425"/>
                    <a:pt x="139826" y="162256"/>
                  </a:cubicBezTo>
                  <a:cubicBezTo>
                    <a:pt x="138380" y="159002"/>
                    <a:pt x="134765" y="156833"/>
                    <a:pt x="130788" y="156833"/>
                  </a:cubicBezTo>
                  <a:cubicBezTo>
                    <a:pt x="125727" y="156833"/>
                    <a:pt x="121389" y="160448"/>
                    <a:pt x="121389" y="165148"/>
                  </a:cubicBezTo>
                  <a:cubicBezTo>
                    <a:pt x="121389" y="170571"/>
                    <a:pt x="124643" y="173101"/>
                    <a:pt x="130788" y="173101"/>
                  </a:cubicBezTo>
                  <a:cubicBezTo>
                    <a:pt x="141995" y="173101"/>
                    <a:pt x="148864" y="179970"/>
                    <a:pt x="148864" y="190092"/>
                  </a:cubicBezTo>
                  <a:cubicBezTo>
                    <a:pt x="148864" y="198045"/>
                    <a:pt x="143080" y="204552"/>
                    <a:pt x="135127" y="206360"/>
                  </a:cubicBezTo>
                  <a:lnTo>
                    <a:pt x="135127" y="209252"/>
                  </a:lnTo>
                  <a:cubicBezTo>
                    <a:pt x="135127" y="211783"/>
                    <a:pt x="133319" y="213952"/>
                    <a:pt x="130788" y="213952"/>
                  </a:cubicBezTo>
                  <a:cubicBezTo>
                    <a:pt x="128619" y="213952"/>
                    <a:pt x="126450" y="211783"/>
                    <a:pt x="126450" y="209252"/>
                  </a:cubicBezTo>
                  <a:lnTo>
                    <a:pt x="126450" y="206360"/>
                  </a:lnTo>
                  <a:cubicBezTo>
                    <a:pt x="121028" y="205276"/>
                    <a:pt x="116328" y="201660"/>
                    <a:pt x="114159" y="196238"/>
                  </a:cubicBezTo>
                  <a:cubicBezTo>
                    <a:pt x="113075" y="194069"/>
                    <a:pt x="114159" y="191538"/>
                    <a:pt x="116328" y="190454"/>
                  </a:cubicBezTo>
                  <a:cubicBezTo>
                    <a:pt x="118497" y="189731"/>
                    <a:pt x="121028" y="190815"/>
                    <a:pt x="122112" y="192623"/>
                  </a:cubicBezTo>
                  <a:cubicBezTo>
                    <a:pt x="123558" y="195876"/>
                    <a:pt x="127173" y="198407"/>
                    <a:pt x="130788" y="198407"/>
                  </a:cubicBezTo>
                  <a:cubicBezTo>
                    <a:pt x="136211" y="198407"/>
                    <a:pt x="140188" y="194430"/>
                    <a:pt x="140188" y="190092"/>
                  </a:cubicBezTo>
                  <a:cubicBezTo>
                    <a:pt x="140188" y="184669"/>
                    <a:pt x="136934" y="181777"/>
                    <a:pt x="130788" y="181777"/>
                  </a:cubicBezTo>
                  <a:cubicBezTo>
                    <a:pt x="117413" y="181777"/>
                    <a:pt x="112713" y="173101"/>
                    <a:pt x="112713" y="165148"/>
                  </a:cubicBezTo>
                  <a:cubicBezTo>
                    <a:pt x="112713" y="157195"/>
                    <a:pt x="118497" y="150688"/>
                    <a:pt x="126450" y="148880"/>
                  </a:cubicBezTo>
                  <a:lnTo>
                    <a:pt x="126450" y="145626"/>
                  </a:lnTo>
                  <a:cubicBezTo>
                    <a:pt x="126450" y="143457"/>
                    <a:pt x="128619" y="141288"/>
                    <a:pt x="130788" y="141288"/>
                  </a:cubicBezTo>
                  <a:close/>
                  <a:moveTo>
                    <a:pt x="131403" y="136007"/>
                  </a:moveTo>
                  <a:cubicBezTo>
                    <a:pt x="108345" y="136007"/>
                    <a:pt x="89610" y="154382"/>
                    <a:pt x="89610" y="177440"/>
                  </a:cubicBezTo>
                  <a:cubicBezTo>
                    <a:pt x="89610" y="200498"/>
                    <a:pt x="108345" y="219593"/>
                    <a:pt x="131403" y="219593"/>
                  </a:cubicBezTo>
                  <a:cubicBezTo>
                    <a:pt x="154461" y="219593"/>
                    <a:pt x="173556" y="200498"/>
                    <a:pt x="173556" y="177440"/>
                  </a:cubicBezTo>
                  <a:cubicBezTo>
                    <a:pt x="173556" y="154382"/>
                    <a:pt x="154461" y="136007"/>
                    <a:pt x="131403" y="136007"/>
                  </a:cubicBezTo>
                  <a:close/>
                  <a:moveTo>
                    <a:pt x="131403" y="127000"/>
                  </a:moveTo>
                  <a:cubicBezTo>
                    <a:pt x="159505" y="127000"/>
                    <a:pt x="182203" y="149698"/>
                    <a:pt x="182203" y="177440"/>
                  </a:cubicBezTo>
                  <a:cubicBezTo>
                    <a:pt x="182203" y="205542"/>
                    <a:pt x="159505" y="228240"/>
                    <a:pt x="131403" y="228240"/>
                  </a:cubicBezTo>
                  <a:cubicBezTo>
                    <a:pt x="103661" y="228240"/>
                    <a:pt x="80963" y="205542"/>
                    <a:pt x="80963" y="177440"/>
                  </a:cubicBezTo>
                  <a:cubicBezTo>
                    <a:pt x="80963" y="149698"/>
                    <a:pt x="103661" y="127000"/>
                    <a:pt x="131403" y="127000"/>
                  </a:cubicBezTo>
                  <a:close/>
                  <a:moveTo>
                    <a:pt x="67866" y="101360"/>
                  </a:moveTo>
                  <a:cubicBezTo>
                    <a:pt x="62813" y="110346"/>
                    <a:pt x="53788" y="116816"/>
                    <a:pt x="43319" y="117894"/>
                  </a:cubicBezTo>
                  <a:lnTo>
                    <a:pt x="43319" y="242259"/>
                  </a:lnTo>
                  <a:lnTo>
                    <a:pt x="219845" y="242259"/>
                  </a:lnTo>
                  <a:lnTo>
                    <a:pt x="219845" y="117894"/>
                  </a:lnTo>
                  <a:cubicBezTo>
                    <a:pt x="209015" y="116816"/>
                    <a:pt x="199990" y="110346"/>
                    <a:pt x="194937" y="101360"/>
                  </a:cubicBezTo>
                  <a:cubicBezTo>
                    <a:pt x="189522" y="111784"/>
                    <a:pt x="178692" y="118254"/>
                    <a:pt x="166418" y="118254"/>
                  </a:cubicBezTo>
                  <a:lnTo>
                    <a:pt x="160281" y="118254"/>
                  </a:lnTo>
                  <a:cubicBezTo>
                    <a:pt x="148007" y="118254"/>
                    <a:pt x="137178" y="111784"/>
                    <a:pt x="131402" y="101360"/>
                  </a:cubicBezTo>
                  <a:cubicBezTo>
                    <a:pt x="125626" y="111784"/>
                    <a:pt x="114796" y="118254"/>
                    <a:pt x="102522" y="118254"/>
                  </a:cubicBezTo>
                  <a:lnTo>
                    <a:pt x="96746" y="118254"/>
                  </a:lnTo>
                  <a:cubicBezTo>
                    <a:pt x="84473" y="118254"/>
                    <a:pt x="73642" y="111784"/>
                    <a:pt x="67866" y="101360"/>
                  </a:cubicBezTo>
                  <a:close/>
                  <a:moveTo>
                    <a:pt x="199629" y="83748"/>
                  </a:moveTo>
                  <a:lnTo>
                    <a:pt x="199629" y="85186"/>
                  </a:lnTo>
                  <a:cubicBezTo>
                    <a:pt x="199629" y="98844"/>
                    <a:pt x="210459" y="109627"/>
                    <a:pt x="223816" y="109627"/>
                  </a:cubicBezTo>
                  <a:lnTo>
                    <a:pt x="229953" y="109627"/>
                  </a:lnTo>
                  <a:cubicBezTo>
                    <a:pt x="243310" y="109627"/>
                    <a:pt x="254500" y="98844"/>
                    <a:pt x="254500" y="85186"/>
                  </a:cubicBezTo>
                  <a:lnTo>
                    <a:pt x="254500" y="83748"/>
                  </a:lnTo>
                  <a:lnTo>
                    <a:pt x="199629" y="83748"/>
                  </a:lnTo>
                  <a:close/>
                  <a:moveTo>
                    <a:pt x="135734" y="83748"/>
                  </a:moveTo>
                  <a:lnTo>
                    <a:pt x="135734" y="85186"/>
                  </a:lnTo>
                  <a:cubicBezTo>
                    <a:pt x="135734" y="98844"/>
                    <a:pt x="146924" y="109627"/>
                    <a:pt x="160281" y="109627"/>
                  </a:cubicBezTo>
                  <a:lnTo>
                    <a:pt x="166418" y="109627"/>
                  </a:lnTo>
                  <a:cubicBezTo>
                    <a:pt x="179775" y="109627"/>
                    <a:pt x="190966" y="98844"/>
                    <a:pt x="190966" y="85186"/>
                  </a:cubicBezTo>
                  <a:lnTo>
                    <a:pt x="190966" y="83748"/>
                  </a:lnTo>
                  <a:lnTo>
                    <a:pt x="135734" y="83748"/>
                  </a:lnTo>
                  <a:close/>
                  <a:moveTo>
                    <a:pt x="72198" y="83748"/>
                  </a:moveTo>
                  <a:lnTo>
                    <a:pt x="72198" y="85186"/>
                  </a:lnTo>
                  <a:cubicBezTo>
                    <a:pt x="72198" y="98844"/>
                    <a:pt x="83029" y="109627"/>
                    <a:pt x="96746" y="109627"/>
                  </a:cubicBezTo>
                  <a:lnTo>
                    <a:pt x="102522" y="109627"/>
                  </a:lnTo>
                  <a:cubicBezTo>
                    <a:pt x="115879" y="109627"/>
                    <a:pt x="127070" y="98844"/>
                    <a:pt x="127070" y="85186"/>
                  </a:cubicBezTo>
                  <a:lnTo>
                    <a:pt x="127070" y="83748"/>
                  </a:lnTo>
                  <a:lnTo>
                    <a:pt x="72198" y="83748"/>
                  </a:lnTo>
                  <a:close/>
                  <a:moveTo>
                    <a:pt x="8664" y="83748"/>
                  </a:moveTo>
                  <a:lnTo>
                    <a:pt x="8664" y="85186"/>
                  </a:lnTo>
                  <a:cubicBezTo>
                    <a:pt x="8664" y="98844"/>
                    <a:pt x="19493" y="109627"/>
                    <a:pt x="33211" y="109627"/>
                  </a:cubicBezTo>
                  <a:lnTo>
                    <a:pt x="38626" y="109627"/>
                  </a:lnTo>
                  <a:cubicBezTo>
                    <a:pt x="52344" y="109627"/>
                    <a:pt x="63535" y="98844"/>
                    <a:pt x="63535" y="85186"/>
                  </a:cubicBezTo>
                  <a:lnTo>
                    <a:pt x="63535" y="83748"/>
                  </a:lnTo>
                  <a:lnTo>
                    <a:pt x="8664" y="83748"/>
                  </a:lnTo>
                  <a:close/>
                  <a:moveTo>
                    <a:pt x="184107" y="43491"/>
                  </a:moveTo>
                  <a:lnTo>
                    <a:pt x="198185" y="75121"/>
                  </a:lnTo>
                  <a:lnTo>
                    <a:pt x="249447" y="75121"/>
                  </a:lnTo>
                  <a:lnTo>
                    <a:pt x="222011" y="43491"/>
                  </a:lnTo>
                  <a:lnTo>
                    <a:pt x="184107" y="43491"/>
                  </a:lnTo>
                  <a:close/>
                  <a:moveTo>
                    <a:pt x="135734" y="43491"/>
                  </a:moveTo>
                  <a:lnTo>
                    <a:pt x="135734" y="75121"/>
                  </a:lnTo>
                  <a:lnTo>
                    <a:pt x="188439" y="75121"/>
                  </a:lnTo>
                  <a:lnTo>
                    <a:pt x="175082" y="43491"/>
                  </a:lnTo>
                  <a:lnTo>
                    <a:pt x="135734" y="43491"/>
                  </a:lnTo>
                  <a:close/>
                  <a:moveTo>
                    <a:pt x="88083" y="43491"/>
                  </a:moveTo>
                  <a:lnTo>
                    <a:pt x="74364" y="75121"/>
                  </a:lnTo>
                  <a:lnTo>
                    <a:pt x="127070" y="75121"/>
                  </a:lnTo>
                  <a:lnTo>
                    <a:pt x="127070" y="43491"/>
                  </a:lnTo>
                  <a:lnTo>
                    <a:pt x="88083" y="43491"/>
                  </a:lnTo>
                  <a:close/>
                  <a:moveTo>
                    <a:pt x="41153" y="43491"/>
                  </a:moveTo>
                  <a:lnTo>
                    <a:pt x="13717" y="75121"/>
                  </a:lnTo>
                  <a:lnTo>
                    <a:pt x="64979" y="75121"/>
                  </a:lnTo>
                  <a:lnTo>
                    <a:pt x="78696" y="43491"/>
                  </a:lnTo>
                  <a:lnTo>
                    <a:pt x="41153" y="43491"/>
                  </a:lnTo>
                  <a:close/>
                  <a:moveTo>
                    <a:pt x="131572" y="17463"/>
                  </a:moveTo>
                  <a:cubicBezTo>
                    <a:pt x="134239" y="17463"/>
                    <a:pt x="136144" y="19661"/>
                    <a:pt x="136144" y="22225"/>
                  </a:cubicBezTo>
                  <a:cubicBezTo>
                    <a:pt x="136144" y="24423"/>
                    <a:pt x="134239" y="26621"/>
                    <a:pt x="131572" y="26621"/>
                  </a:cubicBezTo>
                  <a:cubicBezTo>
                    <a:pt x="129286" y="26621"/>
                    <a:pt x="127000" y="24423"/>
                    <a:pt x="127000" y="22225"/>
                  </a:cubicBezTo>
                  <a:cubicBezTo>
                    <a:pt x="127000" y="19661"/>
                    <a:pt x="129286" y="17463"/>
                    <a:pt x="131572" y="17463"/>
                  </a:cubicBezTo>
                  <a:close/>
                  <a:moveTo>
                    <a:pt x="50539" y="8986"/>
                  </a:moveTo>
                  <a:cubicBezTo>
                    <a:pt x="46568" y="8986"/>
                    <a:pt x="43319" y="12221"/>
                    <a:pt x="43319" y="16174"/>
                  </a:cubicBezTo>
                  <a:lnTo>
                    <a:pt x="43319" y="34865"/>
                  </a:lnTo>
                  <a:lnTo>
                    <a:pt x="219845" y="34865"/>
                  </a:lnTo>
                  <a:lnTo>
                    <a:pt x="219845" y="16174"/>
                  </a:lnTo>
                  <a:cubicBezTo>
                    <a:pt x="219845" y="12221"/>
                    <a:pt x="216596" y="8986"/>
                    <a:pt x="212625" y="8986"/>
                  </a:cubicBezTo>
                  <a:lnTo>
                    <a:pt x="50539" y="8986"/>
                  </a:lnTo>
                  <a:close/>
                  <a:moveTo>
                    <a:pt x="50539" y="0"/>
                  </a:moveTo>
                  <a:lnTo>
                    <a:pt x="212625" y="0"/>
                  </a:lnTo>
                  <a:cubicBezTo>
                    <a:pt x="221289" y="0"/>
                    <a:pt x="228509" y="7188"/>
                    <a:pt x="228509" y="16174"/>
                  </a:cubicBezTo>
                  <a:lnTo>
                    <a:pt x="228509" y="37381"/>
                  </a:lnTo>
                  <a:lnTo>
                    <a:pt x="262081" y="76559"/>
                  </a:lnTo>
                  <a:cubicBezTo>
                    <a:pt x="262803" y="77278"/>
                    <a:pt x="263164" y="78356"/>
                    <a:pt x="263164" y="79435"/>
                  </a:cubicBezTo>
                  <a:lnTo>
                    <a:pt x="263164" y="85186"/>
                  </a:lnTo>
                  <a:cubicBezTo>
                    <a:pt x="263164" y="103517"/>
                    <a:pt x="248003" y="118254"/>
                    <a:pt x="229953" y="118254"/>
                  </a:cubicBezTo>
                  <a:lnTo>
                    <a:pt x="228509" y="118254"/>
                  </a:lnTo>
                  <a:lnTo>
                    <a:pt x="228509" y="269576"/>
                  </a:lnTo>
                  <a:cubicBezTo>
                    <a:pt x="228509" y="278202"/>
                    <a:pt x="221289" y="285391"/>
                    <a:pt x="212625" y="285391"/>
                  </a:cubicBezTo>
                  <a:lnTo>
                    <a:pt x="50539" y="285391"/>
                  </a:lnTo>
                  <a:cubicBezTo>
                    <a:pt x="41875" y="285391"/>
                    <a:pt x="34655" y="278202"/>
                    <a:pt x="34655" y="269576"/>
                  </a:cubicBezTo>
                  <a:lnTo>
                    <a:pt x="34655" y="118254"/>
                  </a:lnTo>
                  <a:lnTo>
                    <a:pt x="33211" y="118254"/>
                  </a:lnTo>
                  <a:cubicBezTo>
                    <a:pt x="14800" y="118254"/>
                    <a:pt x="0" y="103517"/>
                    <a:pt x="0" y="85186"/>
                  </a:cubicBezTo>
                  <a:lnTo>
                    <a:pt x="0" y="79435"/>
                  </a:lnTo>
                  <a:cubicBezTo>
                    <a:pt x="0" y="78356"/>
                    <a:pt x="361" y="77278"/>
                    <a:pt x="1083" y="76559"/>
                  </a:cubicBezTo>
                  <a:lnTo>
                    <a:pt x="34655" y="37381"/>
                  </a:lnTo>
                  <a:lnTo>
                    <a:pt x="34655" y="16174"/>
                  </a:lnTo>
                  <a:cubicBezTo>
                    <a:pt x="34655" y="7188"/>
                    <a:pt x="41875" y="0"/>
                    <a:pt x="50539" y="0"/>
                  </a:cubicBezTo>
                  <a:close/>
                </a:path>
              </a:pathLst>
            </a:custGeom>
            <a:solidFill>
              <a:schemeClr val="bg1"/>
            </a:solidFill>
            <a:ln>
              <a:noFill/>
            </a:ln>
            <a:effectLst/>
          </p:spPr>
          <p:txBody>
            <a:bodyPr anchor="ctr"/>
            <a:lstStyle/>
            <a:p>
              <a:endParaRPr lang="en-US">
                <a:latin typeface="Lato Light" panose="020F0502020204030203" pitchFamily="34" charset="0"/>
              </a:endParaRPr>
            </a:p>
          </p:txBody>
        </p:sp>
      </p:grpSp>
    </p:spTree>
    <p:extLst>
      <p:ext uri="{BB962C8B-B14F-4D97-AF65-F5344CB8AC3E}">
        <p14:creationId xmlns:p14="http://schemas.microsoft.com/office/powerpoint/2010/main" val="104302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40C47-35F3-5DB4-7925-54EE382EEF1C}"/>
            </a:ext>
          </a:extLst>
        </p:cNvPr>
        <p:cNvGrpSpPr/>
        <p:nvPr/>
      </p:nvGrpSpPr>
      <p:grpSpPr>
        <a:xfrm>
          <a:off x="0" y="0"/>
          <a:ext cx="0" cy="0"/>
          <a:chOff x="0" y="0"/>
          <a:chExt cx="0" cy="0"/>
        </a:xfrm>
      </p:grpSpPr>
      <p:sp>
        <p:nvSpPr>
          <p:cNvPr id="26" name="Freeform 3">
            <a:extLst>
              <a:ext uri="{FF2B5EF4-FFF2-40B4-BE49-F238E27FC236}">
                <a16:creationId xmlns:a16="http://schemas.microsoft.com/office/drawing/2014/main" id="{9764F6A5-1332-88E7-5521-58DE0742F96A}"/>
              </a:ext>
            </a:extLst>
          </p:cNvPr>
          <p:cNvSpPr>
            <a:spLocks noChangeArrowheads="1"/>
          </p:cNvSpPr>
          <p:nvPr/>
        </p:nvSpPr>
        <p:spPr bwMode="auto">
          <a:xfrm flipH="1">
            <a:off x="801459" y="2732187"/>
            <a:ext cx="1810324" cy="1371011"/>
          </a:xfrm>
          <a:custGeom>
            <a:avLst/>
            <a:gdLst>
              <a:gd name="connsiteX0" fmla="*/ 1877296 w 3699961"/>
              <a:gd name="connsiteY0" fmla="*/ 1751149 h 4505637"/>
              <a:gd name="connsiteX1" fmla="*/ 2253716 w 3699961"/>
              <a:gd name="connsiteY1" fmla="*/ 2066626 h 4505637"/>
              <a:gd name="connsiteX2" fmla="*/ 2122072 w 3699961"/>
              <a:gd name="connsiteY2" fmla="*/ 2648459 h 4505637"/>
              <a:gd name="connsiteX3" fmla="*/ 1603768 w 3699961"/>
              <a:gd name="connsiteY3" fmla="*/ 2354120 h 4505637"/>
              <a:gd name="connsiteX4" fmla="*/ 1735412 w 3699961"/>
              <a:gd name="connsiteY4" fmla="*/ 1772647 h 4505637"/>
              <a:gd name="connsiteX5" fmla="*/ 1877296 w 3699961"/>
              <a:gd name="connsiteY5" fmla="*/ 1751149 h 4505637"/>
              <a:gd name="connsiteX6" fmla="*/ 1824506 w 3699961"/>
              <a:gd name="connsiteY6" fmla="*/ 1521213 h 4505637"/>
              <a:gd name="connsiteX7" fmla="*/ 1610299 w 3699961"/>
              <a:gd name="connsiteY7" fmla="*/ 1553509 h 4505637"/>
              <a:gd name="connsiteX8" fmla="*/ 1410784 w 3699961"/>
              <a:gd name="connsiteY8" fmla="*/ 2431619 h 4505637"/>
              <a:gd name="connsiteX9" fmla="*/ 2194797 w 3699961"/>
              <a:gd name="connsiteY9" fmla="*/ 2875894 h 4505637"/>
              <a:gd name="connsiteX10" fmla="*/ 2393591 w 3699961"/>
              <a:gd name="connsiteY10" fmla="*/ 1997784 h 4505637"/>
              <a:gd name="connsiteX11" fmla="*/ 1824506 w 3699961"/>
              <a:gd name="connsiteY11" fmla="*/ 1521213 h 4505637"/>
              <a:gd name="connsiteX12" fmla="*/ 1706576 w 3699961"/>
              <a:gd name="connsiteY12" fmla="*/ 1188563 h 4505637"/>
              <a:gd name="connsiteX13" fmla="*/ 2626958 w 3699961"/>
              <a:gd name="connsiteY13" fmla="*/ 1894816 h 4505637"/>
              <a:gd name="connsiteX14" fmla="*/ 2333089 w 3699961"/>
              <a:gd name="connsiteY14" fmla="*/ 3189839 h 4505637"/>
              <a:gd name="connsiteX15" fmla="*/ 1177778 w 3699961"/>
              <a:gd name="connsiteY15" fmla="*/ 2534947 h 4505637"/>
              <a:gd name="connsiteX16" fmla="*/ 1471647 w 3699961"/>
              <a:gd name="connsiteY16" fmla="*/ 1239924 h 4505637"/>
              <a:gd name="connsiteX17" fmla="*/ 1706576 w 3699961"/>
              <a:gd name="connsiteY17" fmla="*/ 1188563 h 4505637"/>
              <a:gd name="connsiteX18" fmla="*/ 1654420 w 3699961"/>
              <a:gd name="connsiteY18" fmla="*/ 920361 h 4505637"/>
              <a:gd name="connsiteX19" fmla="*/ 1358355 w 3699961"/>
              <a:gd name="connsiteY19" fmla="*/ 984808 h 4505637"/>
              <a:gd name="connsiteX20" fmla="*/ 987570 w 3699961"/>
              <a:gd name="connsiteY20" fmla="*/ 2618187 h 4505637"/>
              <a:gd name="connsiteX21" fmla="*/ 2444793 w 3699961"/>
              <a:gd name="connsiteY21" fmla="*/ 3444235 h 4505637"/>
              <a:gd name="connsiteX22" fmla="*/ 2815578 w 3699961"/>
              <a:gd name="connsiteY22" fmla="*/ 1810856 h 4505637"/>
              <a:gd name="connsiteX23" fmla="*/ 1654420 w 3699961"/>
              <a:gd name="connsiteY23" fmla="*/ 920361 h 4505637"/>
              <a:gd name="connsiteX24" fmla="*/ 1591529 w 3699961"/>
              <a:gd name="connsiteY24" fmla="*/ 590080 h 4505637"/>
              <a:gd name="connsiteX25" fmla="*/ 3048489 w 3699961"/>
              <a:gd name="connsiteY25" fmla="*/ 1707915 h 4505637"/>
              <a:gd name="connsiteX26" fmla="*/ 2583387 w 3699961"/>
              <a:gd name="connsiteY26" fmla="*/ 3757737 h 4505637"/>
              <a:gd name="connsiteX27" fmla="*/ 754659 w 3699961"/>
              <a:gd name="connsiteY27" fmla="*/ 2721128 h 4505637"/>
              <a:gd name="connsiteX28" fmla="*/ 1219761 w 3699961"/>
              <a:gd name="connsiteY28" fmla="*/ 671306 h 4505637"/>
              <a:gd name="connsiteX29" fmla="*/ 1591529 w 3699961"/>
              <a:gd name="connsiteY29" fmla="*/ 590080 h 4505637"/>
              <a:gd name="connsiteX30" fmla="*/ 1482854 w 3699961"/>
              <a:gd name="connsiteY30" fmla="*/ 330989 h 4505637"/>
              <a:gd name="connsiteX31" fmla="*/ 1043382 w 3699961"/>
              <a:gd name="connsiteY31" fmla="*/ 426986 h 4505637"/>
              <a:gd name="connsiteX32" fmla="*/ 493289 w 3699961"/>
              <a:gd name="connsiteY32" fmla="*/ 2852285 h 4505637"/>
              <a:gd name="connsiteX33" fmla="*/ 2656579 w 3699961"/>
              <a:gd name="connsiteY33" fmla="*/ 4078977 h 4505637"/>
              <a:gd name="connsiteX34" fmla="*/ 3207032 w 3699961"/>
              <a:gd name="connsiteY34" fmla="*/ 1653317 h 4505637"/>
              <a:gd name="connsiteX35" fmla="*/ 1482854 w 3699961"/>
              <a:gd name="connsiteY35" fmla="*/ 330989 h 4505637"/>
              <a:gd name="connsiteX36" fmla="*/ 1420196 w 3699961"/>
              <a:gd name="connsiteY36" fmla="*/ 274 h 4505637"/>
              <a:gd name="connsiteX37" fmla="*/ 3439957 w 3699961"/>
              <a:gd name="connsiteY37" fmla="*/ 1550343 h 4505637"/>
              <a:gd name="connsiteX38" fmla="*/ 2795182 w 3699961"/>
              <a:gd name="connsiteY38" fmla="*/ 4392581 h 4505637"/>
              <a:gd name="connsiteX39" fmla="*/ 260004 w 3699961"/>
              <a:gd name="connsiteY39" fmla="*/ 2955260 h 4505637"/>
              <a:gd name="connsiteX40" fmla="*/ 904779 w 3699961"/>
              <a:gd name="connsiteY40" fmla="*/ 113022 h 4505637"/>
              <a:gd name="connsiteX41" fmla="*/ 1420196 w 3699961"/>
              <a:gd name="connsiteY41" fmla="*/ 274 h 45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9961" h="4505637">
                <a:moveTo>
                  <a:pt x="1877296" y="1751149"/>
                </a:moveTo>
                <a:cubicBezTo>
                  <a:pt x="2023406" y="1766027"/>
                  <a:pt x="2173866" y="1885321"/>
                  <a:pt x="2253716" y="2066626"/>
                </a:cubicBezTo>
                <a:cubicBezTo>
                  <a:pt x="2360183" y="2308726"/>
                  <a:pt x="2301194" y="2568839"/>
                  <a:pt x="2122072" y="2648459"/>
                </a:cubicBezTo>
                <a:cubicBezTo>
                  <a:pt x="1942590" y="2728078"/>
                  <a:pt x="1710235" y="2596220"/>
                  <a:pt x="1603768" y="2354120"/>
                </a:cubicBezTo>
                <a:cubicBezTo>
                  <a:pt x="1496942" y="2112380"/>
                  <a:pt x="1555930" y="1852266"/>
                  <a:pt x="1735412" y="1772647"/>
                </a:cubicBezTo>
                <a:cubicBezTo>
                  <a:pt x="1780373" y="1752832"/>
                  <a:pt x="1828593" y="1746190"/>
                  <a:pt x="1877296" y="1751149"/>
                </a:cubicBezTo>
                <a:close/>
                <a:moveTo>
                  <a:pt x="1824506" y="1521213"/>
                </a:moveTo>
                <a:cubicBezTo>
                  <a:pt x="1750909" y="1513658"/>
                  <a:pt x="1678095" y="1523627"/>
                  <a:pt x="1610299" y="1553509"/>
                </a:cubicBezTo>
                <a:cubicBezTo>
                  <a:pt x="1339118" y="1673398"/>
                  <a:pt x="1249804" y="2067270"/>
                  <a:pt x="1410784" y="2431619"/>
                </a:cubicBezTo>
                <a:cubicBezTo>
                  <a:pt x="1572125" y="2796328"/>
                  <a:pt x="1923616" y="2995784"/>
                  <a:pt x="2194797" y="2875894"/>
                </a:cubicBezTo>
                <a:cubicBezTo>
                  <a:pt x="2465618" y="2756365"/>
                  <a:pt x="2554931" y="2362133"/>
                  <a:pt x="2393591" y="1997784"/>
                </a:cubicBezTo>
                <a:cubicBezTo>
                  <a:pt x="2273126" y="1724253"/>
                  <a:pt x="2045296" y="1543878"/>
                  <a:pt x="1824506" y="1521213"/>
                </a:cubicBezTo>
                <a:close/>
                <a:moveTo>
                  <a:pt x="1706576" y="1188563"/>
                </a:moveTo>
                <a:cubicBezTo>
                  <a:pt x="2056115" y="1181681"/>
                  <a:pt x="2433544" y="1457201"/>
                  <a:pt x="2626958" y="1894816"/>
                </a:cubicBezTo>
                <a:cubicBezTo>
                  <a:pt x="2865007" y="2433059"/>
                  <a:pt x="2733558" y="3012705"/>
                  <a:pt x="2333089" y="3189839"/>
                </a:cubicBezTo>
                <a:cubicBezTo>
                  <a:pt x="1932980" y="3366253"/>
                  <a:pt x="1415826" y="3073190"/>
                  <a:pt x="1177778" y="2534947"/>
                </a:cubicBezTo>
                <a:cubicBezTo>
                  <a:pt x="939729" y="1996704"/>
                  <a:pt x="1071538" y="1416698"/>
                  <a:pt x="1471647" y="1239924"/>
                </a:cubicBezTo>
                <a:cubicBezTo>
                  <a:pt x="1546736" y="1206779"/>
                  <a:pt x="1625913" y="1190151"/>
                  <a:pt x="1706576" y="1188563"/>
                </a:cubicBezTo>
                <a:close/>
                <a:moveTo>
                  <a:pt x="1654420" y="920361"/>
                </a:moveTo>
                <a:cubicBezTo>
                  <a:pt x="1552710" y="922247"/>
                  <a:pt x="1452919" y="943101"/>
                  <a:pt x="1358355" y="984808"/>
                </a:cubicBezTo>
                <a:cubicBezTo>
                  <a:pt x="854375" y="1207607"/>
                  <a:pt x="688062" y="1940432"/>
                  <a:pt x="987570" y="2618187"/>
                </a:cubicBezTo>
                <a:cubicBezTo>
                  <a:pt x="1287438" y="3296302"/>
                  <a:pt x="1941173" y="3667034"/>
                  <a:pt x="2444793" y="3444235"/>
                </a:cubicBezTo>
                <a:cubicBezTo>
                  <a:pt x="2948773" y="3221436"/>
                  <a:pt x="3115086" y="2488611"/>
                  <a:pt x="2815578" y="1810856"/>
                </a:cubicBezTo>
                <a:cubicBezTo>
                  <a:pt x="2571935" y="1260180"/>
                  <a:pt x="2095161" y="912188"/>
                  <a:pt x="1654420" y="920361"/>
                </a:cubicBezTo>
                <a:close/>
                <a:moveTo>
                  <a:pt x="1591529" y="590080"/>
                </a:moveTo>
                <a:cubicBezTo>
                  <a:pt x="2144773" y="579274"/>
                  <a:pt x="2742546" y="1015403"/>
                  <a:pt x="3048489" y="1707915"/>
                </a:cubicBezTo>
                <a:cubicBezTo>
                  <a:pt x="3425394" y="2559878"/>
                  <a:pt x="3216962" y="3477709"/>
                  <a:pt x="2583387" y="3757737"/>
                </a:cubicBezTo>
                <a:cubicBezTo>
                  <a:pt x="1950172" y="4037765"/>
                  <a:pt x="1131204" y="3573451"/>
                  <a:pt x="754659" y="2721128"/>
                </a:cubicBezTo>
                <a:cubicBezTo>
                  <a:pt x="377754" y="1869165"/>
                  <a:pt x="586186" y="951335"/>
                  <a:pt x="1219761" y="671306"/>
                </a:cubicBezTo>
                <a:cubicBezTo>
                  <a:pt x="1338556" y="618869"/>
                  <a:pt x="1463856" y="592574"/>
                  <a:pt x="1591529" y="590080"/>
                </a:cubicBezTo>
                <a:close/>
                <a:moveTo>
                  <a:pt x="1482854" y="330989"/>
                </a:moveTo>
                <a:cubicBezTo>
                  <a:pt x="1331850" y="333878"/>
                  <a:pt x="1183717" y="364945"/>
                  <a:pt x="1043382" y="426986"/>
                </a:cubicBezTo>
                <a:cubicBezTo>
                  <a:pt x="294925" y="757512"/>
                  <a:pt x="48319" y="1845945"/>
                  <a:pt x="493289" y="2852285"/>
                </a:cubicBezTo>
                <a:cubicBezTo>
                  <a:pt x="937899" y="3859346"/>
                  <a:pt x="1908482" y="4409503"/>
                  <a:pt x="2656579" y="4078977"/>
                </a:cubicBezTo>
                <a:cubicBezTo>
                  <a:pt x="3405036" y="3748091"/>
                  <a:pt x="3651642" y="2660019"/>
                  <a:pt x="3207032" y="1653317"/>
                </a:cubicBezTo>
                <a:cubicBezTo>
                  <a:pt x="2845494" y="835081"/>
                  <a:pt x="2137207" y="318472"/>
                  <a:pt x="1482854" y="330989"/>
                </a:cubicBezTo>
                <a:close/>
                <a:moveTo>
                  <a:pt x="1420196" y="274"/>
                </a:moveTo>
                <a:cubicBezTo>
                  <a:pt x="2187188" y="-14787"/>
                  <a:pt x="3015822" y="590224"/>
                  <a:pt x="3439957" y="1550343"/>
                </a:cubicBezTo>
                <a:cubicBezTo>
                  <a:pt x="3961969" y="2731669"/>
                  <a:pt x="3673242" y="4004447"/>
                  <a:pt x="2795182" y="4392581"/>
                </a:cubicBezTo>
                <a:cubicBezTo>
                  <a:pt x="1917122" y="4780715"/>
                  <a:pt x="782016" y="4137305"/>
                  <a:pt x="260004" y="2955260"/>
                </a:cubicBezTo>
                <a:cubicBezTo>
                  <a:pt x="-262008" y="1773935"/>
                  <a:pt x="26718" y="501156"/>
                  <a:pt x="904779" y="113022"/>
                </a:cubicBezTo>
                <a:cubicBezTo>
                  <a:pt x="1069482" y="40247"/>
                  <a:pt x="1243198" y="3750"/>
                  <a:pt x="1420196" y="274"/>
                </a:cubicBezTo>
                <a:close/>
              </a:path>
            </a:pathLst>
          </a:custGeom>
          <a:solidFill>
            <a:srgbClr val="62CD7F"/>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a:ln>
                <a:noFill/>
              </a:ln>
              <a:solidFill>
                <a:srgbClr val="7F7F7F"/>
              </a:solidFill>
              <a:effectLst/>
              <a:uLnTx/>
              <a:uFillTx/>
              <a:latin typeface="Lato Light" panose="020F0502020204030203" pitchFamily="34" charset="0"/>
              <a:cs typeface="+mn-cs"/>
            </a:endParaRPr>
          </a:p>
        </p:txBody>
      </p:sp>
      <p:sp>
        <p:nvSpPr>
          <p:cNvPr id="13316" name="Slide Number Placeholder 5">
            <a:extLst>
              <a:ext uri="{FF2B5EF4-FFF2-40B4-BE49-F238E27FC236}">
                <a16:creationId xmlns:a16="http://schemas.microsoft.com/office/drawing/2014/main" id="{05C76754-01CE-93FA-A067-D4426271945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12</a:t>
            </a:fld>
            <a:endParaRPr lang="en-US" altLang="en-US" sz="1000">
              <a:solidFill>
                <a:srgbClr val="898989"/>
              </a:solidFill>
              <a:latin typeface="Verdana" panose="020B0604030504040204" pitchFamily="34" charset="0"/>
            </a:endParaRPr>
          </a:p>
        </p:txBody>
      </p:sp>
      <p:sp>
        <p:nvSpPr>
          <p:cNvPr id="18" name="TextBox 17">
            <a:extLst>
              <a:ext uri="{FF2B5EF4-FFF2-40B4-BE49-F238E27FC236}">
                <a16:creationId xmlns:a16="http://schemas.microsoft.com/office/drawing/2014/main" id="{EB018BD2-ECD3-F6C4-5080-6A7D901B83E2}"/>
              </a:ext>
            </a:extLst>
          </p:cNvPr>
          <p:cNvSpPr txBox="1"/>
          <p:nvPr/>
        </p:nvSpPr>
        <p:spPr>
          <a:xfrm>
            <a:off x="1515677" y="662850"/>
            <a:ext cx="9716093" cy="954107"/>
          </a:xfrm>
          <a:prstGeom prst="rect">
            <a:avLst/>
          </a:prstGeom>
          <a:noFill/>
        </p:spPr>
        <p:txBody>
          <a:bodyPr wrap="square" rtlCol="0">
            <a:spAutoFit/>
          </a:bodyPr>
          <a:lstStyle/>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Pasākuma regulējuma izmaiņas uz </a:t>
            </a:r>
          </a:p>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5. uzsaukumu [6]</a:t>
            </a:r>
          </a:p>
        </p:txBody>
      </p:sp>
      <p:sp>
        <p:nvSpPr>
          <p:cNvPr id="19" name="Content Placeholder 1">
            <a:extLst>
              <a:ext uri="{FF2B5EF4-FFF2-40B4-BE49-F238E27FC236}">
                <a16:creationId xmlns:a16="http://schemas.microsoft.com/office/drawing/2014/main" id="{3EB3CC9B-DA03-E4D3-9302-FDC235761EB7}"/>
              </a:ext>
            </a:extLst>
          </p:cNvPr>
          <p:cNvSpPr txBox="1">
            <a:spLocks/>
          </p:cNvSpPr>
          <p:nvPr/>
        </p:nvSpPr>
        <p:spPr bwMode="auto">
          <a:xfrm>
            <a:off x="2552026" y="5110416"/>
            <a:ext cx="92335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ctr">
              <a:lnSpc>
                <a:spcPct val="107000"/>
              </a:lnSpc>
              <a:spcAft>
                <a:spcPts val="600"/>
              </a:spcAft>
              <a:buClr>
                <a:srgbClr val="29702A"/>
              </a:buClr>
            </a:pPr>
            <a:r>
              <a:rPr lang="lv-LV" altLang="lv-LV">
                <a:solidFill>
                  <a:srgbClr val="254061"/>
                </a:solidFill>
                <a:cs typeface="Times New Roman" panose="02020603050405020304" pitchFamily="18" charset="0"/>
              </a:rPr>
              <a:t>Efektīvo centralizēto siltumapgādes </a:t>
            </a:r>
            <a:r>
              <a:rPr lang="lv-LV" altLang="lv-LV" b="1">
                <a:solidFill>
                  <a:srgbClr val="254061"/>
                </a:solidFill>
                <a:cs typeface="Times New Roman" panose="02020603050405020304" pitchFamily="18" charset="0"/>
              </a:rPr>
              <a:t>sistēmu saraksts </a:t>
            </a:r>
            <a:r>
              <a:rPr lang="lv-LV" altLang="lv-LV">
                <a:solidFill>
                  <a:srgbClr val="254061"/>
                </a:solidFill>
                <a:cs typeface="Times New Roman" panose="02020603050405020304" pitchFamily="18" charset="0"/>
              </a:rPr>
              <a:t>pilsētās pieejams </a:t>
            </a:r>
            <a:r>
              <a:rPr lang="lv-LV" altLang="lv-LV">
                <a:cs typeface="Times New Roman" panose="02020603050405020304" pitchFamily="18" charset="0"/>
                <a:hlinkClick r:id="rId3"/>
              </a:rPr>
              <a:t>CFLA mājaslapā</a:t>
            </a:r>
            <a:endParaRPr lang="lv-LV" altLang="lv-LV">
              <a:cs typeface="Times New Roman" panose="02020603050405020304" pitchFamily="18" charset="0"/>
            </a:endParaRPr>
          </a:p>
          <a:p>
            <a:pPr marL="342900" indent="-342900">
              <a:lnSpc>
                <a:spcPct val="107000"/>
              </a:lnSpc>
              <a:spcAft>
                <a:spcPts val="600"/>
              </a:spcAft>
              <a:buClr>
                <a:srgbClr val="29702A"/>
              </a:buClr>
              <a:buFont typeface="Symbol" panose="05050102010706020507" pitchFamily="18" charset="2"/>
              <a:buChar char=""/>
            </a:pPr>
            <a:endParaRPr lang="lv-LV" altLang="lv-LV" sz="1400">
              <a:cs typeface="Times New Roman" panose="02020603050405020304" pitchFamily="18" charset="0"/>
            </a:endParaRPr>
          </a:p>
        </p:txBody>
      </p:sp>
      <p:sp>
        <p:nvSpPr>
          <p:cNvPr id="9" name="Content Placeholder 1">
            <a:extLst>
              <a:ext uri="{FF2B5EF4-FFF2-40B4-BE49-F238E27FC236}">
                <a16:creationId xmlns:a16="http://schemas.microsoft.com/office/drawing/2014/main" id="{65152B1D-C167-6A27-0E5F-83B3F6B802B7}"/>
              </a:ext>
            </a:extLst>
          </p:cNvPr>
          <p:cNvSpPr txBox="1">
            <a:spLocks/>
          </p:cNvSpPr>
          <p:nvPr/>
        </p:nvSpPr>
        <p:spPr bwMode="auto">
          <a:xfrm>
            <a:off x="2712743" y="2312836"/>
            <a:ext cx="9233574" cy="210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47500" lnSpcReduction="2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07000"/>
              </a:lnSpc>
              <a:spcAft>
                <a:spcPts val="600"/>
              </a:spcAft>
              <a:buClr>
                <a:srgbClr val="29702A"/>
              </a:buClr>
            </a:pPr>
            <a:r>
              <a:rPr lang="lv-LV" altLang="lv-LV" sz="4500" dirty="0">
                <a:solidFill>
                  <a:srgbClr val="254061"/>
                </a:solidFill>
                <a:cs typeface="Times New Roman" panose="02020603050405020304" pitchFamily="18" charset="0"/>
              </a:rPr>
              <a:t>Pamatojoties uz jaunajām Direktīvas (ES) 2023/1791 prasībām, atbilstoši Klimata un enerģētikas ministrijas kā nozares ministrijas sniegtajam viedoklim par direktīvas prasību korektu pārņemšanu mainīta kārtība projektiem, kuros paredzēti </a:t>
            </a:r>
            <a:r>
              <a:rPr lang="lv-LV" altLang="lv-LV" sz="4500" dirty="0" err="1">
                <a:solidFill>
                  <a:srgbClr val="254061"/>
                </a:solidFill>
                <a:cs typeface="Times New Roman" panose="02020603050405020304" pitchFamily="18" charset="0"/>
              </a:rPr>
              <a:t>pieslēgumi</a:t>
            </a:r>
            <a:r>
              <a:rPr lang="lv-LV" altLang="lv-LV" sz="4500" dirty="0">
                <a:solidFill>
                  <a:srgbClr val="254061"/>
                </a:solidFill>
                <a:cs typeface="Times New Roman" panose="02020603050405020304" pitchFamily="18" charset="0"/>
              </a:rPr>
              <a:t> centralizētajai siltumapgādes sistēmai, kur uz 5. uzsaukumu ir sastādīts </a:t>
            </a:r>
            <a:r>
              <a:rPr lang="lv-LV" altLang="lv-LV" sz="4500" b="1" dirty="0">
                <a:solidFill>
                  <a:srgbClr val="254061"/>
                </a:solidFill>
                <a:cs typeface="Times New Roman" panose="02020603050405020304" pitchFamily="18" charset="0"/>
              </a:rPr>
              <a:t>pilsētu efektīvu centralizēto siltumapgādes sistēmu saraksts</a:t>
            </a:r>
          </a:p>
        </p:txBody>
      </p:sp>
      <p:grpSp>
        <p:nvGrpSpPr>
          <p:cNvPr id="11" name="Group 10">
            <a:extLst>
              <a:ext uri="{FF2B5EF4-FFF2-40B4-BE49-F238E27FC236}">
                <a16:creationId xmlns:a16="http://schemas.microsoft.com/office/drawing/2014/main" id="{21179B2D-B34A-A857-0729-A69E40C0626C}"/>
              </a:ext>
            </a:extLst>
          </p:cNvPr>
          <p:cNvGrpSpPr/>
          <p:nvPr/>
        </p:nvGrpSpPr>
        <p:grpSpPr>
          <a:xfrm flipH="1">
            <a:off x="763203" y="2595366"/>
            <a:ext cx="868388" cy="822801"/>
            <a:chOff x="6420196" y="3478339"/>
            <a:chExt cx="4772662" cy="5031889"/>
          </a:xfrm>
        </p:grpSpPr>
        <p:sp>
          <p:nvSpPr>
            <p:cNvPr id="12" name="Freeform 7">
              <a:extLst>
                <a:ext uri="{FF2B5EF4-FFF2-40B4-BE49-F238E27FC236}">
                  <a16:creationId xmlns:a16="http://schemas.microsoft.com/office/drawing/2014/main" id="{FAF266D1-1171-F045-6DD7-02148824C220}"/>
                </a:ext>
              </a:extLst>
            </p:cNvPr>
            <p:cNvSpPr>
              <a:spLocks noChangeArrowheads="1"/>
            </p:cNvSpPr>
            <p:nvPr/>
          </p:nvSpPr>
          <p:spPr bwMode="auto">
            <a:xfrm>
              <a:off x="6420196" y="7830477"/>
              <a:ext cx="633667" cy="679751"/>
            </a:xfrm>
            <a:custGeom>
              <a:avLst/>
              <a:gdLst>
                <a:gd name="T0" fmla="*/ 156 w 972"/>
                <a:gd name="T1" fmla="*/ 933 h 1039"/>
                <a:gd name="T2" fmla="*/ 0 w 972"/>
                <a:gd name="T3" fmla="*/ 1038 h 1039"/>
                <a:gd name="T4" fmla="*/ 96 w 972"/>
                <a:gd name="T5" fmla="*/ 871 h 1039"/>
                <a:gd name="T6" fmla="*/ 908 w 972"/>
                <a:gd name="T7" fmla="*/ 0 h 1039"/>
                <a:gd name="T8" fmla="*/ 971 w 972"/>
                <a:gd name="T9" fmla="*/ 58 h 1039"/>
                <a:gd name="T10" fmla="*/ 156 w 972"/>
                <a:gd name="T11" fmla="*/ 933 h 1039"/>
              </a:gdLst>
              <a:ahLst/>
              <a:cxnLst>
                <a:cxn ang="0">
                  <a:pos x="T0" y="T1"/>
                </a:cxn>
                <a:cxn ang="0">
                  <a:pos x="T2" y="T3"/>
                </a:cxn>
                <a:cxn ang="0">
                  <a:pos x="T4" y="T5"/>
                </a:cxn>
                <a:cxn ang="0">
                  <a:pos x="T6" y="T7"/>
                </a:cxn>
                <a:cxn ang="0">
                  <a:pos x="T8" y="T9"/>
                </a:cxn>
                <a:cxn ang="0">
                  <a:pos x="T10" y="T11"/>
                </a:cxn>
              </a:cxnLst>
              <a:rect l="0" t="0" r="r" b="b"/>
              <a:pathLst>
                <a:path w="972" h="1039">
                  <a:moveTo>
                    <a:pt x="156" y="933"/>
                  </a:moveTo>
                  <a:lnTo>
                    <a:pt x="0" y="1038"/>
                  </a:lnTo>
                  <a:lnTo>
                    <a:pt x="96" y="871"/>
                  </a:lnTo>
                  <a:lnTo>
                    <a:pt x="908" y="0"/>
                  </a:lnTo>
                  <a:lnTo>
                    <a:pt x="971" y="58"/>
                  </a:lnTo>
                  <a:lnTo>
                    <a:pt x="156" y="933"/>
                  </a:lnTo>
                </a:path>
              </a:pathLst>
            </a:custGeom>
            <a:solidFill>
              <a:srgbClr val="D9A9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13" name="Freeform 8">
              <a:extLst>
                <a:ext uri="{FF2B5EF4-FFF2-40B4-BE49-F238E27FC236}">
                  <a16:creationId xmlns:a16="http://schemas.microsoft.com/office/drawing/2014/main" id="{7F8BF72B-96A0-8753-4208-ADD4DE628AA5}"/>
                </a:ext>
              </a:extLst>
            </p:cNvPr>
            <p:cNvSpPr>
              <a:spLocks noChangeArrowheads="1"/>
            </p:cNvSpPr>
            <p:nvPr/>
          </p:nvSpPr>
          <p:spPr bwMode="auto">
            <a:xfrm>
              <a:off x="6420196" y="7856398"/>
              <a:ext cx="633667" cy="650948"/>
            </a:xfrm>
            <a:custGeom>
              <a:avLst/>
              <a:gdLst>
                <a:gd name="T0" fmla="*/ 953 w 972"/>
                <a:gd name="T1" fmla="*/ 0 h 998"/>
                <a:gd name="T2" fmla="*/ 138 w 972"/>
                <a:gd name="T3" fmla="*/ 876 h 998"/>
                <a:gd name="T4" fmla="*/ 27 w 972"/>
                <a:gd name="T5" fmla="*/ 950 h 998"/>
                <a:gd name="T6" fmla="*/ 0 w 972"/>
                <a:gd name="T7" fmla="*/ 997 h 998"/>
                <a:gd name="T8" fmla="*/ 156 w 972"/>
                <a:gd name="T9" fmla="*/ 892 h 998"/>
                <a:gd name="T10" fmla="*/ 971 w 972"/>
                <a:gd name="T11" fmla="*/ 17 h 998"/>
                <a:gd name="T12" fmla="*/ 953 w 972"/>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972" h="998">
                  <a:moveTo>
                    <a:pt x="953" y="0"/>
                  </a:moveTo>
                  <a:lnTo>
                    <a:pt x="138" y="876"/>
                  </a:lnTo>
                  <a:lnTo>
                    <a:pt x="27" y="950"/>
                  </a:lnTo>
                  <a:lnTo>
                    <a:pt x="0" y="997"/>
                  </a:lnTo>
                  <a:lnTo>
                    <a:pt x="156" y="892"/>
                  </a:lnTo>
                  <a:lnTo>
                    <a:pt x="971" y="17"/>
                  </a:lnTo>
                  <a:lnTo>
                    <a:pt x="953"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14" name="Freeform 9">
              <a:extLst>
                <a:ext uri="{FF2B5EF4-FFF2-40B4-BE49-F238E27FC236}">
                  <a16:creationId xmlns:a16="http://schemas.microsoft.com/office/drawing/2014/main" id="{3046085A-ABAD-1545-B628-AA65D584E689}"/>
                </a:ext>
              </a:extLst>
            </p:cNvPr>
            <p:cNvSpPr>
              <a:spLocks noChangeArrowheads="1"/>
            </p:cNvSpPr>
            <p:nvPr/>
          </p:nvSpPr>
          <p:spPr bwMode="auto">
            <a:xfrm>
              <a:off x="6820559" y="7997534"/>
              <a:ext cx="77767" cy="77767"/>
            </a:xfrm>
            <a:custGeom>
              <a:avLst/>
              <a:gdLst>
                <a:gd name="T0" fmla="*/ 56 w 120"/>
                <a:gd name="T1" fmla="*/ 0 h 121"/>
                <a:gd name="T2" fmla="*/ 0 w 120"/>
                <a:gd name="T3" fmla="*/ 60 h 121"/>
                <a:gd name="T4" fmla="*/ 0 w 120"/>
                <a:gd name="T5" fmla="*/ 60 h 121"/>
                <a:gd name="T6" fmla="*/ 62 w 120"/>
                <a:gd name="T7" fmla="*/ 120 h 121"/>
                <a:gd name="T8" fmla="*/ 119 w 120"/>
                <a:gd name="T9" fmla="*/ 59 h 121"/>
                <a:gd name="T10" fmla="*/ 56 w 120"/>
                <a:gd name="T11" fmla="*/ 0 h 121"/>
              </a:gdLst>
              <a:ahLst/>
              <a:cxnLst>
                <a:cxn ang="0">
                  <a:pos x="T0" y="T1"/>
                </a:cxn>
                <a:cxn ang="0">
                  <a:pos x="T2" y="T3"/>
                </a:cxn>
                <a:cxn ang="0">
                  <a:pos x="T4" y="T5"/>
                </a:cxn>
                <a:cxn ang="0">
                  <a:pos x="T6" y="T7"/>
                </a:cxn>
                <a:cxn ang="0">
                  <a:pos x="T8" y="T9"/>
                </a:cxn>
                <a:cxn ang="0">
                  <a:pos x="T10" y="T11"/>
                </a:cxn>
              </a:cxnLst>
              <a:rect l="0" t="0" r="r" b="b"/>
              <a:pathLst>
                <a:path w="120" h="121">
                  <a:moveTo>
                    <a:pt x="56" y="0"/>
                  </a:moveTo>
                  <a:lnTo>
                    <a:pt x="0" y="60"/>
                  </a:lnTo>
                  <a:lnTo>
                    <a:pt x="0" y="60"/>
                  </a:lnTo>
                  <a:cubicBezTo>
                    <a:pt x="6" y="82"/>
                    <a:pt x="22" y="111"/>
                    <a:pt x="62" y="120"/>
                  </a:cubicBezTo>
                  <a:lnTo>
                    <a:pt x="119" y="59"/>
                  </a:lnTo>
                  <a:lnTo>
                    <a:pt x="5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15" name="Freeform 10">
              <a:extLst>
                <a:ext uri="{FF2B5EF4-FFF2-40B4-BE49-F238E27FC236}">
                  <a16:creationId xmlns:a16="http://schemas.microsoft.com/office/drawing/2014/main" id="{EDCF62B8-1590-F00B-0C4E-FD154C77CDBA}"/>
                </a:ext>
              </a:extLst>
            </p:cNvPr>
            <p:cNvSpPr>
              <a:spLocks noChangeArrowheads="1"/>
            </p:cNvSpPr>
            <p:nvPr/>
          </p:nvSpPr>
          <p:spPr bwMode="auto">
            <a:xfrm>
              <a:off x="9260174" y="3881581"/>
              <a:ext cx="1932684" cy="1598569"/>
            </a:xfrm>
            <a:custGeom>
              <a:avLst/>
              <a:gdLst>
                <a:gd name="T0" fmla="*/ 1912 w 2959"/>
                <a:gd name="T1" fmla="*/ 393 h 2448"/>
                <a:gd name="T2" fmla="*/ 1912 w 2959"/>
                <a:gd name="T3" fmla="*/ 393 h 2448"/>
                <a:gd name="T4" fmla="*/ 2861 w 2959"/>
                <a:gd name="T5" fmla="*/ 568 h 2448"/>
                <a:gd name="T6" fmla="*/ 2861 w 2959"/>
                <a:gd name="T7" fmla="*/ 568 h 2448"/>
                <a:gd name="T8" fmla="*/ 2714 w 2959"/>
                <a:gd name="T9" fmla="*/ 1284 h 2448"/>
                <a:gd name="T10" fmla="*/ 2714 w 2959"/>
                <a:gd name="T11" fmla="*/ 1284 h 2448"/>
                <a:gd name="T12" fmla="*/ 2057 w 2959"/>
                <a:gd name="T13" fmla="*/ 1801 h 2448"/>
                <a:gd name="T14" fmla="*/ 2057 w 2959"/>
                <a:gd name="T15" fmla="*/ 1801 h 2448"/>
                <a:gd name="T16" fmla="*/ 0 w 2959"/>
                <a:gd name="T17" fmla="*/ 2447 h 2448"/>
                <a:gd name="T18" fmla="*/ 1912 w 2959"/>
                <a:gd name="T19" fmla="*/ 393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9" h="2448">
                  <a:moveTo>
                    <a:pt x="1912" y="393"/>
                  </a:moveTo>
                  <a:lnTo>
                    <a:pt x="1912" y="393"/>
                  </a:lnTo>
                  <a:cubicBezTo>
                    <a:pt x="2350" y="0"/>
                    <a:pt x="2767" y="313"/>
                    <a:pt x="2861" y="568"/>
                  </a:cubicBezTo>
                  <a:lnTo>
                    <a:pt x="2861" y="568"/>
                  </a:lnTo>
                  <a:cubicBezTo>
                    <a:pt x="2958" y="827"/>
                    <a:pt x="2832" y="1091"/>
                    <a:pt x="2714" y="1284"/>
                  </a:cubicBezTo>
                  <a:lnTo>
                    <a:pt x="2714" y="1284"/>
                  </a:lnTo>
                  <a:cubicBezTo>
                    <a:pt x="2566" y="1527"/>
                    <a:pt x="2297" y="1687"/>
                    <a:pt x="2057" y="1801"/>
                  </a:cubicBezTo>
                  <a:lnTo>
                    <a:pt x="2057" y="1801"/>
                  </a:lnTo>
                  <a:cubicBezTo>
                    <a:pt x="1635" y="2003"/>
                    <a:pt x="516" y="2313"/>
                    <a:pt x="0" y="2447"/>
                  </a:cubicBezTo>
                  <a:lnTo>
                    <a:pt x="1912" y="393"/>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16" name="Freeform 11">
              <a:extLst>
                <a:ext uri="{FF2B5EF4-FFF2-40B4-BE49-F238E27FC236}">
                  <a16:creationId xmlns:a16="http://schemas.microsoft.com/office/drawing/2014/main" id="{3585336D-D4FD-A296-F6A4-A36BB0B6462A}"/>
                </a:ext>
              </a:extLst>
            </p:cNvPr>
            <p:cNvSpPr>
              <a:spLocks noChangeArrowheads="1"/>
            </p:cNvSpPr>
            <p:nvPr/>
          </p:nvSpPr>
          <p:spPr bwMode="auto">
            <a:xfrm>
              <a:off x="9260174" y="3872941"/>
              <a:ext cx="1722421" cy="1610088"/>
            </a:xfrm>
            <a:custGeom>
              <a:avLst/>
              <a:gdLst>
                <a:gd name="T0" fmla="*/ 1913 w 2639"/>
                <a:gd name="T1" fmla="*/ 407 h 2463"/>
                <a:gd name="T2" fmla="*/ 1913 w 2639"/>
                <a:gd name="T3" fmla="*/ 407 h 2463"/>
                <a:gd name="T4" fmla="*/ 2616 w 2639"/>
                <a:gd name="T5" fmla="*/ 353 h 2463"/>
                <a:gd name="T6" fmla="*/ 2616 w 2639"/>
                <a:gd name="T7" fmla="*/ 353 h 2463"/>
                <a:gd name="T8" fmla="*/ 2353 w 2639"/>
                <a:gd name="T9" fmla="*/ 963 h 2463"/>
                <a:gd name="T10" fmla="*/ 2353 w 2639"/>
                <a:gd name="T11" fmla="*/ 963 h 2463"/>
                <a:gd name="T12" fmla="*/ 1736 w 2639"/>
                <a:gd name="T13" fmla="*/ 1515 h 2463"/>
                <a:gd name="T14" fmla="*/ 1736 w 2639"/>
                <a:gd name="T15" fmla="*/ 1515 h 2463"/>
                <a:gd name="T16" fmla="*/ 0 w 2639"/>
                <a:gd name="T17" fmla="*/ 2462 h 2463"/>
                <a:gd name="T18" fmla="*/ 1913 w 2639"/>
                <a:gd name="T19" fmla="*/ 407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9" h="2463">
                  <a:moveTo>
                    <a:pt x="1913" y="407"/>
                  </a:moveTo>
                  <a:lnTo>
                    <a:pt x="1913" y="407"/>
                  </a:lnTo>
                  <a:cubicBezTo>
                    <a:pt x="2336" y="0"/>
                    <a:pt x="2595" y="167"/>
                    <a:pt x="2616" y="353"/>
                  </a:cubicBezTo>
                  <a:lnTo>
                    <a:pt x="2616" y="353"/>
                  </a:lnTo>
                  <a:cubicBezTo>
                    <a:pt x="2638" y="542"/>
                    <a:pt x="2485" y="782"/>
                    <a:pt x="2353" y="963"/>
                  </a:cubicBezTo>
                  <a:lnTo>
                    <a:pt x="2353" y="963"/>
                  </a:lnTo>
                  <a:cubicBezTo>
                    <a:pt x="2188" y="1189"/>
                    <a:pt x="1946" y="1373"/>
                    <a:pt x="1736" y="1515"/>
                  </a:cubicBezTo>
                  <a:lnTo>
                    <a:pt x="1736" y="1515"/>
                  </a:lnTo>
                  <a:cubicBezTo>
                    <a:pt x="1365" y="1766"/>
                    <a:pt x="430" y="2247"/>
                    <a:pt x="0" y="2462"/>
                  </a:cubicBezTo>
                  <a:lnTo>
                    <a:pt x="1913" y="407"/>
                  </a:ln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17" name="Freeform 13">
              <a:extLst>
                <a:ext uri="{FF2B5EF4-FFF2-40B4-BE49-F238E27FC236}">
                  <a16:creationId xmlns:a16="http://schemas.microsoft.com/office/drawing/2014/main" id="{7DE81288-87F4-C82A-3DF5-D737CF8289C1}"/>
                </a:ext>
              </a:extLst>
            </p:cNvPr>
            <p:cNvSpPr>
              <a:spLocks noChangeArrowheads="1"/>
            </p:cNvSpPr>
            <p:nvPr/>
          </p:nvSpPr>
          <p:spPr bwMode="auto">
            <a:xfrm>
              <a:off x="9260174" y="3633875"/>
              <a:ext cx="1540963" cy="1849154"/>
            </a:xfrm>
            <a:custGeom>
              <a:avLst/>
              <a:gdLst>
                <a:gd name="T0" fmla="*/ 1970 w 2361"/>
                <a:gd name="T1" fmla="*/ 712 h 2829"/>
                <a:gd name="T2" fmla="*/ 1970 w 2361"/>
                <a:gd name="T3" fmla="*/ 712 h 2829"/>
                <a:gd name="T4" fmla="*/ 1994 w 2361"/>
                <a:gd name="T5" fmla="*/ 3 h 2829"/>
                <a:gd name="T6" fmla="*/ 1994 w 2361"/>
                <a:gd name="T7" fmla="*/ 3 h 2829"/>
                <a:gd name="T8" fmla="*/ 1395 w 2361"/>
                <a:gd name="T9" fmla="*/ 326 h 2829"/>
                <a:gd name="T10" fmla="*/ 1395 w 2361"/>
                <a:gd name="T11" fmla="*/ 326 h 2829"/>
                <a:gd name="T12" fmla="*/ 870 w 2361"/>
                <a:gd name="T13" fmla="*/ 999 h 2829"/>
                <a:gd name="T14" fmla="*/ 870 w 2361"/>
                <a:gd name="T15" fmla="*/ 999 h 2829"/>
                <a:gd name="T16" fmla="*/ 0 w 2361"/>
                <a:gd name="T17" fmla="*/ 2828 h 2829"/>
                <a:gd name="T18" fmla="*/ 1970 w 2361"/>
                <a:gd name="T19" fmla="*/ 712 h 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1" h="2829">
                  <a:moveTo>
                    <a:pt x="1970" y="712"/>
                  </a:moveTo>
                  <a:lnTo>
                    <a:pt x="1970" y="712"/>
                  </a:lnTo>
                  <a:cubicBezTo>
                    <a:pt x="2360" y="249"/>
                    <a:pt x="2181" y="6"/>
                    <a:pt x="1994" y="3"/>
                  </a:cubicBezTo>
                  <a:lnTo>
                    <a:pt x="1994" y="3"/>
                  </a:lnTo>
                  <a:cubicBezTo>
                    <a:pt x="1803" y="0"/>
                    <a:pt x="1570" y="177"/>
                    <a:pt x="1395" y="326"/>
                  </a:cubicBezTo>
                  <a:lnTo>
                    <a:pt x="1395" y="326"/>
                  </a:lnTo>
                  <a:cubicBezTo>
                    <a:pt x="1176" y="514"/>
                    <a:pt x="1002" y="774"/>
                    <a:pt x="870" y="999"/>
                  </a:cubicBezTo>
                  <a:lnTo>
                    <a:pt x="870" y="999"/>
                  </a:lnTo>
                  <a:cubicBezTo>
                    <a:pt x="636" y="1394"/>
                    <a:pt x="196" y="2377"/>
                    <a:pt x="0" y="2828"/>
                  </a:cubicBezTo>
                  <a:lnTo>
                    <a:pt x="1970" y="712"/>
                  </a:lnTo>
                </a:path>
              </a:pathLst>
            </a:custGeom>
            <a:solidFill>
              <a:schemeClr val="accent5">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20" name="Freeform 14">
              <a:extLst>
                <a:ext uri="{FF2B5EF4-FFF2-40B4-BE49-F238E27FC236}">
                  <a16:creationId xmlns:a16="http://schemas.microsoft.com/office/drawing/2014/main" id="{1C7945AE-B7B5-204B-3F65-814C7465FEBB}"/>
                </a:ext>
              </a:extLst>
            </p:cNvPr>
            <p:cNvSpPr>
              <a:spLocks noChangeArrowheads="1"/>
            </p:cNvSpPr>
            <p:nvPr/>
          </p:nvSpPr>
          <p:spPr bwMode="auto">
            <a:xfrm>
              <a:off x="9260174" y="3478339"/>
              <a:ext cx="1486236" cy="2004690"/>
            </a:xfrm>
            <a:custGeom>
              <a:avLst/>
              <a:gdLst>
                <a:gd name="T0" fmla="*/ 1912 w 2274"/>
                <a:gd name="T1" fmla="*/ 1012 h 3067"/>
                <a:gd name="T2" fmla="*/ 1912 w 2274"/>
                <a:gd name="T3" fmla="*/ 1012 h 3067"/>
                <a:gd name="T4" fmla="*/ 1670 w 2274"/>
                <a:gd name="T5" fmla="*/ 78 h 3067"/>
                <a:gd name="T6" fmla="*/ 1670 w 2274"/>
                <a:gd name="T7" fmla="*/ 78 h 3067"/>
                <a:gd name="T8" fmla="*/ 966 w 2274"/>
                <a:gd name="T9" fmla="*/ 276 h 3067"/>
                <a:gd name="T10" fmla="*/ 966 w 2274"/>
                <a:gd name="T11" fmla="*/ 276 h 3067"/>
                <a:gd name="T12" fmla="*/ 497 w 2274"/>
                <a:gd name="T13" fmla="*/ 968 h 3067"/>
                <a:gd name="T14" fmla="*/ 497 w 2274"/>
                <a:gd name="T15" fmla="*/ 968 h 3067"/>
                <a:gd name="T16" fmla="*/ 0 w 2274"/>
                <a:gd name="T17" fmla="*/ 3066 h 3067"/>
                <a:gd name="T18" fmla="*/ 1912 w 2274"/>
                <a:gd name="T19" fmla="*/ 1012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4" h="3067">
                  <a:moveTo>
                    <a:pt x="1912" y="1012"/>
                  </a:moveTo>
                  <a:lnTo>
                    <a:pt x="1912" y="1012"/>
                  </a:lnTo>
                  <a:cubicBezTo>
                    <a:pt x="2273" y="547"/>
                    <a:pt x="1930" y="154"/>
                    <a:pt x="1670" y="78"/>
                  </a:cubicBezTo>
                  <a:lnTo>
                    <a:pt x="1670" y="78"/>
                  </a:lnTo>
                  <a:cubicBezTo>
                    <a:pt x="1405" y="0"/>
                    <a:pt x="1150" y="144"/>
                    <a:pt x="966" y="276"/>
                  </a:cubicBezTo>
                  <a:lnTo>
                    <a:pt x="966" y="276"/>
                  </a:lnTo>
                  <a:cubicBezTo>
                    <a:pt x="735" y="441"/>
                    <a:pt x="595" y="720"/>
                    <a:pt x="497" y="968"/>
                  </a:cubicBezTo>
                  <a:lnTo>
                    <a:pt x="497" y="968"/>
                  </a:lnTo>
                  <a:cubicBezTo>
                    <a:pt x="326" y="1404"/>
                    <a:pt x="97" y="2542"/>
                    <a:pt x="0" y="3066"/>
                  </a:cubicBezTo>
                  <a:lnTo>
                    <a:pt x="1912" y="1012"/>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21" name="Freeform 15">
              <a:extLst>
                <a:ext uri="{FF2B5EF4-FFF2-40B4-BE49-F238E27FC236}">
                  <a16:creationId xmlns:a16="http://schemas.microsoft.com/office/drawing/2014/main" id="{9CFECD93-F4EA-3A32-AE5C-DCC0EDCDE862}"/>
                </a:ext>
              </a:extLst>
            </p:cNvPr>
            <p:cNvSpPr>
              <a:spLocks noChangeArrowheads="1"/>
            </p:cNvSpPr>
            <p:nvPr/>
          </p:nvSpPr>
          <p:spPr bwMode="auto">
            <a:xfrm>
              <a:off x="6898326" y="4114887"/>
              <a:ext cx="3634942" cy="3859605"/>
            </a:xfrm>
            <a:custGeom>
              <a:avLst/>
              <a:gdLst>
                <a:gd name="T0" fmla="*/ 412 w 5564"/>
                <a:gd name="T1" fmla="*/ 5910 h 5911"/>
                <a:gd name="T2" fmla="*/ 0 w 5564"/>
                <a:gd name="T3" fmla="*/ 5527 h 5911"/>
                <a:gd name="T4" fmla="*/ 5563 w 5564"/>
                <a:gd name="T5" fmla="*/ 0 h 5911"/>
                <a:gd name="T6" fmla="*/ 412 w 5564"/>
                <a:gd name="T7" fmla="*/ 5910 h 5911"/>
              </a:gdLst>
              <a:ahLst/>
              <a:cxnLst>
                <a:cxn ang="0">
                  <a:pos x="T0" y="T1"/>
                </a:cxn>
                <a:cxn ang="0">
                  <a:pos x="T2" y="T3"/>
                </a:cxn>
                <a:cxn ang="0">
                  <a:pos x="T4" y="T5"/>
                </a:cxn>
                <a:cxn ang="0">
                  <a:pos x="T6" y="T7"/>
                </a:cxn>
              </a:cxnLst>
              <a:rect l="0" t="0" r="r" b="b"/>
              <a:pathLst>
                <a:path w="5564" h="5911">
                  <a:moveTo>
                    <a:pt x="412" y="5910"/>
                  </a:moveTo>
                  <a:lnTo>
                    <a:pt x="0" y="5527"/>
                  </a:lnTo>
                  <a:lnTo>
                    <a:pt x="5563" y="0"/>
                  </a:lnTo>
                  <a:lnTo>
                    <a:pt x="412" y="591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22" name="Freeform 18">
              <a:extLst>
                <a:ext uri="{FF2B5EF4-FFF2-40B4-BE49-F238E27FC236}">
                  <a16:creationId xmlns:a16="http://schemas.microsoft.com/office/drawing/2014/main" id="{7B9B075B-749E-1397-B527-3F24A9D9BA49}"/>
                </a:ext>
              </a:extLst>
            </p:cNvPr>
            <p:cNvSpPr>
              <a:spLocks noChangeArrowheads="1"/>
            </p:cNvSpPr>
            <p:nvPr/>
          </p:nvSpPr>
          <p:spPr bwMode="auto">
            <a:xfrm>
              <a:off x="6837841" y="4166732"/>
              <a:ext cx="3643582" cy="3787597"/>
            </a:xfrm>
            <a:custGeom>
              <a:avLst/>
              <a:gdLst>
                <a:gd name="T0" fmla="*/ 5576 w 5577"/>
                <a:gd name="T1" fmla="*/ 0 h 5797"/>
                <a:gd name="T2" fmla="*/ 91 w 5577"/>
                <a:gd name="T3" fmla="*/ 5536 h 5797"/>
                <a:gd name="T4" fmla="*/ 91 w 5577"/>
                <a:gd name="T5" fmla="*/ 5536 h 5797"/>
                <a:gd name="T6" fmla="*/ 41 w 5577"/>
                <a:gd name="T7" fmla="*/ 5796 h 5797"/>
                <a:gd name="T8" fmla="*/ 5576 w 5577"/>
                <a:gd name="T9" fmla="*/ 0 h 5797"/>
              </a:gdLst>
              <a:ahLst/>
              <a:cxnLst>
                <a:cxn ang="0">
                  <a:pos x="T0" y="T1"/>
                </a:cxn>
                <a:cxn ang="0">
                  <a:pos x="T2" y="T3"/>
                </a:cxn>
                <a:cxn ang="0">
                  <a:pos x="T4" y="T5"/>
                </a:cxn>
                <a:cxn ang="0">
                  <a:pos x="T6" y="T7"/>
                </a:cxn>
                <a:cxn ang="0">
                  <a:pos x="T8" y="T9"/>
                </a:cxn>
              </a:cxnLst>
              <a:rect l="0" t="0" r="r" b="b"/>
              <a:pathLst>
                <a:path w="5577" h="5797">
                  <a:moveTo>
                    <a:pt x="5576" y="0"/>
                  </a:moveTo>
                  <a:lnTo>
                    <a:pt x="91" y="5536"/>
                  </a:lnTo>
                  <a:lnTo>
                    <a:pt x="91" y="5536"/>
                  </a:lnTo>
                  <a:cubicBezTo>
                    <a:pt x="91" y="5536"/>
                    <a:pt x="0" y="5650"/>
                    <a:pt x="41" y="5796"/>
                  </a:cubicBezTo>
                  <a:lnTo>
                    <a:pt x="557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23" name="Freeform 17">
              <a:extLst>
                <a:ext uri="{FF2B5EF4-FFF2-40B4-BE49-F238E27FC236}">
                  <a16:creationId xmlns:a16="http://schemas.microsoft.com/office/drawing/2014/main" id="{9841B4AA-B693-546A-3216-9A82F0E4FF12}"/>
                </a:ext>
              </a:extLst>
            </p:cNvPr>
            <p:cNvSpPr>
              <a:spLocks noChangeArrowheads="1"/>
            </p:cNvSpPr>
            <p:nvPr/>
          </p:nvSpPr>
          <p:spPr bwMode="auto">
            <a:xfrm>
              <a:off x="6791756" y="6888617"/>
              <a:ext cx="1166522" cy="1209727"/>
            </a:xfrm>
            <a:custGeom>
              <a:avLst/>
              <a:gdLst>
                <a:gd name="T0" fmla="*/ 1529 w 1787"/>
                <a:gd name="T1" fmla="*/ 223 h 1851"/>
                <a:gd name="T2" fmla="*/ 1529 w 1787"/>
                <a:gd name="T3" fmla="*/ 223 h 1851"/>
                <a:gd name="T4" fmla="*/ 1440 w 1787"/>
                <a:gd name="T5" fmla="*/ 0 h 1851"/>
                <a:gd name="T6" fmla="*/ 190 w 1787"/>
                <a:gd name="T7" fmla="*/ 1249 h 1851"/>
                <a:gd name="T8" fmla="*/ 190 w 1787"/>
                <a:gd name="T9" fmla="*/ 1249 h 1851"/>
                <a:gd name="T10" fmla="*/ 159 w 1787"/>
                <a:gd name="T11" fmla="*/ 1280 h 1851"/>
                <a:gd name="T12" fmla="*/ 159 w 1787"/>
                <a:gd name="T13" fmla="*/ 1280 h 1851"/>
                <a:gd name="T14" fmla="*/ 153 w 1787"/>
                <a:gd name="T15" fmla="*/ 1287 h 1851"/>
                <a:gd name="T16" fmla="*/ 143 w 1787"/>
                <a:gd name="T17" fmla="*/ 1297 h 1851"/>
                <a:gd name="T18" fmla="*/ 144 w 1787"/>
                <a:gd name="T19" fmla="*/ 1297 h 1851"/>
                <a:gd name="T20" fmla="*/ 144 w 1787"/>
                <a:gd name="T21" fmla="*/ 1297 h 1851"/>
                <a:gd name="T22" fmla="*/ 109 w 1787"/>
                <a:gd name="T23" fmla="*/ 1748 h 1851"/>
                <a:gd name="T24" fmla="*/ 109 w 1787"/>
                <a:gd name="T25" fmla="*/ 1748 h 1851"/>
                <a:gd name="T26" fmla="*/ 546 w 1787"/>
                <a:gd name="T27" fmla="*/ 1695 h 1851"/>
                <a:gd name="T28" fmla="*/ 558 w 1787"/>
                <a:gd name="T29" fmla="*/ 1683 h 1851"/>
                <a:gd name="T30" fmla="*/ 1786 w 1787"/>
                <a:gd name="T31" fmla="*/ 287 h 1851"/>
                <a:gd name="T32" fmla="*/ 1786 w 1787"/>
                <a:gd name="T33" fmla="*/ 287 h 1851"/>
                <a:gd name="T34" fmla="*/ 1529 w 1787"/>
                <a:gd name="T35" fmla="*/ 223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7" h="1851">
                  <a:moveTo>
                    <a:pt x="1529" y="223"/>
                  </a:moveTo>
                  <a:lnTo>
                    <a:pt x="1529" y="223"/>
                  </a:lnTo>
                  <a:cubicBezTo>
                    <a:pt x="1469" y="167"/>
                    <a:pt x="1431" y="91"/>
                    <a:pt x="1440" y="0"/>
                  </a:cubicBezTo>
                  <a:lnTo>
                    <a:pt x="190" y="1249"/>
                  </a:lnTo>
                  <a:lnTo>
                    <a:pt x="190" y="1249"/>
                  </a:lnTo>
                  <a:cubicBezTo>
                    <a:pt x="180" y="1259"/>
                    <a:pt x="169" y="1269"/>
                    <a:pt x="159" y="1280"/>
                  </a:cubicBezTo>
                  <a:lnTo>
                    <a:pt x="159" y="1280"/>
                  </a:lnTo>
                  <a:cubicBezTo>
                    <a:pt x="157" y="1282"/>
                    <a:pt x="155" y="1285"/>
                    <a:pt x="153" y="1287"/>
                  </a:cubicBezTo>
                  <a:lnTo>
                    <a:pt x="143" y="1297"/>
                  </a:lnTo>
                  <a:lnTo>
                    <a:pt x="144" y="1297"/>
                  </a:lnTo>
                  <a:lnTo>
                    <a:pt x="144" y="1297"/>
                  </a:lnTo>
                  <a:cubicBezTo>
                    <a:pt x="17" y="1448"/>
                    <a:pt x="0" y="1646"/>
                    <a:pt x="109" y="1748"/>
                  </a:cubicBezTo>
                  <a:lnTo>
                    <a:pt x="109" y="1748"/>
                  </a:lnTo>
                  <a:cubicBezTo>
                    <a:pt x="219" y="1850"/>
                    <a:pt x="405" y="1833"/>
                    <a:pt x="546" y="1695"/>
                  </a:cubicBezTo>
                  <a:lnTo>
                    <a:pt x="558" y="1683"/>
                  </a:lnTo>
                  <a:lnTo>
                    <a:pt x="1786" y="287"/>
                  </a:lnTo>
                  <a:lnTo>
                    <a:pt x="1786" y="287"/>
                  </a:lnTo>
                  <a:cubicBezTo>
                    <a:pt x="1686" y="317"/>
                    <a:pt x="1597" y="285"/>
                    <a:pt x="1529" y="223"/>
                  </a:cubicBezTo>
                </a:path>
              </a:pathLst>
            </a:custGeom>
            <a:solidFill>
              <a:srgbClr val="E7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24" name="Freeform 14">
              <a:extLst>
                <a:ext uri="{FF2B5EF4-FFF2-40B4-BE49-F238E27FC236}">
                  <a16:creationId xmlns:a16="http://schemas.microsoft.com/office/drawing/2014/main" id="{80A7F0AD-90D5-8B1E-FC89-1F222C14DF75}"/>
                </a:ext>
              </a:extLst>
            </p:cNvPr>
            <p:cNvSpPr>
              <a:spLocks noChangeAspect="1" noChangeArrowheads="1"/>
            </p:cNvSpPr>
            <p:nvPr/>
          </p:nvSpPr>
          <p:spPr bwMode="auto">
            <a:xfrm>
              <a:off x="6988640" y="7484561"/>
              <a:ext cx="414764" cy="394980"/>
            </a:xfrm>
            <a:custGeom>
              <a:avLst/>
              <a:gdLst>
                <a:gd name="connsiteX0" fmla="*/ 8473 w 258057"/>
                <a:gd name="connsiteY0" fmla="*/ 84308 h 245747"/>
                <a:gd name="connsiteX1" fmla="*/ 11626 w 258057"/>
                <a:gd name="connsiteY1" fmla="*/ 89249 h 245747"/>
                <a:gd name="connsiteX2" fmla="*/ 174114 w 258057"/>
                <a:gd name="connsiteY2" fmla="*/ 229744 h 245747"/>
                <a:gd name="connsiteX3" fmla="*/ 176275 w 258057"/>
                <a:gd name="connsiteY3" fmla="*/ 237290 h 245747"/>
                <a:gd name="connsiteX4" fmla="*/ 3699 w 258057"/>
                <a:gd name="connsiteY4" fmla="*/ 87452 h 245747"/>
                <a:gd name="connsiteX5" fmla="*/ 8473 w 258057"/>
                <a:gd name="connsiteY5" fmla="*/ 84308 h 245747"/>
                <a:gd name="connsiteX6" fmla="*/ 35011 w 258057"/>
                <a:gd name="connsiteY6" fmla="*/ 55866 h 245747"/>
                <a:gd name="connsiteX7" fmla="*/ 37893 w 258057"/>
                <a:gd name="connsiteY7" fmla="*/ 60668 h 245747"/>
                <a:gd name="connsiteX8" fmla="*/ 200741 w 258057"/>
                <a:gd name="connsiteY8" fmla="*/ 200335 h 245747"/>
                <a:gd name="connsiteX9" fmla="*/ 203263 w 258057"/>
                <a:gd name="connsiteY9" fmla="*/ 208234 h 245747"/>
                <a:gd name="connsiteX10" fmla="*/ 29967 w 258057"/>
                <a:gd name="connsiteY10" fmla="*/ 58873 h 245747"/>
                <a:gd name="connsiteX11" fmla="*/ 35011 w 258057"/>
                <a:gd name="connsiteY11" fmla="*/ 55866 h 245747"/>
                <a:gd name="connsiteX12" fmla="*/ 60845 w 258057"/>
                <a:gd name="connsiteY12" fmla="*/ 28660 h 245747"/>
                <a:gd name="connsiteX13" fmla="*/ 63720 w 258057"/>
                <a:gd name="connsiteY13" fmla="*/ 33341 h 245747"/>
                <a:gd name="connsiteX14" fmla="*/ 226160 w 258057"/>
                <a:gd name="connsiteY14" fmla="*/ 173786 h 245747"/>
                <a:gd name="connsiteX15" fmla="*/ 228676 w 258057"/>
                <a:gd name="connsiteY15" fmla="*/ 181348 h 245747"/>
                <a:gd name="connsiteX16" fmla="*/ 55813 w 258057"/>
                <a:gd name="connsiteY16" fmla="*/ 31540 h 245747"/>
                <a:gd name="connsiteX17" fmla="*/ 60845 w 258057"/>
                <a:gd name="connsiteY17" fmla="*/ 28660 h 245747"/>
                <a:gd name="connsiteX18" fmla="*/ 86853 w 258057"/>
                <a:gd name="connsiteY18" fmla="*/ 138 h 245747"/>
                <a:gd name="connsiteX19" fmla="*/ 89739 w 258057"/>
                <a:gd name="connsiteY19" fmla="*/ 5153 h 245747"/>
                <a:gd name="connsiteX20" fmla="*/ 253120 w 258057"/>
                <a:gd name="connsiteY20" fmla="*/ 145769 h 245747"/>
                <a:gd name="connsiteX21" fmla="*/ 255284 w 258057"/>
                <a:gd name="connsiteY21" fmla="*/ 153722 h 245747"/>
                <a:gd name="connsiteX22" fmla="*/ 81804 w 258057"/>
                <a:gd name="connsiteY22" fmla="*/ 2985 h 245747"/>
                <a:gd name="connsiteX23" fmla="*/ 86853 w 258057"/>
                <a:gd name="connsiteY23" fmla="*/ 138 h 2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057" h="245747">
                  <a:moveTo>
                    <a:pt x="8473" y="84308"/>
                  </a:moveTo>
                  <a:cubicBezTo>
                    <a:pt x="10455" y="84757"/>
                    <a:pt x="12166" y="86554"/>
                    <a:pt x="11626" y="89249"/>
                  </a:cubicBezTo>
                  <a:cubicBezTo>
                    <a:pt x="-12514" y="174049"/>
                    <a:pt x="93770" y="264957"/>
                    <a:pt x="174114" y="229744"/>
                  </a:cubicBezTo>
                  <a:cubicBezTo>
                    <a:pt x="178797" y="227588"/>
                    <a:pt x="180959" y="235493"/>
                    <a:pt x="176275" y="237290"/>
                  </a:cubicBezTo>
                  <a:cubicBezTo>
                    <a:pt x="90528" y="275378"/>
                    <a:pt x="-21881" y="177642"/>
                    <a:pt x="3699" y="87452"/>
                  </a:cubicBezTo>
                  <a:cubicBezTo>
                    <a:pt x="4239" y="84757"/>
                    <a:pt x="6492" y="83859"/>
                    <a:pt x="8473" y="84308"/>
                  </a:cubicBezTo>
                  <a:close/>
                  <a:moveTo>
                    <a:pt x="35011" y="55866"/>
                  </a:moveTo>
                  <a:cubicBezTo>
                    <a:pt x="36992" y="56359"/>
                    <a:pt x="38614" y="58155"/>
                    <a:pt x="37893" y="60668"/>
                  </a:cubicBezTo>
                  <a:cubicBezTo>
                    <a:pt x="14835" y="144325"/>
                    <a:pt x="122560" y="234803"/>
                    <a:pt x="200741" y="200335"/>
                  </a:cubicBezTo>
                  <a:cubicBezTo>
                    <a:pt x="205785" y="198181"/>
                    <a:pt x="207947" y="206080"/>
                    <a:pt x="203263" y="208234"/>
                  </a:cubicBezTo>
                  <a:cubicBezTo>
                    <a:pt x="119317" y="245215"/>
                    <a:pt x="5107" y="147915"/>
                    <a:pt x="29967" y="58873"/>
                  </a:cubicBezTo>
                  <a:cubicBezTo>
                    <a:pt x="30687" y="56180"/>
                    <a:pt x="33029" y="55372"/>
                    <a:pt x="35011" y="55866"/>
                  </a:cubicBezTo>
                  <a:close/>
                  <a:moveTo>
                    <a:pt x="60845" y="28660"/>
                  </a:moveTo>
                  <a:cubicBezTo>
                    <a:pt x="62821" y="29110"/>
                    <a:pt x="64439" y="30820"/>
                    <a:pt x="63720" y="33341"/>
                  </a:cubicBezTo>
                  <a:cubicBezTo>
                    <a:pt x="41798" y="112566"/>
                    <a:pt x="150690" y="206556"/>
                    <a:pt x="226160" y="173786"/>
                  </a:cubicBezTo>
                  <a:cubicBezTo>
                    <a:pt x="231192" y="171625"/>
                    <a:pt x="233348" y="179187"/>
                    <a:pt x="228676" y="181348"/>
                  </a:cubicBezTo>
                  <a:cubicBezTo>
                    <a:pt x="147456" y="216639"/>
                    <a:pt x="32094" y="116527"/>
                    <a:pt x="55813" y="31540"/>
                  </a:cubicBezTo>
                  <a:cubicBezTo>
                    <a:pt x="56532" y="29020"/>
                    <a:pt x="58868" y="28209"/>
                    <a:pt x="60845" y="28660"/>
                  </a:cubicBezTo>
                  <a:close/>
                  <a:moveTo>
                    <a:pt x="86853" y="138"/>
                  </a:moveTo>
                  <a:cubicBezTo>
                    <a:pt x="88837" y="635"/>
                    <a:pt x="90460" y="2442"/>
                    <a:pt x="89739" y="5153"/>
                  </a:cubicBezTo>
                  <a:cubicBezTo>
                    <a:pt x="68820" y="82872"/>
                    <a:pt x="180266" y="177580"/>
                    <a:pt x="253120" y="145769"/>
                  </a:cubicBezTo>
                  <a:cubicBezTo>
                    <a:pt x="257809" y="143601"/>
                    <a:pt x="260334" y="151553"/>
                    <a:pt x="255284" y="153722"/>
                  </a:cubicBezTo>
                  <a:cubicBezTo>
                    <a:pt x="176659" y="188063"/>
                    <a:pt x="59082" y="86487"/>
                    <a:pt x="81804" y="2985"/>
                  </a:cubicBezTo>
                  <a:cubicBezTo>
                    <a:pt x="82526" y="454"/>
                    <a:pt x="84870" y="-359"/>
                    <a:pt x="86853" y="138"/>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a:latin typeface="Lato Light" panose="020F0502020204030203" pitchFamily="34" charset="0"/>
              </a:endParaRPr>
            </a:p>
          </p:txBody>
        </p:sp>
        <p:sp>
          <p:nvSpPr>
            <p:cNvPr id="25" name="Freeform 15">
              <a:extLst>
                <a:ext uri="{FF2B5EF4-FFF2-40B4-BE49-F238E27FC236}">
                  <a16:creationId xmlns:a16="http://schemas.microsoft.com/office/drawing/2014/main" id="{F0ACA0A2-8F34-C030-BC74-A37D1FC447B9}"/>
                </a:ext>
              </a:extLst>
            </p:cNvPr>
            <p:cNvSpPr>
              <a:spLocks noChangeAspect="1" noChangeArrowheads="1"/>
            </p:cNvSpPr>
            <p:nvPr/>
          </p:nvSpPr>
          <p:spPr bwMode="auto">
            <a:xfrm>
              <a:off x="7506069" y="7007527"/>
              <a:ext cx="348401" cy="315296"/>
            </a:xfrm>
            <a:custGeom>
              <a:avLst/>
              <a:gdLst>
                <a:gd name="connsiteX0" fmla="*/ 5060 w 200415"/>
                <a:gd name="connsiteY0" fmla="*/ 55737 h 181372"/>
                <a:gd name="connsiteX1" fmla="*/ 8480 w 200415"/>
                <a:gd name="connsiteY1" fmla="*/ 60389 h 181372"/>
                <a:gd name="connsiteX2" fmla="*/ 143112 w 200415"/>
                <a:gd name="connsiteY2" fmla="*/ 168424 h 181372"/>
                <a:gd name="connsiteX3" fmla="*/ 145272 w 200415"/>
                <a:gd name="connsiteY3" fmla="*/ 176373 h 181372"/>
                <a:gd name="connsiteX4" fmla="*/ 560 w 200415"/>
                <a:gd name="connsiteY4" fmla="*/ 58944 h 181372"/>
                <a:gd name="connsiteX5" fmla="*/ 5060 w 200415"/>
                <a:gd name="connsiteY5" fmla="*/ 55737 h 181372"/>
                <a:gd name="connsiteX6" fmla="*/ 32834 w 200415"/>
                <a:gd name="connsiteY6" fmla="*/ 25743 h 181372"/>
                <a:gd name="connsiteX7" fmla="*/ 35973 w 200415"/>
                <a:gd name="connsiteY7" fmla="*/ 30553 h 181372"/>
                <a:gd name="connsiteX8" fmla="*/ 170126 w 200415"/>
                <a:gd name="connsiteY8" fmla="*/ 138067 h 181372"/>
                <a:gd name="connsiteX9" fmla="*/ 172637 w 200415"/>
                <a:gd name="connsiteY9" fmla="*/ 145977 h 181372"/>
                <a:gd name="connsiteX10" fmla="*/ 28082 w 200415"/>
                <a:gd name="connsiteY10" fmla="*/ 28755 h 181372"/>
                <a:gd name="connsiteX11" fmla="*/ 32834 w 200415"/>
                <a:gd name="connsiteY11" fmla="*/ 25743 h 181372"/>
                <a:gd name="connsiteX12" fmla="*/ 56991 w 200415"/>
                <a:gd name="connsiteY12" fmla="*/ 119 h 181372"/>
                <a:gd name="connsiteX13" fmla="*/ 60290 w 200415"/>
                <a:gd name="connsiteY13" fmla="*/ 4793 h 181372"/>
                <a:gd name="connsiteX14" fmla="*/ 195468 w 200415"/>
                <a:gd name="connsiteY14" fmla="*/ 112667 h 181372"/>
                <a:gd name="connsiteX15" fmla="*/ 197637 w 200415"/>
                <a:gd name="connsiteY15" fmla="*/ 120577 h 181372"/>
                <a:gd name="connsiteX16" fmla="*/ 52338 w 200415"/>
                <a:gd name="connsiteY16" fmla="*/ 2995 h 181372"/>
                <a:gd name="connsiteX17" fmla="*/ 56991 w 200415"/>
                <a:gd name="connsiteY17" fmla="*/ 119 h 1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415" h="181372">
                  <a:moveTo>
                    <a:pt x="5060" y="55737"/>
                  </a:moveTo>
                  <a:cubicBezTo>
                    <a:pt x="7040" y="56144"/>
                    <a:pt x="8840" y="57860"/>
                    <a:pt x="8480" y="60389"/>
                  </a:cubicBezTo>
                  <a:cubicBezTo>
                    <a:pt x="920" y="117839"/>
                    <a:pt x="89115" y="191548"/>
                    <a:pt x="143112" y="168424"/>
                  </a:cubicBezTo>
                  <a:cubicBezTo>
                    <a:pt x="147791" y="166256"/>
                    <a:pt x="150311" y="174566"/>
                    <a:pt x="145272" y="176373"/>
                  </a:cubicBezTo>
                  <a:cubicBezTo>
                    <a:pt x="85155" y="202388"/>
                    <a:pt x="-8079" y="121452"/>
                    <a:pt x="560" y="58944"/>
                  </a:cubicBezTo>
                  <a:cubicBezTo>
                    <a:pt x="920" y="56234"/>
                    <a:pt x="3080" y="55331"/>
                    <a:pt x="5060" y="55737"/>
                  </a:cubicBezTo>
                  <a:close/>
                  <a:moveTo>
                    <a:pt x="32834" y="25743"/>
                  </a:moveTo>
                  <a:cubicBezTo>
                    <a:pt x="34807" y="26238"/>
                    <a:pt x="36511" y="28036"/>
                    <a:pt x="35973" y="30553"/>
                  </a:cubicBezTo>
                  <a:cubicBezTo>
                    <a:pt x="26288" y="89164"/>
                    <a:pt x="115245" y="161799"/>
                    <a:pt x="170126" y="138067"/>
                  </a:cubicBezTo>
                  <a:cubicBezTo>
                    <a:pt x="175147" y="135909"/>
                    <a:pt x="177300" y="143820"/>
                    <a:pt x="172637" y="145977"/>
                  </a:cubicBezTo>
                  <a:cubicBezTo>
                    <a:pt x="111300" y="172227"/>
                    <a:pt x="17321" y="93479"/>
                    <a:pt x="28082" y="28755"/>
                  </a:cubicBezTo>
                  <a:cubicBezTo>
                    <a:pt x="28620" y="26058"/>
                    <a:pt x="30862" y="25249"/>
                    <a:pt x="32834" y="25743"/>
                  </a:cubicBezTo>
                  <a:close/>
                  <a:moveTo>
                    <a:pt x="56991" y="119"/>
                  </a:moveTo>
                  <a:cubicBezTo>
                    <a:pt x="59025" y="568"/>
                    <a:pt x="60832" y="2276"/>
                    <a:pt x="60290" y="4793"/>
                  </a:cubicBezTo>
                  <a:cubicBezTo>
                    <a:pt x="50169" y="63764"/>
                    <a:pt x="139806" y="136399"/>
                    <a:pt x="195468" y="112667"/>
                  </a:cubicBezTo>
                  <a:cubicBezTo>
                    <a:pt x="200167" y="110509"/>
                    <a:pt x="202697" y="118420"/>
                    <a:pt x="197637" y="120577"/>
                  </a:cubicBezTo>
                  <a:cubicBezTo>
                    <a:pt x="136192" y="146827"/>
                    <a:pt x="41133" y="67719"/>
                    <a:pt x="52338" y="2995"/>
                  </a:cubicBezTo>
                  <a:cubicBezTo>
                    <a:pt x="52699" y="478"/>
                    <a:pt x="54958" y="-331"/>
                    <a:pt x="56991" y="119"/>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a:latin typeface="Lato Light" panose="020F0502020204030203" pitchFamily="34" charset="0"/>
              </a:endParaRPr>
            </a:p>
          </p:txBody>
        </p:sp>
      </p:grpSp>
    </p:spTree>
    <p:extLst>
      <p:ext uri="{BB962C8B-B14F-4D97-AF65-F5344CB8AC3E}">
        <p14:creationId xmlns:p14="http://schemas.microsoft.com/office/powerpoint/2010/main" val="247014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6E40E-88E8-BFBB-D7CD-D3D04A969B9E}"/>
            </a:ext>
          </a:extLst>
        </p:cNvPr>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CA439CDA-4618-AEE4-D324-42B79C79716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13</a:t>
            </a:fld>
            <a:endParaRPr lang="en-US" altLang="en-US" sz="1000">
              <a:solidFill>
                <a:srgbClr val="898989"/>
              </a:solidFill>
              <a:latin typeface="Verdana" panose="020B0604030504040204" pitchFamily="34" charset="0"/>
            </a:endParaRPr>
          </a:p>
        </p:txBody>
      </p:sp>
      <p:sp>
        <p:nvSpPr>
          <p:cNvPr id="20" name="Content Placeholder 1">
            <a:extLst>
              <a:ext uri="{FF2B5EF4-FFF2-40B4-BE49-F238E27FC236}">
                <a16:creationId xmlns:a16="http://schemas.microsoft.com/office/drawing/2014/main" id="{4E77BBE7-C53E-9D7B-AA72-4D13742CDA6F}"/>
              </a:ext>
            </a:extLst>
          </p:cNvPr>
          <p:cNvSpPr txBox="1">
            <a:spLocks/>
          </p:cNvSpPr>
          <p:nvPr/>
        </p:nvSpPr>
        <p:spPr bwMode="auto">
          <a:xfrm>
            <a:off x="2600209" y="2219238"/>
            <a:ext cx="9467696" cy="232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07000"/>
              </a:lnSpc>
              <a:spcAft>
                <a:spcPts val="600"/>
              </a:spcAft>
              <a:buClr>
                <a:srgbClr val="29702A"/>
              </a:buClr>
            </a:pPr>
            <a:r>
              <a:rPr lang="lv-LV" altLang="lv-LV">
                <a:solidFill>
                  <a:srgbClr val="254061"/>
                </a:solidFill>
                <a:cs typeface="Times New Roman" panose="02020603050405020304" pitchFamily="18" charset="0"/>
              </a:rPr>
              <a:t>Atbilstoši Latvijas virzībai uz klimatneitralitāti un tīras enerģijas izmantošanai izteikta jauna prasība - ja </a:t>
            </a:r>
            <a:r>
              <a:rPr lang="lv-LV" altLang="lv-LV" err="1">
                <a:solidFill>
                  <a:srgbClr val="254061"/>
                </a:solidFill>
                <a:cs typeface="Times New Roman" panose="02020603050405020304" pitchFamily="18" charset="0"/>
              </a:rPr>
              <a:t>valstpilsētās</a:t>
            </a:r>
            <a:r>
              <a:rPr lang="lv-LV" altLang="lv-LV">
                <a:solidFill>
                  <a:srgbClr val="254061"/>
                </a:solidFill>
                <a:cs typeface="Times New Roman" panose="02020603050405020304" pitchFamily="18" charset="0"/>
              </a:rPr>
              <a:t> projektā paredzēts granulu katls, jāveic papildu izvērtējums, vai nav tehniski vai ekonomiski iespējams prioritāri īstenot:</a:t>
            </a:r>
          </a:p>
          <a:p>
            <a:pPr>
              <a:lnSpc>
                <a:spcPct val="107000"/>
              </a:lnSpc>
              <a:spcAft>
                <a:spcPts val="600"/>
              </a:spcAft>
              <a:buClr>
                <a:srgbClr val="29702A"/>
              </a:buClr>
            </a:pPr>
            <a:r>
              <a:rPr lang="lv-LV" altLang="lv-LV" b="1">
                <a:solidFill>
                  <a:srgbClr val="254061"/>
                </a:solidFill>
                <a:cs typeface="Times New Roman" panose="02020603050405020304" pitchFamily="18" charset="0"/>
              </a:rPr>
              <a:t>- pieslēgumu efektīvai centralizētai siltumapgādes sistēmai </a:t>
            </a:r>
          </a:p>
          <a:p>
            <a:pPr>
              <a:lnSpc>
                <a:spcPct val="107000"/>
              </a:lnSpc>
              <a:spcAft>
                <a:spcPts val="600"/>
              </a:spcAft>
              <a:buClr>
                <a:srgbClr val="29702A"/>
              </a:buClr>
            </a:pPr>
            <a:r>
              <a:rPr lang="lv-LV" altLang="lv-LV" b="1">
                <a:solidFill>
                  <a:srgbClr val="254061"/>
                </a:solidFill>
                <a:cs typeface="Times New Roman" panose="02020603050405020304" pitchFamily="18" charset="0"/>
              </a:rPr>
              <a:t>- </a:t>
            </a:r>
            <a:r>
              <a:rPr lang="lv-LV" altLang="lv-LV" b="1" err="1">
                <a:solidFill>
                  <a:srgbClr val="254061"/>
                </a:solidFill>
                <a:cs typeface="Times New Roman" panose="02020603050405020304" pitchFamily="18" charset="0"/>
              </a:rPr>
              <a:t>siltumsūkņiem</a:t>
            </a:r>
            <a:r>
              <a:rPr lang="lv-LV" altLang="lv-LV" b="1">
                <a:solidFill>
                  <a:srgbClr val="254061"/>
                </a:solidFill>
                <a:cs typeface="Times New Roman" panose="02020603050405020304" pitchFamily="18" charset="0"/>
              </a:rPr>
              <a:t> (gaiss - ūdens, ūdens - ūdens, zeme - ūdens)</a:t>
            </a:r>
          </a:p>
          <a:p>
            <a:pPr>
              <a:lnSpc>
                <a:spcPct val="107000"/>
              </a:lnSpc>
              <a:spcAft>
                <a:spcPts val="600"/>
              </a:spcAft>
              <a:buClr>
                <a:srgbClr val="29702A"/>
              </a:buClr>
            </a:pPr>
            <a:r>
              <a:rPr lang="lv-LV" altLang="lv-LV" b="1">
                <a:cs typeface="Times New Roman" panose="02020603050405020304" pitchFamily="18" charset="0"/>
              </a:rPr>
              <a:t>	</a:t>
            </a:r>
            <a:endParaRPr lang="lv-LV" altLang="lv-LV">
              <a:cs typeface="Times New Roman" panose="02020603050405020304" pitchFamily="18" charset="0"/>
            </a:endParaRPr>
          </a:p>
          <a:p>
            <a:pPr marL="342900" indent="-342900">
              <a:lnSpc>
                <a:spcPct val="107000"/>
              </a:lnSpc>
              <a:spcAft>
                <a:spcPts val="600"/>
              </a:spcAft>
              <a:buClr>
                <a:srgbClr val="29702A"/>
              </a:buClr>
              <a:buFont typeface="Symbol" panose="05050102010706020507" pitchFamily="18" charset="2"/>
              <a:buChar char=""/>
            </a:pPr>
            <a:endParaRPr lang="lv-LV" altLang="lv-LV">
              <a:cs typeface="Times New Roman" panose="02020603050405020304" pitchFamily="18" charset="0"/>
            </a:endParaRPr>
          </a:p>
        </p:txBody>
      </p:sp>
      <p:sp>
        <p:nvSpPr>
          <p:cNvPr id="19" name="Content Placeholder 1">
            <a:extLst>
              <a:ext uri="{FF2B5EF4-FFF2-40B4-BE49-F238E27FC236}">
                <a16:creationId xmlns:a16="http://schemas.microsoft.com/office/drawing/2014/main" id="{521D53DB-6D20-E739-5B27-91567DEE6411}"/>
              </a:ext>
            </a:extLst>
          </p:cNvPr>
          <p:cNvSpPr txBox="1">
            <a:spLocks/>
          </p:cNvSpPr>
          <p:nvPr/>
        </p:nvSpPr>
        <p:spPr bwMode="auto">
          <a:xfrm>
            <a:off x="2600209" y="5120593"/>
            <a:ext cx="9467696" cy="81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lnSpcReduction="1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07000"/>
              </a:lnSpc>
              <a:spcAft>
                <a:spcPts val="600"/>
              </a:spcAft>
              <a:buClr>
                <a:srgbClr val="29702A"/>
              </a:buClr>
            </a:pPr>
            <a:r>
              <a:rPr lang="lv-LV" altLang="lv-LV">
                <a:solidFill>
                  <a:srgbClr val="254061"/>
                </a:solidFill>
                <a:cs typeface="Times New Roman" panose="02020603050405020304" pitchFamily="18" charset="0"/>
              </a:rPr>
              <a:t>Tehniski-ekonomiskā pamatojuma aizpildīšanas nosacījumi un veidlapa ietverta 2.2.3.6. pasākuma 5. uzsaukuma atlases nolikuma </a:t>
            </a:r>
            <a:r>
              <a:rPr lang="lv-LV" altLang="lv-LV">
                <a:cs typeface="Times New Roman" panose="02020603050405020304" pitchFamily="18" charset="0"/>
                <a:hlinkClick r:id="rId3"/>
              </a:rPr>
              <a:t>2.pielikumā</a:t>
            </a:r>
            <a:endParaRPr lang="lv-LV" altLang="lv-LV">
              <a:cs typeface="Times New Roman" panose="02020603050405020304" pitchFamily="18" charset="0"/>
            </a:endParaRPr>
          </a:p>
          <a:p>
            <a:pPr marL="342900" indent="-342900" algn="just">
              <a:lnSpc>
                <a:spcPct val="107000"/>
              </a:lnSpc>
              <a:spcAft>
                <a:spcPts val="600"/>
              </a:spcAft>
              <a:buClr>
                <a:srgbClr val="29702A"/>
              </a:buClr>
              <a:buFont typeface="Symbol" panose="05050102010706020507" pitchFamily="18" charset="2"/>
              <a:buChar char=""/>
            </a:pPr>
            <a:endParaRPr lang="lv-LV" altLang="lv-LV" sz="300">
              <a:cs typeface="Times New Roman" panose="02020603050405020304" pitchFamily="18" charset="0"/>
            </a:endParaRPr>
          </a:p>
        </p:txBody>
      </p:sp>
      <p:sp>
        <p:nvSpPr>
          <p:cNvPr id="22" name="Freeform 7">
            <a:extLst>
              <a:ext uri="{FF2B5EF4-FFF2-40B4-BE49-F238E27FC236}">
                <a16:creationId xmlns:a16="http://schemas.microsoft.com/office/drawing/2014/main" id="{A6C0CF94-AC8F-3BB5-0951-DBBD4C8796C1}"/>
              </a:ext>
            </a:extLst>
          </p:cNvPr>
          <p:cNvSpPr>
            <a:spLocks/>
          </p:cNvSpPr>
          <p:nvPr/>
        </p:nvSpPr>
        <p:spPr bwMode="auto">
          <a:xfrm>
            <a:off x="337140" y="2219238"/>
            <a:ext cx="2013442" cy="1690267"/>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rgbClr val="F9A560"/>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grpSp>
        <p:nvGrpSpPr>
          <p:cNvPr id="23" name="Google Shape;10864;p81">
            <a:extLst>
              <a:ext uri="{FF2B5EF4-FFF2-40B4-BE49-F238E27FC236}">
                <a16:creationId xmlns:a16="http://schemas.microsoft.com/office/drawing/2014/main" id="{660118B8-42CA-8625-DE10-86AD4DE2E5CC}"/>
              </a:ext>
            </a:extLst>
          </p:cNvPr>
          <p:cNvGrpSpPr/>
          <p:nvPr/>
        </p:nvGrpSpPr>
        <p:grpSpPr>
          <a:xfrm>
            <a:off x="1061069" y="2781579"/>
            <a:ext cx="565584" cy="565584"/>
            <a:chOff x="-4573475" y="2045850"/>
            <a:chExt cx="293800" cy="293800"/>
          </a:xfrm>
          <a:solidFill>
            <a:srgbClr val="FFFFFF"/>
          </a:solidFill>
        </p:grpSpPr>
        <p:sp>
          <p:nvSpPr>
            <p:cNvPr id="24" name="Google Shape;10865;p81">
              <a:extLst>
                <a:ext uri="{FF2B5EF4-FFF2-40B4-BE49-F238E27FC236}">
                  <a16:creationId xmlns:a16="http://schemas.microsoft.com/office/drawing/2014/main" id="{03791F7E-64D7-EFFF-2B66-E55CA861367C}"/>
                </a:ext>
              </a:extLst>
            </p:cNvPr>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5" name="Google Shape;10866;p81">
              <a:extLst>
                <a:ext uri="{FF2B5EF4-FFF2-40B4-BE49-F238E27FC236}">
                  <a16:creationId xmlns:a16="http://schemas.microsoft.com/office/drawing/2014/main" id="{D08F13FD-2FC6-72C4-5396-38735EB53010}"/>
                </a:ext>
              </a:extLst>
            </p:cNvPr>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28" name="Group 27">
            <a:extLst>
              <a:ext uri="{FF2B5EF4-FFF2-40B4-BE49-F238E27FC236}">
                <a16:creationId xmlns:a16="http://schemas.microsoft.com/office/drawing/2014/main" id="{1D69B5A9-865C-EF87-0746-14FC1F9C94A3}"/>
              </a:ext>
            </a:extLst>
          </p:cNvPr>
          <p:cNvGrpSpPr/>
          <p:nvPr/>
        </p:nvGrpSpPr>
        <p:grpSpPr>
          <a:xfrm>
            <a:off x="336369" y="4634333"/>
            <a:ext cx="2013442" cy="1690267"/>
            <a:chOff x="9772158" y="4397110"/>
            <a:chExt cx="2013442" cy="1690267"/>
          </a:xfrm>
        </p:grpSpPr>
        <p:sp>
          <p:nvSpPr>
            <p:cNvPr id="26" name="Freeform 7">
              <a:extLst>
                <a:ext uri="{FF2B5EF4-FFF2-40B4-BE49-F238E27FC236}">
                  <a16:creationId xmlns:a16="http://schemas.microsoft.com/office/drawing/2014/main" id="{A6E95A35-A086-F567-7AC3-CAF4114CC2A8}"/>
                </a:ext>
              </a:extLst>
            </p:cNvPr>
            <p:cNvSpPr>
              <a:spLocks/>
            </p:cNvSpPr>
            <p:nvPr/>
          </p:nvSpPr>
          <p:spPr bwMode="auto">
            <a:xfrm>
              <a:off x="9772158" y="4397110"/>
              <a:ext cx="2013442" cy="1690267"/>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chemeClr val="accent2">
                <a:lumMod val="60000"/>
                <a:lumOff val="40000"/>
              </a:schemeClr>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sp>
          <p:nvSpPr>
            <p:cNvPr id="27" name="Google Shape;10858;p81">
              <a:extLst>
                <a:ext uri="{FF2B5EF4-FFF2-40B4-BE49-F238E27FC236}">
                  <a16:creationId xmlns:a16="http://schemas.microsoft.com/office/drawing/2014/main" id="{AFD76172-9FBB-BE76-E6BE-67DB6C87FED5}"/>
                </a:ext>
              </a:extLst>
            </p:cNvPr>
            <p:cNvSpPr/>
            <p:nvPr/>
          </p:nvSpPr>
          <p:spPr>
            <a:xfrm>
              <a:off x="10526797" y="4960390"/>
              <a:ext cx="567124" cy="563708"/>
            </a:xfrm>
            <a:custGeom>
              <a:avLst/>
              <a:gdLst/>
              <a:ahLst/>
              <a:cxnLst/>
              <a:rect l="l" t="t" r="r" b="b"/>
              <a:pathLst>
                <a:path w="11784" h="11713" extrusionOk="0">
                  <a:moveTo>
                    <a:pt x="5136" y="4128"/>
                  </a:moveTo>
                  <a:cubicBezTo>
                    <a:pt x="5671" y="4128"/>
                    <a:pt x="6112" y="4569"/>
                    <a:pt x="6144" y="5136"/>
                  </a:cubicBezTo>
                  <a:lnTo>
                    <a:pt x="5230" y="4853"/>
                  </a:lnTo>
                  <a:cubicBezTo>
                    <a:pt x="5198" y="4839"/>
                    <a:pt x="5165" y="4832"/>
                    <a:pt x="5131" y="4832"/>
                  </a:cubicBezTo>
                  <a:cubicBezTo>
                    <a:pt x="4934" y="4832"/>
                    <a:pt x="4735" y="5052"/>
                    <a:pt x="4789" y="5294"/>
                  </a:cubicBezTo>
                  <a:lnTo>
                    <a:pt x="5073" y="6239"/>
                  </a:lnTo>
                  <a:cubicBezTo>
                    <a:pt x="4537" y="6176"/>
                    <a:pt x="4096" y="5703"/>
                    <a:pt x="4096" y="5168"/>
                  </a:cubicBezTo>
                  <a:cubicBezTo>
                    <a:pt x="4096" y="4601"/>
                    <a:pt x="4569" y="4128"/>
                    <a:pt x="5136" y="4128"/>
                  </a:cubicBezTo>
                  <a:close/>
                  <a:moveTo>
                    <a:pt x="5199" y="2364"/>
                  </a:moveTo>
                  <a:cubicBezTo>
                    <a:pt x="6680" y="2364"/>
                    <a:pt x="7940" y="3592"/>
                    <a:pt x="7940" y="5136"/>
                  </a:cubicBezTo>
                  <a:cubicBezTo>
                    <a:pt x="7940" y="5294"/>
                    <a:pt x="7940" y="5388"/>
                    <a:pt x="7908" y="5546"/>
                  </a:cubicBezTo>
                  <a:lnTo>
                    <a:pt x="6932" y="5294"/>
                  </a:lnTo>
                  <a:lnTo>
                    <a:pt x="6932" y="5136"/>
                  </a:lnTo>
                  <a:cubicBezTo>
                    <a:pt x="6806" y="4223"/>
                    <a:pt x="6049" y="3466"/>
                    <a:pt x="5104" y="3466"/>
                  </a:cubicBezTo>
                  <a:cubicBezTo>
                    <a:pt x="4159" y="3466"/>
                    <a:pt x="3435" y="4223"/>
                    <a:pt x="3435" y="5168"/>
                  </a:cubicBezTo>
                  <a:cubicBezTo>
                    <a:pt x="3435" y="5609"/>
                    <a:pt x="3624" y="6081"/>
                    <a:pt x="3939" y="6396"/>
                  </a:cubicBezTo>
                  <a:cubicBezTo>
                    <a:pt x="4254" y="6743"/>
                    <a:pt x="4695" y="6900"/>
                    <a:pt x="5167" y="6900"/>
                  </a:cubicBezTo>
                  <a:lnTo>
                    <a:pt x="5325" y="6900"/>
                  </a:lnTo>
                  <a:lnTo>
                    <a:pt x="5577" y="7877"/>
                  </a:lnTo>
                  <a:cubicBezTo>
                    <a:pt x="5482" y="7909"/>
                    <a:pt x="5325" y="7909"/>
                    <a:pt x="5199" y="7909"/>
                  </a:cubicBezTo>
                  <a:cubicBezTo>
                    <a:pt x="3687" y="7909"/>
                    <a:pt x="2426" y="6648"/>
                    <a:pt x="2426" y="5136"/>
                  </a:cubicBezTo>
                  <a:cubicBezTo>
                    <a:pt x="2426" y="3624"/>
                    <a:pt x="3655" y="2364"/>
                    <a:pt x="5199" y="2364"/>
                  </a:cubicBezTo>
                  <a:close/>
                  <a:moveTo>
                    <a:pt x="5167" y="726"/>
                  </a:moveTo>
                  <a:cubicBezTo>
                    <a:pt x="7940" y="726"/>
                    <a:pt x="10051" y="3277"/>
                    <a:pt x="9515" y="6018"/>
                  </a:cubicBezTo>
                  <a:lnTo>
                    <a:pt x="8507" y="5766"/>
                  </a:lnTo>
                  <a:cubicBezTo>
                    <a:pt x="8538" y="5546"/>
                    <a:pt x="8538" y="5357"/>
                    <a:pt x="8538" y="5136"/>
                  </a:cubicBezTo>
                  <a:cubicBezTo>
                    <a:pt x="8538" y="3246"/>
                    <a:pt x="7026" y="1702"/>
                    <a:pt x="5104" y="1702"/>
                  </a:cubicBezTo>
                  <a:cubicBezTo>
                    <a:pt x="3214" y="1702"/>
                    <a:pt x="1702" y="3246"/>
                    <a:pt x="1702" y="5136"/>
                  </a:cubicBezTo>
                  <a:cubicBezTo>
                    <a:pt x="1702" y="7027"/>
                    <a:pt x="3214" y="8602"/>
                    <a:pt x="5104" y="8602"/>
                  </a:cubicBezTo>
                  <a:cubicBezTo>
                    <a:pt x="5325" y="8602"/>
                    <a:pt x="5514" y="8602"/>
                    <a:pt x="5703" y="8539"/>
                  </a:cubicBezTo>
                  <a:lnTo>
                    <a:pt x="5986" y="9578"/>
                  </a:lnTo>
                  <a:cubicBezTo>
                    <a:pt x="5695" y="9636"/>
                    <a:pt x="5405" y="9664"/>
                    <a:pt x="5119" y="9664"/>
                  </a:cubicBezTo>
                  <a:cubicBezTo>
                    <a:pt x="2751" y="9664"/>
                    <a:pt x="694" y="7758"/>
                    <a:pt x="694" y="5199"/>
                  </a:cubicBezTo>
                  <a:cubicBezTo>
                    <a:pt x="694" y="2679"/>
                    <a:pt x="2773" y="726"/>
                    <a:pt x="5167" y="726"/>
                  </a:cubicBezTo>
                  <a:close/>
                  <a:moveTo>
                    <a:pt x="5671" y="5672"/>
                  </a:moveTo>
                  <a:lnTo>
                    <a:pt x="5671" y="5672"/>
                  </a:lnTo>
                  <a:cubicBezTo>
                    <a:pt x="10240" y="6964"/>
                    <a:pt x="9578" y="6774"/>
                    <a:pt x="9704" y="6806"/>
                  </a:cubicBezTo>
                  <a:lnTo>
                    <a:pt x="8853" y="7373"/>
                  </a:lnTo>
                  <a:cubicBezTo>
                    <a:pt x="8664" y="7499"/>
                    <a:pt x="8664" y="7751"/>
                    <a:pt x="8822" y="7877"/>
                  </a:cubicBezTo>
                  <a:lnTo>
                    <a:pt x="10964" y="9956"/>
                  </a:lnTo>
                  <a:cubicBezTo>
                    <a:pt x="11027" y="10114"/>
                    <a:pt x="11027" y="10335"/>
                    <a:pt x="10901" y="10492"/>
                  </a:cubicBezTo>
                  <a:lnTo>
                    <a:pt x="10429" y="10965"/>
                  </a:lnTo>
                  <a:cubicBezTo>
                    <a:pt x="10366" y="11012"/>
                    <a:pt x="10279" y="11035"/>
                    <a:pt x="10192" y="11035"/>
                  </a:cubicBezTo>
                  <a:cubicBezTo>
                    <a:pt x="10106" y="11035"/>
                    <a:pt x="10019" y="11012"/>
                    <a:pt x="9956" y="10965"/>
                  </a:cubicBezTo>
                  <a:lnTo>
                    <a:pt x="7845" y="8854"/>
                  </a:lnTo>
                  <a:cubicBezTo>
                    <a:pt x="7777" y="8786"/>
                    <a:pt x="7691" y="8753"/>
                    <a:pt x="7606" y="8753"/>
                  </a:cubicBezTo>
                  <a:cubicBezTo>
                    <a:pt x="7493" y="8753"/>
                    <a:pt x="7381" y="8809"/>
                    <a:pt x="7310" y="8917"/>
                  </a:cubicBezTo>
                  <a:cubicBezTo>
                    <a:pt x="7247" y="8980"/>
                    <a:pt x="6806" y="9641"/>
                    <a:pt x="6774" y="9736"/>
                  </a:cubicBezTo>
                  <a:cubicBezTo>
                    <a:pt x="6680" y="9484"/>
                    <a:pt x="5703" y="5861"/>
                    <a:pt x="5671" y="5672"/>
                  </a:cubicBezTo>
                  <a:close/>
                  <a:moveTo>
                    <a:pt x="5104" y="1"/>
                  </a:moveTo>
                  <a:cubicBezTo>
                    <a:pt x="2363" y="1"/>
                    <a:pt x="0" y="2238"/>
                    <a:pt x="0" y="5168"/>
                  </a:cubicBezTo>
                  <a:cubicBezTo>
                    <a:pt x="0" y="8066"/>
                    <a:pt x="2332" y="10303"/>
                    <a:pt x="5104" y="10303"/>
                  </a:cubicBezTo>
                  <a:cubicBezTo>
                    <a:pt x="5482" y="10303"/>
                    <a:pt x="5797" y="10272"/>
                    <a:pt x="6144" y="10208"/>
                  </a:cubicBezTo>
                  <a:lnTo>
                    <a:pt x="6270" y="10587"/>
                  </a:lnTo>
                  <a:cubicBezTo>
                    <a:pt x="6307" y="10755"/>
                    <a:pt x="6444" y="10845"/>
                    <a:pt x="6596" y="10845"/>
                  </a:cubicBezTo>
                  <a:cubicBezTo>
                    <a:pt x="6700" y="10845"/>
                    <a:pt x="6810" y="10802"/>
                    <a:pt x="6900" y="10713"/>
                  </a:cubicBezTo>
                  <a:lnTo>
                    <a:pt x="7625" y="9610"/>
                  </a:lnTo>
                  <a:lnTo>
                    <a:pt x="9483" y="11406"/>
                  </a:lnTo>
                  <a:cubicBezTo>
                    <a:pt x="9688" y="11610"/>
                    <a:pt x="9956" y="11713"/>
                    <a:pt x="10220" y="11713"/>
                  </a:cubicBezTo>
                  <a:cubicBezTo>
                    <a:pt x="10484" y="11713"/>
                    <a:pt x="10744" y="11610"/>
                    <a:pt x="10933" y="11406"/>
                  </a:cubicBezTo>
                  <a:lnTo>
                    <a:pt x="11405" y="10933"/>
                  </a:lnTo>
                  <a:cubicBezTo>
                    <a:pt x="11783" y="10555"/>
                    <a:pt x="11783" y="9893"/>
                    <a:pt x="11374" y="9484"/>
                  </a:cubicBezTo>
                  <a:lnTo>
                    <a:pt x="9515" y="7720"/>
                  </a:lnTo>
                  <a:lnTo>
                    <a:pt x="10618" y="6964"/>
                  </a:lnTo>
                  <a:cubicBezTo>
                    <a:pt x="10870" y="6806"/>
                    <a:pt x="10838" y="6428"/>
                    <a:pt x="10555" y="6333"/>
                  </a:cubicBezTo>
                  <a:lnTo>
                    <a:pt x="10145" y="6239"/>
                  </a:lnTo>
                  <a:cubicBezTo>
                    <a:pt x="10303" y="5483"/>
                    <a:pt x="10271" y="4695"/>
                    <a:pt x="10082" y="3908"/>
                  </a:cubicBezTo>
                  <a:cubicBezTo>
                    <a:pt x="9483" y="1576"/>
                    <a:pt x="7436" y="1"/>
                    <a:pt x="5104" y="1"/>
                  </a:cubicBezTo>
                  <a:close/>
                </a:path>
              </a:pathLst>
            </a:custGeom>
            <a:solidFill>
              <a:srgbClr val="FFFFFF"/>
            </a:solid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
        <p:nvSpPr>
          <p:cNvPr id="29" name="Rounded Rectangle 10">
            <a:extLst>
              <a:ext uri="{FF2B5EF4-FFF2-40B4-BE49-F238E27FC236}">
                <a16:creationId xmlns:a16="http://schemas.microsoft.com/office/drawing/2014/main" id="{E1AC254D-5323-36CA-43A0-2CDBFEE04244}"/>
              </a:ext>
            </a:extLst>
          </p:cNvPr>
          <p:cNvSpPr/>
          <p:nvPr/>
        </p:nvSpPr>
        <p:spPr>
          <a:xfrm>
            <a:off x="2538454" y="1993937"/>
            <a:ext cx="9467695" cy="2706451"/>
          </a:xfrm>
          <a:prstGeom prst="roundRect">
            <a:avLst>
              <a:gd name="adj" fmla="val 9513"/>
            </a:avLst>
          </a:prstGeom>
          <a:noFill/>
          <a:ln w="28575">
            <a:solidFill>
              <a:schemeClr val="accent4">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30" name="Rounded Rectangle 10">
            <a:extLst>
              <a:ext uri="{FF2B5EF4-FFF2-40B4-BE49-F238E27FC236}">
                <a16:creationId xmlns:a16="http://schemas.microsoft.com/office/drawing/2014/main" id="{C34C0819-89D7-29DA-C7C3-0CEF98E769D7}"/>
              </a:ext>
            </a:extLst>
          </p:cNvPr>
          <p:cNvSpPr/>
          <p:nvPr/>
        </p:nvSpPr>
        <p:spPr>
          <a:xfrm>
            <a:off x="2501359" y="4889235"/>
            <a:ext cx="9504790" cy="1160142"/>
          </a:xfrm>
          <a:prstGeom prst="roundRect">
            <a:avLst>
              <a:gd name="adj" fmla="val 9513"/>
            </a:avLst>
          </a:prstGeom>
          <a:noFill/>
          <a:ln w="28575">
            <a:solidFill>
              <a:srgbClr val="92D050"/>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2" name="TextBox 1">
            <a:extLst>
              <a:ext uri="{FF2B5EF4-FFF2-40B4-BE49-F238E27FC236}">
                <a16:creationId xmlns:a16="http://schemas.microsoft.com/office/drawing/2014/main" id="{4FDDF704-3642-011F-E048-9216EAF28AF9}"/>
              </a:ext>
            </a:extLst>
          </p:cNvPr>
          <p:cNvSpPr txBox="1"/>
          <p:nvPr/>
        </p:nvSpPr>
        <p:spPr>
          <a:xfrm>
            <a:off x="1525057" y="619625"/>
            <a:ext cx="9716093" cy="954107"/>
          </a:xfrm>
          <a:prstGeom prst="rect">
            <a:avLst/>
          </a:prstGeom>
          <a:noFill/>
        </p:spPr>
        <p:txBody>
          <a:bodyPr wrap="square" rtlCol="0">
            <a:spAutoFit/>
          </a:bodyPr>
          <a:lstStyle/>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Pasākuma regulējuma izmaiņas uz </a:t>
            </a:r>
          </a:p>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5. uzsaukumu [7]</a:t>
            </a:r>
          </a:p>
        </p:txBody>
      </p:sp>
    </p:spTree>
    <p:extLst>
      <p:ext uri="{BB962C8B-B14F-4D97-AF65-F5344CB8AC3E}">
        <p14:creationId xmlns:p14="http://schemas.microsoft.com/office/powerpoint/2010/main" val="62961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50BF9-6DC2-E092-2560-BC6DA2669647}"/>
            </a:ext>
          </a:extLst>
        </p:cNvPr>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BBA5944D-4EBC-5DB6-47CD-2008D9E23709}"/>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14</a:t>
            </a:fld>
            <a:endParaRPr lang="en-US" altLang="en-US" sz="1000">
              <a:solidFill>
                <a:srgbClr val="898989"/>
              </a:solidFill>
              <a:latin typeface="Verdana" panose="020B0604030504040204" pitchFamily="34" charset="0"/>
            </a:endParaRPr>
          </a:p>
        </p:txBody>
      </p:sp>
      <p:sp>
        <p:nvSpPr>
          <p:cNvPr id="18" name="TextBox 17">
            <a:extLst>
              <a:ext uri="{FF2B5EF4-FFF2-40B4-BE49-F238E27FC236}">
                <a16:creationId xmlns:a16="http://schemas.microsoft.com/office/drawing/2014/main" id="{AC57E126-3F66-84A8-9739-F6027DB50C87}"/>
              </a:ext>
            </a:extLst>
          </p:cNvPr>
          <p:cNvSpPr txBox="1"/>
          <p:nvPr/>
        </p:nvSpPr>
        <p:spPr>
          <a:xfrm>
            <a:off x="1764104" y="228600"/>
            <a:ext cx="9716093" cy="954107"/>
          </a:xfrm>
          <a:prstGeom prst="rect">
            <a:avLst/>
          </a:prstGeom>
          <a:noFill/>
        </p:spPr>
        <p:txBody>
          <a:bodyPr wrap="square" rtlCol="0">
            <a:spAutoFit/>
          </a:bodyPr>
          <a:lstStyle/>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Pasākuma regulējuma izmaiņas uz </a:t>
            </a:r>
          </a:p>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5. uzsaukumu [8]</a:t>
            </a:r>
          </a:p>
        </p:txBody>
      </p:sp>
      <p:sp>
        <p:nvSpPr>
          <p:cNvPr id="20" name="Content Placeholder 1">
            <a:extLst>
              <a:ext uri="{FF2B5EF4-FFF2-40B4-BE49-F238E27FC236}">
                <a16:creationId xmlns:a16="http://schemas.microsoft.com/office/drawing/2014/main" id="{E2209F1F-6229-74E3-0841-045628A22198}"/>
              </a:ext>
            </a:extLst>
          </p:cNvPr>
          <p:cNvSpPr txBox="1">
            <a:spLocks/>
          </p:cNvSpPr>
          <p:nvPr/>
        </p:nvSpPr>
        <p:spPr bwMode="auto">
          <a:xfrm>
            <a:off x="1548379" y="2137175"/>
            <a:ext cx="7463939" cy="29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25000" lnSpcReduction="2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07000"/>
              </a:lnSpc>
              <a:spcAft>
                <a:spcPts val="600"/>
              </a:spcAft>
              <a:buClr>
                <a:srgbClr val="29702A"/>
              </a:buClr>
            </a:pPr>
            <a:r>
              <a:rPr lang="lv-LV" altLang="lv-LV" sz="7400" dirty="0" err="1">
                <a:solidFill>
                  <a:srgbClr val="254061"/>
                </a:solidFill>
                <a:cs typeface="Times New Roman" panose="02020603050405020304" pitchFamily="18" charset="0"/>
              </a:rPr>
              <a:t>Pieslēgumiem</a:t>
            </a:r>
            <a:r>
              <a:rPr lang="lv-LV" altLang="lv-LV" sz="7400" dirty="0">
                <a:solidFill>
                  <a:srgbClr val="254061"/>
                </a:solidFill>
                <a:cs typeface="Times New Roman" panose="02020603050405020304" pitchFamily="18" charset="0"/>
              </a:rPr>
              <a:t> efektīvām centralizētajām siltumapgādes sistēmām paredzēts </a:t>
            </a:r>
            <a:r>
              <a:rPr lang="lv-LV" altLang="lv-LV" sz="7400" b="1" dirty="0">
                <a:solidFill>
                  <a:srgbClr val="254061"/>
                </a:solidFill>
                <a:cs typeface="Times New Roman" panose="02020603050405020304" pitchFamily="18" charset="0"/>
              </a:rPr>
              <a:t>papildu atvieglojums</a:t>
            </a:r>
            <a:r>
              <a:rPr lang="lv-LV" altLang="lv-LV" sz="7400" dirty="0">
                <a:solidFill>
                  <a:srgbClr val="254061"/>
                </a:solidFill>
                <a:cs typeface="Times New Roman" panose="02020603050405020304" pitchFamily="18" charset="0"/>
              </a:rPr>
              <a:t>, kur turpmāk varēs atbalstīt arī tādu projektu, kas nodrošina siltumapgādi apkures vajadzībām vismaz trim ceturtdaļām dzīvojamās mājas dzīvokļu īpašumu, tādā gadījumā:</a:t>
            </a:r>
          </a:p>
          <a:p>
            <a:pPr algn="just">
              <a:lnSpc>
                <a:spcPct val="107000"/>
              </a:lnSpc>
              <a:spcAft>
                <a:spcPts val="600"/>
              </a:spcAft>
              <a:buClr>
                <a:srgbClr val="29702A"/>
              </a:buClr>
            </a:pPr>
            <a:r>
              <a:rPr lang="lv-LV" altLang="lv-LV" sz="6400" dirty="0">
                <a:solidFill>
                  <a:srgbClr val="254061"/>
                </a:solidFill>
                <a:cs typeface="Times New Roman" panose="02020603050405020304" pitchFamily="18" charset="0"/>
              </a:rPr>
              <a:t>- visiem dzīvokļu īpašumiem jānodrošina tehnisks risinājums ar vienkāršotu iespēju pieslēgties projektā uzstādāmajām iekārtām vēlākā laika periodā</a:t>
            </a:r>
          </a:p>
          <a:p>
            <a:pPr algn="just">
              <a:lnSpc>
                <a:spcPct val="107000"/>
              </a:lnSpc>
              <a:spcAft>
                <a:spcPts val="600"/>
              </a:spcAft>
              <a:buClr>
                <a:srgbClr val="29702A"/>
              </a:buClr>
            </a:pPr>
            <a:r>
              <a:rPr lang="lv-LV" altLang="lv-LV" sz="6400" dirty="0">
                <a:solidFill>
                  <a:srgbClr val="254061"/>
                </a:solidFill>
                <a:cs typeface="Times New Roman" panose="02020603050405020304" pitchFamily="18" charset="0"/>
              </a:rPr>
              <a:t>- projekta ietvaros netiek attiecinātas izmaksas apkures sadales sistēmas un karstā ūdens sadales sistēmas pilnīgai atjaunošanai, pilnīgai pārbūvei vai izveidei</a:t>
            </a:r>
          </a:p>
        </p:txBody>
      </p:sp>
      <p:sp>
        <p:nvSpPr>
          <p:cNvPr id="21" name="Rounded Rectangle 10">
            <a:extLst>
              <a:ext uri="{FF2B5EF4-FFF2-40B4-BE49-F238E27FC236}">
                <a16:creationId xmlns:a16="http://schemas.microsoft.com/office/drawing/2014/main" id="{D9CD8157-4BAE-1821-6BE0-8D7BECBFEDC4}"/>
              </a:ext>
            </a:extLst>
          </p:cNvPr>
          <p:cNvSpPr/>
          <p:nvPr/>
        </p:nvSpPr>
        <p:spPr>
          <a:xfrm>
            <a:off x="469624" y="1993938"/>
            <a:ext cx="8693167" cy="3121512"/>
          </a:xfrm>
          <a:prstGeom prst="roundRect">
            <a:avLst>
              <a:gd name="adj" fmla="val 9513"/>
            </a:avLst>
          </a:prstGeom>
          <a:noFill/>
          <a:ln w="28575">
            <a:solidFill>
              <a:schemeClr val="accent5">
                <a:lumMod val="60000"/>
                <a:lumOff val="40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grpSp>
        <p:nvGrpSpPr>
          <p:cNvPr id="44" name="Group 43">
            <a:extLst>
              <a:ext uri="{FF2B5EF4-FFF2-40B4-BE49-F238E27FC236}">
                <a16:creationId xmlns:a16="http://schemas.microsoft.com/office/drawing/2014/main" id="{3A3DC4E5-D217-FF79-75AF-55756751416C}"/>
              </a:ext>
            </a:extLst>
          </p:cNvPr>
          <p:cNvGrpSpPr/>
          <p:nvPr/>
        </p:nvGrpSpPr>
        <p:grpSpPr>
          <a:xfrm>
            <a:off x="9347781" y="2339738"/>
            <a:ext cx="2800982" cy="2519958"/>
            <a:chOff x="575303" y="5313923"/>
            <a:chExt cx="2097467" cy="1719306"/>
          </a:xfrm>
        </p:grpSpPr>
        <p:sp>
          <p:nvSpPr>
            <p:cNvPr id="45" name="Freeform 7">
              <a:extLst>
                <a:ext uri="{FF2B5EF4-FFF2-40B4-BE49-F238E27FC236}">
                  <a16:creationId xmlns:a16="http://schemas.microsoft.com/office/drawing/2014/main" id="{30D7100D-C326-7781-9219-F7886F15825A}"/>
                </a:ext>
              </a:extLst>
            </p:cNvPr>
            <p:cNvSpPr>
              <a:spLocks/>
            </p:cNvSpPr>
            <p:nvPr/>
          </p:nvSpPr>
          <p:spPr bwMode="auto">
            <a:xfrm>
              <a:off x="575303" y="5520955"/>
              <a:ext cx="2097467" cy="1512274"/>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rgbClr val="92D050"/>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grpSp>
          <p:nvGrpSpPr>
            <p:cNvPr id="46" name="Google Shape;9665;p77">
              <a:extLst>
                <a:ext uri="{FF2B5EF4-FFF2-40B4-BE49-F238E27FC236}">
                  <a16:creationId xmlns:a16="http://schemas.microsoft.com/office/drawing/2014/main" id="{7DEAC2F2-F4D7-673E-2B5D-9D9420969C28}"/>
                </a:ext>
              </a:extLst>
            </p:cNvPr>
            <p:cNvGrpSpPr/>
            <p:nvPr/>
          </p:nvGrpSpPr>
          <p:grpSpPr>
            <a:xfrm>
              <a:off x="1391986" y="5313923"/>
              <a:ext cx="223555" cy="159200"/>
              <a:chOff x="-59015625" y="1993850"/>
              <a:chExt cx="144950" cy="103225"/>
            </a:xfrm>
            <a:solidFill>
              <a:schemeClr val="bg1"/>
            </a:solidFill>
          </p:grpSpPr>
          <p:sp>
            <p:nvSpPr>
              <p:cNvPr id="47" name="Google Shape;9666;p77">
                <a:extLst>
                  <a:ext uri="{FF2B5EF4-FFF2-40B4-BE49-F238E27FC236}">
                    <a16:creationId xmlns:a16="http://schemas.microsoft.com/office/drawing/2014/main" id="{A6DF8631-D1BA-4FD6-C5AD-5AA2FFCC98FA}"/>
                  </a:ext>
                </a:extLst>
              </p:cNvPr>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48" name="Google Shape;9667;p77">
                <a:extLst>
                  <a:ext uri="{FF2B5EF4-FFF2-40B4-BE49-F238E27FC236}">
                    <a16:creationId xmlns:a16="http://schemas.microsoft.com/office/drawing/2014/main" id="{5B0A851C-1223-F23A-5A7B-30FBDF71ACB1}"/>
                  </a:ext>
                </a:extLst>
              </p:cNvPr>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49" name="Google Shape;9668;p77">
                <a:extLst>
                  <a:ext uri="{FF2B5EF4-FFF2-40B4-BE49-F238E27FC236}">
                    <a16:creationId xmlns:a16="http://schemas.microsoft.com/office/drawing/2014/main" id="{5AF1723C-7E20-4891-8BA4-940B4A68E473}"/>
                  </a:ext>
                </a:extLst>
              </p:cNvPr>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50" name="Google Shape;9669;p77">
                <a:extLst>
                  <a:ext uri="{FF2B5EF4-FFF2-40B4-BE49-F238E27FC236}">
                    <a16:creationId xmlns:a16="http://schemas.microsoft.com/office/drawing/2014/main" id="{AEE73189-70B6-333D-F87D-0AF29382DEBD}"/>
                  </a:ext>
                </a:extLst>
              </p:cNvPr>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51" name="Google Shape;9670;p77">
                <a:extLst>
                  <a:ext uri="{FF2B5EF4-FFF2-40B4-BE49-F238E27FC236}">
                    <a16:creationId xmlns:a16="http://schemas.microsoft.com/office/drawing/2014/main" id="{375B2255-07BF-0BCC-8025-8F8EFD0FB1F2}"/>
                  </a:ext>
                </a:extLst>
              </p:cNvPr>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52" name="Google Shape;9671;p77">
                <a:extLst>
                  <a:ext uri="{FF2B5EF4-FFF2-40B4-BE49-F238E27FC236}">
                    <a16:creationId xmlns:a16="http://schemas.microsoft.com/office/drawing/2014/main" id="{5F00B976-6E43-A6FD-C20C-CC155C57A70B}"/>
                  </a:ext>
                </a:extLst>
              </p:cNvPr>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53" name="Google Shape;9672;p77">
                <a:extLst>
                  <a:ext uri="{FF2B5EF4-FFF2-40B4-BE49-F238E27FC236}">
                    <a16:creationId xmlns:a16="http://schemas.microsoft.com/office/drawing/2014/main" id="{053A5D63-3958-38F6-FEA1-51FB31634F85}"/>
                  </a:ext>
                </a:extLst>
              </p:cNvPr>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54" name="Google Shape;9673;p77">
                <a:extLst>
                  <a:ext uri="{FF2B5EF4-FFF2-40B4-BE49-F238E27FC236}">
                    <a16:creationId xmlns:a16="http://schemas.microsoft.com/office/drawing/2014/main" id="{76716D50-BFB3-0E8E-713D-3E10318D229F}"/>
                  </a:ext>
                </a:extLst>
              </p:cNvPr>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55" name="Google Shape;9674;p77">
                <a:extLst>
                  <a:ext uri="{FF2B5EF4-FFF2-40B4-BE49-F238E27FC236}">
                    <a16:creationId xmlns:a16="http://schemas.microsoft.com/office/drawing/2014/main" id="{C8FEE220-29C7-9CDD-494C-65B1C4706587}"/>
                  </a:ext>
                </a:extLst>
              </p:cNvPr>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grpSp>
        <p:nvGrpSpPr>
          <p:cNvPr id="22" name="Google Shape;7579;p71">
            <a:extLst>
              <a:ext uri="{FF2B5EF4-FFF2-40B4-BE49-F238E27FC236}">
                <a16:creationId xmlns:a16="http://schemas.microsoft.com/office/drawing/2014/main" id="{4B080DD4-97EA-94AE-9B99-23B983F4524D}"/>
              </a:ext>
            </a:extLst>
          </p:cNvPr>
          <p:cNvGrpSpPr/>
          <p:nvPr/>
        </p:nvGrpSpPr>
        <p:grpSpPr>
          <a:xfrm>
            <a:off x="9703052" y="3269604"/>
            <a:ext cx="2082548" cy="944773"/>
            <a:chOff x="3530532" y="1496185"/>
            <a:chExt cx="1561911" cy="708580"/>
          </a:xfrm>
        </p:grpSpPr>
        <p:grpSp>
          <p:nvGrpSpPr>
            <p:cNvPr id="23" name="Google Shape;7580;p71">
              <a:extLst>
                <a:ext uri="{FF2B5EF4-FFF2-40B4-BE49-F238E27FC236}">
                  <a16:creationId xmlns:a16="http://schemas.microsoft.com/office/drawing/2014/main" id="{68DA4BEC-CCBB-FE8A-68F4-4D6BC9322ABA}"/>
                </a:ext>
              </a:extLst>
            </p:cNvPr>
            <p:cNvGrpSpPr/>
            <p:nvPr/>
          </p:nvGrpSpPr>
          <p:grpSpPr>
            <a:xfrm>
              <a:off x="3720318" y="1857562"/>
              <a:ext cx="1372125" cy="54"/>
              <a:chOff x="3720318" y="1857562"/>
              <a:chExt cx="1372125" cy="54"/>
            </a:xfrm>
          </p:grpSpPr>
          <p:cxnSp>
            <p:nvCxnSpPr>
              <p:cNvPr id="40" name="Google Shape;7581;p71">
                <a:extLst>
                  <a:ext uri="{FF2B5EF4-FFF2-40B4-BE49-F238E27FC236}">
                    <a16:creationId xmlns:a16="http://schemas.microsoft.com/office/drawing/2014/main" id="{B26975BE-E55D-E4FC-47B9-EF1064755802}"/>
                  </a:ext>
                </a:extLst>
              </p:cNvPr>
              <p:cNvCxnSpPr>
                <a:endCxn id="30" idx="2"/>
              </p:cNvCxnSpPr>
              <p:nvPr/>
            </p:nvCxnSpPr>
            <p:spPr>
              <a:xfrm>
                <a:off x="4440243" y="1857616"/>
                <a:ext cx="173400" cy="0"/>
              </a:xfrm>
              <a:prstGeom prst="straightConnector1">
                <a:avLst/>
              </a:prstGeom>
              <a:noFill/>
              <a:ln w="9525" cap="flat" cmpd="sng">
                <a:solidFill>
                  <a:schemeClr val="bg1"/>
                </a:solidFill>
                <a:prstDash val="solid"/>
                <a:round/>
                <a:headEnd type="none" w="med" len="med"/>
                <a:tailEnd type="none" w="med" len="med"/>
              </a:ln>
            </p:spPr>
          </p:cxnSp>
          <p:cxnSp>
            <p:nvCxnSpPr>
              <p:cNvPr id="41" name="Google Shape;7583;p71">
                <a:extLst>
                  <a:ext uri="{FF2B5EF4-FFF2-40B4-BE49-F238E27FC236}">
                    <a16:creationId xmlns:a16="http://schemas.microsoft.com/office/drawing/2014/main" id="{C6D080E0-BD97-2637-6A60-77B19C2C650C}"/>
                  </a:ext>
                </a:extLst>
              </p:cNvPr>
              <p:cNvCxnSpPr/>
              <p:nvPr/>
            </p:nvCxnSpPr>
            <p:spPr>
              <a:xfrm>
                <a:off x="4074943" y="1857562"/>
                <a:ext cx="173400" cy="0"/>
              </a:xfrm>
              <a:prstGeom prst="straightConnector1">
                <a:avLst/>
              </a:prstGeom>
              <a:noFill/>
              <a:ln w="9525" cap="flat" cmpd="sng">
                <a:solidFill>
                  <a:schemeClr val="bg1"/>
                </a:solidFill>
                <a:prstDash val="solid"/>
                <a:round/>
                <a:headEnd type="none" w="med" len="med"/>
                <a:tailEnd type="none" w="med" len="med"/>
              </a:ln>
            </p:spPr>
          </p:cxnSp>
          <p:cxnSp>
            <p:nvCxnSpPr>
              <p:cNvPr id="42" name="Google Shape;7584;p71">
                <a:extLst>
                  <a:ext uri="{FF2B5EF4-FFF2-40B4-BE49-F238E27FC236}">
                    <a16:creationId xmlns:a16="http://schemas.microsoft.com/office/drawing/2014/main" id="{B6DC8998-83C8-686C-A948-CBDDFD32F232}"/>
                  </a:ext>
                </a:extLst>
              </p:cNvPr>
              <p:cNvCxnSpPr/>
              <p:nvPr/>
            </p:nvCxnSpPr>
            <p:spPr>
              <a:xfrm>
                <a:off x="3720318" y="1857562"/>
                <a:ext cx="173400" cy="0"/>
              </a:xfrm>
              <a:prstGeom prst="straightConnector1">
                <a:avLst/>
              </a:prstGeom>
              <a:noFill/>
              <a:ln w="9525" cap="flat" cmpd="sng">
                <a:solidFill>
                  <a:schemeClr val="bg1"/>
                </a:solidFill>
                <a:prstDash val="solid"/>
                <a:round/>
                <a:headEnd type="none" w="med" len="med"/>
                <a:tailEnd type="none" w="med" len="med"/>
              </a:ln>
            </p:spPr>
          </p:cxnSp>
          <p:cxnSp>
            <p:nvCxnSpPr>
              <p:cNvPr id="43" name="Google Shape;7585;p71">
                <a:extLst>
                  <a:ext uri="{FF2B5EF4-FFF2-40B4-BE49-F238E27FC236}">
                    <a16:creationId xmlns:a16="http://schemas.microsoft.com/office/drawing/2014/main" id="{ECE3DB9E-C0D2-2C77-B3F0-7838D1AAE618}"/>
                  </a:ext>
                </a:extLst>
              </p:cNvPr>
              <p:cNvCxnSpPr>
                <a:stCxn id="30" idx="6"/>
              </p:cNvCxnSpPr>
              <p:nvPr/>
            </p:nvCxnSpPr>
            <p:spPr>
              <a:xfrm>
                <a:off x="4801443" y="1857616"/>
                <a:ext cx="291000" cy="0"/>
              </a:xfrm>
              <a:prstGeom prst="straightConnector1">
                <a:avLst/>
              </a:prstGeom>
              <a:noFill/>
              <a:ln w="9525" cap="flat" cmpd="sng">
                <a:solidFill>
                  <a:schemeClr val="bg1"/>
                </a:solidFill>
                <a:prstDash val="solid"/>
                <a:round/>
                <a:headEnd type="none" w="med" len="med"/>
                <a:tailEnd type="triangle" w="med" len="med"/>
              </a:ln>
            </p:spPr>
          </p:cxnSp>
        </p:grpSp>
        <p:grpSp>
          <p:nvGrpSpPr>
            <p:cNvPr id="24" name="Google Shape;7586;p71">
              <a:extLst>
                <a:ext uri="{FF2B5EF4-FFF2-40B4-BE49-F238E27FC236}">
                  <a16:creationId xmlns:a16="http://schemas.microsoft.com/office/drawing/2014/main" id="{AA6AAB40-A59E-4C73-C057-51C30EC1F168}"/>
                </a:ext>
              </a:extLst>
            </p:cNvPr>
            <p:cNvGrpSpPr/>
            <p:nvPr/>
          </p:nvGrpSpPr>
          <p:grpSpPr>
            <a:xfrm>
              <a:off x="3567462" y="1496185"/>
              <a:ext cx="286587" cy="272914"/>
              <a:chOff x="3567462" y="1496185"/>
              <a:chExt cx="286587" cy="272914"/>
            </a:xfrm>
          </p:grpSpPr>
          <p:cxnSp>
            <p:nvCxnSpPr>
              <p:cNvPr id="38" name="Google Shape;7587;p71">
                <a:extLst>
                  <a:ext uri="{FF2B5EF4-FFF2-40B4-BE49-F238E27FC236}">
                    <a16:creationId xmlns:a16="http://schemas.microsoft.com/office/drawing/2014/main" id="{45E59D3C-AB68-B9A5-3045-1652F5346903}"/>
                  </a:ext>
                </a:extLst>
              </p:cNvPr>
              <p:cNvCxnSpPr/>
              <p:nvPr/>
            </p:nvCxnSpPr>
            <p:spPr>
              <a:xfrm rot="10800000">
                <a:off x="3626625" y="1596000"/>
                <a:ext cx="0" cy="173100"/>
              </a:xfrm>
              <a:prstGeom prst="straightConnector1">
                <a:avLst/>
              </a:prstGeom>
              <a:noFill/>
              <a:ln w="9525" cap="flat" cmpd="sng">
                <a:solidFill>
                  <a:schemeClr val="bg1"/>
                </a:solidFill>
                <a:prstDash val="solid"/>
                <a:round/>
                <a:headEnd type="none" w="med" len="med"/>
                <a:tailEnd type="none" w="med" len="med"/>
              </a:ln>
            </p:spPr>
          </p:cxnSp>
          <p:sp>
            <p:nvSpPr>
              <p:cNvPr id="39" name="Google Shape;7588;p71">
                <a:extLst>
                  <a:ext uri="{FF2B5EF4-FFF2-40B4-BE49-F238E27FC236}">
                    <a16:creationId xmlns:a16="http://schemas.microsoft.com/office/drawing/2014/main" id="{FE4055D0-5E40-5151-2D6F-EBD40735D24C}"/>
                  </a:ext>
                </a:extLst>
              </p:cNvPr>
              <p:cNvSpPr/>
              <p:nvPr/>
            </p:nvSpPr>
            <p:spPr>
              <a:xfrm>
                <a:off x="3567462" y="1496185"/>
                <a:ext cx="286587" cy="99936"/>
              </a:xfrm>
              <a:prstGeom prst="rect">
                <a:avLst/>
              </a:prstGeom>
              <a:no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solidFill>
                    <a:srgbClr val="29702A"/>
                  </a:solidFill>
                </a:endParaRPr>
              </a:p>
            </p:txBody>
          </p:sp>
        </p:grpSp>
        <p:sp>
          <p:nvSpPr>
            <p:cNvPr id="25" name="Google Shape;7589;p71">
              <a:extLst>
                <a:ext uri="{FF2B5EF4-FFF2-40B4-BE49-F238E27FC236}">
                  <a16:creationId xmlns:a16="http://schemas.microsoft.com/office/drawing/2014/main" id="{D3BC1298-7F32-6B4E-1DDE-DF31E36142B0}"/>
                </a:ext>
              </a:extLst>
            </p:cNvPr>
            <p:cNvSpPr/>
            <p:nvPr/>
          </p:nvSpPr>
          <p:spPr>
            <a:xfrm>
              <a:off x="3530532" y="1771972"/>
              <a:ext cx="187800" cy="187800"/>
            </a:xfrm>
            <a:prstGeom prst="ellipse">
              <a:avLst/>
            </a:prstGeom>
            <a:no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solidFill>
                  <a:srgbClr val="29702A"/>
                </a:solidFill>
              </a:endParaRPr>
            </a:p>
          </p:txBody>
        </p:sp>
        <p:sp>
          <p:nvSpPr>
            <p:cNvPr id="26" name="Google Shape;7590;p71">
              <a:extLst>
                <a:ext uri="{FF2B5EF4-FFF2-40B4-BE49-F238E27FC236}">
                  <a16:creationId xmlns:a16="http://schemas.microsoft.com/office/drawing/2014/main" id="{BF01E421-5B47-CE14-ABEC-617468615076}"/>
                </a:ext>
              </a:extLst>
            </p:cNvPr>
            <p:cNvSpPr/>
            <p:nvPr/>
          </p:nvSpPr>
          <p:spPr>
            <a:xfrm>
              <a:off x="3891569" y="1779209"/>
              <a:ext cx="187800" cy="187800"/>
            </a:xfrm>
            <a:prstGeom prst="ellipse">
              <a:avLst/>
            </a:prstGeom>
            <a:no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solidFill>
                  <a:srgbClr val="29702A"/>
                </a:solidFill>
              </a:endParaRPr>
            </a:p>
          </p:txBody>
        </p:sp>
        <p:grpSp>
          <p:nvGrpSpPr>
            <p:cNvPr id="27" name="Google Shape;7591;p71">
              <a:extLst>
                <a:ext uri="{FF2B5EF4-FFF2-40B4-BE49-F238E27FC236}">
                  <a16:creationId xmlns:a16="http://schemas.microsoft.com/office/drawing/2014/main" id="{A78F3F2C-C655-F564-7B2F-78E1F34891B2}"/>
                </a:ext>
              </a:extLst>
            </p:cNvPr>
            <p:cNvGrpSpPr/>
            <p:nvPr/>
          </p:nvGrpSpPr>
          <p:grpSpPr>
            <a:xfrm>
              <a:off x="3929014" y="1960574"/>
              <a:ext cx="286587" cy="242378"/>
              <a:chOff x="3929014" y="1960574"/>
              <a:chExt cx="286587" cy="242378"/>
            </a:xfrm>
          </p:grpSpPr>
          <p:cxnSp>
            <p:nvCxnSpPr>
              <p:cNvPr id="36" name="Google Shape;7592;p71">
                <a:extLst>
                  <a:ext uri="{FF2B5EF4-FFF2-40B4-BE49-F238E27FC236}">
                    <a16:creationId xmlns:a16="http://schemas.microsoft.com/office/drawing/2014/main" id="{930B6073-4435-8C7A-2027-B0B10A49FCD6}"/>
                  </a:ext>
                </a:extLst>
              </p:cNvPr>
              <p:cNvCxnSpPr/>
              <p:nvPr/>
            </p:nvCxnSpPr>
            <p:spPr>
              <a:xfrm rot="10800000">
                <a:off x="3988400" y="1960574"/>
                <a:ext cx="0" cy="144300"/>
              </a:xfrm>
              <a:prstGeom prst="straightConnector1">
                <a:avLst/>
              </a:prstGeom>
              <a:noFill/>
              <a:ln w="9525" cap="flat" cmpd="sng">
                <a:solidFill>
                  <a:schemeClr val="bg1"/>
                </a:solidFill>
                <a:prstDash val="solid"/>
                <a:round/>
                <a:headEnd type="none" w="med" len="med"/>
                <a:tailEnd type="none" w="med" len="med"/>
              </a:ln>
            </p:spPr>
          </p:cxnSp>
          <p:sp>
            <p:nvSpPr>
              <p:cNvPr id="37" name="Google Shape;7593;p71">
                <a:extLst>
                  <a:ext uri="{FF2B5EF4-FFF2-40B4-BE49-F238E27FC236}">
                    <a16:creationId xmlns:a16="http://schemas.microsoft.com/office/drawing/2014/main" id="{33319A36-D732-A065-9C67-843FCE90C452}"/>
                  </a:ext>
                </a:extLst>
              </p:cNvPr>
              <p:cNvSpPr/>
              <p:nvPr/>
            </p:nvSpPr>
            <p:spPr>
              <a:xfrm>
                <a:off x="3929014" y="2103016"/>
                <a:ext cx="286587" cy="99936"/>
              </a:xfrm>
              <a:prstGeom prst="rect">
                <a:avLst/>
              </a:prstGeom>
              <a:no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solidFill>
                    <a:srgbClr val="29702A"/>
                  </a:solidFill>
                </a:endParaRPr>
              </a:p>
            </p:txBody>
          </p:sp>
        </p:grpSp>
        <p:grpSp>
          <p:nvGrpSpPr>
            <p:cNvPr id="28" name="Google Shape;7594;p71">
              <a:extLst>
                <a:ext uri="{FF2B5EF4-FFF2-40B4-BE49-F238E27FC236}">
                  <a16:creationId xmlns:a16="http://schemas.microsoft.com/office/drawing/2014/main" id="{0A0AC207-7794-A200-E00A-C8FE11ED7115}"/>
                </a:ext>
              </a:extLst>
            </p:cNvPr>
            <p:cNvGrpSpPr/>
            <p:nvPr/>
          </p:nvGrpSpPr>
          <p:grpSpPr>
            <a:xfrm>
              <a:off x="4290828" y="1496185"/>
              <a:ext cx="286587" cy="272914"/>
              <a:chOff x="4290828" y="1496185"/>
              <a:chExt cx="286587" cy="272914"/>
            </a:xfrm>
          </p:grpSpPr>
          <p:cxnSp>
            <p:nvCxnSpPr>
              <p:cNvPr id="34" name="Google Shape;7595;p71">
                <a:extLst>
                  <a:ext uri="{FF2B5EF4-FFF2-40B4-BE49-F238E27FC236}">
                    <a16:creationId xmlns:a16="http://schemas.microsoft.com/office/drawing/2014/main" id="{9610450A-C385-668D-4B6E-D48863FBE35E}"/>
                  </a:ext>
                </a:extLst>
              </p:cNvPr>
              <p:cNvCxnSpPr/>
              <p:nvPr/>
            </p:nvCxnSpPr>
            <p:spPr>
              <a:xfrm rot="10800000">
                <a:off x="4350000" y="1596000"/>
                <a:ext cx="0" cy="173100"/>
              </a:xfrm>
              <a:prstGeom prst="straightConnector1">
                <a:avLst/>
              </a:prstGeom>
              <a:noFill/>
              <a:ln w="9525" cap="flat" cmpd="sng">
                <a:solidFill>
                  <a:schemeClr val="bg1"/>
                </a:solidFill>
                <a:prstDash val="solid"/>
                <a:round/>
                <a:headEnd type="none" w="med" len="med"/>
                <a:tailEnd type="none" w="med" len="med"/>
              </a:ln>
            </p:spPr>
          </p:cxnSp>
          <p:sp>
            <p:nvSpPr>
              <p:cNvPr id="35" name="Google Shape;7596;p71">
                <a:extLst>
                  <a:ext uri="{FF2B5EF4-FFF2-40B4-BE49-F238E27FC236}">
                    <a16:creationId xmlns:a16="http://schemas.microsoft.com/office/drawing/2014/main" id="{D396B254-70EE-6EB8-48AC-243EDE29513E}"/>
                  </a:ext>
                </a:extLst>
              </p:cNvPr>
              <p:cNvSpPr/>
              <p:nvPr/>
            </p:nvSpPr>
            <p:spPr>
              <a:xfrm>
                <a:off x="4290828" y="1496185"/>
                <a:ext cx="286587" cy="99936"/>
              </a:xfrm>
              <a:prstGeom prst="rect">
                <a:avLst/>
              </a:prstGeom>
              <a:no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solidFill>
                    <a:srgbClr val="29702A"/>
                  </a:solidFill>
                </a:endParaRPr>
              </a:p>
            </p:txBody>
          </p:sp>
        </p:grpSp>
        <p:sp>
          <p:nvSpPr>
            <p:cNvPr id="29" name="Google Shape;7597;p71">
              <a:extLst>
                <a:ext uri="{FF2B5EF4-FFF2-40B4-BE49-F238E27FC236}">
                  <a16:creationId xmlns:a16="http://schemas.microsoft.com/office/drawing/2014/main" id="{D85B31D5-B885-5278-F2ED-31B355AE97ED}"/>
                </a:ext>
              </a:extLst>
            </p:cNvPr>
            <p:cNvSpPr/>
            <p:nvPr/>
          </p:nvSpPr>
          <p:spPr>
            <a:xfrm>
              <a:off x="4252606" y="1771972"/>
              <a:ext cx="187800" cy="187800"/>
            </a:xfrm>
            <a:prstGeom prst="ellipse">
              <a:avLst/>
            </a:prstGeom>
            <a:no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solidFill>
                  <a:srgbClr val="29702A"/>
                </a:solidFill>
              </a:endParaRPr>
            </a:p>
          </p:txBody>
        </p:sp>
        <p:sp>
          <p:nvSpPr>
            <p:cNvPr id="30" name="Google Shape;7582;p71">
              <a:extLst>
                <a:ext uri="{FF2B5EF4-FFF2-40B4-BE49-F238E27FC236}">
                  <a16:creationId xmlns:a16="http://schemas.microsoft.com/office/drawing/2014/main" id="{9A840869-4D3A-C158-30AC-4E6900444AF2}"/>
                </a:ext>
              </a:extLst>
            </p:cNvPr>
            <p:cNvSpPr/>
            <p:nvPr/>
          </p:nvSpPr>
          <p:spPr>
            <a:xfrm>
              <a:off x="4613643" y="1763716"/>
              <a:ext cx="187800" cy="187800"/>
            </a:xfrm>
            <a:prstGeom prst="ellipse">
              <a:avLst/>
            </a:prstGeom>
            <a:no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solidFill>
                  <a:srgbClr val="29702A"/>
                </a:solidFill>
              </a:endParaRPr>
            </a:p>
          </p:txBody>
        </p:sp>
        <p:grpSp>
          <p:nvGrpSpPr>
            <p:cNvPr id="31" name="Google Shape;7598;p71">
              <a:extLst>
                <a:ext uri="{FF2B5EF4-FFF2-40B4-BE49-F238E27FC236}">
                  <a16:creationId xmlns:a16="http://schemas.microsoft.com/office/drawing/2014/main" id="{3E1E4482-AED7-B88A-C8F3-2E1EA09774DD}"/>
                </a:ext>
              </a:extLst>
            </p:cNvPr>
            <p:cNvGrpSpPr/>
            <p:nvPr/>
          </p:nvGrpSpPr>
          <p:grpSpPr>
            <a:xfrm>
              <a:off x="4657726" y="1959674"/>
              <a:ext cx="286500" cy="245092"/>
              <a:chOff x="4657726" y="1959674"/>
              <a:chExt cx="286500" cy="245092"/>
            </a:xfrm>
          </p:grpSpPr>
          <p:cxnSp>
            <p:nvCxnSpPr>
              <p:cNvPr id="32" name="Google Shape;7599;p71">
                <a:extLst>
                  <a:ext uri="{FF2B5EF4-FFF2-40B4-BE49-F238E27FC236}">
                    <a16:creationId xmlns:a16="http://schemas.microsoft.com/office/drawing/2014/main" id="{76EEA1F0-3410-9B0B-48F0-E9083470F9D2}"/>
                  </a:ext>
                </a:extLst>
              </p:cNvPr>
              <p:cNvCxnSpPr/>
              <p:nvPr/>
            </p:nvCxnSpPr>
            <p:spPr>
              <a:xfrm rot="10800000">
                <a:off x="4707475" y="1959674"/>
                <a:ext cx="0" cy="145200"/>
              </a:xfrm>
              <a:prstGeom prst="straightConnector1">
                <a:avLst/>
              </a:prstGeom>
              <a:noFill/>
              <a:ln w="9525" cap="flat" cmpd="sng">
                <a:solidFill>
                  <a:schemeClr val="bg1"/>
                </a:solidFill>
                <a:prstDash val="solid"/>
                <a:round/>
                <a:headEnd type="none" w="med" len="med"/>
                <a:tailEnd type="none" w="med" len="med"/>
              </a:ln>
            </p:spPr>
          </p:cxnSp>
          <p:sp>
            <p:nvSpPr>
              <p:cNvPr id="33" name="Google Shape;7600;p71">
                <a:extLst>
                  <a:ext uri="{FF2B5EF4-FFF2-40B4-BE49-F238E27FC236}">
                    <a16:creationId xmlns:a16="http://schemas.microsoft.com/office/drawing/2014/main" id="{DCF0D9FB-BCEA-D100-1E48-44EFE759BCA0}"/>
                  </a:ext>
                </a:extLst>
              </p:cNvPr>
              <p:cNvSpPr/>
              <p:nvPr/>
            </p:nvSpPr>
            <p:spPr>
              <a:xfrm>
                <a:off x="4657726" y="2104866"/>
                <a:ext cx="286500" cy="99900"/>
              </a:xfrm>
              <a:prstGeom prst="rect">
                <a:avLst/>
              </a:prstGeom>
              <a:noFill/>
              <a:ln w="9525" cap="flat" cmpd="sng">
                <a:solidFill>
                  <a:schemeClr val="bg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2267">
                  <a:solidFill>
                    <a:srgbClr val="29702A"/>
                  </a:solidFill>
                </a:endParaRPr>
              </a:p>
            </p:txBody>
          </p:sp>
        </p:grpSp>
      </p:grpSp>
      <p:grpSp>
        <p:nvGrpSpPr>
          <p:cNvPr id="57" name="Google Shape;9939;p78">
            <a:extLst>
              <a:ext uri="{FF2B5EF4-FFF2-40B4-BE49-F238E27FC236}">
                <a16:creationId xmlns:a16="http://schemas.microsoft.com/office/drawing/2014/main" id="{9222D8B5-E077-4EEC-E49B-C92519C4F0E7}"/>
              </a:ext>
            </a:extLst>
          </p:cNvPr>
          <p:cNvGrpSpPr/>
          <p:nvPr/>
        </p:nvGrpSpPr>
        <p:grpSpPr>
          <a:xfrm>
            <a:off x="773721" y="3641248"/>
            <a:ext cx="489284" cy="470357"/>
            <a:chOff x="-31889075" y="2658950"/>
            <a:chExt cx="302475" cy="290775"/>
          </a:xfrm>
          <a:solidFill>
            <a:srgbClr val="29702A"/>
          </a:solidFill>
        </p:grpSpPr>
        <p:sp>
          <p:nvSpPr>
            <p:cNvPr id="58" name="Google Shape;9940;p78">
              <a:extLst>
                <a:ext uri="{FF2B5EF4-FFF2-40B4-BE49-F238E27FC236}">
                  <a16:creationId xmlns:a16="http://schemas.microsoft.com/office/drawing/2014/main" id="{6C85CC9F-B7F3-A50D-50AA-BCDD4C50857D}"/>
                </a:ext>
              </a:extLst>
            </p:cNvPr>
            <p:cNvSpPr/>
            <p:nvPr/>
          </p:nvSpPr>
          <p:spPr>
            <a:xfrm>
              <a:off x="-31889075" y="2658950"/>
              <a:ext cx="302475" cy="290775"/>
            </a:xfrm>
            <a:custGeom>
              <a:avLst/>
              <a:gdLst/>
              <a:ahLst/>
              <a:cxnLst/>
              <a:rect l="l" t="t" r="r" b="b"/>
              <a:pathLst>
                <a:path w="12099" h="11631" extrusionOk="0">
                  <a:moveTo>
                    <a:pt x="10555" y="712"/>
                  </a:moveTo>
                  <a:lnTo>
                    <a:pt x="11153" y="1310"/>
                  </a:lnTo>
                  <a:lnTo>
                    <a:pt x="10051" y="3138"/>
                  </a:lnTo>
                  <a:lnTo>
                    <a:pt x="8728" y="1814"/>
                  </a:lnTo>
                  <a:lnTo>
                    <a:pt x="10555" y="712"/>
                  </a:lnTo>
                  <a:close/>
                  <a:moveTo>
                    <a:pt x="8665" y="2696"/>
                  </a:moveTo>
                  <a:lnTo>
                    <a:pt x="9137" y="3169"/>
                  </a:lnTo>
                  <a:lnTo>
                    <a:pt x="7278" y="4996"/>
                  </a:lnTo>
                  <a:lnTo>
                    <a:pt x="6806" y="4524"/>
                  </a:lnTo>
                  <a:lnTo>
                    <a:pt x="8665" y="2696"/>
                  </a:lnTo>
                  <a:close/>
                  <a:moveTo>
                    <a:pt x="3022" y="640"/>
                  </a:moveTo>
                  <a:cubicBezTo>
                    <a:pt x="3549" y="640"/>
                    <a:pt x="4066" y="847"/>
                    <a:pt x="4443" y="1247"/>
                  </a:cubicBezTo>
                  <a:cubicBezTo>
                    <a:pt x="5010" y="1783"/>
                    <a:pt x="5199" y="2602"/>
                    <a:pt x="4915" y="3358"/>
                  </a:cubicBezTo>
                  <a:cubicBezTo>
                    <a:pt x="4884" y="3484"/>
                    <a:pt x="4915" y="3642"/>
                    <a:pt x="5010" y="3705"/>
                  </a:cubicBezTo>
                  <a:lnTo>
                    <a:pt x="8160" y="6855"/>
                  </a:lnTo>
                  <a:cubicBezTo>
                    <a:pt x="8208" y="6926"/>
                    <a:pt x="8308" y="6961"/>
                    <a:pt x="8409" y="6961"/>
                  </a:cubicBezTo>
                  <a:cubicBezTo>
                    <a:pt x="8442" y="6961"/>
                    <a:pt x="8476" y="6957"/>
                    <a:pt x="8507" y="6950"/>
                  </a:cubicBezTo>
                  <a:cubicBezTo>
                    <a:pt x="8741" y="6862"/>
                    <a:pt x="8981" y="6819"/>
                    <a:pt x="9217" y="6819"/>
                  </a:cubicBezTo>
                  <a:cubicBezTo>
                    <a:pt x="9743" y="6819"/>
                    <a:pt x="10248" y="7031"/>
                    <a:pt x="10618" y="7422"/>
                  </a:cubicBezTo>
                  <a:cubicBezTo>
                    <a:pt x="11153" y="7926"/>
                    <a:pt x="11342" y="8682"/>
                    <a:pt x="11153" y="9375"/>
                  </a:cubicBezTo>
                  <a:lnTo>
                    <a:pt x="10240" y="8493"/>
                  </a:lnTo>
                  <a:cubicBezTo>
                    <a:pt x="10035" y="8289"/>
                    <a:pt x="9767" y="8186"/>
                    <a:pt x="9503" y="8186"/>
                  </a:cubicBezTo>
                  <a:cubicBezTo>
                    <a:pt x="9240" y="8186"/>
                    <a:pt x="8980" y="8289"/>
                    <a:pt x="8791" y="8493"/>
                  </a:cubicBezTo>
                  <a:cubicBezTo>
                    <a:pt x="8381" y="8871"/>
                    <a:pt x="8381" y="9533"/>
                    <a:pt x="8791" y="9943"/>
                  </a:cubicBezTo>
                  <a:lnTo>
                    <a:pt x="9673" y="10856"/>
                  </a:lnTo>
                  <a:cubicBezTo>
                    <a:pt x="9498" y="10904"/>
                    <a:pt x="9318" y="10928"/>
                    <a:pt x="9140" y="10928"/>
                  </a:cubicBezTo>
                  <a:cubicBezTo>
                    <a:pt x="8614" y="10928"/>
                    <a:pt x="8096" y="10721"/>
                    <a:pt x="7719" y="10321"/>
                  </a:cubicBezTo>
                  <a:cubicBezTo>
                    <a:pt x="7152" y="9785"/>
                    <a:pt x="6963" y="8966"/>
                    <a:pt x="7247" y="8210"/>
                  </a:cubicBezTo>
                  <a:cubicBezTo>
                    <a:pt x="7278" y="8084"/>
                    <a:pt x="7247" y="7926"/>
                    <a:pt x="7152" y="7863"/>
                  </a:cubicBezTo>
                  <a:lnTo>
                    <a:pt x="4002" y="4713"/>
                  </a:lnTo>
                  <a:cubicBezTo>
                    <a:pt x="3960" y="4629"/>
                    <a:pt x="3876" y="4587"/>
                    <a:pt x="3787" y="4587"/>
                  </a:cubicBezTo>
                  <a:cubicBezTo>
                    <a:pt x="3743" y="4587"/>
                    <a:pt x="3697" y="4597"/>
                    <a:pt x="3655" y="4618"/>
                  </a:cubicBezTo>
                  <a:cubicBezTo>
                    <a:pt x="3421" y="4706"/>
                    <a:pt x="3181" y="4749"/>
                    <a:pt x="2945" y="4749"/>
                  </a:cubicBezTo>
                  <a:cubicBezTo>
                    <a:pt x="2419" y="4749"/>
                    <a:pt x="1914" y="4537"/>
                    <a:pt x="1544" y="4146"/>
                  </a:cubicBezTo>
                  <a:cubicBezTo>
                    <a:pt x="1009" y="3642"/>
                    <a:pt x="820" y="2885"/>
                    <a:pt x="1009" y="2192"/>
                  </a:cubicBezTo>
                  <a:lnTo>
                    <a:pt x="1009" y="2192"/>
                  </a:lnTo>
                  <a:lnTo>
                    <a:pt x="1922" y="3075"/>
                  </a:lnTo>
                  <a:cubicBezTo>
                    <a:pt x="2127" y="3279"/>
                    <a:pt x="2395" y="3382"/>
                    <a:pt x="2659" y="3382"/>
                  </a:cubicBezTo>
                  <a:cubicBezTo>
                    <a:pt x="2923" y="3382"/>
                    <a:pt x="3183" y="3279"/>
                    <a:pt x="3372" y="3075"/>
                  </a:cubicBezTo>
                  <a:cubicBezTo>
                    <a:pt x="3781" y="2696"/>
                    <a:pt x="3781" y="2035"/>
                    <a:pt x="3372" y="1625"/>
                  </a:cubicBezTo>
                  <a:lnTo>
                    <a:pt x="2490" y="712"/>
                  </a:lnTo>
                  <a:cubicBezTo>
                    <a:pt x="2665" y="664"/>
                    <a:pt x="2844" y="640"/>
                    <a:pt x="3022" y="640"/>
                  </a:cubicBezTo>
                  <a:close/>
                  <a:moveTo>
                    <a:pt x="4380" y="6036"/>
                  </a:moveTo>
                  <a:lnTo>
                    <a:pt x="5829" y="7485"/>
                  </a:lnTo>
                  <a:lnTo>
                    <a:pt x="2679" y="10636"/>
                  </a:lnTo>
                  <a:cubicBezTo>
                    <a:pt x="2474" y="10840"/>
                    <a:pt x="2206" y="10943"/>
                    <a:pt x="1942" y="10943"/>
                  </a:cubicBezTo>
                  <a:cubicBezTo>
                    <a:pt x="1678" y="10943"/>
                    <a:pt x="1418" y="10840"/>
                    <a:pt x="1229" y="10636"/>
                  </a:cubicBezTo>
                  <a:cubicBezTo>
                    <a:pt x="820" y="10226"/>
                    <a:pt x="820" y="9596"/>
                    <a:pt x="1229" y="9186"/>
                  </a:cubicBezTo>
                  <a:lnTo>
                    <a:pt x="4380" y="6036"/>
                  </a:lnTo>
                  <a:close/>
                  <a:moveTo>
                    <a:pt x="2915" y="1"/>
                  </a:moveTo>
                  <a:cubicBezTo>
                    <a:pt x="2465" y="1"/>
                    <a:pt x="2014" y="112"/>
                    <a:pt x="1607" y="334"/>
                  </a:cubicBezTo>
                  <a:cubicBezTo>
                    <a:pt x="1544" y="365"/>
                    <a:pt x="1450" y="491"/>
                    <a:pt x="1450" y="554"/>
                  </a:cubicBezTo>
                  <a:cubicBezTo>
                    <a:pt x="1450" y="680"/>
                    <a:pt x="1481" y="775"/>
                    <a:pt x="1544" y="838"/>
                  </a:cubicBezTo>
                  <a:lnTo>
                    <a:pt x="2836" y="2129"/>
                  </a:lnTo>
                  <a:cubicBezTo>
                    <a:pt x="2962" y="2255"/>
                    <a:pt x="2962" y="2507"/>
                    <a:pt x="2836" y="2602"/>
                  </a:cubicBezTo>
                  <a:cubicBezTo>
                    <a:pt x="2773" y="2665"/>
                    <a:pt x="2686" y="2696"/>
                    <a:pt x="2600" y="2696"/>
                  </a:cubicBezTo>
                  <a:cubicBezTo>
                    <a:pt x="2513" y="2696"/>
                    <a:pt x="2427" y="2665"/>
                    <a:pt x="2364" y="2602"/>
                  </a:cubicBezTo>
                  <a:lnTo>
                    <a:pt x="1072" y="1310"/>
                  </a:lnTo>
                  <a:cubicBezTo>
                    <a:pt x="1001" y="1239"/>
                    <a:pt x="912" y="1204"/>
                    <a:pt x="846" y="1204"/>
                  </a:cubicBezTo>
                  <a:cubicBezTo>
                    <a:pt x="824" y="1204"/>
                    <a:pt x="804" y="1208"/>
                    <a:pt x="788" y="1216"/>
                  </a:cubicBezTo>
                  <a:cubicBezTo>
                    <a:pt x="662" y="1216"/>
                    <a:pt x="599" y="1310"/>
                    <a:pt x="536" y="1373"/>
                  </a:cubicBezTo>
                  <a:cubicBezTo>
                    <a:pt x="1" y="2413"/>
                    <a:pt x="127" y="3736"/>
                    <a:pt x="1009" y="4618"/>
                  </a:cubicBezTo>
                  <a:cubicBezTo>
                    <a:pt x="1549" y="5135"/>
                    <a:pt x="2230" y="5407"/>
                    <a:pt x="2934" y="5407"/>
                  </a:cubicBezTo>
                  <a:cubicBezTo>
                    <a:pt x="3173" y="5407"/>
                    <a:pt x="3415" y="5375"/>
                    <a:pt x="3655" y="5311"/>
                  </a:cubicBezTo>
                  <a:lnTo>
                    <a:pt x="3907" y="5563"/>
                  </a:lnTo>
                  <a:lnTo>
                    <a:pt x="757" y="8714"/>
                  </a:lnTo>
                  <a:cubicBezTo>
                    <a:pt x="64" y="9344"/>
                    <a:pt x="64" y="10447"/>
                    <a:pt x="757" y="11108"/>
                  </a:cubicBezTo>
                  <a:cubicBezTo>
                    <a:pt x="1088" y="11455"/>
                    <a:pt x="1521" y="11628"/>
                    <a:pt x="1954" y="11628"/>
                  </a:cubicBezTo>
                  <a:cubicBezTo>
                    <a:pt x="2387" y="11628"/>
                    <a:pt x="2820" y="11455"/>
                    <a:pt x="3151" y="11108"/>
                  </a:cubicBezTo>
                  <a:lnTo>
                    <a:pt x="6302" y="7958"/>
                  </a:lnTo>
                  <a:lnTo>
                    <a:pt x="6522" y="8210"/>
                  </a:lnTo>
                  <a:cubicBezTo>
                    <a:pt x="6302" y="9155"/>
                    <a:pt x="6522" y="10132"/>
                    <a:pt x="7247" y="10825"/>
                  </a:cubicBezTo>
                  <a:cubicBezTo>
                    <a:pt x="7765" y="11362"/>
                    <a:pt x="8469" y="11630"/>
                    <a:pt x="9169" y="11630"/>
                  </a:cubicBezTo>
                  <a:cubicBezTo>
                    <a:pt x="9618" y="11630"/>
                    <a:pt x="10066" y="11519"/>
                    <a:pt x="10460" y="11297"/>
                  </a:cubicBezTo>
                  <a:cubicBezTo>
                    <a:pt x="10555" y="11266"/>
                    <a:pt x="10618" y="11140"/>
                    <a:pt x="10618" y="11077"/>
                  </a:cubicBezTo>
                  <a:cubicBezTo>
                    <a:pt x="10618" y="11014"/>
                    <a:pt x="10586" y="10888"/>
                    <a:pt x="10555" y="10793"/>
                  </a:cubicBezTo>
                  <a:lnTo>
                    <a:pt x="9263" y="9501"/>
                  </a:lnTo>
                  <a:cubicBezTo>
                    <a:pt x="9137" y="9375"/>
                    <a:pt x="9137" y="9155"/>
                    <a:pt x="9263" y="9029"/>
                  </a:cubicBezTo>
                  <a:cubicBezTo>
                    <a:pt x="9310" y="8966"/>
                    <a:pt x="9397" y="8934"/>
                    <a:pt x="9488" y="8934"/>
                  </a:cubicBezTo>
                  <a:cubicBezTo>
                    <a:pt x="9578" y="8934"/>
                    <a:pt x="9673" y="8966"/>
                    <a:pt x="9736" y="9029"/>
                  </a:cubicBezTo>
                  <a:lnTo>
                    <a:pt x="11027" y="10321"/>
                  </a:lnTo>
                  <a:cubicBezTo>
                    <a:pt x="11075" y="10392"/>
                    <a:pt x="11157" y="10427"/>
                    <a:pt x="11236" y="10427"/>
                  </a:cubicBezTo>
                  <a:cubicBezTo>
                    <a:pt x="11262" y="10427"/>
                    <a:pt x="11287" y="10423"/>
                    <a:pt x="11311" y="10415"/>
                  </a:cubicBezTo>
                  <a:cubicBezTo>
                    <a:pt x="11405" y="10415"/>
                    <a:pt x="11500" y="10321"/>
                    <a:pt x="11532" y="10258"/>
                  </a:cubicBezTo>
                  <a:cubicBezTo>
                    <a:pt x="12099" y="9218"/>
                    <a:pt x="11973" y="7895"/>
                    <a:pt x="11059" y="7013"/>
                  </a:cubicBezTo>
                  <a:cubicBezTo>
                    <a:pt x="10542" y="6496"/>
                    <a:pt x="9850" y="6224"/>
                    <a:pt x="9139" y="6224"/>
                  </a:cubicBezTo>
                  <a:cubicBezTo>
                    <a:pt x="8897" y="6224"/>
                    <a:pt x="8653" y="6255"/>
                    <a:pt x="8413" y="6320"/>
                  </a:cubicBezTo>
                  <a:lnTo>
                    <a:pt x="7719" y="5595"/>
                  </a:lnTo>
                  <a:lnTo>
                    <a:pt x="9578" y="3736"/>
                  </a:lnTo>
                  <a:lnTo>
                    <a:pt x="9799" y="3988"/>
                  </a:lnTo>
                  <a:cubicBezTo>
                    <a:pt x="9867" y="4056"/>
                    <a:pt x="9958" y="4089"/>
                    <a:pt x="10051" y="4089"/>
                  </a:cubicBezTo>
                  <a:cubicBezTo>
                    <a:pt x="10172" y="4089"/>
                    <a:pt x="10294" y="4032"/>
                    <a:pt x="10366" y="3925"/>
                  </a:cubicBezTo>
                  <a:lnTo>
                    <a:pt x="11815" y="1499"/>
                  </a:lnTo>
                  <a:cubicBezTo>
                    <a:pt x="11878" y="1373"/>
                    <a:pt x="11878" y="1184"/>
                    <a:pt x="11784" y="1090"/>
                  </a:cubicBezTo>
                  <a:lnTo>
                    <a:pt x="10775" y="82"/>
                  </a:lnTo>
                  <a:cubicBezTo>
                    <a:pt x="10723" y="30"/>
                    <a:pt x="10652" y="6"/>
                    <a:pt x="10573" y="6"/>
                  </a:cubicBezTo>
                  <a:cubicBezTo>
                    <a:pt x="10507" y="6"/>
                    <a:pt x="10437" y="22"/>
                    <a:pt x="10366" y="50"/>
                  </a:cubicBezTo>
                  <a:lnTo>
                    <a:pt x="7940" y="1499"/>
                  </a:lnTo>
                  <a:cubicBezTo>
                    <a:pt x="7751" y="1625"/>
                    <a:pt x="7719" y="1909"/>
                    <a:pt x="7877" y="2066"/>
                  </a:cubicBezTo>
                  <a:lnTo>
                    <a:pt x="8097" y="2287"/>
                  </a:lnTo>
                  <a:lnTo>
                    <a:pt x="6270" y="4146"/>
                  </a:lnTo>
                  <a:lnTo>
                    <a:pt x="5546" y="3421"/>
                  </a:lnTo>
                  <a:cubicBezTo>
                    <a:pt x="5798" y="2476"/>
                    <a:pt x="5546" y="1499"/>
                    <a:pt x="4852" y="806"/>
                  </a:cubicBezTo>
                  <a:cubicBezTo>
                    <a:pt x="4315" y="269"/>
                    <a:pt x="3615" y="1"/>
                    <a:pt x="2915"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59" name="Google Shape;9941;p78">
              <a:extLst>
                <a:ext uri="{FF2B5EF4-FFF2-40B4-BE49-F238E27FC236}">
                  <a16:creationId xmlns:a16="http://schemas.microsoft.com/office/drawing/2014/main" id="{556B9CF4-9915-87D6-D4A8-847BBC41F758}"/>
                </a:ext>
              </a:extLst>
            </p:cNvPr>
            <p:cNvSpPr/>
            <p:nvPr/>
          </p:nvSpPr>
          <p:spPr>
            <a:xfrm>
              <a:off x="-31838650" y="2838200"/>
              <a:ext cx="70100" cy="68550"/>
            </a:xfrm>
            <a:custGeom>
              <a:avLst/>
              <a:gdLst/>
              <a:ahLst/>
              <a:cxnLst/>
              <a:rect l="l" t="t" r="r" b="b"/>
              <a:pathLst>
                <a:path w="2804" h="2742" extrusionOk="0">
                  <a:moveTo>
                    <a:pt x="2430" y="0"/>
                  </a:moveTo>
                  <a:cubicBezTo>
                    <a:pt x="2339" y="0"/>
                    <a:pt x="2253" y="32"/>
                    <a:pt x="2205" y="95"/>
                  </a:cubicBezTo>
                  <a:lnTo>
                    <a:pt x="95" y="2174"/>
                  </a:lnTo>
                  <a:cubicBezTo>
                    <a:pt x="0" y="2300"/>
                    <a:pt x="0" y="2521"/>
                    <a:pt x="95" y="2647"/>
                  </a:cubicBezTo>
                  <a:cubicBezTo>
                    <a:pt x="158" y="2710"/>
                    <a:pt x="236" y="2741"/>
                    <a:pt x="319" y="2741"/>
                  </a:cubicBezTo>
                  <a:cubicBezTo>
                    <a:pt x="402" y="2741"/>
                    <a:pt x="488" y="2710"/>
                    <a:pt x="567" y="2647"/>
                  </a:cubicBezTo>
                  <a:lnTo>
                    <a:pt x="2678" y="567"/>
                  </a:lnTo>
                  <a:cubicBezTo>
                    <a:pt x="2804" y="441"/>
                    <a:pt x="2804" y="221"/>
                    <a:pt x="2678" y="95"/>
                  </a:cubicBezTo>
                  <a:cubicBezTo>
                    <a:pt x="2615" y="32"/>
                    <a:pt x="2520" y="0"/>
                    <a:pt x="243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61" name="Google Shape;10911;p81">
            <a:extLst>
              <a:ext uri="{FF2B5EF4-FFF2-40B4-BE49-F238E27FC236}">
                <a16:creationId xmlns:a16="http://schemas.microsoft.com/office/drawing/2014/main" id="{37627CFE-0B33-1A95-E728-22F6FC13F548}"/>
              </a:ext>
            </a:extLst>
          </p:cNvPr>
          <p:cNvGrpSpPr/>
          <p:nvPr/>
        </p:nvGrpSpPr>
        <p:grpSpPr>
          <a:xfrm>
            <a:off x="704727" y="2433747"/>
            <a:ext cx="562601" cy="559569"/>
            <a:chOff x="-4211975" y="2046625"/>
            <a:chExt cx="292250" cy="290675"/>
          </a:xfrm>
          <a:solidFill>
            <a:srgbClr val="29702A"/>
          </a:solidFill>
        </p:grpSpPr>
        <p:sp>
          <p:nvSpPr>
            <p:cNvPr id="62" name="Google Shape;10912;p81">
              <a:extLst>
                <a:ext uri="{FF2B5EF4-FFF2-40B4-BE49-F238E27FC236}">
                  <a16:creationId xmlns:a16="http://schemas.microsoft.com/office/drawing/2014/main" id="{BDCFFE61-6693-6D05-2BF8-0B6F9030351A}"/>
                </a:ext>
              </a:extLst>
            </p:cNvPr>
            <p:cNvSpPr/>
            <p:nvPr/>
          </p:nvSpPr>
          <p:spPr>
            <a:xfrm>
              <a:off x="-4211975" y="2081300"/>
              <a:ext cx="256025" cy="256000"/>
            </a:xfrm>
            <a:custGeom>
              <a:avLst/>
              <a:gdLst/>
              <a:ahLst/>
              <a:cxnLst/>
              <a:rect l="l" t="t" r="r" b="b"/>
              <a:pathLst>
                <a:path w="10241" h="10240" extrusionOk="0">
                  <a:moveTo>
                    <a:pt x="4758" y="693"/>
                  </a:moveTo>
                  <a:lnTo>
                    <a:pt x="4758" y="5167"/>
                  </a:lnTo>
                  <a:cubicBezTo>
                    <a:pt x="4758" y="5356"/>
                    <a:pt x="4916" y="5513"/>
                    <a:pt x="5105" y="5513"/>
                  </a:cubicBezTo>
                  <a:lnTo>
                    <a:pt x="9578" y="5513"/>
                  </a:lnTo>
                  <a:cubicBezTo>
                    <a:pt x="9358" y="7813"/>
                    <a:pt x="7436" y="9609"/>
                    <a:pt x="5105" y="9609"/>
                  </a:cubicBezTo>
                  <a:cubicBezTo>
                    <a:pt x="2679" y="9609"/>
                    <a:pt x="663" y="7593"/>
                    <a:pt x="663" y="5167"/>
                  </a:cubicBezTo>
                  <a:cubicBezTo>
                    <a:pt x="663" y="2835"/>
                    <a:pt x="2490" y="914"/>
                    <a:pt x="4758" y="693"/>
                  </a:cubicBezTo>
                  <a:close/>
                  <a:moveTo>
                    <a:pt x="5105" y="0"/>
                  </a:moveTo>
                  <a:cubicBezTo>
                    <a:pt x="2269" y="0"/>
                    <a:pt x="1" y="2300"/>
                    <a:pt x="1" y="5104"/>
                  </a:cubicBezTo>
                  <a:cubicBezTo>
                    <a:pt x="1" y="7939"/>
                    <a:pt x="2269" y="10239"/>
                    <a:pt x="5105" y="10239"/>
                  </a:cubicBezTo>
                  <a:cubicBezTo>
                    <a:pt x="7940" y="10239"/>
                    <a:pt x="10240" y="7939"/>
                    <a:pt x="10240" y="5104"/>
                  </a:cubicBezTo>
                  <a:cubicBezTo>
                    <a:pt x="10240" y="4978"/>
                    <a:pt x="10083" y="4820"/>
                    <a:pt x="9925" y="4820"/>
                  </a:cubicBezTo>
                  <a:lnTo>
                    <a:pt x="5483" y="4820"/>
                  </a:lnTo>
                  <a:lnTo>
                    <a:pt x="5483" y="347"/>
                  </a:lnTo>
                  <a:cubicBezTo>
                    <a:pt x="5483" y="158"/>
                    <a:pt x="5325" y="0"/>
                    <a:pt x="5105"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63" name="Google Shape;10913;p81">
              <a:extLst>
                <a:ext uri="{FF2B5EF4-FFF2-40B4-BE49-F238E27FC236}">
                  <a16:creationId xmlns:a16="http://schemas.microsoft.com/office/drawing/2014/main" id="{7FF6F1FD-FBC5-2DDE-E89E-E5E6B2C1F7AF}"/>
                </a:ext>
              </a:extLst>
            </p:cNvPr>
            <p:cNvSpPr/>
            <p:nvPr/>
          </p:nvSpPr>
          <p:spPr>
            <a:xfrm>
              <a:off x="-4057600" y="2046625"/>
              <a:ext cx="137875" cy="137875"/>
            </a:xfrm>
            <a:custGeom>
              <a:avLst/>
              <a:gdLst/>
              <a:ahLst/>
              <a:cxnLst/>
              <a:rect l="l" t="t" r="r" b="b"/>
              <a:pathLst>
                <a:path w="5515" h="5515" extrusionOk="0">
                  <a:moveTo>
                    <a:pt x="663" y="694"/>
                  </a:moveTo>
                  <a:cubicBezTo>
                    <a:pt x="2836" y="851"/>
                    <a:pt x="4601" y="2616"/>
                    <a:pt x="4758" y="4790"/>
                  </a:cubicBezTo>
                  <a:lnTo>
                    <a:pt x="663" y="4790"/>
                  </a:lnTo>
                  <a:lnTo>
                    <a:pt x="663" y="694"/>
                  </a:lnTo>
                  <a:close/>
                  <a:moveTo>
                    <a:pt x="348" y="1"/>
                  </a:moveTo>
                  <a:cubicBezTo>
                    <a:pt x="158" y="1"/>
                    <a:pt x="1" y="158"/>
                    <a:pt x="1" y="379"/>
                  </a:cubicBezTo>
                  <a:lnTo>
                    <a:pt x="1" y="5168"/>
                  </a:lnTo>
                  <a:cubicBezTo>
                    <a:pt x="1" y="5357"/>
                    <a:pt x="158" y="5514"/>
                    <a:pt x="348" y="5514"/>
                  </a:cubicBezTo>
                  <a:lnTo>
                    <a:pt x="5168" y="5514"/>
                  </a:lnTo>
                  <a:cubicBezTo>
                    <a:pt x="5357" y="5514"/>
                    <a:pt x="5514" y="5357"/>
                    <a:pt x="5514" y="5168"/>
                  </a:cubicBezTo>
                  <a:cubicBezTo>
                    <a:pt x="5483" y="3750"/>
                    <a:pt x="4979" y="2490"/>
                    <a:pt x="3971" y="1513"/>
                  </a:cubicBezTo>
                  <a:cubicBezTo>
                    <a:pt x="2994" y="536"/>
                    <a:pt x="1734" y="1"/>
                    <a:pt x="348"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pic>
        <p:nvPicPr>
          <p:cNvPr id="3" name="Graphic 2" descr="Connected with solid fill">
            <a:extLst>
              <a:ext uri="{FF2B5EF4-FFF2-40B4-BE49-F238E27FC236}">
                <a16:creationId xmlns:a16="http://schemas.microsoft.com/office/drawing/2014/main" id="{26CEA075-306C-FE7B-4DB2-F58C5D773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966" y="4270518"/>
            <a:ext cx="686019" cy="686019"/>
          </a:xfrm>
          <a:prstGeom prst="rect">
            <a:avLst/>
          </a:prstGeom>
        </p:spPr>
      </p:pic>
    </p:spTree>
    <p:extLst>
      <p:ext uri="{BB962C8B-B14F-4D97-AF65-F5344CB8AC3E}">
        <p14:creationId xmlns:p14="http://schemas.microsoft.com/office/powerpoint/2010/main" val="4220330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45D9-4AE6-C936-E665-EE16062D9C8A}"/>
            </a:ext>
          </a:extLst>
        </p:cNvPr>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54F63E7D-4124-1C78-8B48-37146DC0ECA2}"/>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15</a:t>
            </a:fld>
            <a:endParaRPr lang="en-US" altLang="en-US" sz="1000">
              <a:solidFill>
                <a:srgbClr val="898989"/>
              </a:solidFill>
              <a:latin typeface="Verdana" panose="020B0604030504040204" pitchFamily="34" charset="0"/>
            </a:endParaRPr>
          </a:p>
        </p:txBody>
      </p:sp>
      <p:sp>
        <p:nvSpPr>
          <p:cNvPr id="18" name="TextBox 17">
            <a:extLst>
              <a:ext uri="{FF2B5EF4-FFF2-40B4-BE49-F238E27FC236}">
                <a16:creationId xmlns:a16="http://schemas.microsoft.com/office/drawing/2014/main" id="{24B9B9F4-FA6E-FBF4-EEC7-F56BE2977D26}"/>
              </a:ext>
            </a:extLst>
          </p:cNvPr>
          <p:cNvSpPr txBox="1"/>
          <p:nvPr/>
        </p:nvSpPr>
        <p:spPr>
          <a:xfrm>
            <a:off x="1764104" y="228600"/>
            <a:ext cx="9716093" cy="954107"/>
          </a:xfrm>
          <a:prstGeom prst="rect">
            <a:avLst/>
          </a:prstGeom>
          <a:noFill/>
        </p:spPr>
        <p:txBody>
          <a:bodyPr wrap="square" rtlCol="0">
            <a:spAutoFit/>
          </a:bodyPr>
          <a:lstStyle/>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Pasākuma regulējuma izmaiņas uz </a:t>
            </a:r>
          </a:p>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5. uzsaukumu [9]</a:t>
            </a:r>
          </a:p>
        </p:txBody>
      </p:sp>
      <p:sp>
        <p:nvSpPr>
          <p:cNvPr id="20" name="Content Placeholder 1">
            <a:extLst>
              <a:ext uri="{FF2B5EF4-FFF2-40B4-BE49-F238E27FC236}">
                <a16:creationId xmlns:a16="http://schemas.microsoft.com/office/drawing/2014/main" id="{C1EF3036-5DF1-2861-4ED7-CCBC86AF5844}"/>
              </a:ext>
            </a:extLst>
          </p:cNvPr>
          <p:cNvSpPr txBox="1">
            <a:spLocks/>
          </p:cNvSpPr>
          <p:nvPr/>
        </p:nvSpPr>
        <p:spPr bwMode="auto">
          <a:xfrm>
            <a:off x="2589425" y="2146435"/>
            <a:ext cx="9209255" cy="1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07000"/>
              </a:lnSpc>
              <a:spcAft>
                <a:spcPts val="600"/>
              </a:spcAft>
              <a:buClr>
                <a:srgbClr val="29702A"/>
              </a:buClr>
            </a:pPr>
            <a:r>
              <a:rPr lang="lv-LV" altLang="lv-LV" sz="2200" b="1">
                <a:solidFill>
                  <a:srgbClr val="254061"/>
                </a:solidFill>
                <a:cs typeface="Times New Roman" panose="02020603050405020304" pitchFamily="18" charset="0"/>
              </a:rPr>
              <a:t>Paplašināts</a:t>
            </a:r>
            <a:r>
              <a:rPr lang="lv-LV" altLang="lv-LV" sz="2200">
                <a:solidFill>
                  <a:srgbClr val="254061"/>
                </a:solidFill>
                <a:cs typeface="Times New Roman" panose="02020603050405020304" pitchFamily="18" charset="0"/>
              </a:rPr>
              <a:t> </a:t>
            </a:r>
            <a:r>
              <a:rPr lang="lv-LV" altLang="lv-LV" sz="2200" err="1">
                <a:solidFill>
                  <a:srgbClr val="254061"/>
                </a:solidFill>
                <a:cs typeface="Times New Roman" panose="02020603050405020304" pitchFamily="18" charset="0"/>
              </a:rPr>
              <a:t>ekodizaina</a:t>
            </a:r>
            <a:r>
              <a:rPr lang="lv-LV" altLang="lv-LV" sz="2200">
                <a:solidFill>
                  <a:srgbClr val="254061"/>
                </a:solidFill>
                <a:cs typeface="Times New Roman" panose="02020603050405020304" pitchFamily="18" charset="0"/>
              </a:rPr>
              <a:t> prasībām atbilstošo granulu katlu </a:t>
            </a:r>
            <a:r>
              <a:rPr lang="lv-LV" altLang="lv-LV" sz="2200" b="1">
                <a:solidFill>
                  <a:srgbClr val="254061"/>
                </a:solidFill>
                <a:cs typeface="Times New Roman" panose="02020603050405020304" pitchFamily="18" charset="0"/>
              </a:rPr>
              <a:t>iekārtu saraksts </a:t>
            </a:r>
            <a:r>
              <a:rPr lang="lv-LV" altLang="lv-LV" sz="2200">
                <a:solidFill>
                  <a:srgbClr val="254061"/>
                </a:solidFill>
                <a:cs typeface="Times New Roman" panose="02020603050405020304" pitchFamily="18" charset="0"/>
              </a:rPr>
              <a:t>ar </a:t>
            </a:r>
            <a:r>
              <a:rPr lang="lv-LV" altLang="lv-LV" sz="2200" u="sng">
                <a:solidFill>
                  <a:srgbClr val="254061"/>
                </a:solidFill>
                <a:cs typeface="Times New Roman" panose="02020603050405020304" pitchFamily="18" charset="0"/>
              </a:rPr>
              <a:t>cietā kurināmā lokālajiem telpu sildītājiem</a:t>
            </a:r>
            <a:r>
              <a:rPr lang="lv-LV" altLang="lv-LV" sz="2200">
                <a:solidFill>
                  <a:srgbClr val="254061"/>
                </a:solidFill>
                <a:cs typeface="Times New Roman" panose="02020603050405020304" pitchFamily="18" charset="0"/>
              </a:rPr>
              <a:t> atbilstoši Regulas (ES) 2015/1185 un Regulas (ES) 2015/1186 prasībām</a:t>
            </a:r>
          </a:p>
          <a:p>
            <a:pPr algn="just">
              <a:lnSpc>
                <a:spcPct val="107000"/>
              </a:lnSpc>
              <a:spcAft>
                <a:spcPts val="600"/>
              </a:spcAft>
              <a:buClr>
                <a:srgbClr val="29702A"/>
              </a:buClr>
            </a:pPr>
            <a:r>
              <a:rPr lang="lv-LV" altLang="lv-LV" sz="2200">
                <a:cs typeface="Times New Roman" panose="02020603050405020304" pitchFamily="18" charset="0"/>
              </a:rPr>
              <a:t>	</a:t>
            </a:r>
          </a:p>
          <a:p>
            <a:pPr marL="342900" indent="-342900" algn="just">
              <a:lnSpc>
                <a:spcPct val="107000"/>
              </a:lnSpc>
              <a:spcAft>
                <a:spcPts val="600"/>
              </a:spcAft>
              <a:buClr>
                <a:srgbClr val="29702A"/>
              </a:buClr>
              <a:buFont typeface="Symbol" panose="05050102010706020507" pitchFamily="18" charset="2"/>
              <a:buChar char=""/>
            </a:pPr>
            <a:endParaRPr lang="lv-LV" altLang="lv-LV" sz="2200">
              <a:cs typeface="Times New Roman" panose="02020603050405020304" pitchFamily="18" charset="0"/>
            </a:endParaRPr>
          </a:p>
        </p:txBody>
      </p:sp>
      <p:sp>
        <p:nvSpPr>
          <p:cNvPr id="19" name="Content Placeholder 1">
            <a:extLst>
              <a:ext uri="{FF2B5EF4-FFF2-40B4-BE49-F238E27FC236}">
                <a16:creationId xmlns:a16="http://schemas.microsoft.com/office/drawing/2014/main" id="{40119C4E-BE4F-AA93-2AA2-97577646F02A}"/>
              </a:ext>
            </a:extLst>
          </p:cNvPr>
          <p:cNvSpPr txBox="1">
            <a:spLocks/>
          </p:cNvSpPr>
          <p:nvPr/>
        </p:nvSpPr>
        <p:spPr bwMode="auto">
          <a:xfrm>
            <a:off x="2600209" y="4117967"/>
            <a:ext cx="9272071" cy="1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07000"/>
              </a:lnSpc>
              <a:spcAft>
                <a:spcPts val="600"/>
              </a:spcAft>
              <a:buClr>
                <a:srgbClr val="29702A"/>
              </a:buClr>
            </a:pPr>
            <a:r>
              <a:rPr lang="lv-LV" altLang="lv-LV" sz="2200">
                <a:solidFill>
                  <a:srgbClr val="254061"/>
                </a:solidFill>
                <a:cs typeface="Times New Roman" panose="02020603050405020304" pitchFamily="18" charset="0"/>
              </a:rPr>
              <a:t>Atbalsts cietā kurināmā lokālajiem telpu sildītājiem tiek noteikts atbilstoši definētajai </a:t>
            </a:r>
            <a:r>
              <a:rPr lang="lv-LV" altLang="lv-LV" sz="2200" b="1">
                <a:solidFill>
                  <a:srgbClr val="254061"/>
                </a:solidFill>
                <a:cs typeface="Times New Roman" panose="02020603050405020304" pitchFamily="18" charset="0"/>
              </a:rPr>
              <a:t>netiešajai siltuma jaudai </a:t>
            </a:r>
            <a:r>
              <a:rPr lang="lv-LV" altLang="lv-LV" sz="2200">
                <a:solidFill>
                  <a:srgbClr val="254061"/>
                </a:solidFill>
                <a:cs typeface="Times New Roman" panose="02020603050405020304" pitchFamily="18" charset="0"/>
              </a:rPr>
              <a:t>(jauda, kas novadīta siltumnesējam - apkures sadales sistēmai ar </a:t>
            </a:r>
            <a:r>
              <a:rPr lang="lv-LV" altLang="lv-LV" sz="2200" err="1">
                <a:solidFill>
                  <a:srgbClr val="254061"/>
                </a:solidFill>
                <a:cs typeface="Times New Roman" panose="02020603050405020304" pitchFamily="18" charset="0"/>
              </a:rPr>
              <a:t>sildelementiem</a:t>
            </a:r>
            <a:r>
              <a:rPr lang="lv-LV" altLang="lv-LV" sz="2200">
                <a:solidFill>
                  <a:srgbClr val="254061"/>
                </a:solidFill>
                <a:cs typeface="Times New Roman" panose="02020603050405020304" pitchFamily="18" charset="0"/>
              </a:rPr>
              <a:t>)</a:t>
            </a:r>
            <a:r>
              <a:rPr lang="lv-LV" altLang="lv-LV" sz="2200">
                <a:cs typeface="Times New Roman" panose="02020603050405020304" pitchFamily="18" charset="0"/>
              </a:rPr>
              <a:t>	</a:t>
            </a:r>
          </a:p>
          <a:p>
            <a:pPr marL="342900" indent="-342900" algn="just">
              <a:lnSpc>
                <a:spcPct val="107000"/>
              </a:lnSpc>
              <a:spcAft>
                <a:spcPts val="600"/>
              </a:spcAft>
              <a:buClr>
                <a:srgbClr val="29702A"/>
              </a:buClr>
              <a:buFont typeface="Symbol" panose="05050102010706020507" pitchFamily="18" charset="2"/>
              <a:buChar char=""/>
            </a:pPr>
            <a:endParaRPr lang="lv-LV" altLang="lv-LV" sz="2200">
              <a:cs typeface="Times New Roman" panose="02020603050405020304" pitchFamily="18" charset="0"/>
            </a:endParaRPr>
          </a:p>
        </p:txBody>
      </p:sp>
      <p:grpSp>
        <p:nvGrpSpPr>
          <p:cNvPr id="38" name="Group 37">
            <a:extLst>
              <a:ext uri="{FF2B5EF4-FFF2-40B4-BE49-F238E27FC236}">
                <a16:creationId xmlns:a16="http://schemas.microsoft.com/office/drawing/2014/main" id="{D1C1415E-EC5D-D949-D194-B8B0AB89616B}"/>
              </a:ext>
            </a:extLst>
          </p:cNvPr>
          <p:cNvGrpSpPr/>
          <p:nvPr/>
        </p:nvGrpSpPr>
        <p:grpSpPr>
          <a:xfrm>
            <a:off x="393320" y="2069787"/>
            <a:ext cx="2013442" cy="1690267"/>
            <a:chOff x="330201" y="2252812"/>
            <a:chExt cx="2013442" cy="1690267"/>
          </a:xfrm>
        </p:grpSpPr>
        <p:sp>
          <p:nvSpPr>
            <p:cNvPr id="21" name="Freeform 7">
              <a:extLst>
                <a:ext uri="{FF2B5EF4-FFF2-40B4-BE49-F238E27FC236}">
                  <a16:creationId xmlns:a16="http://schemas.microsoft.com/office/drawing/2014/main" id="{040EFC7B-D20D-2F97-71C5-5838DAA6E16A}"/>
                </a:ext>
              </a:extLst>
            </p:cNvPr>
            <p:cNvSpPr>
              <a:spLocks/>
            </p:cNvSpPr>
            <p:nvPr/>
          </p:nvSpPr>
          <p:spPr bwMode="auto">
            <a:xfrm>
              <a:off x="330201" y="2252812"/>
              <a:ext cx="2013442" cy="1690267"/>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rgbClr val="F9A560"/>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grpSp>
          <p:nvGrpSpPr>
            <p:cNvPr id="22" name="Google Shape;10864;p81">
              <a:extLst>
                <a:ext uri="{FF2B5EF4-FFF2-40B4-BE49-F238E27FC236}">
                  <a16:creationId xmlns:a16="http://schemas.microsoft.com/office/drawing/2014/main" id="{A5096916-30B9-9592-70E6-287C075BFE75}"/>
                </a:ext>
              </a:extLst>
            </p:cNvPr>
            <p:cNvGrpSpPr/>
            <p:nvPr/>
          </p:nvGrpSpPr>
          <p:grpSpPr>
            <a:xfrm>
              <a:off x="1061069" y="2781579"/>
              <a:ext cx="565584" cy="565584"/>
              <a:chOff x="-4573475" y="2045850"/>
              <a:chExt cx="293800" cy="293800"/>
            </a:xfrm>
            <a:solidFill>
              <a:srgbClr val="FFFFFF"/>
            </a:solidFill>
          </p:grpSpPr>
          <p:sp>
            <p:nvSpPr>
              <p:cNvPr id="23" name="Google Shape;10865;p81">
                <a:extLst>
                  <a:ext uri="{FF2B5EF4-FFF2-40B4-BE49-F238E27FC236}">
                    <a16:creationId xmlns:a16="http://schemas.microsoft.com/office/drawing/2014/main" id="{DD77B267-BC37-6166-E377-9C504DBC777F}"/>
                  </a:ext>
                </a:extLst>
              </p:cNvPr>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4" name="Google Shape;10866;p81">
                <a:extLst>
                  <a:ext uri="{FF2B5EF4-FFF2-40B4-BE49-F238E27FC236}">
                    <a16:creationId xmlns:a16="http://schemas.microsoft.com/office/drawing/2014/main" id="{730CA8CF-C60C-50A4-A139-53197AE00BAD}"/>
                  </a:ext>
                </a:extLst>
              </p:cNvPr>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grpSp>
        <p:nvGrpSpPr>
          <p:cNvPr id="37" name="Group 36">
            <a:extLst>
              <a:ext uri="{FF2B5EF4-FFF2-40B4-BE49-F238E27FC236}">
                <a16:creationId xmlns:a16="http://schemas.microsoft.com/office/drawing/2014/main" id="{EA016823-26D1-B377-C6F1-EA5C2820C653}"/>
              </a:ext>
            </a:extLst>
          </p:cNvPr>
          <p:cNvGrpSpPr/>
          <p:nvPr/>
        </p:nvGrpSpPr>
        <p:grpSpPr>
          <a:xfrm>
            <a:off x="319720" y="3943079"/>
            <a:ext cx="2222839" cy="1800464"/>
            <a:chOff x="406400" y="4524136"/>
            <a:chExt cx="2222839" cy="1800464"/>
          </a:xfrm>
        </p:grpSpPr>
        <p:sp>
          <p:nvSpPr>
            <p:cNvPr id="25" name="Freeform 7">
              <a:extLst>
                <a:ext uri="{FF2B5EF4-FFF2-40B4-BE49-F238E27FC236}">
                  <a16:creationId xmlns:a16="http://schemas.microsoft.com/office/drawing/2014/main" id="{6E3617E1-724B-B361-27BE-E400A2009DAE}"/>
                </a:ext>
              </a:extLst>
            </p:cNvPr>
            <p:cNvSpPr>
              <a:spLocks/>
            </p:cNvSpPr>
            <p:nvPr/>
          </p:nvSpPr>
          <p:spPr bwMode="auto">
            <a:xfrm>
              <a:off x="406400" y="4524136"/>
              <a:ext cx="2222839" cy="1800464"/>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rgbClr val="92D050"/>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grpSp>
          <p:nvGrpSpPr>
            <p:cNvPr id="26" name="Google Shape;9665;p77">
              <a:extLst>
                <a:ext uri="{FF2B5EF4-FFF2-40B4-BE49-F238E27FC236}">
                  <a16:creationId xmlns:a16="http://schemas.microsoft.com/office/drawing/2014/main" id="{D6F3FF9B-D59B-3689-C5C7-03C5179F5503}"/>
                </a:ext>
              </a:extLst>
            </p:cNvPr>
            <p:cNvGrpSpPr/>
            <p:nvPr/>
          </p:nvGrpSpPr>
          <p:grpSpPr>
            <a:xfrm>
              <a:off x="1260775" y="5187614"/>
              <a:ext cx="487171" cy="491982"/>
              <a:chOff x="-59100700" y="1911950"/>
              <a:chExt cx="315875" cy="319000"/>
            </a:xfrm>
            <a:solidFill>
              <a:schemeClr val="bg1"/>
            </a:solidFill>
          </p:grpSpPr>
          <p:sp>
            <p:nvSpPr>
              <p:cNvPr id="27" name="Google Shape;9666;p77">
                <a:extLst>
                  <a:ext uri="{FF2B5EF4-FFF2-40B4-BE49-F238E27FC236}">
                    <a16:creationId xmlns:a16="http://schemas.microsoft.com/office/drawing/2014/main" id="{DAF1F880-2E86-426B-642D-9184E01FDEF5}"/>
                  </a:ext>
                </a:extLst>
              </p:cNvPr>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8" name="Google Shape;9667;p77">
                <a:extLst>
                  <a:ext uri="{FF2B5EF4-FFF2-40B4-BE49-F238E27FC236}">
                    <a16:creationId xmlns:a16="http://schemas.microsoft.com/office/drawing/2014/main" id="{109942CD-EB01-9C41-43EC-077F8A0F445E}"/>
                  </a:ext>
                </a:extLst>
              </p:cNvPr>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9" name="Google Shape;9668;p77">
                <a:extLst>
                  <a:ext uri="{FF2B5EF4-FFF2-40B4-BE49-F238E27FC236}">
                    <a16:creationId xmlns:a16="http://schemas.microsoft.com/office/drawing/2014/main" id="{6AB55115-AE8A-4F0F-EE1A-95EA8140D141}"/>
                  </a:ext>
                </a:extLst>
              </p:cNvPr>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30" name="Google Shape;9669;p77">
                <a:extLst>
                  <a:ext uri="{FF2B5EF4-FFF2-40B4-BE49-F238E27FC236}">
                    <a16:creationId xmlns:a16="http://schemas.microsoft.com/office/drawing/2014/main" id="{E6413B61-DC08-1FA2-C272-A66020117A44}"/>
                  </a:ext>
                </a:extLst>
              </p:cNvPr>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31" name="Google Shape;9670;p77">
                <a:extLst>
                  <a:ext uri="{FF2B5EF4-FFF2-40B4-BE49-F238E27FC236}">
                    <a16:creationId xmlns:a16="http://schemas.microsoft.com/office/drawing/2014/main" id="{90973D9B-F232-036C-C680-F993C94730F7}"/>
                  </a:ext>
                </a:extLst>
              </p:cNvPr>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32" name="Google Shape;9671;p77">
                <a:extLst>
                  <a:ext uri="{FF2B5EF4-FFF2-40B4-BE49-F238E27FC236}">
                    <a16:creationId xmlns:a16="http://schemas.microsoft.com/office/drawing/2014/main" id="{C1AA5F22-B488-94A2-65D4-B09D96B4BEEF}"/>
                  </a:ext>
                </a:extLst>
              </p:cNvPr>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33" name="Google Shape;9672;p77">
                <a:extLst>
                  <a:ext uri="{FF2B5EF4-FFF2-40B4-BE49-F238E27FC236}">
                    <a16:creationId xmlns:a16="http://schemas.microsoft.com/office/drawing/2014/main" id="{8E666043-ADDA-F18E-02AF-8806AC3D5121}"/>
                  </a:ext>
                </a:extLst>
              </p:cNvPr>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34" name="Google Shape;9673;p77">
                <a:extLst>
                  <a:ext uri="{FF2B5EF4-FFF2-40B4-BE49-F238E27FC236}">
                    <a16:creationId xmlns:a16="http://schemas.microsoft.com/office/drawing/2014/main" id="{6B3FE627-C765-6744-FD77-3B9B836B615D}"/>
                  </a:ext>
                </a:extLst>
              </p:cNvPr>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35" name="Google Shape;9674;p77">
                <a:extLst>
                  <a:ext uri="{FF2B5EF4-FFF2-40B4-BE49-F238E27FC236}">
                    <a16:creationId xmlns:a16="http://schemas.microsoft.com/office/drawing/2014/main" id="{65447368-DEAD-0653-1725-0C3FD524C58F}"/>
                  </a:ext>
                </a:extLst>
              </p:cNvPr>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36" name="Google Shape;9675;p77">
                <a:extLst>
                  <a:ext uri="{FF2B5EF4-FFF2-40B4-BE49-F238E27FC236}">
                    <a16:creationId xmlns:a16="http://schemas.microsoft.com/office/drawing/2014/main" id="{D23B79D6-5573-5F2B-04AD-5065EB32DA08}"/>
                  </a:ext>
                </a:extLst>
              </p:cNvPr>
              <p:cNvSpPr/>
              <p:nvPr/>
            </p:nvSpPr>
            <p:spPr>
              <a:xfrm>
                <a:off x="-59100700" y="1911950"/>
                <a:ext cx="315875" cy="31900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sp>
        <p:nvSpPr>
          <p:cNvPr id="39" name="Rounded Rectangle 10">
            <a:extLst>
              <a:ext uri="{FF2B5EF4-FFF2-40B4-BE49-F238E27FC236}">
                <a16:creationId xmlns:a16="http://schemas.microsoft.com/office/drawing/2014/main" id="{C80169C3-3B3B-FBE0-CD2E-97B31929D762}"/>
              </a:ext>
            </a:extLst>
          </p:cNvPr>
          <p:cNvSpPr/>
          <p:nvPr/>
        </p:nvSpPr>
        <p:spPr>
          <a:xfrm>
            <a:off x="2538454" y="1993937"/>
            <a:ext cx="9467695" cy="1766117"/>
          </a:xfrm>
          <a:prstGeom prst="roundRect">
            <a:avLst>
              <a:gd name="adj" fmla="val 9513"/>
            </a:avLst>
          </a:prstGeom>
          <a:noFill/>
          <a:ln w="28575">
            <a:solidFill>
              <a:schemeClr val="accent4">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40" name="Rounded Rectangle 10">
            <a:extLst>
              <a:ext uri="{FF2B5EF4-FFF2-40B4-BE49-F238E27FC236}">
                <a16:creationId xmlns:a16="http://schemas.microsoft.com/office/drawing/2014/main" id="{4BFDB6B2-0268-9047-F498-918986A6B629}"/>
              </a:ext>
            </a:extLst>
          </p:cNvPr>
          <p:cNvSpPr/>
          <p:nvPr/>
        </p:nvSpPr>
        <p:spPr>
          <a:xfrm>
            <a:off x="2589426" y="3922950"/>
            <a:ext cx="9467695" cy="1766118"/>
          </a:xfrm>
          <a:prstGeom prst="roundRect">
            <a:avLst>
              <a:gd name="adj" fmla="val 9513"/>
            </a:avLst>
          </a:prstGeom>
          <a:noFill/>
          <a:ln w="28575">
            <a:solidFill>
              <a:schemeClr val="accent4">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Tree>
    <p:extLst>
      <p:ext uri="{BB962C8B-B14F-4D97-AF65-F5344CB8AC3E}">
        <p14:creationId xmlns:p14="http://schemas.microsoft.com/office/powerpoint/2010/main" val="155835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35D6D-5808-A83D-DA87-CA5531446EAE}"/>
            </a:ext>
          </a:extLst>
        </p:cNvPr>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D624DCAB-896E-31EB-8F64-594CD5FD9A45}"/>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16</a:t>
            </a:fld>
            <a:endParaRPr lang="en-US" altLang="en-US" sz="1000">
              <a:solidFill>
                <a:srgbClr val="898989"/>
              </a:solidFill>
              <a:latin typeface="Verdana" panose="020B0604030504040204" pitchFamily="34" charset="0"/>
            </a:endParaRPr>
          </a:p>
        </p:txBody>
      </p:sp>
      <p:sp>
        <p:nvSpPr>
          <p:cNvPr id="18" name="TextBox 17">
            <a:extLst>
              <a:ext uri="{FF2B5EF4-FFF2-40B4-BE49-F238E27FC236}">
                <a16:creationId xmlns:a16="http://schemas.microsoft.com/office/drawing/2014/main" id="{DB42489A-12AF-D33A-BF79-741AB9F29500}"/>
              </a:ext>
            </a:extLst>
          </p:cNvPr>
          <p:cNvSpPr txBox="1"/>
          <p:nvPr/>
        </p:nvSpPr>
        <p:spPr>
          <a:xfrm>
            <a:off x="2422449" y="599440"/>
            <a:ext cx="9716093" cy="707886"/>
          </a:xfrm>
          <a:prstGeom prst="rect">
            <a:avLst/>
          </a:prstGeom>
          <a:noFill/>
        </p:spPr>
        <p:txBody>
          <a:bodyPr wrap="square" rtlCol="0">
            <a:spAutoFit/>
          </a:bodyPr>
          <a:lstStyle/>
          <a:p>
            <a:pPr algn="ctr"/>
            <a:r>
              <a:rPr lang="lv-LV" altLang="en-US" sz="2000" b="1" dirty="0">
                <a:solidFill>
                  <a:schemeClr val="accent1">
                    <a:lumMod val="50000"/>
                  </a:schemeClr>
                </a:solidFill>
                <a:latin typeface="Verdana" panose="020B0604030504040204" pitchFamily="34" charset="0"/>
                <a:ea typeface="Verdana" panose="020B0604030504040204" pitchFamily="34" charset="0"/>
                <a:cs typeface="Verdana"/>
              </a:rPr>
              <a:t>Pasākuma regulējuma izmaiņas uz 5. uzsaukumu [10]</a:t>
            </a:r>
          </a:p>
          <a:p>
            <a:pPr algn="ctr"/>
            <a:r>
              <a:rPr lang="lv-LV" altLang="en-US" sz="2000" b="1" dirty="0">
                <a:solidFill>
                  <a:schemeClr val="accent1">
                    <a:lumMod val="50000"/>
                  </a:schemeClr>
                </a:solidFill>
                <a:latin typeface="Verdana" panose="020B0604030504040204" pitchFamily="34" charset="0"/>
                <a:ea typeface="Verdana" panose="020B0604030504040204" pitchFamily="34" charset="0"/>
                <a:cs typeface="Verdana"/>
              </a:rPr>
              <a:t>Izmaiņas vienkāršoto izmaksu likmju piemērošanā </a:t>
            </a:r>
          </a:p>
        </p:txBody>
      </p:sp>
      <p:sp>
        <p:nvSpPr>
          <p:cNvPr id="20" name="Content Placeholder 1">
            <a:extLst>
              <a:ext uri="{FF2B5EF4-FFF2-40B4-BE49-F238E27FC236}">
                <a16:creationId xmlns:a16="http://schemas.microsoft.com/office/drawing/2014/main" id="{28EC3D6D-7CE7-1CA4-F9B0-F768E394FD9D}"/>
              </a:ext>
            </a:extLst>
          </p:cNvPr>
          <p:cNvSpPr txBox="1">
            <a:spLocks/>
          </p:cNvSpPr>
          <p:nvPr/>
        </p:nvSpPr>
        <p:spPr bwMode="auto">
          <a:xfrm>
            <a:off x="1439322" y="2096127"/>
            <a:ext cx="10520661" cy="17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07000"/>
              </a:lnSpc>
              <a:spcAft>
                <a:spcPts val="600"/>
              </a:spcAft>
              <a:buClr>
                <a:srgbClr val="29702A"/>
              </a:buClr>
            </a:pPr>
            <a:r>
              <a:rPr lang="lv-LV" altLang="lv-LV" sz="1500">
                <a:solidFill>
                  <a:srgbClr val="254061"/>
                </a:solidFill>
                <a:cs typeface="Times New Roman" panose="02020603050405020304" pitchFamily="18" charset="0"/>
              </a:rPr>
              <a:t>Metodika papildināta ar precizētu pieslēguma elektrotīkliem jaudas palielināšanas izmaksu aprēķināšanas algoritmu, </a:t>
            </a:r>
            <a:r>
              <a:rPr lang="lv-LV" altLang="lv-LV" sz="1500" err="1">
                <a:solidFill>
                  <a:srgbClr val="254061"/>
                </a:solidFill>
                <a:cs typeface="Times New Roman" panose="02020603050405020304" pitchFamily="18" charset="0"/>
              </a:rPr>
              <a:t>ampērmaksu</a:t>
            </a:r>
            <a:r>
              <a:rPr lang="lv-LV" altLang="lv-LV" sz="1500">
                <a:solidFill>
                  <a:srgbClr val="254061"/>
                </a:solidFill>
                <a:cs typeface="Times New Roman" panose="02020603050405020304" pitchFamily="18" charset="0"/>
              </a:rPr>
              <a:t> [P] attiecinot atbilstoši attālumam no AS «Sadales tīkls» elektrotīkliem:</a:t>
            </a:r>
          </a:p>
          <a:p>
            <a:pPr>
              <a:lnSpc>
                <a:spcPct val="107000"/>
              </a:lnSpc>
              <a:spcAft>
                <a:spcPts val="600"/>
              </a:spcAft>
              <a:buClr>
                <a:srgbClr val="29702A"/>
              </a:buClr>
            </a:pPr>
            <a:r>
              <a:rPr lang="lv-LV" altLang="lv-LV" sz="1500">
                <a:solidFill>
                  <a:srgbClr val="254061"/>
                </a:solidFill>
                <a:cs typeface="Times New Roman" panose="02020603050405020304" pitchFamily="18" charset="0"/>
              </a:rPr>
              <a:t>	</a:t>
            </a:r>
            <a:r>
              <a:rPr lang="pl-PL" altLang="lv-LV" sz="1500">
                <a:solidFill>
                  <a:srgbClr val="254061"/>
                </a:solidFill>
                <a:cs typeface="Times New Roman" panose="02020603050405020304" pitchFamily="18" charset="0"/>
              </a:rPr>
              <a:t>īpašumiem līdz 50 m no "Sadales tīkla" elektrotīkla</a:t>
            </a:r>
            <a:r>
              <a:rPr lang="lv-LV" altLang="lv-LV" sz="1500">
                <a:solidFill>
                  <a:srgbClr val="254061"/>
                </a:solidFill>
                <a:cs typeface="Times New Roman" panose="02020603050405020304" pitchFamily="18" charset="0"/>
              </a:rPr>
              <a:t> – 100.33 [€/A]</a:t>
            </a:r>
          </a:p>
          <a:p>
            <a:pPr>
              <a:lnSpc>
                <a:spcPct val="107000"/>
              </a:lnSpc>
              <a:spcAft>
                <a:spcPts val="600"/>
              </a:spcAft>
              <a:buClr>
                <a:srgbClr val="29702A"/>
              </a:buClr>
            </a:pPr>
            <a:r>
              <a:rPr lang="lv-LV" altLang="lv-LV" sz="1500">
                <a:solidFill>
                  <a:srgbClr val="254061"/>
                </a:solidFill>
                <a:cs typeface="Times New Roman" panose="02020603050405020304" pitchFamily="18" charset="0"/>
              </a:rPr>
              <a:t>	īpašumiem no 51 m līdz 150 m no "Sadales tīkla" elektrotīkla – 132.68 [€/A]</a:t>
            </a:r>
          </a:p>
          <a:p>
            <a:pPr>
              <a:lnSpc>
                <a:spcPct val="107000"/>
              </a:lnSpc>
              <a:spcAft>
                <a:spcPts val="600"/>
              </a:spcAft>
              <a:buClr>
                <a:srgbClr val="29702A"/>
              </a:buClr>
            </a:pPr>
            <a:r>
              <a:rPr lang="lv-LV" altLang="lv-LV" sz="1500">
                <a:solidFill>
                  <a:srgbClr val="254061"/>
                </a:solidFill>
                <a:cs typeface="Times New Roman" panose="02020603050405020304" pitchFamily="18" charset="0"/>
              </a:rPr>
              <a:t>	īpašumiem no 151 m līdz 300 m no "Sadales tīkla" elektrotīkla – 184.15 [€/A]</a:t>
            </a:r>
          </a:p>
          <a:p>
            <a:pPr>
              <a:lnSpc>
                <a:spcPct val="107000"/>
              </a:lnSpc>
              <a:spcAft>
                <a:spcPts val="600"/>
              </a:spcAft>
              <a:buClr>
                <a:srgbClr val="29702A"/>
              </a:buClr>
            </a:pPr>
            <a:endParaRPr lang="lv-LV" altLang="lv-LV" sz="1500">
              <a:cs typeface="Times New Roman" panose="02020603050405020304" pitchFamily="18" charset="0"/>
            </a:endParaRPr>
          </a:p>
          <a:p>
            <a:pPr>
              <a:lnSpc>
                <a:spcPct val="107000"/>
              </a:lnSpc>
              <a:spcAft>
                <a:spcPts val="600"/>
              </a:spcAft>
              <a:buClr>
                <a:srgbClr val="29702A"/>
              </a:buClr>
            </a:pPr>
            <a:r>
              <a:rPr lang="lv-LV" altLang="lv-LV" sz="1500">
                <a:cs typeface="Times New Roman" panose="02020603050405020304" pitchFamily="18" charset="0"/>
              </a:rPr>
              <a:t>		</a:t>
            </a:r>
          </a:p>
          <a:p>
            <a:pPr marL="342900" indent="-342900">
              <a:lnSpc>
                <a:spcPct val="107000"/>
              </a:lnSpc>
              <a:spcAft>
                <a:spcPts val="600"/>
              </a:spcAft>
              <a:buClr>
                <a:srgbClr val="29702A"/>
              </a:buClr>
              <a:buFont typeface="Symbol" panose="05050102010706020507" pitchFamily="18" charset="2"/>
              <a:buChar char=""/>
            </a:pPr>
            <a:endParaRPr lang="lv-LV" altLang="lv-LV" sz="1500">
              <a:cs typeface="Times New Roman" panose="02020603050405020304" pitchFamily="18" charset="0"/>
            </a:endParaRPr>
          </a:p>
        </p:txBody>
      </p:sp>
      <p:sp>
        <p:nvSpPr>
          <p:cNvPr id="19" name="Content Placeholder 1">
            <a:extLst>
              <a:ext uri="{FF2B5EF4-FFF2-40B4-BE49-F238E27FC236}">
                <a16:creationId xmlns:a16="http://schemas.microsoft.com/office/drawing/2014/main" id="{038CB228-A6DC-1905-E252-3B5638F0D00F}"/>
              </a:ext>
            </a:extLst>
          </p:cNvPr>
          <p:cNvSpPr txBox="1">
            <a:spLocks/>
          </p:cNvSpPr>
          <p:nvPr/>
        </p:nvSpPr>
        <p:spPr bwMode="auto">
          <a:xfrm>
            <a:off x="602827" y="4644965"/>
            <a:ext cx="10986346" cy="130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07000"/>
              </a:lnSpc>
              <a:spcAft>
                <a:spcPts val="600"/>
              </a:spcAft>
              <a:buClr>
                <a:srgbClr val="29702A"/>
              </a:buClr>
            </a:pPr>
            <a:r>
              <a:rPr lang="lv-LV" altLang="lv-LV" sz="1800">
                <a:solidFill>
                  <a:srgbClr val="254061"/>
                </a:solidFill>
                <a:cs typeface="Times New Roman" panose="02020603050405020304" pitchFamily="18" charset="0"/>
              </a:rPr>
              <a:t>Metodikā precizēts algoritms izmaksu indeksēšanas pamatdatu piemērošanā (izmaksas 5. uzsaukumā nav nepieciešams indeksēt, tiek precizēts </a:t>
            </a:r>
            <a:r>
              <a:rPr lang="lv-LV" altLang="lv-LV" sz="1800" i="1">
                <a:solidFill>
                  <a:srgbClr val="254061"/>
                </a:solidFill>
                <a:cs typeface="Times New Roman" panose="02020603050405020304" pitchFamily="18" charset="0"/>
              </a:rPr>
              <a:t>Būvniecības - pavisam </a:t>
            </a:r>
            <a:r>
              <a:rPr lang="lv-LV" altLang="lv-LV" sz="1800">
                <a:solidFill>
                  <a:srgbClr val="254061"/>
                </a:solidFill>
                <a:cs typeface="Times New Roman" panose="02020603050405020304" pitchFamily="18" charset="0"/>
              </a:rPr>
              <a:t>izmaksu indekss, kas noteikts, par pamatu ņemot vērā citu atskaites periodu), pamatojoties uz CSP aktuālajiem datiem par attiecīgo periodu</a:t>
            </a:r>
            <a:endParaRPr lang="lv-LV" altLang="lv-LV" sz="1800">
              <a:cs typeface="Times New Roman" panose="02020603050405020304" pitchFamily="18" charset="0"/>
            </a:endParaRPr>
          </a:p>
          <a:p>
            <a:pPr marL="342900" indent="-342900" algn="just">
              <a:lnSpc>
                <a:spcPct val="107000"/>
              </a:lnSpc>
              <a:spcAft>
                <a:spcPts val="600"/>
              </a:spcAft>
              <a:buClr>
                <a:srgbClr val="29702A"/>
              </a:buClr>
              <a:buFont typeface="Symbol" panose="05050102010706020507" pitchFamily="18" charset="2"/>
              <a:buChar char=""/>
            </a:pPr>
            <a:endParaRPr lang="lv-LV" altLang="lv-LV" sz="1800">
              <a:cs typeface="Times New Roman" panose="02020603050405020304" pitchFamily="18" charset="0"/>
            </a:endParaRPr>
          </a:p>
        </p:txBody>
      </p:sp>
      <p:sp>
        <p:nvSpPr>
          <p:cNvPr id="21" name="Rounded Rectangle 10">
            <a:extLst>
              <a:ext uri="{FF2B5EF4-FFF2-40B4-BE49-F238E27FC236}">
                <a16:creationId xmlns:a16="http://schemas.microsoft.com/office/drawing/2014/main" id="{6262B6FE-F192-CB1F-D1F7-A142F3FD5D4B}"/>
              </a:ext>
            </a:extLst>
          </p:cNvPr>
          <p:cNvSpPr/>
          <p:nvPr/>
        </p:nvSpPr>
        <p:spPr>
          <a:xfrm>
            <a:off x="1483193" y="1871909"/>
            <a:ext cx="10302408" cy="2109374"/>
          </a:xfrm>
          <a:prstGeom prst="roundRect">
            <a:avLst>
              <a:gd name="adj" fmla="val 9513"/>
            </a:avLst>
          </a:prstGeom>
          <a:noFill/>
          <a:ln w="28575">
            <a:solidFill>
              <a:schemeClr val="accent4">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22" name="Rounded Rectangle 10">
            <a:extLst>
              <a:ext uri="{FF2B5EF4-FFF2-40B4-BE49-F238E27FC236}">
                <a16:creationId xmlns:a16="http://schemas.microsoft.com/office/drawing/2014/main" id="{D90F45D7-1FF0-E7FA-59A4-11DBDD58C4E8}"/>
              </a:ext>
            </a:extLst>
          </p:cNvPr>
          <p:cNvSpPr/>
          <p:nvPr/>
        </p:nvSpPr>
        <p:spPr>
          <a:xfrm>
            <a:off x="452414" y="4502177"/>
            <a:ext cx="11333185" cy="1517066"/>
          </a:xfrm>
          <a:prstGeom prst="roundRect">
            <a:avLst>
              <a:gd name="adj" fmla="val 9513"/>
            </a:avLst>
          </a:prstGeom>
          <a:noFill/>
          <a:ln w="28575">
            <a:solidFill>
              <a:srgbClr val="92D050"/>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grpSp>
        <p:nvGrpSpPr>
          <p:cNvPr id="30" name="Group 29">
            <a:extLst>
              <a:ext uri="{FF2B5EF4-FFF2-40B4-BE49-F238E27FC236}">
                <a16:creationId xmlns:a16="http://schemas.microsoft.com/office/drawing/2014/main" id="{6F553617-36D1-3DC7-B19B-4E20BADBBCDC}"/>
              </a:ext>
            </a:extLst>
          </p:cNvPr>
          <p:cNvGrpSpPr/>
          <p:nvPr/>
        </p:nvGrpSpPr>
        <p:grpSpPr>
          <a:xfrm>
            <a:off x="406399" y="2151895"/>
            <a:ext cx="1846000" cy="1549401"/>
            <a:chOff x="11301705" y="2717327"/>
            <a:chExt cx="11555120" cy="10218659"/>
          </a:xfrm>
        </p:grpSpPr>
        <p:sp>
          <p:nvSpPr>
            <p:cNvPr id="23" name="Freeform 29">
              <a:extLst>
                <a:ext uri="{FF2B5EF4-FFF2-40B4-BE49-F238E27FC236}">
                  <a16:creationId xmlns:a16="http://schemas.microsoft.com/office/drawing/2014/main" id="{9198B899-301B-8778-8044-A39679CEAC45}"/>
                </a:ext>
              </a:extLst>
            </p:cNvPr>
            <p:cNvSpPr>
              <a:spLocks noChangeArrowheads="1"/>
            </p:cNvSpPr>
            <p:nvPr/>
          </p:nvSpPr>
          <p:spPr bwMode="auto">
            <a:xfrm>
              <a:off x="12494152" y="8884054"/>
              <a:ext cx="10362673" cy="4051932"/>
            </a:xfrm>
            <a:custGeom>
              <a:avLst/>
              <a:gdLst>
                <a:gd name="connsiteX0" fmla="*/ 9799391 w 10362673"/>
                <a:gd name="connsiteY0" fmla="*/ 2875025 h 4051932"/>
                <a:gd name="connsiteX1" fmla="*/ 9799391 w 10362673"/>
                <a:gd name="connsiteY1" fmla="*/ 3117899 h 4051932"/>
                <a:gd name="connsiteX2" fmla="*/ 9928400 w 10362673"/>
                <a:gd name="connsiteY2" fmla="*/ 3117899 h 4051932"/>
                <a:gd name="connsiteX3" fmla="*/ 9928400 w 10362673"/>
                <a:gd name="connsiteY3" fmla="*/ 2875025 h 4051932"/>
                <a:gd name="connsiteX4" fmla="*/ 143061 w 10362673"/>
                <a:gd name="connsiteY4" fmla="*/ 682632 h 4051932"/>
                <a:gd name="connsiteX5" fmla="*/ 214265 w 10362673"/>
                <a:gd name="connsiteY5" fmla="*/ 682632 h 4051932"/>
                <a:gd name="connsiteX6" fmla="*/ 1735029 w 10362673"/>
                <a:gd name="connsiteY6" fmla="*/ 682632 h 4051932"/>
                <a:gd name="connsiteX7" fmla="*/ 1805580 w 10362673"/>
                <a:gd name="connsiteY7" fmla="*/ 682632 h 4051932"/>
                <a:gd name="connsiteX8" fmla="*/ 1948642 w 10362673"/>
                <a:gd name="connsiteY8" fmla="*/ 826267 h 4051932"/>
                <a:gd name="connsiteX9" fmla="*/ 1805580 w 10362673"/>
                <a:gd name="connsiteY9" fmla="*/ 967943 h 4051932"/>
                <a:gd name="connsiteX10" fmla="*/ 1679503 w 10362673"/>
                <a:gd name="connsiteY10" fmla="*/ 967943 h 4051932"/>
                <a:gd name="connsiteX11" fmla="*/ 1069369 w 10362673"/>
                <a:gd name="connsiteY11" fmla="*/ 1437369 h 4051932"/>
                <a:gd name="connsiteX12" fmla="*/ 1069369 w 10362673"/>
                <a:gd name="connsiteY12" fmla="*/ 2705927 h 4051932"/>
                <a:gd name="connsiteX13" fmla="*/ 1249665 w 10362673"/>
                <a:gd name="connsiteY13" fmla="*/ 2886124 h 4051932"/>
                <a:gd name="connsiteX14" fmla="*/ 8716304 w 10362673"/>
                <a:gd name="connsiteY14" fmla="*/ 2886124 h 4051932"/>
                <a:gd name="connsiteX15" fmla="*/ 8834542 w 10362673"/>
                <a:gd name="connsiteY15" fmla="*/ 2831282 h 4051932"/>
                <a:gd name="connsiteX16" fmla="*/ 9074284 w 10362673"/>
                <a:gd name="connsiteY16" fmla="*/ 2546623 h 4051932"/>
                <a:gd name="connsiteX17" fmla="*/ 9193176 w 10362673"/>
                <a:gd name="connsiteY17" fmla="*/ 2491128 h 4051932"/>
                <a:gd name="connsiteX18" fmla="*/ 9727534 w 10362673"/>
                <a:gd name="connsiteY18" fmla="*/ 2491128 h 4051932"/>
                <a:gd name="connsiteX19" fmla="*/ 9799391 w 10362673"/>
                <a:gd name="connsiteY19" fmla="*/ 2563598 h 4051932"/>
                <a:gd name="connsiteX20" fmla="*/ 9799391 w 10362673"/>
                <a:gd name="connsiteY20" fmla="*/ 2713762 h 4051932"/>
                <a:gd name="connsiteX21" fmla="*/ 9928400 w 10362673"/>
                <a:gd name="connsiteY21" fmla="*/ 2713762 h 4051932"/>
                <a:gd name="connsiteX22" fmla="*/ 9928400 w 10362673"/>
                <a:gd name="connsiteY22" fmla="*/ 1922502 h 4051932"/>
                <a:gd name="connsiteX23" fmla="*/ 9965025 w 10362673"/>
                <a:gd name="connsiteY23" fmla="*/ 1886598 h 4051932"/>
                <a:gd name="connsiteX24" fmla="*/ 10326702 w 10362673"/>
                <a:gd name="connsiteY24" fmla="*/ 1886598 h 4051932"/>
                <a:gd name="connsiteX25" fmla="*/ 10362673 w 10362673"/>
                <a:gd name="connsiteY25" fmla="*/ 1922502 h 4051932"/>
                <a:gd name="connsiteX26" fmla="*/ 10362673 w 10362673"/>
                <a:gd name="connsiteY26" fmla="*/ 4016028 h 4051932"/>
                <a:gd name="connsiteX27" fmla="*/ 10326702 w 10362673"/>
                <a:gd name="connsiteY27" fmla="*/ 4051932 h 4051932"/>
                <a:gd name="connsiteX28" fmla="*/ 9965025 w 10362673"/>
                <a:gd name="connsiteY28" fmla="*/ 4051932 h 4051932"/>
                <a:gd name="connsiteX29" fmla="*/ 9928400 w 10362673"/>
                <a:gd name="connsiteY29" fmla="*/ 4016028 h 4051932"/>
                <a:gd name="connsiteX30" fmla="*/ 9928400 w 10362673"/>
                <a:gd name="connsiteY30" fmla="*/ 3279815 h 4051932"/>
                <a:gd name="connsiteX31" fmla="*/ 9799391 w 10362673"/>
                <a:gd name="connsiteY31" fmla="*/ 3279815 h 4051932"/>
                <a:gd name="connsiteX32" fmla="*/ 9799391 w 10362673"/>
                <a:gd name="connsiteY32" fmla="*/ 3429326 h 4051932"/>
                <a:gd name="connsiteX33" fmla="*/ 9727534 w 10362673"/>
                <a:gd name="connsiteY33" fmla="*/ 3501796 h 4051932"/>
                <a:gd name="connsiteX34" fmla="*/ 9193176 w 10362673"/>
                <a:gd name="connsiteY34" fmla="*/ 3501796 h 4051932"/>
                <a:gd name="connsiteX35" fmla="*/ 9074284 w 10362673"/>
                <a:gd name="connsiteY35" fmla="*/ 3445648 h 4051932"/>
                <a:gd name="connsiteX36" fmla="*/ 8834542 w 10362673"/>
                <a:gd name="connsiteY36" fmla="*/ 3158378 h 4051932"/>
                <a:gd name="connsiteX37" fmla="*/ 8716304 w 10362673"/>
                <a:gd name="connsiteY37" fmla="*/ 3102883 h 4051932"/>
                <a:gd name="connsiteX38" fmla="*/ 1249665 w 10362673"/>
                <a:gd name="connsiteY38" fmla="*/ 3102883 h 4051932"/>
                <a:gd name="connsiteX39" fmla="*/ 852490 w 10362673"/>
                <a:gd name="connsiteY39" fmla="*/ 2705927 h 4051932"/>
                <a:gd name="connsiteX40" fmla="*/ 852490 w 10362673"/>
                <a:gd name="connsiteY40" fmla="*/ 1433451 h 4051932"/>
                <a:gd name="connsiteX41" fmla="*/ 269138 w 10362673"/>
                <a:gd name="connsiteY41" fmla="*/ 967943 h 4051932"/>
                <a:gd name="connsiteX42" fmla="*/ 143061 w 10362673"/>
                <a:gd name="connsiteY42" fmla="*/ 967943 h 4051932"/>
                <a:gd name="connsiteX43" fmla="*/ 0 w 10362673"/>
                <a:gd name="connsiteY43" fmla="*/ 826267 h 4051932"/>
                <a:gd name="connsiteX44" fmla="*/ 143061 w 10362673"/>
                <a:gd name="connsiteY44" fmla="*/ 682632 h 4051932"/>
                <a:gd name="connsiteX45" fmla="*/ 143110 w 10362673"/>
                <a:gd name="connsiteY45" fmla="*/ 342756 h 4051932"/>
                <a:gd name="connsiteX46" fmla="*/ 1806199 w 10362673"/>
                <a:gd name="connsiteY46" fmla="*/ 342756 h 4051932"/>
                <a:gd name="connsiteX47" fmla="*/ 1949310 w 10362673"/>
                <a:gd name="connsiteY47" fmla="*/ 485983 h 4051932"/>
                <a:gd name="connsiteX48" fmla="*/ 1806199 w 10362673"/>
                <a:gd name="connsiteY48" fmla="*/ 627256 h 4051932"/>
                <a:gd name="connsiteX49" fmla="*/ 143110 w 10362673"/>
                <a:gd name="connsiteY49" fmla="*/ 627256 h 4051932"/>
                <a:gd name="connsiteX50" fmla="*/ 0 w 10362673"/>
                <a:gd name="connsiteY50" fmla="*/ 485983 h 4051932"/>
                <a:gd name="connsiteX51" fmla="*/ 143110 w 10362673"/>
                <a:gd name="connsiteY51" fmla="*/ 342756 h 4051932"/>
                <a:gd name="connsiteX52" fmla="*/ 143110 w 10362673"/>
                <a:gd name="connsiteY52" fmla="*/ 0 h 4051932"/>
                <a:gd name="connsiteX53" fmla="*/ 1806199 w 10362673"/>
                <a:gd name="connsiteY53" fmla="*/ 0 h 4051932"/>
                <a:gd name="connsiteX54" fmla="*/ 1949310 w 10362673"/>
                <a:gd name="connsiteY54" fmla="*/ 142575 h 4051932"/>
                <a:gd name="connsiteX55" fmla="*/ 1806199 w 10362673"/>
                <a:gd name="connsiteY55" fmla="*/ 284498 h 4051932"/>
                <a:gd name="connsiteX56" fmla="*/ 143110 w 10362673"/>
                <a:gd name="connsiteY56" fmla="*/ 284498 h 4051932"/>
                <a:gd name="connsiteX57" fmla="*/ 0 w 10362673"/>
                <a:gd name="connsiteY57" fmla="*/ 142575 h 4051932"/>
                <a:gd name="connsiteX58" fmla="*/ 143110 w 10362673"/>
                <a:gd name="connsiteY58" fmla="*/ 0 h 405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362673" h="4051932">
                  <a:moveTo>
                    <a:pt x="9799391" y="2875025"/>
                  </a:moveTo>
                  <a:lnTo>
                    <a:pt x="9799391" y="3117899"/>
                  </a:lnTo>
                  <a:lnTo>
                    <a:pt x="9928400" y="3117899"/>
                  </a:lnTo>
                  <a:lnTo>
                    <a:pt x="9928400" y="2875025"/>
                  </a:lnTo>
                  <a:close/>
                  <a:moveTo>
                    <a:pt x="143061" y="682632"/>
                  </a:moveTo>
                  <a:lnTo>
                    <a:pt x="214265" y="682632"/>
                  </a:lnTo>
                  <a:lnTo>
                    <a:pt x="1735029" y="682632"/>
                  </a:lnTo>
                  <a:lnTo>
                    <a:pt x="1805580" y="682632"/>
                  </a:lnTo>
                  <a:cubicBezTo>
                    <a:pt x="1884623" y="682632"/>
                    <a:pt x="1948642" y="747268"/>
                    <a:pt x="1948642" y="826267"/>
                  </a:cubicBezTo>
                  <a:cubicBezTo>
                    <a:pt x="1948642" y="904613"/>
                    <a:pt x="1884623" y="967943"/>
                    <a:pt x="1805580" y="967943"/>
                  </a:cubicBezTo>
                  <a:lnTo>
                    <a:pt x="1679503" y="967943"/>
                  </a:lnTo>
                  <a:cubicBezTo>
                    <a:pt x="1577596" y="1218652"/>
                    <a:pt x="1346346" y="1402766"/>
                    <a:pt x="1069369" y="1437369"/>
                  </a:cubicBezTo>
                  <a:lnTo>
                    <a:pt x="1069369" y="2705927"/>
                  </a:lnTo>
                  <a:cubicBezTo>
                    <a:pt x="1069369" y="2805166"/>
                    <a:pt x="1151024" y="2886124"/>
                    <a:pt x="1249665" y="2886124"/>
                  </a:cubicBezTo>
                  <a:lnTo>
                    <a:pt x="8716304" y="2886124"/>
                  </a:lnTo>
                  <a:cubicBezTo>
                    <a:pt x="8756152" y="2886124"/>
                    <a:pt x="8809065" y="2861315"/>
                    <a:pt x="8834542" y="2831282"/>
                  </a:cubicBezTo>
                  <a:lnTo>
                    <a:pt x="9074284" y="2546623"/>
                  </a:lnTo>
                  <a:cubicBezTo>
                    <a:pt x="9099761" y="2515285"/>
                    <a:pt x="9153327" y="2491128"/>
                    <a:pt x="9193176" y="2491128"/>
                  </a:cubicBezTo>
                  <a:lnTo>
                    <a:pt x="9727534" y="2491128"/>
                  </a:lnTo>
                  <a:cubicBezTo>
                    <a:pt x="9767382" y="2491128"/>
                    <a:pt x="9799391" y="2523772"/>
                    <a:pt x="9799391" y="2563598"/>
                  </a:cubicBezTo>
                  <a:lnTo>
                    <a:pt x="9799391" y="2713762"/>
                  </a:lnTo>
                  <a:lnTo>
                    <a:pt x="9928400" y="2713762"/>
                  </a:lnTo>
                  <a:lnTo>
                    <a:pt x="9928400" y="1922502"/>
                  </a:lnTo>
                  <a:cubicBezTo>
                    <a:pt x="9928400" y="1903571"/>
                    <a:pt x="9945405" y="1886598"/>
                    <a:pt x="9965025" y="1886598"/>
                  </a:cubicBezTo>
                  <a:lnTo>
                    <a:pt x="10326702" y="1886598"/>
                  </a:lnTo>
                  <a:cubicBezTo>
                    <a:pt x="10346322" y="1886598"/>
                    <a:pt x="10362673" y="1903571"/>
                    <a:pt x="10362673" y="1922502"/>
                  </a:cubicBezTo>
                  <a:lnTo>
                    <a:pt x="10362673" y="4016028"/>
                  </a:lnTo>
                  <a:cubicBezTo>
                    <a:pt x="10362673" y="4035612"/>
                    <a:pt x="10346322" y="4051932"/>
                    <a:pt x="10326702" y="4051932"/>
                  </a:cubicBezTo>
                  <a:lnTo>
                    <a:pt x="9965025" y="4051932"/>
                  </a:lnTo>
                  <a:cubicBezTo>
                    <a:pt x="9945405" y="4051932"/>
                    <a:pt x="9928400" y="4035612"/>
                    <a:pt x="9928400" y="4016028"/>
                  </a:cubicBezTo>
                  <a:lnTo>
                    <a:pt x="9928400" y="3279815"/>
                  </a:lnTo>
                  <a:lnTo>
                    <a:pt x="9799391" y="3279815"/>
                  </a:lnTo>
                  <a:lnTo>
                    <a:pt x="9799391" y="3429326"/>
                  </a:lnTo>
                  <a:cubicBezTo>
                    <a:pt x="9799391" y="3468499"/>
                    <a:pt x="9767382" y="3501796"/>
                    <a:pt x="9727534" y="3501796"/>
                  </a:cubicBezTo>
                  <a:lnTo>
                    <a:pt x="9193176" y="3501796"/>
                  </a:lnTo>
                  <a:cubicBezTo>
                    <a:pt x="9153327" y="3501796"/>
                    <a:pt x="9100414" y="3476987"/>
                    <a:pt x="9074284" y="3445648"/>
                  </a:cubicBezTo>
                  <a:lnTo>
                    <a:pt x="8834542" y="3158378"/>
                  </a:lnTo>
                  <a:cubicBezTo>
                    <a:pt x="8809065" y="3128345"/>
                    <a:pt x="8756152" y="3102883"/>
                    <a:pt x="8716304" y="3102883"/>
                  </a:cubicBezTo>
                  <a:lnTo>
                    <a:pt x="1249665" y="3102883"/>
                  </a:lnTo>
                  <a:cubicBezTo>
                    <a:pt x="1030827" y="3102883"/>
                    <a:pt x="852490" y="2924645"/>
                    <a:pt x="852490" y="2705927"/>
                  </a:cubicBezTo>
                  <a:lnTo>
                    <a:pt x="852490" y="1433451"/>
                  </a:lnTo>
                  <a:cubicBezTo>
                    <a:pt x="587271" y="1391014"/>
                    <a:pt x="367779" y="1210817"/>
                    <a:pt x="269138" y="967943"/>
                  </a:cubicBezTo>
                  <a:lnTo>
                    <a:pt x="143061" y="967943"/>
                  </a:lnTo>
                  <a:cubicBezTo>
                    <a:pt x="64671" y="967943"/>
                    <a:pt x="0" y="904613"/>
                    <a:pt x="0" y="826267"/>
                  </a:cubicBezTo>
                  <a:cubicBezTo>
                    <a:pt x="0" y="747268"/>
                    <a:pt x="64671" y="682632"/>
                    <a:pt x="143061" y="682632"/>
                  </a:cubicBezTo>
                  <a:close/>
                  <a:moveTo>
                    <a:pt x="143110" y="342756"/>
                  </a:moveTo>
                  <a:lnTo>
                    <a:pt x="1806199" y="342756"/>
                  </a:lnTo>
                  <a:cubicBezTo>
                    <a:pt x="1885269" y="342756"/>
                    <a:pt x="1949310" y="407208"/>
                    <a:pt x="1949310" y="485983"/>
                  </a:cubicBezTo>
                  <a:cubicBezTo>
                    <a:pt x="1949310" y="564106"/>
                    <a:pt x="1885269" y="627256"/>
                    <a:pt x="1806199" y="627256"/>
                  </a:cubicBezTo>
                  <a:lnTo>
                    <a:pt x="143110" y="627256"/>
                  </a:lnTo>
                  <a:cubicBezTo>
                    <a:pt x="64693" y="627256"/>
                    <a:pt x="0" y="564106"/>
                    <a:pt x="0" y="485983"/>
                  </a:cubicBezTo>
                  <a:cubicBezTo>
                    <a:pt x="0" y="407208"/>
                    <a:pt x="64693" y="342756"/>
                    <a:pt x="143110" y="342756"/>
                  </a:cubicBezTo>
                  <a:close/>
                  <a:moveTo>
                    <a:pt x="143110" y="0"/>
                  </a:moveTo>
                  <a:lnTo>
                    <a:pt x="1806199" y="0"/>
                  </a:lnTo>
                  <a:cubicBezTo>
                    <a:pt x="1885269" y="0"/>
                    <a:pt x="1949310" y="64451"/>
                    <a:pt x="1949310" y="142575"/>
                  </a:cubicBezTo>
                  <a:cubicBezTo>
                    <a:pt x="1949310" y="220698"/>
                    <a:pt x="1885269" y="284498"/>
                    <a:pt x="1806199" y="284498"/>
                  </a:cubicBezTo>
                  <a:lnTo>
                    <a:pt x="143110" y="284498"/>
                  </a:lnTo>
                  <a:cubicBezTo>
                    <a:pt x="64693" y="284498"/>
                    <a:pt x="0" y="220698"/>
                    <a:pt x="0" y="142575"/>
                  </a:cubicBezTo>
                  <a:cubicBezTo>
                    <a:pt x="0" y="64451"/>
                    <a:pt x="64693" y="0"/>
                    <a:pt x="143110" y="0"/>
                  </a:cubicBezTo>
                  <a:close/>
                </a:path>
              </a:pathLst>
            </a:custGeom>
            <a:solidFill>
              <a:schemeClr val="bg1">
                <a:lumMod val="75000"/>
              </a:schemeClr>
            </a:solidFill>
            <a:ln>
              <a:noFill/>
            </a:ln>
            <a:effectLst/>
          </p:spPr>
          <p:txBody>
            <a:bodyPr wrap="square" anchor="ctr">
              <a:noAutofit/>
            </a:bodyPr>
            <a:lstStyle/>
            <a:p>
              <a:endParaRPr lang="en-US" sz="6532">
                <a:latin typeface="Lato Light" panose="020F0502020204030203" pitchFamily="34" charset="0"/>
              </a:endParaRPr>
            </a:p>
          </p:txBody>
        </p:sp>
        <p:sp>
          <p:nvSpPr>
            <p:cNvPr id="24" name="Freeform 19">
              <a:extLst>
                <a:ext uri="{FF2B5EF4-FFF2-40B4-BE49-F238E27FC236}">
                  <a16:creationId xmlns:a16="http://schemas.microsoft.com/office/drawing/2014/main" id="{CB9E8B39-02C5-F829-A125-7B40131209CA}"/>
                </a:ext>
              </a:extLst>
            </p:cNvPr>
            <p:cNvSpPr>
              <a:spLocks noChangeArrowheads="1"/>
            </p:cNvSpPr>
            <p:nvPr/>
          </p:nvSpPr>
          <p:spPr bwMode="auto">
            <a:xfrm>
              <a:off x="11301705" y="3322192"/>
              <a:ext cx="4331975" cy="5489856"/>
            </a:xfrm>
            <a:custGeom>
              <a:avLst/>
              <a:gdLst>
                <a:gd name="T0" fmla="*/ 1804 w 6634"/>
                <a:gd name="T1" fmla="*/ 7056 h 8404"/>
                <a:gd name="T2" fmla="*/ 1744 w 6634"/>
                <a:gd name="T3" fmla="*/ 6855 h 8404"/>
                <a:gd name="T4" fmla="*/ 1318 w 6634"/>
                <a:gd name="T5" fmla="*/ 5855 h 8404"/>
                <a:gd name="T6" fmla="*/ 687 w 6634"/>
                <a:gd name="T7" fmla="*/ 4680 h 8404"/>
                <a:gd name="T8" fmla="*/ 441 w 6634"/>
                <a:gd name="T9" fmla="*/ 3318 h 8404"/>
                <a:gd name="T10" fmla="*/ 1286 w 6634"/>
                <a:gd name="T11" fmla="*/ 1282 h 8404"/>
                <a:gd name="T12" fmla="*/ 3317 w 6634"/>
                <a:gd name="T13" fmla="*/ 443 h 8404"/>
                <a:gd name="T14" fmla="*/ 5348 w 6634"/>
                <a:gd name="T15" fmla="*/ 1282 h 8404"/>
                <a:gd name="T16" fmla="*/ 6191 w 6634"/>
                <a:gd name="T17" fmla="*/ 3318 h 8404"/>
                <a:gd name="T18" fmla="*/ 5946 w 6634"/>
                <a:gd name="T19" fmla="*/ 4680 h 8404"/>
                <a:gd name="T20" fmla="*/ 5316 w 6634"/>
                <a:gd name="T21" fmla="*/ 5855 h 8404"/>
                <a:gd name="T22" fmla="*/ 4889 w 6634"/>
                <a:gd name="T23" fmla="*/ 6855 h 8404"/>
                <a:gd name="T24" fmla="*/ 4829 w 6634"/>
                <a:gd name="T25" fmla="*/ 7056 h 8404"/>
                <a:gd name="T26" fmla="*/ 4764 w 6634"/>
                <a:gd name="T27" fmla="*/ 7288 h 8404"/>
                <a:gd name="T28" fmla="*/ 4437 w 6634"/>
                <a:gd name="T29" fmla="*/ 7816 h 8404"/>
                <a:gd name="T30" fmla="*/ 3317 w 6634"/>
                <a:gd name="T31" fmla="*/ 7961 h 8404"/>
                <a:gd name="T32" fmla="*/ 2198 w 6634"/>
                <a:gd name="T33" fmla="*/ 7816 h 8404"/>
                <a:gd name="T34" fmla="*/ 1870 w 6634"/>
                <a:gd name="T35" fmla="*/ 7288 h 8404"/>
                <a:gd name="T36" fmla="*/ 3317 w 6634"/>
                <a:gd name="T37" fmla="*/ 8403 h 8404"/>
                <a:gd name="T38" fmla="*/ 4644 w 6634"/>
                <a:gd name="T39" fmla="*/ 8207 h 8404"/>
                <a:gd name="T40" fmla="*/ 5191 w 6634"/>
                <a:gd name="T41" fmla="*/ 7399 h 8404"/>
                <a:gd name="T42" fmla="*/ 5249 w 6634"/>
                <a:gd name="T43" fmla="*/ 7193 h 8404"/>
                <a:gd name="T44" fmla="*/ 5315 w 6634"/>
                <a:gd name="T45" fmla="*/ 6976 h 8404"/>
                <a:gd name="T46" fmla="*/ 5682 w 6634"/>
                <a:gd name="T47" fmla="*/ 6105 h 8404"/>
                <a:gd name="T48" fmla="*/ 6361 w 6634"/>
                <a:gd name="T49" fmla="*/ 4835 h 8404"/>
                <a:gd name="T50" fmla="*/ 6633 w 6634"/>
                <a:gd name="T51" fmla="*/ 3318 h 8404"/>
                <a:gd name="T52" fmla="*/ 5660 w 6634"/>
                <a:gd name="T53" fmla="*/ 970 h 8404"/>
                <a:gd name="T54" fmla="*/ 3317 w 6634"/>
                <a:gd name="T55" fmla="*/ 0 h 8404"/>
                <a:gd name="T56" fmla="*/ 973 w 6634"/>
                <a:gd name="T57" fmla="*/ 970 h 8404"/>
                <a:gd name="T58" fmla="*/ 0 w 6634"/>
                <a:gd name="T59" fmla="*/ 3318 h 8404"/>
                <a:gd name="T60" fmla="*/ 273 w 6634"/>
                <a:gd name="T61" fmla="*/ 4835 h 8404"/>
                <a:gd name="T62" fmla="*/ 953 w 6634"/>
                <a:gd name="T63" fmla="*/ 6105 h 8404"/>
                <a:gd name="T64" fmla="*/ 1320 w 6634"/>
                <a:gd name="T65" fmla="*/ 6976 h 8404"/>
                <a:gd name="T66" fmla="*/ 1384 w 6634"/>
                <a:gd name="T67" fmla="*/ 7193 h 8404"/>
                <a:gd name="T68" fmla="*/ 1442 w 6634"/>
                <a:gd name="T69" fmla="*/ 7399 h 8404"/>
                <a:gd name="T70" fmla="*/ 1990 w 6634"/>
                <a:gd name="T71" fmla="*/ 8207 h 8404"/>
                <a:gd name="T72" fmla="*/ 3317 w 6634"/>
                <a:gd name="T73" fmla="*/ 8403 h 8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34" h="8404">
                  <a:moveTo>
                    <a:pt x="1804" y="7056"/>
                  </a:moveTo>
                  <a:lnTo>
                    <a:pt x="1804" y="7056"/>
                  </a:lnTo>
                  <a:cubicBezTo>
                    <a:pt x="1784" y="6995"/>
                    <a:pt x="1764" y="6927"/>
                    <a:pt x="1744" y="6855"/>
                  </a:cubicBezTo>
                  <a:lnTo>
                    <a:pt x="1744" y="6855"/>
                  </a:lnTo>
                  <a:cubicBezTo>
                    <a:pt x="1661" y="6567"/>
                    <a:pt x="1558" y="6208"/>
                    <a:pt x="1318" y="5855"/>
                  </a:cubicBezTo>
                  <a:lnTo>
                    <a:pt x="1318" y="5855"/>
                  </a:lnTo>
                  <a:cubicBezTo>
                    <a:pt x="1029" y="5430"/>
                    <a:pt x="827" y="5057"/>
                    <a:pt x="687" y="4680"/>
                  </a:cubicBezTo>
                  <a:lnTo>
                    <a:pt x="687" y="4680"/>
                  </a:lnTo>
                  <a:cubicBezTo>
                    <a:pt x="523" y="4239"/>
                    <a:pt x="441" y="3793"/>
                    <a:pt x="441" y="3318"/>
                  </a:cubicBezTo>
                  <a:lnTo>
                    <a:pt x="441" y="3318"/>
                  </a:lnTo>
                  <a:cubicBezTo>
                    <a:pt x="441" y="2549"/>
                    <a:pt x="741" y="1827"/>
                    <a:pt x="1286" y="1282"/>
                  </a:cubicBezTo>
                  <a:lnTo>
                    <a:pt x="1286" y="1282"/>
                  </a:lnTo>
                  <a:cubicBezTo>
                    <a:pt x="1829" y="741"/>
                    <a:pt x="2550" y="443"/>
                    <a:pt x="3317" y="443"/>
                  </a:cubicBezTo>
                  <a:lnTo>
                    <a:pt x="3317" y="443"/>
                  </a:lnTo>
                  <a:cubicBezTo>
                    <a:pt x="4083" y="443"/>
                    <a:pt x="4804" y="741"/>
                    <a:pt x="5348" y="1282"/>
                  </a:cubicBezTo>
                  <a:lnTo>
                    <a:pt x="5348" y="1282"/>
                  </a:lnTo>
                  <a:cubicBezTo>
                    <a:pt x="5892" y="1827"/>
                    <a:pt x="6191" y="2549"/>
                    <a:pt x="6191" y="3318"/>
                  </a:cubicBezTo>
                  <a:lnTo>
                    <a:pt x="6191" y="3318"/>
                  </a:lnTo>
                  <a:cubicBezTo>
                    <a:pt x="6191" y="3793"/>
                    <a:pt x="6112" y="4239"/>
                    <a:pt x="5946" y="4680"/>
                  </a:cubicBezTo>
                  <a:lnTo>
                    <a:pt x="5946" y="4680"/>
                  </a:lnTo>
                  <a:cubicBezTo>
                    <a:pt x="5806" y="5057"/>
                    <a:pt x="5606" y="5430"/>
                    <a:pt x="5316" y="5855"/>
                  </a:cubicBezTo>
                  <a:lnTo>
                    <a:pt x="5316" y="5855"/>
                  </a:lnTo>
                  <a:cubicBezTo>
                    <a:pt x="5075" y="6208"/>
                    <a:pt x="4972" y="6567"/>
                    <a:pt x="4889" y="6855"/>
                  </a:cubicBezTo>
                  <a:lnTo>
                    <a:pt x="4889" y="6855"/>
                  </a:lnTo>
                  <a:cubicBezTo>
                    <a:pt x="4869" y="6927"/>
                    <a:pt x="4849" y="6995"/>
                    <a:pt x="4829" y="7056"/>
                  </a:cubicBezTo>
                  <a:lnTo>
                    <a:pt x="4829" y="7056"/>
                  </a:lnTo>
                  <a:cubicBezTo>
                    <a:pt x="4802" y="7139"/>
                    <a:pt x="4782" y="7219"/>
                    <a:pt x="4764" y="7288"/>
                  </a:cubicBezTo>
                  <a:lnTo>
                    <a:pt x="4764" y="7288"/>
                  </a:lnTo>
                  <a:cubicBezTo>
                    <a:pt x="4706" y="7508"/>
                    <a:pt x="4657" y="7699"/>
                    <a:pt x="4437" y="7816"/>
                  </a:cubicBezTo>
                  <a:lnTo>
                    <a:pt x="4437" y="7816"/>
                  </a:lnTo>
                  <a:cubicBezTo>
                    <a:pt x="4242" y="7920"/>
                    <a:pt x="3928" y="7961"/>
                    <a:pt x="3317" y="7961"/>
                  </a:cubicBezTo>
                  <a:lnTo>
                    <a:pt x="3317" y="7961"/>
                  </a:lnTo>
                  <a:cubicBezTo>
                    <a:pt x="2705" y="7961"/>
                    <a:pt x="2391" y="7920"/>
                    <a:pt x="2198" y="7816"/>
                  </a:cubicBezTo>
                  <a:lnTo>
                    <a:pt x="2198" y="7816"/>
                  </a:lnTo>
                  <a:cubicBezTo>
                    <a:pt x="1977" y="7699"/>
                    <a:pt x="1927" y="7508"/>
                    <a:pt x="1870" y="7288"/>
                  </a:cubicBezTo>
                  <a:lnTo>
                    <a:pt x="1870" y="7288"/>
                  </a:lnTo>
                  <a:cubicBezTo>
                    <a:pt x="1851" y="7219"/>
                    <a:pt x="1831" y="7139"/>
                    <a:pt x="1804" y="7056"/>
                  </a:cubicBezTo>
                  <a:close/>
                  <a:moveTo>
                    <a:pt x="3317" y="8403"/>
                  </a:moveTo>
                  <a:lnTo>
                    <a:pt x="3317" y="8403"/>
                  </a:lnTo>
                  <a:cubicBezTo>
                    <a:pt x="4017" y="8403"/>
                    <a:pt x="4377" y="8349"/>
                    <a:pt x="4644" y="8207"/>
                  </a:cubicBezTo>
                  <a:lnTo>
                    <a:pt x="4644" y="8207"/>
                  </a:lnTo>
                  <a:cubicBezTo>
                    <a:pt x="5035" y="7997"/>
                    <a:pt x="5126" y="7651"/>
                    <a:pt x="5191" y="7399"/>
                  </a:cubicBezTo>
                  <a:lnTo>
                    <a:pt x="5191" y="7399"/>
                  </a:lnTo>
                  <a:cubicBezTo>
                    <a:pt x="5208" y="7333"/>
                    <a:pt x="5227" y="7264"/>
                    <a:pt x="5249" y="7193"/>
                  </a:cubicBezTo>
                  <a:lnTo>
                    <a:pt x="5249" y="7193"/>
                  </a:lnTo>
                  <a:cubicBezTo>
                    <a:pt x="5272" y="7125"/>
                    <a:pt x="5293" y="7052"/>
                    <a:pt x="5315" y="6976"/>
                  </a:cubicBezTo>
                  <a:lnTo>
                    <a:pt x="5315" y="6976"/>
                  </a:lnTo>
                  <a:cubicBezTo>
                    <a:pt x="5392" y="6706"/>
                    <a:pt x="5480" y="6398"/>
                    <a:pt x="5682" y="6105"/>
                  </a:cubicBezTo>
                  <a:lnTo>
                    <a:pt x="5682" y="6105"/>
                  </a:lnTo>
                  <a:cubicBezTo>
                    <a:pt x="5992" y="5650"/>
                    <a:pt x="6208" y="5246"/>
                    <a:pt x="6361" y="4835"/>
                  </a:cubicBezTo>
                  <a:lnTo>
                    <a:pt x="6361" y="4835"/>
                  </a:lnTo>
                  <a:cubicBezTo>
                    <a:pt x="6545" y="4343"/>
                    <a:pt x="6633" y="3847"/>
                    <a:pt x="6633" y="3318"/>
                  </a:cubicBezTo>
                  <a:lnTo>
                    <a:pt x="6633" y="3318"/>
                  </a:lnTo>
                  <a:cubicBezTo>
                    <a:pt x="6633" y="2431"/>
                    <a:pt x="6288" y="1597"/>
                    <a:pt x="5660" y="970"/>
                  </a:cubicBezTo>
                  <a:lnTo>
                    <a:pt x="5660" y="970"/>
                  </a:lnTo>
                  <a:cubicBezTo>
                    <a:pt x="5034" y="345"/>
                    <a:pt x="4201" y="0"/>
                    <a:pt x="3317" y="0"/>
                  </a:cubicBezTo>
                  <a:lnTo>
                    <a:pt x="3317" y="0"/>
                  </a:lnTo>
                  <a:cubicBezTo>
                    <a:pt x="2432" y="0"/>
                    <a:pt x="1600" y="345"/>
                    <a:pt x="973" y="970"/>
                  </a:cubicBezTo>
                  <a:lnTo>
                    <a:pt x="973" y="970"/>
                  </a:lnTo>
                  <a:cubicBezTo>
                    <a:pt x="345" y="1597"/>
                    <a:pt x="0" y="2431"/>
                    <a:pt x="0" y="3318"/>
                  </a:cubicBezTo>
                  <a:lnTo>
                    <a:pt x="0" y="3318"/>
                  </a:lnTo>
                  <a:cubicBezTo>
                    <a:pt x="0" y="3847"/>
                    <a:pt x="89" y="4343"/>
                    <a:pt x="273" y="4835"/>
                  </a:cubicBezTo>
                  <a:lnTo>
                    <a:pt x="273" y="4835"/>
                  </a:lnTo>
                  <a:cubicBezTo>
                    <a:pt x="425" y="5246"/>
                    <a:pt x="642" y="5650"/>
                    <a:pt x="953" y="6105"/>
                  </a:cubicBezTo>
                  <a:lnTo>
                    <a:pt x="953" y="6105"/>
                  </a:lnTo>
                  <a:cubicBezTo>
                    <a:pt x="1153" y="6398"/>
                    <a:pt x="1241" y="6706"/>
                    <a:pt x="1320" y="6976"/>
                  </a:cubicBezTo>
                  <a:lnTo>
                    <a:pt x="1320" y="6976"/>
                  </a:lnTo>
                  <a:cubicBezTo>
                    <a:pt x="1341" y="7053"/>
                    <a:pt x="1361" y="7125"/>
                    <a:pt x="1384" y="7193"/>
                  </a:cubicBezTo>
                  <a:lnTo>
                    <a:pt x="1384" y="7193"/>
                  </a:lnTo>
                  <a:cubicBezTo>
                    <a:pt x="1407" y="7264"/>
                    <a:pt x="1424" y="7333"/>
                    <a:pt x="1442" y="7399"/>
                  </a:cubicBezTo>
                  <a:lnTo>
                    <a:pt x="1442" y="7399"/>
                  </a:lnTo>
                  <a:cubicBezTo>
                    <a:pt x="1507" y="7651"/>
                    <a:pt x="1598" y="7997"/>
                    <a:pt x="1990" y="8207"/>
                  </a:cubicBezTo>
                  <a:lnTo>
                    <a:pt x="1990" y="8207"/>
                  </a:lnTo>
                  <a:cubicBezTo>
                    <a:pt x="2257" y="8349"/>
                    <a:pt x="2617" y="8403"/>
                    <a:pt x="3317" y="8403"/>
                  </a:cubicBezTo>
                  <a:close/>
                </a:path>
              </a:pathLst>
            </a:custGeom>
            <a:solidFill>
              <a:schemeClr val="bg1">
                <a:lumMod val="75000"/>
              </a:schemeClr>
            </a:solidFill>
            <a:ln>
              <a:noFill/>
            </a:ln>
            <a:effectLst/>
          </p:spPr>
          <p:txBody>
            <a:bodyPr wrap="none" anchor="ctr"/>
            <a:lstStyle/>
            <a:p>
              <a:endParaRPr lang="en-US" sz="6532">
                <a:latin typeface="Lato Light" panose="020F0502020204030203" pitchFamily="34" charset="0"/>
              </a:endParaRPr>
            </a:p>
          </p:txBody>
        </p:sp>
        <p:sp>
          <p:nvSpPr>
            <p:cNvPr id="25" name="Freeform 37">
              <a:extLst>
                <a:ext uri="{FF2B5EF4-FFF2-40B4-BE49-F238E27FC236}">
                  <a16:creationId xmlns:a16="http://schemas.microsoft.com/office/drawing/2014/main" id="{B924D9D0-5FEE-A270-5A88-DF135750C720}"/>
                </a:ext>
              </a:extLst>
            </p:cNvPr>
            <p:cNvSpPr>
              <a:spLocks noChangeArrowheads="1"/>
            </p:cNvSpPr>
            <p:nvPr/>
          </p:nvSpPr>
          <p:spPr bwMode="auto">
            <a:xfrm>
              <a:off x="11589736" y="3604461"/>
              <a:ext cx="3755261" cy="3755261"/>
            </a:xfrm>
            <a:custGeom>
              <a:avLst/>
              <a:gdLst>
                <a:gd name="connsiteX0" fmla="*/ 1879397 w 3755261"/>
                <a:gd name="connsiteY0" fmla="*/ 1771386 h 3755261"/>
                <a:gd name="connsiteX1" fmla="*/ 1771385 w 3755261"/>
                <a:gd name="connsiteY1" fmla="*/ 1879071 h 3755261"/>
                <a:gd name="connsiteX2" fmla="*/ 1879397 w 3755261"/>
                <a:gd name="connsiteY2" fmla="*/ 1986756 h 3755261"/>
                <a:gd name="connsiteX3" fmla="*/ 1986755 w 3755261"/>
                <a:gd name="connsiteY3" fmla="*/ 1879071 h 3755261"/>
                <a:gd name="connsiteX4" fmla="*/ 1879397 w 3755261"/>
                <a:gd name="connsiteY4" fmla="*/ 1771386 h 3755261"/>
                <a:gd name="connsiteX5" fmla="*/ 1877956 w 3755261"/>
                <a:gd name="connsiteY5" fmla="*/ 1610090 h 3755261"/>
                <a:gd name="connsiteX6" fmla="*/ 2145172 w 3755261"/>
                <a:gd name="connsiteY6" fmla="*/ 1877958 h 3755261"/>
                <a:gd name="connsiteX7" fmla="*/ 1877956 w 3755261"/>
                <a:gd name="connsiteY7" fmla="*/ 2145174 h 3755261"/>
                <a:gd name="connsiteX8" fmla="*/ 1610088 w 3755261"/>
                <a:gd name="connsiteY8" fmla="*/ 1877958 h 3755261"/>
                <a:gd name="connsiteX9" fmla="*/ 1877956 w 3755261"/>
                <a:gd name="connsiteY9" fmla="*/ 1610090 h 3755261"/>
                <a:gd name="connsiteX10" fmla="*/ 1879398 w 3755261"/>
                <a:gd name="connsiteY10" fmla="*/ 1342220 h 3755261"/>
                <a:gd name="connsiteX11" fmla="*/ 1342222 w 3755261"/>
                <a:gd name="connsiteY11" fmla="*/ 1879071 h 3755261"/>
                <a:gd name="connsiteX12" fmla="*/ 1879398 w 3755261"/>
                <a:gd name="connsiteY12" fmla="*/ 2415921 h 3755261"/>
                <a:gd name="connsiteX13" fmla="*/ 2415921 w 3755261"/>
                <a:gd name="connsiteY13" fmla="*/ 1879071 h 3755261"/>
                <a:gd name="connsiteX14" fmla="*/ 1879398 w 3755261"/>
                <a:gd name="connsiteY14" fmla="*/ 1342220 h 3755261"/>
                <a:gd name="connsiteX15" fmla="*/ 1879072 w 3755261"/>
                <a:gd name="connsiteY15" fmla="*/ 1074353 h 3755261"/>
                <a:gd name="connsiteX16" fmla="*/ 2683790 w 3755261"/>
                <a:gd name="connsiteY16" fmla="*/ 1879071 h 3755261"/>
                <a:gd name="connsiteX17" fmla="*/ 1879072 w 3755261"/>
                <a:gd name="connsiteY17" fmla="*/ 2683789 h 3755261"/>
                <a:gd name="connsiteX18" fmla="*/ 1074353 w 3755261"/>
                <a:gd name="connsiteY18" fmla="*/ 1879071 h 3755261"/>
                <a:gd name="connsiteX19" fmla="*/ 1879072 w 3755261"/>
                <a:gd name="connsiteY19" fmla="*/ 1074353 h 3755261"/>
                <a:gd name="connsiteX20" fmla="*/ 1879398 w 3755261"/>
                <a:gd name="connsiteY20" fmla="*/ 806484 h 3755261"/>
                <a:gd name="connsiteX21" fmla="*/ 806486 w 3755261"/>
                <a:gd name="connsiteY21" fmla="*/ 1879071 h 3755261"/>
                <a:gd name="connsiteX22" fmla="*/ 1879398 w 3755261"/>
                <a:gd name="connsiteY22" fmla="*/ 2951657 h 3755261"/>
                <a:gd name="connsiteX23" fmla="*/ 2951657 w 3755261"/>
                <a:gd name="connsiteY23" fmla="*/ 1879071 h 3755261"/>
                <a:gd name="connsiteX24" fmla="*/ 1879398 w 3755261"/>
                <a:gd name="connsiteY24" fmla="*/ 806484 h 3755261"/>
                <a:gd name="connsiteX25" fmla="*/ 1880837 w 3755261"/>
                <a:gd name="connsiteY25" fmla="*/ 538616 h 3755261"/>
                <a:gd name="connsiteX26" fmla="*/ 3222405 w 3755261"/>
                <a:gd name="connsiteY26" fmla="*/ 1879070 h 3755261"/>
                <a:gd name="connsiteX27" fmla="*/ 1880837 w 3755261"/>
                <a:gd name="connsiteY27" fmla="*/ 3219524 h 3755261"/>
                <a:gd name="connsiteX28" fmla="*/ 538616 w 3755261"/>
                <a:gd name="connsiteY28" fmla="*/ 1879070 h 3755261"/>
                <a:gd name="connsiteX29" fmla="*/ 1880837 w 3755261"/>
                <a:gd name="connsiteY29" fmla="*/ 538616 h 3755261"/>
                <a:gd name="connsiteX30" fmla="*/ 1877957 w 3755261"/>
                <a:gd name="connsiteY30" fmla="*/ 267870 h 3755261"/>
                <a:gd name="connsiteX31" fmla="*/ 267868 w 3755261"/>
                <a:gd name="connsiteY31" fmla="*/ 1877633 h 3755261"/>
                <a:gd name="connsiteX32" fmla="*/ 1877957 w 3755261"/>
                <a:gd name="connsiteY32" fmla="*/ 3487395 h 3755261"/>
                <a:gd name="connsiteX33" fmla="*/ 3487393 w 3755261"/>
                <a:gd name="connsiteY33" fmla="*/ 1877633 h 3755261"/>
                <a:gd name="connsiteX34" fmla="*/ 1877957 w 3755261"/>
                <a:gd name="connsiteY34" fmla="*/ 267870 h 3755261"/>
                <a:gd name="connsiteX35" fmla="*/ 1878284 w 3755261"/>
                <a:gd name="connsiteY35" fmla="*/ 0 h 3755261"/>
                <a:gd name="connsiteX36" fmla="*/ 3755261 w 3755261"/>
                <a:gd name="connsiteY36" fmla="*/ 1877631 h 3755261"/>
                <a:gd name="connsiteX37" fmla="*/ 1878284 w 3755261"/>
                <a:gd name="connsiteY37" fmla="*/ 3755261 h 3755261"/>
                <a:gd name="connsiteX38" fmla="*/ 0 w 3755261"/>
                <a:gd name="connsiteY38" fmla="*/ 1877631 h 3755261"/>
                <a:gd name="connsiteX39" fmla="*/ 1878284 w 3755261"/>
                <a:gd name="connsiteY39" fmla="*/ 0 h 3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55261" h="3755261">
                  <a:moveTo>
                    <a:pt x="1879397" y="1771386"/>
                  </a:moveTo>
                  <a:cubicBezTo>
                    <a:pt x="1819172" y="1771386"/>
                    <a:pt x="1771385" y="1819681"/>
                    <a:pt x="1771385" y="1879071"/>
                  </a:cubicBezTo>
                  <a:cubicBezTo>
                    <a:pt x="1771385" y="1938461"/>
                    <a:pt x="1819172" y="1986756"/>
                    <a:pt x="1879397" y="1986756"/>
                  </a:cubicBezTo>
                  <a:cubicBezTo>
                    <a:pt x="1938967" y="1986756"/>
                    <a:pt x="1986755" y="1938461"/>
                    <a:pt x="1986755" y="1879071"/>
                  </a:cubicBezTo>
                  <a:cubicBezTo>
                    <a:pt x="1986755" y="1819681"/>
                    <a:pt x="1938967" y="1771386"/>
                    <a:pt x="1879397" y="1771386"/>
                  </a:cubicBezTo>
                  <a:close/>
                  <a:moveTo>
                    <a:pt x="1877956" y="1610090"/>
                  </a:moveTo>
                  <a:cubicBezTo>
                    <a:pt x="2025903" y="1610090"/>
                    <a:pt x="2145172" y="1730012"/>
                    <a:pt x="2145172" y="1877958"/>
                  </a:cubicBezTo>
                  <a:cubicBezTo>
                    <a:pt x="2145172" y="2025253"/>
                    <a:pt x="2025903" y="2145174"/>
                    <a:pt x="1877956" y="2145174"/>
                  </a:cubicBezTo>
                  <a:cubicBezTo>
                    <a:pt x="1730010" y="2145174"/>
                    <a:pt x="1610088" y="2025253"/>
                    <a:pt x="1610088" y="1877958"/>
                  </a:cubicBezTo>
                  <a:cubicBezTo>
                    <a:pt x="1610088" y="1730012"/>
                    <a:pt x="1730010" y="1610090"/>
                    <a:pt x="1877956" y="1610090"/>
                  </a:cubicBezTo>
                  <a:close/>
                  <a:moveTo>
                    <a:pt x="1879398" y="1342220"/>
                  </a:moveTo>
                  <a:cubicBezTo>
                    <a:pt x="1582710" y="1342220"/>
                    <a:pt x="1342222" y="1582562"/>
                    <a:pt x="1342222" y="1879071"/>
                  </a:cubicBezTo>
                  <a:cubicBezTo>
                    <a:pt x="1342222" y="2175579"/>
                    <a:pt x="1582710" y="2415921"/>
                    <a:pt x="1879398" y="2415921"/>
                  </a:cubicBezTo>
                  <a:cubicBezTo>
                    <a:pt x="2175433" y="2415921"/>
                    <a:pt x="2415921" y="2175579"/>
                    <a:pt x="2415921" y="1879071"/>
                  </a:cubicBezTo>
                  <a:cubicBezTo>
                    <a:pt x="2415921" y="1582562"/>
                    <a:pt x="2175433" y="1342220"/>
                    <a:pt x="1879398" y="1342220"/>
                  </a:cubicBezTo>
                  <a:close/>
                  <a:moveTo>
                    <a:pt x="1879072" y="1074353"/>
                  </a:moveTo>
                  <a:cubicBezTo>
                    <a:pt x="2323234" y="1074353"/>
                    <a:pt x="2683790" y="1435269"/>
                    <a:pt x="2683790" y="1879071"/>
                  </a:cubicBezTo>
                  <a:cubicBezTo>
                    <a:pt x="2683790" y="2322873"/>
                    <a:pt x="2323234" y="2683789"/>
                    <a:pt x="1879072" y="2683789"/>
                  </a:cubicBezTo>
                  <a:cubicBezTo>
                    <a:pt x="1434256" y="2683789"/>
                    <a:pt x="1074353" y="2322873"/>
                    <a:pt x="1074353" y="1879071"/>
                  </a:cubicBezTo>
                  <a:cubicBezTo>
                    <a:pt x="1074353" y="1435269"/>
                    <a:pt x="1434256" y="1074353"/>
                    <a:pt x="1879072" y="1074353"/>
                  </a:cubicBezTo>
                  <a:close/>
                  <a:moveTo>
                    <a:pt x="1879398" y="806484"/>
                  </a:moveTo>
                  <a:cubicBezTo>
                    <a:pt x="1286456" y="806484"/>
                    <a:pt x="806486" y="1286308"/>
                    <a:pt x="806486" y="1879071"/>
                  </a:cubicBezTo>
                  <a:cubicBezTo>
                    <a:pt x="806486" y="2471180"/>
                    <a:pt x="1286456" y="2951657"/>
                    <a:pt x="1879398" y="2951657"/>
                  </a:cubicBezTo>
                  <a:cubicBezTo>
                    <a:pt x="2471687" y="2951657"/>
                    <a:pt x="2951657" y="2471180"/>
                    <a:pt x="2951657" y="1879071"/>
                  </a:cubicBezTo>
                  <a:cubicBezTo>
                    <a:pt x="2951657" y="1286308"/>
                    <a:pt x="2471687" y="806484"/>
                    <a:pt x="1879398" y="806484"/>
                  </a:cubicBezTo>
                  <a:close/>
                  <a:moveTo>
                    <a:pt x="1880837" y="538616"/>
                  </a:moveTo>
                  <a:cubicBezTo>
                    <a:pt x="2621215" y="538616"/>
                    <a:pt x="3222405" y="1138654"/>
                    <a:pt x="3222405" y="1879070"/>
                  </a:cubicBezTo>
                  <a:cubicBezTo>
                    <a:pt x="3222405" y="2619487"/>
                    <a:pt x="2621215" y="3219524"/>
                    <a:pt x="1880837" y="3219524"/>
                  </a:cubicBezTo>
                  <a:cubicBezTo>
                    <a:pt x="1139806" y="3219524"/>
                    <a:pt x="538616" y="2619487"/>
                    <a:pt x="538616" y="1879070"/>
                  </a:cubicBezTo>
                  <a:cubicBezTo>
                    <a:pt x="538616" y="1138654"/>
                    <a:pt x="1139806" y="538616"/>
                    <a:pt x="1880837" y="538616"/>
                  </a:cubicBezTo>
                  <a:close/>
                  <a:moveTo>
                    <a:pt x="1877957" y="267870"/>
                  </a:moveTo>
                  <a:cubicBezTo>
                    <a:pt x="988979" y="267870"/>
                    <a:pt x="267868" y="987821"/>
                    <a:pt x="267868" y="1877633"/>
                  </a:cubicBezTo>
                  <a:cubicBezTo>
                    <a:pt x="267868" y="2766138"/>
                    <a:pt x="988979" y="3487395"/>
                    <a:pt x="1877957" y="3487395"/>
                  </a:cubicBezTo>
                  <a:cubicBezTo>
                    <a:pt x="2766935" y="3487395"/>
                    <a:pt x="3487393" y="2766138"/>
                    <a:pt x="3487393" y="1877633"/>
                  </a:cubicBezTo>
                  <a:cubicBezTo>
                    <a:pt x="3487393" y="987821"/>
                    <a:pt x="2766935" y="267870"/>
                    <a:pt x="1877957" y="267870"/>
                  </a:cubicBezTo>
                  <a:close/>
                  <a:moveTo>
                    <a:pt x="1878284" y="0"/>
                  </a:moveTo>
                  <a:cubicBezTo>
                    <a:pt x="2914736" y="0"/>
                    <a:pt x="3755261" y="840526"/>
                    <a:pt x="3755261" y="1877631"/>
                  </a:cubicBezTo>
                  <a:cubicBezTo>
                    <a:pt x="3755261" y="2914736"/>
                    <a:pt x="2914736" y="3755261"/>
                    <a:pt x="1878284" y="3755261"/>
                  </a:cubicBezTo>
                  <a:cubicBezTo>
                    <a:pt x="841179" y="3755261"/>
                    <a:pt x="0" y="2914736"/>
                    <a:pt x="0" y="1877631"/>
                  </a:cubicBezTo>
                  <a:cubicBezTo>
                    <a:pt x="0" y="840526"/>
                    <a:pt x="841179" y="0"/>
                    <a:pt x="1878284" y="0"/>
                  </a:cubicBezTo>
                  <a:close/>
                </a:path>
              </a:pathLst>
            </a:custGeom>
            <a:solidFill>
              <a:schemeClr val="accent5"/>
            </a:solidFill>
            <a:ln>
              <a:noFill/>
            </a:ln>
            <a:effectLst/>
          </p:spPr>
          <p:txBody>
            <a:bodyPr wrap="square" anchor="ctr">
              <a:noAutofit/>
            </a:bodyPr>
            <a:lstStyle/>
            <a:p>
              <a:endParaRPr lang="en-US" sz="6532">
                <a:latin typeface="Lato Light" panose="020F0502020204030203" pitchFamily="34" charset="0"/>
              </a:endParaRPr>
            </a:p>
          </p:txBody>
        </p:sp>
        <p:grpSp>
          <p:nvGrpSpPr>
            <p:cNvPr id="26" name="Group 25">
              <a:extLst>
                <a:ext uri="{FF2B5EF4-FFF2-40B4-BE49-F238E27FC236}">
                  <a16:creationId xmlns:a16="http://schemas.microsoft.com/office/drawing/2014/main" id="{3554EE75-4FF6-BE66-4CDA-EAB8492C214A}"/>
                </a:ext>
              </a:extLst>
            </p:cNvPr>
            <p:cNvGrpSpPr/>
            <p:nvPr/>
          </p:nvGrpSpPr>
          <p:grpSpPr>
            <a:xfrm>
              <a:off x="13473453" y="2717327"/>
              <a:ext cx="2752918" cy="2759330"/>
              <a:chOff x="13473453" y="2717327"/>
              <a:chExt cx="2752918" cy="2759330"/>
            </a:xfrm>
          </p:grpSpPr>
          <p:sp>
            <p:nvSpPr>
              <p:cNvPr id="27" name="Freeform 38">
                <a:extLst>
                  <a:ext uri="{FF2B5EF4-FFF2-40B4-BE49-F238E27FC236}">
                    <a16:creationId xmlns:a16="http://schemas.microsoft.com/office/drawing/2014/main" id="{FA471B11-997A-BC6D-F7F0-9A60929F231D}"/>
                  </a:ext>
                </a:extLst>
              </p:cNvPr>
              <p:cNvSpPr>
                <a:spLocks noChangeArrowheads="1"/>
              </p:cNvSpPr>
              <p:nvPr/>
            </p:nvSpPr>
            <p:spPr bwMode="auto">
              <a:xfrm>
                <a:off x="15532869" y="2717327"/>
                <a:ext cx="693502" cy="699261"/>
              </a:xfrm>
              <a:custGeom>
                <a:avLst/>
                <a:gdLst>
                  <a:gd name="connsiteX0" fmla="*/ 693502 w 693502"/>
                  <a:gd name="connsiteY0" fmla="*/ 308193 h 699261"/>
                  <a:gd name="connsiteX1" fmla="*/ 309978 w 693502"/>
                  <a:gd name="connsiteY1" fmla="*/ 693385 h 699261"/>
                  <a:gd name="connsiteX2" fmla="*/ 43206 w 693502"/>
                  <a:gd name="connsiteY2" fmla="*/ 699261 h 699261"/>
                  <a:gd name="connsiteX3" fmla="*/ 425426 w 693502"/>
                  <a:gd name="connsiteY3" fmla="*/ 315375 h 699261"/>
                  <a:gd name="connsiteX4" fmla="*/ 385309 w 693502"/>
                  <a:gd name="connsiteY4" fmla="*/ 0 h 699261"/>
                  <a:gd name="connsiteX5" fmla="*/ 382701 w 693502"/>
                  <a:gd name="connsiteY5" fmla="*/ 271832 h 699261"/>
                  <a:gd name="connsiteX6" fmla="*/ 0 w 693502"/>
                  <a:gd name="connsiteY6" fmla="*/ 656056 h 699261"/>
                  <a:gd name="connsiteX7" fmla="*/ 1304 w 693502"/>
                  <a:gd name="connsiteY7" fmla="*/ 400560 h 699261"/>
                  <a:gd name="connsiteX8" fmla="*/ 0 w 693502"/>
                  <a:gd name="connsiteY8" fmla="*/ 386184 h 6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502" h="699261">
                    <a:moveTo>
                      <a:pt x="693502" y="308193"/>
                    </a:moveTo>
                    <a:lnTo>
                      <a:pt x="309978" y="693385"/>
                    </a:lnTo>
                    <a:cubicBezTo>
                      <a:pt x="219314" y="684898"/>
                      <a:pt x="130608" y="686857"/>
                      <a:pt x="43206" y="699261"/>
                    </a:cubicBezTo>
                    <a:lnTo>
                      <a:pt x="425426" y="315375"/>
                    </a:lnTo>
                    <a:close/>
                    <a:moveTo>
                      <a:pt x="385309" y="0"/>
                    </a:moveTo>
                    <a:lnTo>
                      <a:pt x="382701" y="271832"/>
                    </a:lnTo>
                    <a:lnTo>
                      <a:pt x="0" y="656056"/>
                    </a:lnTo>
                    <a:lnTo>
                      <a:pt x="1304" y="400560"/>
                    </a:lnTo>
                    <a:lnTo>
                      <a:pt x="0" y="386184"/>
                    </a:lnTo>
                    <a:close/>
                  </a:path>
                </a:pathLst>
              </a:custGeom>
              <a:solidFill>
                <a:schemeClr val="accent1"/>
              </a:solidFill>
              <a:ln>
                <a:noFill/>
              </a:ln>
              <a:effectLst/>
            </p:spPr>
            <p:txBody>
              <a:bodyPr wrap="square" anchor="ctr">
                <a:noAutofit/>
              </a:bodyPr>
              <a:lstStyle/>
              <a:p>
                <a:endParaRPr lang="en-US" sz="6532">
                  <a:latin typeface="Lato Light" panose="020F0502020204030203" pitchFamily="34" charset="0"/>
                </a:endParaRPr>
              </a:p>
            </p:txBody>
          </p:sp>
          <p:sp>
            <p:nvSpPr>
              <p:cNvPr id="28" name="Freeform 30">
                <a:extLst>
                  <a:ext uri="{FF2B5EF4-FFF2-40B4-BE49-F238E27FC236}">
                    <a16:creationId xmlns:a16="http://schemas.microsoft.com/office/drawing/2014/main" id="{3E0A7036-3F1A-232B-BF7B-1D66D438AC49}"/>
                  </a:ext>
                </a:extLst>
              </p:cNvPr>
              <p:cNvSpPr>
                <a:spLocks noChangeArrowheads="1"/>
              </p:cNvSpPr>
              <p:nvPr/>
            </p:nvSpPr>
            <p:spPr bwMode="auto">
              <a:xfrm>
                <a:off x="13724038" y="2967914"/>
                <a:ext cx="2258157" cy="2258157"/>
              </a:xfrm>
              <a:custGeom>
                <a:avLst/>
                <a:gdLst>
                  <a:gd name="T0" fmla="*/ 29 w 3458"/>
                  <a:gd name="T1" fmla="*/ 3431 h 3459"/>
                  <a:gd name="T2" fmla="*/ 29 w 3458"/>
                  <a:gd name="T3" fmla="*/ 3431 h 3459"/>
                  <a:gd name="T4" fmla="*/ 29 w 3458"/>
                  <a:gd name="T5" fmla="*/ 3328 h 3459"/>
                  <a:gd name="T6" fmla="*/ 3327 w 3458"/>
                  <a:gd name="T7" fmla="*/ 29 h 3459"/>
                  <a:gd name="T8" fmla="*/ 3327 w 3458"/>
                  <a:gd name="T9" fmla="*/ 29 h 3459"/>
                  <a:gd name="T10" fmla="*/ 3430 w 3458"/>
                  <a:gd name="T11" fmla="*/ 29 h 3459"/>
                  <a:gd name="T12" fmla="*/ 3430 w 3458"/>
                  <a:gd name="T13" fmla="*/ 29 h 3459"/>
                  <a:gd name="T14" fmla="*/ 3430 w 3458"/>
                  <a:gd name="T15" fmla="*/ 132 h 3459"/>
                  <a:gd name="T16" fmla="*/ 131 w 3458"/>
                  <a:gd name="T17" fmla="*/ 3431 h 3459"/>
                  <a:gd name="T18" fmla="*/ 131 w 3458"/>
                  <a:gd name="T19" fmla="*/ 3431 h 3459"/>
                  <a:gd name="T20" fmla="*/ 29 w 3458"/>
                  <a:gd name="T21" fmla="*/ 343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8" h="3459">
                    <a:moveTo>
                      <a:pt x="29" y="3431"/>
                    </a:moveTo>
                    <a:lnTo>
                      <a:pt x="29" y="3431"/>
                    </a:lnTo>
                    <a:cubicBezTo>
                      <a:pt x="0" y="3402"/>
                      <a:pt x="0" y="3356"/>
                      <a:pt x="29" y="3328"/>
                    </a:cubicBezTo>
                    <a:lnTo>
                      <a:pt x="3327" y="29"/>
                    </a:lnTo>
                    <a:lnTo>
                      <a:pt x="3327" y="29"/>
                    </a:lnTo>
                    <a:cubicBezTo>
                      <a:pt x="3355" y="0"/>
                      <a:pt x="3402" y="0"/>
                      <a:pt x="3430" y="29"/>
                    </a:cubicBezTo>
                    <a:lnTo>
                      <a:pt x="3430" y="29"/>
                    </a:lnTo>
                    <a:cubicBezTo>
                      <a:pt x="3457" y="58"/>
                      <a:pt x="3457" y="103"/>
                      <a:pt x="3430" y="132"/>
                    </a:cubicBezTo>
                    <a:lnTo>
                      <a:pt x="131" y="3431"/>
                    </a:lnTo>
                    <a:lnTo>
                      <a:pt x="131" y="3431"/>
                    </a:lnTo>
                    <a:cubicBezTo>
                      <a:pt x="103" y="3458"/>
                      <a:pt x="57" y="3458"/>
                      <a:pt x="29" y="3431"/>
                    </a:cubicBezTo>
                  </a:path>
                </a:pathLst>
              </a:custGeom>
              <a:solidFill>
                <a:schemeClr val="bg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latin typeface="Lato Light" panose="020F0502020204030203" pitchFamily="34" charset="0"/>
                </a:endParaRPr>
              </a:p>
            </p:txBody>
          </p:sp>
          <p:sp>
            <p:nvSpPr>
              <p:cNvPr id="29" name="Freeform 31">
                <a:extLst>
                  <a:ext uri="{FF2B5EF4-FFF2-40B4-BE49-F238E27FC236}">
                    <a16:creationId xmlns:a16="http://schemas.microsoft.com/office/drawing/2014/main" id="{6985DBC3-15B8-594A-7167-F6B81A80C214}"/>
                  </a:ext>
                </a:extLst>
              </p:cNvPr>
              <p:cNvSpPr>
                <a:spLocks noChangeArrowheads="1"/>
              </p:cNvSpPr>
              <p:nvPr/>
            </p:nvSpPr>
            <p:spPr bwMode="auto">
              <a:xfrm>
                <a:off x="13473453" y="4857393"/>
                <a:ext cx="619264" cy="619264"/>
              </a:xfrm>
              <a:custGeom>
                <a:avLst/>
                <a:gdLst>
                  <a:gd name="T0" fmla="*/ 0 w 949"/>
                  <a:gd name="T1" fmla="*/ 948 h 949"/>
                  <a:gd name="T2" fmla="*/ 398 w 949"/>
                  <a:gd name="T3" fmla="*/ 0 h 949"/>
                  <a:gd name="T4" fmla="*/ 514 w 949"/>
                  <a:gd name="T5" fmla="*/ 434 h 949"/>
                  <a:gd name="T6" fmla="*/ 948 w 949"/>
                  <a:gd name="T7" fmla="*/ 550 h 949"/>
                  <a:gd name="T8" fmla="*/ 0 w 949"/>
                  <a:gd name="T9" fmla="*/ 948 h 949"/>
                </a:gdLst>
                <a:ahLst/>
                <a:cxnLst>
                  <a:cxn ang="0">
                    <a:pos x="T0" y="T1"/>
                  </a:cxn>
                  <a:cxn ang="0">
                    <a:pos x="T2" y="T3"/>
                  </a:cxn>
                  <a:cxn ang="0">
                    <a:pos x="T4" y="T5"/>
                  </a:cxn>
                  <a:cxn ang="0">
                    <a:pos x="T6" y="T7"/>
                  </a:cxn>
                  <a:cxn ang="0">
                    <a:pos x="T8" y="T9"/>
                  </a:cxn>
                </a:cxnLst>
                <a:rect l="0" t="0" r="r" b="b"/>
                <a:pathLst>
                  <a:path w="949" h="949">
                    <a:moveTo>
                      <a:pt x="0" y="948"/>
                    </a:moveTo>
                    <a:lnTo>
                      <a:pt x="398" y="0"/>
                    </a:lnTo>
                    <a:lnTo>
                      <a:pt x="514" y="434"/>
                    </a:lnTo>
                    <a:lnTo>
                      <a:pt x="948" y="550"/>
                    </a:lnTo>
                    <a:lnTo>
                      <a:pt x="0" y="948"/>
                    </a:lnTo>
                  </a:path>
                </a:pathLst>
              </a:custGeom>
              <a:solidFill>
                <a:schemeClr val="accent1"/>
              </a:solidFill>
              <a:ln>
                <a:noFill/>
              </a:ln>
              <a:effectLst/>
            </p:spPr>
            <p:txBody>
              <a:bodyPr wrap="none" anchor="ctr"/>
              <a:lstStyle/>
              <a:p>
                <a:endParaRPr lang="en-US" sz="6532">
                  <a:latin typeface="Lato Light" panose="020F0502020204030203" pitchFamily="34" charset="0"/>
                </a:endParaRPr>
              </a:p>
            </p:txBody>
          </p:sp>
        </p:grpSp>
      </p:grpSp>
    </p:spTree>
    <p:extLst>
      <p:ext uri="{BB962C8B-B14F-4D97-AF65-F5344CB8AC3E}">
        <p14:creationId xmlns:p14="http://schemas.microsoft.com/office/powerpoint/2010/main" val="324432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15804-EADA-735C-18B3-1FC2E0440770}"/>
            </a:ext>
          </a:extLst>
        </p:cNvPr>
        <p:cNvGrpSpPr/>
        <p:nvPr/>
      </p:nvGrpSpPr>
      <p:grpSpPr>
        <a:xfrm>
          <a:off x="0" y="0"/>
          <a:ext cx="0" cy="0"/>
          <a:chOff x="0" y="0"/>
          <a:chExt cx="0" cy="0"/>
        </a:xfrm>
      </p:grpSpPr>
      <p:sp>
        <p:nvSpPr>
          <p:cNvPr id="49154" name="Text Placeholder 7">
            <a:extLst>
              <a:ext uri="{FF2B5EF4-FFF2-40B4-BE49-F238E27FC236}">
                <a16:creationId xmlns:a16="http://schemas.microsoft.com/office/drawing/2014/main" id="{6D8B6951-44AE-E180-1757-F60D458A8318}"/>
              </a:ext>
            </a:extLst>
          </p:cNvPr>
          <p:cNvSpPr>
            <a:spLocks noGrp="1"/>
          </p:cNvSpPr>
          <p:nvPr>
            <p:ph type="body" sz="quarter" idx="11"/>
          </p:nvPr>
        </p:nvSpPr>
        <p:spPr>
          <a:xfrm>
            <a:off x="2656365" y="4334468"/>
            <a:ext cx="7290379" cy="1265381"/>
          </a:xfrm>
        </p:spPr>
        <p:txBody>
          <a:bodyPr>
            <a:normAutofit fontScale="92500" lnSpcReduction="10000"/>
          </a:bodyPr>
          <a:lstStyle/>
          <a:p>
            <a:r>
              <a:rPr lang="lv-LV" altLang="lv-LV" sz="1600"/>
              <a:t>Viedās administrācijas un reģionālās attīstības ministrijas Investīciju politikas departaments, Edgars Garkājis, tel.nr. 20249980, </a:t>
            </a:r>
            <a:r>
              <a:rPr lang="lv-LV" altLang="lv-LV" sz="1600">
                <a:hlinkClick r:id="rId2"/>
              </a:rPr>
              <a:t>edgars.garkajis@varam.gov.lv</a:t>
            </a:r>
            <a:endParaRPr lang="lv-LV" altLang="lv-LV" sz="1600"/>
          </a:p>
          <a:p>
            <a:endParaRPr lang="lv-LV" altLang="lv-LV" sz="1600"/>
          </a:p>
          <a:p>
            <a:r>
              <a:rPr lang="lv-LV" altLang="lv-LV" sz="1600">
                <a:hlinkClick r:id="rId3"/>
              </a:rPr>
              <a:t>Viedās administrācijas un reģionālās attīstības ministrija</a:t>
            </a:r>
            <a:endParaRPr lang="lv-LV" altLang="lv-LV" sz="1600"/>
          </a:p>
        </p:txBody>
      </p:sp>
      <p:sp>
        <p:nvSpPr>
          <p:cNvPr id="49155" name="Slide Number Placeholder 5">
            <a:extLst>
              <a:ext uri="{FF2B5EF4-FFF2-40B4-BE49-F238E27FC236}">
                <a16:creationId xmlns:a16="http://schemas.microsoft.com/office/drawing/2014/main" id="{949FDE53-EE91-2F6E-BAD7-D00DC2BB5DD0}"/>
              </a:ext>
            </a:extLst>
          </p:cNvPr>
          <p:cNvSpPr>
            <a:spLocks noGrp="1" noChangeArrowheads="1"/>
          </p:cNvSpPr>
          <p:nvPr>
            <p:ph type="sldNum" sz="quarter" idx="4"/>
          </p:nvPr>
        </p:nvSpPr>
        <p:spPr bwMode="auto">
          <a:xfrm>
            <a:off x="117856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eaLnBrk="0" hangingPunct="0"/>
            <a:fld id="{5B98EBAE-CE13-4ABA-B5C2-ABBABB5D2521}" type="slidenum">
              <a:rPr lang="en-US" altLang="en-US" sz="1700" smtClean="0">
                <a:solidFill>
                  <a:schemeClr val="tx1"/>
                </a:solidFill>
              </a:rPr>
              <a:pPr algn="l" eaLnBrk="0" hangingPunct="0"/>
              <a:t>17</a:t>
            </a:fld>
            <a:endParaRPr lang="en-US" altLang="en-US" sz="1700">
              <a:solidFill>
                <a:schemeClr val="tx1"/>
              </a:solidFill>
            </a:endParaRPr>
          </a:p>
        </p:txBody>
      </p:sp>
      <p:sp>
        <p:nvSpPr>
          <p:cNvPr id="49156" name="Rectangle 17">
            <a:extLst>
              <a:ext uri="{FF2B5EF4-FFF2-40B4-BE49-F238E27FC236}">
                <a16:creationId xmlns:a16="http://schemas.microsoft.com/office/drawing/2014/main" id="{6CF5BA1C-97C5-9BE4-9D8C-BFA31F2CC90C}"/>
              </a:ext>
            </a:extLst>
          </p:cNvPr>
          <p:cNvSpPr>
            <a:spLocks noChangeArrowheads="1"/>
          </p:cNvSpPr>
          <p:nvPr/>
        </p:nvSpPr>
        <p:spPr bwMode="auto">
          <a:xfrm>
            <a:off x="15713206" y="607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lv-LV" altLang="lv-LV" sz="1100">
                <a:cs typeface="Calibri" panose="020F0502020204030204" pitchFamily="34" charset="0"/>
              </a:rPr>
              <a:t> </a:t>
            </a:r>
            <a:endParaRPr lang="lv-LV" altLang="lv-LV"/>
          </a:p>
        </p:txBody>
      </p:sp>
      <p:pic>
        <p:nvPicPr>
          <p:cNvPr id="2075" name="Picture 7" descr="twitter x, new logo, x, rounded Icon">
            <a:hlinkClick r:id="rId4"/>
            <a:extLst>
              <a:ext uri="{FF2B5EF4-FFF2-40B4-BE49-F238E27FC236}">
                <a16:creationId xmlns:a16="http://schemas.microsoft.com/office/drawing/2014/main" id="{2B8766FA-B564-6E65-96B6-3CEC645F4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661" t="8736" r="20313" b="8377"/>
          <a:stretch>
            <a:fillRect/>
          </a:stretch>
        </p:blipFill>
        <p:spPr bwMode="auto">
          <a:xfrm>
            <a:off x="5062542" y="5897461"/>
            <a:ext cx="406802" cy="40680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19E8D892-221E-C42F-3062-2066D6EF8DB0}"/>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494944" y="5905777"/>
            <a:ext cx="398825" cy="3988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a:extLst>
              <a:ext uri="{FF2B5EF4-FFF2-40B4-BE49-F238E27FC236}">
                <a16:creationId xmlns:a16="http://schemas.microsoft.com/office/drawing/2014/main" id="{6DEA7551-9947-7025-B79C-4097E74B2C74}"/>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849914" y="5891372"/>
            <a:ext cx="422755" cy="42275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8">
            <a:hlinkClick r:id="rId10"/>
            <a:extLst>
              <a:ext uri="{FF2B5EF4-FFF2-40B4-BE49-F238E27FC236}">
                <a16:creationId xmlns:a16="http://schemas.microsoft.com/office/drawing/2014/main" id="{14AF26E2-B14A-5129-A784-F2080D3ED5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1218" t="10445" r="9972" b="11656"/>
          <a:stretch>
            <a:fillRect/>
          </a:stretch>
        </p:blipFill>
        <p:spPr bwMode="auto">
          <a:xfrm>
            <a:off x="5911849" y="5874557"/>
            <a:ext cx="462638" cy="462638"/>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A logo of a camera&#10;&#10;Description automatically generated">
            <a:extLst>
              <a:ext uri="{FF2B5EF4-FFF2-40B4-BE49-F238E27FC236}">
                <a16:creationId xmlns:a16="http://schemas.microsoft.com/office/drawing/2014/main" id="{549B4C0A-E988-D6E1-6848-323D55ABF864}"/>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6393582" y="5893868"/>
            <a:ext cx="430732" cy="43073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8">
            <a:extLst>
              <a:ext uri="{FF2B5EF4-FFF2-40B4-BE49-F238E27FC236}">
                <a16:creationId xmlns:a16="http://schemas.microsoft.com/office/drawing/2014/main" id="{A69D6ECF-C8F5-A3C0-9908-F8F9B223973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6" name="Rectangle 29">
            <a:extLst>
              <a:ext uri="{FF2B5EF4-FFF2-40B4-BE49-F238E27FC236}">
                <a16:creationId xmlns:a16="http://schemas.microsoft.com/office/drawing/2014/main" id="{F83A7511-2F7A-DA5C-1788-41909297B781}"/>
              </a:ext>
            </a:extLst>
          </p:cNvPr>
          <p:cNvSpPr>
            <a:spLocks noChangeArrowheads="1"/>
          </p:cNvSpPr>
          <p:nvPr/>
        </p:nvSpPr>
        <p:spPr bwMode="auto">
          <a:xfrm>
            <a:off x="0" y="781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7" name="Rectangle 30">
            <a:extLst>
              <a:ext uri="{FF2B5EF4-FFF2-40B4-BE49-F238E27FC236}">
                <a16:creationId xmlns:a16="http://schemas.microsoft.com/office/drawing/2014/main" id="{DAB5276F-854A-FD3C-B277-F11B48687810}"/>
              </a:ext>
            </a:extLst>
          </p:cNvPr>
          <p:cNvSpPr>
            <a:spLocks noChangeArrowheads="1"/>
          </p:cNvSpPr>
          <p:nvPr/>
        </p:nvSpPr>
        <p:spPr bwMode="auto">
          <a:xfrm>
            <a:off x="0" y="109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8" name="Rectangle 31">
            <a:extLst>
              <a:ext uri="{FF2B5EF4-FFF2-40B4-BE49-F238E27FC236}">
                <a16:creationId xmlns:a16="http://schemas.microsoft.com/office/drawing/2014/main" id="{EE679335-CA07-C0EC-0E16-7C4DEFBCB228}"/>
              </a:ext>
            </a:extLst>
          </p:cNvPr>
          <p:cNvSpPr>
            <a:spLocks noChangeArrowheads="1"/>
          </p:cNvSpPr>
          <p:nvPr/>
        </p:nvSpPr>
        <p:spPr bwMode="auto">
          <a:xfrm>
            <a:off x="0" y="143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9" name="Rectangle 32">
            <a:extLst>
              <a:ext uri="{FF2B5EF4-FFF2-40B4-BE49-F238E27FC236}">
                <a16:creationId xmlns:a16="http://schemas.microsoft.com/office/drawing/2014/main" id="{E49D4F7A-5765-511E-ABA0-AF8E30E47E36}"/>
              </a:ext>
            </a:extLst>
          </p:cNvPr>
          <p:cNvSpPr>
            <a:spLocks noChangeArrowheads="1"/>
          </p:cNvSpPr>
          <p:nvPr/>
        </p:nvSpPr>
        <p:spPr bwMode="auto">
          <a:xfrm>
            <a:off x="0" y="180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20" name="Rectangle 33">
            <a:extLst>
              <a:ext uri="{FF2B5EF4-FFF2-40B4-BE49-F238E27FC236}">
                <a16:creationId xmlns:a16="http://schemas.microsoft.com/office/drawing/2014/main" id="{138F6683-F408-5C84-D53B-0AC292AE2268}"/>
              </a:ext>
            </a:extLst>
          </p:cNvPr>
          <p:cNvSpPr>
            <a:spLocks noChangeArrowheads="1"/>
          </p:cNvSpPr>
          <p:nvPr/>
        </p:nvSpPr>
        <p:spPr bwMode="auto">
          <a:xfrm>
            <a:off x="0" y="214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2" name="TextBox 1">
            <a:extLst>
              <a:ext uri="{FF2B5EF4-FFF2-40B4-BE49-F238E27FC236}">
                <a16:creationId xmlns:a16="http://schemas.microsoft.com/office/drawing/2014/main" id="{177B216C-29E2-B16E-CDC9-E3299FDB4538}"/>
              </a:ext>
            </a:extLst>
          </p:cNvPr>
          <p:cNvSpPr txBox="1"/>
          <p:nvPr/>
        </p:nvSpPr>
        <p:spPr>
          <a:xfrm>
            <a:off x="1378517" y="3262640"/>
            <a:ext cx="9716093" cy="523220"/>
          </a:xfrm>
          <a:prstGeom prst="rect">
            <a:avLst/>
          </a:prstGeom>
          <a:noFill/>
        </p:spPr>
        <p:txBody>
          <a:bodyPr wrap="square" rtlCol="0">
            <a:spAutoFit/>
          </a:bodyPr>
          <a:lstStyle/>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Paldies par uzmanību!</a:t>
            </a:r>
          </a:p>
        </p:txBody>
      </p:sp>
    </p:spTree>
    <p:extLst>
      <p:ext uri="{BB962C8B-B14F-4D97-AF65-F5344CB8AC3E}">
        <p14:creationId xmlns:p14="http://schemas.microsoft.com/office/powerpoint/2010/main" val="295175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moke coming out of a chimney&#10;&#10;AI-generated content may be incorrect.">
            <a:extLst>
              <a:ext uri="{FF2B5EF4-FFF2-40B4-BE49-F238E27FC236}">
                <a16:creationId xmlns:a16="http://schemas.microsoft.com/office/drawing/2014/main" id="{3C881D0E-7A0B-A5AC-4A47-CDA4468A6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365" y="2255554"/>
            <a:ext cx="6310846" cy="3549851"/>
          </a:xfrm>
          <a:prstGeom prst="rect">
            <a:avLst/>
          </a:prstGeom>
        </p:spPr>
      </p:pic>
      <p:sp>
        <p:nvSpPr>
          <p:cNvPr id="5" name="Slide Number Placeholder 4">
            <a:extLst>
              <a:ext uri="{FF2B5EF4-FFF2-40B4-BE49-F238E27FC236}">
                <a16:creationId xmlns:a16="http://schemas.microsoft.com/office/drawing/2014/main" id="{B7628A33-E0F2-45CE-80B0-BC7C9ACC424A}"/>
              </a:ext>
            </a:extLst>
          </p:cNvPr>
          <p:cNvSpPr>
            <a:spLocks noGrp="1"/>
          </p:cNvSpPr>
          <p:nvPr>
            <p:ph type="sldNum" sz="quarter" idx="18"/>
          </p:nvPr>
        </p:nvSpPr>
        <p:spPr>
          <a:xfrm>
            <a:off x="11379200" y="6324600"/>
            <a:ext cx="406400" cy="304800"/>
          </a:xfrm>
        </p:spPr>
        <p:txBody>
          <a:bodyPr wrap="square" anchor="ctr">
            <a:normAutofit/>
          </a:bodyPr>
          <a:lstStyle/>
          <a:p>
            <a:pPr>
              <a:spcAft>
                <a:spcPts val="600"/>
              </a:spcAft>
              <a:defRPr/>
            </a:pPr>
            <a:fld id="{D2535878-322B-41E6-819E-6EE0C5A9D2A1}" type="slidenum">
              <a:rPr lang="en-US" altLang="en-US" smtClean="0"/>
              <a:pPr>
                <a:spcAft>
                  <a:spcPts val="600"/>
                </a:spcAft>
                <a:defRPr/>
              </a:pPr>
              <a:t>2</a:t>
            </a:fld>
            <a:endParaRPr lang="en-US" altLang="en-US"/>
          </a:p>
        </p:txBody>
      </p:sp>
      <p:sp>
        <p:nvSpPr>
          <p:cNvPr id="9" name="TextBox 8">
            <a:extLst>
              <a:ext uri="{FF2B5EF4-FFF2-40B4-BE49-F238E27FC236}">
                <a16:creationId xmlns:a16="http://schemas.microsoft.com/office/drawing/2014/main" id="{CB2338E6-C8B4-52D4-F80F-79FFA4584EF3}"/>
              </a:ext>
            </a:extLst>
          </p:cNvPr>
          <p:cNvSpPr txBox="1"/>
          <p:nvPr/>
        </p:nvSpPr>
        <p:spPr>
          <a:xfrm>
            <a:off x="1632310" y="385195"/>
            <a:ext cx="10033490" cy="400110"/>
          </a:xfrm>
          <a:prstGeom prst="rect">
            <a:avLst/>
          </a:prstGeom>
          <a:noFill/>
        </p:spPr>
        <p:txBody>
          <a:bodyPr wrap="square" rtlCol="0">
            <a:spAutoFit/>
          </a:bodyPr>
          <a:lstStyle/>
          <a:p>
            <a:pPr algn="ctr"/>
            <a:r>
              <a:rPr lang="lv-LV" altLang="en-US" sz="2000" b="1">
                <a:solidFill>
                  <a:schemeClr val="accent1">
                    <a:lumMod val="50000"/>
                  </a:schemeClr>
                </a:solidFill>
                <a:latin typeface="Verdana" panose="020B0604030504040204" pitchFamily="34" charset="0"/>
                <a:ea typeface="Verdana" panose="020B0604030504040204" pitchFamily="34" charset="0"/>
                <a:cs typeface="Verdana"/>
              </a:rPr>
              <a:t>Pasākuma mērķi</a:t>
            </a:r>
          </a:p>
        </p:txBody>
      </p:sp>
      <p:pic>
        <p:nvPicPr>
          <p:cNvPr id="11" name="Picture 10">
            <a:extLst>
              <a:ext uri="{FF2B5EF4-FFF2-40B4-BE49-F238E27FC236}">
                <a16:creationId xmlns:a16="http://schemas.microsoft.com/office/drawing/2014/main" id="{586E5D43-7BF6-49CA-D810-A23B89E19D90}"/>
              </a:ext>
            </a:extLst>
          </p:cNvPr>
          <p:cNvPicPr>
            <a:picLocks noChangeAspect="1"/>
          </p:cNvPicPr>
          <p:nvPr/>
        </p:nvPicPr>
        <p:blipFill>
          <a:blip r:embed="rId4"/>
          <a:stretch>
            <a:fillRect/>
          </a:stretch>
        </p:blipFill>
        <p:spPr>
          <a:xfrm>
            <a:off x="4096948" y="876489"/>
            <a:ext cx="4582626" cy="352425"/>
          </a:xfrm>
          <a:prstGeom prst="rect">
            <a:avLst/>
          </a:prstGeom>
        </p:spPr>
      </p:pic>
      <p:sp>
        <p:nvSpPr>
          <p:cNvPr id="12" name="Rounded Rectangle 10">
            <a:extLst>
              <a:ext uri="{FF2B5EF4-FFF2-40B4-BE49-F238E27FC236}">
                <a16:creationId xmlns:a16="http://schemas.microsoft.com/office/drawing/2014/main" id="{204DF807-3F94-B8BB-52DB-E03069D15AC9}"/>
              </a:ext>
            </a:extLst>
          </p:cNvPr>
          <p:cNvSpPr/>
          <p:nvPr/>
        </p:nvSpPr>
        <p:spPr>
          <a:xfrm>
            <a:off x="128893" y="1870237"/>
            <a:ext cx="4655135" cy="1503983"/>
          </a:xfrm>
          <a:prstGeom prst="roundRect">
            <a:avLst>
              <a:gd name="adj" fmla="val 9513"/>
            </a:avLst>
          </a:prstGeom>
          <a:solidFill>
            <a:schemeClr val="bg1">
              <a:alpha val="56000"/>
            </a:schemeClr>
          </a:solidFill>
          <a:ln w="28575">
            <a:solidFill>
              <a:srgbClr val="ADADAD"/>
            </a:solidFill>
          </a:ln>
          <a:effectLst/>
        </p:spPr>
        <p:style>
          <a:lnRef idx="0">
            <a:scrgbClr r="0" g="0" b="0"/>
          </a:lnRef>
          <a:fillRef idx="0">
            <a:scrgbClr r="0" g="0" b="0"/>
          </a:fillRef>
          <a:effectRef idx="0">
            <a:scrgbClr r="0" g="0" b="0"/>
          </a:effectRef>
          <a:fontRef idx="minor">
            <a:schemeClr val="lt1"/>
          </a:fontRef>
        </p:style>
        <p:txBody>
          <a:bodyPr rtlCol="0" anchor="ctr"/>
          <a:lstStyle/>
          <a:p>
            <a:endParaRPr lang="en-GB" sz="1600">
              <a:solidFill>
                <a:srgbClr val="002060"/>
              </a:solidFill>
              <a:latin typeface="Verdana" panose="020B0604030504040204" pitchFamily="34" charset="0"/>
              <a:ea typeface="Verdana" panose="020B0604030504040204" pitchFamily="34" charset="0"/>
            </a:endParaRPr>
          </a:p>
        </p:txBody>
      </p:sp>
      <p:grpSp>
        <p:nvGrpSpPr>
          <p:cNvPr id="18" name="Group 17">
            <a:extLst>
              <a:ext uri="{FF2B5EF4-FFF2-40B4-BE49-F238E27FC236}">
                <a16:creationId xmlns:a16="http://schemas.microsoft.com/office/drawing/2014/main" id="{636B728E-7901-70B2-F603-32B36092ADCC}"/>
              </a:ext>
            </a:extLst>
          </p:cNvPr>
          <p:cNvGrpSpPr/>
          <p:nvPr/>
        </p:nvGrpSpPr>
        <p:grpSpPr>
          <a:xfrm>
            <a:off x="148697" y="5969367"/>
            <a:ext cx="11947022" cy="847789"/>
            <a:chOff x="680344" y="3408281"/>
            <a:chExt cx="2703113" cy="519166"/>
          </a:xfrm>
        </p:grpSpPr>
        <p:sp>
          <p:nvSpPr>
            <p:cNvPr id="19" name="Subtitle 2">
              <a:extLst>
                <a:ext uri="{FF2B5EF4-FFF2-40B4-BE49-F238E27FC236}">
                  <a16:creationId xmlns:a16="http://schemas.microsoft.com/office/drawing/2014/main" id="{7792476C-7D02-3BB4-9F5A-CC6DECA43582}"/>
                </a:ext>
              </a:extLst>
            </p:cNvPr>
            <p:cNvSpPr txBox="1">
              <a:spLocks/>
            </p:cNvSpPr>
            <p:nvPr/>
          </p:nvSpPr>
          <p:spPr>
            <a:xfrm>
              <a:off x="680344" y="3459849"/>
              <a:ext cx="2692382" cy="26382"/>
            </a:xfrm>
            <a:prstGeom prst="rect">
              <a:avLst/>
            </a:prstGeom>
          </p:spPr>
          <p:txBody>
            <a:bodyPr vert="horz" wrap="square" lIns="45720" tIns="22860" rIns="45720" bIns="22860" rtlCol="0" anchor="t">
              <a:spAutoFit/>
            </a:bodyPr>
            <a:lstStyle>
              <a:defPPr>
                <a:defRPr lang="lv-LV"/>
              </a:defPPr>
              <a:lvl1pPr indent="0" algn="r" defTabSz="1087636">
                <a:lnSpc>
                  <a:spcPts val="1750"/>
                </a:lnSpc>
                <a:spcBef>
                  <a:spcPct val="20000"/>
                </a:spcBef>
                <a:buFont typeface="Arial"/>
                <a:buNone/>
                <a:defRPr sz="1400">
                  <a:solidFill>
                    <a:srgbClr val="002060"/>
                  </a:solidFill>
                  <a:latin typeface="Poppins" panose="00000500000000000000" pitchFamily="2" charset="-70"/>
                  <a:ea typeface="Lato Light" panose="020F0502020204030203" pitchFamily="34" charset="0"/>
                  <a:cs typeface="Poppins" panose="00000500000000000000" pitchFamily="2" charset="-7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endParaRPr lang="lv-LV">
                <a:highlight>
                  <a:srgbClr val="FFFF00"/>
                </a:highlight>
                <a:latin typeface="Verdana" panose="020B0604030504040204" pitchFamily="34" charset="0"/>
                <a:ea typeface="Verdana" panose="020B0604030504040204" pitchFamily="34" charset="0"/>
              </a:endParaRPr>
            </a:p>
          </p:txBody>
        </p:sp>
        <p:sp>
          <p:nvSpPr>
            <p:cNvPr id="23" name="Rounded Rectangle 10">
              <a:extLst>
                <a:ext uri="{FF2B5EF4-FFF2-40B4-BE49-F238E27FC236}">
                  <a16:creationId xmlns:a16="http://schemas.microsoft.com/office/drawing/2014/main" id="{96B4DA88-B6F4-2662-7A14-AE1B18022EDE}"/>
                </a:ext>
              </a:extLst>
            </p:cNvPr>
            <p:cNvSpPr/>
            <p:nvPr/>
          </p:nvSpPr>
          <p:spPr>
            <a:xfrm>
              <a:off x="691077" y="3408281"/>
              <a:ext cx="2692380" cy="519166"/>
            </a:xfrm>
            <a:prstGeom prst="roundRect">
              <a:avLst>
                <a:gd name="adj" fmla="val 9513"/>
              </a:avLst>
            </a:prstGeom>
            <a:noFill/>
            <a:ln w="28575">
              <a:solidFill>
                <a:srgbClr val="FFC000"/>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latin typeface="Verdana" panose="020B0604030504040204" pitchFamily="34" charset="0"/>
                <a:ea typeface="Verdana" panose="020B0604030504040204" pitchFamily="34" charset="0"/>
              </a:endParaRPr>
            </a:p>
          </p:txBody>
        </p:sp>
      </p:grpSp>
      <p:sp>
        <p:nvSpPr>
          <p:cNvPr id="24" name="TextBox 23">
            <a:extLst>
              <a:ext uri="{FF2B5EF4-FFF2-40B4-BE49-F238E27FC236}">
                <a16:creationId xmlns:a16="http://schemas.microsoft.com/office/drawing/2014/main" id="{847A7DA5-6195-85DD-9759-A6BB48859BEF}"/>
              </a:ext>
            </a:extLst>
          </p:cNvPr>
          <p:cNvSpPr txBox="1"/>
          <p:nvPr/>
        </p:nvSpPr>
        <p:spPr>
          <a:xfrm>
            <a:off x="447199" y="5947230"/>
            <a:ext cx="11695957" cy="830997"/>
          </a:xfrm>
          <a:prstGeom prst="rect">
            <a:avLst/>
          </a:prstGeom>
          <a:noFill/>
        </p:spPr>
        <p:txBody>
          <a:bodyPr wrap="square" rtlCol="0">
            <a:spAutoFit/>
          </a:bodyPr>
          <a:lstStyle/>
          <a:p>
            <a:pPr algn="ctr"/>
            <a:r>
              <a:rPr lang="lv-LV" sz="1600" b="1">
                <a:solidFill>
                  <a:schemeClr val="bg1"/>
                </a:solidFill>
                <a:latin typeface="Verdana" panose="020B0604030504040204" pitchFamily="34" charset="0"/>
                <a:ea typeface="Verdana" panose="020B0604030504040204" pitchFamily="34" charset="0"/>
              </a:rPr>
              <a:t>Mērķis:</a:t>
            </a:r>
            <a:r>
              <a:rPr lang="lv-LV" sz="1600">
                <a:solidFill>
                  <a:schemeClr val="bg1"/>
                </a:solidFill>
                <a:latin typeface="Verdana" panose="020B0604030504040204" pitchFamily="34" charset="0"/>
                <a:ea typeface="Verdana" panose="020B0604030504040204" pitchFamily="34" charset="0"/>
              </a:rPr>
              <a:t> </a:t>
            </a:r>
            <a:r>
              <a:rPr lang="lv-LV" sz="1600" b="1">
                <a:solidFill>
                  <a:schemeClr val="accent1">
                    <a:lumMod val="50000"/>
                  </a:schemeClr>
                </a:solidFill>
                <a:latin typeface="Verdana" panose="020B0604030504040204" pitchFamily="34" charset="0"/>
                <a:ea typeface="Verdana" panose="020B0604030504040204" pitchFamily="34" charset="0"/>
              </a:rPr>
              <a:t>samazināt gaisa piesārņojuma radīto negatīvo ietekmi uz vidi un cilvēku veselību</a:t>
            </a:r>
            <a:r>
              <a:rPr lang="lv-LV" sz="1600">
                <a:solidFill>
                  <a:schemeClr val="accent1">
                    <a:lumMod val="50000"/>
                  </a:schemeClr>
                </a:solidFill>
                <a:latin typeface="Verdana" panose="020B0604030504040204" pitchFamily="34" charset="0"/>
                <a:ea typeface="Verdana" panose="020B0604030504040204" pitchFamily="34" charset="0"/>
              </a:rPr>
              <a:t>, veicot mājsaimniecību dzīvojamās mājās siltumapgādē izmantoto sadedzināšanas iekārtu aizstāšanu un uzlabojot individuālo siltumapgādes sistēmu efektivitāti</a:t>
            </a:r>
          </a:p>
        </p:txBody>
      </p:sp>
      <p:sp>
        <p:nvSpPr>
          <p:cNvPr id="25" name="TextBox 24">
            <a:extLst>
              <a:ext uri="{FF2B5EF4-FFF2-40B4-BE49-F238E27FC236}">
                <a16:creationId xmlns:a16="http://schemas.microsoft.com/office/drawing/2014/main" id="{4E822D81-2392-44F9-5BDA-53641AB28A7C}"/>
              </a:ext>
            </a:extLst>
          </p:cNvPr>
          <p:cNvSpPr txBox="1"/>
          <p:nvPr/>
        </p:nvSpPr>
        <p:spPr>
          <a:xfrm>
            <a:off x="5441884" y="2534084"/>
            <a:ext cx="1341070" cy="307777"/>
          </a:xfrm>
          <a:prstGeom prst="rect">
            <a:avLst/>
          </a:prstGeom>
          <a:solidFill>
            <a:schemeClr val="bg1">
              <a:alpha val="56000"/>
            </a:schemeClr>
          </a:solidFill>
        </p:spPr>
        <p:txBody>
          <a:bodyPr wrap="square" rtlCol="0">
            <a:spAutoFit/>
          </a:bodyPr>
          <a:lstStyle/>
          <a:p>
            <a:r>
              <a:rPr lang="lv-LV" sz="1400">
                <a:solidFill>
                  <a:schemeClr val="tx2">
                    <a:lumMod val="75000"/>
                  </a:schemeClr>
                </a:solidFill>
                <a:latin typeface="Verdana" panose="020B0604030504040204" pitchFamily="34" charset="0"/>
                <a:ea typeface="Verdana" panose="020B0604030504040204" pitchFamily="34" charset="0"/>
              </a:rPr>
              <a:t>Slikts gaiss</a:t>
            </a:r>
          </a:p>
        </p:txBody>
      </p:sp>
      <p:sp>
        <p:nvSpPr>
          <p:cNvPr id="26" name="TextBox 25">
            <a:extLst>
              <a:ext uri="{FF2B5EF4-FFF2-40B4-BE49-F238E27FC236}">
                <a16:creationId xmlns:a16="http://schemas.microsoft.com/office/drawing/2014/main" id="{0B3E21BB-8FE6-5CA0-8C9C-2401C3E3CD8C}"/>
              </a:ext>
            </a:extLst>
          </p:cNvPr>
          <p:cNvSpPr txBox="1"/>
          <p:nvPr/>
        </p:nvSpPr>
        <p:spPr>
          <a:xfrm>
            <a:off x="7849442" y="3034023"/>
            <a:ext cx="2481184" cy="738664"/>
          </a:xfrm>
          <a:prstGeom prst="rect">
            <a:avLst/>
          </a:prstGeom>
          <a:solidFill>
            <a:schemeClr val="bg1">
              <a:alpha val="56000"/>
            </a:schemeClr>
          </a:solidFill>
        </p:spPr>
        <p:txBody>
          <a:bodyPr wrap="square" rtlCol="0">
            <a:spAutoFit/>
          </a:bodyPr>
          <a:lstStyle/>
          <a:p>
            <a:pPr algn="ctr"/>
            <a:r>
              <a:rPr lang="lv-LV" sz="1400">
                <a:solidFill>
                  <a:schemeClr val="accent1">
                    <a:lumMod val="50000"/>
                  </a:schemeClr>
                </a:solidFill>
                <a:latin typeface="Verdana" panose="020B0604030504040204" pitchFamily="34" charset="0"/>
                <a:ea typeface="Verdana" panose="020B0604030504040204" pitchFamily="34" charset="0"/>
              </a:rPr>
              <a:t>Ietekmē veģetāciju un faunu, kā arī ūdens, augsnes kvalitāti </a:t>
            </a:r>
          </a:p>
        </p:txBody>
      </p:sp>
      <p:sp>
        <p:nvSpPr>
          <p:cNvPr id="28" name="TextBox 27">
            <a:extLst>
              <a:ext uri="{FF2B5EF4-FFF2-40B4-BE49-F238E27FC236}">
                <a16:creationId xmlns:a16="http://schemas.microsoft.com/office/drawing/2014/main" id="{48425055-71C1-DA39-487C-22DC215494B5}"/>
              </a:ext>
            </a:extLst>
          </p:cNvPr>
          <p:cNvSpPr txBox="1"/>
          <p:nvPr/>
        </p:nvSpPr>
        <p:spPr>
          <a:xfrm>
            <a:off x="5643417" y="4703512"/>
            <a:ext cx="2368313" cy="523220"/>
          </a:xfrm>
          <a:prstGeom prst="rect">
            <a:avLst/>
          </a:prstGeom>
          <a:solidFill>
            <a:schemeClr val="bg1">
              <a:alpha val="56000"/>
            </a:schemeClr>
          </a:solidFill>
        </p:spPr>
        <p:txBody>
          <a:bodyPr wrap="square" rtlCol="0">
            <a:spAutoFit/>
          </a:bodyPr>
          <a:lstStyle/>
          <a:p>
            <a:pPr algn="ctr"/>
            <a:r>
              <a:rPr lang="lv-LV" sz="1400">
                <a:solidFill>
                  <a:schemeClr val="accent1">
                    <a:lumMod val="50000"/>
                  </a:schemeClr>
                </a:solidFill>
                <a:latin typeface="Verdana" panose="020B0604030504040204" pitchFamily="34" charset="0"/>
                <a:ea typeface="Verdana" panose="020B0604030504040204" pitchFamily="34" charset="0"/>
              </a:rPr>
              <a:t>Izraisa astmu, sirds un asinsvadu slimības</a:t>
            </a:r>
          </a:p>
        </p:txBody>
      </p:sp>
      <p:sp>
        <p:nvSpPr>
          <p:cNvPr id="29" name="TextBox 28">
            <a:extLst>
              <a:ext uri="{FF2B5EF4-FFF2-40B4-BE49-F238E27FC236}">
                <a16:creationId xmlns:a16="http://schemas.microsoft.com/office/drawing/2014/main" id="{C690450B-F73E-862E-F0CF-7D592E235565}"/>
              </a:ext>
            </a:extLst>
          </p:cNvPr>
          <p:cNvSpPr txBox="1"/>
          <p:nvPr/>
        </p:nvSpPr>
        <p:spPr>
          <a:xfrm>
            <a:off x="3538529" y="3501056"/>
            <a:ext cx="2104889" cy="523220"/>
          </a:xfrm>
          <a:prstGeom prst="rect">
            <a:avLst/>
          </a:prstGeom>
          <a:solidFill>
            <a:schemeClr val="bg1">
              <a:alpha val="56000"/>
            </a:schemeClr>
          </a:solidFill>
        </p:spPr>
        <p:txBody>
          <a:bodyPr wrap="square" rtlCol="0">
            <a:spAutoFit/>
          </a:bodyPr>
          <a:lstStyle/>
          <a:p>
            <a:r>
              <a:rPr lang="lv-LV" sz="1400">
                <a:solidFill>
                  <a:schemeClr val="accent1">
                    <a:lumMod val="50000"/>
                  </a:schemeClr>
                </a:solidFill>
                <a:latin typeface="Verdana" panose="020B0604030504040204" pitchFamily="34" charset="0"/>
                <a:ea typeface="Verdana" panose="020B0604030504040204" pitchFamily="34" charset="0"/>
              </a:rPr>
              <a:t>Saīsina dzīves ilgumu</a:t>
            </a:r>
          </a:p>
        </p:txBody>
      </p:sp>
      <p:sp>
        <p:nvSpPr>
          <p:cNvPr id="31" name="Rounded Rectangle 10">
            <a:extLst>
              <a:ext uri="{FF2B5EF4-FFF2-40B4-BE49-F238E27FC236}">
                <a16:creationId xmlns:a16="http://schemas.microsoft.com/office/drawing/2014/main" id="{86B06C0B-F7E9-78C3-8DAF-E43CD478718F}"/>
              </a:ext>
            </a:extLst>
          </p:cNvPr>
          <p:cNvSpPr/>
          <p:nvPr/>
        </p:nvSpPr>
        <p:spPr>
          <a:xfrm>
            <a:off x="8781880" y="734559"/>
            <a:ext cx="3333876" cy="1251491"/>
          </a:xfrm>
          <a:prstGeom prst="roundRect">
            <a:avLst>
              <a:gd name="adj" fmla="val 9513"/>
            </a:avLst>
          </a:prstGeom>
          <a:noFill/>
          <a:ln w="28575">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chemeClr val="tx1"/>
              </a:solidFill>
            </a:endParaRPr>
          </a:p>
        </p:txBody>
      </p:sp>
      <p:sp>
        <p:nvSpPr>
          <p:cNvPr id="33" name="TextBox 32">
            <a:extLst>
              <a:ext uri="{FF2B5EF4-FFF2-40B4-BE49-F238E27FC236}">
                <a16:creationId xmlns:a16="http://schemas.microsoft.com/office/drawing/2014/main" id="{63DC0AD4-7194-5D13-F55F-5AA14CA1349A}"/>
              </a:ext>
            </a:extLst>
          </p:cNvPr>
          <p:cNvSpPr txBox="1"/>
          <p:nvPr/>
        </p:nvSpPr>
        <p:spPr>
          <a:xfrm>
            <a:off x="161784" y="1942853"/>
            <a:ext cx="4553010" cy="1323439"/>
          </a:xfrm>
          <a:prstGeom prst="rect">
            <a:avLst/>
          </a:prstGeom>
          <a:noFill/>
        </p:spPr>
        <p:txBody>
          <a:bodyPr wrap="square">
            <a:spAutoFit/>
          </a:bodyPr>
          <a:lstStyle/>
          <a:p>
            <a:pPr algn="ctr"/>
            <a:r>
              <a:rPr lang="lv-LV" sz="1600">
                <a:solidFill>
                  <a:schemeClr val="accent1">
                    <a:lumMod val="50000"/>
                  </a:schemeClr>
                </a:solidFill>
                <a:latin typeface="Verdana" panose="020B0604030504040204" pitchFamily="34" charset="0"/>
                <a:ea typeface="Verdana" panose="020B0604030504040204" pitchFamily="34" charset="0"/>
              </a:rPr>
              <a:t>Pasākums veicinās pilsētvides mājsaimniecību iespējas </a:t>
            </a:r>
            <a:r>
              <a:rPr lang="lv-LV" sz="1600" b="1">
                <a:solidFill>
                  <a:schemeClr val="accent1">
                    <a:lumMod val="50000"/>
                  </a:schemeClr>
                </a:solidFill>
                <a:latin typeface="Verdana" panose="020B0604030504040204" pitchFamily="34" charset="0"/>
                <a:ea typeface="Verdana" panose="020B0604030504040204" pitchFamily="34" charset="0"/>
              </a:rPr>
              <a:t>nomainīt vecos, gaisu piesārņojošos</a:t>
            </a:r>
            <a:r>
              <a:rPr lang="lv-LV" sz="1600">
                <a:solidFill>
                  <a:schemeClr val="accent1">
                    <a:lumMod val="50000"/>
                  </a:schemeClr>
                </a:solidFill>
                <a:latin typeface="Verdana" panose="020B0604030504040204" pitchFamily="34" charset="0"/>
                <a:ea typeface="Verdana" panose="020B0604030504040204" pitchFamily="34" charset="0"/>
              </a:rPr>
              <a:t> apkures katlus (malkas, kūdras vai akmeņogļu) </a:t>
            </a:r>
            <a:r>
              <a:rPr lang="lv-LV" sz="1600" b="1">
                <a:solidFill>
                  <a:schemeClr val="accent1">
                    <a:lumMod val="50000"/>
                  </a:schemeClr>
                </a:solidFill>
                <a:latin typeface="Verdana" panose="020B0604030504040204" pitchFamily="34" charset="0"/>
                <a:ea typeface="Verdana" panose="020B0604030504040204" pitchFamily="34" charset="0"/>
              </a:rPr>
              <a:t>pret efektīvākām sistēmām</a:t>
            </a:r>
          </a:p>
        </p:txBody>
      </p:sp>
      <p:sp>
        <p:nvSpPr>
          <p:cNvPr id="34" name="TextBox 33">
            <a:extLst>
              <a:ext uri="{FF2B5EF4-FFF2-40B4-BE49-F238E27FC236}">
                <a16:creationId xmlns:a16="http://schemas.microsoft.com/office/drawing/2014/main" id="{BE0240DE-7467-5EBD-F498-0B18677B06A6}"/>
              </a:ext>
            </a:extLst>
          </p:cNvPr>
          <p:cNvSpPr txBox="1"/>
          <p:nvPr/>
        </p:nvSpPr>
        <p:spPr>
          <a:xfrm>
            <a:off x="337926" y="4023379"/>
            <a:ext cx="3384593" cy="1600438"/>
          </a:xfrm>
          <a:prstGeom prst="rect">
            <a:avLst/>
          </a:prstGeom>
          <a:solidFill>
            <a:schemeClr val="bg1">
              <a:alpha val="56000"/>
            </a:schemeClr>
          </a:solidFill>
        </p:spPr>
        <p:txBody>
          <a:bodyPr wrap="square" rtlCol="0">
            <a:spAutoFit/>
          </a:bodyPr>
          <a:lstStyle/>
          <a:p>
            <a:pPr algn="l">
              <a:spcBef>
                <a:spcPts val="0"/>
              </a:spcBef>
            </a:pPr>
            <a:r>
              <a:rPr lang="lv-LV" sz="1400" b="1">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Pasākuma ieguvumi:</a:t>
            </a:r>
          </a:p>
          <a:p>
            <a:pPr marL="342900" indent="-342900" algn="l">
              <a:spcBef>
                <a:spcPts val="0"/>
              </a:spcBef>
              <a:buFont typeface="Arial" panose="020B0604020202020204" pitchFamily="34" charset="0"/>
              <a:buChar char="•"/>
            </a:pPr>
            <a:r>
              <a:rPr lang="lv-LV" sz="14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iedzīvotāji, kas gūst labumu no gaisa kvalitātes pasākumiem (vismaz </a:t>
            </a:r>
            <a:r>
              <a:rPr lang="lv-LV" sz="1400" b="1">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2 795</a:t>
            </a:r>
            <a:r>
              <a:rPr lang="lv-LV" sz="14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 </a:t>
            </a:r>
          </a:p>
          <a:p>
            <a:pPr marL="342900" indent="-342900" algn="l">
              <a:spcBef>
                <a:spcPts val="0"/>
              </a:spcBef>
              <a:buFont typeface="Arial" panose="020B0604020202020204" pitchFamily="34" charset="0"/>
              <a:buChar char="•"/>
            </a:pPr>
            <a:r>
              <a:rPr lang="lv-LV" sz="14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putekļu daļiņu PM</a:t>
            </a:r>
            <a:r>
              <a:rPr lang="lv-LV" sz="1400" baseline="-250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2.5</a:t>
            </a:r>
            <a:r>
              <a:rPr lang="lv-LV" sz="14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 emisijas samazinājums (vismaz </a:t>
            </a:r>
            <a:r>
              <a:rPr lang="lv-LV" sz="1400" b="1">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50 t gadā</a:t>
            </a:r>
            <a:r>
              <a:rPr lang="lv-LV" sz="14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a:t>
            </a:r>
          </a:p>
        </p:txBody>
      </p:sp>
      <p:sp>
        <p:nvSpPr>
          <p:cNvPr id="2" name="TextBox 1">
            <a:extLst>
              <a:ext uri="{FF2B5EF4-FFF2-40B4-BE49-F238E27FC236}">
                <a16:creationId xmlns:a16="http://schemas.microsoft.com/office/drawing/2014/main" id="{8BFA8DBB-0050-A529-EBC3-1E4A7B7D4C96}"/>
              </a:ext>
            </a:extLst>
          </p:cNvPr>
          <p:cNvSpPr txBox="1"/>
          <p:nvPr/>
        </p:nvSpPr>
        <p:spPr>
          <a:xfrm>
            <a:off x="8834577" y="864231"/>
            <a:ext cx="3178873" cy="954107"/>
          </a:xfrm>
          <a:prstGeom prst="rect">
            <a:avLst/>
          </a:prstGeom>
          <a:noFill/>
        </p:spPr>
        <p:txBody>
          <a:bodyPr wrap="square" rtlCol="0">
            <a:spAutoFit/>
          </a:bodyPr>
          <a:lstStyle/>
          <a:p>
            <a:r>
              <a:rPr lang="lv-LV" sz="1400">
                <a:solidFill>
                  <a:schemeClr val="accent1">
                    <a:lumMod val="50000"/>
                  </a:schemeClr>
                </a:solidFill>
                <a:latin typeface="Verdana" panose="020B0604030504040204" pitchFamily="34" charset="0"/>
                <a:ea typeface="Verdana" panose="020B0604030504040204" pitchFamily="34" charset="0"/>
              </a:rPr>
              <a:t>Pasākums iekļauts ES kohēzijas politikas programmas 2021–2027 </a:t>
            </a:r>
            <a:r>
              <a:rPr lang="lv-LV" sz="1400" b="1">
                <a:solidFill>
                  <a:schemeClr val="accent1">
                    <a:lumMod val="50000"/>
                  </a:schemeClr>
                </a:solidFill>
                <a:latin typeface="Verdana" panose="020B0604030504040204" pitchFamily="34" charset="0"/>
                <a:ea typeface="Verdana" panose="020B0604030504040204" pitchFamily="34" charset="0"/>
              </a:rPr>
              <a:t>stratēģiski svarīgo pasākumu sarakstā</a:t>
            </a:r>
            <a:r>
              <a:rPr lang="lv-LV" sz="1400">
                <a:solidFill>
                  <a:schemeClr val="accent1">
                    <a:lumMod val="50000"/>
                  </a:schemeClr>
                </a:solidFill>
                <a:latin typeface="Verdana" panose="020B0604030504040204" pitchFamily="34" charset="0"/>
                <a:ea typeface="Verdana" panose="020B0604030504040204" pitchFamily="34" charset="0"/>
              </a:rPr>
              <a:t>! </a:t>
            </a:r>
          </a:p>
        </p:txBody>
      </p:sp>
      <p:sp>
        <p:nvSpPr>
          <p:cNvPr id="6" name="Rounded Rectangle 10">
            <a:extLst>
              <a:ext uri="{FF2B5EF4-FFF2-40B4-BE49-F238E27FC236}">
                <a16:creationId xmlns:a16="http://schemas.microsoft.com/office/drawing/2014/main" id="{74932020-1479-76D7-1504-C554668B241E}"/>
              </a:ext>
            </a:extLst>
          </p:cNvPr>
          <p:cNvSpPr/>
          <p:nvPr/>
        </p:nvSpPr>
        <p:spPr>
          <a:xfrm>
            <a:off x="283379" y="4004826"/>
            <a:ext cx="3439140" cy="1600439"/>
          </a:xfrm>
          <a:prstGeom prst="roundRect">
            <a:avLst>
              <a:gd name="adj" fmla="val 9513"/>
            </a:avLst>
          </a:prstGeom>
          <a:noFill/>
          <a:ln w="28575">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chemeClr val="tx1"/>
              </a:solidFill>
            </a:endParaRPr>
          </a:p>
        </p:txBody>
      </p:sp>
      <p:sp>
        <p:nvSpPr>
          <p:cNvPr id="4" name="Rounded Rectangle 10">
            <a:extLst>
              <a:ext uri="{FF2B5EF4-FFF2-40B4-BE49-F238E27FC236}">
                <a16:creationId xmlns:a16="http://schemas.microsoft.com/office/drawing/2014/main" id="{C96586EE-3A7E-9E42-2F21-E2268E063E2E}"/>
              </a:ext>
            </a:extLst>
          </p:cNvPr>
          <p:cNvSpPr/>
          <p:nvPr/>
        </p:nvSpPr>
        <p:spPr>
          <a:xfrm>
            <a:off x="8508875" y="4128091"/>
            <a:ext cx="3586844" cy="1409472"/>
          </a:xfrm>
          <a:prstGeom prst="roundRect">
            <a:avLst>
              <a:gd name="adj" fmla="val 9513"/>
            </a:avLst>
          </a:prstGeom>
          <a:solidFill>
            <a:schemeClr val="bg1">
              <a:alpha val="93000"/>
            </a:schemeClr>
          </a:solidFill>
          <a:ln w="28575">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chemeClr val="tx1"/>
              </a:solidFill>
            </a:endParaRPr>
          </a:p>
        </p:txBody>
      </p:sp>
      <p:sp>
        <p:nvSpPr>
          <p:cNvPr id="3" name="TextBox 2">
            <a:extLst>
              <a:ext uri="{FF2B5EF4-FFF2-40B4-BE49-F238E27FC236}">
                <a16:creationId xmlns:a16="http://schemas.microsoft.com/office/drawing/2014/main" id="{699A9C78-5725-FAD1-1A6E-9DE075E21085}"/>
              </a:ext>
            </a:extLst>
          </p:cNvPr>
          <p:cNvSpPr txBox="1"/>
          <p:nvPr/>
        </p:nvSpPr>
        <p:spPr>
          <a:xfrm>
            <a:off x="8534864" y="4287175"/>
            <a:ext cx="3591525" cy="1169551"/>
          </a:xfrm>
          <a:prstGeom prst="rect">
            <a:avLst/>
          </a:prstGeom>
          <a:noFill/>
        </p:spPr>
        <p:txBody>
          <a:bodyPr wrap="square" rtlCol="0">
            <a:spAutoFit/>
          </a:bodyPr>
          <a:lstStyle/>
          <a:p>
            <a:r>
              <a:rPr lang="lv-LV" sz="1400">
                <a:solidFill>
                  <a:schemeClr val="accent1">
                    <a:lumMod val="50000"/>
                  </a:schemeClr>
                </a:solidFill>
                <a:latin typeface="Verdana" panose="020B0604030504040204" pitchFamily="34" charset="0"/>
                <a:ea typeface="Verdana" panose="020B0604030504040204" pitchFamily="34" charset="0"/>
              </a:rPr>
              <a:t>Pasākums atbilst:</a:t>
            </a:r>
          </a:p>
          <a:p>
            <a:pPr marL="171450" indent="-171450">
              <a:buFont typeface="Arial" panose="020B0604020202020204" pitchFamily="34" charset="0"/>
              <a:buChar char="•"/>
            </a:pPr>
            <a:r>
              <a:rPr lang="lv-LV" sz="1400">
                <a:solidFill>
                  <a:schemeClr val="accent1">
                    <a:lumMod val="50000"/>
                  </a:schemeClr>
                </a:solidFill>
                <a:latin typeface="Verdana" panose="020B0604030504040204" pitchFamily="34" charset="0"/>
                <a:ea typeface="Verdana" panose="020B0604030504040204" pitchFamily="34" charset="0"/>
              </a:rPr>
              <a:t>Gaisa piesārņojuma samazināšanas rīcības plānam 2020 - 2030</a:t>
            </a:r>
          </a:p>
          <a:p>
            <a:pPr marL="171450" indent="-171450">
              <a:buFont typeface="Arial" panose="020B0604020202020204" pitchFamily="34" charset="0"/>
              <a:buChar char="•"/>
            </a:pPr>
            <a:r>
              <a:rPr lang="lv-LV" sz="1400">
                <a:solidFill>
                  <a:schemeClr val="accent1">
                    <a:lumMod val="50000"/>
                  </a:schemeClr>
                </a:solidFill>
                <a:latin typeface="Verdana" panose="020B0604030504040204" pitchFamily="34" charset="0"/>
                <a:ea typeface="Verdana" panose="020B0604030504040204" pitchFamily="34" charset="0"/>
              </a:rPr>
              <a:t>NAP </a:t>
            </a:r>
            <a:r>
              <a:rPr lang="pt-BR" sz="1400">
                <a:solidFill>
                  <a:schemeClr val="accent1">
                    <a:lumMod val="50000"/>
                  </a:schemeClr>
                </a:solidFill>
                <a:latin typeface="Verdana" panose="020B0604030504040204" pitchFamily="34" charset="0"/>
                <a:ea typeface="Verdana" panose="020B0604030504040204" pitchFamily="34" charset="0"/>
              </a:rPr>
              <a:t>2021</a:t>
            </a:r>
            <a:r>
              <a:rPr lang="lv-LV" sz="1400">
                <a:solidFill>
                  <a:schemeClr val="accent1">
                    <a:lumMod val="50000"/>
                  </a:schemeClr>
                </a:solidFill>
                <a:latin typeface="Verdana" panose="020B0604030504040204" pitchFamily="34" charset="0"/>
                <a:ea typeface="Verdana" panose="020B0604030504040204" pitchFamily="34" charset="0"/>
              </a:rPr>
              <a:t> </a:t>
            </a:r>
            <a:r>
              <a:rPr lang="pt-BR" sz="1400">
                <a:solidFill>
                  <a:schemeClr val="accent1">
                    <a:lumMod val="50000"/>
                  </a:schemeClr>
                </a:solidFill>
                <a:latin typeface="Verdana" panose="020B0604030504040204" pitchFamily="34" charset="0"/>
                <a:ea typeface="Verdana" panose="020B0604030504040204" pitchFamily="34" charset="0"/>
              </a:rPr>
              <a:t>-</a:t>
            </a:r>
            <a:r>
              <a:rPr lang="lv-LV" sz="1400">
                <a:solidFill>
                  <a:schemeClr val="accent1">
                    <a:lumMod val="50000"/>
                  </a:schemeClr>
                </a:solidFill>
                <a:latin typeface="Verdana" panose="020B0604030504040204" pitchFamily="34" charset="0"/>
                <a:ea typeface="Verdana" panose="020B0604030504040204" pitchFamily="34" charset="0"/>
              </a:rPr>
              <a:t> </a:t>
            </a:r>
            <a:r>
              <a:rPr lang="pt-BR" sz="1400">
                <a:solidFill>
                  <a:schemeClr val="accent1">
                    <a:lumMod val="50000"/>
                  </a:schemeClr>
                </a:solidFill>
                <a:latin typeface="Verdana" panose="020B0604030504040204" pitchFamily="34" charset="0"/>
                <a:ea typeface="Verdana" panose="020B0604030504040204" pitchFamily="34" charset="0"/>
              </a:rPr>
              <a:t>2027</a:t>
            </a:r>
            <a:endParaRPr lang="lv-LV" sz="1400">
              <a:solidFill>
                <a:schemeClr val="accent1">
                  <a:lumMod val="50000"/>
                </a:schemeClr>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lv-LV" sz="1400">
                <a:solidFill>
                  <a:schemeClr val="accent1">
                    <a:lumMod val="50000"/>
                  </a:schemeClr>
                </a:solidFill>
                <a:latin typeface="Verdana" panose="020B0604030504040204" pitchFamily="34" charset="0"/>
                <a:ea typeface="Verdana" panose="020B0604030504040204" pitchFamily="34" charset="0"/>
              </a:rPr>
              <a:t>NEKP 2021 - 2030</a:t>
            </a:r>
          </a:p>
        </p:txBody>
      </p:sp>
    </p:spTree>
    <p:extLst>
      <p:ext uri="{BB962C8B-B14F-4D97-AF65-F5344CB8AC3E}">
        <p14:creationId xmlns:p14="http://schemas.microsoft.com/office/powerpoint/2010/main" val="48565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184DA-D661-C272-BD01-15C1C80D218C}"/>
            </a:ext>
          </a:extLst>
        </p:cNvPr>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11508B56-CC52-69FF-6613-102CABAF276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3</a:t>
            </a:fld>
            <a:endParaRPr lang="en-US" altLang="en-US" sz="1000">
              <a:solidFill>
                <a:srgbClr val="898989"/>
              </a:solidFill>
              <a:latin typeface="Verdana" panose="020B0604030504040204" pitchFamily="34" charset="0"/>
            </a:endParaRPr>
          </a:p>
        </p:txBody>
      </p:sp>
      <p:sp>
        <p:nvSpPr>
          <p:cNvPr id="3" name="Title 1">
            <a:extLst>
              <a:ext uri="{FF2B5EF4-FFF2-40B4-BE49-F238E27FC236}">
                <a16:creationId xmlns:a16="http://schemas.microsoft.com/office/drawing/2014/main" id="{2B07B62E-477F-AA9A-3FDD-12B8E8D8539F}"/>
              </a:ext>
            </a:extLst>
          </p:cNvPr>
          <p:cNvSpPr>
            <a:spLocks noGrp="1"/>
          </p:cNvSpPr>
          <p:nvPr>
            <p:ph type="title"/>
          </p:nvPr>
        </p:nvSpPr>
        <p:spPr>
          <a:xfrm>
            <a:off x="2672745" y="272158"/>
            <a:ext cx="8128000" cy="1036638"/>
          </a:xfrm>
        </p:spPr>
        <p:txBody>
          <a:bodyPr>
            <a:normAutofit/>
          </a:bodyPr>
          <a:lstStyle/>
          <a:p>
            <a:pPr algn="ctr"/>
            <a:r>
              <a:rPr lang="lv-LV" altLang="en-US"/>
              <a:t>Pasākuma </a:t>
            </a:r>
            <a:r>
              <a:rPr lang="lv-LV" altLang="en-US" err="1"/>
              <a:t>mērķteritorija</a:t>
            </a:r>
            <a:r>
              <a:rPr lang="lv-LV" altLang="en-US"/>
              <a:t> </a:t>
            </a:r>
          </a:p>
        </p:txBody>
      </p:sp>
      <p:sp>
        <p:nvSpPr>
          <p:cNvPr id="2" name="Shape 35205">
            <a:extLst>
              <a:ext uri="{FF2B5EF4-FFF2-40B4-BE49-F238E27FC236}">
                <a16:creationId xmlns:a16="http://schemas.microsoft.com/office/drawing/2014/main" id="{AFF457FA-BFD8-D2CF-067F-8F638C1FC070}"/>
              </a:ext>
            </a:extLst>
          </p:cNvPr>
          <p:cNvSpPr/>
          <p:nvPr/>
        </p:nvSpPr>
        <p:spPr>
          <a:xfrm rot="1174953" flipH="1">
            <a:off x="4654310" y="3644655"/>
            <a:ext cx="310976" cy="10006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289" y="20593"/>
                  <a:pt x="11409" y="18067"/>
                  <a:pt x="7586" y="14347"/>
                </a:cubicBezTo>
                <a:cubicBezTo>
                  <a:pt x="3580" y="10450"/>
                  <a:pt x="928" y="5433"/>
                  <a:pt x="0" y="0"/>
                </a:cubicBezTo>
              </a:path>
            </a:pathLst>
          </a:custGeom>
          <a:noFill/>
          <a:ln w="635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Light" panose="020F0502020204030203" pitchFamily="34" charset="0"/>
            </a:endParaRPr>
          </a:p>
        </p:txBody>
      </p:sp>
      <p:sp>
        <p:nvSpPr>
          <p:cNvPr id="4" name="Shape 35206">
            <a:extLst>
              <a:ext uri="{FF2B5EF4-FFF2-40B4-BE49-F238E27FC236}">
                <a16:creationId xmlns:a16="http://schemas.microsoft.com/office/drawing/2014/main" id="{AAC83AC0-4B1A-ED55-A5F2-C9AE38C23F8E}"/>
              </a:ext>
            </a:extLst>
          </p:cNvPr>
          <p:cNvSpPr/>
          <p:nvPr/>
        </p:nvSpPr>
        <p:spPr>
          <a:xfrm rot="302579">
            <a:off x="6461207" y="2749368"/>
            <a:ext cx="1350534" cy="379914"/>
          </a:xfrm>
          <a:custGeom>
            <a:avLst/>
            <a:gdLst/>
            <a:ahLst/>
            <a:cxnLst>
              <a:cxn ang="0">
                <a:pos x="wd2" y="hd2"/>
              </a:cxn>
              <a:cxn ang="5400000">
                <a:pos x="wd2" y="hd2"/>
              </a:cxn>
              <a:cxn ang="10800000">
                <a:pos x="wd2" y="hd2"/>
              </a:cxn>
              <a:cxn ang="16200000">
                <a:pos x="wd2" y="hd2"/>
              </a:cxn>
            </a:cxnLst>
            <a:rect l="0" t="0" r="r" b="b"/>
            <a:pathLst>
              <a:path w="21600" h="20249" extrusionOk="0">
                <a:moveTo>
                  <a:pt x="0" y="13697"/>
                </a:moveTo>
                <a:cubicBezTo>
                  <a:pt x="3518" y="19658"/>
                  <a:pt x="7351" y="21600"/>
                  <a:pt x="11107" y="19324"/>
                </a:cubicBezTo>
                <a:cubicBezTo>
                  <a:pt x="14959" y="16990"/>
                  <a:pt x="18586" y="10310"/>
                  <a:pt x="21600" y="0"/>
                </a:cubicBezTo>
              </a:path>
            </a:pathLst>
          </a:custGeom>
          <a:noFill/>
          <a:ln w="635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Light" panose="020F0502020204030203" pitchFamily="34" charset="0"/>
            </a:endParaRPr>
          </a:p>
        </p:txBody>
      </p:sp>
      <p:sp>
        <p:nvSpPr>
          <p:cNvPr id="5" name="Shape 35207">
            <a:extLst>
              <a:ext uri="{FF2B5EF4-FFF2-40B4-BE49-F238E27FC236}">
                <a16:creationId xmlns:a16="http://schemas.microsoft.com/office/drawing/2014/main" id="{1E81B58A-F069-9F21-7F3C-28D07FB7EB4E}"/>
              </a:ext>
            </a:extLst>
          </p:cNvPr>
          <p:cNvSpPr/>
          <p:nvPr/>
        </p:nvSpPr>
        <p:spPr>
          <a:xfrm rot="21045326">
            <a:off x="3085490" y="2893837"/>
            <a:ext cx="1397100" cy="292722"/>
          </a:xfrm>
          <a:custGeom>
            <a:avLst/>
            <a:gdLst/>
            <a:ahLst/>
            <a:cxnLst>
              <a:cxn ang="0">
                <a:pos x="wd2" y="hd2"/>
              </a:cxn>
              <a:cxn ang="5400000">
                <a:pos x="wd2" y="hd2"/>
              </a:cxn>
              <a:cxn ang="10800000">
                <a:pos x="wd2" y="hd2"/>
              </a:cxn>
              <a:cxn ang="16200000">
                <a:pos x="wd2" y="hd2"/>
              </a:cxn>
            </a:cxnLst>
            <a:rect l="0" t="0" r="r" b="b"/>
            <a:pathLst>
              <a:path w="21600" h="20750" extrusionOk="0">
                <a:moveTo>
                  <a:pt x="0" y="0"/>
                </a:moveTo>
                <a:cubicBezTo>
                  <a:pt x="3554" y="11756"/>
                  <a:pt x="7708" y="18800"/>
                  <a:pt x="12030" y="20401"/>
                </a:cubicBezTo>
                <a:cubicBezTo>
                  <a:pt x="15267" y="21600"/>
                  <a:pt x="18521" y="19703"/>
                  <a:pt x="21600" y="14822"/>
                </a:cubicBezTo>
              </a:path>
            </a:pathLst>
          </a:custGeom>
          <a:noFill/>
          <a:ln w="635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Light" panose="020F0502020204030203" pitchFamily="34" charset="0"/>
            </a:endParaRPr>
          </a:p>
        </p:txBody>
      </p:sp>
      <p:sp>
        <p:nvSpPr>
          <p:cNvPr id="6" name="Freeform 15">
            <a:extLst>
              <a:ext uri="{FF2B5EF4-FFF2-40B4-BE49-F238E27FC236}">
                <a16:creationId xmlns:a16="http://schemas.microsoft.com/office/drawing/2014/main" id="{3509200D-B3AB-A347-D538-6375353C73AB}"/>
              </a:ext>
            </a:extLst>
          </p:cNvPr>
          <p:cNvSpPr>
            <a:spLocks noEditPoints="1"/>
          </p:cNvSpPr>
          <p:nvPr/>
        </p:nvSpPr>
        <p:spPr bwMode="auto">
          <a:xfrm>
            <a:off x="4514197" y="2180507"/>
            <a:ext cx="1915759" cy="1614960"/>
          </a:xfrm>
          <a:prstGeom prst="donut">
            <a:avLst>
              <a:gd name="adj" fmla="val 7452"/>
            </a:avLst>
          </a:prstGeom>
          <a:solidFill>
            <a:srgbClr val="159596"/>
          </a:solidFill>
          <a:ln>
            <a:noFill/>
          </a:ln>
        </p:spPr>
        <p:txBody>
          <a:bodyPr lIns="182832" tIns="91416" rIns="182832" bIns="91416"/>
          <a:lstStyle/>
          <a:p>
            <a:pPr defTabSz="1828434" eaLnBrk="1" fontAlgn="auto" hangingPunct="1">
              <a:spcBef>
                <a:spcPts val="0"/>
              </a:spcBef>
              <a:spcAft>
                <a:spcPts val="0"/>
              </a:spcAft>
              <a:defRPr/>
            </a:pPr>
            <a:endParaRPr lang="en-US" sz="7198" kern="0">
              <a:solidFill>
                <a:srgbClr val="00B050"/>
              </a:solidFill>
              <a:latin typeface="Lato Light" panose="020F0502020204030203" pitchFamily="34" charset="0"/>
              <a:cs typeface="+mn-cs"/>
            </a:endParaRPr>
          </a:p>
        </p:txBody>
      </p:sp>
      <p:sp>
        <p:nvSpPr>
          <p:cNvPr id="7" name="TextBox 6">
            <a:extLst>
              <a:ext uri="{FF2B5EF4-FFF2-40B4-BE49-F238E27FC236}">
                <a16:creationId xmlns:a16="http://schemas.microsoft.com/office/drawing/2014/main" id="{4E259C5A-A535-E138-0C98-9D8291F0CEDD}"/>
              </a:ext>
            </a:extLst>
          </p:cNvPr>
          <p:cNvSpPr txBox="1"/>
          <p:nvPr/>
        </p:nvSpPr>
        <p:spPr>
          <a:xfrm>
            <a:off x="4594212" y="2759177"/>
            <a:ext cx="1824811" cy="461665"/>
          </a:xfrm>
          <a:prstGeom prst="rect">
            <a:avLst/>
          </a:prstGeom>
          <a:noFill/>
        </p:spPr>
        <p:txBody>
          <a:bodyPr wrap="square" rtlCol="0">
            <a:spAutoFit/>
          </a:bodyPr>
          <a:lstStyle/>
          <a:p>
            <a:r>
              <a:rPr lang="lv-LV" sz="2400" b="1">
                <a:solidFill>
                  <a:srgbClr val="159596"/>
                </a:solidFill>
                <a:latin typeface="Verdana" panose="020B0604030504040204" pitchFamily="34" charset="0"/>
                <a:ea typeface="Verdana" panose="020B0604030504040204" pitchFamily="34" charset="0"/>
                <a:cs typeface="Poppins" panose="00000500000000000000" pitchFamily="2" charset="-70"/>
              </a:rPr>
              <a:t>Prioritāri</a:t>
            </a:r>
          </a:p>
        </p:txBody>
      </p:sp>
      <p:sp>
        <p:nvSpPr>
          <p:cNvPr id="8" name="TextBox 7">
            <a:extLst>
              <a:ext uri="{FF2B5EF4-FFF2-40B4-BE49-F238E27FC236}">
                <a16:creationId xmlns:a16="http://schemas.microsoft.com/office/drawing/2014/main" id="{30B313E9-9ABB-01B1-52E8-8E109740CBE0}"/>
              </a:ext>
            </a:extLst>
          </p:cNvPr>
          <p:cNvSpPr txBox="1"/>
          <p:nvPr/>
        </p:nvSpPr>
        <p:spPr>
          <a:xfrm>
            <a:off x="2338765" y="1208369"/>
            <a:ext cx="8795960" cy="400110"/>
          </a:xfrm>
          <a:prstGeom prst="rect">
            <a:avLst/>
          </a:prstGeom>
          <a:noFill/>
        </p:spPr>
        <p:txBody>
          <a:bodyPr wrap="square">
            <a:spAutoFit/>
          </a:bodyPr>
          <a:lstStyle/>
          <a:p>
            <a:pPr algn="ctr"/>
            <a:r>
              <a:rPr lang="lv-LV" sz="2000" b="1">
                <a:solidFill>
                  <a:schemeClr val="accent1">
                    <a:lumMod val="50000"/>
                  </a:schemeClr>
                </a:solidFill>
                <a:latin typeface="Verdana" panose="020B0604030504040204" pitchFamily="34" charset="0"/>
                <a:ea typeface="Verdana" panose="020B0604030504040204" pitchFamily="34" charset="0"/>
              </a:rPr>
              <a:t>Visas Latvijas novadu pilsētas un valstspilsētas</a:t>
            </a:r>
          </a:p>
        </p:txBody>
      </p:sp>
      <p:pic>
        <p:nvPicPr>
          <p:cNvPr id="9" name="Picture 8" descr="A picture containing clipart, cartoon, graphics, symbol&#10;&#10;Description automatically generated">
            <a:extLst>
              <a:ext uri="{FF2B5EF4-FFF2-40B4-BE49-F238E27FC236}">
                <a16:creationId xmlns:a16="http://schemas.microsoft.com/office/drawing/2014/main" id="{01B31029-68F1-2E0E-1B11-91D0BE788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046" y="2391684"/>
            <a:ext cx="1593973" cy="1912768"/>
          </a:xfrm>
          <a:prstGeom prst="rect">
            <a:avLst/>
          </a:prstGeom>
        </p:spPr>
      </p:pic>
      <p:sp>
        <p:nvSpPr>
          <p:cNvPr id="10" name="TextBox 9">
            <a:extLst>
              <a:ext uri="{FF2B5EF4-FFF2-40B4-BE49-F238E27FC236}">
                <a16:creationId xmlns:a16="http://schemas.microsoft.com/office/drawing/2014/main" id="{3EB763C7-7D23-5891-CE3F-31917606B69E}"/>
              </a:ext>
            </a:extLst>
          </p:cNvPr>
          <p:cNvSpPr txBox="1"/>
          <p:nvPr/>
        </p:nvSpPr>
        <p:spPr>
          <a:xfrm>
            <a:off x="1410369" y="1953417"/>
            <a:ext cx="1486112" cy="461665"/>
          </a:xfrm>
          <a:prstGeom prst="rect">
            <a:avLst/>
          </a:prstGeom>
          <a:noFill/>
        </p:spPr>
        <p:txBody>
          <a:bodyPr wrap="none" rtlCol="0">
            <a:spAutoFit/>
          </a:bodyPr>
          <a:lstStyle/>
          <a:p>
            <a:r>
              <a:rPr lang="lv-LV" sz="2400">
                <a:solidFill>
                  <a:srgbClr val="159596"/>
                </a:solidFill>
                <a:latin typeface="Verdana" panose="020B0604030504040204" pitchFamily="34" charset="0"/>
                <a:ea typeface="Verdana" panose="020B0604030504040204" pitchFamily="34" charset="0"/>
                <a:cs typeface="Poppins" panose="00000500000000000000" pitchFamily="2" charset="-70"/>
              </a:rPr>
              <a:t>Rēzekne</a:t>
            </a:r>
          </a:p>
        </p:txBody>
      </p:sp>
      <p:pic>
        <p:nvPicPr>
          <p:cNvPr id="11" name="Picture 10" descr="A red lion climbing a tree&#10;&#10;Description automatically generated with low confidence">
            <a:extLst>
              <a:ext uri="{FF2B5EF4-FFF2-40B4-BE49-F238E27FC236}">
                <a16:creationId xmlns:a16="http://schemas.microsoft.com/office/drawing/2014/main" id="{D1789CA1-4451-5E17-2695-69A851F81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3925" y="2309157"/>
            <a:ext cx="1674106" cy="1975445"/>
          </a:xfrm>
          <a:prstGeom prst="rect">
            <a:avLst/>
          </a:prstGeom>
        </p:spPr>
      </p:pic>
      <p:sp>
        <p:nvSpPr>
          <p:cNvPr id="12" name="TextBox 11">
            <a:extLst>
              <a:ext uri="{FF2B5EF4-FFF2-40B4-BE49-F238E27FC236}">
                <a16:creationId xmlns:a16="http://schemas.microsoft.com/office/drawing/2014/main" id="{B1E299DF-1209-C3B8-8480-1ACACA3C534A}"/>
              </a:ext>
            </a:extLst>
          </p:cNvPr>
          <p:cNvSpPr txBox="1"/>
          <p:nvPr/>
        </p:nvSpPr>
        <p:spPr>
          <a:xfrm>
            <a:off x="8121728" y="1853630"/>
            <a:ext cx="1290738" cy="461665"/>
          </a:xfrm>
          <a:prstGeom prst="rect">
            <a:avLst/>
          </a:prstGeom>
          <a:noFill/>
        </p:spPr>
        <p:txBody>
          <a:bodyPr wrap="none" rtlCol="0">
            <a:spAutoFit/>
          </a:bodyPr>
          <a:lstStyle/>
          <a:p>
            <a:r>
              <a:rPr lang="lv-LV" sz="2400">
                <a:solidFill>
                  <a:srgbClr val="159596"/>
                </a:solidFill>
                <a:latin typeface="Verdana" panose="020B0604030504040204" pitchFamily="34" charset="0"/>
                <a:ea typeface="Verdana" panose="020B0604030504040204" pitchFamily="34" charset="0"/>
                <a:cs typeface="Poppins" panose="00000500000000000000" pitchFamily="2" charset="-70"/>
              </a:rPr>
              <a:t>Liepāja</a:t>
            </a:r>
          </a:p>
        </p:txBody>
      </p:sp>
      <p:pic>
        <p:nvPicPr>
          <p:cNvPr id="13" name="Picture 12" descr="A picture containing clipart, drawing, cartoon, illustration&#10;&#10;Description automatically generated">
            <a:extLst>
              <a:ext uri="{FF2B5EF4-FFF2-40B4-BE49-F238E27FC236}">
                <a16:creationId xmlns:a16="http://schemas.microsoft.com/office/drawing/2014/main" id="{95C09909-9154-DE7D-CE89-F56C4975C4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1860" y="4473010"/>
            <a:ext cx="1648735" cy="2141296"/>
          </a:xfrm>
          <a:prstGeom prst="rect">
            <a:avLst/>
          </a:prstGeom>
        </p:spPr>
      </p:pic>
      <p:sp>
        <p:nvSpPr>
          <p:cNvPr id="14" name="TextBox 13">
            <a:extLst>
              <a:ext uri="{FF2B5EF4-FFF2-40B4-BE49-F238E27FC236}">
                <a16:creationId xmlns:a16="http://schemas.microsoft.com/office/drawing/2014/main" id="{5A1A2BC7-95B8-A5A6-0650-8B7B73D3AA8D}"/>
              </a:ext>
            </a:extLst>
          </p:cNvPr>
          <p:cNvSpPr txBox="1"/>
          <p:nvPr/>
        </p:nvSpPr>
        <p:spPr>
          <a:xfrm>
            <a:off x="3653064" y="3966050"/>
            <a:ext cx="861133" cy="461665"/>
          </a:xfrm>
          <a:prstGeom prst="rect">
            <a:avLst/>
          </a:prstGeom>
          <a:noFill/>
        </p:spPr>
        <p:txBody>
          <a:bodyPr wrap="none" rtlCol="0">
            <a:spAutoFit/>
          </a:bodyPr>
          <a:lstStyle/>
          <a:p>
            <a:r>
              <a:rPr lang="lv-LV" sz="2400">
                <a:solidFill>
                  <a:srgbClr val="159596"/>
                </a:solidFill>
                <a:latin typeface="Verdana" panose="020B0604030504040204" pitchFamily="34" charset="0"/>
                <a:ea typeface="Verdana" panose="020B0604030504040204" pitchFamily="34" charset="0"/>
                <a:cs typeface="Poppins" panose="00000500000000000000" pitchFamily="2" charset="-70"/>
              </a:rPr>
              <a:t>Rīga</a:t>
            </a:r>
          </a:p>
        </p:txBody>
      </p:sp>
      <p:sp>
        <p:nvSpPr>
          <p:cNvPr id="15" name="Rounded Rectangle 10">
            <a:extLst>
              <a:ext uri="{FF2B5EF4-FFF2-40B4-BE49-F238E27FC236}">
                <a16:creationId xmlns:a16="http://schemas.microsoft.com/office/drawing/2014/main" id="{31BA7476-D33A-AF35-8125-45CAF7A0DC11}"/>
              </a:ext>
            </a:extLst>
          </p:cNvPr>
          <p:cNvSpPr/>
          <p:nvPr/>
        </p:nvSpPr>
        <p:spPr>
          <a:xfrm>
            <a:off x="5921609" y="5366867"/>
            <a:ext cx="5690977" cy="1268909"/>
          </a:xfrm>
          <a:prstGeom prst="roundRect">
            <a:avLst>
              <a:gd name="adj" fmla="val 9513"/>
            </a:avLst>
          </a:prstGeom>
          <a:noFill/>
          <a:ln w="28575">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chemeClr val="tx1"/>
              </a:solidFill>
            </a:endParaRPr>
          </a:p>
        </p:txBody>
      </p:sp>
      <p:sp>
        <p:nvSpPr>
          <p:cNvPr id="16" name="TextBox 15">
            <a:extLst>
              <a:ext uri="{FF2B5EF4-FFF2-40B4-BE49-F238E27FC236}">
                <a16:creationId xmlns:a16="http://schemas.microsoft.com/office/drawing/2014/main" id="{0AE1EED7-57E9-D1FC-6E8A-B1EA9DCD9E35}"/>
              </a:ext>
            </a:extLst>
          </p:cNvPr>
          <p:cNvSpPr txBox="1"/>
          <p:nvPr/>
        </p:nvSpPr>
        <p:spPr>
          <a:xfrm>
            <a:off x="6096000" y="5508624"/>
            <a:ext cx="5351646" cy="1077218"/>
          </a:xfrm>
          <a:prstGeom prst="rect">
            <a:avLst/>
          </a:prstGeom>
          <a:noFill/>
        </p:spPr>
        <p:txBody>
          <a:bodyPr wrap="square" rtlCol="0">
            <a:spAutoFit/>
          </a:bodyPr>
          <a:lstStyle/>
          <a:p>
            <a:r>
              <a:rPr lang="lv-LV" sz="1600" b="1" dirty="0">
                <a:latin typeface="Verdana" panose="020B0604030504040204" pitchFamily="34" charset="0"/>
                <a:ea typeface="Verdana" panose="020B0604030504040204" pitchFamily="34" charset="0"/>
              </a:rPr>
              <a:t>Latvijas </a:t>
            </a:r>
            <a:r>
              <a:rPr lang="lv-LV" sz="1600" b="1" dirty="0" err="1">
                <a:latin typeface="Verdana" panose="020B0604030504040204" pitchFamily="34" charset="0"/>
                <a:ea typeface="Verdana" panose="020B0604030504040204" pitchFamily="34" charset="0"/>
              </a:rPr>
              <a:t>valstspilsētu</a:t>
            </a:r>
            <a:r>
              <a:rPr lang="lv-LV" sz="1600" b="1" dirty="0">
                <a:latin typeface="Verdana" panose="020B0604030504040204" pitchFamily="34" charset="0"/>
                <a:ea typeface="Verdana" panose="020B0604030504040204" pitchFamily="34" charset="0"/>
              </a:rPr>
              <a:t> un novadu pilsētu </a:t>
            </a:r>
            <a:r>
              <a:rPr lang="lv-LV" sz="1600" dirty="0">
                <a:latin typeface="Verdana" panose="020B0604030504040204" pitchFamily="34" charset="0"/>
                <a:ea typeface="Verdana" panose="020B0604030504040204" pitchFamily="34" charset="0"/>
              </a:rPr>
              <a:t>saraksts atbilstoši </a:t>
            </a:r>
            <a:r>
              <a:rPr lang="lv-LV" sz="1600" u="sng" dirty="0">
                <a:latin typeface="Verdana" panose="020B0604030504040204" pitchFamily="34" charset="0"/>
                <a:ea typeface="Verdana" panose="020B0604030504040204" pitchFamily="34" charset="0"/>
                <a:hlinkClick r:id="rId6"/>
              </a:rPr>
              <a:t>Administratīvo teritoriju un apdzīvoto vietu likuma</a:t>
            </a:r>
            <a:r>
              <a:rPr lang="lv-LV" sz="1600" dirty="0">
                <a:latin typeface="Verdana" panose="020B0604030504040204" pitchFamily="34" charset="0"/>
                <a:ea typeface="Verdana" panose="020B0604030504040204" pitchFamily="34" charset="0"/>
              </a:rPr>
              <a:t> pielikumam publicēts </a:t>
            </a:r>
            <a:r>
              <a:rPr lang="lv-LV" sz="1600" dirty="0">
                <a:latin typeface="Verdana" panose="020B0604030504040204" pitchFamily="34" charset="0"/>
                <a:ea typeface="Verdana" panose="020B0604030504040204" pitchFamily="34" charset="0"/>
                <a:hlinkClick r:id="rId7"/>
              </a:rPr>
              <a:t>CFLA tīmekļa vietnē</a:t>
            </a:r>
            <a:endParaRPr lang="lv-LV" sz="1600" dirty="0">
              <a:solidFill>
                <a:schemeClr val="accent1">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8740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olar panels on a roof&#10;&#10;Description automatically generated">
            <a:extLst>
              <a:ext uri="{FF2B5EF4-FFF2-40B4-BE49-F238E27FC236}">
                <a16:creationId xmlns:a16="http://schemas.microsoft.com/office/drawing/2014/main" id="{FDB312DE-1415-A5FD-DDBC-2E8319C0A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563" y="3426678"/>
            <a:ext cx="6104516" cy="3431322"/>
          </a:xfrm>
          <a:prstGeom prst="rect">
            <a:avLst/>
          </a:prstGeom>
        </p:spPr>
      </p:pic>
      <p:pic>
        <p:nvPicPr>
          <p:cNvPr id="12" name="Picture 11" descr="A pile of wood in front of a house&#10;&#10;Description automatically generated with medium confidence">
            <a:extLst>
              <a:ext uri="{FF2B5EF4-FFF2-40B4-BE49-F238E27FC236}">
                <a16:creationId xmlns:a16="http://schemas.microsoft.com/office/drawing/2014/main" id="{7ECE2D00-F7F3-72F9-2696-0C622206A80D}"/>
              </a:ext>
            </a:extLst>
          </p:cNvPr>
          <p:cNvPicPr>
            <a:picLocks noChangeAspect="1"/>
          </p:cNvPicPr>
          <p:nvPr/>
        </p:nvPicPr>
        <p:blipFill rotWithShape="1">
          <a:blip r:embed="rId4">
            <a:extLst>
              <a:ext uri="{28A0092B-C50C-407E-A947-70E740481C1C}">
                <a14:useLocalDpi xmlns:a14="http://schemas.microsoft.com/office/drawing/2010/main" val="0"/>
              </a:ext>
            </a:extLst>
          </a:blip>
          <a:srcRect t="9277" b="5371"/>
          <a:stretch/>
        </p:blipFill>
        <p:spPr>
          <a:xfrm>
            <a:off x="6087484" y="9543"/>
            <a:ext cx="6104516" cy="3429002"/>
          </a:xfrm>
          <a:prstGeom prst="rect">
            <a:avLst/>
          </a:prstGeom>
        </p:spPr>
      </p:pic>
      <p:pic>
        <p:nvPicPr>
          <p:cNvPr id="9" name="Picture 8" descr="A picture containing outdoor, tool, feet&#10;&#10;Description automatically generated">
            <a:extLst>
              <a:ext uri="{FF2B5EF4-FFF2-40B4-BE49-F238E27FC236}">
                <a16:creationId xmlns:a16="http://schemas.microsoft.com/office/drawing/2014/main" id="{750CA4EE-B12B-E5D4-1C4C-7736E4F027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597" y="0"/>
            <a:ext cx="6096038" cy="3429002"/>
          </a:xfrm>
          <a:prstGeom prst="rect">
            <a:avLst/>
          </a:prstGeom>
        </p:spPr>
      </p:pic>
      <p:pic>
        <p:nvPicPr>
          <p:cNvPr id="3" name="Picture 2" descr="A picture containing chocolate&#10;&#10;Description automatically generated">
            <a:extLst>
              <a:ext uri="{FF2B5EF4-FFF2-40B4-BE49-F238E27FC236}">
                <a16:creationId xmlns:a16="http://schemas.microsoft.com/office/drawing/2014/main" id="{6F854F5F-88AA-4C59-2ADF-C69DFB6821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71" y="3428998"/>
            <a:ext cx="6096029" cy="3429002"/>
          </a:xfrm>
          <a:prstGeom prst="rect">
            <a:avLst/>
          </a:prstGeom>
        </p:spPr>
      </p:pic>
      <p:sp>
        <p:nvSpPr>
          <p:cNvPr id="17" name="TextBox 16">
            <a:extLst>
              <a:ext uri="{FF2B5EF4-FFF2-40B4-BE49-F238E27FC236}">
                <a16:creationId xmlns:a16="http://schemas.microsoft.com/office/drawing/2014/main" id="{441D39EB-C89C-6DF3-7B39-180A9A1F5780}"/>
              </a:ext>
            </a:extLst>
          </p:cNvPr>
          <p:cNvSpPr txBox="1"/>
          <p:nvPr/>
        </p:nvSpPr>
        <p:spPr>
          <a:xfrm>
            <a:off x="8849391" y="2866209"/>
            <a:ext cx="3256224" cy="523220"/>
          </a:xfrm>
          <a:prstGeom prst="rect">
            <a:avLst/>
          </a:prstGeom>
          <a:solidFill>
            <a:schemeClr val="bg1">
              <a:alpha val="75000"/>
            </a:schemeClr>
          </a:solidFill>
          <a:effectLst>
            <a:softEdge rad="0"/>
          </a:effectLst>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lv-LV" altLang="en-US" sz="14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Dažādu </a:t>
            </a:r>
            <a:r>
              <a:rPr lang="lv-LV" altLang="en-US" sz="1400" b="1">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s</a:t>
            </a:r>
            <a:r>
              <a:rPr kumimoji="0" lang="lv-LV" altLang="en-US" sz="1400" b="1" i="0" u="none" strike="noStrike" kern="1200" cap="none" spc="0" normalizeH="0" baseline="0" noProof="0" err="1">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iltumsūkņu</a:t>
            </a:r>
            <a:r>
              <a:rPr kumimoji="0" lang="lv-LV" altLang="en-US" sz="1400" i="0"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 iegāde un uzstādīšana</a:t>
            </a:r>
          </a:p>
        </p:txBody>
      </p:sp>
      <p:sp>
        <p:nvSpPr>
          <p:cNvPr id="18" name="TextBox 17">
            <a:extLst>
              <a:ext uri="{FF2B5EF4-FFF2-40B4-BE49-F238E27FC236}">
                <a16:creationId xmlns:a16="http://schemas.microsoft.com/office/drawing/2014/main" id="{5FEBA2B7-442C-4621-C2E5-0D69C6EA6683}"/>
              </a:ext>
            </a:extLst>
          </p:cNvPr>
          <p:cNvSpPr txBox="1"/>
          <p:nvPr/>
        </p:nvSpPr>
        <p:spPr>
          <a:xfrm>
            <a:off x="8526638" y="3508140"/>
            <a:ext cx="3625224" cy="523220"/>
          </a:xfrm>
          <a:prstGeom prst="rect">
            <a:avLst/>
          </a:prstGeom>
          <a:solidFill>
            <a:schemeClr val="bg1">
              <a:alpha val="75000"/>
            </a:schemeClr>
          </a:solidFill>
          <a:effectLst>
            <a:softEdge rad="0"/>
          </a:effectLst>
        </p:spPr>
        <p:txBody>
          <a:bodyPr wrap="square" rtlCol="0">
            <a:spAutoFit/>
          </a:bodyPr>
          <a:lstStyle/>
          <a:p>
            <a:pPr lvl="0" algn="r" defTabSz="914400">
              <a:spcAft>
                <a:spcPts val="600"/>
              </a:spcAft>
              <a:defRPr/>
            </a:pPr>
            <a:r>
              <a:rPr lang="lv-LV" altLang="en-US" sz="1400" b="1">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B</a:t>
            </a:r>
            <a:r>
              <a:rPr kumimoji="0" lang="lv-LV" altLang="en-US" sz="1400" b="1" i="0" u="none" strike="noStrike" kern="1200" cap="none" spc="0" normalizeH="0" baseline="0" noProof="0" err="1">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iomasas</a:t>
            </a:r>
            <a:r>
              <a:rPr kumimoji="0" lang="lv-LV" altLang="en-US" sz="1400" b="1" i="0"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 apkures katlu </a:t>
            </a:r>
            <a:r>
              <a:rPr kumimoji="0" lang="lv-LV" altLang="en-US" sz="1400" b="0" i="0"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(granulu </a:t>
            </a:r>
            <a:r>
              <a:rPr lang="lv-LV" altLang="en-US" sz="14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kurināmajam) iegāde un uzstādīšana</a:t>
            </a:r>
            <a:endParaRPr kumimoji="0" lang="lv-LV" altLang="en-US" sz="1400" b="0" i="0"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endParaRPr>
          </a:p>
        </p:txBody>
      </p:sp>
      <p:sp>
        <p:nvSpPr>
          <p:cNvPr id="20" name="TextBox 19">
            <a:extLst>
              <a:ext uri="{FF2B5EF4-FFF2-40B4-BE49-F238E27FC236}">
                <a16:creationId xmlns:a16="http://schemas.microsoft.com/office/drawing/2014/main" id="{8E3AF03F-D949-303B-85FD-45D11D5CAF7E}"/>
              </a:ext>
            </a:extLst>
          </p:cNvPr>
          <p:cNvSpPr txBox="1"/>
          <p:nvPr/>
        </p:nvSpPr>
        <p:spPr>
          <a:xfrm>
            <a:off x="86385" y="3508140"/>
            <a:ext cx="3256223" cy="954107"/>
          </a:xfrm>
          <a:prstGeom prst="rect">
            <a:avLst/>
          </a:prstGeom>
          <a:solidFill>
            <a:schemeClr val="bg1">
              <a:alpha val="75000"/>
            </a:schemeClr>
          </a:solidFill>
          <a:effectLst>
            <a:softEdge rad="0"/>
          </a:effectLst>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lv-LV" altLang="en-US" sz="1400" b="1">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Kā papildu darbības</a:t>
            </a:r>
            <a:r>
              <a:rPr lang="lv-LV" altLang="en-US" sz="14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 S</a:t>
            </a:r>
            <a:r>
              <a:rPr kumimoji="0" lang="lv-LV" altLang="en-US" sz="1400" i="0" u="none" strike="noStrike" kern="1200" cap="none" spc="0" normalizeH="0" baseline="0" noProof="0" err="1">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aules</a:t>
            </a:r>
            <a:r>
              <a:rPr kumimoji="0" lang="lv-LV" altLang="en-US" sz="1400" i="0"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 paneļu sistēmu ierīkošanu un </a:t>
            </a:r>
            <a:r>
              <a:rPr kumimoji="0" lang="lv-LV" altLang="en-US" sz="1400" i="0" u="none" strike="noStrike" kern="1200" cap="none" spc="0" normalizeH="0" baseline="0" noProof="0" err="1">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pieslēguma</a:t>
            </a:r>
            <a:r>
              <a:rPr kumimoji="0" lang="lv-LV" altLang="en-US" sz="1400" i="0"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 elektrotīkliem jaudas palielināšanai</a:t>
            </a:r>
          </a:p>
        </p:txBody>
      </p:sp>
      <p:sp>
        <p:nvSpPr>
          <p:cNvPr id="32" name="TextBox 31">
            <a:extLst>
              <a:ext uri="{FF2B5EF4-FFF2-40B4-BE49-F238E27FC236}">
                <a16:creationId xmlns:a16="http://schemas.microsoft.com/office/drawing/2014/main" id="{B140D168-E662-BC0A-42E5-119A4DCF0294}"/>
              </a:ext>
            </a:extLst>
          </p:cNvPr>
          <p:cNvSpPr txBox="1"/>
          <p:nvPr/>
        </p:nvSpPr>
        <p:spPr>
          <a:xfrm>
            <a:off x="86385" y="2644465"/>
            <a:ext cx="3256224" cy="738664"/>
          </a:xfrm>
          <a:prstGeom prst="rect">
            <a:avLst/>
          </a:prstGeom>
          <a:solidFill>
            <a:schemeClr val="bg1">
              <a:alpha val="75000"/>
            </a:schemeClr>
          </a:solidFill>
          <a:effectLst>
            <a:softEdge rad="0"/>
          </a:effectLst>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lv-LV" altLang="en-US" sz="14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P</a:t>
            </a:r>
            <a:r>
              <a:rPr kumimoji="0" lang="lv-LV" altLang="en-US" sz="1400" b="0" i="0" u="none" strike="noStrike" kern="1200" cap="none" spc="0" normalizeH="0" baseline="0" noProof="0" err="1">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ieslēguma</a:t>
            </a:r>
            <a:r>
              <a:rPr kumimoji="0" lang="lv-LV" altLang="en-US" sz="1400" b="0" i="0"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 </a:t>
            </a:r>
            <a:r>
              <a:rPr kumimoji="0" lang="lv-LV" altLang="en-US" sz="1400" b="1" i="0"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centralizētajai siltumapgādes sistēmai </a:t>
            </a:r>
            <a:r>
              <a:rPr kumimoji="0" lang="lv-LV" altLang="en-US" sz="1400" b="0" i="0"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izveidei</a:t>
            </a:r>
          </a:p>
        </p:txBody>
      </p:sp>
      <p:sp>
        <p:nvSpPr>
          <p:cNvPr id="10" name="TextBox 9">
            <a:extLst>
              <a:ext uri="{FF2B5EF4-FFF2-40B4-BE49-F238E27FC236}">
                <a16:creationId xmlns:a16="http://schemas.microsoft.com/office/drawing/2014/main" id="{604511B9-8EF1-D2DE-CAF0-3BBB0826B0E3}"/>
              </a:ext>
            </a:extLst>
          </p:cNvPr>
          <p:cNvSpPr txBox="1"/>
          <p:nvPr/>
        </p:nvSpPr>
        <p:spPr>
          <a:xfrm>
            <a:off x="2137127" y="6203630"/>
            <a:ext cx="8124166" cy="584775"/>
          </a:xfrm>
          <a:prstGeom prst="rect">
            <a:avLst/>
          </a:prstGeom>
          <a:solidFill>
            <a:schemeClr val="bg1">
              <a:alpha val="75000"/>
            </a:schemeClr>
          </a:solidFill>
          <a:effectLst>
            <a:softEdge rad="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altLang="en-US" sz="1600" b="0" i="1"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Atbilstoši tehnoloģijām ir </a:t>
            </a:r>
            <a:r>
              <a:rPr kumimoji="0" lang="lv-LV" altLang="en-US" sz="1600" b="1" i="1"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atbalstāma arī apkures sistēmu atjaunošana, pārbūve vai izveide</a:t>
            </a:r>
            <a:r>
              <a:rPr kumimoji="0" lang="lv-LV" altLang="en-US" sz="1600" b="0" i="1" u="none" strike="noStrike" kern="1200" cap="none" spc="0" normalizeH="0" baseline="0" noProof="0">
                <a:ln>
                  <a:noFill/>
                </a:ln>
                <a:solidFill>
                  <a:schemeClr val="accent1">
                    <a:lumMod val="50000"/>
                  </a:schemeClr>
                </a:solidFill>
                <a:effectLst/>
                <a:uLnTx/>
                <a:uFillTx/>
                <a:latin typeface="Verdana" panose="020B0604030504040204" pitchFamily="34" charset="0"/>
                <a:ea typeface="Verdana" panose="020B0604030504040204" pitchFamily="34" charset="0"/>
                <a:cs typeface="Poppins" panose="00000500000000000000" pitchFamily="2" charset="-70"/>
              </a:rPr>
              <a:t>!</a:t>
            </a:r>
          </a:p>
        </p:txBody>
      </p:sp>
      <p:sp>
        <p:nvSpPr>
          <p:cNvPr id="4" name="TextBox 3">
            <a:extLst>
              <a:ext uri="{FF2B5EF4-FFF2-40B4-BE49-F238E27FC236}">
                <a16:creationId xmlns:a16="http://schemas.microsoft.com/office/drawing/2014/main" id="{BC7FD6EB-8660-68C9-0043-4671144327A7}"/>
              </a:ext>
            </a:extLst>
          </p:cNvPr>
          <p:cNvSpPr txBox="1"/>
          <p:nvPr/>
        </p:nvSpPr>
        <p:spPr>
          <a:xfrm>
            <a:off x="4258597" y="2971034"/>
            <a:ext cx="3847584" cy="954107"/>
          </a:xfrm>
          <a:prstGeom prst="rect">
            <a:avLst/>
          </a:prstGeom>
          <a:solidFill>
            <a:schemeClr val="bg1">
              <a:alpha val="75000"/>
            </a:schemeClr>
          </a:solidFill>
          <a:effectLst>
            <a:softEdge rad="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altLang="en-US" sz="2800">
                <a:solidFill>
                  <a:schemeClr val="accent1">
                    <a:lumMod val="50000"/>
                  </a:schemeClr>
                </a:solidFill>
                <a:latin typeface="Verdana" panose="020B0604030504040204" pitchFamily="34" charset="0"/>
                <a:ea typeface="Verdana" panose="020B0604030504040204" pitchFamily="34" charset="0"/>
                <a:cs typeface="Poppins" panose="00000500000000000000" pitchFamily="2" charset="-70"/>
              </a:rPr>
              <a:t>Atbalstāmās darbības</a:t>
            </a:r>
          </a:p>
        </p:txBody>
      </p:sp>
    </p:spTree>
    <p:extLst>
      <p:ext uri="{BB962C8B-B14F-4D97-AF65-F5344CB8AC3E}">
        <p14:creationId xmlns:p14="http://schemas.microsoft.com/office/powerpoint/2010/main" val="19686501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675ED-1EB5-9FD3-44AC-0B6008C52B42}"/>
            </a:ext>
          </a:extLst>
        </p:cNvPr>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91F02B03-ABAA-FF3A-C2E6-479E5B1FACE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5</a:t>
            </a:fld>
            <a:endParaRPr lang="en-US" altLang="en-US" sz="1000">
              <a:solidFill>
                <a:srgbClr val="898989"/>
              </a:solidFill>
              <a:latin typeface="Verdana" panose="020B0604030504040204" pitchFamily="34" charset="0"/>
            </a:endParaRPr>
          </a:p>
        </p:txBody>
      </p:sp>
      <p:sp>
        <p:nvSpPr>
          <p:cNvPr id="15" name="TextBox 14">
            <a:extLst>
              <a:ext uri="{FF2B5EF4-FFF2-40B4-BE49-F238E27FC236}">
                <a16:creationId xmlns:a16="http://schemas.microsoft.com/office/drawing/2014/main" id="{5CE00907-EBE6-E24A-A08B-FF07AC512CBA}"/>
              </a:ext>
            </a:extLst>
          </p:cNvPr>
          <p:cNvSpPr txBox="1"/>
          <p:nvPr/>
        </p:nvSpPr>
        <p:spPr>
          <a:xfrm>
            <a:off x="4274514" y="463822"/>
            <a:ext cx="9070953" cy="553998"/>
          </a:xfrm>
          <a:prstGeom prst="rect">
            <a:avLst/>
          </a:prstGeom>
          <a:noFill/>
        </p:spPr>
        <p:txBody>
          <a:bodyPr wrap="square" rtlCol="0">
            <a:spAutoFit/>
          </a:bodyPr>
          <a:lstStyle/>
          <a:p>
            <a:r>
              <a:rPr lang="lv-LV" altLang="en-US" sz="3000" b="1">
                <a:solidFill>
                  <a:srgbClr val="002060"/>
                </a:solidFill>
                <a:latin typeface="Verdana" panose="020B0604030504040204" pitchFamily="34" charset="0"/>
                <a:ea typeface="Verdana" panose="020B0604030504040204" pitchFamily="34" charset="0"/>
                <a:cs typeface="Verdana"/>
              </a:rPr>
              <a:t>Pamatinformācija</a:t>
            </a:r>
          </a:p>
        </p:txBody>
      </p:sp>
      <p:sp>
        <p:nvSpPr>
          <p:cNvPr id="17" name="Rounded Rectangle 10">
            <a:extLst>
              <a:ext uri="{FF2B5EF4-FFF2-40B4-BE49-F238E27FC236}">
                <a16:creationId xmlns:a16="http://schemas.microsoft.com/office/drawing/2014/main" id="{BE843451-6016-7293-3D96-233775EC208B}"/>
              </a:ext>
            </a:extLst>
          </p:cNvPr>
          <p:cNvSpPr/>
          <p:nvPr/>
        </p:nvSpPr>
        <p:spPr>
          <a:xfrm>
            <a:off x="3004363" y="2659533"/>
            <a:ext cx="6859523" cy="1270424"/>
          </a:xfrm>
          <a:prstGeom prst="roundRect">
            <a:avLst>
              <a:gd name="adj" fmla="val 9513"/>
            </a:avLst>
          </a:prstGeom>
          <a:noFill/>
          <a:ln w="28575">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18" name="TextBox 17">
            <a:extLst>
              <a:ext uri="{FF2B5EF4-FFF2-40B4-BE49-F238E27FC236}">
                <a16:creationId xmlns:a16="http://schemas.microsoft.com/office/drawing/2014/main" id="{F41D457D-BC60-EF69-25E1-8A5E69C99DFC}"/>
              </a:ext>
            </a:extLst>
          </p:cNvPr>
          <p:cNvSpPr txBox="1"/>
          <p:nvPr/>
        </p:nvSpPr>
        <p:spPr>
          <a:xfrm>
            <a:off x="3039606" y="2902811"/>
            <a:ext cx="6703267" cy="907941"/>
          </a:xfrm>
          <a:prstGeom prst="rect">
            <a:avLst/>
          </a:prstGeom>
        </p:spPr>
        <p:txBody>
          <a:bodyPr vert="horz" wrap="square" lIns="45720" tIns="22860" rIns="45720" bIns="22860" rtlCol="0" anchor="t">
            <a:spAutoFit/>
          </a:bodyPr>
          <a:lstStyle>
            <a:defPPr>
              <a:defRPr lang="lv-LV"/>
            </a:defPPr>
            <a:lvl1pPr algn="ctr" defTabSz="1087636">
              <a:spcBef>
                <a:spcPct val="20000"/>
              </a:spcBef>
              <a:defRPr sz="2400">
                <a:solidFill>
                  <a:schemeClr val="bg1"/>
                </a:solidFill>
              </a:defRPr>
            </a:lvl1pPr>
          </a:lstStyle>
          <a:p>
            <a:pPr>
              <a:spcBef>
                <a:spcPts val="0"/>
              </a:spcBef>
            </a:pPr>
            <a:r>
              <a:rPr lang="lv-LV" sz="1400" b="1" dirty="0">
                <a:solidFill>
                  <a:srgbClr val="002060"/>
                </a:solidFill>
                <a:latin typeface="Verdana" panose="020B0604030504040204" pitchFamily="34" charset="0"/>
                <a:ea typeface="Verdana" panose="020B0604030504040204" pitchFamily="34" charset="0"/>
                <a:cs typeface="Poppins" panose="00000500000000000000" pitchFamily="2" charset="-70"/>
              </a:rPr>
              <a:t>Finansējuma saņēmēji: mājokļu</a:t>
            </a:r>
            <a:r>
              <a:rPr lang="lv-LV" sz="1400" dirty="0">
                <a:solidFill>
                  <a:srgbClr val="002060"/>
                </a:solidFill>
                <a:latin typeface="Verdana" panose="020B0604030504040204" pitchFamily="34" charset="0"/>
                <a:ea typeface="Verdana" panose="020B0604030504040204" pitchFamily="34" charset="0"/>
                <a:cs typeface="Poppins" panose="00000500000000000000" pitchFamily="2" charset="-70"/>
              </a:rPr>
              <a:t> </a:t>
            </a:r>
            <a:r>
              <a:rPr lang="lv-LV" sz="1400" b="1" dirty="0">
                <a:solidFill>
                  <a:srgbClr val="002060"/>
                </a:solidFill>
                <a:latin typeface="Verdana" panose="020B0604030504040204" pitchFamily="34" charset="0"/>
                <a:ea typeface="Verdana" panose="020B0604030504040204" pitchFamily="34" charset="0"/>
                <a:cs typeface="Poppins" panose="00000500000000000000" pitchFamily="2" charset="-70"/>
              </a:rPr>
              <a:t>īpašnieki</a:t>
            </a:r>
            <a:r>
              <a:rPr lang="lv-LV" sz="1400" dirty="0">
                <a:solidFill>
                  <a:srgbClr val="002060"/>
                </a:solidFill>
                <a:latin typeface="Verdana" panose="020B0604030504040204" pitchFamily="34" charset="0"/>
                <a:ea typeface="Verdana" panose="020B0604030504040204" pitchFamily="34" charset="0"/>
                <a:cs typeface="Poppins" panose="00000500000000000000" pitchFamily="2" charset="-70"/>
              </a:rPr>
              <a:t>, fiziskas un juridiskas personas, un mazo daudzdzīvokļu ēku īpašnieki, kur ēkas siltumenerģijas jaudas pieprasījums &lt;50 </a:t>
            </a:r>
            <a:r>
              <a:rPr lang="lv-LV" sz="1400" dirty="0" err="1">
                <a:solidFill>
                  <a:srgbClr val="002060"/>
                </a:solidFill>
                <a:latin typeface="Verdana" panose="020B0604030504040204" pitchFamily="34" charset="0"/>
                <a:ea typeface="Verdana" panose="020B0604030504040204" pitchFamily="34" charset="0"/>
                <a:cs typeface="Poppins" panose="00000500000000000000" pitchFamily="2" charset="-70"/>
              </a:rPr>
              <a:t>kW</a:t>
            </a:r>
            <a:r>
              <a:rPr lang="lv-LV" sz="1400" dirty="0">
                <a:solidFill>
                  <a:srgbClr val="002060"/>
                </a:solidFill>
                <a:latin typeface="Verdana" panose="020B0604030504040204" pitchFamily="34" charset="0"/>
                <a:ea typeface="Verdana" panose="020B0604030504040204" pitchFamily="34" charset="0"/>
                <a:cs typeface="Poppins" panose="00000500000000000000" pitchFamily="2" charset="-70"/>
              </a:rPr>
              <a:t> (ne lielākas ēkas kā 8 – 12 dzīvokļu, divstāvu vai triju stāvu mājas)</a:t>
            </a:r>
          </a:p>
        </p:txBody>
      </p:sp>
      <p:sp>
        <p:nvSpPr>
          <p:cNvPr id="19" name="TextBox 18">
            <a:extLst>
              <a:ext uri="{FF2B5EF4-FFF2-40B4-BE49-F238E27FC236}">
                <a16:creationId xmlns:a16="http://schemas.microsoft.com/office/drawing/2014/main" id="{6DF6A003-D3DC-91EF-234C-C7582305D6E6}"/>
              </a:ext>
            </a:extLst>
          </p:cNvPr>
          <p:cNvSpPr txBox="1"/>
          <p:nvPr/>
        </p:nvSpPr>
        <p:spPr>
          <a:xfrm>
            <a:off x="3346446" y="4328605"/>
            <a:ext cx="6814000" cy="261610"/>
          </a:xfrm>
          <a:prstGeom prst="rect">
            <a:avLst/>
          </a:prstGeom>
        </p:spPr>
        <p:txBody>
          <a:bodyPr vert="horz" wrap="square" lIns="45720" tIns="22860" rIns="45720" bIns="22860" rtlCol="0" anchor="t">
            <a:spAutoFit/>
          </a:bodyPr>
          <a:lstStyle>
            <a:defPPr>
              <a:defRPr lang="lv-LV"/>
            </a:defPPr>
            <a:lvl1pPr algn="ctr" defTabSz="1087636">
              <a:spcBef>
                <a:spcPct val="20000"/>
              </a:spcBef>
              <a:defRPr sz="2400">
                <a:solidFill>
                  <a:schemeClr val="bg1"/>
                </a:solidFill>
              </a:defRPr>
            </a:lvl1pPr>
          </a:lstStyle>
          <a:p>
            <a:pPr algn="l">
              <a:spcBef>
                <a:spcPts val="0"/>
              </a:spcBef>
              <a:spcAft>
                <a:spcPts val="600"/>
              </a:spcAft>
            </a:pPr>
            <a:r>
              <a:rPr lang="lv-LV" sz="1400" dirty="0">
                <a:solidFill>
                  <a:srgbClr val="002060"/>
                </a:solidFill>
                <a:latin typeface="Verdana" panose="020B0604030504040204" pitchFamily="34" charset="0"/>
                <a:ea typeface="Verdana" panose="020B0604030504040204" pitchFamily="34" charset="0"/>
                <a:cs typeface="Poppins" panose="00000500000000000000" pitchFamily="2" charset="-70"/>
              </a:rPr>
              <a:t>Eiropas Reģionālās attīstības fonds:	</a:t>
            </a:r>
            <a:r>
              <a:rPr lang="lv-LV" sz="1400" b="1" dirty="0">
                <a:solidFill>
                  <a:srgbClr val="002060"/>
                </a:solidFill>
                <a:latin typeface="Verdana" panose="020B0604030504040204" pitchFamily="34" charset="0"/>
                <a:ea typeface="Verdana" panose="020B0604030504040204" pitchFamily="34" charset="0"/>
                <a:cs typeface="Poppins" panose="00000500000000000000" pitchFamily="2" charset="-70"/>
              </a:rPr>
              <a:t>5. uzsaukumam - 7.4 milj. €</a:t>
            </a:r>
          </a:p>
        </p:txBody>
      </p:sp>
      <p:grpSp>
        <p:nvGrpSpPr>
          <p:cNvPr id="38" name="Group 37">
            <a:extLst>
              <a:ext uri="{FF2B5EF4-FFF2-40B4-BE49-F238E27FC236}">
                <a16:creationId xmlns:a16="http://schemas.microsoft.com/office/drawing/2014/main" id="{C3FD6406-5C02-1BA5-B57F-C19DE6EAFAF1}"/>
              </a:ext>
            </a:extLst>
          </p:cNvPr>
          <p:cNvGrpSpPr/>
          <p:nvPr/>
        </p:nvGrpSpPr>
        <p:grpSpPr>
          <a:xfrm>
            <a:off x="1326667" y="4709040"/>
            <a:ext cx="1367468" cy="1367467"/>
            <a:chOff x="549360" y="4765081"/>
            <a:chExt cx="1367468" cy="1367467"/>
          </a:xfrm>
        </p:grpSpPr>
        <p:grpSp>
          <p:nvGrpSpPr>
            <p:cNvPr id="34" name="Group 33">
              <a:extLst>
                <a:ext uri="{FF2B5EF4-FFF2-40B4-BE49-F238E27FC236}">
                  <a16:creationId xmlns:a16="http://schemas.microsoft.com/office/drawing/2014/main" id="{E29D7796-1E9C-2940-6180-58F9B8AA5DC8}"/>
                </a:ext>
              </a:extLst>
            </p:cNvPr>
            <p:cNvGrpSpPr/>
            <p:nvPr/>
          </p:nvGrpSpPr>
          <p:grpSpPr>
            <a:xfrm>
              <a:off x="549360" y="4765081"/>
              <a:ext cx="1367468" cy="1367467"/>
              <a:chOff x="255181" y="1302343"/>
              <a:chExt cx="1367468" cy="1367467"/>
            </a:xfrm>
            <a:solidFill>
              <a:srgbClr val="E0EF98"/>
            </a:solidFill>
          </p:grpSpPr>
          <p:sp>
            <p:nvSpPr>
              <p:cNvPr id="36" name="Freeform 3">
                <a:extLst>
                  <a:ext uri="{FF2B5EF4-FFF2-40B4-BE49-F238E27FC236}">
                    <a16:creationId xmlns:a16="http://schemas.microsoft.com/office/drawing/2014/main" id="{F55E75AD-3344-255C-5F72-240B33CA8B18}"/>
                  </a:ext>
                </a:extLst>
              </p:cNvPr>
              <p:cNvSpPr>
                <a:spLocks noChangeArrowheads="1"/>
              </p:cNvSpPr>
              <p:nvPr/>
            </p:nvSpPr>
            <p:spPr bwMode="auto">
              <a:xfrm>
                <a:off x="453341" y="1500502"/>
                <a:ext cx="971147" cy="971148"/>
              </a:xfrm>
              <a:custGeom>
                <a:avLst/>
                <a:gdLst>
                  <a:gd name="T0" fmla="*/ 1308 w 2616"/>
                  <a:gd name="T1" fmla="*/ 2616 h 2617"/>
                  <a:gd name="T2" fmla="*/ 0 w 2616"/>
                  <a:gd name="T3" fmla="*/ 1309 h 2617"/>
                  <a:gd name="T4" fmla="*/ 1308 w 2616"/>
                  <a:gd name="T5" fmla="*/ 0 h 2617"/>
                  <a:gd name="T6" fmla="*/ 2615 w 2616"/>
                  <a:gd name="T7" fmla="*/ 1309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9"/>
                    </a:lnTo>
                    <a:lnTo>
                      <a:pt x="1308" y="0"/>
                    </a:lnTo>
                    <a:lnTo>
                      <a:pt x="2615" y="1309"/>
                    </a:lnTo>
                    <a:lnTo>
                      <a:pt x="1308" y="2616"/>
                    </a:lnTo>
                  </a:path>
                </a:pathLst>
              </a:custGeom>
              <a:grpFill/>
              <a:ln w="12700" cap="flat">
                <a:noFill/>
                <a:miter lim="400000"/>
              </a:ln>
              <a:effectLst/>
            </p:spPr>
            <p:txBody>
              <a:bodyPr wrap="square" lIns="35719" tIns="35719" rIns="35719" bIns="3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35" name="Freeform 2">
                <a:extLst>
                  <a:ext uri="{FF2B5EF4-FFF2-40B4-BE49-F238E27FC236}">
                    <a16:creationId xmlns:a16="http://schemas.microsoft.com/office/drawing/2014/main" id="{DF6058AE-6999-2AAD-0EFE-F8D5159BC74F}"/>
                  </a:ext>
                </a:extLst>
              </p:cNvPr>
              <p:cNvSpPr>
                <a:spLocks noChangeArrowheads="1"/>
              </p:cNvSpPr>
              <p:nvPr/>
            </p:nvSpPr>
            <p:spPr bwMode="auto">
              <a:xfrm>
                <a:off x="255181" y="1302343"/>
                <a:ext cx="1367468" cy="1367467"/>
              </a:xfrm>
              <a:custGeom>
                <a:avLst/>
                <a:gdLst>
                  <a:gd name="T0" fmla="*/ 1842 w 3684"/>
                  <a:gd name="T1" fmla="*/ 3683 h 3684"/>
                  <a:gd name="T2" fmla="*/ 0 w 3684"/>
                  <a:gd name="T3" fmla="*/ 1842 h 3684"/>
                  <a:gd name="T4" fmla="*/ 1842 w 3684"/>
                  <a:gd name="T5" fmla="*/ 0 h 3684"/>
                  <a:gd name="T6" fmla="*/ 3683 w 3684"/>
                  <a:gd name="T7" fmla="*/ 1842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2"/>
                    </a:lnTo>
                    <a:lnTo>
                      <a:pt x="1842" y="0"/>
                    </a:lnTo>
                    <a:lnTo>
                      <a:pt x="3683" y="1842"/>
                    </a:lnTo>
                    <a:lnTo>
                      <a:pt x="1842" y="3683"/>
                    </a:lnTo>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prstClr val="black"/>
                  </a:solidFill>
                  <a:effectLst/>
                  <a:uLnTx/>
                  <a:uFillTx/>
                  <a:latin typeface="Lato Light" panose="020F0502020204030203" pitchFamily="34" charset="0"/>
                </a:endParaRPr>
              </a:p>
            </p:txBody>
          </p:sp>
        </p:grpSp>
        <p:pic>
          <p:nvPicPr>
            <p:cNvPr id="22" name="Graphic 21" descr="Bullseye outline">
              <a:extLst>
                <a:ext uri="{FF2B5EF4-FFF2-40B4-BE49-F238E27FC236}">
                  <a16:creationId xmlns:a16="http://schemas.microsoft.com/office/drawing/2014/main" id="{C554B582-7F8E-64C5-6E72-264C6775B6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012" y="5031252"/>
              <a:ext cx="851934" cy="851934"/>
            </a:xfrm>
            <a:prstGeom prst="rect">
              <a:avLst/>
            </a:prstGeom>
            <a:effectLst/>
          </p:spPr>
        </p:pic>
      </p:grpSp>
      <p:sp>
        <p:nvSpPr>
          <p:cNvPr id="23" name="Rounded Rectangle 10">
            <a:extLst>
              <a:ext uri="{FF2B5EF4-FFF2-40B4-BE49-F238E27FC236}">
                <a16:creationId xmlns:a16="http://schemas.microsoft.com/office/drawing/2014/main" id="{1EE563E4-8461-3A12-461C-8E71B480BD89}"/>
              </a:ext>
            </a:extLst>
          </p:cNvPr>
          <p:cNvSpPr/>
          <p:nvPr/>
        </p:nvSpPr>
        <p:spPr>
          <a:xfrm>
            <a:off x="2964013" y="5097291"/>
            <a:ext cx="6814001" cy="712279"/>
          </a:xfrm>
          <a:prstGeom prst="roundRect">
            <a:avLst>
              <a:gd name="adj" fmla="val 9513"/>
            </a:avLst>
          </a:prstGeom>
          <a:noFill/>
          <a:ln w="28575">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24" name="TextBox 23">
            <a:extLst>
              <a:ext uri="{FF2B5EF4-FFF2-40B4-BE49-F238E27FC236}">
                <a16:creationId xmlns:a16="http://schemas.microsoft.com/office/drawing/2014/main" id="{A6604176-6BD0-3928-AAE7-60B6CFB8BDBA}"/>
              </a:ext>
            </a:extLst>
          </p:cNvPr>
          <p:cNvSpPr txBox="1"/>
          <p:nvPr/>
        </p:nvSpPr>
        <p:spPr>
          <a:xfrm>
            <a:off x="2964013" y="5225056"/>
            <a:ext cx="6824088" cy="477054"/>
          </a:xfrm>
          <a:prstGeom prst="rect">
            <a:avLst/>
          </a:prstGeom>
        </p:spPr>
        <p:txBody>
          <a:bodyPr vert="horz" wrap="square" lIns="45720" tIns="22860" rIns="45720" bIns="22860" rtlCol="0" anchor="t">
            <a:spAutoFit/>
          </a:bodyPr>
          <a:lstStyle>
            <a:defPPr>
              <a:defRPr lang="lv-LV"/>
            </a:defPPr>
            <a:lvl1pPr algn="ctr" defTabSz="1087636">
              <a:spcBef>
                <a:spcPct val="20000"/>
              </a:spcBef>
              <a:defRPr sz="2400">
                <a:solidFill>
                  <a:schemeClr val="bg1"/>
                </a:solidFill>
              </a:defRPr>
            </a:lvl1pPr>
          </a:lstStyle>
          <a:p>
            <a:pPr>
              <a:spcBef>
                <a:spcPts val="0"/>
              </a:spcBef>
            </a:pPr>
            <a:r>
              <a:rPr lang="lv-LV" sz="1400" dirty="0">
                <a:solidFill>
                  <a:srgbClr val="002060"/>
                </a:solidFill>
                <a:latin typeface="Verdana" panose="020B0604030504040204" pitchFamily="34" charset="0"/>
                <a:ea typeface="Verdana" panose="020B0604030504040204" pitchFamily="34" charset="0"/>
                <a:cs typeface="Poppins" panose="00000500000000000000" pitchFamily="2" charset="-70"/>
              </a:rPr>
              <a:t>attiecināmās izmaksas un prasības sasniegto rādītāju pamatojošajai dokumentācijai noteiktas </a:t>
            </a:r>
            <a:r>
              <a:rPr lang="lv-LV" sz="1400" b="1" dirty="0">
                <a:solidFill>
                  <a:srgbClr val="002060"/>
                </a:solidFill>
                <a:latin typeface="Verdana" panose="020B0604030504040204" pitchFamily="34" charset="0"/>
                <a:ea typeface="Verdana" panose="020B0604030504040204" pitchFamily="34" charset="0"/>
                <a:cs typeface="Poppins" panose="00000500000000000000" pitchFamily="2" charset="-70"/>
              </a:rPr>
              <a:t>vienas vienības izmaksu likmju metodikā</a:t>
            </a:r>
            <a:endParaRPr lang="lv-LV" sz="1400" dirty="0">
              <a:solidFill>
                <a:srgbClr val="002060"/>
              </a:solidFill>
              <a:latin typeface="Verdana" panose="020B0604030504040204" pitchFamily="34" charset="0"/>
              <a:ea typeface="Verdana" panose="020B0604030504040204" pitchFamily="34" charset="0"/>
              <a:cs typeface="Poppins" panose="00000500000000000000" pitchFamily="2" charset="-70"/>
            </a:endParaRPr>
          </a:p>
        </p:txBody>
      </p:sp>
      <p:sp>
        <p:nvSpPr>
          <p:cNvPr id="26" name="Rounded Rectangle 10">
            <a:extLst>
              <a:ext uri="{FF2B5EF4-FFF2-40B4-BE49-F238E27FC236}">
                <a16:creationId xmlns:a16="http://schemas.microsoft.com/office/drawing/2014/main" id="{25C6679B-83F5-E25E-76D6-D2DE0B000EB7}"/>
              </a:ext>
            </a:extLst>
          </p:cNvPr>
          <p:cNvSpPr/>
          <p:nvPr/>
        </p:nvSpPr>
        <p:spPr>
          <a:xfrm>
            <a:off x="2964013" y="1426961"/>
            <a:ext cx="6814001" cy="733506"/>
          </a:xfrm>
          <a:prstGeom prst="roundRect">
            <a:avLst>
              <a:gd name="adj" fmla="val 9513"/>
            </a:avLst>
          </a:prstGeom>
          <a:noFill/>
          <a:ln w="28575">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27" name="TextBox 26">
            <a:extLst>
              <a:ext uri="{FF2B5EF4-FFF2-40B4-BE49-F238E27FC236}">
                <a16:creationId xmlns:a16="http://schemas.microsoft.com/office/drawing/2014/main" id="{ED89FC8A-1506-69E8-484D-B642BBD7D86B}"/>
              </a:ext>
            </a:extLst>
          </p:cNvPr>
          <p:cNvSpPr txBox="1"/>
          <p:nvPr/>
        </p:nvSpPr>
        <p:spPr>
          <a:xfrm>
            <a:off x="3898320" y="1616742"/>
            <a:ext cx="5071608" cy="353943"/>
          </a:xfrm>
          <a:prstGeom prst="rect">
            <a:avLst/>
          </a:prstGeom>
          <a:noFill/>
        </p:spPr>
        <p:txBody>
          <a:bodyPr wrap="square">
            <a:spAutoFit/>
          </a:bodyPr>
          <a:lstStyle/>
          <a:p>
            <a:r>
              <a:rPr lang="lv-LV" b="1">
                <a:solidFill>
                  <a:schemeClr val="accent1">
                    <a:lumMod val="50000"/>
                  </a:schemeClr>
                </a:solidFill>
                <a:latin typeface="Verdana" panose="020B0604030504040204" pitchFamily="34" charset="0"/>
                <a:ea typeface="Verdana" panose="020B0604030504040204" pitchFamily="34" charset="0"/>
              </a:rPr>
              <a:t>Projektu atlasi un uzraudzību veic CFLA</a:t>
            </a:r>
          </a:p>
        </p:txBody>
      </p:sp>
      <p:sp>
        <p:nvSpPr>
          <p:cNvPr id="28" name="Rounded Rectangle 10">
            <a:extLst>
              <a:ext uri="{FF2B5EF4-FFF2-40B4-BE49-F238E27FC236}">
                <a16:creationId xmlns:a16="http://schemas.microsoft.com/office/drawing/2014/main" id="{C0C48E06-2891-3C11-A096-33A107D6BAA7}"/>
              </a:ext>
            </a:extLst>
          </p:cNvPr>
          <p:cNvSpPr/>
          <p:nvPr/>
        </p:nvSpPr>
        <p:spPr>
          <a:xfrm>
            <a:off x="2984188" y="4164736"/>
            <a:ext cx="6824088" cy="544304"/>
          </a:xfrm>
          <a:prstGeom prst="roundRect">
            <a:avLst>
              <a:gd name="adj" fmla="val 9513"/>
            </a:avLst>
          </a:prstGeom>
          <a:noFill/>
          <a:ln w="28575">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grpSp>
        <p:nvGrpSpPr>
          <p:cNvPr id="33" name="Group 32">
            <a:extLst>
              <a:ext uri="{FF2B5EF4-FFF2-40B4-BE49-F238E27FC236}">
                <a16:creationId xmlns:a16="http://schemas.microsoft.com/office/drawing/2014/main" id="{6ABFABDF-4141-4998-CF9D-52CE32D10C85}"/>
              </a:ext>
            </a:extLst>
          </p:cNvPr>
          <p:cNvGrpSpPr/>
          <p:nvPr/>
        </p:nvGrpSpPr>
        <p:grpSpPr>
          <a:xfrm>
            <a:off x="1363303" y="2624517"/>
            <a:ext cx="1367468" cy="1367468"/>
            <a:chOff x="1183988" y="2438596"/>
            <a:chExt cx="1367468" cy="1367468"/>
          </a:xfrm>
        </p:grpSpPr>
        <p:sp>
          <p:nvSpPr>
            <p:cNvPr id="2" name="Freeform 7">
              <a:extLst>
                <a:ext uri="{FF2B5EF4-FFF2-40B4-BE49-F238E27FC236}">
                  <a16:creationId xmlns:a16="http://schemas.microsoft.com/office/drawing/2014/main" id="{02A7E377-8CCD-C02A-74D6-EFBBA9635A8B}"/>
                </a:ext>
              </a:extLst>
            </p:cNvPr>
            <p:cNvSpPr>
              <a:spLocks noChangeArrowheads="1"/>
            </p:cNvSpPr>
            <p:nvPr/>
          </p:nvSpPr>
          <p:spPr bwMode="auto">
            <a:xfrm>
              <a:off x="1183988" y="2438596"/>
              <a:ext cx="1367468" cy="1367468"/>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rgbClr val="E0EF98"/>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3" name="Freeform 8">
              <a:extLst>
                <a:ext uri="{FF2B5EF4-FFF2-40B4-BE49-F238E27FC236}">
                  <a16:creationId xmlns:a16="http://schemas.microsoft.com/office/drawing/2014/main" id="{83B8B304-1A23-666A-1713-B9F019C3E4E0}"/>
                </a:ext>
              </a:extLst>
            </p:cNvPr>
            <p:cNvSpPr>
              <a:spLocks noChangeArrowheads="1"/>
            </p:cNvSpPr>
            <p:nvPr/>
          </p:nvSpPr>
          <p:spPr bwMode="auto">
            <a:xfrm>
              <a:off x="1377764" y="2605154"/>
              <a:ext cx="971147" cy="971147"/>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chemeClr val="accent3">
                <a:lumMod val="75000"/>
              </a:schemeClr>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4" name="Freeform 582">
              <a:extLst>
                <a:ext uri="{FF2B5EF4-FFF2-40B4-BE49-F238E27FC236}">
                  <a16:creationId xmlns:a16="http://schemas.microsoft.com/office/drawing/2014/main" id="{44AF66F3-92E7-FEAF-6A1C-C1A1309528EC}"/>
                </a:ext>
              </a:extLst>
            </p:cNvPr>
            <p:cNvSpPr>
              <a:spLocks noChangeArrowheads="1"/>
            </p:cNvSpPr>
            <p:nvPr/>
          </p:nvSpPr>
          <p:spPr bwMode="auto">
            <a:xfrm>
              <a:off x="1608823" y="2834809"/>
              <a:ext cx="509030" cy="575041"/>
            </a:xfrm>
            <a:custGeom>
              <a:avLst/>
              <a:gdLst/>
              <a:ahLst/>
              <a:cxnLst/>
              <a:rect l="0" t="0" r="r" b="b"/>
              <a:pathLst>
                <a:path w="306026" h="304441">
                  <a:moveTo>
                    <a:pt x="153014" y="133829"/>
                  </a:moveTo>
                  <a:lnTo>
                    <a:pt x="88763" y="152147"/>
                  </a:lnTo>
                  <a:cubicBezTo>
                    <a:pt x="85891" y="152866"/>
                    <a:pt x="84097" y="155739"/>
                    <a:pt x="84097" y="158613"/>
                  </a:cubicBezTo>
                  <a:lnTo>
                    <a:pt x="84097" y="259184"/>
                  </a:lnTo>
                  <a:cubicBezTo>
                    <a:pt x="84097" y="267086"/>
                    <a:pt x="89840" y="273910"/>
                    <a:pt x="97377" y="275706"/>
                  </a:cubicBezTo>
                  <a:lnTo>
                    <a:pt x="97377" y="192376"/>
                  </a:lnTo>
                  <a:cubicBezTo>
                    <a:pt x="97377" y="190221"/>
                    <a:pt x="98813" y="188784"/>
                    <a:pt x="100967" y="188784"/>
                  </a:cubicBezTo>
                  <a:cubicBezTo>
                    <a:pt x="103121" y="188784"/>
                    <a:pt x="104915" y="190221"/>
                    <a:pt x="104915" y="192376"/>
                  </a:cubicBezTo>
                  <a:lnTo>
                    <a:pt x="104915" y="278221"/>
                  </a:lnTo>
                  <a:cubicBezTo>
                    <a:pt x="104915" y="287200"/>
                    <a:pt x="124657" y="297257"/>
                    <a:pt x="153014" y="297257"/>
                  </a:cubicBezTo>
                  <a:cubicBezTo>
                    <a:pt x="181729" y="297257"/>
                    <a:pt x="201472" y="287200"/>
                    <a:pt x="201472" y="278221"/>
                  </a:cubicBezTo>
                  <a:lnTo>
                    <a:pt x="201472" y="192376"/>
                  </a:lnTo>
                  <a:cubicBezTo>
                    <a:pt x="201472" y="190221"/>
                    <a:pt x="202907" y="188784"/>
                    <a:pt x="205061" y="188784"/>
                  </a:cubicBezTo>
                  <a:cubicBezTo>
                    <a:pt x="207215" y="188784"/>
                    <a:pt x="208651" y="190221"/>
                    <a:pt x="208651" y="192376"/>
                  </a:cubicBezTo>
                  <a:lnTo>
                    <a:pt x="208651" y="275706"/>
                  </a:lnTo>
                  <a:cubicBezTo>
                    <a:pt x="216547" y="273910"/>
                    <a:pt x="222290" y="267086"/>
                    <a:pt x="222290" y="259184"/>
                  </a:cubicBezTo>
                  <a:lnTo>
                    <a:pt x="222290" y="158613"/>
                  </a:lnTo>
                  <a:cubicBezTo>
                    <a:pt x="222290" y="155739"/>
                    <a:pt x="220137" y="152866"/>
                    <a:pt x="217265" y="152147"/>
                  </a:cubicBezTo>
                  <a:lnTo>
                    <a:pt x="153014" y="133829"/>
                  </a:lnTo>
                  <a:close/>
                  <a:moveTo>
                    <a:pt x="132195" y="55168"/>
                  </a:moveTo>
                  <a:cubicBezTo>
                    <a:pt x="128606" y="55168"/>
                    <a:pt x="125375" y="58041"/>
                    <a:pt x="125375" y="61992"/>
                  </a:cubicBezTo>
                  <a:lnTo>
                    <a:pt x="125375" y="102939"/>
                  </a:lnTo>
                  <a:cubicBezTo>
                    <a:pt x="125375" y="108686"/>
                    <a:pt x="128606" y="113715"/>
                    <a:pt x="133272" y="116947"/>
                  </a:cubicBezTo>
                  <a:lnTo>
                    <a:pt x="143681" y="123772"/>
                  </a:lnTo>
                  <a:cubicBezTo>
                    <a:pt x="149424" y="127723"/>
                    <a:pt x="156603" y="127723"/>
                    <a:pt x="162705" y="123772"/>
                  </a:cubicBezTo>
                  <a:lnTo>
                    <a:pt x="173115" y="116947"/>
                  </a:lnTo>
                  <a:cubicBezTo>
                    <a:pt x="177781" y="113715"/>
                    <a:pt x="180652" y="108686"/>
                    <a:pt x="180652" y="102939"/>
                  </a:cubicBezTo>
                  <a:lnTo>
                    <a:pt x="180652" y="61992"/>
                  </a:lnTo>
                  <a:cubicBezTo>
                    <a:pt x="180652" y="58041"/>
                    <a:pt x="177422" y="55168"/>
                    <a:pt x="173833" y="55168"/>
                  </a:cubicBezTo>
                  <a:lnTo>
                    <a:pt x="132195" y="55168"/>
                  </a:lnTo>
                  <a:close/>
                  <a:moveTo>
                    <a:pt x="132195" y="47625"/>
                  </a:moveTo>
                  <a:lnTo>
                    <a:pt x="173833" y="47625"/>
                  </a:lnTo>
                  <a:cubicBezTo>
                    <a:pt x="181729" y="47625"/>
                    <a:pt x="188190" y="54090"/>
                    <a:pt x="188190" y="61992"/>
                  </a:cubicBezTo>
                  <a:lnTo>
                    <a:pt x="188190" y="102939"/>
                  </a:lnTo>
                  <a:cubicBezTo>
                    <a:pt x="188190" y="111200"/>
                    <a:pt x="183883" y="118743"/>
                    <a:pt x="177063" y="123413"/>
                  </a:cubicBezTo>
                  <a:lnTo>
                    <a:pt x="167013" y="130237"/>
                  </a:lnTo>
                  <a:lnTo>
                    <a:pt x="219419" y="144964"/>
                  </a:lnTo>
                  <a:cubicBezTo>
                    <a:pt x="225521" y="146760"/>
                    <a:pt x="229828" y="152147"/>
                    <a:pt x="229828" y="158613"/>
                  </a:cubicBezTo>
                  <a:lnTo>
                    <a:pt x="229828" y="259184"/>
                  </a:lnTo>
                  <a:cubicBezTo>
                    <a:pt x="229828" y="271755"/>
                    <a:pt x="220137" y="282172"/>
                    <a:pt x="207933" y="283608"/>
                  </a:cubicBezTo>
                  <a:cubicBezTo>
                    <a:pt x="202907" y="295820"/>
                    <a:pt x="181011" y="304441"/>
                    <a:pt x="153014" y="304441"/>
                  </a:cubicBezTo>
                  <a:cubicBezTo>
                    <a:pt x="125016" y="304441"/>
                    <a:pt x="103121" y="295820"/>
                    <a:pt x="98454" y="283608"/>
                  </a:cubicBezTo>
                  <a:cubicBezTo>
                    <a:pt x="86250" y="282172"/>
                    <a:pt x="76200" y="271755"/>
                    <a:pt x="76200" y="259184"/>
                  </a:cubicBezTo>
                  <a:lnTo>
                    <a:pt x="76200" y="158613"/>
                  </a:lnTo>
                  <a:cubicBezTo>
                    <a:pt x="76200" y="152147"/>
                    <a:pt x="80507" y="146760"/>
                    <a:pt x="86609" y="144964"/>
                  </a:cubicBezTo>
                  <a:lnTo>
                    <a:pt x="139374" y="130237"/>
                  </a:lnTo>
                  <a:lnTo>
                    <a:pt x="128965" y="123413"/>
                  </a:lnTo>
                  <a:cubicBezTo>
                    <a:pt x="122145" y="118743"/>
                    <a:pt x="118196" y="111200"/>
                    <a:pt x="118196" y="102939"/>
                  </a:cubicBezTo>
                  <a:lnTo>
                    <a:pt x="118196" y="61992"/>
                  </a:lnTo>
                  <a:cubicBezTo>
                    <a:pt x="118196" y="54090"/>
                    <a:pt x="124657" y="47625"/>
                    <a:pt x="132195" y="47625"/>
                  </a:cubicBezTo>
                  <a:close/>
                  <a:moveTo>
                    <a:pt x="208126" y="7557"/>
                  </a:moveTo>
                  <a:cubicBezTo>
                    <a:pt x="204152" y="7557"/>
                    <a:pt x="201262" y="10436"/>
                    <a:pt x="201262" y="14035"/>
                  </a:cubicBezTo>
                  <a:lnTo>
                    <a:pt x="201262" y="55059"/>
                  </a:lnTo>
                  <a:cubicBezTo>
                    <a:pt x="201262" y="60817"/>
                    <a:pt x="204152" y="66215"/>
                    <a:pt x="208848" y="69454"/>
                  </a:cubicBezTo>
                  <a:lnTo>
                    <a:pt x="219324" y="76291"/>
                  </a:lnTo>
                  <a:cubicBezTo>
                    <a:pt x="225105" y="80250"/>
                    <a:pt x="232691" y="80250"/>
                    <a:pt x="238471" y="76291"/>
                  </a:cubicBezTo>
                  <a:lnTo>
                    <a:pt x="248947" y="69454"/>
                  </a:lnTo>
                  <a:cubicBezTo>
                    <a:pt x="253644" y="66215"/>
                    <a:pt x="256534" y="60817"/>
                    <a:pt x="256534" y="55059"/>
                  </a:cubicBezTo>
                  <a:lnTo>
                    <a:pt x="256534" y="14035"/>
                  </a:lnTo>
                  <a:cubicBezTo>
                    <a:pt x="256534" y="10436"/>
                    <a:pt x="253644" y="7557"/>
                    <a:pt x="249670" y="7557"/>
                  </a:cubicBezTo>
                  <a:lnTo>
                    <a:pt x="208126" y="7557"/>
                  </a:lnTo>
                  <a:close/>
                  <a:moveTo>
                    <a:pt x="56175" y="7557"/>
                  </a:moveTo>
                  <a:cubicBezTo>
                    <a:pt x="52550" y="7557"/>
                    <a:pt x="49289" y="10436"/>
                    <a:pt x="49289" y="14035"/>
                  </a:cubicBezTo>
                  <a:lnTo>
                    <a:pt x="49289" y="55059"/>
                  </a:lnTo>
                  <a:cubicBezTo>
                    <a:pt x="49289" y="60817"/>
                    <a:pt x="52188" y="66215"/>
                    <a:pt x="57262" y="69454"/>
                  </a:cubicBezTo>
                  <a:lnTo>
                    <a:pt x="67410" y="76291"/>
                  </a:lnTo>
                  <a:cubicBezTo>
                    <a:pt x="73208" y="80250"/>
                    <a:pt x="81181" y="80250"/>
                    <a:pt x="86618" y="76291"/>
                  </a:cubicBezTo>
                  <a:lnTo>
                    <a:pt x="97128" y="69454"/>
                  </a:lnTo>
                  <a:cubicBezTo>
                    <a:pt x="102202" y="66215"/>
                    <a:pt x="105101" y="60817"/>
                    <a:pt x="105101" y="55059"/>
                  </a:cubicBezTo>
                  <a:lnTo>
                    <a:pt x="105101" y="14035"/>
                  </a:lnTo>
                  <a:cubicBezTo>
                    <a:pt x="105101" y="10436"/>
                    <a:pt x="101839" y="7557"/>
                    <a:pt x="98215" y="7557"/>
                  </a:cubicBezTo>
                  <a:lnTo>
                    <a:pt x="56175" y="7557"/>
                  </a:lnTo>
                  <a:close/>
                  <a:moveTo>
                    <a:pt x="208126" y="0"/>
                  </a:moveTo>
                  <a:lnTo>
                    <a:pt x="249670" y="0"/>
                  </a:lnTo>
                  <a:cubicBezTo>
                    <a:pt x="257618" y="0"/>
                    <a:pt x="264120" y="6118"/>
                    <a:pt x="264120" y="14035"/>
                  </a:cubicBezTo>
                  <a:lnTo>
                    <a:pt x="264120" y="55059"/>
                  </a:lnTo>
                  <a:cubicBezTo>
                    <a:pt x="264120" y="63336"/>
                    <a:pt x="260146" y="70893"/>
                    <a:pt x="253283" y="75571"/>
                  </a:cubicBezTo>
                  <a:lnTo>
                    <a:pt x="243167" y="82049"/>
                  </a:lnTo>
                  <a:lnTo>
                    <a:pt x="295550" y="96803"/>
                  </a:lnTo>
                  <a:cubicBezTo>
                    <a:pt x="301691" y="98963"/>
                    <a:pt x="306026" y="104361"/>
                    <a:pt x="306026" y="110478"/>
                  </a:cubicBezTo>
                  <a:lnTo>
                    <a:pt x="306026" y="211240"/>
                  </a:lnTo>
                  <a:cubicBezTo>
                    <a:pt x="306026" y="223835"/>
                    <a:pt x="296633" y="234271"/>
                    <a:pt x="283989" y="235711"/>
                  </a:cubicBezTo>
                  <a:cubicBezTo>
                    <a:pt x="280016" y="244707"/>
                    <a:pt x="260146" y="249026"/>
                    <a:pt x="241000" y="250465"/>
                  </a:cubicBezTo>
                  <a:cubicBezTo>
                    <a:pt x="238832" y="250465"/>
                    <a:pt x="237387" y="249026"/>
                    <a:pt x="237387" y="246867"/>
                  </a:cubicBezTo>
                  <a:cubicBezTo>
                    <a:pt x="237026" y="245067"/>
                    <a:pt x="238471" y="243268"/>
                    <a:pt x="240639" y="242908"/>
                  </a:cubicBezTo>
                  <a:cubicBezTo>
                    <a:pt x="267010" y="241469"/>
                    <a:pt x="277487" y="234631"/>
                    <a:pt x="277487" y="232112"/>
                  </a:cubicBezTo>
                  <a:lnTo>
                    <a:pt x="277487" y="144665"/>
                  </a:lnTo>
                  <a:cubicBezTo>
                    <a:pt x="277487" y="142506"/>
                    <a:pt x="279293" y="141067"/>
                    <a:pt x="281099" y="141067"/>
                  </a:cubicBezTo>
                  <a:cubicBezTo>
                    <a:pt x="283267" y="141067"/>
                    <a:pt x="285073" y="142506"/>
                    <a:pt x="285073" y="144665"/>
                  </a:cubicBezTo>
                  <a:lnTo>
                    <a:pt x="285073" y="228154"/>
                  </a:lnTo>
                  <a:cubicBezTo>
                    <a:pt x="292660" y="226354"/>
                    <a:pt x="298440" y="219517"/>
                    <a:pt x="298440" y="211240"/>
                  </a:cubicBezTo>
                  <a:lnTo>
                    <a:pt x="298440" y="110478"/>
                  </a:lnTo>
                  <a:cubicBezTo>
                    <a:pt x="298440" y="107599"/>
                    <a:pt x="296633" y="105080"/>
                    <a:pt x="293382" y="104001"/>
                  </a:cubicBezTo>
                  <a:lnTo>
                    <a:pt x="229078" y="85648"/>
                  </a:lnTo>
                  <a:lnTo>
                    <a:pt x="199817" y="93924"/>
                  </a:lnTo>
                  <a:cubicBezTo>
                    <a:pt x="198010" y="94644"/>
                    <a:pt x="195843" y="93205"/>
                    <a:pt x="195482" y="91405"/>
                  </a:cubicBezTo>
                  <a:cubicBezTo>
                    <a:pt x="194759" y="89606"/>
                    <a:pt x="195843" y="87447"/>
                    <a:pt x="198010" y="86727"/>
                  </a:cubicBezTo>
                  <a:lnTo>
                    <a:pt x="214628" y="82049"/>
                  </a:lnTo>
                  <a:lnTo>
                    <a:pt x="204874" y="75571"/>
                  </a:lnTo>
                  <a:cubicBezTo>
                    <a:pt x="197649" y="70893"/>
                    <a:pt x="193675" y="63336"/>
                    <a:pt x="193675" y="55059"/>
                  </a:cubicBezTo>
                  <a:lnTo>
                    <a:pt x="193675" y="14035"/>
                  </a:lnTo>
                  <a:cubicBezTo>
                    <a:pt x="193675" y="6118"/>
                    <a:pt x="200178" y="0"/>
                    <a:pt x="208126" y="0"/>
                  </a:cubicBezTo>
                  <a:close/>
                  <a:moveTo>
                    <a:pt x="56175" y="0"/>
                  </a:moveTo>
                  <a:lnTo>
                    <a:pt x="98215" y="0"/>
                  </a:lnTo>
                  <a:cubicBezTo>
                    <a:pt x="106188" y="0"/>
                    <a:pt x="112349" y="6118"/>
                    <a:pt x="112349" y="14035"/>
                  </a:cubicBezTo>
                  <a:lnTo>
                    <a:pt x="112349" y="55059"/>
                  </a:lnTo>
                  <a:cubicBezTo>
                    <a:pt x="112349" y="63336"/>
                    <a:pt x="108363" y="70893"/>
                    <a:pt x="101477" y="75571"/>
                  </a:cubicBezTo>
                  <a:lnTo>
                    <a:pt x="91329" y="82049"/>
                  </a:lnTo>
                  <a:lnTo>
                    <a:pt x="108363" y="86727"/>
                  </a:lnTo>
                  <a:cubicBezTo>
                    <a:pt x="110175" y="87447"/>
                    <a:pt x="111262" y="89606"/>
                    <a:pt x="110900" y="91405"/>
                  </a:cubicBezTo>
                  <a:cubicBezTo>
                    <a:pt x="110175" y="93205"/>
                    <a:pt x="108000" y="94644"/>
                    <a:pt x="106188" y="93924"/>
                  </a:cubicBezTo>
                  <a:lnTo>
                    <a:pt x="77195" y="85648"/>
                  </a:lnTo>
                  <a:lnTo>
                    <a:pt x="12322" y="104001"/>
                  </a:lnTo>
                  <a:cubicBezTo>
                    <a:pt x="9060" y="105080"/>
                    <a:pt x="7248" y="107599"/>
                    <a:pt x="7248" y="110478"/>
                  </a:cubicBezTo>
                  <a:lnTo>
                    <a:pt x="7248" y="211240"/>
                  </a:lnTo>
                  <a:cubicBezTo>
                    <a:pt x="7248" y="219517"/>
                    <a:pt x="13047" y="226354"/>
                    <a:pt x="20658" y="228154"/>
                  </a:cubicBezTo>
                  <a:lnTo>
                    <a:pt x="20658" y="144665"/>
                  </a:lnTo>
                  <a:cubicBezTo>
                    <a:pt x="20658" y="142506"/>
                    <a:pt x="22470" y="141067"/>
                    <a:pt x="24644" y="141067"/>
                  </a:cubicBezTo>
                  <a:cubicBezTo>
                    <a:pt x="26819" y="141067"/>
                    <a:pt x="28268" y="142506"/>
                    <a:pt x="28268" y="144665"/>
                  </a:cubicBezTo>
                  <a:lnTo>
                    <a:pt x="28268" y="232112"/>
                  </a:lnTo>
                  <a:cubicBezTo>
                    <a:pt x="28268" y="234631"/>
                    <a:pt x="39141" y="241469"/>
                    <a:pt x="65597" y="242908"/>
                  </a:cubicBezTo>
                  <a:cubicBezTo>
                    <a:pt x="67410" y="243268"/>
                    <a:pt x="69222" y="245067"/>
                    <a:pt x="68859" y="246867"/>
                  </a:cubicBezTo>
                  <a:cubicBezTo>
                    <a:pt x="68859" y="249026"/>
                    <a:pt x="67047" y="250465"/>
                    <a:pt x="65235" y="250465"/>
                  </a:cubicBezTo>
                  <a:cubicBezTo>
                    <a:pt x="64873" y="250465"/>
                    <a:pt x="64873" y="250465"/>
                    <a:pt x="64873" y="250465"/>
                  </a:cubicBezTo>
                  <a:cubicBezTo>
                    <a:pt x="46027" y="249026"/>
                    <a:pt x="25731" y="244707"/>
                    <a:pt x="21745" y="235711"/>
                  </a:cubicBezTo>
                  <a:cubicBezTo>
                    <a:pt x="9423" y="234271"/>
                    <a:pt x="0" y="223835"/>
                    <a:pt x="0" y="211240"/>
                  </a:cubicBezTo>
                  <a:lnTo>
                    <a:pt x="0" y="110478"/>
                  </a:lnTo>
                  <a:cubicBezTo>
                    <a:pt x="0" y="104361"/>
                    <a:pt x="3986" y="98963"/>
                    <a:pt x="10147" y="96803"/>
                  </a:cubicBezTo>
                  <a:lnTo>
                    <a:pt x="63060" y="82049"/>
                  </a:lnTo>
                  <a:lnTo>
                    <a:pt x="52913" y="75571"/>
                  </a:lnTo>
                  <a:cubicBezTo>
                    <a:pt x="46027" y="70893"/>
                    <a:pt x="41678" y="63336"/>
                    <a:pt x="41678" y="55059"/>
                  </a:cubicBezTo>
                  <a:lnTo>
                    <a:pt x="41678" y="14035"/>
                  </a:lnTo>
                  <a:cubicBezTo>
                    <a:pt x="41678" y="6118"/>
                    <a:pt x="48201" y="0"/>
                    <a:pt x="56175" y="0"/>
                  </a:cubicBezTo>
                  <a:close/>
                </a:path>
              </a:pathLst>
            </a:custGeom>
            <a:solidFill>
              <a:schemeClr val="bg1"/>
            </a:solidFill>
            <a:ln w="3175" cap="flat">
              <a:solidFill>
                <a:schemeClr val="bg1"/>
              </a:solidFill>
              <a:prstDash val="solid"/>
              <a:miter/>
            </a:ln>
            <a:effectLst/>
          </p:spPr>
          <p:txBody>
            <a:bodyPr wrap="square" anchor="ctr">
              <a:noAutofit/>
            </a:bodyPr>
            <a:lstStyle/>
            <a:p>
              <a:endParaRPr lang="en-US" sz="900">
                <a:latin typeface="Verdana" panose="020B0604030504040204" pitchFamily="34" charset="0"/>
                <a:ea typeface="Verdana" panose="020B0604030504040204" pitchFamily="34" charset="0"/>
              </a:endParaRPr>
            </a:p>
          </p:txBody>
        </p:sp>
      </p:grpSp>
      <p:sp>
        <p:nvSpPr>
          <p:cNvPr id="5" name="Freeform 7">
            <a:extLst>
              <a:ext uri="{FF2B5EF4-FFF2-40B4-BE49-F238E27FC236}">
                <a16:creationId xmlns:a16="http://schemas.microsoft.com/office/drawing/2014/main" id="{A76D8DFC-19A9-9F39-B7B0-9E70DA23DD95}"/>
              </a:ext>
            </a:extLst>
          </p:cNvPr>
          <p:cNvSpPr>
            <a:spLocks/>
          </p:cNvSpPr>
          <p:nvPr/>
        </p:nvSpPr>
        <p:spPr bwMode="auto">
          <a:xfrm>
            <a:off x="9863886" y="1166042"/>
            <a:ext cx="1367468" cy="1367468"/>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chemeClr val="accent3">
              <a:lumMod val="40000"/>
              <a:lumOff val="60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prstClr val="black"/>
              </a:solidFill>
              <a:effectLst/>
              <a:uLnTx/>
              <a:uFillTx/>
              <a:latin typeface="Lato Light" panose="020F0502020204030203" pitchFamily="34" charset="0"/>
            </a:endParaRPr>
          </a:p>
        </p:txBody>
      </p:sp>
      <p:grpSp>
        <p:nvGrpSpPr>
          <p:cNvPr id="16" name="Group 15">
            <a:extLst>
              <a:ext uri="{FF2B5EF4-FFF2-40B4-BE49-F238E27FC236}">
                <a16:creationId xmlns:a16="http://schemas.microsoft.com/office/drawing/2014/main" id="{E3319FC7-CB5E-8C85-799C-AA125CE72485}"/>
              </a:ext>
            </a:extLst>
          </p:cNvPr>
          <p:cNvGrpSpPr/>
          <p:nvPr/>
        </p:nvGrpSpPr>
        <p:grpSpPr>
          <a:xfrm>
            <a:off x="10037520" y="1350230"/>
            <a:ext cx="971147" cy="971147"/>
            <a:chOff x="377527" y="5071165"/>
            <a:chExt cx="971147" cy="971147"/>
          </a:xfrm>
        </p:grpSpPr>
        <p:sp>
          <p:nvSpPr>
            <p:cNvPr id="6" name="Freeform 8">
              <a:extLst>
                <a:ext uri="{FF2B5EF4-FFF2-40B4-BE49-F238E27FC236}">
                  <a16:creationId xmlns:a16="http://schemas.microsoft.com/office/drawing/2014/main" id="{7CE8B95D-7E78-470A-404D-21DB96683AA9}"/>
                </a:ext>
              </a:extLst>
            </p:cNvPr>
            <p:cNvSpPr>
              <a:spLocks/>
            </p:cNvSpPr>
            <p:nvPr/>
          </p:nvSpPr>
          <p:spPr bwMode="auto">
            <a:xfrm>
              <a:off x="377527" y="5071165"/>
              <a:ext cx="971147" cy="971147"/>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rgbClr val="E0EF98"/>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532" b="0" i="0" u="none" strike="noStrike" kern="0" cap="none" spc="0" normalizeH="0" baseline="0" noProof="0">
                <a:ln>
                  <a:noFill/>
                </a:ln>
                <a:solidFill>
                  <a:prstClr val="black"/>
                </a:solidFill>
                <a:effectLst/>
                <a:uLnTx/>
                <a:uFillTx/>
                <a:latin typeface="Lato Light" panose="020F0502020204030203" pitchFamily="34" charset="0"/>
              </a:endParaRPr>
            </a:p>
          </p:txBody>
        </p:sp>
        <p:pic>
          <p:nvPicPr>
            <p:cNvPr id="7" name="Graphic 6" descr="Document with solid fill">
              <a:extLst>
                <a:ext uri="{FF2B5EF4-FFF2-40B4-BE49-F238E27FC236}">
                  <a16:creationId xmlns:a16="http://schemas.microsoft.com/office/drawing/2014/main" id="{6C9CCD4C-7A2B-FED0-B4CC-E39650BC24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279" y="5296952"/>
              <a:ext cx="496907" cy="496907"/>
            </a:xfrm>
            <a:prstGeom prst="rect">
              <a:avLst/>
            </a:prstGeom>
            <a:effectLst/>
          </p:spPr>
        </p:pic>
      </p:grpSp>
      <p:pic>
        <p:nvPicPr>
          <p:cNvPr id="10" name="Graphic 9" descr="Document with solid fill">
            <a:extLst>
              <a:ext uri="{FF2B5EF4-FFF2-40B4-BE49-F238E27FC236}">
                <a16:creationId xmlns:a16="http://schemas.microsoft.com/office/drawing/2014/main" id="{8698FB2D-CD39-3BD4-B66E-254D665E3B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57206" y="3725599"/>
            <a:ext cx="496907" cy="496907"/>
          </a:xfrm>
          <a:prstGeom prst="rect">
            <a:avLst/>
          </a:prstGeom>
          <a:effectLst/>
        </p:spPr>
      </p:pic>
      <p:pic>
        <p:nvPicPr>
          <p:cNvPr id="14" name="Graphic 13" descr="Document with solid fill">
            <a:extLst>
              <a:ext uri="{FF2B5EF4-FFF2-40B4-BE49-F238E27FC236}">
                <a16:creationId xmlns:a16="http://schemas.microsoft.com/office/drawing/2014/main" id="{A0D86D04-0DBB-1880-B280-7301E8B0FD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88693" y="3618851"/>
            <a:ext cx="496907" cy="496907"/>
          </a:xfrm>
          <a:prstGeom prst="rect">
            <a:avLst/>
          </a:prstGeom>
          <a:effectLst/>
        </p:spPr>
      </p:pic>
      <p:grpSp>
        <p:nvGrpSpPr>
          <p:cNvPr id="29" name="Group 28">
            <a:extLst>
              <a:ext uri="{FF2B5EF4-FFF2-40B4-BE49-F238E27FC236}">
                <a16:creationId xmlns:a16="http://schemas.microsoft.com/office/drawing/2014/main" id="{9800555A-A4CE-B6DB-2C87-8774520453DA}"/>
              </a:ext>
            </a:extLst>
          </p:cNvPr>
          <p:cNvGrpSpPr/>
          <p:nvPr/>
        </p:nvGrpSpPr>
        <p:grpSpPr>
          <a:xfrm>
            <a:off x="10037520" y="3663785"/>
            <a:ext cx="1367468" cy="1367467"/>
            <a:chOff x="255181" y="1302343"/>
            <a:chExt cx="1367468" cy="1367467"/>
          </a:xfrm>
          <a:solidFill>
            <a:srgbClr val="E0EF98"/>
          </a:solidFill>
        </p:grpSpPr>
        <p:sp>
          <p:nvSpPr>
            <p:cNvPr id="30" name="Freeform 2">
              <a:extLst>
                <a:ext uri="{FF2B5EF4-FFF2-40B4-BE49-F238E27FC236}">
                  <a16:creationId xmlns:a16="http://schemas.microsoft.com/office/drawing/2014/main" id="{F745B71D-0A73-A9A2-2F48-ECB5F6F2D002}"/>
                </a:ext>
              </a:extLst>
            </p:cNvPr>
            <p:cNvSpPr>
              <a:spLocks noChangeArrowheads="1"/>
            </p:cNvSpPr>
            <p:nvPr/>
          </p:nvSpPr>
          <p:spPr bwMode="auto">
            <a:xfrm>
              <a:off x="255181" y="1302343"/>
              <a:ext cx="1367468" cy="1367467"/>
            </a:xfrm>
            <a:custGeom>
              <a:avLst/>
              <a:gdLst>
                <a:gd name="T0" fmla="*/ 1842 w 3684"/>
                <a:gd name="T1" fmla="*/ 3683 h 3684"/>
                <a:gd name="T2" fmla="*/ 0 w 3684"/>
                <a:gd name="T3" fmla="*/ 1842 h 3684"/>
                <a:gd name="T4" fmla="*/ 1842 w 3684"/>
                <a:gd name="T5" fmla="*/ 0 h 3684"/>
                <a:gd name="T6" fmla="*/ 3683 w 3684"/>
                <a:gd name="T7" fmla="*/ 1842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2"/>
                  </a:lnTo>
                  <a:lnTo>
                    <a:pt x="1842" y="0"/>
                  </a:lnTo>
                  <a:lnTo>
                    <a:pt x="3683" y="1842"/>
                  </a:lnTo>
                  <a:lnTo>
                    <a:pt x="1842" y="3683"/>
                  </a:lnTo>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31" name="Freeform 3">
              <a:extLst>
                <a:ext uri="{FF2B5EF4-FFF2-40B4-BE49-F238E27FC236}">
                  <a16:creationId xmlns:a16="http://schemas.microsoft.com/office/drawing/2014/main" id="{1213C08D-F168-64C6-060C-4FFB9C57954C}"/>
                </a:ext>
              </a:extLst>
            </p:cNvPr>
            <p:cNvSpPr>
              <a:spLocks noChangeArrowheads="1"/>
            </p:cNvSpPr>
            <p:nvPr/>
          </p:nvSpPr>
          <p:spPr bwMode="auto">
            <a:xfrm>
              <a:off x="453341" y="1500502"/>
              <a:ext cx="971147" cy="971148"/>
            </a:xfrm>
            <a:custGeom>
              <a:avLst/>
              <a:gdLst>
                <a:gd name="T0" fmla="*/ 1308 w 2616"/>
                <a:gd name="T1" fmla="*/ 2616 h 2617"/>
                <a:gd name="T2" fmla="*/ 0 w 2616"/>
                <a:gd name="T3" fmla="*/ 1309 h 2617"/>
                <a:gd name="T4" fmla="*/ 1308 w 2616"/>
                <a:gd name="T5" fmla="*/ 0 h 2617"/>
                <a:gd name="T6" fmla="*/ 2615 w 2616"/>
                <a:gd name="T7" fmla="*/ 1309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9"/>
                  </a:lnTo>
                  <a:lnTo>
                    <a:pt x="1308" y="0"/>
                  </a:lnTo>
                  <a:lnTo>
                    <a:pt x="2615" y="1309"/>
                  </a:lnTo>
                  <a:lnTo>
                    <a:pt x="1308" y="2616"/>
                  </a:lnTo>
                </a:path>
              </a:pathLst>
            </a:custGeom>
            <a:grpFill/>
            <a:ln w="12700" cap="flat">
              <a:noFill/>
              <a:miter lim="400000"/>
            </a:ln>
            <a:effectLst/>
          </p:spPr>
          <p:txBody>
            <a:bodyPr wrap="square" lIns="35719" tIns="35719" rIns="35719" bIns="3571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532" b="0" i="0" u="none" strike="noStrike" kern="0" cap="none" spc="0" normalizeH="0" baseline="0" noProof="0">
                <a:ln>
                  <a:noFill/>
                </a:ln>
                <a:solidFill>
                  <a:prstClr val="black"/>
                </a:solidFill>
                <a:effectLst/>
                <a:uLnTx/>
                <a:uFillTx/>
                <a:latin typeface="Lato Light" panose="020F0502020204030203" pitchFamily="34" charset="0"/>
              </a:endParaRPr>
            </a:p>
          </p:txBody>
        </p:sp>
        <p:pic>
          <p:nvPicPr>
            <p:cNvPr id="32" name="Graphic 31" descr="Coins outline">
              <a:extLst>
                <a:ext uri="{FF2B5EF4-FFF2-40B4-BE49-F238E27FC236}">
                  <a16:creationId xmlns:a16="http://schemas.microsoft.com/office/drawing/2014/main" id="{575536A0-C71B-AB75-DED7-D8B42CA5AD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3810" y="1630018"/>
              <a:ext cx="698332" cy="598755"/>
            </a:xfrm>
            <a:prstGeom prst="rect">
              <a:avLst/>
            </a:prstGeom>
            <a:effectLst/>
          </p:spPr>
        </p:pic>
      </p:grpSp>
    </p:spTree>
    <p:extLst>
      <p:ext uri="{BB962C8B-B14F-4D97-AF65-F5344CB8AC3E}">
        <p14:creationId xmlns:p14="http://schemas.microsoft.com/office/powerpoint/2010/main" val="379630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080C5-696F-C76D-272B-154A2D904506}"/>
            </a:ext>
          </a:extLst>
        </p:cNvPr>
        <p:cNvGrpSpPr/>
        <p:nvPr/>
      </p:nvGrpSpPr>
      <p:grpSpPr>
        <a:xfrm>
          <a:off x="0" y="0"/>
          <a:ext cx="0" cy="0"/>
          <a:chOff x="0" y="0"/>
          <a:chExt cx="0" cy="0"/>
        </a:xfrm>
      </p:grpSpPr>
      <p:sp>
        <p:nvSpPr>
          <p:cNvPr id="13316" name="Slide Number Placeholder 5">
            <a:extLst>
              <a:ext uri="{FF2B5EF4-FFF2-40B4-BE49-F238E27FC236}">
                <a16:creationId xmlns:a16="http://schemas.microsoft.com/office/drawing/2014/main" id="{EAE4A92F-8E2F-9652-0D8D-7DA12D4EFC4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6</a:t>
            </a:fld>
            <a:endParaRPr lang="en-US" altLang="en-US" sz="1000">
              <a:solidFill>
                <a:srgbClr val="898989"/>
              </a:solidFill>
              <a:latin typeface="Verdana" panose="020B0604030504040204" pitchFamily="34" charset="0"/>
            </a:endParaRPr>
          </a:p>
        </p:txBody>
      </p:sp>
      <p:pic>
        <p:nvPicPr>
          <p:cNvPr id="10" name="Graphic 9" descr="Document with solid fill">
            <a:extLst>
              <a:ext uri="{FF2B5EF4-FFF2-40B4-BE49-F238E27FC236}">
                <a16:creationId xmlns:a16="http://schemas.microsoft.com/office/drawing/2014/main" id="{7284491B-E522-AE81-C245-A9FF6C1B98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206" y="3725599"/>
            <a:ext cx="496907" cy="496907"/>
          </a:xfrm>
          <a:prstGeom prst="rect">
            <a:avLst/>
          </a:prstGeom>
          <a:effectLst/>
        </p:spPr>
      </p:pic>
      <p:pic>
        <p:nvPicPr>
          <p:cNvPr id="14" name="Graphic 13" descr="Document with solid fill">
            <a:extLst>
              <a:ext uri="{FF2B5EF4-FFF2-40B4-BE49-F238E27FC236}">
                <a16:creationId xmlns:a16="http://schemas.microsoft.com/office/drawing/2014/main" id="{8654AA4D-9C65-F163-8E05-8F087F178A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8693" y="3618851"/>
            <a:ext cx="496907" cy="496907"/>
          </a:xfrm>
          <a:prstGeom prst="rect">
            <a:avLst/>
          </a:prstGeom>
          <a:effectLst/>
        </p:spPr>
      </p:pic>
      <p:sp>
        <p:nvSpPr>
          <p:cNvPr id="8" name="Shape 19597">
            <a:extLst>
              <a:ext uri="{FF2B5EF4-FFF2-40B4-BE49-F238E27FC236}">
                <a16:creationId xmlns:a16="http://schemas.microsoft.com/office/drawing/2014/main" id="{E403C379-9BAE-D7EE-7C71-65F1CE627792}"/>
              </a:ext>
            </a:extLst>
          </p:cNvPr>
          <p:cNvSpPr/>
          <p:nvPr/>
        </p:nvSpPr>
        <p:spPr>
          <a:xfrm>
            <a:off x="6451154" y="2001139"/>
            <a:ext cx="2448618" cy="2194168"/>
          </a:xfrm>
          <a:prstGeom prst="diamond">
            <a:avLst/>
          </a:prstGeom>
          <a:solidFill>
            <a:srgbClr val="547DC7"/>
          </a:solidFill>
          <a:ln w="12700" cap="flat">
            <a:noFill/>
            <a:miter lim="400000"/>
          </a:ln>
          <a:effectLst/>
        </p:spPr>
        <p:txBody>
          <a:bodyPr wrap="square" lIns="0" tIns="0" rIns="0" bIns="0" numCol="1" anchor="t">
            <a:noAutofit/>
          </a:bodyPr>
          <a:lstStyle/>
          <a:p>
            <a:endParaRPr sz="2532">
              <a:latin typeface="Verdana" panose="020B0604030504040204" pitchFamily="34" charset="0"/>
              <a:ea typeface="Verdana" panose="020B0604030504040204" pitchFamily="34" charset="0"/>
            </a:endParaRPr>
          </a:p>
        </p:txBody>
      </p:sp>
      <p:grpSp>
        <p:nvGrpSpPr>
          <p:cNvPr id="9" name="Group 8">
            <a:extLst>
              <a:ext uri="{FF2B5EF4-FFF2-40B4-BE49-F238E27FC236}">
                <a16:creationId xmlns:a16="http://schemas.microsoft.com/office/drawing/2014/main" id="{50B24841-068A-CD1C-6BAE-F836F2D96DED}"/>
              </a:ext>
            </a:extLst>
          </p:cNvPr>
          <p:cNvGrpSpPr/>
          <p:nvPr/>
        </p:nvGrpSpPr>
        <p:grpSpPr>
          <a:xfrm>
            <a:off x="2207392" y="2019247"/>
            <a:ext cx="2448617" cy="2194168"/>
            <a:chOff x="2716762" y="2524281"/>
            <a:chExt cx="2448617" cy="2194168"/>
          </a:xfrm>
        </p:grpSpPr>
        <p:sp>
          <p:nvSpPr>
            <p:cNvPr id="11" name="Shape 19591">
              <a:extLst>
                <a:ext uri="{FF2B5EF4-FFF2-40B4-BE49-F238E27FC236}">
                  <a16:creationId xmlns:a16="http://schemas.microsoft.com/office/drawing/2014/main" id="{0553C683-10DD-3A1A-4760-5E3BDC73BE11}"/>
                </a:ext>
              </a:extLst>
            </p:cNvPr>
            <p:cNvSpPr/>
            <p:nvPr/>
          </p:nvSpPr>
          <p:spPr>
            <a:xfrm>
              <a:off x="2716762" y="2524281"/>
              <a:ext cx="2448617" cy="2194168"/>
            </a:xfrm>
            <a:prstGeom prst="diamond">
              <a:avLst/>
            </a:prstGeom>
            <a:solidFill>
              <a:srgbClr val="A5A5A5"/>
            </a:solidFill>
            <a:ln/>
            <a:effectLst/>
          </p:spPr>
          <p:style>
            <a:lnRef idx="0">
              <a:schemeClr val="accent4"/>
            </a:lnRef>
            <a:fillRef idx="3">
              <a:schemeClr val="accent4"/>
            </a:fillRef>
            <a:effectRef idx="3">
              <a:schemeClr val="accent4"/>
            </a:effectRef>
            <a:fontRef idx="minor">
              <a:schemeClr val="lt1"/>
            </a:fontRef>
          </p:style>
          <p:txBody>
            <a:bodyPr vert="horz" wrap="square" lIns="91416" tIns="45708" rIns="91416" bIns="45708" numCol="1" anchor="t" anchorCtr="0" compatLnSpc="1">
              <a:prstTxWarp prst="textNoShape">
                <a:avLst/>
              </a:prstTxWarp>
            </a:bodyPr>
            <a:lstStyle/>
            <a:p>
              <a:endParaRPr sz="3599">
                <a:solidFill>
                  <a:schemeClr val="lt1"/>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B622DEF9-0E18-81A5-ACDB-0F9C3B3D825C}"/>
                </a:ext>
              </a:extLst>
            </p:cNvPr>
            <p:cNvSpPr txBox="1"/>
            <p:nvPr/>
          </p:nvSpPr>
          <p:spPr>
            <a:xfrm>
              <a:off x="2983042" y="3884433"/>
              <a:ext cx="1840467" cy="369332"/>
            </a:xfrm>
            <a:prstGeom prst="rect">
              <a:avLst/>
            </a:prstGeom>
            <a:noFill/>
          </p:spPr>
          <p:txBody>
            <a:bodyPr wrap="square" rtlCol="0" anchor="b">
              <a:spAutoFit/>
            </a:bodyPr>
            <a:lstStyle>
              <a:defPPr>
                <a:defRPr lang="lv-LV"/>
              </a:defPPr>
              <a:lvl1pPr algn="ctr">
                <a:defRPr sz="2000" b="1">
                  <a:solidFill>
                    <a:schemeClr val="tx2"/>
                  </a:solidFill>
                  <a:latin typeface="Poppins" pitchFamily="2" charset="77"/>
                  <a:ea typeface="Lato Light" panose="020F0502020204030203" pitchFamily="34" charset="0"/>
                  <a:cs typeface="Poppins" pitchFamily="2" charset="77"/>
                </a:defRPr>
              </a:lvl1pPr>
            </a:lstStyle>
            <a:p>
              <a:r>
                <a:rPr lang="lv-LV" sz="1800">
                  <a:solidFill>
                    <a:srgbClr val="ADADAD"/>
                  </a:solidFill>
                  <a:latin typeface="Verdana" panose="020B0604030504040204" pitchFamily="34" charset="0"/>
                  <a:ea typeface="Verdana" panose="020B0604030504040204" pitchFamily="34" charset="0"/>
                </a:rPr>
                <a:t>2. </a:t>
              </a:r>
              <a:endParaRPr lang="en-US" sz="1800">
                <a:solidFill>
                  <a:srgbClr val="ADADAD"/>
                </a:solidFill>
                <a:latin typeface="Verdana" panose="020B0604030504040204" pitchFamily="34" charset="0"/>
                <a:ea typeface="Verdana" panose="020B0604030504040204" pitchFamily="34" charset="0"/>
              </a:endParaRPr>
            </a:p>
          </p:txBody>
        </p:sp>
      </p:grpSp>
      <p:grpSp>
        <p:nvGrpSpPr>
          <p:cNvPr id="13" name="Group 12">
            <a:extLst>
              <a:ext uri="{FF2B5EF4-FFF2-40B4-BE49-F238E27FC236}">
                <a16:creationId xmlns:a16="http://schemas.microsoft.com/office/drawing/2014/main" id="{B5002B59-3F69-A5D3-1E79-820FF57C1D92}"/>
              </a:ext>
            </a:extLst>
          </p:cNvPr>
          <p:cNvGrpSpPr/>
          <p:nvPr/>
        </p:nvGrpSpPr>
        <p:grpSpPr>
          <a:xfrm>
            <a:off x="7069390" y="2201101"/>
            <a:ext cx="1840467" cy="1004269"/>
            <a:chOff x="7226117" y="3194292"/>
            <a:chExt cx="1840467" cy="1004269"/>
          </a:xfrm>
        </p:grpSpPr>
        <p:sp>
          <p:nvSpPr>
            <p:cNvPr id="20" name="TextBox 19">
              <a:extLst>
                <a:ext uri="{FF2B5EF4-FFF2-40B4-BE49-F238E27FC236}">
                  <a16:creationId xmlns:a16="http://schemas.microsoft.com/office/drawing/2014/main" id="{3CBFC40B-F662-2D84-03F8-91C1BCE19B51}"/>
                </a:ext>
              </a:extLst>
            </p:cNvPr>
            <p:cNvSpPr txBox="1"/>
            <p:nvPr/>
          </p:nvSpPr>
          <p:spPr>
            <a:xfrm>
              <a:off x="7226117" y="3829229"/>
              <a:ext cx="1840467" cy="369332"/>
            </a:xfrm>
            <a:prstGeom prst="rect">
              <a:avLst/>
            </a:prstGeom>
            <a:noFill/>
          </p:spPr>
          <p:txBody>
            <a:bodyPr wrap="square" rtlCol="0" anchor="b">
              <a:spAutoFit/>
            </a:bodyPr>
            <a:lstStyle>
              <a:defPPr>
                <a:defRPr lang="lv-LV"/>
              </a:defPPr>
              <a:lvl1pPr algn="ctr">
                <a:defRPr sz="2000" b="1">
                  <a:solidFill>
                    <a:schemeClr val="tx2"/>
                  </a:solidFill>
                  <a:latin typeface="Poppins" pitchFamily="2" charset="77"/>
                  <a:ea typeface="Lato Light" panose="020F0502020204030203" pitchFamily="34" charset="0"/>
                  <a:cs typeface="Poppins" pitchFamily="2" charset="77"/>
                </a:defRPr>
              </a:lvl1pPr>
            </a:lstStyle>
            <a:p>
              <a:r>
                <a:rPr lang="lv-LV" sz="1800">
                  <a:solidFill>
                    <a:srgbClr val="547DC7"/>
                  </a:solidFill>
                  <a:latin typeface="Verdana" panose="020B0604030504040204" pitchFamily="34" charset="0"/>
                  <a:ea typeface="Verdana" panose="020B0604030504040204" pitchFamily="34" charset="0"/>
                </a:rPr>
                <a:t>4. s</a:t>
              </a:r>
              <a:endParaRPr lang="en-US" sz="1800">
                <a:solidFill>
                  <a:srgbClr val="547DC7"/>
                </a:solidFill>
                <a:latin typeface="Verdana" panose="020B0604030504040204" pitchFamily="34" charset="0"/>
                <a:ea typeface="Verdana" panose="020B0604030504040204" pitchFamily="34" charset="0"/>
              </a:endParaRPr>
            </a:p>
          </p:txBody>
        </p:sp>
        <p:pic>
          <p:nvPicPr>
            <p:cNvPr id="21" name="Graphic 20" descr="Solar Panels outline">
              <a:extLst>
                <a:ext uri="{FF2B5EF4-FFF2-40B4-BE49-F238E27FC236}">
                  <a16:creationId xmlns:a16="http://schemas.microsoft.com/office/drawing/2014/main" id="{1D028C47-49FF-242E-D55C-620DF1840E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43478" y="3194292"/>
              <a:ext cx="763595" cy="716440"/>
            </a:xfrm>
            <a:prstGeom prst="rect">
              <a:avLst/>
            </a:prstGeom>
            <a:effectLst/>
          </p:spPr>
        </p:pic>
      </p:grpSp>
      <p:grpSp>
        <p:nvGrpSpPr>
          <p:cNvPr id="25" name="Group 24">
            <a:extLst>
              <a:ext uri="{FF2B5EF4-FFF2-40B4-BE49-F238E27FC236}">
                <a16:creationId xmlns:a16="http://schemas.microsoft.com/office/drawing/2014/main" id="{A452FF51-5046-7245-A458-BDCC7BBB6D41}"/>
              </a:ext>
            </a:extLst>
          </p:cNvPr>
          <p:cNvGrpSpPr/>
          <p:nvPr/>
        </p:nvGrpSpPr>
        <p:grpSpPr>
          <a:xfrm>
            <a:off x="164526" y="2019247"/>
            <a:ext cx="7397017" cy="2194168"/>
            <a:chOff x="680651" y="2524281"/>
            <a:chExt cx="7397017" cy="2194168"/>
          </a:xfrm>
        </p:grpSpPr>
        <p:sp>
          <p:nvSpPr>
            <p:cNvPr id="37" name="Shape 19588">
              <a:extLst>
                <a:ext uri="{FF2B5EF4-FFF2-40B4-BE49-F238E27FC236}">
                  <a16:creationId xmlns:a16="http://schemas.microsoft.com/office/drawing/2014/main" id="{C68CC6D5-FFA0-CB63-4614-5AF09664A06A}"/>
                </a:ext>
              </a:extLst>
            </p:cNvPr>
            <p:cNvSpPr/>
            <p:nvPr/>
          </p:nvSpPr>
          <p:spPr>
            <a:xfrm>
              <a:off x="680651" y="2524281"/>
              <a:ext cx="2448356" cy="2194168"/>
            </a:xfrm>
            <a:prstGeom prst="diamond">
              <a:avLst/>
            </a:prstGeom>
            <a:solidFill>
              <a:srgbClr val="FCC317"/>
            </a:solidFill>
            <a:ln w="12700" cap="flat">
              <a:noFill/>
              <a:miter lim="400000"/>
            </a:ln>
            <a:effectLst/>
          </p:spPr>
          <p:txBody>
            <a:bodyPr wrap="square" lIns="0" tIns="0" rIns="0" bIns="0" numCol="1" anchor="t">
              <a:noAutofit/>
            </a:bodyPr>
            <a:lstStyle/>
            <a:p>
              <a:endParaRPr sz="2532">
                <a:latin typeface="Verdana" panose="020B0604030504040204" pitchFamily="34" charset="0"/>
                <a:ea typeface="Verdana" panose="020B0604030504040204" pitchFamily="34" charset="0"/>
              </a:endParaRPr>
            </a:p>
          </p:txBody>
        </p:sp>
        <p:pic>
          <p:nvPicPr>
            <p:cNvPr id="39" name="Graphic 38" descr="Connected outline">
              <a:extLst>
                <a:ext uri="{FF2B5EF4-FFF2-40B4-BE49-F238E27FC236}">
                  <a16:creationId xmlns:a16="http://schemas.microsoft.com/office/drawing/2014/main" id="{19F9C278-DD60-AA0A-A464-07693026FF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98248" y="3233648"/>
              <a:ext cx="763595" cy="716440"/>
            </a:xfrm>
            <a:prstGeom prst="rect">
              <a:avLst/>
            </a:prstGeom>
            <a:effectLst/>
          </p:spPr>
        </p:pic>
        <p:pic>
          <p:nvPicPr>
            <p:cNvPr id="40" name="Graphic 39" descr="Connected outline">
              <a:extLst>
                <a:ext uri="{FF2B5EF4-FFF2-40B4-BE49-F238E27FC236}">
                  <a16:creationId xmlns:a16="http://schemas.microsoft.com/office/drawing/2014/main" id="{27331A50-0D75-0400-3E3C-78C5AAE278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14073" y="3233648"/>
              <a:ext cx="763595" cy="716440"/>
            </a:xfrm>
            <a:prstGeom prst="rect">
              <a:avLst/>
            </a:prstGeom>
            <a:effectLst/>
          </p:spPr>
        </p:pic>
      </p:grpSp>
      <p:grpSp>
        <p:nvGrpSpPr>
          <p:cNvPr id="41" name="Group 40">
            <a:extLst>
              <a:ext uri="{FF2B5EF4-FFF2-40B4-BE49-F238E27FC236}">
                <a16:creationId xmlns:a16="http://schemas.microsoft.com/office/drawing/2014/main" id="{30B55847-FB14-5A6F-5174-3113E22E0291}"/>
              </a:ext>
            </a:extLst>
          </p:cNvPr>
          <p:cNvGrpSpPr/>
          <p:nvPr/>
        </p:nvGrpSpPr>
        <p:grpSpPr>
          <a:xfrm>
            <a:off x="4283506" y="2019247"/>
            <a:ext cx="2448617" cy="2194168"/>
            <a:chOff x="4718667" y="2535954"/>
            <a:chExt cx="2448617" cy="2194168"/>
          </a:xfrm>
        </p:grpSpPr>
        <p:sp>
          <p:nvSpPr>
            <p:cNvPr id="42" name="Shape 19594">
              <a:extLst>
                <a:ext uri="{FF2B5EF4-FFF2-40B4-BE49-F238E27FC236}">
                  <a16:creationId xmlns:a16="http://schemas.microsoft.com/office/drawing/2014/main" id="{2E5188BF-C75D-178A-ED73-457F525B7C10}"/>
                </a:ext>
              </a:extLst>
            </p:cNvPr>
            <p:cNvSpPr/>
            <p:nvPr/>
          </p:nvSpPr>
          <p:spPr>
            <a:xfrm>
              <a:off x="4718667" y="2535954"/>
              <a:ext cx="2448617" cy="2194168"/>
            </a:xfrm>
            <a:prstGeom prst="diamond">
              <a:avLst/>
            </a:prstGeom>
            <a:solidFill>
              <a:srgbClr val="EC8844"/>
            </a:solidFill>
            <a:ln w="12700" cap="flat">
              <a:noFill/>
              <a:miter lim="400000"/>
            </a:ln>
            <a:effectLst/>
          </p:spPr>
          <p:txBody>
            <a:bodyPr wrap="square" lIns="0" tIns="0" rIns="0" bIns="0" numCol="1" anchor="t">
              <a:noAutofit/>
            </a:bodyPr>
            <a:lstStyle/>
            <a:p>
              <a:endParaRPr sz="2532">
                <a:latin typeface="Verdana" panose="020B0604030504040204" pitchFamily="34" charset="0"/>
                <a:ea typeface="Verdana" panose="020B0604030504040204" pitchFamily="34" charset="0"/>
              </a:endParaRPr>
            </a:p>
          </p:txBody>
        </p:sp>
        <p:sp>
          <p:nvSpPr>
            <p:cNvPr id="43" name="TextBox 42">
              <a:extLst>
                <a:ext uri="{FF2B5EF4-FFF2-40B4-BE49-F238E27FC236}">
                  <a16:creationId xmlns:a16="http://schemas.microsoft.com/office/drawing/2014/main" id="{074EAAE3-5F5D-DE5B-CA0C-21A87AD635C9}"/>
                </a:ext>
              </a:extLst>
            </p:cNvPr>
            <p:cNvSpPr txBox="1"/>
            <p:nvPr/>
          </p:nvSpPr>
          <p:spPr>
            <a:xfrm>
              <a:off x="4926786" y="3885128"/>
              <a:ext cx="1840467" cy="369332"/>
            </a:xfrm>
            <a:prstGeom prst="rect">
              <a:avLst/>
            </a:prstGeom>
            <a:noFill/>
          </p:spPr>
          <p:txBody>
            <a:bodyPr wrap="square" rtlCol="0" anchor="b">
              <a:spAutoFit/>
            </a:bodyPr>
            <a:lstStyle>
              <a:defPPr>
                <a:defRPr lang="lv-LV"/>
              </a:defPPr>
              <a:lvl1pPr algn="ctr">
                <a:defRPr sz="2000" b="1">
                  <a:solidFill>
                    <a:schemeClr val="tx2"/>
                  </a:solidFill>
                  <a:latin typeface="Poppins" pitchFamily="2" charset="77"/>
                  <a:ea typeface="Lato Light" panose="020F0502020204030203" pitchFamily="34" charset="0"/>
                  <a:cs typeface="Poppins" pitchFamily="2" charset="77"/>
                </a:defRPr>
              </a:lvl1pPr>
            </a:lstStyle>
            <a:p>
              <a:r>
                <a:rPr lang="lv-LV" sz="1800">
                  <a:solidFill>
                    <a:srgbClr val="EC8844"/>
                  </a:solidFill>
                  <a:latin typeface="Verdana" panose="020B0604030504040204" pitchFamily="34" charset="0"/>
                  <a:ea typeface="Verdana" panose="020B0604030504040204" pitchFamily="34" charset="0"/>
                </a:rPr>
                <a:t>3. </a:t>
              </a:r>
              <a:endParaRPr lang="en-US" sz="1800">
                <a:solidFill>
                  <a:srgbClr val="EC8844"/>
                </a:solidFill>
                <a:latin typeface="Verdana" panose="020B0604030504040204" pitchFamily="34" charset="0"/>
                <a:ea typeface="Verdana" panose="020B0604030504040204" pitchFamily="34" charset="0"/>
              </a:endParaRPr>
            </a:p>
          </p:txBody>
        </p:sp>
        <p:pic>
          <p:nvPicPr>
            <p:cNvPr id="44" name="Graphic 43" descr="Fire outline">
              <a:extLst>
                <a:ext uri="{FF2B5EF4-FFF2-40B4-BE49-F238E27FC236}">
                  <a16:creationId xmlns:a16="http://schemas.microsoft.com/office/drawing/2014/main" id="{D2D885A5-260E-8ECB-5135-E5DE6DDEBE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57026" y="3153068"/>
              <a:ext cx="716440" cy="716439"/>
            </a:xfrm>
            <a:prstGeom prst="rect">
              <a:avLst/>
            </a:prstGeom>
            <a:effectLst/>
          </p:spPr>
        </p:pic>
      </p:grpSp>
      <p:pic>
        <p:nvPicPr>
          <p:cNvPr id="45" name="Graphic 44" descr="For Sale outline">
            <a:extLst>
              <a:ext uri="{FF2B5EF4-FFF2-40B4-BE49-F238E27FC236}">
                <a16:creationId xmlns:a16="http://schemas.microsoft.com/office/drawing/2014/main" id="{AFA00646-8D0A-DAFA-77D6-BC9EB28E6D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61803" y="2710794"/>
            <a:ext cx="763594" cy="716440"/>
          </a:xfrm>
          <a:prstGeom prst="rect">
            <a:avLst/>
          </a:prstGeom>
          <a:effectLst/>
        </p:spPr>
      </p:pic>
      <p:sp>
        <p:nvSpPr>
          <p:cNvPr id="46" name="Shape 19597">
            <a:extLst>
              <a:ext uri="{FF2B5EF4-FFF2-40B4-BE49-F238E27FC236}">
                <a16:creationId xmlns:a16="http://schemas.microsoft.com/office/drawing/2014/main" id="{F8CD0921-5505-0353-4E40-9D3334253F0B}"/>
              </a:ext>
            </a:extLst>
          </p:cNvPr>
          <p:cNvSpPr/>
          <p:nvPr/>
        </p:nvSpPr>
        <p:spPr>
          <a:xfrm>
            <a:off x="8487047" y="1417334"/>
            <a:ext cx="3791804" cy="3361778"/>
          </a:xfrm>
          <a:prstGeom prst="diamond">
            <a:avLst/>
          </a:prstGeom>
          <a:solidFill>
            <a:schemeClr val="bg2">
              <a:lumMod val="75000"/>
            </a:schemeClr>
          </a:solidFill>
          <a:ln w="12700" cap="flat">
            <a:solidFill>
              <a:schemeClr val="bg2">
                <a:lumMod val="10000"/>
              </a:schemeClr>
            </a:solidFill>
            <a:miter lim="400000"/>
          </a:ln>
          <a:effectLst/>
        </p:spPr>
        <p:txBody>
          <a:bodyPr wrap="square" lIns="0" tIns="0" rIns="0" bIns="0" numCol="1" anchor="t">
            <a:noAutofit/>
          </a:bodyPr>
          <a:lstStyle/>
          <a:p>
            <a:endParaRPr sz="2532">
              <a:latin typeface="Verdana" panose="020B0604030504040204" pitchFamily="34" charset="0"/>
              <a:ea typeface="Verdana" panose="020B0604030504040204" pitchFamily="34" charset="0"/>
            </a:endParaRPr>
          </a:p>
        </p:txBody>
      </p:sp>
      <p:pic>
        <p:nvPicPr>
          <p:cNvPr id="47" name="Graphic 46" descr="Fire outline">
            <a:extLst>
              <a:ext uri="{FF2B5EF4-FFF2-40B4-BE49-F238E27FC236}">
                <a16:creationId xmlns:a16="http://schemas.microsoft.com/office/drawing/2014/main" id="{F0A6D531-ABCD-E66F-1E5B-DEB1CD3425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12596" y="2837648"/>
            <a:ext cx="607407" cy="607406"/>
          </a:xfrm>
          <a:prstGeom prst="rect">
            <a:avLst/>
          </a:prstGeom>
          <a:effectLst/>
        </p:spPr>
      </p:pic>
      <p:pic>
        <p:nvPicPr>
          <p:cNvPr id="48" name="Graphic 47" descr="Fire outline">
            <a:extLst>
              <a:ext uri="{FF2B5EF4-FFF2-40B4-BE49-F238E27FC236}">
                <a16:creationId xmlns:a16="http://schemas.microsoft.com/office/drawing/2014/main" id="{6A89E808-1BE1-13C1-0227-96EA2707EF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72780" y="3021114"/>
            <a:ext cx="607407" cy="607406"/>
          </a:xfrm>
          <a:prstGeom prst="rect">
            <a:avLst/>
          </a:prstGeom>
          <a:effectLst/>
        </p:spPr>
      </p:pic>
      <p:pic>
        <p:nvPicPr>
          <p:cNvPr id="49" name="Graphic 48" descr="For Sale outline">
            <a:extLst>
              <a:ext uri="{FF2B5EF4-FFF2-40B4-BE49-F238E27FC236}">
                <a16:creationId xmlns:a16="http://schemas.microsoft.com/office/drawing/2014/main" id="{D261939F-F782-FC07-2173-1F22CC02FC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06450" y="3354314"/>
            <a:ext cx="763594" cy="716440"/>
          </a:xfrm>
          <a:prstGeom prst="rect">
            <a:avLst/>
          </a:prstGeom>
          <a:effectLst/>
        </p:spPr>
      </p:pic>
      <p:sp>
        <p:nvSpPr>
          <p:cNvPr id="50" name="TextBox 49">
            <a:extLst>
              <a:ext uri="{FF2B5EF4-FFF2-40B4-BE49-F238E27FC236}">
                <a16:creationId xmlns:a16="http://schemas.microsoft.com/office/drawing/2014/main" id="{327E60BF-548A-469B-BB92-D89B07C9F7E1}"/>
              </a:ext>
            </a:extLst>
          </p:cNvPr>
          <p:cNvSpPr txBox="1"/>
          <p:nvPr/>
        </p:nvSpPr>
        <p:spPr>
          <a:xfrm>
            <a:off x="6925234" y="2992809"/>
            <a:ext cx="1840467" cy="369332"/>
          </a:xfrm>
          <a:prstGeom prst="rect">
            <a:avLst/>
          </a:prstGeom>
          <a:noFill/>
        </p:spPr>
        <p:txBody>
          <a:bodyPr wrap="square" rtlCol="0" anchor="b">
            <a:spAutoFit/>
          </a:bodyPr>
          <a:lstStyle>
            <a:defPPr>
              <a:defRPr lang="lv-LV"/>
            </a:defPPr>
            <a:lvl1pPr algn="ctr">
              <a:defRPr sz="2000" b="1">
                <a:solidFill>
                  <a:schemeClr val="tx2"/>
                </a:solidFill>
                <a:latin typeface="Poppins" pitchFamily="2" charset="77"/>
                <a:ea typeface="Lato Light" panose="020F0502020204030203" pitchFamily="34" charset="0"/>
                <a:cs typeface="Poppins" pitchFamily="2" charset="77"/>
              </a:defRPr>
            </a:lvl1pPr>
          </a:lstStyle>
          <a:p>
            <a:r>
              <a:rPr lang="lv-LV" sz="1800">
                <a:solidFill>
                  <a:srgbClr val="547DC7"/>
                </a:solidFill>
                <a:latin typeface="Verdana" panose="020B0604030504040204" pitchFamily="34" charset="0"/>
                <a:ea typeface="Verdana" panose="020B0604030504040204" pitchFamily="34" charset="0"/>
              </a:rPr>
              <a:t>4. s</a:t>
            </a:r>
            <a:endParaRPr lang="en-US" sz="1800">
              <a:solidFill>
                <a:srgbClr val="547DC7"/>
              </a:solidFill>
              <a:latin typeface="Verdana" panose="020B0604030504040204" pitchFamily="34" charset="0"/>
              <a:ea typeface="Verdana" panose="020B0604030504040204" pitchFamily="34" charset="0"/>
            </a:endParaRPr>
          </a:p>
        </p:txBody>
      </p:sp>
      <p:pic>
        <p:nvPicPr>
          <p:cNvPr id="51" name="Graphic 50" descr="Connected outline">
            <a:extLst>
              <a:ext uri="{FF2B5EF4-FFF2-40B4-BE49-F238E27FC236}">
                <a16:creationId xmlns:a16="http://schemas.microsoft.com/office/drawing/2014/main" id="{A4D4DF5C-7885-3B34-BB96-E9061B0A46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96131" y="2792734"/>
            <a:ext cx="763595" cy="716440"/>
          </a:xfrm>
          <a:prstGeom prst="rect">
            <a:avLst/>
          </a:prstGeom>
          <a:effectLst/>
        </p:spPr>
      </p:pic>
      <p:pic>
        <p:nvPicPr>
          <p:cNvPr id="52" name="Graphic 51" descr="Solar Panels outline">
            <a:extLst>
              <a:ext uri="{FF2B5EF4-FFF2-40B4-BE49-F238E27FC236}">
                <a16:creationId xmlns:a16="http://schemas.microsoft.com/office/drawing/2014/main" id="{68C00903-9EAB-8F82-A1A6-52846337A9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7680" y="1736673"/>
            <a:ext cx="1107065" cy="1038700"/>
          </a:xfrm>
          <a:prstGeom prst="rect">
            <a:avLst/>
          </a:prstGeom>
          <a:effectLst/>
        </p:spPr>
      </p:pic>
      <p:pic>
        <p:nvPicPr>
          <p:cNvPr id="53" name="Graphic 52" descr="Fire outline">
            <a:extLst>
              <a:ext uri="{FF2B5EF4-FFF2-40B4-BE49-F238E27FC236}">
                <a16:creationId xmlns:a16="http://schemas.microsoft.com/office/drawing/2014/main" id="{44B59762-6D77-4216-E194-EF3D19BC9C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25083" y="2847251"/>
            <a:ext cx="607407" cy="607406"/>
          </a:xfrm>
          <a:prstGeom prst="rect">
            <a:avLst/>
          </a:prstGeom>
          <a:effectLst/>
        </p:spPr>
      </p:pic>
      <p:pic>
        <p:nvPicPr>
          <p:cNvPr id="54" name="Graphic 53" descr="For Sale outline">
            <a:extLst>
              <a:ext uri="{FF2B5EF4-FFF2-40B4-BE49-F238E27FC236}">
                <a16:creationId xmlns:a16="http://schemas.microsoft.com/office/drawing/2014/main" id="{E9C34845-23C8-F529-2C2D-0BDD867AA1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06135" y="2529105"/>
            <a:ext cx="1030677" cy="967030"/>
          </a:xfrm>
          <a:prstGeom prst="rect">
            <a:avLst/>
          </a:prstGeom>
          <a:effectLst/>
        </p:spPr>
      </p:pic>
      <p:grpSp>
        <p:nvGrpSpPr>
          <p:cNvPr id="55" name="Google Shape;8273;p73">
            <a:extLst>
              <a:ext uri="{FF2B5EF4-FFF2-40B4-BE49-F238E27FC236}">
                <a16:creationId xmlns:a16="http://schemas.microsoft.com/office/drawing/2014/main" id="{BF6BFFF7-D930-F8F8-4DD6-0F887BA8E27D}"/>
              </a:ext>
            </a:extLst>
          </p:cNvPr>
          <p:cNvGrpSpPr/>
          <p:nvPr/>
        </p:nvGrpSpPr>
        <p:grpSpPr>
          <a:xfrm>
            <a:off x="9860002" y="3564064"/>
            <a:ext cx="902688" cy="919516"/>
            <a:chOff x="4206459" y="1191441"/>
            <a:chExt cx="712556" cy="785901"/>
          </a:xfrm>
        </p:grpSpPr>
        <p:sp>
          <p:nvSpPr>
            <p:cNvPr id="56" name="Google Shape;8274;p73">
              <a:extLst>
                <a:ext uri="{FF2B5EF4-FFF2-40B4-BE49-F238E27FC236}">
                  <a16:creationId xmlns:a16="http://schemas.microsoft.com/office/drawing/2014/main" id="{3990E658-61A0-E7B2-F9EC-A81999588FB6}"/>
                </a:ext>
              </a:extLst>
            </p:cNvPr>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57" name="Google Shape;8275;p73">
              <a:extLst>
                <a:ext uri="{FF2B5EF4-FFF2-40B4-BE49-F238E27FC236}">
                  <a16:creationId xmlns:a16="http://schemas.microsoft.com/office/drawing/2014/main" id="{A6920406-1CCE-4575-C37F-C5C72EDCFC25}"/>
                </a:ext>
              </a:extLst>
            </p:cNvPr>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58" name="Google Shape;8276;p73">
              <a:extLst>
                <a:ext uri="{FF2B5EF4-FFF2-40B4-BE49-F238E27FC236}">
                  <a16:creationId xmlns:a16="http://schemas.microsoft.com/office/drawing/2014/main" id="{12CDDC6E-03EC-F4E9-8A80-6C567EE7C6DC}"/>
                </a:ext>
              </a:extLst>
            </p:cNvPr>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59" name="Google Shape;8277;p73">
              <a:extLst>
                <a:ext uri="{FF2B5EF4-FFF2-40B4-BE49-F238E27FC236}">
                  <a16:creationId xmlns:a16="http://schemas.microsoft.com/office/drawing/2014/main" id="{1BB5215E-33C4-9C78-3030-8BFCB2AC84BE}"/>
                </a:ext>
              </a:extLst>
            </p:cNvPr>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nvGrpSpPr>
            <p:cNvPr id="60" name="Google Shape;8278;p73">
              <a:extLst>
                <a:ext uri="{FF2B5EF4-FFF2-40B4-BE49-F238E27FC236}">
                  <a16:creationId xmlns:a16="http://schemas.microsoft.com/office/drawing/2014/main" id="{66A90BC6-6A6F-747D-32AF-A6071FEFAE0F}"/>
                </a:ext>
              </a:extLst>
            </p:cNvPr>
            <p:cNvGrpSpPr/>
            <p:nvPr/>
          </p:nvGrpSpPr>
          <p:grpSpPr>
            <a:xfrm>
              <a:off x="4644280" y="1290523"/>
              <a:ext cx="143716" cy="29462"/>
              <a:chOff x="4644280" y="1290523"/>
              <a:chExt cx="143716" cy="29462"/>
            </a:xfrm>
          </p:grpSpPr>
          <p:sp>
            <p:nvSpPr>
              <p:cNvPr id="13339" name="Google Shape;8279;p73">
                <a:extLst>
                  <a:ext uri="{FF2B5EF4-FFF2-40B4-BE49-F238E27FC236}">
                    <a16:creationId xmlns:a16="http://schemas.microsoft.com/office/drawing/2014/main" id="{BD535708-1F2A-179E-DEAC-86A6CFA8E019}"/>
                  </a:ext>
                </a:extLst>
              </p:cNvPr>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40" name="Google Shape;8280;p73">
                <a:extLst>
                  <a:ext uri="{FF2B5EF4-FFF2-40B4-BE49-F238E27FC236}">
                    <a16:creationId xmlns:a16="http://schemas.microsoft.com/office/drawing/2014/main" id="{B6759306-422A-5DD1-B51C-46EE3622A85D}"/>
                  </a:ext>
                </a:extLst>
              </p:cNvPr>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41" name="Google Shape;8281;p73">
                <a:extLst>
                  <a:ext uri="{FF2B5EF4-FFF2-40B4-BE49-F238E27FC236}">
                    <a16:creationId xmlns:a16="http://schemas.microsoft.com/office/drawing/2014/main" id="{F13DDC83-9543-1CAF-2512-3BBD568BE9A3}"/>
                  </a:ext>
                </a:extLst>
              </p:cNvPr>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42" name="Google Shape;8282;p73">
                <a:extLst>
                  <a:ext uri="{FF2B5EF4-FFF2-40B4-BE49-F238E27FC236}">
                    <a16:creationId xmlns:a16="http://schemas.microsoft.com/office/drawing/2014/main" id="{F644637B-6DE7-CBE0-3D37-64C112E6DCC4}"/>
                  </a:ext>
                </a:extLst>
              </p:cNvPr>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grpSp>
          <p:nvGrpSpPr>
            <p:cNvPr id="61" name="Google Shape;8283;p73">
              <a:extLst>
                <a:ext uri="{FF2B5EF4-FFF2-40B4-BE49-F238E27FC236}">
                  <a16:creationId xmlns:a16="http://schemas.microsoft.com/office/drawing/2014/main" id="{81A410B2-B392-B4B8-C1B3-22AB49FFDF6D}"/>
                </a:ext>
              </a:extLst>
            </p:cNvPr>
            <p:cNvGrpSpPr/>
            <p:nvPr/>
          </p:nvGrpSpPr>
          <p:grpSpPr>
            <a:xfrm>
              <a:off x="4356567" y="1191441"/>
              <a:ext cx="143691" cy="29488"/>
              <a:chOff x="4356567" y="1191441"/>
              <a:chExt cx="143691" cy="29488"/>
            </a:xfrm>
          </p:grpSpPr>
          <p:sp>
            <p:nvSpPr>
              <p:cNvPr id="13335" name="Google Shape;8284;p73">
                <a:extLst>
                  <a:ext uri="{FF2B5EF4-FFF2-40B4-BE49-F238E27FC236}">
                    <a16:creationId xmlns:a16="http://schemas.microsoft.com/office/drawing/2014/main" id="{0A650B20-0EFD-B282-6605-AE675B5530D8}"/>
                  </a:ext>
                </a:extLst>
              </p:cNvPr>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36" name="Google Shape;8285;p73">
                <a:extLst>
                  <a:ext uri="{FF2B5EF4-FFF2-40B4-BE49-F238E27FC236}">
                    <a16:creationId xmlns:a16="http://schemas.microsoft.com/office/drawing/2014/main" id="{6E254CE7-58CD-A0DB-1FFA-B9372ED9AE53}"/>
                  </a:ext>
                </a:extLst>
              </p:cNvPr>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37" name="Google Shape;8286;p73">
                <a:extLst>
                  <a:ext uri="{FF2B5EF4-FFF2-40B4-BE49-F238E27FC236}">
                    <a16:creationId xmlns:a16="http://schemas.microsoft.com/office/drawing/2014/main" id="{35538E0E-8FF0-FA7B-F499-457BCAD95C70}"/>
                  </a:ext>
                </a:extLst>
              </p:cNvPr>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38" name="Google Shape;8287;p73">
                <a:extLst>
                  <a:ext uri="{FF2B5EF4-FFF2-40B4-BE49-F238E27FC236}">
                    <a16:creationId xmlns:a16="http://schemas.microsoft.com/office/drawing/2014/main" id="{E0AFB3F3-4833-87DF-16BD-9F78FF23E4AC}"/>
                  </a:ext>
                </a:extLst>
              </p:cNvPr>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grpSp>
          <p:nvGrpSpPr>
            <p:cNvPr id="62" name="Google Shape;8288;p73">
              <a:extLst>
                <a:ext uri="{FF2B5EF4-FFF2-40B4-BE49-F238E27FC236}">
                  <a16:creationId xmlns:a16="http://schemas.microsoft.com/office/drawing/2014/main" id="{CB053D85-050C-4B43-E53F-B1090ECB2286}"/>
                </a:ext>
              </a:extLst>
            </p:cNvPr>
            <p:cNvGrpSpPr/>
            <p:nvPr/>
          </p:nvGrpSpPr>
          <p:grpSpPr>
            <a:xfrm>
              <a:off x="4339009" y="1863727"/>
              <a:ext cx="143704" cy="29476"/>
              <a:chOff x="4339009" y="1863727"/>
              <a:chExt cx="143704" cy="29476"/>
            </a:xfrm>
          </p:grpSpPr>
          <p:sp>
            <p:nvSpPr>
              <p:cNvPr id="13331" name="Google Shape;8289;p73">
                <a:extLst>
                  <a:ext uri="{FF2B5EF4-FFF2-40B4-BE49-F238E27FC236}">
                    <a16:creationId xmlns:a16="http://schemas.microsoft.com/office/drawing/2014/main" id="{0DD9A607-82EF-4C33-B7CA-64D557456771}"/>
                  </a:ext>
                </a:extLst>
              </p:cNvPr>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32" name="Google Shape;8290;p73">
                <a:extLst>
                  <a:ext uri="{FF2B5EF4-FFF2-40B4-BE49-F238E27FC236}">
                    <a16:creationId xmlns:a16="http://schemas.microsoft.com/office/drawing/2014/main" id="{48701AB4-8A56-06C9-9044-2A889705D3C0}"/>
                  </a:ext>
                </a:extLst>
              </p:cNvPr>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33" name="Google Shape;8291;p73">
                <a:extLst>
                  <a:ext uri="{FF2B5EF4-FFF2-40B4-BE49-F238E27FC236}">
                    <a16:creationId xmlns:a16="http://schemas.microsoft.com/office/drawing/2014/main" id="{244CAFC9-E49B-4BFD-C0D4-C2EAFB77D380}"/>
                  </a:ext>
                </a:extLst>
              </p:cNvPr>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34" name="Google Shape;8292;p73">
                <a:extLst>
                  <a:ext uri="{FF2B5EF4-FFF2-40B4-BE49-F238E27FC236}">
                    <a16:creationId xmlns:a16="http://schemas.microsoft.com/office/drawing/2014/main" id="{B6A817C2-9716-F58C-9E5E-6ECA4E1F80FC}"/>
                  </a:ext>
                </a:extLst>
              </p:cNvPr>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grpSp>
          <p:nvGrpSpPr>
            <p:cNvPr id="63" name="Google Shape;8293;p73">
              <a:extLst>
                <a:ext uri="{FF2B5EF4-FFF2-40B4-BE49-F238E27FC236}">
                  <a16:creationId xmlns:a16="http://schemas.microsoft.com/office/drawing/2014/main" id="{729D0BC4-182D-A5B4-25E8-C6D71A4C2D0B}"/>
                </a:ext>
              </a:extLst>
            </p:cNvPr>
            <p:cNvGrpSpPr/>
            <p:nvPr/>
          </p:nvGrpSpPr>
          <p:grpSpPr>
            <a:xfrm>
              <a:off x="4206459" y="1607315"/>
              <a:ext cx="29539" cy="142899"/>
              <a:chOff x="4206459" y="1607315"/>
              <a:chExt cx="29539" cy="142899"/>
            </a:xfrm>
          </p:grpSpPr>
          <p:sp>
            <p:nvSpPr>
              <p:cNvPr id="13327" name="Google Shape;8294;p73">
                <a:extLst>
                  <a:ext uri="{FF2B5EF4-FFF2-40B4-BE49-F238E27FC236}">
                    <a16:creationId xmlns:a16="http://schemas.microsoft.com/office/drawing/2014/main" id="{82905965-3DD8-836E-6C4E-63261323F8C8}"/>
                  </a:ext>
                </a:extLst>
              </p:cNvPr>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28" name="Google Shape;8295;p73">
                <a:extLst>
                  <a:ext uri="{FF2B5EF4-FFF2-40B4-BE49-F238E27FC236}">
                    <a16:creationId xmlns:a16="http://schemas.microsoft.com/office/drawing/2014/main" id="{15F16C5D-9E6C-5740-7FAE-7F51C0CCD819}"/>
                  </a:ext>
                </a:extLst>
              </p:cNvPr>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29" name="Google Shape;8296;p73">
                <a:extLst>
                  <a:ext uri="{FF2B5EF4-FFF2-40B4-BE49-F238E27FC236}">
                    <a16:creationId xmlns:a16="http://schemas.microsoft.com/office/drawing/2014/main" id="{D72FE644-924E-67D3-B275-877FD9A49EEC}"/>
                  </a:ext>
                </a:extLst>
              </p:cNvPr>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30" name="Google Shape;8297;p73">
                <a:extLst>
                  <a:ext uri="{FF2B5EF4-FFF2-40B4-BE49-F238E27FC236}">
                    <a16:creationId xmlns:a16="http://schemas.microsoft.com/office/drawing/2014/main" id="{C9B5F84B-7D8B-4E0B-662D-82C149FDF44D}"/>
                  </a:ext>
                </a:extLst>
              </p:cNvPr>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sp>
          <p:nvSpPr>
            <p:cNvPr id="13312" name="Google Shape;8298;p73">
              <a:extLst>
                <a:ext uri="{FF2B5EF4-FFF2-40B4-BE49-F238E27FC236}">
                  <a16:creationId xmlns:a16="http://schemas.microsoft.com/office/drawing/2014/main" id="{20D1F757-2E3D-97FB-5C4D-F748764297FD}"/>
                </a:ext>
              </a:extLst>
            </p:cNvPr>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13" name="Google Shape;8299;p73">
              <a:extLst>
                <a:ext uri="{FF2B5EF4-FFF2-40B4-BE49-F238E27FC236}">
                  <a16:creationId xmlns:a16="http://schemas.microsoft.com/office/drawing/2014/main" id="{68B1C6D2-CD76-5226-FF37-3E4095F9D005}"/>
                </a:ext>
              </a:extLst>
            </p:cNvPr>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14" name="Google Shape;8300;p73">
              <a:extLst>
                <a:ext uri="{FF2B5EF4-FFF2-40B4-BE49-F238E27FC236}">
                  <a16:creationId xmlns:a16="http://schemas.microsoft.com/office/drawing/2014/main" id="{C3464DA0-2F2F-2783-0E7E-7D803942D2C9}"/>
                </a:ext>
              </a:extLst>
            </p:cNvPr>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15" name="Google Shape;8301;p73">
              <a:extLst>
                <a:ext uri="{FF2B5EF4-FFF2-40B4-BE49-F238E27FC236}">
                  <a16:creationId xmlns:a16="http://schemas.microsoft.com/office/drawing/2014/main" id="{4989B384-E362-5F82-D2B8-52BDCBD84C96}"/>
                </a:ext>
              </a:extLst>
            </p:cNvPr>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nvGrpSpPr>
            <p:cNvPr id="13317" name="Google Shape;8302;p73">
              <a:extLst>
                <a:ext uri="{FF2B5EF4-FFF2-40B4-BE49-F238E27FC236}">
                  <a16:creationId xmlns:a16="http://schemas.microsoft.com/office/drawing/2014/main" id="{8048928B-86EC-EE3C-FE0C-82381887EA94}"/>
                </a:ext>
              </a:extLst>
            </p:cNvPr>
            <p:cNvGrpSpPr/>
            <p:nvPr/>
          </p:nvGrpSpPr>
          <p:grpSpPr>
            <a:xfrm>
              <a:off x="4889463" y="1423737"/>
              <a:ext cx="29552" cy="142899"/>
              <a:chOff x="4889463" y="1423737"/>
              <a:chExt cx="29552" cy="142899"/>
            </a:xfrm>
          </p:grpSpPr>
          <p:sp>
            <p:nvSpPr>
              <p:cNvPr id="13323" name="Google Shape;8303;p73">
                <a:extLst>
                  <a:ext uri="{FF2B5EF4-FFF2-40B4-BE49-F238E27FC236}">
                    <a16:creationId xmlns:a16="http://schemas.microsoft.com/office/drawing/2014/main" id="{77039AA9-800D-ADA2-383C-5F137D5AD4AD}"/>
                  </a:ext>
                </a:extLst>
              </p:cNvPr>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24" name="Google Shape;8304;p73">
                <a:extLst>
                  <a:ext uri="{FF2B5EF4-FFF2-40B4-BE49-F238E27FC236}">
                    <a16:creationId xmlns:a16="http://schemas.microsoft.com/office/drawing/2014/main" id="{321999E1-1167-E0B0-B2BA-7A391CDF0A28}"/>
                  </a:ext>
                </a:extLst>
              </p:cNvPr>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25" name="Google Shape;8305;p73">
                <a:extLst>
                  <a:ext uri="{FF2B5EF4-FFF2-40B4-BE49-F238E27FC236}">
                    <a16:creationId xmlns:a16="http://schemas.microsoft.com/office/drawing/2014/main" id="{EF21C66A-D60D-374E-5BB8-056F041DBC53}"/>
                  </a:ext>
                </a:extLst>
              </p:cNvPr>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26" name="Google Shape;8306;p73">
                <a:extLst>
                  <a:ext uri="{FF2B5EF4-FFF2-40B4-BE49-F238E27FC236}">
                    <a16:creationId xmlns:a16="http://schemas.microsoft.com/office/drawing/2014/main" id="{1F24826E-51FD-0609-9040-8BC96DE234BA}"/>
                  </a:ext>
                </a:extLst>
              </p:cNvPr>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grpSp>
          <p:nvGrpSpPr>
            <p:cNvPr id="13318" name="Google Shape;8307;p73">
              <a:extLst>
                <a:ext uri="{FF2B5EF4-FFF2-40B4-BE49-F238E27FC236}">
                  <a16:creationId xmlns:a16="http://schemas.microsoft.com/office/drawing/2014/main" id="{AB9FD3C2-525E-B37C-FF34-13B70AD90B98}"/>
                </a:ext>
              </a:extLst>
            </p:cNvPr>
            <p:cNvGrpSpPr/>
            <p:nvPr/>
          </p:nvGrpSpPr>
          <p:grpSpPr>
            <a:xfrm>
              <a:off x="4771663" y="1876896"/>
              <a:ext cx="108651" cy="100446"/>
              <a:chOff x="4771663" y="1876896"/>
              <a:chExt cx="108651" cy="100446"/>
            </a:xfrm>
          </p:grpSpPr>
          <p:sp>
            <p:nvSpPr>
              <p:cNvPr id="13319" name="Google Shape;8308;p73">
                <a:extLst>
                  <a:ext uri="{FF2B5EF4-FFF2-40B4-BE49-F238E27FC236}">
                    <a16:creationId xmlns:a16="http://schemas.microsoft.com/office/drawing/2014/main" id="{6249EE37-E2F9-64E1-4493-272713EF371A}"/>
                  </a:ext>
                </a:extLst>
              </p:cNvPr>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20" name="Google Shape;8309;p73">
                <a:extLst>
                  <a:ext uri="{FF2B5EF4-FFF2-40B4-BE49-F238E27FC236}">
                    <a16:creationId xmlns:a16="http://schemas.microsoft.com/office/drawing/2014/main" id="{D46B8475-9574-20FB-C6DE-B3F548D577BD}"/>
                  </a:ext>
                </a:extLst>
              </p:cNvPr>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21" name="Google Shape;8310;p73">
                <a:extLst>
                  <a:ext uri="{FF2B5EF4-FFF2-40B4-BE49-F238E27FC236}">
                    <a16:creationId xmlns:a16="http://schemas.microsoft.com/office/drawing/2014/main" id="{CC7F872B-0F28-6011-C3DA-E5C50BA9C166}"/>
                  </a:ext>
                </a:extLst>
              </p:cNvPr>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sp>
            <p:nvSpPr>
              <p:cNvPr id="13322" name="Google Shape;8311;p73">
                <a:extLst>
                  <a:ext uri="{FF2B5EF4-FFF2-40B4-BE49-F238E27FC236}">
                    <a16:creationId xmlns:a16="http://schemas.microsoft.com/office/drawing/2014/main" id="{F56998D3-DFCC-7EA0-A288-101FB9B5DF9E}"/>
                  </a:ext>
                </a:extLst>
              </p:cNvPr>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latin typeface="Verdana" panose="020B0604030504040204" pitchFamily="34" charset="0"/>
                  <a:ea typeface="Verdana" panose="020B0604030504040204" pitchFamily="34" charset="0"/>
                </a:endParaRPr>
              </a:p>
            </p:txBody>
          </p:sp>
        </p:grpSp>
      </p:grpSp>
      <p:sp>
        <p:nvSpPr>
          <p:cNvPr id="13343" name="TextBox 13342">
            <a:extLst>
              <a:ext uri="{FF2B5EF4-FFF2-40B4-BE49-F238E27FC236}">
                <a16:creationId xmlns:a16="http://schemas.microsoft.com/office/drawing/2014/main" id="{7790F6A9-E0AB-A85F-29FD-EB14DD3EB1AF}"/>
              </a:ext>
            </a:extLst>
          </p:cNvPr>
          <p:cNvSpPr txBox="1"/>
          <p:nvPr/>
        </p:nvSpPr>
        <p:spPr>
          <a:xfrm>
            <a:off x="161541" y="4451101"/>
            <a:ext cx="2198210" cy="1239057"/>
          </a:xfrm>
          <a:prstGeom prst="rect">
            <a:avLst/>
          </a:prstGeom>
          <a:noFill/>
        </p:spPr>
        <p:txBody>
          <a:bodyPr wrap="square" rtlCol="0" anchor="t">
            <a:spAutoFit/>
          </a:bodyPr>
          <a:lstStyle>
            <a:defPPr>
              <a:defRPr lang="lv-LV"/>
            </a:defPPr>
            <a:lvl1pPr marL="285750" indent="-285750">
              <a:lnSpc>
                <a:spcPts val="1750"/>
              </a:lnSpc>
              <a:spcAft>
                <a:spcPts val="600"/>
              </a:spcAft>
              <a:buFont typeface="Wingdings" panose="05000000000000000000" pitchFamily="2" charset="2"/>
              <a:buChar char="ü"/>
              <a:defRPr sz="1400">
                <a:solidFill>
                  <a:srgbClr val="002060"/>
                </a:solidFill>
                <a:latin typeface="Poppins"/>
              </a:defRPr>
            </a:lvl1pPr>
          </a:lstStyle>
          <a:p>
            <a:pPr marL="0" indent="0" algn="ctr">
              <a:buNone/>
            </a:pPr>
            <a:r>
              <a:rPr lang="lv-LV">
                <a:latin typeface="Verdana" panose="020B0604030504040204" pitchFamily="34" charset="0"/>
                <a:ea typeface="Verdana" panose="020B0604030504040204" pitchFamily="34" charset="0"/>
              </a:rPr>
              <a:t>1. uzsaukums – pieslēgumu centralizētajām siltumapgādes sistēmām projekti</a:t>
            </a:r>
          </a:p>
        </p:txBody>
      </p:sp>
      <p:sp>
        <p:nvSpPr>
          <p:cNvPr id="13344" name="TextBox 13343">
            <a:extLst>
              <a:ext uri="{FF2B5EF4-FFF2-40B4-BE49-F238E27FC236}">
                <a16:creationId xmlns:a16="http://schemas.microsoft.com/office/drawing/2014/main" id="{AF8C12D3-2AB4-81D3-DD31-F91F1FA0EF7C}"/>
              </a:ext>
            </a:extLst>
          </p:cNvPr>
          <p:cNvSpPr txBox="1"/>
          <p:nvPr/>
        </p:nvSpPr>
        <p:spPr>
          <a:xfrm>
            <a:off x="2526634" y="4473685"/>
            <a:ext cx="1810131" cy="1008225"/>
          </a:xfrm>
          <a:prstGeom prst="rect">
            <a:avLst/>
          </a:prstGeom>
          <a:noFill/>
        </p:spPr>
        <p:txBody>
          <a:bodyPr wrap="square" rtlCol="0" anchor="t">
            <a:spAutoFit/>
          </a:bodyPr>
          <a:lstStyle>
            <a:defPPr>
              <a:defRPr lang="lv-LV"/>
            </a:defPPr>
            <a:lvl1pPr marL="285750" indent="-285750">
              <a:lnSpc>
                <a:spcPts val="1750"/>
              </a:lnSpc>
              <a:spcAft>
                <a:spcPts val="600"/>
              </a:spcAft>
              <a:buFont typeface="Wingdings" panose="05000000000000000000" pitchFamily="2" charset="2"/>
              <a:buChar char="ü"/>
              <a:defRPr sz="1400">
                <a:solidFill>
                  <a:srgbClr val="002060"/>
                </a:solidFill>
                <a:latin typeface="Poppins"/>
              </a:defRPr>
            </a:lvl1pPr>
          </a:lstStyle>
          <a:p>
            <a:pPr marL="0" indent="0" algn="ctr">
              <a:buNone/>
            </a:pPr>
            <a:r>
              <a:rPr lang="lv-LV">
                <a:latin typeface="Verdana" panose="020B0604030504040204" pitchFamily="34" charset="0"/>
                <a:ea typeface="Verdana" panose="020B0604030504040204" pitchFamily="34" charset="0"/>
              </a:rPr>
              <a:t>2. uzsaukums – dažādu </a:t>
            </a:r>
            <a:r>
              <a:rPr lang="lv-LV" err="1">
                <a:latin typeface="Verdana" panose="020B0604030504040204" pitchFamily="34" charset="0"/>
                <a:ea typeface="Verdana" panose="020B0604030504040204" pitchFamily="34" charset="0"/>
              </a:rPr>
              <a:t>siltumsūkņu</a:t>
            </a:r>
            <a:r>
              <a:rPr lang="lv-LV">
                <a:latin typeface="Verdana" panose="020B0604030504040204" pitchFamily="34" charset="0"/>
                <a:ea typeface="Verdana" panose="020B0604030504040204" pitchFamily="34" charset="0"/>
              </a:rPr>
              <a:t> projekti</a:t>
            </a:r>
          </a:p>
        </p:txBody>
      </p:sp>
      <p:sp>
        <p:nvSpPr>
          <p:cNvPr id="13345" name="TextBox 13344">
            <a:extLst>
              <a:ext uri="{FF2B5EF4-FFF2-40B4-BE49-F238E27FC236}">
                <a16:creationId xmlns:a16="http://schemas.microsoft.com/office/drawing/2014/main" id="{3F6166FC-7D67-C670-F6DC-4DFA3F8A7E5F}"/>
              </a:ext>
            </a:extLst>
          </p:cNvPr>
          <p:cNvSpPr txBox="1"/>
          <p:nvPr/>
        </p:nvSpPr>
        <p:spPr>
          <a:xfrm>
            <a:off x="4369795" y="4470994"/>
            <a:ext cx="2322107" cy="1226041"/>
          </a:xfrm>
          <a:prstGeom prst="rect">
            <a:avLst/>
          </a:prstGeom>
          <a:noFill/>
        </p:spPr>
        <p:txBody>
          <a:bodyPr wrap="square" rtlCol="0" anchor="t">
            <a:spAutoFit/>
          </a:bodyPr>
          <a:lstStyle>
            <a:defPPr>
              <a:defRPr lang="lv-LV"/>
            </a:defPPr>
            <a:lvl1pPr marL="285750" indent="-285750">
              <a:lnSpc>
                <a:spcPts val="1750"/>
              </a:lnSpc>
              <a:spcAft>
                <a:spcPts val="600"/>
              </a:spcAft>
              <a:buFont typeface="Wingdings" panose="05000000000000000000" pitchFamily="2" charset="2"/>
              <a:buChar char="ü"/>
              <a:defRPr sz="1400">
                <a:solidFill>
                  <a:srgbClr val="002060"/>
                </a:solidFill>
                <a:latin typeface="Poppins"/>
              </a:defRPr>
            </a:lvl1pPr>
          </a:lstStyle>
          <a:p>
            <a:pPr marL="0" indent="0" algn="ctr">
              <a:buNone/>
            </a:pPr>
            <a:r>
              <a:rPr lang="lv-LV" dirty="0">
                <a:latin typeface="Verdana" panose="020B0604030504040204" pitchFamily="34" charset="0"/>
                <a:ea typeface="Verdana" panose="020B0604030504040204" pitchFamily="34" charset="0"/>
              </a:rPr>
              <a:t>3. uzsaukums - koksnes biomasas apkures katlu, kas piemēroti granulu kurināmajam, projekti</a:t>
            </a:r>
          </a:p>
        </p:txBody>
      </p:sp>
      <p:sp>
        <p:nvSpPr>
          <p:cNvPr id="13346" name="TextBox 13345">
            <a:extLst>
              <a:ext uri="{FF2B5EF4-FFF2-40B4-BE49-F238E27FC236}">
                <a16:creationId xmlns:a16="http://schemas.microsoft.com/office/drawing/2014/main" id="{25B2991C-E168-B4A9-4AB1-DEC5D47E100B}"/>
              </a:ext>
            </a:extLst>
          </p:cNvPr>
          <p:cNvSpPr txBox="1"/>
          <p:nvPr/>
        </p:nvSpPr>
        <p:spPr>
          <a:xfrm>
            <a:off x="6439438" y="4462242"/>
            <a:ext cx="2640103" cy="854336"/>
          </a:xfrm>
          <a:prstGeom prst="rect">
            <a:avLst/>
          </a:prstGeom>
          <a:noFill/>
        </p:spPr>
        <p:txBody>
          <a:bodyPr wrap="square" lIns="91440" tIns="45720" rIns="91440" bIns="45720" rtlCol="0" anchor="t">
            <a:spAutoFit/>
          </a:bodyPr>
          <a:lstStyle>
            <a:defPPr>
              <a:defRPr lang="lv-LV"/>
            </a:defPPr>
            <a:lvl1pPr marL="285750" indent="-285750">
              <a:lnSpc>
                <a:spcPts val="1750"/>
              </a:lnSpc>
              <a:spcAft>
                <a:spcPts val="600"/>
              </a:spcAft>
              <a:buFont typeface="Wingdings" panose="05000000000000000000" pitchFamily="2" charset="2"/>
              <a:buChar char="ü"/>
              <a:defRPr sz="1400">
                <a:solidFill>
                  <a:srgbClr val="002060"/>
                </a:solidFill>
                <a:latin typeface="Poppins"/>
              </a:defRPr>
            </a:lvl1pPr>
          </a:lstStyle>
          <a:p>
            <a:pPr marL="0" indent="0" algn="ctr">
              <a:buNone/>
            </a:pPr>
            <a:r>
              <a:rPr lang="lv-LV" dirty="0">
                <a:latin typeface="Verdana" panose="020B0604030504040204" pitchFamily="34" charset="0"/>
                <a:ea typeface="Verdana" panose="020B0604030504040204" pitchFamily="34" charset="0"/>
              </a:rPr>
              <a:t>4. uzsaukums – dažāda veida projekti</a:t>
            </a:r>
          </a:p>
          <a:p>
            <a:pPr marL="342900" indent="-342900" algn="ctr">
              <a:buAutoNum type="arabicParenR"/>
            </a:pPr>
            <a:endParaRPr lang="lv-LV" dirty="0">
              <a:latin typeface="Verdana" panose="020B0604030504040204" pitchFamily="34" charset="0"/>
              <a:ea typeface="Verdana" panose="020B0604030504040204" pitchFamily="34" charset="0"/>
            </a:endParaRPr>
          </a:p>
        </p:txBody>
      </p:sp>
      <p:sp>
        <p:nvSpPr>
          <p:cNvPr id="13347" name="TextBox 13346">
            <a:extLst>
              <a:ext uri="{FF2B5EF4-FFF2-40B4-BE49-F238E27FC236}">
                <a16:creationId xmlns:a16="http://schemas.microsoft.com/office/drawing/2014/main" id="{7844C40E-8943-C4F7-2D91-27B615177FB1}"/>
              </a:ext>
            </a:extLst>
          </p:cNvPr>
          <p:cNvSpPr txBox="1"/>
          <p:nvPr/>
        </p:nvSpPr>
        <p:spPr>
          <a:xfrm>
            <a:off x="9142021" y="4760628"/>
            <a:ext cx="2640103" cy="1764650"/>
          </a:xfrm>
          <a:prstGeom prst="rect">
            <a:avLst/>
          </a:prstGeom>
          <a:noFill/>
        </p:spPr>
        <p:txBody>
          <a:bodyPr wrap="square" lIns="91440" tIns="45720" rIns="91440" bIns="45720" rtlCol="0" anchor="t">
            <a:spAutoFit/>
          </a:bodyPr>
          <a:lstStyle>
            <a:defPPr>
              <a:defRPr lang="lv-LV"/>
            </a:defPPr>
            <a:lvl1pPr marL="285750" indent="-285750">
              <a:lnSpc>
                <a:spcPts val="1750"/>
              </a:lnSpc>
              <a:spcAft>
                <a:spcPts val="600"/>
              </a:spcAft>
              <a:buFont typeface="Wingdings" panose="05000000000000000000" pitchFamily="2" charset="2"/>
              <a:buChar char="ü"/>
              <a:defRPr sz="1400">
                <a:solidFill>
                  <a:srgbClr val="002060"/>
                </a:solidFill>
                <a:latin typeface="Poppins"/>
              </a:defRPr>
            </a:lvl1pPr>
          </a:lstStyle>
          <a:p>
            <a:pPr marL="0" indent="0" algn="ctr">
              <a:buNone/>
            </a:pPr>
            <a:r>
              <a:rPr lang="lv-LV" b="1" dirty="0">
                <a:latin typeface="Verdana" panose="020B0604030504040204" pitchFamily="34" charset="0"/>
                <a:ea typeface="Verdana" panose="020B0604030504040204" pitchFamily="34" charset="0"/>
              </a:rPr>
              <a:t>5. uzsaukums </a:t>
            </a:r>
            <a:r>
              <a:rPr lang="lv-LV" dirty="0">
                <a:latin typeface="Verdana" panose="020B0604030504040204" pitchFamily="34" charset="0"/>
                <a:ea typeface="Verdana" panose="020B0604030504040204" pitchFamily="34" charset="0"/>
              </a:rPr>
              <a:t>– dažāda veida projekti atbilstoši prioritārajām tehnoloģijām, tai skaitā atbalstāmo darbību kombinēšana</a:t>
            </a:r>
          </a:p>
          <a:p>
            <a:pPr marL="342900" indent="-342900" algn="ctr">
              <a:buAutoNum type="arabicParenR"/>
            </a:pPr>
            <a:endParaRPr lang="lv-LV" dirty="0">
              <a:latin typeface="Verdana" panose="020B0604030504040204" pitchFamily="34" charset="0"/>
              <a:ea typeface="Verdana" panose="020B0604030504040204" pitchFamily="34" charset="0"/>
            </a:endParaRPr>
          </a:p>
        </p:txBody>
      </p:sp>
      <p:sp>
        <p:nvSpPr>
          <p:cNvPr id="13348" name="TextBox 13347">
            <a:extLst>
              <a:ext uri="{FF2B5EF4-FFF2-40B4-BE49-F238E27FC236}">
                <a16:creationId xmlns:a16="http://schemas.microsoft.com/office/drawing/2014/main" id="{5BE2EC02-116B-8872-A843-E400A6A661BB}"/>
              </a:ext>
            </a:extLst>
          </p:cNvPr>
          <p:cNvSpPr txBox="1"/>
          <p:nvPr/>
        </p:nvSpPr>
        <p:spPr>
          <a:xfrm>
            <a:off x="1745718" y="405856"/>
            <a:ext cx="10456196" cy="400110"/>
          </a:xfrm>
          <a:prstGeom prst="rect">
            <a:avLst/>
          </a:prstGeom>
          <a:noFill/>
        </p:spPr>
        <p:txBody>
          <a:bodyPr wrap="square" rtlCol="0">
            <a:spAutoFit/>
          </a:bodyPr>
          <a:lstStyle/>
          <a:p>
            <a:pPr algn="ctr">
              <a:lnSpc>
                <a:spcPct val="100000"/>
              </a:lnSpc>
              <a:spcBef>
                <a:spcPts val="0"/>
              </a:spcBef>
              <a:spcAft>
                <a:spcPts val="600"/>
              </a:spcAft>
            </a:pPr>
            <a:r>
              <a:rPr lang="lv-LV" sz="2000" b="1">
                <a:solidFill>
                  <a:srgbClr val="002060"/>
                </a:solidFill>
                <a:latin typeface="Verdana" panose="020B0604030504040204" pitchFamily="34" charset="0"/>
                <a:ea typeface="Verdana" panose="020B0604030504040204" pitchFamily="34" charset="0"/>
              </a:rPr>
              <a:t>Līdz 2025. gada augustam īstenotie pasākuma uzsaukumi</a:t>
            </a:r>
          </a:p>
        </p:txBody>
      </p:sp>
      <p:pic>
        <p:nvPicPr>
          <p:cNvPr id="13349" name="Picture 13348">
            <a:extLst>
              <a:ext uri="{FF2B5EF4-FFF2-40B4-BE49-F238E27FC236}">
                <a16:creationId xmlns:a16="http://schemas.microsoft.com/office/drawing/2014/main" id="{A893E4D6-2F63-B893-4F7D-BBDA58887A40}"/>
              </a:ext>
            </a:extLst>
          </p:cNvPr>
          <p:cNvPicPr>
            <a:picLocks noChangeAspect="1"/>
          </p:cNvPicPr>
          <p:nvPr/>
        </p:nvPicPr>
        <p:blipFill>
          <a:blip r:embed="rId13"/>
          <a:stretch>
            <a:fillRect/>
          </a:stretch>
        </p:blipFill>
        <p:spPr>
          <a:xfrm>
            <a:off x="3893182" y="925077"/>
            <a:ext cx="4296876" cy="352425"/>
          </a:xfrm>
          <a:prstGeom prst="rect">
            <a:avLst/>
          </a:prstGeom>
        </p:spPr>
      </p:pic>
    </p:spTree>
    <p:extLst>
      <p:ext uri="{BB962C8B-B14F-4D97-AF65-F5344CB8AC3E}">
        <p14:creationId xmlns:p14="http://schemas.microsoft.com/office/powerpoint/2010/main" val="382423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A6552EF-C5CB-46AE-9B77-9078BFD61F68}"/>
              </a:ext>
            </a:extLst>
          </p:cNvPr>
          <p:cNvSpPr>
            <a:spLocks noGrp="1"/>
          </p:cNvSpPr>
          <p:nvPr>
            <p:ph idx="1"/>
          </p:nvPr>
        </p:nvSpPr>
        <p:spPr>
          <a:xfrm>
            <a:off x="2395461" y="2206640"/>
            <a:ext cx="8898573" cy="1102914"/>
          </a:xfrm>
        </p:spPr>
        <p:txBody>
          <a:bodyPr>
            <a:normAutofit/>
          </a:bodyPr>
          <a:lstStyle/>
          <a:p>
            <a:pPr algn="just">
              <a:lnSpc>
                <a:spcPct val="107000"/>
              </a:lnSpc>
              <a:spcAft>
                <a:spcPts val="600"/>
              </a:spcAft>
              <a:buClr>
                <a:srgbClr val="29702A"/>
              </a:buClr>
            </a:pPr>
            <a:r>
              <a:rPr lang="lv-LV" sz="1800" b="1">
                <a:solidFill>
                  <a:schemeClr val="accent1">
                    <a:lumMod val="50000"/>
                  </a:schemeClr>
                </a:solidFill>
                <a:cs typeface="Arial" panose="020B0604020202020204" pitchFamily="34" charset="0"/>
              </a:rPr>
              <a:t>2.2.3.6. pasākuma regulējuma izmaiņas (grozījumi MK noteikumos Nr.169) bija nepieciešami, lai:</a:t>
            </a:r>
          </a:p>
          <a:p>
            <a:pPr algn="just">
              <a:lnSpc>
                <a:spcPct val="107000"/>
              </a:lnSpc>
              <a:spcAft>
                <a:spcPts val="600"/>
              </a:spcAft>
              <a:buClr>
                <a:srgbClr val="29702A"/>
              </a:buClr>
            </a:pPr>
            <a:endParaRPr lang="lv-LV" b="0" i="0">
              <a:solidFill>
                <a:srgbClr val="212529"/>
              </a:solidFill>
              <a:effectLst/>
            </a:endParaRPr>
          </a:p>
          <a:p>
            <a:pPr>
              <a:lnSpc>
                <a:spcPct val="107000"/>
              </a:lnSpc>
              <a:spcAft>
                <a:spcPts val="600"/>
              </a:spcAft>
              <a:buClr>
                <a:srgbClr val="29702A"/>
              </a:buClr>
            </a:pPr>
            <a:endParaRPr lang="lv-LV" altLang="lv-LV" sz="2400">
              <a:solidFill>
                <a:srgbClr val="212529"/>
              </a:solidFill>
              <a:cs typeface="Times New Roman" panose="02020603050405020304" pitchFamily="18" charset="0"/>
            </a:endParaRPr>
          </a:p>
          <a:p>
            <a:pPr marL="342900" indent="-342900">
              <a:lnSpc>
                <a:spcPct val="107000"/>
              </a:lnSpc>
              <a:spcAft>
                <a:spcPts val="600"/>
              </a:spcAft>
              <a:buClr>
                <a:srgbClr val="29702A"/>
              </a:buClr>
              <a:buFont typeface="Symbol" panose="05050102010706020507" pitchFamily="18" charset="2"/>
              <a:buChar char=""/>
            </a:pPr>
            <a:endParaRPr lang="lv-LV" altLang="lv-LV" sz="1800">
              <a:cs typeface="Times New Roman" panose="02020603050405020304" pitchFamily="18" charset="0"/>
            </a:endParaRPr>
          </a:p>
        </p:txBody>
      </p:sp>
      <p:sp>
        <p:nvSpPr>
          <p:cNvPr id="13316" name="Slide Number Placeholder 5">
            <a:extLst>
              <a:ext uri="{FF2B5EF4-FFF2-40B4-BE49-F238E27FC236}">
                <a16:creationId xmlns:a16="http://schemas.microsoft.com/office/drawing/2014/main" id="{C0E119F0-70D3-4F3B-ABF6-68C67584D2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7</a:t>
            </a:fld>
            <a:endParaRPr lang="en-US" altLang="en-US" sz="1000">
              <a:solidFill>
                <a:srgbClr val="898989"/>
              </a:solidFill>
              <a:latin typeface="Verdana" panose="020B0604030504040204" pitchFamily="34" charset="0"/>
            </a:endParaRPr>
          </a:p>
        </p:txBody>
      </p:sp>
      <p:sp>
        <p:nvSpPr>
          <p:cNvPr id="3" name="TextBox 2">
            <a:extLst>
              <a:ext uri="{FF2B5EF4-FFF2-40B4-BE49-F238E27FC236}">
                <a16:creationId xmlns:a16="http://schemas.microsoft.com/office/drawing/2014/main" id="{8F050B6F-C9EA-F821-6423-65E263126710}"/>
              </a:ext>
            </a:extLst>
          </p:cNvPr>
          <p:cNvSpPr txBox="1"/>
          <p:nvPr/>
        </p:nvSpPr>
        <p:spPr>
          <a:xfrm>
            <a:off x="1515677" y="662850"/>
            <a:ext cx="9716093" cy="954107"/>
          </a:xfrm>
          <a:prstGeom prst="rect">
            <a:avLst/>
          </a:prstGeom>
          <a:noFill/>
        </p:spPr>
        <p:txBody>
          <a:bodyPr wrap="square" rtlCol="0">
            <a:spAutoFit/>
          </a:bodyPr>
          <a:lstStyle/>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Pasākuma regulējuma izmaiņas uz </a:t>
            </a:r>
          </a:p>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5. uzsaukumu [1]</a:t>
            </a:r>
          </a:p>
        </p:txBody>
      </p:sp>
      <p:grpSp>
        <p:nvGrpSpPr>
          <p:cNvPr id="10" name="Google Shape;10970;p81">
            <a:extLst>
              <a:ext uri="{FF2B5EF4-FFF2-40B4-BE49-F238E27FC236}">
                <a16:creationId xmlns:a16="http://schemas.microsoft.com/office/drawing/2014/main" id="{9AF9C9CA-3025-C089-54F2-D4DCBF52A0B7}"/>
              </a:ext>
            </a:extLst>
          </p:cNvPr>
          <p:cNvGrpSpPr/>
          <p:nvPr/>
        </p:nvGrpSpPr>
        <p:grpSpPr>
          <a:xfrm>
            <a:off x="1515677" y="2262823"/>
            <a:ext cx="432175" cy="561064"/>
            <a:chOff x="-3462150" y="2046625"/>
            <a:chExt cx="224500" cy="291450"/>
          </a:xfrm>
          <a:solidFill>
            <a:srgbClr val="29702A"/>
          </a:solidFill>
        </p:grpSpPr>
        <p:sp>
          <p:nvSpPr>
            <p:cNvPr id="11" name="Google Shape;10971;p81">
              <a:extLst>
                <a:ext uri="{FF2B5EF4-FFF2-40B4-BE49-F238E27FC236}">
                  <a16:creationId xmlns:a16="http://schemas.microsoft.com/office/drawing/2014/main" id="{F5D07D48-E9A9-021E-0A4C-C8260116D3B0}"/>
                </a:ext>
              </a:extLst>
            </p:cNvPr>
            <p:cNvSpPr/>
            <p:nvPr/>
          </p:nvSpPr>
          <p:spPr>
            <a:xfrm>
              <a:off x="-3425125" y="2253000"/>
              <a:ext cx="51225" cy="50425"/>
            </a:xfrm>
            <a:custGeom>
              <a:avLst/>
              <a:gdLst/>
              <a:ahLst/>
              <a:cxnLst/>
              <a:rect l="l" t="t" r="r" b="b"/>
              <a:pathLst>
                <a:path w="2049" h="2017" extrusionOk="0">
                  <a:moveTo>
                    <a:pt x="1009" y="662"/>
                  </a:moveTo>
                  <a:cubicBezTo>
                    <a:pt x="1198" y="662"/>
                    <a:pt x="1355" y="819"/>
                    <a:pt x="1355" y="1008"/>
                  </a:cubicBezTo>
                  <a:cubicBezTo>
                    <a:pt x="1355" y="1197"/>
                    <a:pt x="1166" y="1355"/>
                    <a:pt x="1009" y="1355"/>
                  </a:cubicBezTo>
                  <a:cubicBezTo>
                    <a:pt x="820" y="1355"/>
                    <a:pt x="662" y="1197"/>
                    <a:pt x="662" y="1008"/>
                  </a:cubicBezTo>
                  <a:cubicBezTo>
                    <a:pt x="662" y="819"/>
                    <a:pt x="820" y="662"/>
                    <a:pt x="1009" y="662"/>
                  </a:cubicBezTo>
                  <a:close/>
                  <a:moveTo>
                    <a:pt x="1009" y="0"/>
                  </a:moveTo>
                  <a:cubicBezTo>
                    <a:pt x="473" y="0"/>
                    <a:pt x="0" y="441"/>
                    <a:pt x="0" y="1008"/>
                  </a:cubicBezTo>
                  <a:cubicBezTo>
                    <a:pt x="0" y="1575"/>
                    <a:pt x="473" y="2016"/>
                    <a:pt x="1009" y="2016"/>
                  </a:cubicBezTo>
                  <a:cubicBezTo>
                    <a:pt x="1576" y="2016"/>
                    <a:pt x="2048" y="1575"/>
                    <a:pt x="2048" y="1008"/>
                  </a:cubicBezTo>
                  <a:cubicBezTo>
                    <a:pt x="2048" y="441"/>
                    <a:pt x="1576" y="0"/>
                    <a:pt x="1009"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2" name="Google Shape;10972;p81">
              <a:extLst>
                <a:ext uri="{FF2B5EF4-FFF2-40B4-BE49-F238E27FC236}">
                  <a16:creationId xmlns:a16="http://schemas.microsoft.com/office/drawing/2014/main" id="{C72470AC-58D2-BCF2-E71B-4D9FBDB3EA8D}"/>
                </a:ext>
              </a:extLst>
            </p:cNvPr>
            <p:cNvSpPr/>
            <p:nvPr/>
          </p:nvSpPr>
          <p:spPr>
            <a:xfrm>
              <a:off x="-3425125" y="2116725"/>
              <a:ext cx="51225" cy="49650"/>
            </a:xfrm>
            <a:custGeom>
              <a:avLst/>
              <a:gdLst/>
              <a:ahLst/>
              <a:cxnLst/>
              <a:rect l="l" t="t" r="r" b="b"/>
              <a:pathLst>
                <a:path w="2049" h="1986" extrusionOk="0">
                  <a:moveTo>
                    <a:pt x="343" y="1"/>
                  </a:moveTo>
                  <a:cubicBezTo>
                    <a:pt x="252" y="1"/>
                    <a:pt x="158" y="32"/>
                    <a:pt x="95" y="95"/>
                  </a:cubicBezTo>
                  <a:cubicBezTo>
                    <a:pt x="0" y="190"/>
                    <a:pt x="0" y="442"/>
                    <a:pt x="95" y="536"/>
                  </a:cubicBezTo>
                  <a:lnTo>
                    <a:pt x="536" y="977"/>
                  </a:lnTo>
                  <a:lnTo>
                    <a:pt x="95" y="1418"/>
                  </a:lnTo>
                  <a:cubicBezTo>
                    <a:pt x="0" y="1544"/>
                    <a:pt x="0" y="1765"/>
                    <a:pt x="95" y="1891"/>
                  </a:cubicBezTo>
                  <a:cubicBezTo>
                    <a:pt x="158" y="1954"/>
                    <a:pt x="252" y="1986"/>
                    <a:pt x="343" y="1986"/>
                  </a:cubicBezTo>
                  <a:cubicBezTo>
                    <a:pt x="434" y="1986"/>
                    <a:pt x="520" y="1954"/>
                    <a:pt x="568" y="1891"/>
                  </a:cubicBezTo>
                  <a:lnTo>
                    <a:pt x="1009" y="1450"/>
                  </a:lnTo>
                  <a:lnTo>
                    <a:pt x="1450" y="1891"/>
                  </a:lnTo>
                  <a:cubicBezTo>
                    <a:pt x="1513" y="1954"/>
                    <a:pt x="1599" y="1986"/>
                    <a:pt x="1686" y="1986"/>
                  </a:cubicBezTo>
                  <a:cubicBezTo>
                    <a:pt x="1773" y="1986"/>
                    <a:pt x="1859" y="1954"/>
                    <a:pt x="1922" y="1891"/>
                  </a:cubicBezTo>
                  <a:cubicBezTo>
                    <a:pt x="2048" y="1765"/>
                    <a:pt x="2048" y="1544"/>
                    <a:pt x="1922" y="1418"/>
                  </a:cubicBezTo>
                  <a:lnTo>
                    <a:pt x="1481" y="977"/>
                  </a:lnTo>
                  <a:lnTo>
                    <a:pt x="1922" y="536"/>
                  </a:lnTo>
                  <a:cubicBezTo>
                    <a:pt x="2048" y="442"/>
                    <a:pt x="2048" y="190"/>
                    <a:pt x="1922" y="95"/>
                  </a:cubicBezTo>
                  <a:cubicBezTo>
                    <a:pt x="1859" y="32"/>
                    <a:pt x="1773" y="1"/>
                    <a:pt x="1686" y="1"/>
                  </a:cubicBezTo>
                  <a:cubicBezTo>
                    <a:pt x="1599" y="1"/>
                    <a:pt x="1513" y="32"/>
                    <a:pt x="1450" y="95"/>
                  </a:cubicBezTo>
                  <a:lnTo>
                    <a:pt x="1009" y="505"/>
                  </a:lnTo>
                  <a:lnTo>
                    <a:pt x="568" y="95"/>
                  </a:lnTo>
                  <a:cubicBezTo>
                    <a:pt x="520" y="32"/>
                    <a:pt x="434" y="1"/>
                    <a:pt x="343"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3" name="Google Shape;10973;p81">
              <a:extLst>
                <a:ext uri="{FF2B5EF4-FFF2-40B4-BE49-F238E27FC236}">
                  <a16:creationId xmlns:a16="http://schemas.microsoft.com/office/drawing/2014/main" id="{3917F6BC-307E-0277-2A21-A06646F736FF}"/>
                </a:ext>
              </a:extLst>
            </p:cNvPr>
            <p:cNvSpPr/>
            <p:nvPr/>
          </p:nvSpPr>
          <p:spPr>
            <a:xfrm>
              <a:off x="-3425125" y="2185250"/>
              <a:ext cx="51225" cy="49650"/>
            </a:xfrm>
            <a:custGeom>
              <a:avLst/>
              <a:gdLst/>
              <a:ahLst/>
              <a:cxnLst/>
              <a:rect l="l" t="t" r="r" b="b"/>
              <a:pathLst>
                <a:path w="2049" h="1986" extrusionOk="0">
                  <a:moveTo>
                    <a:pt x="343" y="1"/>
                  </a:moveTo>
                  <a:cubicBezTo>
                    <a:pt x="252" y="1"/>
                    <a:pt x="158" y="32"/>
                    <a:pt x="95" y="95"/>
                  </a:cubicBezTo>
                  <a:cubicBezTo>
                    <a:pt x="0" y="221"/>
                    <a:pt x="0" y="442"/>
                    <a:pt x="95" y="568"/>
                  </a:cubicBezTo>
                  <a:lnTo>
                    <a:pt x="536" y="1009"/>
                  </a:lnTo>
                  <a:lnTo>
                    <a:pt x="95" y="1418"/>
                  </a:lnTo>
                  <a:cubicBezTo>
                    <a:pt x="0" y="1544"/>
                    <a:pt x="0" y="1796"/>
                    <a:pt x="95" y="1891"/>
                  </a:cubicBezTo>
                  <a:cubicBezTo>
                    <a:pt x="158" y="1954"/>
                    <a:pt x="252" y="1985"/>
                    <a:pt x="343" y="1985"/>
                  </a:cubicBezTo>
                  <a:cubicBezTo>
                    <a:pt x="434" y="1985"/>
                    <a:pt x="520" y="1954"/>
                    <a:pt x="568" y="1891"/>
                  </a:cubicBezTo>
                  <a:lnTo>
                    <a:pt x="1009" y="1481"/>
                  </a:lnTo>
                  <a:lnTo>
                    <a:pt x="1450" y="1891"/>
                  </a:lnTo>
                  <a:cubicBezTo>
                    <a:pt x="1513" y="1954"/>
                    <a:pt x="1599" y="1985"/>
                    <a:pt x="1686" y="1985"/>
                  </a:cubicBezTo>
                  <a:cubicBezTo>
                    <a:pt x="1773" y="1985"/>
                    <a:pt x="1859" y="1954"/>
                    <a:pt x="1922" y="1891"/>
                  </a:cubicBezTo>
                  <a:cubicBezTo>
                    <a:pt x="2048" y="1796"/>
                    <a:pt x="2048" y="1544"/>
                    <a:pt x="1922" y="1418"/>
                  </a:cubicBezTo>
                  <a:lnTo>
                    <a:pt x="1481" y="1009"/>
                  </a:lnTo>
                  <a:lnTo>
                    <a:pt x="1922" y="568"/>
                  </a:lnTo>
                  <a:cubicBezTo>
                    <a:pt x="2048" y="410"/>
                    <a:pt x="2048" y="221"/>
                    <a:pt x="1922" y="95"/>
                  </a:cubicBezTo>
                  <a:cubicBezTo>
                    <a:pt x="1859" y="32"/>
                    <a:pt x="1773" y="1"/>
                    <a:pt x="1686" y="1"/>
                  </a:cubicBezTo>
                  <a:cubicBezTo>
                    <a:pt x="1599" y="1"/>
                    <a:pt x="1513" y="32"/>
                    <a:pt x="1450" y="95"/>
                  </a:cubicBezTo>
                  <a:lnTo>
                    <a:pt x="1009" y="536"/>
                  </a:lnTo>
                  <a:lnTo>
                    <a:pt x="568" y="95"/>
                  </a:lnTo>
                  <a:cubicBezTo>
                    <a:pt x="520" y="32"/>
                    <a:pt x="434" y="1"/>
                    <a:pt x="343"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4" name="Google Shape;10974;p81">
              <a:extLst>
                <a:ext uri="{FF2B5EF4-FFF2-40B4-BE49-F238E27FC236}">
                  <a16:creationId xmlns:a16="http://schemas.microsoft.com/office/drawing/2014/main" id="{00642D4E-5A30-ADB8-6AC7-21170B5BF11C}"/>
                </a:ext>
              </a:extLst>
            </p:cNvPr>
            <p:cNvSpPr/>
            <p:nvPr/>
          </p:nvSpPr>
          <p:spPr>
            <a:xfrm>
              <a:off x="-3462150" y="2046625"/>
              <a:ext cx="224500" cy="291450"/>
            </a:xfrm>
            <a:custGeom>
              <a:avLst/>
              <a:gdLst/>
              <a:ahLst/>
              <a:cxnLst/>
              <a:rect l="l" t="t" r="r" b="b"/>
              <a:pathLst>
                <a:path w="8980" h="11658" extrusionOk="0">
                  <a:moveTo>
                    <a:pt x="5924" y="694"/>
                  </a:moveTo>
                  <a:cubicBezTo>
                    <a:pt x="6113" y="694"/>
                    <a:pt x="6270" y="851"/>
                    <a:pt x="6270" y="1040"/>
                  </a:cubicBezTo>
                  <a:cubicBezTo>
                    <a:pt x="6270" y="1229"/>
                    <a:pt x="6113" y="1387"/>
                    <a:pt x="5924" y="1387"/>
                  </a:cubicBezTo>
                  <a:lnTo>
                    <a:pt x="3151" y="1387"/>
                  </a:lnTo>
                  <a:cubicBezTo>
                    <a:pt x="2962" y="1387"/>
                    <a:pt x="2805" y="1229"/>
                    <a:pt x="2805" y="1040"/>
                  </a:cubicBezTo>
                  <a:cubicBezTo>
                    <a:pt x="2805" y="851"/>
                    <a:pt x="2962" y="694"/>
                    <a:pt x="3151" y="694"/>
                  </a:cubicBezTo>
                  <a:close/>
                  <a:moveTo>
                    <a:pt x="8034" y="1356"/>
                  </a:moveTo>
                  <a:cubicBezTo>
                    <a:pt x="8255" y="1356"/>
                    <a:pt x="8413" y="1513"/>
                    <a:pt x="8413" y="1702"/>
                  </a:cubicBezTo>
                  <a:lnTo>
                    <a:pt x="8413" y="10649"/>
                  </a:lnTo>
                  <a:lnTo>
                    <a:pt x="8287" y="10649"/>
                  </a:lnTo>
                  <a:cubicBezTo>
                    <a:pt x="8287" y="10838"/>
                    <a:pt x="8129" y="10996"/>
                    <a:pt x="7940" y="10996"/>
                  </a:cubicBezTo>
                  <a:lnTo>
                    <a:pt x="1103" y="10996"/>
                  </a:lnTo>
                  <a:cubicBezTo>
                    <a:pt x="914" y="10996"/>
                    <a:pt x="757" y="10838"/>
                    <a:pt x="757" y="10649"/>
                  </a:cubicBezTo>
                  <a:lnTo>
                    <a:pt x="757" y="1702"/>
                  </a:lnTo>
                  <a:cubicBezTo>
                    <a:pt x="757" y="1513"/>
                    <a:pt x="914" y="1356"/>
                    <a:pt x="1103" y="1356"/>
                  </a:cubicBezTo>
                  <a:lnTo>
                    <a:pt x="2206" y="1356"/>
                  </a:lnTo>
                  <a:cubicBezTo>
                    <a:pt x="2364" y="1734"/>
                    <a:pt x="2742" y="2017"/>
                    <a:pt x="3214" y="2017"/>
                  </a:cubicBezTo>
                  <a:lnTo>
                    <a:pt x="5955" y="2017"/>
                  </a:lnTo>
                  <a:cubicBezTo>
                    <a:pt x="6396" y="2017"/>
                    <a:pt x="6774" y="1734"/>
                    <a:pt x="6932" y="1356"/>
                  </a:cubicBezTo>
                  <a:close/>
                  <a:moveTo>
                    <a:pt x="3120" y="1"/>
                  </a:moveTo>
                  <a:cubicBezTo>
                    <a:pt x="2679" y="1"/>
                    <a:pt x="2301" y="284"/>
                    <a:pt x="2143" y="694"/>
                  </a:cubicBezTo>
                  <a:lnTo>
                    <a:pt x="1040" y="694"/>
                  </a:lnTo>
                  <a:cubicBezTo>
                    <a:pt x="473" y="694"/>
                    <a:pt x="1" y="1166"/>
                    <a:pt x="1" y="1702"/>
                  </a:cubicBezTo>
                  <a:lnTo>
                    <a:pt x="1" y="10649"/>
                  </a:lnTo>
                  <a:cubicBezTo>
                    <a:pt x="1" y="11185"/>
                    <a:pt x="473" y="11658"/>
                    <a:pt x="1040" y="11658"/>
                  </a:cubicBezTo>
                  <a:lnTo>
                    <a:pt x="7877" y="11658"/>
                  </a:lnTo>
                  <a:cubicBezTo>
                    <a:pt x="8444" y="11658"/>
                    <a:pt x="8917" y="11185"/>
                    <a:pt x="8917" y="10649"/>
                  </a:cubicBezTo>
                  <a:lnTo>
                    <a:pt x="8917" y="1702"/>
                  </a:lnTo>
                  <a:cubicBezTo>
                    <a:pt x="8980" y="1166"/>
                    <a:pt x="8507" y="694"/>
                    <a:pt x="7971" y="694"/>
                  </a:cubicBezTo>
                  <a:lnTo>
                    <a:pt x="6869" y="694"/>
                  </a:lnTo>
                  <a:cubicBezTo>
                    <a:pt x="6711" y="284"/>
                    <a:pt x="6365" y="1"/>
                    <a:pt x="5892"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5" name="Google Shape;10975;p81">
              <a:extLst>
                <a:ext uri="{FF2B5EF4-FFF2-40B4-BE49-F238E27FC236}">
                  <a16:creationId xmlns:a16="http://schemas.microsoft.com/office/drawing/2014/main" id="{12517546-8E4C-6B4B-BD28-539E5B66BC2A}"/>
                </a:ext>
              </a:extLst>
            </p:cNvPr>
            <p:cNvSpPr/>
            <p:nvPr/>
          </p:nvSpPr>
          <p:spPr>
            <a:xfrm>
              <a:off x="-3358175" y="2133275"/>
              <a:ext cx="86650" cy="18125"/>
            </a:xfrm>
            <a:custGeom>
              <a:avLst/>
              <a:gdLst/>
              <a:ahLst/>
              <a:cxnLst/>
              <a:rect l="l" t="t" r="r" b="b"/>
              <a:pathLst>
                <a:path w="3466" h="725" extrusionOk="0">
                  <a:moveTo>
                    <a:pt x="347" y="0"/>
                  </a:moveTo>
                  <a:cubicBezTo>
                    <a:pt x="158" y="0"/>
                    <a:pt x="0" y="158"/>
                    <a:pt x="0" y="378"/>
                  </a:cubicBezTo>
                  <a:cubicBezTo>
                    <a:pt x="0" y="567"/>
                    <a:pt x="158" y="725"/>
                    <a:pt x="347" y="725"/>
                  </a:cubicBezTo>
                  <a:lnTo>
                    <a:pt x="3088" y="725"/>
                  </a:lnTo>
                  <a:cubicBezTo>
                    <a:pt x="3308" y="725"/>
                    <a:pt x="3466" y="567"/>
                    <a:pt x="3466" y="378"/>
                  </a:cubicBezTo>
                  <a:cubicBezTo>
                    <a:pt x="3466" y="158"/>
                    <a:pt x="3308" y="0"/>
                    <a:pt x="3088"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6" name="Google Shape;10976;p81">
              <a:extLst>
                <a:ext uri="{FF2B5EF4-FFF2-40B4-BE49-F238E27FC236}">
                  <a16:creationId xmlns:a16="http://schemas.microsoft.com/office/drawing/2014/main" id="{E3F3BD18-CCB1-0673-B0AA-148C8A782285}"/>
                </a:ext>
              </a:extLst>
            </p:cNvPr>
            <p:cNvSpPr/>
            <p:nvPr/>
          </p:nvSpPr>
          <p:spPr>
            <a:xfrm>
              <a:off x="-3358175" y="2201800"/>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088" y="693"/>
                  </a:lnTo>
                  <a:cubicBezTo>
                    <a:pt x="3308" y="693"/>
                    <a:pt x="3466" y="536"/>
                    <a:pt x="3466" y="347"/>
                  </a:cubicBezTo>
                  <a:cubicBezTo>
                    <a:pt x="3466" y="158"/>
                    <a:pt x="3308" y="0"/>
                    <a:pt x="3088"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7" name="Google Shape;10977;p81">
              <a:extLst>
                <a:ext uri="{FF2B5EF4-FFF2-40B4-BE49-F238E27FC236}">
                  <a16:creationId xmlns:a16="http://schemas.microsoft.com/office/drawing/2014/main" id="{6C32F8B1-A4E7-1697-E241-AF82EF41FE8D}"/>
                </a:ext>
              </a:extLst>
            </p:cNvPr>
            <p:cNvSpPr/>
            <p:nvPr/>
          </p:nvSpPr>
          <p:spPr>
            <a:xfrm>
              <a:off x="-3358175" y="2270325"/>
              <a:ext cx="86650" cy="18125"/>
            </a:xfrm>
            <a:custGeom>
              <a:avLst/>
              <a:gdLst/>
              <a:ahLst/>
              <a:cxnLst/>
              <a:rect l="l" t="t" r="r" b="b"/>
              <a:pathLst>
                <a:path w="3466" h="725" extrusionOk="0">
                  <a:moveTo>
                    <a:pt x="347" y="0"/>
                  </a:moveTo>
                  <a:cubicBezTo>
                    <a:pt x="158" y="0"/>
                    <a:pt x="0" y="158"/>
                    <a:pt x="0" y="347"/>
                  </a:cubicBezTo>
                  <a:cubicBezTo>
                    <a:pt x="0" y="567"/>
                    <a:pt x="158" y="725"/>
                    <a:pt x="347" y="725"/>
                  </a:cubicBezTo>
                  <a:lnTo>
                    <a:pt x="3088" y="725"/>
                  </a:lnTo>
                  <a:cubicBezTo>
                    <a:pt x="3308" y="725"/>
                    <a:pt x="3466" y="567"/>
                    <a:pt x="3466" y="347"/>
                  </a:cubicBezTo>
                  <a:cubicBezTo>
                    <a:pt x="3466" y="158"/>
                    <a:pt x="3308" y="0"/>
                    <a:pt x="3088"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pic>
        <p:nvPicPr>
          <p:cNvPr id="21" name="Graphic 20" descr="Badge Tick1 outline">
            <a:extLst>
              <a:ext uri="{FF2B5EF4-FFF2-40B4-BE49-F238E27FC236}">
                <a16:creationId xmlns:a16="http://schemas.microsoft.com/office/drawing/2014/main" id="{286070A9-1DBE-0829-C149-B6031302EB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7662" y="5229426"/>
            <a:ext cx="421056" cy="421056"/>
          </a:xfrm>
          <a:prstGeom prst="rect">
            <a:avLst/>
          </a:prstGeom>
          <a:effectLst/>
        </p:spPr>
      </p:pic>
      <p:sp>
        <p:nvSpPr>
          <p:cNvPr id="23" name="Rectangle: Rounded Corners 22">
            <a:extLst>
              <a:ext uri="{FF2B5EF4-FFF2-40B4-BE49-F238E27FC236}">
                <a16:creationId xmlns:a16="http://schemas.microsoft.com/office/drawing/2014/main" id="{A578CA03-55A4-84C2-DB3C-28F9CB964D1B}"/>
              </a:ext>
            </a:extLst>
          </p:cNvPr>
          <p:cNvSpPr/>
          <p:nvPr/>
        </p:nvSpPr>
        <p:spPr>
          <a:xfrm>
            <a:off x="2222733" y="3469754"/>
            <a:ext cx="9244030" cy="954106"/>
          </a:xfrm>
          <a:prstGeom prst="roundRect">
            <a:avLst/>
          </a:prstGeom>
          <a:solidFill>
            <a:schemeClr val="accent3">
              <a:lumMod val="75000"/>
            </a:schemeClr>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2532" b="0" i="0" u="none" strike="noStrike" kern="0" cap="none" spc="0" normalizeH="0" baseline="0" noProof="0">
              <a:ln>
                <a:noFill/>
              </a:ln>
              <a:solidFill>
                <a:prstClr val="black"/>
              </a:solidFill>
              <a:effectLst/>
              <a:uLnTx/>
              <a:uFillTx/>
              <a:latin typeface="Lato Light" panose="020F0502020204030203" pitchFamily="34" charset="0"/>
            </a:endParaRPr>
          </a:p>
        </p:txBody>
      </p:sp>
      <p:pic>
        <p:nvPicPr>
          <p:cNvPr id="24" name="Graphic 23" descr="Badge Tick1 outline">
            <a:extLst>
              <a:ext uri="{FF2B5EF4-FFF2-40B4-BE49-F238E27FC236}">
                <a16:creationId xmlns:a16="http://schemas.microsoft.com/office/drawing/2014/main" id="{2CECA0FE-DF86-312D-C92E-0390A49112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0694" y="3702246"/>
            <a:ext cx="539113" cy="472157"/>
          </a:xfrm>
          <a:prstGeom prst="rect">
            <a:avLst/>
          </a:prstGeom>
          <a:effectLst/>
        </p:spPr>
      </p:pic>
      <p:sp>
        <p:nvSpPr>
          <p:cNvPr id="25" name="TextBox 24">
            <a:extLst>
              <a:ext uri="{FF2B5EF4-FFF2-40B4-BE49-F238E27FC236}">
                <a16:creationId xmlns:a16="http://schemas.microsoft.com/office/drawing/2014/main" id="{89A9A554-8E76-4EA3-9162-FAB80F6DB9DE}"/>
              </a:ext>
            </a:extLst>
          </p:cNvPr>
          <p:cNvSpPr txBox="1"/>
          <p:nvPr/>
        </p:nvSpPr>
        <p:spPr>
          <a:xfrm>
            <a:off x="3107303" y="3582912"/>
            <a:ext cx="8359460" cy="727790"/>
          </a:xfrm>
          <a:prstGeom prst="rect">
            <a:avLst/>
          </a:prstGeom>
          <a:noFill/>
        </p:spPr>
        <p:txBody>
          <a:bodyPr wrap="square" rtlCol="0">
            <a:spAutoFit/>
          </a:bodyPr>
          <a:lstStyle/>
          <a:p>
            <a:r>
              <a:rPr lang="lv-LV" sz="2400" b="1">
                <a:solidFill>
                  <a:schemeClr val="accent1">
                    <a:lumMod val="50000"/>
                  </a:schemeClr>
                </a:solidFill>
                <a:latin typeface="Verdana" panose="020B0604030504040204" pitchFamily="34" charset="0"/>
                <a:ea typeface="Verdana" panose="020B0604030504040204" pitchFamily="34" charset="0"/>
              </a:rPr>
              <a:t>Nodrošinātu piektā uzsaukuma atlases izsludināšanu </a:t>
            </a:r>
          </a:p>
        </p:txBody>
      </p:sp>
      <p:sp>
        <p:nvSpPr>
          <p:cNvPr id="27" name="Rectangle: Rounded Corners 26">
            <a:extLst>
              <a:ext uri="{FF2B5EF4-FFF2-40B4-BE49-F238E27FC236}">
                <a16:creationId xmlns:a16="http://schemas.microsoft.com/office/drawing/2014/main" id="{D6E78672-D333-F7D7-B5F3-ACADB6413CD4}"/>
              </a:ext>
            </a:extLst>
          </p:cNvPr>
          <p:cNvSpPr/>
          <p:nvPr/>
        </p:nvSpPr>
        <p:spPr>
          <a:xfrm>
            <a:off x="2222733" y="4912808"/>
            <a:ext cx="9244030" cy="954106"/>
          </a:xfrm>
          <a:prstGeom prst="roundRect">
            <a:avLst/>
          </a:prstGeom>
          <a:solidFill>
            <a:schemeClr val="accent3">
              <a:lumMod val="75000"/>
            </a:schemeClr>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2532" b="0" i="0" u="none" strike="noStrike" kern="0" cap="none" spc="0" normalizeH="0" baseline="0" noProof="0">
              <a:ln>
                <a:noFill/>
              </a:ln>
              <a:solidFill>
                <a:prstClr val="black"/>
              </a:solidFill>
              <a:effectLst/>
              <a:uLnTx/>
              <a:uFillTx/>
              <a:latin typeface="Lato Light" panose="020F0502020204030203" pitchFamily="34" charset="0"/>
            </a:endParaRPr>
          </a:p>
        </p:txBody>
      </p:sp>
      <p:pic>
        <p:nvPicPr>
          <p:cNvPr id="28" name="Graphic 27" descr="Badge Tick1 outline">
            <a:extLst>
              <a:ext uri="{FF2B5EF4-FFF2-40B4-BE49-F238E27FC236}">
                <a16:creationId xmlns:a16="http://schemas.microsoft.com/office/drawing/2014/main" id="{B12326E1-706F-8650-9903-EC057813FB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0694" y="5168320"/>
            <a:ext cx="539113" cy="472157"/>
          </a:xfrm>
          <a:prstGeom prst="rect">
            <a:avLst/>
          </a:prstGeom>
          <a:effectLst/>
        </p:spPr>
      </p:pic>
      <p:sp>
        <p:nvSpPr>
          <p:cNvPr id="29" name="TextBox 28">
            <a:extLst>
              <a:ext uri="{FF2B5EF4-FFF2-40B4-BE49-F238E27FC236}">
                <a16:creationId xmlns:a16="http://schemas.microsoft.com/office/drawing/2014/main" id="{53F65D2B-A0A7-0FC1-AB32-8208C11FFB2F}"/>
              </a:ext>
            </a:extLst>
          </p:cNvPr>
          <p:cNvSpPr txBox="1"/>
          <p:nvPr/>
        </p:nvSpPr>
        <p:spPr>
          <a:xfrm>
            <a:off x="3107303" y="4998054"/>
            <a:ext cx="7810034" cy="830997"/>
          </a:xfrm>
          <a:prstGeom prst="rect">
            <a:avLst/>
          </a:prstGeom>
          <a:noFill/>
        </p:spPr>
        <p:txBody>
          <a:bodyPr wrap="square" rtlCol="0">
            <a:spAutoFit/>
          </a:bodyPr>
          <a:lstStyle/>
          <a:p>
            <a:r>
              <a:rPr lang="lv-LV" sz="2400" b="1">
                <a:solidFill>
                  <a:schemeClr val="accent1">
                    <a:lumMod val="50000"/>
                  </a:schemeClr>
                </a:solidFill>
                <a:latin typeface="Verdana" panose="020B0604030504040204" pitchFamily="34" charset="0"/>
                <a:ea typeface="Verdana" panose="020B0604030504040204" pitchFamily="34" charset="0"/>
              </a:rPr>
              <a:t>Vienkāršotu un precizētu atbalsta nosacījumus</a:t>
            </a:r>
          </a:p>
        </p:txBody>
      </p:sp>
    </p:spTree>
    <p:extLst>
      <p:ext uri="{BB962C8B-B14F-4D97-AF65-F5344CB8AC3E}">
        <p14:creationId xmlns:p14="http://schemas.microsoft.com/office/powerpoint/2010/main" val="218833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335A8-13E7-6F22-5034-BAAC4BF7EDB1}"/>
            </a:ext>
          </a:extLst>
        </p:cNvPr>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CB4FAFA5-78CC-4BC8-4852-CD5B256064F7}"/>
              </a:ext>
            </a:extLst>
          </p:cNvPr>
          <p:cNvSpPr>
            <a:spLocks noGrp="1"/>
          </p:cNvSpPr>
          <p:nvPr>
            <p:ph idx="1"/>
          </p:nvPr>
        </p:nvSpPr>
        <p:spPr>
          <a:xfrm>
            <a:off x="2907670" y="2040869"/>
            <a:ext cx="9036288" cy="2115496"/>
          </a:xfrm>
        </p:spPr>
        <p:txBody>
          <a:bodyPr>
            <a:normAutofit fontScale="25000" lnSpcReduction="20000"/>
          </a:bodyPr>
          <a:lstStyle/>
          <a:p>
            <a:pPr>
              <a:lnSpc>
                <a:spcPct val="107000"/>
              </a:lnSpc>
              <a:spcAft>
                <a:spcPts val="600"/>
              </a:spcAft>
              <a:buClr>
                <a:srgbClr val="29702A"/>
              </a:buClr>
            </a:pPr>
            <a:r>
              <a:rPr lang="lv-LV" altLang="lv-LV" sz="8000" b="1" dirty="0">
                <a:solidFill>
                  <a:srgbClr val="254061"/>
                </a:solidFill>
                <a:cs typeface="Times New Roman" panose="02020603050405020304" pitchFamily="18" charset="0"/>
              </a:rPr>
              <a:t>Precizējums, kas ļaus kombinēt vairākas noteikumu 42.1., 42.2. un 42.4. apakšpunktā minētās atbalstāmās darbības, pie nosacījumiem:</a:t>
            </a:r>
          </a:p>
          <a:p>
            <a:pPr>
              <a:lnSpc>
                <a:spcPct val="107000"/>
              </a:lnSpc>
              <a:spcAft>
                <a:spcPts val="600"/>
              </a:spcAft>
              <a:buClr>
                <a:srgbClr val="29702A"/>
              </a:buClr>
            </a:pPr>
            <a:r>
              <a:rPr lang="lv-LV" altLang="lv-LV" sz="6400" dirty="0">
                <a:solidFill>
                  <a:srgbClr val="254061"/>
                </a:solidFill>
                <a:cs typeface="Times New Roman" panose="02020603050405020304" pitchFamily="18" charset="0"/>
              </a:rPr>
              <a:t>- atbalsts tiek īstenots </a:t>
            </a:r>
            <a:r>
              <a:rPr lang="lv-LV" altLang="lv-LV" sz="6400" dirty="0" err="1">
                <a:solidFill>
                  <a:srgbClr val="254061"/>
                </a:solidFill>
                <a:cs typeface="Times New Roman" panose="02020603050405020304" pitchFamily="18" charset="0"/>
              </a:rPr>
              <a:t>divdzīvokļu</a:t>
            </a:r>
            <a:r>
              <a:rPr lang="lv-LV" altLang="lv-LV" sz="6400" dirty="0">
                <a:solidFill>
                  <a:srgbClr val="254061"/>
                </a:solidFill>
                <a:cs typeface="Times New Roman" panose="02020603050405020304" pitchFamily="18" charset="0"/>
              </a:rPr>
              <a:t> vai daudzdzīvokļu dzīvojamā mājā</a:t>
            </a:r>
          </a:p>
          <a:p>
            <a:pPr>
              <a:lnSpc>
                <a:spcPct val="107000"/>
              </a:lnSpc>
              <a:spcAft>
                <a:spcPts val="600"/>
              </a:spcAft>
              <a:buClr>
                <a:srgbClr val="29702A"/>
              </a:buClr>
            </a:pPr>
            <a:r>
              <a:rPr lang="lv-LV" altLang="lv-LV" sz="6400" dirty="0">
                <a:solidFill>
                  <a:srgbClr val="254061"/>
                </a:solidFill>
                <a:cs typeface="Times New Roman" panose="02020603050405020304" pitchFamily="18" charset="0"/>
              </a:rPr>
              <a:t>- visos dzīvojamās mājas dzīvokļu īpašumos un katram dzīvokļa īpašumam tiek paredzēts individuāls siltumapgādes risinājums</a:t>
            </a:r>
          </a:p>
          <a:p>
            <a:pPr>
              <a:lnSpc>
                <a:spcPct val="107000"/>
              </a:lnSpc>
              <a:spcAft>
                <a:spcPts val="600"/>
              </a:spcAft>
              <a:buClr>
                <a:srgbClr val="29702A"/>
              </a:buClr>
            </a:pPr>
            <a:r>
              <a:rPr lang="lv-LV" altLang="lv-LV" sz="6400" dirty="0">
                <a:solidFill>
                  <a:srgbClr val="254061"/>
                </a:solidFill>
                <a:cs typeface="Times New Roman" panose="02020603050405020304" pitchFamily="18" charset="0"/>
              </a:rPr>
              <a:t>- atbalsts nepārsniedz 4400 € /iedzīvotāju un nepārsniedz 31 807 €</a:t>
            </a:r>
            <a:endParaRPr lang="lv-LV" altLang="lv-LV" sz="6400" dirty="0">
              <a:cs typeface="Times New Roman" panose="02020603050405020304" pitchFamily="18" charset="0"/>
            </a:endParaRPr>
          </a:p>
          <a:p>
            <a:pPr marL="342900" indent="-342900">
              <a:lnSpc>
                <a:spcPct val="107000"/>
              </a:lnSpc>
              <a:spcAft>
                <a:spcPts val="600"/>
              </a:spcAft>
              <a:buClr>
                <a:srgbClr val="29702A"/>
              </a:buClr>
              <a:buFont typeface="Symbol" panose="05050102010706020507" pitchFamily="18" charset="2"/>
              <a:buChar char=""/>
            </a:pPr>
            <a:endParaRPr lang="lv-LV" altLang="lv-LV" sz="1600" dirty="0">
              <a:cs typeface="Times New Roman" panose="02020603050405020304" pitchFamily="18" charset="0"/>
            </a:endParaRPr>
          </a:p>
        </p:txBody>
      </p:sp>
      <p:sp>
        <p:nvSpPr>
          <p:cNvPr id="13316" name="Slide Number Placeholder 5">
            <a:extLst>
              <a:ext uri="{FF2B5EF4-FFF2-40B4-BE49-F238E27FC236}">
                <a16:creationId xmlns:a16="http://schemas.microsoft.com/office/drawing/2014/main" id="{58F69ACE-1C1E-5B19-3BB0-4034A4AEB08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8</a:t>
            </a:fld>
            <a:endParaRPr lang="en-US" altLang="en-US" sz="1000">
              <a:solidFill>
                <a:srgbClr val="898989"/>
              </a:solidFill>
              <a:latin typeface="Verdana" panose="020B0604030504040204" pitchFamily="34" charset="0"/>
            </a:endParaRPr>
          </a:p>
        </p:txBody>
      </p:sp>
      <p:grpSp>
        <p:nvGrpSpPr>
          <p:cNvPr id="2" name="Google Shape;10085;p78">
            <a:extLst>
              <a:ext uri="{FF2B5EF4-FFF2-40B4-BE49-F238E27FC236}">
                <a16:creationId xmlns:a16="http://schemas.microsoft.com/office/drawing/2014/main" id="{DA41B346-3847-C983-E798-9E6DF05B3D05}"/>
              </a:ext>
            </a:extLst>
          </p:cNvPr>
          <p:cNvGrpSpPr/>
          <p:nvPr/>
        </p:nvGrpSpPr>
        <p:grpSpPr>
          <a:xfrm>
            <a:off x="924800" y="2527642"/>
            <a:ext cx="588846" cy="587368"/>
            <a:chOff x="-54081175" y="1903275"/>
            <a:chExt cx="319025" cy="318225"/>
          </a:xfrm>
          <a:solidFill>
            <a:srgbClr val="29702A"/>
          </a:solidFill>
        </p:grpSpPr>
        <p:sp>
          <p:nvSpPr>
            <p:cNvPr id="3" name="Google Shape;10086;p78">
              <a:extLst>
                <a:ext uri="{FF2B5EF4-FFF2-40B4-BE49-F238E27FC236}">
                  <a16:creationId xmlns:a16="http://schemas.microsoft.com/office/drawing/2014/main" id="{32859471-C310-AF11-D72E-43CCDF3401B6}"/>
                </a:ext>
              </a:extLst>
            </p:cNvPr>
            <p:cNvSpPr/>
            <p:nvPr/>
          </p:nvSpPr>
          <p:spPr>
            <a:xfrm>
              <a:off x="-53959075" y="2135825"/>
              <a:ext cx="72475" cy="28975"/>
            </a:xfrm>
            <a:custGeom>
              <a:avLst/>
              <a:gdLst/>
              <a:ahLst/>
              <a:cxnLst/>
              <a:rect l="l" t="t" r="r" b="b"/>
              <a:pathLst>
                <a:path w="2899" h="1159" extrusionOk="0">
                  <a:moveTo>
                    <a:pt x="386" y="1"/>
                  </a:moveTo>
                  <a:cubicBezTo>
                    <a:pt x="292" y="1"/>
                    <a:pt x="205" y="40"/>
                    <a:pt x="158" y="119"/>
                  </a:cubicBezTo>
                  <a:cubicBezTo>
                    <a:pt x="0" y="276"/>
                    <a:pt x="0" y="497"/>
                    <a:pt x="158" y="623"/>
                  </a:cubicBezTo>
                  <a:cubicBezTo>
                    <a:pt x="504" y="970"/>
                    <a:pt x="977" y="1159"/>
                    <a:pt x="1449" y="1159"/>
                  </a:cubicBezTo>
                  <a:cubicBezTo>
                    <a:pt x="1922" y="1159"/>
                    <a:pt x="2426" y="970"/>
                    <a:pt x="2741" y="623"/>
                  </a:cubicBezTo>
                  <a:cubicBezTo>
                    <a:pt x="2899" y="465"/>
                    <a:pt x="2899" y="213"/>
                    <a:pt x="2741" y="119"/>
                  </a:cubicBezTo>
                  <a:cubicBezTo>
                    <a:pt x="2678" y="40"/>
                    <a:pt x="2592" y="1"/>
                    <a:pt x="2501" y="1"/>
                  </a:cubicBezTo>
                  <a:cubicBezTo>
                    <a:pt x="2410" y="1"/>
                    <a:pt x="2316" y="40"/>
                    <a:pt x="2237" y="119"/>
                  </a:cubicBezTo>
                  <a:cubicBezTo>
                    <a:pt x="2048" y="308"/>
                    <a:pt x="1733" y="434"/>
                    <a:pt x="1449" y="434"/>
                  </a:cubicBezTo>
                  <a:cubicBezTo>
                    <a:pt x="1134" y="434"/>
                    <a:pt x="851" y="308"/>
                    <a:pt x="662" y="119"/>
                  </a:cubicBezTo>
                  <a:cubicBezTo>
                    <a:pt x="583" y="40"/>
                    <a:pt x="481" y="1"/>
                    <a:pt x="386"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4" name="Google Shape;10087;p78">
              <a:extLst>
                <a:ext uri="{FF2B5EF4-FFF2-40B4-BE49-F238E27FC236}">
                  <a16:creationId xmlns:a16="http://schemas.microsoft.com/office/drawing/2014/main" id="{D12DA681-414B-6648-F501-E1FF19EA6FBD}"/>
                </a:ext>
              </a:extLst>
            </p:cNvPr>
            <p:cNvSpPr/>
            <p:nvPr/>
          </p:nvSpPr>
          <p:spPr>
            <a:xfrm>
              <a:off x="-54081175" y="1903275"/>
              <a:ext cx="319025" cy="318225"/>
            </a:xfrm>
            <a:custGeom>
              <a:avLst/>
              <a:gdLst/>
              <a:ahLst/>
              <a:cxnLst/>
              <a:rect l="l" t="t" r="r" b="b"/>
              <a:pathLst>
                <a:path w="12761" h="12729" extrusionOk="0">
                  <a:moveTo>
                    <a:pt x="6365" y="757"/>
                  </a:moveTo>
                  <a:cubicBezTo>
                    <a:pt x="7594" y="757"/>
                    <a:pt x="8728" y="1324"/>
                    <a:pt x="9515" y="2238"/>
                  </a:cubicBezTo>
                  <a:lnTo>
                    <a:pt x="8570" y="2238"/>
                  </a:lnTo>
                  <a:cubicBezTo>
                    <a:pt x="7436" y="2238"/>
                    <a:pt x="6396" y="1702"/>
                    <a:pt x="5829" y="789"/>
                  </a:cubicBezTo>
                  <a:cubicBezTo>
                    <a:pt x="5987" y="757"/>
                    <a:pt x="6176" y="757"/>
                    <a:pt x="6365" y="757"/>
                  </a:cubicBezTo>
                  <a:close/>
                  <a:moveTo>
                    <a:pt x="5042" y="946"/>
                  </a:moveTo>
                  <a:cubicBezTo>
                    <a:pt x="5357" y="1482"/>
                    <a:pt x="5829" y="1954"/>
                    <a:pt x="6365" y="2332"/>
                  </a:cubicBezTo>
                  <a:cubicBezTo>
                    <a:pt x="7027" y="2742"/>
                    <a:pt x="7783" y="2962"/>
                    <a:pt x="8570" y="2962"/>
                  </a:cubicBezTo>
                  <a:lnTo>
                    <a:pt x="9988" y="2962"/>
                  </a:lnTo>
                  <a:cubicBezTo>
                    <a:pt x="10272" y="3498"/>
                    <a:pt x="10461" y="4160"/>
                    <a:pt x="10461" y="4853"/>
                  </a:cubicBezTo>
                  <a:lnTo>
                    <a:pt x="10461" y="5199"/>
                  </a:lnTo>
                  <a:lnTo>
                    <a:pt x="10429" y="5199"/>
                  </a:lnTo>
                  <a:cubicBezTo>
                    <a:pt x="10272" y="4380"/>
                    <a:pt x="9484" y="3687"/>
                    <a:pt x="8570" y="3687"/>
                  </a:cubicBezTo>
                  <a:cubicBezTo>
                    <a:pt x="7657" y="3687"/>
                    <a:pt x="6932" y="4317"/>
                    <a:pt x="6775" y="5199"/>
                  </a:cubicBezTo>
                  <a:lnTo>
                    <a:pt x="5924" y="5199"/>
                  </a:lnTo>
                  <a:cubicBezTo>
                    <a:pt x="5766" y="4317"/>
                    <a:pt x="4979" y="3687"/>
                    <a:pt x="4128" y="3687"/>
                  </a:cubicBezTo>
                  <a:cubicBezTo>
                    <a:pt x="3214" y="3687"/>
                    <a:pt x="2427" y="4380"/>
                    <a:pt x="2269" y="5199"/>
                  </a:cubicBezTo>
                  <a:lnTo>
                    <a:pt x="2238" y="5199"/>
                  </a:lnTo>
                  <a:lnTo>
                    <a:pt x="2238" y="4853"/>
                  </a:lnTo>
                  <a:cubicBezTo>
                    <a:pt x="2206" y="3025"/>
                    <a:pt x="3372" y="1482"/>
                    <a:pt x="5042" y="946"/>
                  </a:cubicBezTo>
                  <a:close/>
                  <a:moveTo>
                    <a:pt x="1450" y="5231"/>
                  </a:moveTo>
                  <a:lnTo>
                    <a:pt x="1450" y="6711"/>
                  </a:lnTo>
                  <a:cubicBezTo>
                    <a:pt x="1431" y="6713"/>
                    <a:pt x="1413" y="6714"/>
                    <a:pt x="1394" y="6714"/>
                  </a:cubicBezTo>
                  <a:cubicBezTo>
                    <a:pt x="1009" y="6714"/>
                    <a:pt x="694" y="6408"/>
                    <a:pt x="694" y="5987"/>
                  </a:cubicBezTo>
                  <a:cubicBezTo>
                    <a:pt x="694" y="5577"/>
                    <a:pt x="1009" y="5231"/>
                    <a:pt x="1450" y="5231"/>
                  </a:cubicBezTo>
                  <a:close/>
                  <a:moveTo>
                    <a:pt x="4097" y="4538"/>
                  </a:moveTo>
                  <a:cubicBezTo>
                    <a:pt x="4727" y="4538"/>
                    <a:pt x="5199" y="5042"/>
                    <a:pt x="5199" y="5640"/>
                  </a:cubicBezTo>
                  <a:cubicBezTo>
                    <a:pt x="5199" y="6270"/>
                    <a:pt x="4664" y="6743"/>
                    <a:pt x="4097" y="6743"/>
                  </a:cubicBezTo>
                  <a:cubicBezTo>
                    <a:pt x="3467" y="6743"/>
                    <a:pt x="2931" y="6207"/>
                    <a:pt x="2931" y="5640"/>
                  </a:cubicBezTo>
                  <a:cubicBezTo>
                    <a:pt x="2931" y="5042"/>
                    <a:pt x="3467" y="4538"/>
                    <a:pt x="4097" y="4538"/>
                  </a:cubicBezTo>
                  <a:close/>
                  <a:moveTo>
                    <a:pt x="8539" y="4538"/>
                  </a:moveTo>
                  <a:cubicBezTo>
                    <a:pt x="9169" y="4538"/>
                    <a:pt x="9673" y="5042"/>
                    <a:pt x="9673" y="5640"/>
                  </a:cubicBezTo>
                  <a:cubicBezTo>
                    <a:pt x="9673" y="6207"/>
                    <a:pt x="9169" y="6743"/>
                    <a:pt x="8539" y="6743"/>
                  </a:cubicBezTo>
                  <a:cubicBezTo>
                    <a:pt x="7940" y="6743"/>
                    <a:pt x="7436" y="6207"/>
                    <a:pt x="7436" y="5640"/>
                  </a:cubicBezTo>
                  <a:cubicBezTo>
                    <a:pt x="7436" y="5010"/>
                    <a:pt x="7940" y="4538"/>
                    <a:pt x="8539" y="4538"/>
                  </a:cubicBezTo>
                  <a:close/>
                  <a:moveTo>
                    <a:pt x="11217" y="5231"/>
                  </a:moveTo>
                  <a:cubicBezTo>
                    <a:pt x="11595" y="5231"/>
                    <a:pt x="11973" y="5577"/>
                    <a:pt x="11973" y="5987"/>
                  </a:cubicBezTo>
                  <a:cubicBezTo>
                    <a:pt x="11973" y="6428"/>
                    <a:pt x="11595" y="6743"/>
                    <a:pt x="11217" y="6743"/>
                  </a:cubicBezTo>
                  <a:lnTo>
                    <a:pt x="11217" y="5231"/>
                  </a:lnTo>
                  <a:close/>
                  <a:moveTo>
                    <a:pt x="10461" y="5987"/>
                  </a:moveTo>
                  <a:lnTo>
                    <a:pt x="10461" y="7877"/>
                  </a:lnTo>
                  <a:lnTo>
                    <a:pt x="10461" y="8224"/>
                  </a:lnTo>
                  <a:lnTo>
                    <a:pt x="8696" y="8224"/>
                  </a:lnTo>
                  <a:cubicBezTo>
                    <a:pt x="7972" y="7767"/>
                    <a:pt x="7153" y="7538"/>
                    <a:pt x="6337" y="7538"/>
                  </a:cubicBezTo>
                  <a:cubicBezTo>
                    <a:pt x="5522" y="7538"/>
                    <a:pt x="4711" y="7767"/>
                    <a:pt x="4002" y="8224"/>
                  </a:cubicBezTo>
                  <a:lnTo>
                    <a:pt x="2238" y="8224"/>
                  </a:lnTo>
                  <a:lnTo>
                    <a:pt x="2238" y="7877"/>
                  </a:lnTo>
                  <a:lnTo>
                    <a:pt x="2238" y="5987"/>
                  </a:lnTo>
                  <a:lnTo>
                    <a:pt x="2269" y="5987"/>
                  </a:lnTo>
                  <a:cubicBezTo>
                    <a:pt x="2427" y="6806"/>
                    <a:pt x="3214" y="7468"/>
                    <a:pt x="4128" y="7468"/>
                  </a:cubicBezTo>
                  <a:cubicBezTo>
                    <a:pt x="5042" y="7468"/>
                    <a:pt x="5766" y="6837"/>
                    <a:pt x="5955" y="5987"/>
                  </a:cubicBezTo>
                  <a:lnTo>
                    <a:pt x="6775" y="5987"/>
                  </a:lnTo>
                  <a:cubicBezTo>
                    <a:pt x="6932" y="6837"/>
                    <a:pt x="7720" y="7468"/>
                    <a:pt x="8570" y="7468"/>
                  </a:cubicBezTo>
                  <a:cubicBezTo>
                    <a:pt x="9106" y="7468"/>
                    <a:pt x="9578" y="7279"/>
                    <a:pt x="9925" y="6932"/>
                  </a:cubicBezTo>
                  <a:cubicBezTo>
                    <a:pt x="10209" y="6648"/>
                    <a:pt x="10366" y="6333"/>
                    <a:pt x="10429" y="5987"/>
                  </a:cubicBezTo>
                  <a:close/>
                  <a:moveTo>
                    <a:pt x="6318" y="8271"/>
                  </a:moveTo>
                  <a:cubicBezTo>
                    <a:pt x="7027" y="8271"/>
                    <a:pt x="7735" y="8476"/>
                    <a:pt x="8350" y="8885"/>
                  </a:cubicBezTo>
                  <a:cubicBezTo>
                    <a:pt x="8413" y="8948"/>
                    <a:pt x="8444" y="8980"/>
                    <a:pt x="8539" y="8980"/>
                  </a:cubicBezTo>
                  <a:lnTo>
                    <a:pt x="10272" y="8980"/>
                  </a:lnTo>
                  <a:cubicBezTo>
                    <a:pt x="9799" y="10713"/>
                    <a:pt x="8224" y="11973"/>
                    <a:pt x="6333" y="11973"/>
                  </a:cubicBezTo>
                  <a:cubicBezTo>
                    <a:pt x="4443" y="11973"/>
                    <a:pt x="2868" y="10713"/>
                    <a:pt x="2364" y="8980"/>
                  </a:cubicBezTo>
                  <a:lnTo>
                    <a:pt x="4097" y="8980"/>
                  </a:lnTo>
                  <a:cubicBezTo>
                    <a:pt x="4160" y="8980"/>
                    <a:pt x="4254" y="8948"/>
                    <a:pt x="4286" y="8885"/>
                  </a:cubicBezTo>
                  <a:cubicBezTo>
                    <a:pt x="4900" y="8476"/>
                    <a:pt x="5609" y="8271"/>
                    <a:pt x="6318" y="8271"/>
                  </a:cubicBezTo>
                  <a:close/>
                  <a:moveTo>
                    <a:pt x="6333" y="1"/>
                  </a:moveTo>
                  <a:cubicBezTo>
                    <a:pt x="3782" y="1"/>
                    <a:pt x="1639" y="1986"/>
                    <a:pt x="1482" y="4475"/>
                  </a:cubicBezTo>
                  <a:cubicBezTo>
                    <a:pt x="663" y="4475"/>
                    <a:pt x="1" y="5168"/>
                    <a:pt x="1" y="5987"/>
                  </a:cubicBezTo>
                  <a:cubicBezTo>
                    <a:pt x="1" y="6806"/>
                    <a:pt x="663" y="7468"/>
                    <a:pt x="1482" y="7468"/>
                  </a:cubicBezTo>
                  <a:lnTo>
                    <a:pt x="1482" y="7877"/>
                  </a:lnTo>
                  <a:cubicBezTo>
                    <a:pt x="1482" y="10555"/>
                    <a:pt x="3656" y="12729"/>
                    <a:pt x="6365" y="12729"/>
                  </a:cubicBezTo>
                  <a:cubicBezTo>
                    <a:pt x="9043" y="12729"/>
                    <a:pt x="11248" y="10555"/>
                    <a:pt x="11248" y="7877"/>
                  </a:cubicBezTo>
                  <a:lnTo>
                    <a:pt x="11248" y="7468"/>
                  </a:lnTo>
                  <a:cubicBezTo>
                    <a:pt x="12067" y="7468"/>
                    <a:pt x="12760" y="6806"/>
                    <a:pt x="12760" y="5987"/>
                  </a:cubicBezTo>
                  <a:cubicBezTo>
                    <a:pt x="12697" y="5168"/>
                    <a:pt x="12036" y="4475"/>
                    <a:pt x="11217" y="4475"/>
                  </a:cubicBezTo>
                  <a:cubicBezTo>
                    <a:pt x="11028" y="1954"/>
                    <a:pt x="8885" y="1"/>
                    <a:pt x="6333"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5" name="Google Shape;10161;p78">
            <a:extLst>
              <a:ext uri="{FF2B5EF4-FFF2-40B4-BE49-F238E27FC236}">
                <a16:creationId xmlns:a16="http://schemas.microsoft.com/office/drawing/2014/main" id="{DCF81639-B3B0-DD08-5E5C-A7AA46A32341}"/>
              </a:ext>
            </a:extLst>
          </p:cNvPr>
          <p:cNvGrpSpPr/>
          <p:nvPr/>
        </p:nvGrpSpPr>
        <p:grpSpPr>
          <a:xfrm>
            <a:off x="1764104" y="2486054"/>
            <a:ext cx="533610" cy="588475"/>
            <a:chOff x="-57172600" y="2686375"/>
            <a:chExt cx="289100" cy="318825"/>
          </a:xfrm>
          <a:solidFill>
            <a:srgbClr val="29702A"/>
          </a:solidFill>
        </p:grpSpPr>
        <p:sp>
          <p:nvSpPr>
            <p:cNvPr id="6" name="Google Shape;10162;p78">
              <a:extLst>
                <a:ext uri="{FF2B5EF4-FFF2-40B4-BE49-F238E27FC236}">
                  <a16:creationId xmlns:a16="http://schemas.microsoft.com/office/drawing/2014/main" id="{7DA7C95E-5942-379F-B1FF-E6F8E9810911}"/>
                </a:ext>
              </a:extLst>
            </p:cNvPr>
            <p:cNvSpPr/>
            <p:nvPr/>
          </p:nvSpPr>
          <p:spPr>
            <a:xfrm>
              <a:off x="-57063900" y="2937625"/>
              <a:ext cx="73275" cy="29750"/>
            </a:xfrm>
            <a:custGeom>
              <a:avLst/>
              <a:gdLst/>
              <a:ahLst/>
              <a:cxnLst/>
              <a:rect l="l" t="t" r="r" b="b"/>
              <a:pathLst>
                <a:path w="2931" h="1190" extrusionOk="0">
                  <a:moveTo>
                    <a:pt x="414" y="1"/>
                  </a:moveTo>
                  <a:cubicBezTo>
                    <a:pt x="316" y="1"/>
                    <a:pt x="221" y="40"/>
                    <a:pt x="158" y="119"/>
                  </a:cubicBezTo>
                  <a:cubicBezTo>
                    <a:pt x="1" y="276"/>
                    <a:pt x="1" y="528"/>
                    <a:pt x="158" y="654"/>
                  </a:cubicBezTo>
                  <a:cubicBezTo>
                    <a:pt x="536" y="1001"/>
                    <a:pt x="1009" y="1190"/>
                    <a:pt x="1481" y="1190"/>
                  </a:cubicBezTo>
                  <a:cubicBezTo>
                    <a:pt x="1954" y="1190"/>
                    <a:pt x="2458" y="1001"/>
                    <a:pt x="2773" y="654"/>
                  </a:cubicBezTo>
                  <a:cubicBezTo>
                    <a:pt x="2931" y="497"/>
                    <a:pt x="2931" y="245"/>
                    <a:pt x="2773" y="119"/>
                  </a:cubicBezTo>
                  <a:cubicBezTo>
                    <a:pt x="2710" y="72"/>
                    <a:pt x="2623" y="48"/>
                    <a:pt x="2533" y="48"/>
                  </a:cubicBezTo>
                  <a:cubicBezTo>
                    <a:pt x="2442" y="48"/>
                    <a:pt x="2348" y="72"/>
                    <a:pt x="2269" y="119"/>
                  </a:cubicBezTo>
                  <a:cubicBezTo>
                    <a:pt x="2048" y="339"/>
                    <a:pt x="1733" y="434"/>
                    <a:pt x="1481" y="434"/>
                  </a:cubicBezTo>
                  <a:cubicBezTo>
                    <a:pt x="1166" y="434"/>
                    <a:pt x="883" y="339"/>
                    <a:pt x="694" y="119"/>
                  </a:cubicBezTo>
                  <a:cubicBezTo>
                    <a:pt x="615" y="40"/>
                    <a:pt x="513" y="1"/>
                    <a:pt x="414"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7" name="Google Shape;10163;p78">
              <a:extLst>
                <a:ext uri="{FF2B5EF4-FFF2-40B4-BE49-F238E27FC236}">
                  <a16:creationId xmlns:a16="http://schemas.microsoft.com/office/drawing/2014/main" id="{43151E48-2F98-3B0B-15CF-7B97BDB3206B}"/>
                </a:ext>
              </a:extLst>
            </p:cNvPr>
            <p:cNvSpPr/>
            <p:nvPr/>
          </p:nvSpPr>
          <p:spPr>
            <a:xfrm>
              <a:off x="-57172600" y="2686375"/>
              <a:ext cx="289100" cy="318825"/>
            </a:xfrm>
            <a:custGeom>
              <a:avLst/>
              <a:gdLst/>
              <a:ahLst/>
              <a:cxnLst/>
              <a:rect l="l" t="t" r="r" b="b"/>
              <a:pathLst>
                <a:path w="11564" h="12753" extrusionOk="0">
                  <a:moveTo>
                    <a:pt x="5798" y="788"/>
                  </a:moveTo>
                  <a:cubicBezTo>
                    <a:pt x="6160" y="788"/>
                    <a:pt x="6523" y="922"/>
                    <a:pt x="6806" y="1190"/>
                  </a:cubicBezTo>
                  <a:cubicBezTo>
                    <a:pt x="6853" y="1261"/>
                    <a:pt x="6954" y="1296"/>
                    <a:pt x="7054" y="1296"/>
                  </a:cubicBezTo>
                  <a:cubicBezTo>
                    <a:pt x="7088" y="1296"/>
                    <a:pt x="7121" y="1292"/>
                    <a:pt x="7153" y="1284"/>
                  </a:cubicBezTo>
                  <a:cubicBezTo>
                    <a:pt x="7276" y="1253"/>
                    <a:pt x="7401" y="1239"/>
                    <a:pt x="7523" y="1239"/>
                  </a:cubicBezTo>
                  <a:cubicBezTo>
                    <a:pt x="8150" y="1239"/>
                    <a:pt x="8727" y="1629"/>
                    <a:pt x="8885" y="2261"/>
                  </a:cubicBezTo>
                  <a:cubicBezTo>
                    <a:pt x="8917" y="2387"/>
                    <a:pt x="9011" y="2513"/>
                    <a:pt x="9169" y="2545"/>
                  </a:cubicBezTo>
                  <a:cubicBezTo>
                    <a:pt x="9925" y="2734"/>
                    <a:pt x="10335" y="3521"/>
                    <a:pt x="10146" y="4277"/>
                  </a:cubicBezTo>
                  <a:cubicBezTo>
                    <a:pt x="10114" y="4403"/>
                    <a:pt x="10146" y="4561"/>
                    <a:pt x="10240" y="4624"/>
                  </a:cubicBezTo>
                  <a:cubicBezTo>
                    <a:pt x="10776" y="5191"/>
                    <a:pt x="10776" y="6073"/>
                    <a:pt x="10240" y="6640"/>
                  </a:cubicBezTo>
                  <a:cubicBezTo>
                    <a:pt x="10177" y="6672"/>
                    <a:pt x="10146" y="6703"/>
                    <a:pt x="10146" y="6798"/>
                  </a:cubicBezTo>
                  <a:cubicBezTo>
                    <a:pt x="9988" y="6766"/>
                    <a:pt x="9925" y="6766"/>
                    <a:pt x="9515" y="6766"/>
                  </a:cubicBezTo>
                  <a:cubicBezTo>
                    <a:pt x="9169" y="6325"/>
                    <a:pt x="8665" y="6010"/>
                    <a:pt x="8035" y="6010"/>
                  </a:cubicBezTo>
                  <a:cubicBezTo>
                    <a:pt x="6523" y="6010"/>
                    <a:pt x="5199" y="4970"/>
                    <a:pt x="4790" y="3553"/>
                  </a:cubicBezTo>
                  <a:cubicBezTo>
                    <a:pt x="4766" y="3408"/>
                    <a:pt x="4612" y="3300"/>
                    <a:pt x="4442" y="3300"/>
                  </a:cubicBezTo>
                  <a:cubicBezTo>
                    <a:pt x="4391" y="3300"/>
                    <a:pt x="4337" y="3310"/>
                    <a:pt x="4286" y="3332"/>
                  </a:cubicBezTo>
                  <a:cubicBezTo>
                    <a:pt x="3530" y="3647"/>
                    <a:pt x="2868" y="4151"/>
                    <a:pt x="2395" y="4813"/>
                  </a:cubicBezTo>
                  <a:cubicBezTo>
                    <a:pt x="1986" y="5412"/>
                    <a:pt x="1734" y="6073"/>
                    <a:pt x="1671" y="6798"/>
                  </a:cubicBezTo>
                  <a:cubicBezTo>
                    <a:pt x="1608" y="6798"/>
                    <a:pt x="1513" y="6798"/>
                    <a:pt x="1450" y="6829"/>
                  </a:cubicBezTo>
                  <a:cubicBezTo>
                    <a:pt x="1450" y="6703"/>
                    <a:pt x="1419" y="6672"/>
                    <a:pt x="1356" y="6640"/>
                  </a:cubicBezTo>
                  <a:cubicBezTo>
                    <a:pt x="820" y="6073"/>
                    <a:pt x="820" y="5191"/>
                    <a:pt x="1356" y="4624"/>
                  </a:cubicBezTo>
                  <a:cubicBezTo>
                    <a:pt x="1450" y="4561"/>
                    <a:pt x="1482" y="4403"/>
                    <a:pt x="1450" y="4277"/>
                  </a:cubicBezTo>
                  <a:cubicBezTo>
                    <a:pt x="1261" y="3521"/>
                    <a:pt x="1671" y="2734"/>
                    <a:pt x="2427" y="2545"/>
                  </a:cubicBezTo>
                  <a:cubicBezTo>
                    <a:pt x="2553" y="2513"/>
                    <a:pt x="2679" y="2419"/>
                    <a:pt x="2710" y="2261"/>
                  </a:cubicBezTo>
                  <a:cubicBezTo>
                    <a:pt x="2869" y="1629"/>
                    <a:pt x="3445" y="1239"/>
                    <a:pt x="4072" y="1239"/>
                  </a:cubicBezTo>
                  <a:cubicBezTo>
                    <a:pt x="4195" y="1239"/>
                    <a:pt x="4320" y="1253"/>
                    <a:pt x="4443" y="1284"/>
                  </a:cubicBezTo>
                  <a:cubicBezTo>
                    <a:pt x="4475" y="1292"/>
                    <a:pt x="4508" y="1296"/>
                    <a:pt x="4542" y="1296"/>
                  </a:cubicBezTo>
                  <a:cubicBezTo>
                    <a:pt x="4642" y="1296"/>
                    <a:pt x="4742" y="1261"/>
                    <a:pt x="4790" y="1190"/>
                  </a:cubicBezTo>
                  <a:cubicBezTo>
                    <a:pt x="5073" y="922"/>
                    <a:pt x="5436" y="788"/>
                    <a:pt x="5798" y="788"/>
                  </a:cubicBezTo>
                  <a:close/>
                  <a:moveTo>
                    <a:pt x="4254" y="4151"/>
                  </a:moveTo>
                  <a:cubicBezTo>
                    <a:pt x="4664" y="5286"/>
                    <a:pt x="5609" y="6168"/>
                    <a:pt x="6775" y="6514"/>
                  </a:cubicBezTo>
                  <a:cubicBezTo>
                    <a:pt x="6491" y="6766"/>
                    <a:pt x="6333" y="7113"/>
                    <a:pt x="6239" y="7459"/>
                  </a:cubicBezTo>
                  <a:lnTo>
                    <a:pt x="5388" y="7459"/>
                  </a:lnTo>
                  <a:lnTo>
                    <a:pt x="5388" y="7491"/>
                  </a:lnTo>
                  <a:cubicBezTo>
                    <a:pt x="5231" y="6640"/>
                    <a:pt x="4443" y="6010"/>
                    <a:pt x="3561" y="6010"/>
                  </a:cubicBezTo>
                  <a:cubicBezTo>
                    <a:pt x="3183" y="6010"/>
                    <a:pt x="2868" y="6136"/>
                    <a:pt x="2553" y="6325"/>
                  </a:cubicBezTo>
                  <a:cubicBezTo>
                    <a:pt x="2773" y="5412"/>
                    <a:pt x="3372" y="4624"/>
                    <a:pt x="4254" y="4151"/>
                  </a:cubicBezTo>
                  <a:close/>
                  <a:moveTo>
                    <a:pt x="3561" y="6766"/>
                  </a:moveTo>
                  <a:cubicBezTo>
                    <a:pt x="4191" y="6766"/>
                    <a:pt x="4664" y="7270"/>
                    <a:pt x="4664" y="7869"/>
                  </a:cubicBezTo>
                  <a:cubicBezTo>
                    <a:pt x="4664" y="8436"/>
                    <a:pt x="4160" y="8972"/>
                    <a:pt x="3561" y="8972"/>
                  </a:cubicBezTo>
                  <a:cubicBezTo>
                    <a:pt x="2931" y="8972"/>
                    <a:pt x="2458" y="8436"/>
                    <a:pt x="2458" y="7869"/>
                  </a:cubicBezTo>
                  <a:cubicBezTo>
                    <a:pt x="2458" y="7270"/>
                    <a:pt x="2931" y="6766"/>
                    <a:pt x="3561" y="6766"/>
                  </a:cubicBezTo>
                  <a:close/>
                  <a:moveTo>
                    <a:pt x="8066" y="6766"/>
                  </a:moveTo>
                  <a:cubicBezTo>
                    <a:pt x="8696" y="6766"/>
                    <a:pt x="9169" y="7270"/>
                    <a:pt x="9169" y="7869"/>
                  </a:cubicBezTo>
                  <a:cubicBezTo>
                    <a:pt x="9169" y="8436"/>
                    <a:pt x="8665" y="8972"/>
                    <a:pt x="8066" y="8972"/>
                  </a:cubicBezTo>
                  <a:cubicBezTo>
                    <a:pt x="7436" y="8972"/>
                    <a:pt x="6964" y="8436"/>
                    <a:pt x="6964" y="7869"/>
                  </a:cubicBezTo>
                  <a:cubicBezTo>
                    <a:pt x="6964" y="7270"/>
                    <a:pt x="7436" y="6766"/>
                    <a:pt x="8066" y="6766"/>
                  </a:cubicBezTo>
                  <a:close/>
                  <a:moveTo>
                    <a:pt x="1734" y="7491"/>
                  </a:moveTo>
                  <a:lnTo>
                    <a:pt x="1734" y="9003"/>
                  </a:lnTo>
                  <a:cubicBezTo>
                    <a:pt x="1293" y="9003"/>
                    <a:pt x="978" y="8657"/>
                    <a:pt x="978" y="8247"/>
                  </a:cubicBezTo>
                  <a:cubicBezTo>
                    <a:pt x="978" y="7869"/>
                    <a:pt x="1324" y="7491"/>
                    <a:pt x="1734" y="7491"/>
                  </a:cubicBezTo>
                  <a:close/>
                  <a:moveTo>
                    <a:pt x="9925" y="7491"/>
                  </a:moveTo>
                  <a:cubicBezTo>
                    <a:pt x="10303" y="7491"/>
                    <a:pt x="10650" y="7806"/>
                    <a:pt x="10650" y="8247"/>
                  </a:cubicBezTo>
                  <a:cubicBezTo>
                    <a:pt x="10650" y="8657"/>
                    <a:pt x="10303" y="9003"/>
                    <a:pt x="9925" y="9003"/>
                  </a:cubicBezTo>
                  <a:lnTo>
                    <a:pt x="9925" y="7491"/>
                  </a:lnTo>
                  <a:close/>
                  <a:moveTo>
                    <a:pt x="6207" y="8215"/>
                  </a:moveTo>
                  <a:cubicBezTo>
                    <a:pt x="6365" y="9066"/>
                    <a:pt x="7153" y="9696"/>
                    <a:pt x="8035" y="9696"/>
                  </a:cubicBezTo>
                  <a:cubicBezTo>
                    <a:pt x="8476" y="9696"/>
                    <a:pt x="8822" y="9539"/>
                    <a:pt x="9137" y="9350"/>
                  </a:cubicBezTo>
                  <a:lnTo>
                    <a:pt x="9137" y="10137"/>
                  </a:lnTo>
                  <a:lnTo>
                    <a:pt x="9169" y="10137"/>
                  </a:lnTo>
                  <a:cubicBezTo>
                    <a:pt x="9169" y="11177"/>
                    <a:pt x="8350" y="11996"/>
                    <a:pt x="7310" y="11996"/>
                  </a:cubicBezTo>
                  <a:lnTo>
                    <a:pt x="4317" y="11996"/>
                  </a:lnTo>
                  <a:cubicBezTo>
                    <a:pt x="3309" y="11996"/>
                    <a:pt x="2458" y="11177"/>
                    <a:pt x="2458" y="10137"/>
                  </a:cubicBezTo>
                  <a:lnTo>
                    <a:pt x="2458" y="9350"/>
                  </a:lnTo>
                  <a:cubicBezTo>
                    <a:pt x="2773" y="9602"/>
                    <a:pt x="3183" y="9696"/>
                    <a:pt x="3561" y="9696"/>
                  </a:cubicBezTo>
                  <a:cubicBezTo>
                    <a:pt x="4475" y="9696"/>
                    <a:pt x="5231" y="9066"/>
                    <a:pt x="5388" y="8215"/>
                  </a:cubicBezTo>
                  <a:close/>
                  <a:moveTo>
                    <a:pt x="5794" y="1"/>
                  </a:moveTo>
                  <a:cubicBezTo>
                    <a:pt x="5310" y="1"/>
                    <a:pt x="4821" y="166"/>
                    <a:pt x="4412" y="497"/>
                  </a:cubicBezTo>
                  <a:cubicBezTo>
                    <a:pt x="4291" y="479"/>
                    <a:pt x="4172" y="470"/>
                    <a:pt x="4054" y="470"/>
                  </a:cubicBezTo>
                  <a:cubicBezTo>
                    <a:pt x="3154" y="470"/>
                    <a:pt x="2355" y="992"/>
                    <a:pt x="2049" y="1883"/>
                  </a:cubicBezTo>
                  <a:cubicBezTo>
                    <a:pt x="1104" y="2230"/>
                    <a:pt x="505" y="3238"/>
                    <a:pt x="663" y="4246"/>
                  </a:cubicBezTo>
                  <a:cubicBezTo>
                    <a:pt x="1" y="5033"/>
                    <a:pt x="1" y="6168"/>
                    <a:pt x="663" y="6987"/>
                  </a:cubicBezTo>
                  <a:cubicBezTo>
                    <a:pt x="663" y="7018"/>
                    <a:pt x="663" y="7113"/>
                    <a:pt x="631" y="7144"/>
                  </a:cubicBezTo>
                  <a:cubicBezTo>
                    <a:pt x="348" y="7428"/>
                    <a:pt x="159" y="7806"/>
                    <a:pt x="159" y="8215"/>
                  </a:cubicBezTo>
                  <a:cubicBezTo>
                    <a:pt x="159" y="9035"/>
                    <a:pt x="820" y="9696"/>
                    <a:pt x="1639" y="9696"/>
                  </a:cubicBezTo>
                  <a:lnTo>
                    <a:pt x="1639" y="10137"/>
                  </a:lnTo>
                  <a:cubicBezTo>
                    <a:pt x="1639" y="11586"/>
                    <a:pt x="2836" y="12752"/>
                    <a:pt x="4254" y="12752"/>
                  </a:cubicBezTo>
                  <a:lnTo>
                    <a:pt x="7247" y="12752"/>
                  </a:lnTo>
                  <a:cubicBezTo>
                    <a:pt x="8696" y="12752"/>
                    <a:pt x="9831" y="11555"/>
                    <a:pt x="9831" y="10137"/>
                  </a:cubicBezTo>
                  <a:lnTo>
                    <a:pt x="9831" y="9696"/>
                  </a:lnTo>
                  <a:cubicBezTo>
                    <a:pt x="10681" y="9696"/>
                    <a:pt x="11343" y="9035"/>
                    <a:pt x="11343" y="8215"/>
                  </a:cubicBezTo>
                  <a:cubicBezTo>
                    <a:pt x="11406" y="7806"/>
                    <a:pt x="11217" y="7428"/>
                    <a:pt x="10933" y="7144"/>
                  </a:cubicBezTo>
                  <a:cubicBezTo>
                    <a:pt x="10933" y="7113"/>
                    <a:pt x="10933" y="7018"/>
                    <a:pt x="10902" y="6987"/>
                  </a:cubicBezTo>
                  <a:cubicBezTo>
                    <a:pt x="11563" y="6199"/>
                    <a:pt x="11563" y="5065"/>
                    <a:pt x="10902" y="4246"/>
                  </a:cubicBezTo>
                  <a:cubicBezTo>
                    <a:pt x="11059" y="3206"/>
                    <a:pt x="10492" y="2230"/>
                    <a:pt x="9515" y="1883"/>
                  </a:cubicBezTo>
                  <a:cubicBezTo>
                    <a:pt x="9206" y="1039"/>
                    <a:pt x="8344" y="472"/>
                    <a:pt x="7468" y="472"/>
                  </a:cubicBezTo>
                  <a:cubicBezTo>
                    <a:pt x="7363" y="472"/>
                    <a:pt x="7257" y="480"/>
                    <a:pt x="7153" y="497"/>
                  </a:cubicBezTo>
                  <a:cubicBezTo>
                    <a:pt x="6759" y="166"/>
                    <a:pt x="6278" y="1"/>
                    <a:pt x="5794"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8" name="Google Shape;10062;p78">
            <a:extLst>
              <a:ext uri="{FF2B5EF4-FFF2-40B4-BE49-F238E27FC236}">
                <a16:creationId xmlns:a16="http://schemas.microsoft.com/office/drawing/2014/main" id="{EEDD6AB5-07E8-E90F-5C18-9151B462C561}"/>
              </a:ext>
            </a:extLst>
          </p:cNvPr>
          <p:cNvGrpSpPr/>
          <p:nvPr/>
        </p:nvGrpSpPr>
        <p:grpSpPr>
          <a:xfrm>
            <a:off x="1840153" y="4946036"/>
            <a:ext cx="519665" cy="588476"/>
            <a:chOff x="-57950750" y="2296300"/>
            <a:chExt cx="279625" cy="316650"/>
          </a:xfrm>
          <a:solidFill>
            <a:srgbClr val="29702A"/>
          </a:solidFill>
        </p:grpSpPr>
        <p:sp>
          <p:nvSpPr>
            <p:cNvPr id="9" name="Google Shape;10063;p78">
              <a:extLst>
                <a:ext uri="{FF2B5EF4-FFF2-40B4-BE49-F238E27FC236}">
                  <a16:creationId xmlns:a16="http://schemas.microsoft.com/office/drawing/2014/main" id="{19DF3253-B10B-C73A-B3E1-94D7C452B487}"/>
                </a:ext>
              </a:extLst>
            </p:cNvPr>
            <p:cNvSpPr/>
            <p:nvPr/>
          </p:nvSpPr>
          <p:spPr>
            <a:xfrm>
              <a:off x="-57847575" y="2528075"/>
              <a:ext cx="73250" cy="29750"/>
            </a:xfrm>
            <a:custGeom>
              <a:avLst/>
              <a:gdLst/>
              <a:ahLst/>
              <a:cxnLst/>
              <a:rect l="l" t="t" r="r" b="b"/>
              <a:pathLst>
                <a:path w="2930" h="1190" extrusionOk="0">
                  <a:moveTo>
                    <a:pt x="414" y="0"/>
                  </a:moveTo>
                  <a:cubicBezTo>
                    <a:pt x="315" y="0"/>
                    <a:pt x="221" y="40"/>
                    <a:pt x="158" y="118"/>
                  </a:cubicBezTo>
                  <a:cubicBezTo>
                    <a:pt x="0" y="276"/>
                    <a:pt x="0" y="528"/>
                    <a:pt x="158" y="654"/>
                  </a:cubicBezTo>
                  <a:cubicBezTo>
                    <a:pt x="536" y="1000"/>
                    <a:pt x="1008" y="1189"/>
                    <a:pt x="1481" y="1189"/>
                  </a:cubicBezTo>
                  <a:cubicBezTo>
                    <a:pt x="1954" y="1189"/>
                    <a:pt x="2458" y="1000"/>
                    <a:pt x="2773" y="654"/>
                  </a:cubicBezTo>
                  <a:cubicBezTo>
                    <a:pt x="2930" y="496"/>
                    <a:pt x="2930" y="244"/>
                    <a:pt x="2773" y="118"/>
                  </a:cubicBezTo>
                  <a:cubicBezTo>
                    <a:pt x="2710" y="40"/>
                    <a:pt x="2623" y="0"/>
                    <a:pt x="2532" y="0"/>
                  </a:cubicBezTo>
                  <a:cubicBezTo>
                    <a:pt x="2442" y="0"/>
                    <a:pt x="2347" y="40"/>
                    <a:pt x="2269" y="118"/>
                  </a:cubicBezTo>
                  <a:cubicBezTo>
                    <a:pt x="2048" y="339"/>
                    <a:pt x="1733" y="433"/>
                    <a:pt x="1481" y="433"/>
                  </a:cubicBezTo>
                  <a:cubicBezTo>
                    <a:pt x="1197" y="433"/>
                    <a:pt x="882" y="339"/>
                    <a:pt x="693" y="118"/>
                  </a:cubicBezTo>
                  <a:cubicBezTo>
                    <a:pt x="615" y="40"/>
                    <a:pt x="512" y="0"/>
                    <a:pt x="414"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0" name="Google Shape;10064;p78">
              <a:extLst>
                <a:ext uri="{FF2B5EF4-FFF2-40B4-BE49-F238E27FC236}">
                  <a16:creationId xmlns:a16="http://schemas.microsoft.com/office/drawing/2014/main" id="{FF5C8EE7-E999-C49A-DAD4-116F808DABF6}"/>
                </a:ext>
              </a:extLst>
            </p:cNvPr>
            <p:cNvSpPr/>
            <p:nvPr/>
          </p:nvSpPr>
          <p:spPr>
            <a:xfrm>
              <a:off x="-57857025"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1" name="Google Shape;10065;p78">
              <a:extLst>
                <a:ext uri="{FF2B5EF4-FFF2-40B4-BE49-F238E27FC236}">
                  <a16:creationId xmlns:a16="http://schemas.microsoft.com/office/drawing/2014/main" id="{B8548777-CB8D-DF8E-3AB6-923D257F31EF}"/>
                </a:ext>
              </a:extLst>
            </p:cNvPr>
            <p:cNvSpPr/>
            <p:nvPr/>
          </p:nvSpPr>
          <p:spPr>
            <a:xfrm>
              <a:off x="-57782200"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2" name="Google Shape;10066;p78">
              <a:extLst>
                <a:ext uri="{FF2B5EF4-FFF2-40B4-BE49-F238E27FC236}">
                  <a16:creationId xmlns:a16="http://schemas.microsoft.com/office/drawing/2014/main" id="{C53561E4-C3E7-1453-B2FA-0514A1BD167C}"/>
                </a:ext>
              </a:extLst>
            </p:cNvPr>
            <p:cNvSpPr/>
            <p:nvPr/>
          </p:nvSpPr>
          <p:spPr>
            <a:xfrm>
              <a:off x="-57950750" y="2296300"/>
              <a:ext cx="279625" cy="316650"/>
            </a:xfrm>
            <a:custGeom>
              <a:avLst/>
              <a:gdLst/>
              <a:ahLst/>
              <a:cxnLst/>
              <a:rect l="l" t="t" r="r" b="b"/>
              <a:pathLst>
                <a:path w="11185" h="12666" extrusionOk="0">
                  <a:moveTo>
                    <a:pt x="5639" y="694"/>
                  </a:moveTo>
                  <a:cubicBezTo>
                    <a:pt x="5955" y="694"/>
                    <a:pt x="6270" y="914"/>
                    <a:pt x="6333" y="1230"/>
                  </a:cubicBezTo>
                  <a:cubicBezTo>
                    <a:pt x="6381" y="1399"/>
                    <a:pt x="6523" y="1513"/>
                    <a:pt x="6701" y="1513"/>
                  </a:cubicBezTo>
                  <a:cubicBezTo>
                    <a:pt x="6754" y="1513"/>
                    <a:pt x="6810" y="1503"/>
                    <a:pt x="6868" y="1482"/>
                  </a:cubicBezTo>
                  <a:cubicBezTo>
                    <a:pt x="6931" y="1450"/>
                    <a:pt x="7057" y="1450"/>
                    <a:pt x="7120" y="1450"/>
                  </a:cubicBezTo>
                  <a:cubicBezTo>
                    <a:pt x="7435" y="1450"/>
                    <a:pt x="7719" y="1639"/>
                    <a:pt x="7845" y="1954"/>
                  </a:cubicBezTo>
                  <a:cubicBezTo>
                    <a:pt x="7876" y="2112"/>
                    <a:pt x="8034" y="2206"/>
                    <a:pt x="8191" y="2206"/>
                  </a:cubicBezTo>
                  <a:cubicBezTo>
                    <a:pt x="8632" y="2206"/>
                    <a:pt x="9010" y="2553"/>
                    <a:pt x="9010" y="3025"/>
                  </a:cubicBezTo>
                  <a:lnTo>
                    <a:pt x="9010" y="3970"/>
                  </a:lnTo>
                  <a:lnTo>
                    <a:pt x="8160" y="3088"/>
                  </a:lnTo>
                  <a:cubicBezTo>
                    <a:pt x="8084" y="3032"/>
                    <a:pt x="7986" y="2986"/>
                    <a:pt x="7885" y="2986"/>
                  </a:cubicBezTo>
                  <a:cubicBezTo>
                    <a:pt x="7818" y="2986"/>
                    <a:pt x="7750" y="3006"/>
                    <a:pt x="7687" y="3057"/>
                  </a:cubicBezTo>
                  <a:cubicBezTo>
                    <a:pt x="7073" y="3466"/>
                    <a:pt x="6364" y="3671"/>
                    <a:pt x="5655" y="3671"/>
                  </a:cubicBezTo>
                  <a:cubicBezTo>
                    <a:pt x="4946" y="3671"/>
                    <a:pt x="4237" y="3466"/>
                    <a:pt x="3623" y="3057"/>
                  </a:cubicBezTo>
                  <a:cubicBezTo>
                    <a:pt x="3560" y="3006"/>
                    <a:pt x="3492" y="2986"/>
                    <a:pt x="3425" y="2986"/>
                  </a:cubicBezTo>
                  <a:cubicBezTo>
                    <a:pt x="3324" y="2986"/>
                    <a:pt x="3226" y="3032"/>
                    <a:pt x="3151" y="3088"/>
                  </a:cubicBezTo>
                  <a:lnTo>
                    <a:pt x="2300" y="3970"/>
                  </a:lnTo>
                  <a:cubicBezTo>
                    <a:pt x="2268" y="3293"/>
                    <a:pt x="2253" y="3191"/>
                    <a:pt x="2245" y="3191"/>
                  </a:cubicBezTo>
                  <a:cubicBezTo>
                    <a:pt x="2241" y="3191"/>
                    <a:pt x="2239" y="3210"/>
                    <a:pt x="2238" y="3210"/>
                  </a:cubicBezTo>
                  <a:cubicBezTo>
                    <a:pt x="2237" y="3210"/>
                    <a:pt x="2237" y="3177"/>
                    <a:pt x="2237" y="3025"/>
                  </a:cubicBezTo>
                  <a:cubicBezTo>
                    <a:pt x="2237" y="2584"/>
                    <a:pt x="2615" y="2206"/>
                    <a:pt x="3088" y="2206"/>
                  </a:cubicBezTo>
                  <a:cubicBezTo>
                    <a:pt x="3245" y="2206"/>
                    <a:pt x="3403" y="2080"/>
                    <a:pt x="3434" y="1954"/>
                  </a:cubicBezTo>
                  <a:cubicBezTo>
                    <a:pt x="3560" y="1639"/>
                    <a:pt x="3812" y="1450"/>
                    <a:pt x="4127" y="1450"/>
                  </a:cubicBezTo>
                  <a:cubicBezTo>
                    <a:pt x="4222" y="1450"/>
                    <a:pt x="4348" y="1450"/>
                    <a:pt x="4411" y="1482"/>
                  </a:cubicBezTo>
                  <a:cubicBezTo>
                    <a:pt x="4449" y="1494"/>
                    <a:pt x="4491" y="1501"/>
                    <a:pt x="4532" y="1501"/>
                  </a:cubicBezTo>
                  <a:cubicBezTo>
                    <a:pt x="4695" y="1501"/>
                    <a:pt x="4865" y="1405"/>
                    <a:pt x="4915" y="1230"/>
                  </a:cubicBezTo>
                  <a:cubicBezTo>
                    <a:pt x="5009" y="914"/>
                    <a:pt x="5324" y="694"/>
                    <a:pt x="5639" y="694"/>
                  </a:cubicBezTo>
                  <a:close/>
                  <a:moveTo>
                    <a:pt x="1512" y="5955"/>
                  </a:moveTo>
                  <a:lnTo>
                    <a:pt x="1512" y="7467"/>
                  </a:lnTo>
                  <a:cubicBezTo>
                    <a:pt x="1071" y="7467"/>
                    <a:pt x="756" y="7152"/>
                    <a:pt x="756" y="6711"/>
                  </a:cubicBezTo>
                  <a:cubicBezTo>
                    <a:pt x="756" y="6333"/>
                    <a:pt x="1103" y="5955"/>
                    <a:pt x="1512" y="5955"/>
                  </a:cubicBezTo>
                  <a:close/>
                  <a:moveTo>
                    <a:pt x="9704" y="5955"/>
                  </a:moveTo>
                  <a:cubicBezTo>
                    <a:pt x="10082" y="5955"/>
                    <a:pt x="10428" y="6302"/>
                    <a:pt x="10428" y="6711"/>
                  </a:cubicBezTo>
                  <a:cubicBezTo>
                    <a:pt x="10428" y="7152"/>
                    <a:pt x="10113" y="7467"/>
                    <a:pt x="9704" y="7467"/>
                  </a:cubicBezTo>
                  <a:lnTo>
                    <a:pt x="9704" y="5955"/>
                  </a:lnTo>
                  <a:close/>
                  <a:moveTo>
                    <a:pt x="7813" y="3813"/>
                  </a:moveTo>
                  <a:lnTo>
                    <a:pt x="8979" y="5042"/>
                  </a:lnTo>
                  <a:lnTo>
                    <a:pt x="8979" y="8224"/>
                  </a:lnTo>
                  <a:lnTo>
                    <a:pt x="7971" y="8224"/>
                  </a:lnTo>
                  <a:cubicBezTo>
                    <a:pt x="7230" y="7767"/>
                    <a:pt x="6411" y="7538"/>
                    <a:pt x="5600" y="7538"/>
                  </a:cubicBezTo>
                  <a:cubicBezTo>
                    <a:pt x="4789" y="7538"/>
                    <a:pt x="3985" y="7767"/>
                    <a:pt x="3277" y="8224"/>
                  </a:cubicBezTo>
                  <a:lnTo>
                    <a:pt x="2237" y="8224"/>
                  </a:lnTo>
                  <a:lnTo>
                    <a:pt x="2237" y="5042"/>
                  </a:lnTo>
                  <a:lnTo>
                    <a:pt x="3434" y="3813"/>
                  </a:lnTo>
                  <a:cubicBezTo>
                    <a:pt x="4096" y="4207"/>
                    <a:pt x="4844" y="4404"/>
                    <a:pt x="5600" y="4404"/>
                  </a:cubicBezTo>
                  <a:cubicBezTo>
                    <a:pt x="6356" y="4404"/>
                    <a:pt x="7120" y="4207"/>
                    <a:pt x="7813" y="3813"/>
                  </a:cubicBezTo>
                  <a:close/>
                  <a:moveTo>
                    <a:pt x="5576" y="8302"/>
                  </a:moveTo>
                  <a:cubicBezTo>
                    <a:pt x="6285" y="8302"/>
                    <a:pt x="6994" y="8507"/>
                    <a:pt x="7593" y="8917"/>
                  </a:cubicBezTo>
                  <a:cubicBezTo>
                    <a:pt x="7687" y="8980"/>
                    <a:pt x="7719" y="8980"/>
                    <a:pt x="7813" y="8980"/>
                  </a:cubicBezTo>
                  <a:lnTo>
                    <a:pt x="8916" y="8980"/>
                  </a:lnTo>
                  <a:cubicBezTo>
                    <a:pt x="8758" y="10649"/>
                    <a:pt x="7341" y="11973"/>
                    <a:pt x="5608" y="11973"/>
                  </a:cubicBezTo>
                  <a:cubicBezTo>
                    <a:pt x="3875" y="11973"/>
                    <a:pt x="2457" y="10649"/>
                    <a:pt x="2237" y="8980"/>
                  </a:cubicBezTo>
                  <a:lnTo>
                    <a:pt x="3340" y="8980"/>
                  </a:lnTo>
                  <a:cubicBezTo>
                    <a:pt x="3434" y="8980"/>
                    <a:pt x="3466" y="8980"/>
                    <a:pt x="3560" y="8917"/>
                  </a:cubicBezTo>
                  <a:cubicBezTo>
                    <a:pt x="4159" y="8507"/>
                    <a:pt x="4868" y="8302"/>
                    <a:pt x="5576" y="8302"/>
                  </a:cubicBezTo>
                  <a:close/>
                  <a:moveTo>
                    <a:pt x="5608" y="1"/>
                  </a:moveTo>
                  <a:cubicBezTo>
                    <a:pt x="5041" y="1"/>
                    <a:pt x="4568" y="316"/>
                    <a:pt x="4285" y="725"/>
                  </a:cubicBezTo>
                  <a:cubicBezTo>
                    <a:pt x="4231" y="720"/>
                    <a:pt x="4178" y="717"/>
                    <a:pt x="4125" y="717"/>
                  </a:cubicBezTo>
                  <a:cubicBezTo>
                    <a:pt x="3560" y="717"/>
                    <a:pt x="3063" y="1020"/>
                    <a:pt x="2804" y="1482"/>
                  </a:cubicBezTo>
                  <a:cubicBezTo>
                    <a:pt x="2048" y="1608"/>
                    <a:pt x="1512" y="2238"/>
                    <a:pt x="1512" y="3025"/>
                  </a:cubicBezTo>
                  <a:lnTo>
                    <a:pt x="1512" y="5231"/>
                  </a:lnTo>
                  <a:cubicBezTo>
                    <a:pt x="662" y="5231"/>
                    <a:pt x="0" y="5892"/>
                    <a:pt x="0" y="6711"/>
                  </a:cubicBezTo>
                  <a:cubicBezTo>
                    <a:pt x="0" y="7562"/>
                    <a:pt x="662" y="8224"/>
                    <a:pt x="1512" y="8224"/>
                  </a:cubicBezTo>
                  <a:lnTo>
                    <a:pt x="1512" y="8570"/>
                  </a:lnTo>
                  <a:cubicBezTo>
                    <a:pt x="1512" y="10807"/>
                    <a:pt x="3340" y="12666"/>
                    <a:pt x="5608" y="12666"/>
                  </a:cubicBezTo>
                  <a:cubicBezTo>
                    <a:pt x="7845" y="12666"/>
                    <a:pt x="9704" y="10807"/>
                    <a:pt x="9704" y="8570"/>
                  </a:cubicBezTo>
                  <a:lnTo>
                    <a:pt x="9704" y="8224"/>
                  </a:lnTo>
                  <a:cubicBezTo>
                    <a:pt x="10523" y="8224"/>
                    <a:pt x="11184" y="7562"/>
                    <a:pt x="11184" y="6711"/>
                  </a:cubicBezTo>
                  <a:cubicBezTo>
                    <a:pt x="11184" y="5892"/>
                    <a:pt x="10523" y="5231"/>
                    <a:pt x="9704" y="5231"/>
                  </a:cubicBezTo>
                  <a:lnTo>
                    <a:pt x="9704" y="3025"/>
                  </a:lnTo>
                  <a:cubicBezTo>
                    <a:pt x="9704" y="2238"/>
                    <a:pt x="9137" y="1608"/>
                    <a:pt x="8380" y="1482"/>
                  </a:cubicBezTo>
                  <a:cubicBezTo>
                    <a:pt x="8150" y="1020"/>
                    <a:pt x="7629" y="717"/>
                    <a:pt x="7060" y="717"/>
                  </a:cubicBezTo>
                  <a:cubicBezTo>
                    <a:pt x="7007" y="717"/>
                    <a:pt x="6953" y="720"/>
                    <a:pt x="6900" y="725"/>
                  </a:cubicBezTo>
                  <a:cubicBezTo>
                    <a:pt x="6616" y="253"/>
                    <a:pt x="6144" y="1"/>
                    <a:pt x="5608"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13" name="Google Shape;10103;p78">
            <a:extLst>
              <a:ext uri="{FF2B5EF4-FFF2-40B4-BE49-F238E27FC236}">
                <a16:creationId xmlns:a16="http://schemas.microsoft.com/office/drawing/2014/main" id="{FAE77DA4-D03B-EBA1-D3EF-620993017C57}"/>
              </a:ext>
            </a:extLst>
          </p:cNvPr>
          <p:cNvGrpSpPr/>
          <p:nvPr/>
        </p:nvGrpSpPr>
        <p:grpSpPr>
          <a:xfrm>
            <a:off x="916632" y="4946036"/>
            <a:ext cx="589956" cy="588476"/>
            <a:chOff x="-57578225" y="1904075"/>
            <a:chExt cx="319025" cy="318225"/>
          </a:xfrm>
          <a:solidFill>
            <a:srgbClr val="29702A"/>
          </a:solidFill>
        </p:grpSpPr>
        <p:sp>
          <p:nvSpPr>
            <p:cNvPr id="14" name="Google Shape;10104;p78">
              <a:extLst>
                <a:ext uri="{FF2B5EF4-FFF2-40B4-BE49-F238E27FC236}">
                  <a16:creationId xmlns:a16="http://schemas.microsoft.com/office/drawing/2014/main" id="{04CB6E89-B7A7-37A9-1710-C0DD58094124}"/>
                </a:ext>
              </a:extLst>
            </p:cNvPr>
            <p:cNvSpPr/>
            <p:nvPr/>
          </p:nvSpPr>
          <p:spPr>
            <a:xfrm>
              <a:off x="-57578225" y="1904075"/>
              <a:ext cx="319025" cy="318225"/>
            </a:xfrm>
            <a:custGeom>
              <a:avLst/>
              <a:gdLst/>
              <a:ahLst/>
              <a:cxnLst/>
              <a:rect l="l" t="t" r="r" b="b"/>
              <a:pathLst>
                <a:path w="12761" h="12729" extrusionOk="0">
                  <a:moveTo>
                    <a:pt x="4601" y="1418"/>
                  </a:moveTo>
                  <a:cubicBezTo>
                    <a:pt x="4632" y="1702"/>
                    <a:pt x="4727" y="1922"/>
                    <a:pt x="4790" y="2206"/>
                  </a:cubicBezTo>
                  <a:cubicBezTo>
                    <a:pt x="3687" y="2962"/>
                    <a:pt x="2994" y="4254"/>
                    <a:pt x="2994" y="5640"/>
                  </a:cubicBezTo>
                  <a:lnTo>
                    <a:pt x="2994" y="5986"/>
                  </a:lnTo>
                  <a:cubicBezTo>
                    <a:pt x="2710" y="5986"/>
                    <a:pt x="2458" y="6081"/>
                    <a:pt x="2238" y="6175"/>
                  </a:cubicBezTo>
                  <a:lnTo>
                    <a:pt x="2238" y="5608"/>
                  </a:lnTo>
                  <a:cubicBezTo>
                    <a:pt x="2238" y="3876"/>
                    <a:pt x="3183" y="2300"/>
                    <a:pt x="4601" y="1418"/>
                  </a:cubicBezTo>
                  <a:close/>
                  <a:moveTo>
                    <a:pt x="7121" y="757"/>
                  </a:moveTo>
                  <a:cubicBezTo>
                    <a:pt x="9799" y="757"/>
                    <a:pt x="12004" y="2930"/>
                    <a:pt x="12004" y="5640"/>
                  </a:cubicBezTo>
                  <a:lnTo>
                    <a:pt x="12004" y="6238"/>
                  </a:lnTo>
                  <a:cubicBezTo>
                    <a:pt x="11752" y="6112"/>
                    <a:pt x="11532" y="6018"/>
                    <a:pt x="11248" y="6018"/>
                  </a:cubicBezTo>
                  <a:lnTo>
                    <a:pt x="10902" y="6018"/>
                  </a:lnTo>
                  <a:cubicBezTo>
                    <a:pt x="8098" y="6018"/>
                    <a:pt x="5703" y="3907"/>
                    <a:pt x="5325" y="1103"/>
                  </a:cubicBezTo>
                  <a:cubicBezTo>
                    <a:pt x="5861" y="883"/>
                    <a:pt x="6491" y="757"/>
                    <a:pt x="7121" y="757"/>
                  </a:cubicBezTo>
                  <a:close/>
                  <a:moveTo>
                    <a:pt x="2994" y="6742"/>
                  </a:moveTo>
                  <a:lnTo>
                    <a:pt x="2994" y="8223"/>
                  </a:lnTo>
                  <a:cubicBezTo>
                    <a:pt x="2616" y="8223"/>
                    <a:pt x="2238" y="7971"/>
                    <a:pt x="2238" y="7436"/>
                  </a:cubicBezTo>
                  <a:cubicBezTo>
                    <a:pt x="2269" y="7058"/>
                    <a:pt x="2584" y="6742"/>
                    <a:pt x="2994" y="6742"/>
                  </a:cubicBezTo>
                  <a:close/>
                  <a:moveTo>
                    <a:pt x="11248" y="6742"/>
                  </a:moveTo>
                  <a:cubicBezTo>
                    <a:pt x="11658" y="6742"/>
                    <a:pt x="12004" y="7058"/>
                    <a:pt x="12004" y="7499"/>
                  </a:cubicBezTo>
                  <a:cubicBezTo>
                    <a:pt x="12004" y="7908"/>
                    <a:pt x="11658" y="8223"/>
                    <a:pt x="11248" y="8223"/>
                  </a:cubicBezTo>
                  <a:lnTo>
                    <a:pt x="11248" y="6742"/>
                  </a:lnTo>
                  <a:close/>
                  <a:moveTo>
                    <a:pt x="1828" y="8444"/>
                  </a:moveTo>
                  <a:cubicBezTo>
                    <a:pt x="2112" y="8790"/>
                    <a:pt x="2553" y="8979"/>
                    <a:pt x="3025" y="8979"/>
                  </a:cubicBezTo>
                  <a:cubicBezTo>
                    <a:pt x="3088" y="9830"/>
                    <a:pt x="3466" y="10681"/>
                    <a:pt x="4034" y="11311"/>
                  </a:cubicBezTo>
                  <a:cubicBezTo>
                    <a:pt x="3656" y="11752"/>
                    <a:pt x="3183" y="11972"/>
                    <a:pt x="2616" y="11972"/>
                  </a:cubicBezTo>
                  <a:cubicBezTo>
                    <a:pt x="1608" y="11972"/>
                    <a:pt x="789" y="11153"/>
                    <a:pt x="789" y="10113"/>
                  </a:cubicBezTo>
                  <a:cubicBezTo>
                    <a:pt x="789" y="9420"/>
                    <a:pt x="1198" y="8759"/>
                    <a:pt x="1828" y="8444"/>
                  </a:cubicBezTo>
                  <a:close/>
                  <a:moveTo>
                    <a:pt x="5042" y="2962"/>
                  </a:moveTo>
                  <a:cubicBezTo>
                    <a:pt x="5987" y="5073"/>
                    <a:pt x="8066" y="6616"/>
                    <a:pt x="10461" y="6774"/>
                  </a:cubicBezTo>
                  <a:lnTo>
                    <a:pt x="10461" y="8664"/>
                  </a:lnTo>
                  <a:cubicBezTo>
                    <a:pt x="10492" y="10492"/>
                    <a:pt x="8980" y="11972"/>
                    <a:pt x="7121" y="11972"/>
                  </a:cubicBezTo>
                  <a:cubicBezTo>
                    <a:pt x="5262" y="11972"/>
                    <a:pt x="3719" y="10460"/>
                    <a:pt x="3719" y="8633"/>
                  </a:cubicBezTo>
                  <a:lnTo>
                    <a:pt x="3719" y="5640"/>
                  </a:lnTo>
                  <a:cubicBezTo>
                    <a:pt x="3719" y="4600"/>
                    <a:pt x="4254" y="3592"/>
                    <a:pt x="5042" y="2962"/>
                  </a:cubicBezTo>
                  <a:close/>
                  <a:moveTo>
                    <a:pt x="7121" y="0"/>
                  </a:moveTo>
                  <a:cubicBezTo>
                    <a:pt x="5577" y="0"/>
                    <a:pt x="4191" y="631"/>
                    <a:pt x="3151" y="1670"/>
                  </a:cubicBezTo>
                  <a:cubicBezTo>
                    <a:pt x="2080" y="2710"/>
                    <a:pt x="1482" y="4128"/>
                    <a:pt x="1482" y="5640"/>
                  </a:cubicBezTo>
                  <a:lnTo>
                    <a:pt x="1482" y="7751"/>
                  </a:lnTo>
                  <a:cubicBezTo>
                    <a:pt x="568" y="8192"/>
                    <a:pt x="1" y="9105"/>
                    <a:pt x="1" y="10113"/>
                  </a:cubicBezTo>
                  <a:cubicBezTo>
                    <a:pt x="1" y="11594"/>
                    <a:pt x="1167" y="12728"/>
                    <a:pt x="2584" y="12728"/>
                  </a:cubicBezTo>
                  <a:cubicBezTo>
                    <a:pt x="3340" y="12728"/>
                    <a:pt x="4034" y="12413"/>
                    <a:pt x="4569" y="11846"/>
                  </a:cubicBezTo>
                  <a:cubicBezTo>
                    <a:pt x="5262" y="12413"/>
                    <a:pt x="6176" y="12728"/>
                    <a:pt x="7121" y="12728"/>
                  </a:cubicBezTo>
                  <a:cubicBezTo>
                    <a:pt x="8224" y="12728"/>
                    <a:pt x="9232" y="12287"/>
                    <a:pt x="10020" y="11500"/>
                  </a:cubicBezTo>
                  <a:cubicBezTo>
                    <a:pt x="10744" y="10838"/>
                    <a:pt x="11122" y="9924"/>
                    <a:pt x="11217" y="8979"/>
                  </a:cubicBezTo>
                  <a:cubicBezTo>
                    <a:pt x="12036" y="8979"/>
                    <a:pt x="12697" y="8318"/>
                    <a:pt x="12697" y="7499"/>
                  </a:cubicBezTo>
                  <a:lnTo>
                    <a:pt x="12697" y="5640"/>
                  </a:lnTo>
                  <a:cubicBezTo>
                    <a:pt x="12760" y="4128"/>
                    <a:pt x="12162" y="2710"/>
                    <a:pt x="11091" y="1670"/>
                  </a:cubicBezTo>
                  <a:cubicBezTo>
                    <a:pt x="10020" y="599"/>
                    <a:pt x="8602" y="0"/>
                    <a:pt x="7121"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5" name="Google Shape;10105;p78">
              <a:extLst>
                <a:ext uri="{FF2B5EF4-FFF2-40B4-BE49-F238E27FC236}">
                  <a16:creationId xmlns:a16="http://schemas.microsoft.com/office/drawing/2014/main" id="{12DF0CF0-C96D-6691-3F2C-7C8B265D1585}"/>
                </a:ext>
              </a:extLst>
            </p:cNvPr>
            <p:cNvSpPr/>
            <p:nvPr/>
          </p:nvSpPr>
          <p:spPr>
            <a:xfrm>
              <a:off x="-57446675" y="2073400"/>
              <a:ext cx="18125" cy="18150"/>
            </a:xfrm>
            <a:custGeom>
              <a:avLst/>
              <a:gdLst/>
              <a:ahLst/>
              <a:cxnLst/>
              <a:rect l="l" t="t" r="r" b="b"/>
              <a:pathLst>
                <a:path w="725" h="726" extrusionOk="0">
                  <a:moveTo>
                    <a:pt x="347" y="1"/>
                  </a:moveTo>
                  <a:cubicBezTo>
                    <a:pt x="158" y="1"/>
                    <a:pt x="0" y="158"/>
                    <a:pt x="0" y="348"/>
                  </a:cubicBezTo>
                  <a:cubicBezTo>
                    <a:pt x="0" y="568"/>
                    <a:pt x="158" y="726"/>
                    <a:pt x="347" y="726"/>
                  </a:cubicBezTo>
                  <a:cubicBezTo>
                    <a:pt x="567" y="726"/>
                    <a:pt x="725" y="568"/>
                    <a:pt x="725" y="348"/>
                  </a:cubicBezTo>
                  <a:cubicBezTo>
                    <a:pt x="725" y="158"/>
                    <a:pt x="567" y="1"/>
                    <a:pt x="347"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6" name="Google Shape;10106;p78">
              <a:extLst>
                <a:ext uri="{FF2B5EF4-FFF2-40B4-BE49-F238E27FC236}">
                  <a16:creationId xmlns:a16="http://schemas.microsoft.com/office/drawing/2014/main" id="{01DEEDC4-086F-81A0-EEB8-B1F84DDCB04D}"/>
                </a:ext>
              </a:extLst>
            </p:cNvPr>
            <p:cNvSpPr/>
            <p:nvPr/>
          </p:nvSpPr>
          <p:spPr>
            <a:xfrm>
              <a:off x="-57371850" y="2073400"/>
              <a:ext cx="18125" cy="18150"/>
            </a:xfrm>
            <a:custGeom>
              <a:avLst/>
              <a:gdLst/>
              <a:ahLst/>
              <a:cxnLst/>
              <a:rect l="l" t="t" r="r" b="b"/>
              <a:pathLst>
                <a:path w="725" h="726" extrusionOk="0">
                  <a:moveTo>
                    <a:pt x="347" y="1"/>
                  </a:moveTo>
                  <a:cubicBezTo>
                    <a:pt x="158" y="1"/>
                    <a:pt x="0" y="158"/>
                    <a:pt x="0" y="348"/>
                  </a:cubicBezTo>
                  <a:cubicBezTo>
                    <a:pt x="0" y="537"/>
                    <a:pt x="158" y="726"/>
                    <a:pt x="347" y="726"/>
                  </a:cubicBezTo>
                  <a:cubicBezTo>
                    <a:pt x="567" y="726"/>
                    <a:pt x="725" y="537"/>
                    <a:pt x="725" y="348"/>
                  </a:cubicBezTo>
                  <a:cubicBezTo>
                    <a:pt x="725" y="158"/>
                    <a:pt x="567" y="1"/>
                    <a:pt x="347"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17" name="Google Shape;10107;p78">
              <a:extLst>
                <a:ext uri="{FF2B5EF4-FFF2-40B4-BE49-F238E27FC236}">
                  <a16:creationId xmlns:a16="http://schemas.microsoft.com/office/drawing/2014/main" id="{F84EA2E5-9715-94DF-A9AD-495E9BCA22B1}"/>
                </a:ext>
              </a:extLst>
            </p:cNvPr>
            <p:cNvSpPr/>
            <p:nvPr/>
          </p:nvSpPr>
          <p:spPr>
            <a:xfrm>
              <a:off x="-57436450" y="2136625"/>
              <a:ext cx="72500" cy="29750"/>
            </a:xfrm>
            <a:custGeom>
              <a:avLst/>
              <a:gdLst/>
              <a:ahLst/>
              <a:cxnLst/>
              <a:rect l="l" t="t" r="r" b="b"/>
              <a:pathLst>
                <a:path w="2900" h="1190" extrusionOk="0">
                  <a:moveTo>
                    <a:pt x="387" y="0"/>
                  </a:moveTo>
                  <a:cubicBezTo>
                    <a:pt x="292" y="0"/>
                    <a:pt x="206" y="40"/>
                    <a:pt x="158" y="118"/>
                  </a:cubicBezTo>
                  <a:cubicBezTo>
                    <a:pt x="1" y="276"/>
                    <a:pt x="1" y="496"/>
                    <a:pt x="158" y="622"/>
                  </a:cubicBezTo>
                  <a:cubicBezTo>
                    <a:pt x="505" y="969"/>
                    <a:pt x="977" y="1190"/>
                    <a:pt x="1450" y="1190"/>
                  </a:cubicBezTo>
                  <a:cubicBezTo>
                    <a:pt x="1923" y="1190"/>
                    <a:pt x="2427" y="969"/>
                    <a:pt x="2742" y="622"/>
                  </a:cubicBezTo>
                  <a:cubicBezTo>
                    <a:pt x="2899" y="465"/>
                    <a:pt x="2899" y="244"/>
                    <a:pt x="2742" y="118"/>
                  </a:cubicBezTo>
                  <a:cubicBezTo>
                    <a:pt x="2679" y="40"/>
                    <a:pt x="2592" y="0"/>
                    <a:pt x="2502" y="0"/>
                  </a:cubicBezTo>
                  <a:cubicBezTo>
                    <a:pt x="2411" y="0"/>
                    <a:pt x="2316" y="40"/>
                    <a:pt x="2238" y="118"/>
                  </a:cubicBezTo>
                  <a:cubicBezTo>
                    <a:pt x="2049" y="307"/>
                    <a:pt x="1734" y="433"/>
                    <a:pt x="1450" y="433"/>
                  </a:cubicBezTo>
                  <a:cubicBezTo>
                    <a:pt x="1167" y="433"/>
                    <a:pt x="851" y="307"/>
                    <a:pt x="662" y="118"/>
                  </a:cubicBezTo>
                  <a:cubicBezTo>
                    <a:pt x="584" y="40"/>
                    <a:pt x="481" y="0"/>
                    <a:pt x="387"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
        <p:nvSpPr>
          <p:cNvPr id="18" name="TextBox 17">
            <a:extLst>
              <a:ext uri="{FF2B5EF4-FFF2-40B4-BE49-F238E27FC236}">
                <a16:creationId xmlns:a16="http://schemas.microsoft.com/office/drawing/2014/main" id="{09E12D42-3D5D-F653-AC73-1BD13FD748AB}"/>
              </a:ext>
            </a:extLst>
          </p:cNvPr>
          <p:cNvSpPr txBox="1"/>
          <p:nvPr/>
        </p:nvSpPr>
        <p:spPr>
          <a:xfrm>
            <a:off x="1515677" y="662850"/>
            <a:ext cx="9716093" cy="954107"/>
          </a:xfrm>
          <a:prstGeom prst="rect">
            <a:avLst/>
          </a:prstGeom>
          <a:noFill/>
        </p:spPr>
        <p:txBody>
          <a:bodyPr wrap="square" rtlCol="0">
            <a:spAutoFit/>
          </a:bodyPr>
          <a:lstStyle/>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Pasākuma regulējuma izmaiņas uz </a:t>
            </a:r>
          </a:p>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5. u</a:t>
            </a:r>
            <a:r>
              <a:rPr lang="lv-LV" altLang="en-US" sz="2800" b="1">
                <a:solidFill>
                  <a:srgbClr val="254061"/>
                </a:solidFill>
                <a:latin typeface="Verdana" panose="020B0604030504040204" pitchFamily="34" charset="0"/>
                <a:ea typeface="Verdana" panose="020B0604030504040204" pitchFamily="34" charset="0"/>
                <a:cs typeface="Verdana"/>
              </a:rPr>
              <a:t>zs</a:t>
            </a: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aukumu [2]</a:t>
            </a:r>
          </a:p>
        </p:txBody>
      </p:sp>
      <p:sp>
        <p:nvSpPr>
          <p:cNvPr id="20" name="Content Placeholder 1">
            <a:extLst>
              <a:ext uri="{FF2B5EF4-FFF2-40B4-BE49-F238E27FC236}">
                <a16:creationId xmlns:a16="http://schemas.microsoft.com/office/drawing/2014/main" id="{CAB4B797-F639-EC6E-34B9-35F9FCF8DE94}"/>
              </a:ext>
            </a:extLst>
          </p:cNvPr>
          <p:cNvSpPr txBox="1">
            <a:spLocks/>
          </p:cNvSpPr>
          <p:nvPr/>
        </p:nvSpPr>
        <p:spPr bwMode="auto">
          <a:xfrm>
            <a:off x="3288144" y="4802308"/>
            <a:ext cx="8294255" cy="107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lnSpcReduction="1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ctr">
              <a:lnSpc>
                <a:spcPct val="107000"/>
              </a:lnSpc>
              <a:spcAft>
                <a:spcPts val="600"/>
              </a:spcAft>
              <a:buClr>
                <a:srgbClr val="29702A"/>
              </a:buClr>
            </a:pPr>
            <a:r>
              <a:rPr lang="lv-LV" altLang="lv-LV" b="1" dirty="0">
                <a:solidFill>
                  <a:srgbClr val="254061"/>
                </a:solidFill>
                <a:cs typeface="Times New Roman"/>
              </a:rPr>
              <a:t>5.uzsaukumā projektu </a:t>
            </a:r>
            <a:r>
              <a:rPr lang="lv-LV" altLang="lv-LV" b="1" dirty="0" err="1">
                <a:solidFill>
                  <a:srgbClr val="254061"/>
                </a:solidFill>
                <a:cs typeface="Times New Roman"/>
              </a:rPr>
              <a:t>divdzīvokļu</a:t>
            </a:r>
            <a:r>
              <a:rPr lang="lv-LV" altLang="lv-LV" b="1" dirty="0">
                <a:solidFill>
                  <a:srgbClr val="254061"/>
                </a:solidFill>
                <a:cs typeface="Times New Roman"/>
              </a:rPr>
              <a:t> un daudzdzīvokļu mājās varēs iesniegt arī pilnvarotā persona, kas nav dzīvojamās mājas pārvaldnieks</a:t>
            </a:r>
            <a:endParaRPr lang="lv-LV" altLang="lv-LV" dirty="0">
              <a:solidFill>
                <a:srgbClr val="254061"/>
              </a:solidFill>
              <a:cs typeface="Times New Roman"/>
            </a:endParaRPr>
          </a:p>
          <a:p>
            <a:pPr algn="ctr">
              <a:lnSpc>
                <a:spcPct val="107000"/>
              </a:lnSpc>
              <a:spcAft>
                <a:spcPts val="600"/>
              </a:spcAft>
              <a:buClr>
                <a:srgbClr val="29702A"/>
              </a:buClr>
            </a:pPr>
            <a:endParaRPr lang="lv-LV" altLang="lv-LV" dirty="0">
              <a:solidFill>
                <a:srgbClr val="254061"/>
              </a:solidFill>
              <a:cs typeface="Times New Roman" panose="02020603050405020304" pitchFamily="18" charset="0"/>
            </a:endParaRPr>
          </a:p>
          <a:p>
            <a:pPr marL="342900" indent="-342900">
              <a:lnSpc>
                <a:spcPct val="107000"/>
              </a:lnSpc>
              <a:spcAft>
                <a:spcPts val="600"/>
              </a:spcAft>
              <a:buClr>
                <a:srgbClr val="29702A"/>
              </a:buClr>
              <a:buFont typeface="Symbol" panose="05050102010706020507" pitchFamily="18" charset="2"/>
              <a:buChar char=""/>
            </a:pPr>
            <a:endParaRPr lang="lv-LV" altLang="lv-LV" sz="1400" dirty="0">
              <a:cs typeface="Times New Roman" panose="02020603050405020304" pitchFamily="18" charset="0"/>
            </a:endParaRPr>
          </a:p>
        </p:txBody>
      </p:sp>
      <p:sp>
        <p:nvSpPr>
          <p:cNvPr id="19" name="Freeform 7">
            <a:extLst>
              <a:ext uri="{FF2B5EF4-FFF2-40B4-BE49-F238E27FC236}">
                <a16:creationId xmlns:a16="http://schemas.microsoft.com/office/drawing/2014/main" id="{535C8A81-E621-0D9B-159B-DC6944EE32BF}"/>
              </a:ext>
            </a:extLst>
          </p:cNvPr>
          <p:cNvSpPr>
            <a:spLocks/>
          </p:cNvSpPr>
          <p:nvPr/>
        </p:nvSpPr>
        <p:spPr bwMode="auto">
          <a:xfrm>
            <a:off x="414071" y="4249352"/>
            <a:ext cx="2222839" cy="1800464"/>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chemeClr val="accent3">
              <a:lumMod val="75000"/>
            </a:schemeClr>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sp>
        <p:nvSpPr>
          <p:cNvPr id="23" name="Freeform 7">
            <a:extLst>
              <a:ext uri="{FF2B5EF4-FFF2-40B4-BE49-F238E27FC236}">
                <a16:creationId xmlns:a16="http://schemas.microsoft.com/office/drawing/2014/main" id="{93372474-74DC-D00B-1DB3-DA74127ECB7C}"/>
              </a:ext>
            </a:extLst>
          </p:cNvPr>
          <p:cNvSpPr>
            <a:spLocks/>
          </p:cNvSpPr>
          <p:nvPr/>
        </p:nvSpPr>
        <p:spPr bwMode="auto">
          <a:xfrm>
            <a:off x="623468" y="2088021"/>
            <a:ext cx="2013442" cy="1690267"/>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rgbClr val="FFC000"/>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sp>
        <p:nvSpPr>
          <p:cNvPr id="25" name="Freeform 1003">
            <a:extLst>
              <a:ext uri="{FF2B5EF4-FFF2-40B4-BE49-F238E27FC236}">
                <a16:creationId xmlns:a16="http://schemas.microsoft.com/office/drawing/2014/main" id="{427C7A6B-BAAE-A96A-BDFF-75E2863AD324}"/>
              </a:ext>
            </a:extLst>
          </p:cNvPr>
          <p:cNvSpPr>
            <a:spLocks noChangeAspect="1" noChangeArrowheads="1"/>
          </p:cNvSpPr>
          <p:nvPr/>
        </p:nvSpPr>
        <p:spPr bwMode="auto">
          <a:xfrm>
            <a:off x="1348826" y="4718557"/>
            <a:ext cx="775156" cy="815955"/>
          </a:xfrm>
          <a:custGeom>
            <a:avLst/>
            <a:gdLst>
              <a:gd name="T0" fmla="*/ 151229 w 271103"/>
              <a:gd name="T1" fmla="*/ 263450 h 285391"/>
              <a:gd name="T2" fmla="*/ 143186 w 271103"/>
              <a:gd name="T3" fmla="*/ 266513 h 285391"/>
              <a:gd name="T4" fmla="*/ 56854 w 271103"/>
              <a:gd name="T5" fmla="*/ 260003 h 285391"/>
              <a:gd name="T6" fmla="*/ 62507 w 271103"/>
              <a:gd name="T7" fmla="*/ 266513 h 285391"/>
              <a:gd name="T8" fmla="*/ 55858 w 271103"/>
              <a:gd name="T9" fmla="*/ 263450 h 285391"/>
              <a:gd name="T10" fmla="*/ 108140 w 271103"/>
              <a:gd name="T11" fmla="*/ 262460 h 285391"/>
              <a:gd name="T12" fmla="*/ 103926 w 271103"/>
              <a:gd name="T13" fmla="*/ 258472 h 285391"/>
              <a:gd name="T14" fmla="*/ 33229 w 271103"/>
              <a:gd name="T15" fmla="*/ 278159 h 285391"/>
              <a:gd name="T16" fmla="*/ 196844 w 271103"/>
              <a:gd name="T17" fmla="*/ 246370 h 285391"/>
              <a:gd name="T18" fmla="*/ 88475 w 271103"/>
              <a:gd name="T19" fmla="*/ 142619 h 285391"/>
              <a:gd name="T20" fmla="*/ 102938 w 271103"/>
              <a:gd name="T21" fmla="*/ 128272 h 285391"/>
              <a:gd name="T22" fmla="*/ 102938 w 271103"/>
              <a:gd name="T23" fmla="*/ 165573 h 285391"/>
              <a:gd name="T24" fmla="*/ 103528 w 271103"/>
              <a:gd name="T25" fmla="*/ 104727 h 285391"/>
              <a:gd name="T26" fmla="*/ 138198 w 271103"/>
              <a:gd name="T27" fmla="*/ 161230 h 285391"/>
              <a:gd name="T28" fmla="*/ 184424 w 271103"/>
              <a:gd name="T29" fmla="*/ 149354 h 285391"/>
              <a:gd name="T30" fmla="*/ 208258 w 271103"/>
              <a:gd name="T31" fmla="*/ 149354 h 285391"/>
              <a:gd name="T32" fmla="*/ 232095 w 271103"/>
              <a:gd name="T33" fmla="*/ 148993 h 285391"/>
              <a:gd name="T34" fmla="*/ 262069 w 271103"/>
              <a:gd name="T35" fmla="*/ 142516 h 285391"/>
              <a:gd name="T36" fmla="*/ 138198 w 271103"/>
              <a:gd name="T37" fmla="*/ 125601 h 285391"/>
              <a:gd name="T38" fmla="*/ 144337 w 271103"/>
              <a:gd name="T39" fmla="*/ 119484 h 285391"/>
              <a:gd name="T40" fmla="*/ 271098 w 271103"/>
              <a:gd name="T41" fmla="*/ 139636 h 285391"/>
              <a:gd name="T42" fmla="*/ 253040 w 271103"/>
              <a:gd name="T43" fmla="*/ 163749 h 285391"/>
              <a:gd name="T44" fmla="*/ 238595 w 271103"/>
              <a:gd name="T45" fmla="*/ 155112 h 285391"/>
              <a:gd name="T46" fmla="*/ 223066 w 271103"/>
              <a:gd name="T47" fmla="*/ 164109 h 285391"/>
              <a:gd name="T48" fmla="*/ 199592 w 271103"/>
              <a:gd name="T49" fmla="*/ 164109 h 285391"/>
              <a:gd name="T50" fmla="*/ 176840 w 271103"/>
              <a:gd name="T51" fmla="*/ 167708 h 285391"/>
              <a:gd name="T52" fmla="*/ 55858 w 271103"/>
              <a:gd name="T53" fmla="*/ 143595 h 285391"/>
              <a:gd name="T54" fmla="*/ 157408 w 271103"/>
              <a:gd name="T55" fmla="*/ 90321 h 285391"/>
              <a:gd name="T56" fmla="*/ 104971 w 271103"/>
              <a:gd name="T57" fmla="*/ 77293 h 285391"/>
              <a:gd name="T58" fmla="*/ 58361 w 271103"/>
              <a:gd name="T59" fmla="*/ 188760 h 285391"/>
              <a:gd name="T60" fmla="*/ 157408 w 271103"/>
              <a:gd name="T61" fmla="*/ 194913 h 285391"/>
              <a:gd name="T62" fmla="*/ 30322 w 271103"/>
              <a:gd name="T63" fmla="*/ 142798 h 285391"/>
              <a:gd name="T64" fmla="*/ 143824 w 271103"/>
              <a:gd name="T65" fmla="*/ 20742 h 285391"/>
              <a:gd name="T66" fmla="*/ 138845 w 271103"/>
              <a:gd name="T67" fmla="*/ 24953 h 285391"/>
              <a:gd name="T68" fmla="*/ 122656 w 271103"/>
              <a:gd name="T69" fmla="*/ 20742 h 285391"/>
              <a:gd name="T70" fmla="*/ 82503 w 271103"/>
              <a:gd name="T71" fmla="*/ 29933 h 285391"/>
              <a:gd name="T72" fmla="*/ 33229 w 271103"/>
              <a:gd name="T73" fmla="*/ 9030 h 285391"/>
              <a:gd name="T74" fmla="*/ 196844 w 271103"/>
              <a:gd name="T75" fmla="*/ 40820 h 285391"/>
              <a:gd name="T76" fmla="*/ 33229 w 271103"/>
              <a:gd name="T77" fmla="*/ 9030 h 285391"/>
              <a:gd name="T78" fmla="*/ 205513 w 271103"/>
              <a:gd name="T79" fmla="*/ 33596 h 285391"/>
              <a:gd name="T80" fmla="*/ 196844 w 271103"/>
              <a:gd name="T81" fmla="*/ 105845 h 285391"/>
              <a:gd name="T82" fmla="*/ 8666 w 271103"/>
              <a:gd name="T83" fmla="*/ 237701 h 285391"/>
              <a:gd name="T84" fmla="*/ 201179 w 271103"/>
              <a:gd name="T85" fmla="*/ 173037 h 285391"/>
              <a:gd name="T86" fmla="*/ 172285 w 271103"/>
              <a:gd name="T87" fmla="*/ 286829 h 285391"/>
              <a:gd name="T88" fmla="*/ 0 w 271103"/>
              <a:gd name="T89" fmla="*/ 33596 h 2853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1103" h="285391">
                <a:moveTo>
                  <a:pt x="142430" y="258699"/>
                </a:moveTo>
                <a:cubicBezTo>
                  <a:pt x="144335" y="257175"/>
                  <a:pt x="147002" y="257175"/>
                  <a:pt x="148907" y="258699"/>
                </a:cubicBezTo>
                <a:cubicBezTo>
                  <a:pt x="150050" y="259461"/>
                  <a:pt x="150431" y="260604"/>
                  <a:pt x="150431" y="262128"/>
                </a:cubicBezTo>
                <a:cubicBezTo>
                  <a:pt x="150431" y="263271"/>
                  <a:pt x="150050" y="264414"/>
                  <a:pt x="148907" y="265176"/>
                </a:cubicBezTo>
                <a:cubicBezTo>
                  <a:pt x="148145" y="265938"/>
                  <a:pt x="147002" y="266319"/>
                  <a:pt x="145478" y="266319"/>
                </a:cubicBezTo>
                <a:cubicBezTo>
                  <a:pt x="144335" y="266319"/>
                  <a:pt x="143192" y="265938"/>
                  <a:pt x="142430" y="265176"/>
                </a:cubicBezTo>
                <a:cubicBezTo>
                  <a:pt x="141668" y="264414"/>
                  <a:pt x="141287" y="263271"/>
                  <a:pt x="141287" y="262128"/>
                </a:cubicBezTo>
                <a:cubicBezTo>
                  <a:pt x="141287" y="260604"/>
                  <a:pt x="141668" y="259461"/>
                  <a:pt x="142430" y="258699"/>
                </a:cubicBezTo>
                <a:close/>
                <a:moveTo>
                  <a:pt x="56554" y="258699"/>
                </a:moveTo>
                <a:cubicBezTo>
                  <a:pt x="58208" y="257175"/>
                  <a:pt x="60523" y="257175"/>
                  <a:pt x="62177" y="258699"/>
                </a:cubicBezTo>
                <a:cubicBezTo>
                  <a:pt x="62838" y="259461"/>
                  <a:pt x="63169" y="260604"/>
                  <a:pt x="63169" y="262128"/>
                </a:cubicBezTo>
                <a:cubicBezTo>
                  <a:pt x="63169" y="263271"/>
                  <a:pt x="62838" y="264414"/>
                  <a:pt x="62177" y="265176"/>
                </a:cubicBezTo>
                <a:cubicBezTo>
                  <a:pt x="61515" y="265938"/>
                  <a:pt x="60523" y="266319"/>
                  <a:pt x="59200" y="266319"/>
                </a:cubicBezTo>
                <a:cubicBezTo>
                  <a:pt x="58208" y="266319"/>
                  <a:pt x="57216" y="265938"/>
                  <a:pt x="56554" y="265176"/>
                </a:cubicBezTo>
                <a:cubicBezTo>
                  <a:pt x="55893" y="264414"/>
                  <a:pt x="55562" y="263271"/>
                  <a:pt x="55562" y="262128"/>
                </a:cubicBezTo>
                <a:cubicBezTo>
                  <a:pt x="55562" y="260985"/>
                  <a:pt x="55893" y="259461"/>
                  <a:pt x="56554" y="258699"/>
                </a:cubicBezTo>
                <a:close/>
                <a:moveTo>
                  <a:pt x="103378" y="257175"/>
                </a:moveTo>
                <a:cubicBezTo>
                  <a:pt x="105664" y="257175"/>
                  <a:pt x="107569" y="258829"/>
                  <a:pt x="107569" y="261144"/>
                </a:cubicBezTo>
                <a:cubicBezTo>
                  <a:pt x="107569" y="263129"/>
                  <a:pt x="105664" y="264782"/>
                  <a:pt x="103378" y="264782"/>
                </a:cubicBezTo>
                <a:cubicBezTo>
                  <a:pt x="100330" y="264782"/>
                  <a:pt x="98425" y="263129"/>
                  <a:pt x="98425" y="261144"/>
                </a:cubicBezTo>
                <a:cubicBezTo>
                  <a:pt x="98425" y="258829"/>
                  <a:pt x="100330" y="257175"/>
                  <a:pt x="103378" y="257175"/>
                </a:cubicBezTo>
                <a:close/>
                <a:moveTo>
                  <a:pt x="8622" y="245134"/>
                </a:moveTo>
                <a:lnTo>
                  <a:pt x="8622" y="252323"/>
                </a:lnTo>
                <a:cubicBezTo>
                  <a:pt x="8622" y="265622"/>
                  <a:pt x="19760" y="276764"/>
                  <a:pt x="33053" y="276764"/>
                </a:cubicBezTo>
                <a:lnTo>
                  <a:pt x="171375" y="276764"/>
                </a:lnTo>
                <a:cubicBezTo>
                  <a:pt x="184668" y="276764"/>
                  <a:pt x="195805" y="265622"/>
                  <a:pt x="195805" y="252323"/>
                </a:cubicBezTo>
                <a:lnTo>
                  <a:pt x="195805" y="245134"/>
                </a:lnTo>
                <a:lnTo>
                  <a:pt x="8622" y="245134"/>
                </a:lnTo>
                <a:close/>
                <a:moveTo>
                  <a:pt x="102394" y="127628"/>
                </a:moveTo>
                <a:cubicBezTo>
                  <a:pt x="94121" y="127628"/>
                  <a:pt x="88007" y="133695"/>
                  <a:pt x="88007" y="141903"/>
                </a:cubicBezTo>
                <a:cubicBezTo>
                  <a:pt x="88007" y="149755"/>
                  <a:pt x="94121" y="156178"/>
                  <a:pt x="102394" y="156178"/>
                </a:cubicBezTo>
                <a:cubicBezTo>
                  <a:pt x="109947" y="156178"/>
                  <a:pt x="116780" y="149755"/>
                  <a:pt x="116780" y="141903"/>
                </a:cubicBezTo>
                <a:cubicBezTo>
                  <a:pt x="116780" y="133695"/>
                  <a:pt x="109947" y="127628"/>
                  <a:pt x="102394" y="127628"/>
                </a:cubicBezTo>
                <a:close/>
                <a:moveTo>
                  <a:pt x="102394" y="119063"/>
                </a:moveTo>
                <a:cubicBezTo>
                  <a:pt x="114982" y="119063"/>
                  <a:pt x="125053" y="129056"/>
                  <a:pt x="125053" y="141903"/>
                </a:cubicBezTo>
                <a:cubicBezTo>
                  <a:pt x="125053" y="154394"/>
                  <a:pt x="114982" y="164743"/>
                  <a:pt x="102394" y="164743"/>
                </a:cubicBezTo>
                <a:cubicBezTo>
                  <a:pt x="89446" y="164743"/>
                  <a:pt x="79375" y="154394"/>
                  <a:pt x="79375" y="141903"/>
                </a:cubicBezTo>
                <a:cubicBezTo>
                  <a:pt x="79375" y="129056"/>
                  <a:pt x="89446" y="119063"/>
                  <a:pt x="102394" y="119063"/>
                </a:cubicBezTo>
                <a:close/>
                <a:moveTo>
                  <a:pt x="102981" y="104202"/>
                </a:moveTo>
                <a:cubicBezTo>
                  <a:pt x="81427" y="104202"/>
                  <a:pt x="63824" y="121390"/>
                  <a:pt x="63824" y="142875"/>
                </a:cubicBezTo>
                <a:cubicBezTo>
                  <a:pt x="63824" y="164360"/>
                  <a:pt x="81427" y="181548"/>
                  <a:pt x="102981" y="181548"/>
                </a:cubicBezTo>
                <a:cubicBezTo>
                  <a:pt x="117351" y="181548"/>
                  <a:pt x="130642" y="173312"/>
                  <a:pt x="137468" y="160421"/>
                </a:cubicBezTo>
                <a:cubicBezTo>
                  <a:pt x="138186" y="158989"/>
                  <a:pt x="139623" y="158273"/>
                  <a:pt x="141060" y="158273"/>
                </a:cubicBezTo>
                <a:lnTo>
                  <a:pt x="174110" y="158273"/>
                </a:lnTo>
                <a:lnTo>
                  <a:pt x="183450" y="148605"/>
                </a:lnTo>
                <a:cubicBezTo>
                  <a:pt x="187042" y="145382"/>
                  <a:pt x="192790" y="145382"/>
                  <a:pt x="196023" y="148605"/>
                </a:cubicBezTo>
                <a:lnTo>
                  <a:pt x="201411" y="153976"/>
                </a:lnTo>
                <a:lnTo>
                  <a:pt x="207159" y="148605"/>
                </a:lnTo>
                <a:cubicBezTo>
                  <a:pt x="210392" y="145382"/>
                  <a:pt x="216140" y="145382"/>
                  <a:pt x="219373" y="148605"/>
                </a:cubicBezTo>
                <a:lnTo>
                  <a:pt x="225121" y="153976"/>
                </a:lnTo>
                <a:lnTo>
                  <a:pt x="230869" y="148246"/>
                </a:lnTo>
                <a:cubicBezTo>
                  <a:pt x="234102" y="145024"/>
                  <a:pt x="239850" y="145024"/>
                  <a:pt x="243442" y="148246"/>
                </a:cubicBezTo>
                <a:lnTo>
                  <a:pt x="248830" y="153618"/>
                </a:lnTo>
                <a:lnTo>
                  <a:pt x="260685" y="141801"/>
                </a:lnTo>
                <a:lnTo>
                  <a:pt x="245957" y="127478"/>
                </a:lnTo>
                <a:lnTo>
                  <a:pt x="141060" y="127478"/>
                </a:lnTo>
                <a:cubicBezTo>
                  <a:pt x="139623" y="127478"/>
                  <a:pt x="138186" y="126403"/>
                  <a:pt x="137468" y="124971"/>
                </a:cubicBezTo>
                <a:cubicBezTo>
                  <a:pt x="130642" y="112080"/>
                  <a:pt x="117351" y="104202"/>
                  <a:pt x="102981" y="104202"/>
                </a:cubicBezTo>
                <a:close/>
                <a:moveTo>
                  <a:pt x="102981" y="95250"/>
                </a:moveTo>
                <a:cubicBezTo>
                  <a:pt x="119506" y="95250"/>
                  <a:pt x="135312" y="104202"/>
                  <a:pt x="143575" y="118884"/>
                </a:cubicBezTo>
                <a:lnTo>
                  <a:pt x="247753" y="118884"/>
                </a:lnTo>
                <a:cubicBezTo>
                  <a:pt x="248830" y="118884"/>
                  <a:pt x="249908" y="119242"/>
                  <a:pt x="250627" y="119958"/>
                </a:cubicBezTo>
                <a:lnTo>
                  <a:pt x="269666" y="138936"/>
                </a:lnTo>
                <a:cubicBezTo>
                  <a:pt x="270385" y="140011"/>
                  <a:pt x="271103" y="140727"/>
                  <a:pt x="271103" y="141801"/>
                </a:cubicBezTo>
                <a:cubicBezTo>
                  <a:pt x="271103" y="143233"/>
                  <a:pt x="270385" y="144308"/>
                  <a:pt x="269666" y="145024"/>
                </a:cubicBezTo>
                <a:lnTo>
                  <a:pt x="251704" y="162928"/>
                </a:lnTo>
                <a:cubicBezTo>
                  <a:pt x="250986" y="163644"/>
                  <a:pt x="249908" y="164002"/>
                  <a:pt x="248830" y="164002"/>
                </a:cubicBezTo>
                <a:cubicBezTo>
                  <a:pt x="247753" y="164002"/>
                  <a:pt x="246316" y="163644"/>
                  <a:pt x="245957" y="162928"/>
                </a:cubicBezTo>
                <a:lnTo>
                  <a:pt x="237335" y="154334"/>
                </a:lnTo>
                <a:lnTo>
                  <a:pt x="233743" y="157557"/>
                </a:lnTo>
                <a:lnTo>
                  <a:pt x="227995" y="163286"/>
                </a:lnTo>
                <a:cubicBezTo>
                  <a:pt x="226558" y="164718"/>
                  <a:pt x="223684" y="164718"/>
                  <a:pt x="221888" y="163286"/>
                </a:cubicBezTo>
                <a:lnTo>
                  <a:pt x="213266" y="154692"/>
                </a:lnTo>
                <a:lnTo>
                  <a:pt x="204645" y="163286"/>
                </a:lnTo>
                <a:cubicBezTo>
                  <a:pt x="202848" y="164718"/>
                  <a:pt x="200334" y="164718"/>
                  <a:pt x="198538" y="163286"/>
                </a:cubicBezTo>
                <a:lnTo>
                  <a:pt x="189916" y="154692"/>
                </a:lnTo>
                <a:lnTo>
                  <a:pt x="179139" y="165434"/>
                </a:lnTo>
                <a:cubicBezTo>
                  <a:pt x="178061" y="166151"/>
                  <a:pt x="176984" y="166867"/>
                  <a:pt x="175906" y="166867"/>
                </a:cubicBezTo>
                <a:lnTo>
                  <a:pt x="143575" y="166867"/>
                </a:lnTo>
                <a:cubicBezTo>
                  <a:pt x="135312" y="181190"/>
                  <a:pt x="119506" y="190142"/>
                  <a:pt x="102981" y="190142"/>
                </a:cubicBezTo>
                <a:cubicBezTo>
                  <a:pt x="76757" y="190142"/>
                  <a:pt x="55562" y="169015"/>
                  <a:pt x="55562" y="142875"/>
                </a:cubicBezTo>
                <a:cubicBezTo>
                  <a:pt x="55562" y="116735"/>
                  <a:pt x="76757" y="95250"/>
                  <a:pt x="102981" y="95250"/>
                </a:cubicBezTo>
                <a:close/>
                <a:moveTo>
                  <a:pt x="104417" y="68263"/>
                </a:moveTo>
                <a:cubicBezTo>
                  <a:pt x="123977" y="68263"/>
                  <a:pt x="142450" y="75825"/>
                  <a:pt x="156577" y="89869"/>
                </a:cubicBezTo>
                <a:cubicBezTo>
                  <a:pt x="158388" y="91669"/>
                  <a:pt x="158388" y="94190"/>
                  <a:pt x="156577" y="95990"/>
                </a:cubicBezTo>
                <a:cubicBezTo>
                  <a:pt x="154766" y="97791"/>
                  <a:pt x="152230" y="97791"/>
                  <a:pt x="150419" y="95990"/>
                </a:cubicBezTo>
                <a:cubicBezTo>
                  <a:pt x="138104" y="83747"/>
                  <a:pt x="121804" y="76905"/>
                  <a:pt x="104417" y="76905"/>
                </a:cubicBezTo>
                <a:cubicBezTo>
                  <a:pt x="86669" y="76905"/>
                  <a:pt x="70368" y="83747"/>
                  <a:pt x="58053" y="95990"/>
                </a:cubicBezTo>
                <a:cubicBezTo>
                  <a:pt x="45737" y="108233"/>
                  <a:pt x="38855" y="124797"/>
                  <a:pt x="38855" y="142082"/>
                </a:cubicBezTo>
                <a:cubicBezTo>
                  <a:pt x="38855" y="159366"/>
                  <a:pt x="45737" y="175570"/>
                  <a:pt x="58053" y="187813"/>
                </a:cubicBezTo>
                <a:cubicBezTo>
                  <a:pt x="83409" y="213380"/>
                  <a:pt x="124702" y="213380"/>
                  <a:pt x="150419" y="187813"/>
                </a:cubicBezTo>
                <a:cubicBezTo>
                  <a:pt x="152230" y="186013"/>
                  <a:pt x="154766" y="186013"/>
                  <a:pt x="156577" y="187813"/>
                </a:cubicBezTo>
                <a:cubicBezTo>
                  <a:pt x="158388" y="189614"/>
                  <a:pt x="158388" y="192134"/>
                  <a:pt x="156577" y="193935"/>
                </a:cubicBezTo>
                <a:cubicBezTo>
                  <a:pt x="142088" y="208338"/>
                  <a:pt x="123253" y="215540"/>
                  <a:pt x="104417" y="215540"/>
                </a:cubicBezTo>
                <a:cubicBezTo>
                  <a:pt x="85220" y="215540"/>
                  <a:pt x="66384" y="208338"/>
                  <a:pt x="51895" y="193935"/>
                </a:cubicBezTo>
                <a:cubicBezTo>
                  <a:pt x="37768" y="179891"/>
                  <a:pt x="30162" y="161527"/>
                  <a:pt x="30162" y="142082"/>
                </a:cubicBezTo>
                <a:cubicBezTo>
                  <a:pt x="30162" y="122277"/>
                  <a:pt x="37768" y="103912"/>
                  <a:pt x="51895" y="89869"/>
                </a:cubicBezTo>
                <a:cubicBezTo>
                  <a:pt x="66022" y="75825"/>
                  <a:pt x="84495" y="68263"/>
                  <a:pt x="104417" y="68263"/>
                </a:cubicBezTo>
                <a:close/>
                <a:moveTo>
                  <a:pt x="143065" y="20638"/>
                </a:moveTo>
                <a:cubicBezTo>
                  <a:pt x="145351" y="20638"/>
                  <a:pt x="147256" y="22543"/>
                  <a:pt x="147256" y="24829"/>
                </a:cubicBezTo>
                <a:cubicBezTo>
                  <a:pt x="147256" y="27877"/>
                  <a:pt x="145351" y="29782"/>
                  <a:pt x="143065" y="29782"/>
                </a:cubicBezTo>
                <a:cubicBezTo>
                  <a:pt x="140398" y="29782"/>
                  <a:pt x="138112" y="27877"/>
                  <a:pt x="138112" y="24829"/>
                </a:cubicBezTo>
                <a:cubicBezTo>
                  <a:pt x="138112" y="22543"/>
                  <a:pt x="140398" y="20638"/>
                  <a:pt x="143065" y="20638"/>
                </a:cubicBezTo>
                <a:close/>
                <a:moveTo>
                  <a:pt x="82067" y="20638"/>
                </a:moveTo>
                <a:lnTo>
                  <a:pt x="122008" y="20638"/>
                </a:lnTo>
                <a:cubicBezTo>
                  <a:pt x="124504" y="20638"/>
                  <a:pt x="126644" y="22543"/>
                  <a:pt x="126644" y="24829"/>
                </a:cubicBezTo>
                <a:cubicBezTo>
                  <a:pt x="126644" y="27877"/>
                  <a:pt x="124504" y="29782"/>
                  <a:pt x="122008" y="29782"/>
                </a:cubicBezTo>
                <a:lnTo>
                  <a:pt x="82067" y="29782"/>
                </a:lnTo>
                <a:cubicBezTo>
                  <a:pt x="79927" y="29782"/>
                  <a:pt x="77787" y="27877"/>
                  <a:pt x="77787" y="24829"/>
                </a:cubicBezTo>
                <a:cubicBezTo>
                  <a:pt x="77787" y="22543"/>
                  <a:pt x="79927" y="20638"/>
                  <a:pt x="82067" y="20638"/>
                </a:cubicBezTo>
                <a:close/>
                <a:moveTo>
                  <a:pt x="33053" y="8986"/>
                </a:moveTo>
                <a:cubicBezTo>
                  <a:pt x="19760" y="8986"/>
                  <a:pt x="8622" y="19769"/>
                  <a:pt x="8622" y="33428"/>
                </a:cubicBezTo>
                <a:lnTo>
                  <a:pt x="8622" y="40616"/>
                </a:lnTo>
                <a:lnTo>
                  <a:pt x="195805" y="40616"/>
                </a:lnTo>
                <a:lnTo>
                  <a:pt x="195805" y="33428"/>
                </a:lnTo>
                <a:cubicBezTo>
                  <a:pt x="195805" y="19769"/>
                  <a:pt x="184668" y="8986"/>
                  <a:pt x="171375" y="8986"/>
                </a:cubicBezTo>
                <a:lnTo>
                  <a:pt x="33053" y="8986"/>
                </a:lnTo>
                <a:close/>
                <a:moveTo>
                  <a:pt x="33053" y="0"/>
                </a:moveTo>
                <a:lnTo>
                  <a:pt x="171375" y="0"/>
                </a:lnTo>
                <a:cubicBezTo>
                  <a:pt x="189698" y="0"/>
                  <a:pt x="204428" y="15096"/>
                  <a:pt x="204428" y="33428"/>
                </a:cubicBezTo>
                <a:lnTo>
                  <a:pt x="204428" y="105314"/>
                </a:lnTo>
                <a:cubicBezTo>
                  <a:pt x="204428" y="107471"/>
                  <a:pt x="202272" y="109628"/>
                  <a:pt x="200117" y="109628"/>
                </a:cubicBezTo>
                <a:cubicBezTo>
                  <a:pt x="197602" y="109628"/>
                  <a:pt x="195805" y="107471"/>
                  <a:pt x="195805" y="105314"/>
                </a:cubicBezTo>
                <a:lnTo>
                  <a:pt x="195805" y="49243"/>
                </a:lnTo>
                <a:lnTo>
                  <a:pt x="8622" y="49243"/>
                </a:lnTo>
                <a:lnTo>
                  <a:pt x="8622" y="236508"/>
                </a:lnTo>
                <a:lnTo>
                  <a:pt x="195805" y="236508"/>
                </a:lnTo>
                <a:lnTo>
                  <a:pt x="195805" y="176482"/>
                </a:lnTo>
                <a:cubicBezTo>
                  <a:pt x="195805" y="173966"/>
                  <a:pt x="197602" y="172169"/>
                  <a:pt x="200117" y="172169"/>
                </a:cubicBezTo>
                <a:cubicBezTo>
                  <a:pt x="202272" y="172169"/>
                  <a:pt x="204428" y="173966"/>
                  <a:pt x="204428" y="176482"/>
                </a:cubicBezTo>
                <a:lnTo>
                  <a:pt x="204428" y="252323"/>
                </a:lnTo>
                <a:cubicBezTo>
                  <a:pt x="204428" y="270295"/>
                  <a:pt x="189698" y="285391"/>
                  <a:pt x="171375" y="285391"/>
                </a:cubicBezTo>
                <a:lnTo>
                  <a:pt x="33053" y="285391"/>
                </a:lnTo>
                <a:cubicBezTo>
                  <a:pt x="14730" y="285391"/>
                  <a:pt x="0" y="270295"/>
                  <a:pt x="0" y="252323"/>
                </a:cubicBezTo>
                <a:lnTo>
                  <a:pt x="0" y="33428"/>
                </a:lnTo>
                <a:cubicBezTo>
                  <a:pt x="0" y="15096"/>
                  <a:pt x="14730" y="0"/>
                  <a:pt x="33053" y="0"/>
                </a:cubicBezTo>
                <a:close/>
              </a:path>
            </a:pathLst>
          </a:custGeom>
          <a:solidFill>
            <a:schemeClr val="bg1"/>
          </a:solidFill>
          <a:ln>
            <a:noFill/>
          </a:ln>
          <a:effectLst/>
        </p:spPr>
        <p:txBody>
          <a:bodyPr anchor="ctr"/>
          <a:lstStyle/>
          <a:p>
            <a:endParaRPr lang="en-US">
              <a:latin typeface="Lato Light" panose="020F0502020204030203" pitchFamily="34" charset="0"/>
            </a:endParaRPr>
          </a:p>
        </p:txBody>
      </p:sp>
      <p:sp>
        <p:nvSpPr>
          <p:cNvPr id="28" name="Rounded Rectangle 10">
            <a:extLst>
              <a:ext uri="{FF2B5EF4-FFF2-40B4-BE49-F238E27FC236}">
                <a16:creationId xmlns:a16="http://schemas.microsoft.com/office/drawing/2014/main" id="{DD9FC4FC-8469-F2A6-6A5D-DEFFA5836E19}"/>
              </a:ext>
            </a:extLst>
          </p:cNvPr>
          <p:cNvSpPr/>
          <p:nvPr/>
        </p:nvSpPr>
        <p:spPr>
          <a:xfrm>
            <a:off x="2782192" y="1897010"/>
            <a:ext cx="9212242" cy="2424308"/>
          </a:xfrm>
          <a:prstGeom prst="roundRect">
            <a:avLst>
              <a:gd name="adj" fmla="val 9513"/>
            </a:avLst>
          </a:prstGeom>
          <a:noFill/>
          <a:ln w="28575">
            <a:solidFill>
              <a:srgbClr val="FFC000"/>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29" name="Rounded Rectangle 10">
            <a:extLst>
              <a:ext uri="{FF2B5EF4-FFF2-40B4-BE49-F238E27FC236}">
                <a16:creationId xmlns:a16="http://schemas.microsoft.com/office/drawing/2014/main" id="{D8A13E81-3683-2E21-DD7E-5360CC541ADD}"/>
              </a:ext>
            </a:extLst>
          </p:cNvPr>
          <p:cNvSpPr/>
          <p:nvPr/>
        </p:nvSpPr>
        <p:spPr>
          <a:xfrm>
            <a:off x="2785258" y="4522256"/>
            <a:ext cx="9248703" cy="1518327"/>
          </a:xfrm>
          <a:prstGeom prst="roundRect">
            <a:avLst>
              <a:gd name="adj" fmla="val 9513"/>
            </a:avLst>
          </a:prstGeom>
          <a:noFill/>
          <a:ln w="28575">
            <a:solidFill>
              <a:schemeClr val="accent3">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grpSp>
        <p:nvGrpSpPr>
          <p:cNvPr id="30" name="Google Shape;8273;p73">
            <a:extLst>
              <a:ext uri="{FF2B5EF4-FFF2-40B4-BE49-F238E27FC236}">
                <a16:creationId xmlns:a16="http://schemas.microsoft.com/office/drawing/2014/main" id="{01794A19-6AB2-C321-9562-3C287E73CE79}"/>
              </a:ext>
            </a:extLst>
          </p:cNvPr>
          <p:cNvGrpSpPr/>
          <p:nvPr/>
        </p:nvGrpSpPr>
        <p:grpSpPr>
          <a:xfrm>
            <a:off x="1183227" y="2447031"/>
            <a:ext cx="902688" cy="919516"/>
            <a:chOff x="4206459" y="1191441"/>
            <a:chExt cx="712556" cy="785901"/>
          </a:xfrm>
        </p:grpSpPr>
        <p:sp>
          <p:nvSpPr>
            <p:cNvPr id="31" name="Google Shape;8274;p73">
              <a:extLst>
                <a:ext uri="{FF2B5EF4-FFF2-40B4-BE49-F238E27FC236}">
                  <a16:creationId xmlns:a16="http://schemas.microsoft.com/office/drawing/2014/main" id="{CCE67077-8C2E-03A2-2488-9B380F978376}"/>
                </a:ext>
              </a:extLst>
            </p:cNvPr>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32" name="Google Shape;8275;p73">
              <a:extLst>
                <a:ext uri="{FF2B5EF4-FFF2-40B4-BE49-F238E27FC236}">
                  <a16:creationId xmlns:a16="http://schemas.microsoft.com/office/drawing/2014/main" id="{32F6063D-EF72-699A-BD15-4A3956D83D98}"/>
                </a:ext>
              </a:extLst>
            </p:cNvPr>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33" name="Google Shape;8276;p73">
              <a:extLst>
                <a:ext uri="{FF2B5EF4-FFF2-40B4-BE49-F238E27FC236}">
                  <a16:creationId xmlns:a16="http://schemas.microsoft.com/office/drawing/2014/main" id="{4299F1A7-BBC2-C5FE-8495-77350F4B5DB4}"/>
                </a:ext>
              </a:extLst>
            </p:cNvPr>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34" name="Google Shape;8277;p73">
              <a:extLst>
                <a:ext uri="{FF2B5EF4-FFF2-40B4-BE49-F238E27FC236}">
                  <a16:creationId xmlns:a16="http://schemas.microsoft.com/office/drawing/2014/main" id="{5CB27CE4-874C-D45D-CB5E-06383BCAFE97}"/>
                </a:ext>
              </a:extLst>
            </p:cNvPr>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grpSp>
          <p:nvGrpSpPr>
            <p:cNvPr id="35" name="Google Shape;8278;p73">
              <a:extLst>
                <a:ext uri="{FF2B5EF4-FFF2-40B4-BE49-F238E27FC236}">
                  <a16:creationId xmlns:a16="http://schemas.microsoft.com/office/drawing/2014/main" id="{F8EDEE96-A7BC-5BAB-360F-A66FB5702A5C}"/>
                </a:ext>
              </a:extLst>
            </p:cNvPr>
            <p:cNvGrpSpPr/>
            <p:nvPr/>
          </p:nvGrpSpPr>
          <p:grpSpPr>
            <a:xfrm>
              <a:off x="4644280" y="1290523"/>
              <a:ext cx="143716" cy="29462"/>
              <a:chOff x="4644280" y="1290523"/>
              <a:chExt cx="143716" cy="29462"/>
            </a:xfrm>
          </p:grpSpPr>
          <p:sp>
            <p:nvSpPr>
              <p:cNvPr id="13313" name="Google Shape;8279;p73">
                <a:extLst>
                  <a:ext uri="{FF2B5EF4-FFF2-40B4-BE49-F238E27FC236}">
                    <a16:creationId xmlns:a16="http://schemas.microsoft.com/office/drawing/2014/main" id="{15235AE2-760A-FE49-B3FC-CAC88F75FFFD}"/>
                  </a:ext>
                </a:extLst>
              </p:cNvPr>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13314" name="Google Shape;8280;p73">
                <a:extLst>
                  <a:ext uri="{FF2B5EF4-FFF2-40B4-BE49-F238E27FC236}">
                    <a16:creationId xmlns:a16="http://schemas.microsoft.com/office/drawing/2014/main" id="{7C0F46C0-5B05-FE88-40D9-8F68875CF126}"/>
                  </a:ext>
                </a:extLst>
              </p:cNvPr>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13317" name="Google Shape;8281;p73">
                <a:extLst>
                  <a:ext uri="{FF2B5EF4-FFF2-40B4-BE49-F238E27FC236}">
                    <a16:creationId xmlns:a16="http://schemas.microsoft.com/office/drawing/2014/main" id="{5A10D971-0313-EA2B-F77B-45D2C51D4A0A}"/>
                  </a:ext>
                </a:extLst>
              </p:cNvPr>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13318" name="Google Shape;8282;p73">
                <a:extLst>
                  <a:ext uri="{FF2B5EF4-FFF2-40B4-BE49-F238E27FC236}">
                    <a16:creationId xmlns:a16="http://schemas.microsoft.com/office/drawing/2014/main" id="{F3F7655B-F5DC-BEE2-5A45-A09DDBAC99D2}"/>
                  </a:ext>
                </a:extLst>
              </p:cNvPr>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36" name="Google Shape;8283;p73">
              <a:extLst>
                <a:ext uri="{FF2B5EF4-FFF2-40B4-BE49-F238E27FC236}">
                  <a16:creationId xmlns:a16="http://schemas.microsoft.com/office/drawing/2014/main" id="{0B6F5C42-80CB-0328-4367-8EB8404456D2}"/>
                </a:ext>
              </a:extLst>
            </p:cNvPr>
            <p:cNvGrpSpPr/>
            <p:nvPr/>
          </p:nvGrpSpPr>
          <p:grpSpPr>
            <a:xfrm>
              <a:off x="4356567" y="1191441"/>
              <a:ext cx="143691" cy="29488"/>
              <a:chOff x="4356567" y="1191441"/>
              <a:chExt cx="143691" cy="29488"/>
            </a:xfrm>
          </p:grpSpPr>
          <p:sp>
            <p:nvSpPr>
              <p:cNvPr id="61" name="Google Shape;8284;p73">
                <a:extLst>
                  <a:ext uri="{FF2B5EF4-FFF2-40B4-BE49-F238E27FC236}">
                    <a16:creationId xmlns:a16="http://schemas.microsoft.com/office/drawing/2014/main" id="{ECBB53FA-1C76-767F-7DE0-5653CB7D864F}"/>
                  </a:ext>
                </a:extLst>
              </p:cNvPr>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62" name="Google Shape;8285;p73">
                <a:extLst>
                  <a:ext uri="{FF2B5EF4-FFF2-40B4-BE49-F238E27FC236}">
                    <a16:creationId xmlns:a16="http://schemas.microsoft.com/office/drawing/2014/main" id="{8469A82E-BFC3-E952-A40F-3495A51C5CD5}"/>
                  </a:ext>
                </a:extLst>
              </p:cNvPr>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63" name="Google Shape;8286;p73">
                <a:extLst>
                  <a:ext uri="{FF2B5EF4-FFF2-40B4-BE49-F238E27FC236}">
                    <a16:creationId xmlns:a16="http://schemas.microsoft.com/office/drawing/2014/main" id="{9C32B428-C323-3172-1AC5-36019955378E}"/>
                  </a:ext>
                </a:extLst>
              </p:cNvPr>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13312" name="Google Shape;8287;p73">
                <a:extLst>
                  <a:ext uri="{FF2B5EF4-FFF2-40B4-BE49-F238E27FC236}">
                    <a16:creationId xmlns:a16="http://schemas.microsoft.com/office/drawing/2014/main" id="{E38D8109-FD54-B827-19F6-9EB6CEAFAFDD}"/>
                  </a:ext>
                </a:extLst>
              </p:cNvPr>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37" name="Google Shape;8288;p73">
              <a:extLst>
                <a:ext uri="{FF2B5EF4-FFF2-40B4-BE49-F238E27FC236}">
                  <a16:creationId xmlns:a16="http://schemas.microsoft.com/office/drawing/2014/main" id="{878992BA-ECD2-36CE-9D82-9C81753FC308}"/>
                </a:ext>
              </a:extLst>
            </p:cNvPr>
            <p:cNvGrpSpPr/>
            <p:nvPr/>
          </p:nvGrpSpPr>
          <p:grpSpPr>
            <a:xfrm>
              <a:off x="4339009" y="1863727"/>
              <a:ext cx="143704" cy="29476"/>
              <a:chOff x="4339009" y="1863727"/>
              <a:chExt cx="143704" cy="29476"/>
            </a:xfrm>
          </p:grpSpPr>
          <p:sp>
            <p:nvSpPr>
              <p:cNvPr id="57" name="Google Shape;8289;p73">
                <a:extLst>
                  <a:ext uri="{FF2B5EF4-FFF2-40B4-BE49-F238E27FC236}">
                    <a16:creationId xmlns:a16="http://schemas.microsoft.com/office/drawing/2014/main" id="{61E21139-DD89-3CBA-3CBA-F7F68A8BB607}"/>
                  </a:ext>
                </a:extLst>
              </p:cNvPr>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58" name="Google Shape;8290;p73">
                <a:extLst>
                  <a:ext uri="{FF2B5EF4-FFF2-40B4-BE49-F238E27FC236}">
                    <a16:creationId xmlns:a16="http://schemas.microsoft.com/office/drawing/2014/main" id="{844CF9F5-455B-80AF-0A69-E50D86A8F9EB}"/>
                  </a:ext>
                </a:extLst>
              </p:cNvPr>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59" name="Google Shape;8291;p73">
                <a:extLst>
                  <a:ext uri="{FF2B5EF4-FFF2-40B4-BE49-F238E27FC236}">
                    <a16:creationId xmlns:a16="http://schemas.microsoft.com/office/drawing/2014/main" id="{74161D11-76A6-4F49-31CD-7FF6A2031B67}"/>
                  </a:ext>
                </a:extLst>
              </p:cNvPr>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60" name="Google Shape;8292;p73">
                <a:extLst>
                  <a:ext uri="{FF2B5EF4-FFF2-40B4-BE49-F238E27FC236}">
                    <a16:creationId xmlns:a16="http://schemas.microsoft.com/office/drawing/2014/main" id="{9028D93E-0AA5-4BD7-CA7B-5A20197B72D3}"/>
                  </a:ext>
                </a:extLst>
              </p:cNvPr>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38" name="Google Shape;8293;p73">
              <a:extLst>
                <a:ext uri="{FF2B5EF4-FFF2-40B4-BE49-F238E27FC236}">
                  <a16:creationId xmlns:a16="http://schemas.microsoft.com/office/drawing/2014/main" id="{B729E188-EEA7-4698-A3D3-4635AE10502F}"/>
                </a:ext>
              </a:extLst>
            </p:cNvPr>
            <p:cNvGrpSpPr/>
            <p:nvPr/>
          </p:nvGrpSpPr>
          <p:grpSpPr>
            <a:xfrm>
              <a:off x="4206459" y="1607315"/>
              <a:ext cx="29539" cy="142899"/>
              <a:chOff x="4206459" y="1607315"/>
              <a:chExt cx="29539" cy="142899"/>
            </a:xfrm>
          </p:grpSpPr>
          <p:sp>
            <p:nvSpPr>
              <p:cNvPr id="53" name="Google Shape;8294;p73">
                <a:extLst>
                  <a:ext uri="{FF2B5EF4-FFF2-40B4-BE49-F238E27FC236}">
                    <a16:creationId xmlns:a16="http://schemas.microsoft.com/office/drawing/2014/main" id="{6DE322AD-45B8-DF59-BD1A-6D58F1C87DA5}"/>
                  </a:ext>
                </a:extLst>
              </p:cNvPr>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54" name="Google Shape;8295;p73">
                <a:extLst>
                  <a:ext uri="{FF2B5EF4-FFF2-40B4-BE49-F238E27FC236}">
                    <a16:creationId xmlns:a16="http://schemas.microsoft.com/office/drawing/2014/main" id="{ECB0308E-E3D8-CC62-7C7B-B4EB8E0045DE}"/>
                  </a:ext>
                </a:extLst>
              </p:cNvPr>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55" name="Google Shape;8296;p73">
                <a:extLst>
                  <a:ext uri="{FF2B5EF4-FFF2-40B4-BE49-F238E27FC236}">
                    <a16:creationId xmlns:a16="http://schemas.microsoft.com/office/drawing/2014/main" id="{0D50C3A3-9C29-3F53-0EC5-948F63ADFA97}"/>
                  </a:ext>
                </a:extLst>
              </p:cNvPr>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56" name="Google Shape;8297;p73">
                <a:extLst>
                  <a:ext uri="{FF2B5EF4-FFF2-40B4-BE49-F238E27FC236}">
                    <a16:creationId xmlns:a16="http://schemas.microsoft.com/office/drawing/2014/main" id="{6F43EC8E-8E53-44AC-C646-FAED0EA3FDE9}"/>
                  </a:ext>
                </a:extLst>
              </p:cNvPr>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grpSp>
        <p:sp>
          <p:nvSpPr>
            <p:cNvPr id="39" name="Google Shape;8298;p73">
              <a:extLst>
                <a:ext uri="{FF2B5EF4-FFF2-40B4-BE49-F238E27FC236}">
                  <a16:creationId xmlns:a16="http://schemas.microsoft.com/office/drawing/2014/main" id="{DB75FE7F-EA54-0941-527D-8AC1216237D6}"/>
                </a:ext>
              </a:extLst>
            </p:cNvPr>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40" name="Google Shape;8299;p73">
              <a:extLst>
                <a:ext uri="{FF2B5EF4-FFF2-40B4-BE49-F238E27FC236}">
                  <a16:creationId xmlns:a16="http://schemas.microsoft.com/office/drawing/2014/main" id="{A592D923-A03B-391D-17AB-BA737CB2986C}"/>
                </a:ext>
              </a:extLst>
            </p:cNvPr>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41" name="Google Shape;8300;p73">
              <a:extLst>
                <a:ext uri="{FF2B5EF4-FFF2-40B4-BE49-F238E27FC236}">
                  <a16:creationId xmlns:a16="http://schemas.microsoft.com/office/drawing/2014/main" id="{FA0D1300-6D76-F9B8-E75F-8F940217F62F}"/>
                </a:ext>
              </a:extLst>
            </p:cNvPr>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42" name="Google Shape;8301;p73">
              <a:extLst>
                <a:ext uri="{FF2B5EF4-FFF2-40B4-BE49-F238E27FC236}">
                  <a16:creationId xmlns:a16="http://schemas.microsoft.com/office/drawing/2014/main" id="{957CB772-B6D0-A8A2-B560-713FCB37B9C6}"/>
                </a:ext>
              </a:extLst>
            </p:cNvPr>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grpSp>
          <p:nvGrpSpPr>
            <p:cNvPr id="43" name="Google Shape;8302;p73">
              <a:extLst>
                <a:ext uri="{FF2B5EF4-FFF2-40B4-BE49-F238E27FC236}">
                  <a16:creationId xmlns:a16="http://schemas.microsoft.com/office/drawing/2014/main" id="{459CC2BB-F909-2796-BD5E-3F6106129B5A}"/>
                </a:ext>
              </a:extLst>
            </p:cNvPr>
            <p:cNvGrpSpPr/>
            <p:nvPr/>
          </p:nvGrpSpPr>
          <p:grpSpPr>
            <a:xfrm>
              <a:off x="4889463" y="1423737"/>
              <a:ext cx="29552" cy="142899"/>
              <a:chOff x="4889463" y="1423737"/>
              <a:chExt cx="29552" cy="142899"/>
            </a:xfrm>
          </p:grpSpPr>
          <p:sp>
            <p:nvSpPr>
              <p:cNvPr id="49" name="Google Shape;8303;p73">
                <a:extLst>
                  <a:ext uri="{FF2B5EF4-FFF2-40B4-BE49-F238E27FC236}">
                    <a16:creationId xmlns:a16="http://schemas.microsoft.com/office/drawing/2014/main" id="{F5A48804-754E-1DDB-865F-B5AD6F21B7B8}"/>
                  </a:ext>
                </a:extLst>
              </p:cNvPr>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50" name="Google Shape;8304;p73">
                <a:extLst>
                  <a:ext uri="{FF2B5EF4-FFF2-40B4-BE49-F238E27FC236}">
                    <a16:creationId xmlns:a16="http://schemas.microsoft.com/office/drawing/2014/main" id="{9DCC8E4F-3BE8-5C2E-5E7A-E021CFF2CE91}"/>
                  </a:ext>
                </a:extLst>
              </p:cNvPr>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51" name="Google Shape;8305;p73">
                <a:extLst>
                  <a:ext uri="{FF2B5EF4-FFF2-40B4-BE49-F238E27FC236}">
                    <a16:creationId xmlns:a16="http://schemas.microsoft.com/office/drawing/2014/main" id="{DF5CB278-18C4-84DF-1D53-DE56A5A59621}"/>
                  </a:ext>
                </a:extLst>
              </p:cNvPr>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52" name="Google Shape;8306;p73">
                <a:extLst>
                  <a:ext uri="{FF2B5EF4-FFF2-40B4-BE49-F238E27FC236}">
                    <a16:creationId xmlns:a16="http://schemas.microsoft.com/office/drawing/2014/main" id="{7D4D3F30-3EE3-C532-3441-1636FA64873F}"/>
                  </a:ext>
                </a:extLst>
              </p:cNvPr>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grpSp>
        <p:grpSp>
          <p:nvGrpSpPr>
            <p:cNvPr id="44" name="Google Shape;8307;p73">
              <a:extLst>
                <a:ext uri="{FF2B5EF4-FFF2-40B4-BE49-F238E27FC236}">
                  <a16:creationId xmlns:a16="http://schemas.microsoft.com/office/drawing/2014/main" id="{E8927413-4F23-E7C0-13D5-4BDCC6EEB0A9}"/>
                </a:ext>
              </a:extLst>
            </p:cNvPr>
            <p:cNvGrpSpPr/>
            <p:nvPr/>
          </p:nvGrpSpPr>
          <p:grpSpPr>
            <a:xfrm>
              <a:off x="4771663" y="1876896"/>
              <a:ext cx="108651" cy="100446"/>
              <a:chOff x="4771663" y="1876896"/>
              <a:chExt cx="108651" cy="100446"/>
            </a:xfrm>
          </p:grpSpPr>
          <p:sp>
            <p:nvSpPr>
              <p:cNvPr id="45" name="Google Shape;8308;p73">
                <a:extLst>
                  <a:ext uri="{FF2B5EF4-FFF2-40B4-BE49-F238E27FC236}">
                    <a16:creationId xmlns:a16="http://schemas.microsoft.com/office/drawing/2014/main" id="{391AF5AB-08AA-6246-387C-7C56E8849636}"/>
                  </a:ext>
                </a:extLst>
              </p:cNvPr>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46" name="Google Shape;8309;p73">
                <a:extLst>
                  <a:ext uri="{FF2B5EF4-FFF2-40B4-BE49-F238E27FC236}">
                    <a16:creationId xmlns:a16="http://schemas.microsoft.com/office/drawing/2014/main" id="{965393FB-4C43-3F5D-3521-F19E4F7FDC79}"/>
                  </a:ext>
                </a:extLst>
              </p:cNvPr>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47" name="Google Shape;8310;p73">
                <a:extLst>
                  <a:ext uri="{FF2B5EF4-FFF2-40B4-BE49-F238E27FC236}">
                    <a16:creationId xmlns:a16="http://schemas.microsoft.com/office/drawing/2014/main" id="{FBBDAA6C-DAA9-C02B-5C84-4CEE91EAA2E1}"/>
                  </a:ext>
                </a:extLst>
              </p:cNvPr>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sp>
            <p:nvSpPr>
              <p:cNvPr id="48" name="Google Shape;8311;p73">
                <a:extLst>
                  <a:ext uri="{FF2B5EF4-FFF2-40B4-BE49-F238E27FC236}">
                    <a16:creationId xmlns:a16="http://schemas.microsoft.com/office/drawing/2014/main" id="{E98668D2-13BE-DE3B-667E-9022560A472F}"/>
                  </a:ext>
                </a:extLst>
              </p:cNvPr>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chemeClr val="bg1"/>
              </a:solidFill>
              <a:ln w="6524" cap="flat">
                <a:solidFill>
                  <a:schemeClr val="bg1"/>
                </a:solidFill>
                <a:prstDash val="solid"/>
                <a:miter/>
              </a:ln>
              <a:effectLst/>
            </p:spPr>
            <p:txBody>
              <a:bodyPr spcFirstLastPara="1" wrap="square" lIns="121900" tIns="121900" rIns="121900" bIns="121900" anchor="ctr" anchorCtr="0">
                <a:noAutofit/>
              </a:bodyPr>
              <a:lstStyle/>
              <a:p>
                <a:pPr>
                  <a:spcBef>
                    <a:spcPts val="0"/>
                  </a:spcBef>
                  <a:spcAft>
                    <a:spcPts val="0"/>
                  </a:spcAft>
                </a:pPr>
                <a:endParaRPr sz="2267"/>
              </a:p>
            </p:txBody>
          </p:sp>
        </p:grpSp>
      </p:grpSp>
    </p:spTree>
    <p:extLst>
      <p:ext uri="{BB962C8B-B14F-4D97-AF65-F5344CB8AC3E}">
        <p14:creationId xmlns:p14="http://schemas.microsoft.com/office/powerpoint/2010/main" val="193874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37985-1053-3D0A-013B-7BD9BCECC86E}"/>
            </a:ext>
          </a:extLst>
        </p:cNvPr>
        <p:cNvGrpSpPr/>
        <p:nvPr/>
      </p:nvGrpSpPr>
      <p:grpSpPr>
        <a:xfrm>
          <a:off x="0" y="0"/>
          <a:ext cx="0" cy="0"/>
          <a:chOff x="0" y="0"/>
          <a:chExt cx="0" cy="0"/>
        </a:xfrm>
      </p:grpSpPr>
      <p:sp>
        <p:nvSpPr>
          <p:cNvPr id="26" name="Rounded Rectangle 10">
            <a:extLst>
              <a:ext uri="{FF2B5EF4-FFF2-40B4-BE49-F238E27FC236}">
                <a16:creationId xmlns:a16="http://schemas.microsoft.com/office/drawing/2014/main" id="{9C2B63F6-2F12-854C-89A9-3A5E2EE26590}"/>
              </a:ext>
            </a:extLst>
          </p:cNvPr>
          <p:cNvSpPr/>
          <p:nvPr/>
        </p:nvSpPr>
        <p:spPr>
          <a:xfrm>
            <a:off x="360697" y="2032698"/>
            <a:ext cx="8894491" cy="2223372"/>
          </a:xfrm>
          <a:prstGeom prst="roundRect">
            <a:avLst>
              <a:gd name="adj" fmla="val 9513"/>
            </a:avLst>
          </a:prstGeom>
          <a:ln/>
        </p:spPr>
        <p:style>
          <a:lnRef idx="2">
            <a:schemeClr val="accent6"/>
          </a:lnRef>
          <a:fillRef idx="1">
            <a:schemeClr val="lt1"/>
          </a:fillRef>
          <a:effectRef idx="0">
            <a:schemeClr val="accent6"/>
          </a:effectRef>
          <a:fontRef idx="minor">
            <a:schemeClr val="dk1"/>
          </a:fontRef>
        </p:style>
        <p:txBody>
          <a:bodyPr rtlCol="0" anchor="ctr"/>
          <a:lstStyle/>
          <a:p>
            <a:pPr algn="just"/>
            <a:endParaRPr lang="en-GB" sz="1600">
              <a:solidFill>
                <a:srgbClr val="F9A560"/>
              </a:solidFill>
            </a:endParaRPr>
          </a:p>
        </p:txBody>
      </p:sp>
      <p:sp>
        <p:nvSpPr>
          <p:cNvPr id="13315" name="Content Placeholder 1">
            <a:extLst>
              <a:ext uri="{FF2B5EF4-FFF2-40B4-BE49-F238E27FC236}">
                <a16:creationId xmlns:a16="http://schemas.microsoft.com/office/drawing/2014/main" id="{31AE4231-2F88-A7C3-53BD-32D0F4A5A4FA}"/>
              </a:ext>
            </a:extLst>
          </p:cNvPr>
          <p:cNvSpPr>
            <a:spLocks noGrp="1"/>
          </p:cNvSpPr>
          <p:nvPr>
            <p:ph idx="1"/>
          </p:nvPr>
        </p:nvSpPr>
        <p:spPr>
          <a:xfrm>
            <a:off x="442713" y="2128935"/>
            <a:ext cx="9036288" cy="2030897"/>
          </a:xfrm>
        </p:spPr>
        <p:txBody>
          <a:bodyPr>
            <a:normAutofit fontScale="25000" lnSpcReduction="20000"/>
          </a:bodyPr>
          <a:lstStyle/>
          <a:p>
            <a:pPr>
              <a:lnSpc>
                <a:spcPct val="107000"/>
              </a:lnSpc>
              <a:spcAft>
                <a:spcPts val="600"/>
              </a:spcAft>
              <a:buClr>
                <a:srgbClr val="29702A"/>
              </a:buClr>
            </a:pPr>
            <a:r>
              <a:rPr lang="lv-LV" altLang="lv-LV" sz="8000" b="1">
                <a:solidFill>
                  <a:srgbClr val="254061"/>
                </a:solidFill>
                <a:cs typeface="Times New Roman" panose="02020603050405020304" pitchFamily="18" charset="0"/>
              </a:rPr>
              <a:t>5. uzsaukumā projektu var īstenot dzīvokļu īpašumos nesadalītā dzīvojamās mājas daļā, pie nosacījumiem:</a:t>
            </a:r>
          </a:p>
          <a:p>
            <a:pPr>
              <a:lnSpc>
                <a:spcPct val="107000"/>
              </a:lnSpc>
              <a:spcAft>
                <a:spcPts val="600"/>
              </a:spcAft>
              <a:buClr>
                <a:srgbClr val="29702A"/>
              </a:buClr>
            </a:pPr>
            <a:r>
              <a:rPr lang="lv-LV" altLang="lv-LV" sz="6400">
                <a:solidFill>
                  <a:srgbClr val="254061"/>
                </a:solidFill>
                <a:cs typeface="Times New Roman" panose="02020603050405020304" pitchFamily="18" charset="0"/>
              </a:rPr>
              <a:t>- līdz noslēguma maksājumam dzīvojamā māja tiek sadalīta atsevišķos dzīvokļu īpašumos</a:t>
            </a:r>
          </a:p>
          <a:p>
            <a:pPr>
              <a:lnSpc>
                <a:spcPct val="107000"/>
              </a:lnSpc>
              <a:spcAft>
                <a:spcPts val="600"/>
              </a:spcAft>
              <a:buClr>
                <a:srgbClr val="29702A"/>
              </a:buClr>
            </a:pPr>
            <a:r>
              <a:rPr lang="lv-LV" altLang="lv-LV" sz="6400">
                <a:solidFill>
                  <a:srgbClr val="254061"/>
                </a:solidFill>
                <a:cs typeface="Times New Roman" panose="02020603050405020304" pitchFamily="18" charset="0"/>
              </a:rPr>
              <a:t>- projektā ietvertā dzīvojamās mājas daļa pēc projekta īstenošanas aptver vienu vai vairākus dzīvokļa īpašumus</a:t>
            </a:r>
          </a:p>
          <a:p>
            <a:pPr>
              <a:lnSpc>
                <a:spcPct val="107000"/>
              </a:lnSpc>
              <a:spcAft>
                <a:spcPts val="600"/>
              </a:spcAft>
              <a:buClr>
                <a:srgbClr val="29702A"/>
              </a:buClr>
            </a:pPr>
            <a:r>
              <a:rPr lang="lv-LV" altLang="lv-LV" sz="6400">
                <a:solidFill>
                  <a:srgbClr val="254061"/>
                </a:solidFill>
                <a:cs typeface="Times New Roman" panose="02020603050405020304" pitchFamily="18" charset="0"/>
              </a:rPr>
              <a:t>- katram dzīvokļa īpašumam tiek nodrošināts individuāls siltumapgādes risinājums</a:t>
            </a:r>
          </a:p>
          <a:p>
            <a:pPr>
              <a:lnSpc>
                <a:spcPct val="107000"/>
              </a:lnSpc>
              <a:spcAft>
                <a:spcPts val="600"/>
              </a:spcAft>
              <a:buClr>
                <a:srgbClr val="29702A"/>
              </a:buClr>
            </a:pPr>
            <a:endParaRPr lang="lv-LV" altLang="lv-LV" sz="6400">
              <a:cs typeface="Times New Roman" panose="02020603050405020304" pitchFamily="18" charset="0"/>
            </a:endParaRPr>
          </a:p>
          <a:p>
            <a:pPr marL="342900" indent="-342900">
              <a:lnSpc>
                <a:spcPct val="107000"/>
              </a:lnSpc>
              <a:spcAft>
                <a:spcPts val="600"/>
              </a:spcAft>
              <a:buClr>
                <a:srgbClr val="29702A"/>
              </a:buClr>
              <a:buFont typeface="Symbol" panose="05050102010706020507" pitchFamily="18" charset="2"/>
              <a:buChar char=""/>
            </a:pPr>
            <a:endParaRPr lang="lv-LV" altLang="lv-LV" sz="1600">
              <a:cs typeface="Times New Roman" panose="02020603050405020304" pitchFamily="18" charset="0"/>
            </a:endParaRPr>
          </a:p>
        </p:txBody>
      </p:sp>
      <p:sp>
        <p:nvSpPr>
          <p:cNvPr id="13316" name="Slide Number Placeholder 5">
            <a:extLst>
              <a:ext uri="{FF2B5EF4-FFF2-40B4-BE49-F238E27FC236}">
                <a16:creationId xmlns:a16="http://schemas.microsoft.com/office/drawing/2014/main" id="{FEDC7A1D-E7F7-F122-A6B2-D5253351088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9</a:t>
            </a:fld>
            <a:endParaRPr lang="en-US" altLang="en-US" sz="1000">
              <a:solidFill>
                <a:srgbClr val="898989"/>
              </a:solidFill>
              <a:latin typeface="Verdana" panose="020B0604030504040204" pitchFamily="34" charset="0"/>
            </a:endParaRPr>
          </a:p>
        </p:txBody>
      </p:sp>
      <p:sp>
        <p:nvSpPr>
          <p:cNvPr id="18" name="TextBox 17">
            <a:extLst>
              <a:ext uri="{FF2B5EF4-FFF2-40B4-BE49-F238E27FC236}">
                <a16:creationId xmlns:a16="http://schemas.microsoft.com/office/drawing/2014/main" id="{6856DF71-BB46-D181-CB08-A04336853458}"/>
              </a:ext>
            </a:extLst>
          </p:cNvPr>
          <p:cNvSpPr txBox="1"/>
          <p:nvPr/>
        </p:nvSpPr>
        <p:spPr>
          <a:xfrm>
            <a:off x="1515677" y="662850"/>
            <a:ext cx="9716093" cy="954107"/>
          </a:xfrm>
          <a:prstGeom prst="rect">
            <a:avLst/>
          </a:prstGeom>
          <a:noFill/>
        </p:spPr>
        <p:txBody>
          <a:bodyPr wrap="square" rtlCol="0">
            <a:spAutoFit/>
          </a:bodyPr>
          <a:lstStyle/>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Pasākuma regulējuma izmaiņas uz </a:t>
            </a:r>
          </a:p>
          <a:p>
            <a:pPr algn="ctr"/>
            <a:r>
              <a:rPr lang="lv-LV" altLang="en-US" sz="2800" b="1">
                <a:solidFill>
                  <a:schemeClr val="accent1">
                    <a:lumMod val="50000"/>
                  </a:schemeClr>
                </a:solidFill>
                <a:latin typeface="Verdana" panose="020B0604030504040204" pitchFamily="34" charset="0"/>
                <a:ea typeface="Verdana" panose="020B0604030504040204" pitchFamily="34" charset="0"/>
                <a:cs typeface="Verdana"/>
              </a:rPr>
              <a:t>5. uzsaukumu [3]</a:t>
            </a:r>
          </a:p>
        </p:txBody>
      </p:sp>
      <p:sp>
        <p:nvSpPr>
          <p:cNvPr id="20" name="Content Placeholder 1">
            <a:extLst>
              <a:ext uri="{FF2B5EF4-FFF2-40B4-BE49-F238E27FC236}">
                <a16:creationId xmlns:a16="http://schemas.microsoft.com/office/drawing/2014/main" id="{C36F8843-0380-8019-E2F0-6CA99FC53810}"/>
              </a:ext>
            </a:extLst>
          </p:cNvPr>
          <p:cNvSpPr txBox="1">
            <a:spLocks/>
          </p:cNvSpPr>
          <p:nvPr/>
        </p:nvSpPr>
        <p:spPr bwMode="auto">
          <a:xfrm>
            <a:off x="442713" y="4680275"/>
            <a:ext cx="8482458" cy="212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32500" lnSpcReduction="2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07000"/>
              </a:lnSpc>
              <a:spcAft>
                <a:spcPts val="600"/>
              </a:spcAft>
              <a:buClr>
                <a:srgbClr val="29702A"/>
              </a:buClr>
            </a:pPr>
            <a:r>
              <a:rPr lang="lv-LV" altLang="lv-LV" sz="5100" b="1" dirty="0">
                <a:solidFill>
                  <a:srgbClr val="254061"/>
                </a:solidFill>
                <a:cs typeface="Times New Roman"/>
              </a:rPr>
              <a:t>Precizējums, kas ļaus, piemērojot kombinēšanas nosacījumus, īstenot projektu visā dzīvojamā mājā, ja dzīvojamā mājas daļā īstenots projekts 2., 3., vai 4. uzsaukuma ietvaros:</a:t>
            </a:r>
          </a:p>
          <a:p>
            <a:pPr>
              <a:lnSpc>
                <a:spcPct val="107000"/>
              </a:lnSpc>
              <a:spcAft>
                <a:spcPts val="600"/>
              </a:spcAft>
              <a:buClr>
                <a:srgbClr val="29702A"/>
              </a:buClr>
            </a:pPr>
            <a:r>
              <a:rPr lang="lv-LV" altLang="lv-LV" sz="4900" dirty="0">
                <a:solidFill>
                  <a:srgbClr val="254061"/>
                </a:solidFill>
                <a:cs typeface="Times New Roman"/>
              </a:rPr>
              <a:t>- jānodrošina, ka apvienojot abus projektus, tiek nodrošināti 14.</a:t>
            </a:r>
            <a:r>
              <a:rPr lang="lv-LV" altLang="lv-LV" sz="4900" baseline="30000" dirty="0">
                <a:solidFill>
                  <a:srgbClr val="254061"/>
                </a:solidFill>
                <a:cs typeface="Times New Roman"/>
              </a:rPr>
              <a:t>1</a:t>
            </a:r>
            <a:r>
              <a:rPr lang="lv-LV" altLang="lv-LV" sz="4900" dirty="0">
                <a:solidFill>
                  <a:srgbClr val="254061"/>
                </a:solidFill>
                <a:cs typeface="Times New Roman"/>
              </a:rPr>
              <a:t>. punkta kombinēšanas nosacījumi</a:t>
            </a:r>
          </a:p>
          <a:p>
            <a:pPr>
              <a:lnSpc>
                <a:spcPct val="107000"/>
              </a:lnSpc>
              <a:spcAft>
                <a:spcPts val="600"/>
              </a:spcAft>
              <a:buClr>
                <a:srgbClr val="29702A"/>
              </a:buClr>
            </a:pPr>
            <a:r>
              <a:rPr lang="lv-LV" altLang="lv-LV" sz="4900" dirty="0">
                <a:solidFill>
                  <a:srgbClr val="254061"/>
                </a:solidFill>
                <a:cs typeface="Times New Roman"/>
              </a:rPr>
              <a:t>- atbalsts kopumā tiek sniegts visiem dzīvojamās mājas dzīvokļu īpašumiem</a:t>
            </a:r>
          </a:p>
          <a:p>
            <a:pPr>
              <a:lnSpc>
                <a:spcPct val="107000"/>
              </a:lnSpc>
              <a:spcAft>
                <a:spcPts val="600"/>
              </a:spcAft>
              <a:buClr>
                <a:srgbClr val="29702A"/>
              </a:buClr>
            </a:pPr>
            <a:endParaRPr lang="lv-LV" altLang="lv-LV" sz="2400" dirty="0">
              <a:cs typeface="Times New Roman" panose="02020603050405020304" pitchFamily="18" charset="0"/>
            </a:endParaRPr>
          </a:p>
          <a:p>
            <a:pPr marL="342900" indent="-342900">
              <a:lnSpc>
                <a:spcPct val="107000"/>
              </a:lnSpc>
              <a:spcAft>
                <a:spcPts val="600"/>
              </a:spcAft>
              <a:buClr>
                <a:srgbClr val="29702A"/>
              </a:buClr>
              <a:buFont typeface="Symbol" panose="05050102010706020507" pitchFamily="18" charset="2"/>
              <a:buChar char=""/>
            </a:pPr>
            <a:endParaRPr lang="lv-LV" altLang="lv-LV" sz="1600" dirty="0">
              <a:cs typeface="Times New Roman" panose="02020603050405020304" pitchFamily="18" charset="0"/>
            </a:endParaRPr>
          </a:p>
        </p:txBody>
      </p:sp>
      <p:sp>
        <p:nvSpPr>
          <p:cNvPr id="19" name="Freeform 7">
            <a:extLst>
              <a:ext uri="{FF2B5EF4-FFF2-40B4-BE49-F238E27FC236}">
                <a16:creationId xmlns:a16="http://schemas.microsoft.com/office/drawing/2014/main" id="{5B78EEAB-74EA-1E2E-C9F7-EE4BC6193B99}"/>
              </a:ext>
            </a:extLst>
          </p:cNvPr>
          <p:cNvSpPr>
            <a:spLocks/>
          </p:cNvSpPr>
          <p:nvPr/>
        </p:nvSpPr>
        <p:spPr bwMode="auto">
          <a:xfrm>
            <a:off x="9702042" y="2359227"/>
            <a:ext cx="2013442" cy="1690267"/>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rgbClr val="F9A560"/>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sp>
        <p:nvSpPr>
          <p:cNvPr id="21" name="Freeform 7">
            <a:extLst>
              <a:ext uri="{FF2B5EF4-FFF2-40B4-BE49-F238E27FC236}">
                <a16:creationId xmlns:a16="http://schemas.microsoft.com/office/drawing/2014/main" id="{0A2B31A6-5E08-DFC0-FB42-F919CEE732C6}"/>
              </a:ext>
            </a:extLst>
          </p:cNvPr>
          <p:cNvSpPr>
            <a:spLocks/>
          </p:cNvSpPr>
          <p:nvPr/>
        </p:nvSpPr>
        <p:spPr bwMode="auto">
          <a:xfrm>
            <a:off x="9762795" y="4671812"/>
            <a:ext cx="2013442" cy="1690267"/>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chemeClr val="accent2">
              <a:lumMod val="60000"/>
              <a:lumOff val="40000"/>
            </a:schemeClr>
          </a:solidFill>
          <a:ln/>
          <a:effectLst/>
        </p:spPr>
        <p:style>
          <a:lnRef idx="0">
            <a:schemeClr val="accent2"/>
          </a:lnRef>
          <a:fillRef idx="3">
            <a:schemeClr val="accent2"/>
          </a:fillRef>
          <a:effectRef idx="3">
            <a:schemeClr val="accent2"/>
          </a:effectRef>
          <a:fontRef idx="minor">
            <a:schemeClr val="lt1"/>
          </a:fontRef>
        </p:style>
        <p:txBody>
          <a:bodyPr vert="horz" wrap="square" lIns="182832" tIns="91416" rIns="182832" bIns="91416" numCol="1" anchor="t" anchorCtr="0" compatLnSpc="1">
            <a:prstTxWarp prst="textNoShape">
              <a:avLst/>
            </a:prstTxWarp>
          </a:bodyPr>
          <a:lstStyle/>
          <a:p>
            <a:endParaRPr lang="en-US" sz="7198">
              <a:latin typeface="Lato Light" panose="020F0502020204030203" pitchFamily="34" charset="0"/>
            </a:endParaRPr>
          </a:p>
        </p:txBody>
      </p:sp>
      <p:grpSp>
        <p:nvGrpSpPr>
          <p:cNvPr id="22" name="Google Shape;10864;p81">
            <a:extLst>
              <a:ext uri="{FF2B5EF4-FFF2-40B4-BE49-F238E27FC236}">
                <a16:creationId xmlns:a16="http://schemas.microsoft.com/office/drawing/2014/main" id="{B8658FC2-21A0-1FB6-B809-391269EB6A2C}"/>
              </a:ext>
            </a:extLst>
          </p:cNvPr>
          <p:cNvGrpSpPr/>
          <p:nvPr/>
        </p:nvGrpSpPr>
        <p:grpSpPr>
          <a:xfrm>
            <a:off x="10426742" y="2861592"/>
            <a:ext cx="565584" cy="565584"/>
            <a:chOff x="-4573475" y="2045850"/>
            <a:chExt cx="293800" cy="293800"/>
          </a:xfrm>
          <a:solidFill>
            <a:srgbClr val="FFFFFF"/>
          </a:solidFill>
        </p:grpSpPr>
        <p:sp>
          <p:nvSpPr>
            <p:cNvPr id="23" name="Google Shape;10865;p81">
              <a:extLst>
                <a:ext uri="{FF2B5EF4-FFF2-40B4-BE49-F238E27FC236}">
                  <a16:creationId xmlns:a16="http://schemas.microsoft.com/office/drawing/2014/main" id="{014D228A-184E-B04F-DEFF-B51C3ED604D5}"/>
                </a:ext>
              </a:extLst>
            </p:cNvPr>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4" name="Google Shape;10866;p81">
              <a:extLst>
                <a:ext uri="{FF2B5EF4-FFF2-40B4-BE49-F238E27FC236}">
                  <a16:creationId xmlns:a16="http://schemas.microsoft.com/office/drawing/2014/main" id="{BACBDEC5-5DDF-D809-D220-64FBD780EBE3}"/>
                </a:ext>
              </a:extLst>
            </p:cNvPr>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grpFill/>
            <a:ln>
              <a:noFill/>
            </a:ln>
          </p:spPr>
          <p:txBody>
            <a:bodyPr spcFirstLastPara="1" wrap="square" lIns="121900" tIns="121900" rIns="121900" bIns="121900" anchor="ctr" anchorCtr="0">
              <a:noAutofit/>
            </a:bodyPr>
            <a:lstStyle/>
            <a:p>
              <a:pPr>
                <a:spcBef>
                  <a:spcPts val="0"/>
                </a:spcBef>
                <a:spcAft>
                  <a:spcPts val="0"/>
                </a:spcAft>
              </a:pPr>
              <a:endParaRPr sz="2267"/>
            </a:p>
          </p:txBody>
        </p:sp>
      </p:grpSp>
      <p:sp>
        <p:nvSpPr>
          <p:cNvPr id="25" name="Google Shape;10858;p81">
            <a:extLst>
              <a:ext uri="{FF2B5EF4-FFF2-40B4-BE49-F238E27FC236}">
                <a16:creationId xmlns:a16="http://schemas.microsoft.com/office/drawing/2014/main" id="{4BE07744-B46A-A906-2CF8-304AD2CE0C66}"/>
              </a:ext>
            </a:extLst>
          </p:cNvPr>
          <p:cNvSpPr/>
          <p:nvPr/>
        </p:nvSpPr>
        <p:spPr>
          <a:xfrm>
            <a:off x="10526797" y="4960390"/>
            <a:ext cx="567124" cy="563708"/>
          </a:xfrm>
          <a:custGeom>
            <a:avLst/>
            <a:gdLst/>
            <a:ahLst/>
            <a:cxnLst/>
            <a:rect l="l" t="t" r="r" b="b"/>
            <a:pathLst>
              <a:path w="11784" h="11713" extrusionOk="0">
                <a:moveTo>
                  <a:pt x="5136" y="4128"/>
                </a:moveTo>
                <a:cubicBezTo>
                  <a:pt x="5671" y="4128"/>
                  <a:pt x="6112" y="4569"/>
                  <a:pt x="6144" y="5136"/>
                </a:cubicBezTo>
                <a:lnTo>
                  <a:pt x="5230" y="4853"/>
                </a:lnTo>
                <a:cubicBezTo>
                  <a:pt x="5198" y="4839"/>
                  <a:pt x="5165" y="4832"/>
                  <a:pt x="5131" y="4832"/>
                </a:cubicBezTo>
                <a:cubicBezTo>
                  <a:pt x="4934" y="4832"/>
                  <a:pt x="4735" y="5052"/>
                  <a:pt x="4789" y="5294"/>
                </a:cubicBezTo>
                <a:lnTo>
                  <a:pt x="5073" y="6239"/>
                </a:lnTo>
                <a:cubicBezTo>
                  <a:pt x="4537" y="6176"/>
                  <a:pt x="4096" y="5703"/>
                  <a:pt x="4096" y="5168"/>
                </a:cubicBezTo>
                <a:cubicBezTo>
                  <a:pt x="4096" y="4601"/>
                  <a:pt x="4569" y="4128"/>
                  <a:pt x="5136" y="4128"/>
                </a:cubicBezTo>
                <a:close/>
                <a:moveTo>
                  <a:pt x="5199" y="2364"/>
                </a:moveTo>
                <a:cubicBezTo>
                  <a:pt x="6680" y="2364"/>
                  <a:pt x="7940" y="3592"/>
                  <a:pt x="7940" y="5136"/>
                </a:cubicBezTo>
                <a:cubicBezTo>
                  <a:pt x="7940" y="5294"/>
                  <a:pt x="7940" y="5388"/>
                  <a:pt x="7908" y="5546"/>
                </a:cubicBezTo>
                <a:lnTo>
                  <a:pt x="6932" y="5294"/>
                </a:lnTo>
                <a:lnTo>
                  <a:pt x="6932" y="5136"/>
                </a:lnTo>
                <a:cubicBezTo>
                  <a:pt x="6806" y="4223"/>
                  <a:pt x="6049" y="3466"/>
                  <a:pt x="5104" y="3466"/>
                </a:cubicBezTo>
                <a:cubicBezTo>
                  <a:pt x="4159" y="3466"/>
                  <a:pt x="3435" y="4223"/>
                  <a:pt x="3435" y="5168"/>
                </a:cubicBezTo>
                <a:cubicBezTo>
                  <a:pt x="3435" y="5609"/>
                  <a:pt x="3624" y="6081"/>
                  <a:pt x="3939" y="6396"/>
                </a:cubicBezTo>
                <a:cubicBezTo>
                  <a:pt x="4254" y="6743"/>
                  <a:pt x="4695" y="6900"/>
                  <a:pt x="5167" y="6900"/>
                </a:cubicBezTo>
                <a:lnTo>
                  <a:pt x="5325" y="6900"/>
                </a:lnTo>
                <a:lnTo>
                  <a:pt x="5577" y="7877"/>
                </a:lnTo>
                <a:cubicBezTo>
                  <a:pt x="5482" y="7909"/>
                  <a:pt x="5325" y="7909"/>
                  <a:pt x="5199" y="7909"/>
                </a:cubicBezTo>
                <a:cubicBezTo>
                  <a:pt x="3687" y="7909"/>
                  <a:pt x="2426" y="6648"/>
                  <a:pt x="2426" y="5136"/>
                </a:cubicBezTo>
                <a:cubicBezTo>
                  <a:pt x="2426" y="3624"/>
                  <a:pt x="3655" y="2364"/>
                  <a:pt x="5199" y="2364"/>
                </a:cubicBezTo>
                <a:close/>
                <a:moveTo>
                  <a:pt x="5167" y="726"/>
                </a:moveTo>
                <a:cubicBezTo>
                  <a:pt x="7940" y="726"/>
                  <a:pt x="10051" y="3277"/>
                  <a:pt x="9515" y="6018"/>
                </a:cubicBezTo>
                <a:lnTo>
                  <a:pt x="8507" y="5766"/>
                </a:lnTo>
                <a:cubicBezTo>
                  <a:pt x="8538" y="5546"/>
                  <a:pt x="8538" y="5357"/>
                  <a:pt x="8538" y="5136"/>
                </a:cubicBezTo>
                <a:cubicBezTo>
                  <a:pt x="8538" y="3246"/>
                  <a:pt x="7026" y="1702"/>
                  <a:pt x="5104" y="1702"/>
                </a:cubicBezTo>
                <a:cubicBezTo>
                  <a:pt x="3214" y="1702"/>
                  <a:pt x="1702" y="3246"/>
                  <a:pt x="1702" y="5136"/>
                </a:cubicBezTo>
                <a:cubicBezTo>
                  <a:pt x="1702" y="7027"/>
                  <a:pt x="3214" y="8602"/>
                  <a:pt x="5104" y="8602"/>
                </a:cubicBezTo>
                <a:cubicBezTo>
                  <a:pt x="5325" y="8602"/>
                  <a:pt x="5514" y="8602"/>
                  <a:pt x="5703" y="8539"/>
                </a:cubicBezTo>
                <a:lnTo>
                  <a:pt x="5986" y="9578"/>
                </a:lnTo>
                <a:cubicBezTo>
                  <a:pt x="5695" y="9636"/>
                  <a:pt x="5405" y="9664"/>
                  <a:pt x="5119" y="9664"/>
                </a:cubicBezTo>
                <a:cubicBezTo>
                  <a:pt x="2751" y="9664"/>
                  <a:pt x="694" y="7758"/>
                  <a:pt x="694" y="5199"/>
                </a:cubicBezTo>
                <a:cubicBezTo>
                  <a:pt x="694" y="2679"/>
                  <a:pt x="2773" y="726"/>
                  <a:pt x="5167" y="726"/>
                </a:cubicBezTo>
                <a:close/>
                <a:moveTo>
                  <a:pt x="5671" y="5672"/>
                </a:moveTo>
                <a:lnTo>
                  <a:pt x="5671" y="5672"/>
                </a:lnTo>
                <a:cubicBezTo>
                  <a:pt x="10240" y="6964"/>
                  <a:pt x="9578" y="6774"/>
                  <a:pt x="9704" y="6806"/>
                </a:cubicBezTo>
                <a:lnTo>
                  <a:pt x="8853" y="7373"/>
                </a:lnTo>
                <a:cubicBezTo>
                  <a:pt x="8664" y="7499"/>
                  <a:pt x="8664" y="7751"/>
                  <a:pt x="8822" y="7877"/>
                </a:cubicBezTo>
                <a:lnTo>
                  <a:pt x="10964" y="9956"/>
                </a:lnTo>
                <a:cubicBezTo>
                  <a:pt x="11027" y="10114"/>
                  <a:pt x="11027" y="10335"/>
                  <a:pt x="10901" y="10492"/>
                </a:cubicBezTo>
                <a:lnTo>
                  <a:pt x="10429" y="10965"/>
                </a:lnTo>
                <a:cubicBezTo>
                  <a:pt x="10366" y="11012"/>
                  <a:pt x="10279" y="11035"/>
                  <a:pt x="10192" y="11035"/>
                </a:cubicBezTo>
                <a:cubicBezTo>
                  <a:pt x="10106" y="11035"/>
                  <a:pt x="10019" y="11012"/>
                  <a:pt x="9956" y="10965"/>
                </a:cubicBezTo>
                <a:lnTo>
                  <a:pt x="7845" y="8854"/>
                </a:lnTo>
                <a:cubicBezTo>
                  <a:pt x="7777" y="8786"/>
                  <a:pt x="7691" y="8753"/>
                  <a:pt x="7606" y="8753"/>
                </a:cubicBezTo>
                <a:cubicBezTo>
                  <a:pt x="7493" y="8753"/>
                  <a:pt x="7381" y="8809"/>
                  <a:pt x="7310" y="8917"/>
                </a:cubicBezTo>
                <a:cubicBezTo>
                  <a:pt x="7247" y="8980"/>
                  <a:pt x="6806" y="9641"/>
                  <a:pt x="6774" y="9736"/>
                </a:cubicBezTo>
                <a:cubicBezTo>
                  <a:pt x="6680" y="9484"/>
                  <a:pt x="5703" y="5861"/>
                  <a:pt x="5671" y="5672"/>
                </a:cubicBezTo>
                <a:close/>
                <a:moveTo>
                  <a:pt x="5104" y="1"/>
                </a:moveTo>
                <a:cubicBezTo>
                  <a:pt x="2363" y="1"/>
                  <a:pt x="0" y="2238"/>
                  <a:pt x="0" y="5168"/>
                </a:cubicBezTo>
                <a:cubicBezTo>
                  <a:pt x="0" y="8066"/>
                  <a:pt x="2332" y="10303"/>
                  <a:pt x="5104" y="10303"/>
                </a:cubicBezTo>
                <a:cubicBezTo>
                  <a:pt x="5482" y="10303"/>
                  <a:pt x="5797" y="10272"/>
                  <a:pt x="6144" y="10208"/>
                </a:cubicBezTo>
                <a:lnTo>
                  <a:pt x="6270" y="10587"/>
                </a:lnTo>
                <a:cubicBezTo>
                  <a:pt x="6307" y="10755"/>
                  <a:pt x="6444" y="10845"/>
                  <a:pt x="6596" y="10845"/>
                </a:cubicBezTo>
                <a:cubicBezTo>
                  <a:pt x="6700" y="10845"/>
                  <a:pt x="6810" y="10802"/>
                  <a:pt x="6900" y="10713"/>
                </a:cubicBezTo>
                <a:lnTo>
                  <a:pt x="7625" y="9610"/>
                </a:lnTo>
                <a:lnTo>
                  <a:pt x="9483" y="11406"/>
                </a:lnTo>
                <a:cubicBezTo>
                  <a:pt x="9688" y="11610"/>
                  <a:pt x="9956" y="11713"/>
                  <a:pt x="10220" y="11713"/>
                </a:cubicBezTo>
                <a:cubicBezTo>
                  <a:pt x="10484" y="11713"/>
                  <a:pt x="10744" y="11610"/>
                  <a:pt x="10933" y="11406"/>
                </a:cubicBezTo>
                <a:lnTo>
                  <a:pt x="11405" y="10933"/>
                </a:lnTo>
                <a:cubicBezTo>
                  <a:pt x="11783" y="10555"/>
                  <a:pt x="11783" y="9893"/>
                  <a:pt x="11374" y="9484"/>
                </a:cubicBezTo>
                <a:lnTo>
                  <a:pt x="9515" y="7720"/>
                </a:lnTo>
                <a:lnTo>
                  <a:pt x="10618" y="6964"/>
                </a:lnTo>
                <a:cubicBezTo>
                  <a:pt x="10870" y="6806"/>
                  <a:pt x="10838" y="6428"/>
                  <a:pt x="10555" y="6333"/>
                </a:cubicBezTo>
                <a:lnTo>
                  <a:pt x="10145" y="6239"/>
                </a:lnTo>
                <a:cubicBezTo>
                  <a:pt x="10303" y="5483"/>
                  <a:pt x="10271" y="4695"/>
                  <a:pt x="10082" y="3908"/>
                </a:cubicBezTo>
                <a:cubicBezTo>
                  <a:pt x="9483" y="1576"/>
                  <a:pt x="7436" y="1"/>
                  <a:pt x="5104" y="1"/>
                </a:cubicBezTo>
                <a:close/>
              </a:path>
            </a:pathLst>
          </a:custGeom>
          <a:solidFill>
            <a:srgbClr val="FFFFFF"/>
          </a:solidFill>
          <a:ln>
            <a:noFill/>
          </a:ln>
        </p:spPr>
        <p:txBody>
          <a:bodyPr spcFirstLastPara="1" wrap="square" lIns="121900" tIns="121900" rIns="121900" bIns="121900" anchor="ctr" anchorCtr="0">
            <a:noAutofit/>
          </a:bodyPr>
          <a:lstStyle/>
          <a:p>
            <a:pPr>
              <a:spcBef>
                <a:spcPts val="0"/>
              </a:spcBef>
              <a:spcAft>
                <a:spcPts val="0"/>
              </a:spcAft>
            </a:pPr>
            <a:endParaRPr sz="2267"/>
          </a:p>
        </p:txBody>
      </p:sp>
      <p:sp>
        <p:nvSpPr>
          <p:cNvPr id="27" name="Rounded Rectangle 10">
            <a:extLst>
              <a:ext uri="{FF2B5EF4-FFF2-40B4-BE49-F238E27FC236}">
                <a16:creationId xmlns:a16="http://schemas.microsoft.com/office/drawing/2014/main" id="{CB374359-C4FE-57CA-3B60-8D4EECB653F3}"/>
              </a:ext>
            </a:extLst>
          </p:cNvPr>
          <p:cNvSpPr/>
          <p:nvPr/>
        </p:nvSpPr>
        <p:spPr>
          <a:xfrm>
            <a:off x="360697" y="4433235"/>
            <a:ext cx="8894491" cy="2223372"/>
          </a:xfrm>
          <a:prstGeom prst="roundRect">
            <a:avLst>
              <a:gd name="adj" fmla="val 9513"/>
            </a:avLst>
          </a:prstGeom>
          <a:noFill/>
          <a:ln w="28575">
            <a:solidFill>
              <a:schemeClr val="accent2">
                <a:lumMod val="60000"/>
                <a:lumOff val="40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Tree>
    <p:extLst>
      <p:ext uri="{BB962C8B-B14F-4D97-AF65-F5344CB8AC3E}">
        <p14:creationId xmlns:p14="http://schemas.microsoft.com/office/powerpoint/2010/main" val="875968077"/>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cfc66d-954e-4120-a876-3d4a1cf865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44A940E1A466AB47BD3C181441124173" ma:contentTypeVersion="18" ma:contentTypeDescription="Izveidot jaunu dokumentu." ma:contentTypeScope="" ma:versionID="709be927143ad6b863ed6b3268ae34e6">
  <xsd:schema xmlns:xsd="http://www.w3.org/2001/XMLSchema" xmlns:xs="http://www.w3.org/2001/XMLSchema" xmlns:p="http://schemas.microsoft.com/office/2006/metadata/properties" xmlns:ns3="c5cfc66d-954e-4120-a876-3d4a1cf86582" xmlns:ns4="fe16d060-c284-484b-9ac7-eb57643c0daf" targetNamespace="http://schemas.microsoft.com/office/2006/metadata/properties" ma:root="true" ma:fieldsID="17608ab73577839845c3faf5973370c7" ns3:_="" ns4:_="">
    <xsd:import namespace="c5cfc66d-954e-4120-a876-3d4a1cf86582"/>
    <xsd:import namespace="fe16d060-c284-484b-9ac7-eb57643c0da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cfc66d-954e-4120-a876-3d4a1cf865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16d060-c284-484b-9ac7-eb57643c0daf"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SharingHintHash" ma:index="12"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F57EF0-8FD8-4BC8-BF53-032A924B7ABE}">
  <ds:schemaRefs>
    <ds:schemaRef ds:uri="c5cfc66d-954e-4120-a876-3d4a1cf86582"/>
    <ds:schemaRef ds:uri="fe16d060-c284-484b-9ac7-eb57643c0d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9CF00C1-895E-48F9-B04B-A0561FF99176}">
  <ds:schemaRefs>
    <ds:schemaRef ds:uri="http://schemas.microsoft.com/sharepoint/v3/contenttype/forms"/>
  </ds:schemaRefs>
</ds:datastoreItem>
</file>

<file path=customXml/itemProps3.xml><?xml version="1.0" encoding="utf-8"?>
<ds:datastoreItem xmlns:ds="http://schemas.openxmlformats.org/officeDocument/2006/customXml" ds:itemID="{195D3FE0-37AC-45CC-896D-8BE26F0B91EE}">
  <ds:schemaRefs>
    <ds:schemaRef ds:uri="c5cfc66d-954e-4120-a876-3d4a1cf86582"/>
    <ds:schemaRef ds:uri="fe16d060-c284-484b-9ac7-eb57643c0d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0</TotalTime>
  <Words>2712</Words>
  <Application>Microsoft Office PowerPoint</Application>
  <PresentationFormat>Widescreen</PresentationFormat>
  <Paragraphs>220</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Calibri</vt:lpstr>
      <vt:lpstr>Lato Light</vt:lpstr>
      <vt:lpstr>Poppins</vt:lpstr>
      <vt:lpstr>Symbol</vt:lpstr>
      <vt:lpstr>Times New Roman</vt:lpstr>
      <vt:lpstr>Verdana</vt:lpstr>
      <vt:lpstr>89_Prezentacija_templateLV</vt:lpstr>
      <vt:lpstr>   </vt:lpstr>
      <vt:lpstr>PowerPoint Presentation</vt:lpstr>
      <vt:lpstr>Pasākuma mērķteritorija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Edgars Garkājis</cp:lastModifiedBy>
  <cp:revision>1</cp:revision>
  <dcterms:created xsi:type="dcterms:W3CDTF">2014-11-20T14:46:47Z</dcterms:created>
  <dcterms:modified xsi:type="dcterms:W3CDTF">2025-08-14T09:19:30Z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0x01010044A940E1A466AB47BD3C181441124173</vt:lpwstr>
  </property>
</Properties>
</file>