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73" r:id="rId1"/>
    <p:sldMasterId id="2147483779" r:id="rId2"/>
    <p:sldMasterId id="2147483792" r:id="rId3"/>
    <p:sldMasterId id="2147483827" r:id="rId4"/>
    <p:sldMasterId id="2147483831" r:id="rId5"/>
    <p:sldMasterId id="2147483835" r:id="rId6"/>
  </p:sldMasterIdLst>
  <p:notesMasterIdLst>
    <p:notesMasterId r:id="rId32"/>
  </p:notesMasterIdLst>
  <p:sldIdLst>
    <p:sldId id="4669" r:id="rId7"/>
    <p:sldId id="4788" r:id="rId8"/>
    <p:sldId id="4373" r:id="rId9"/>
    <p:sldId id="4816" r:id="rId10"/>
    <p:sldId id="4801" r:id="rId11"/>
    <p:sldId id="4799" r:id="rId12"/>
    <p:sldId id="4804" r:id="rId13"/>
    <p:sldId id="4817" r:id="rId14"/>
    <p:sldId id="4819" r:id="rId15"/>
    <p:sldId id="4820" r:id="rId16"/>
    <p:sldId id="4807" r:id="rId17"/>
    <p:sldId id="4806" r:id="rId18"/>
    <p:sldId id="4822" r:id="rId19"/>
    <p:sldId id="4810" r:id="rId20"/>
    <p:sldId id="4823" r:id="rId21"/>
    <p:sldId id="4769" r:id="rId22"/>
    <p:sldId id="4673" r:id="rId23"/>
    <p:sldId id="4684" r:id="rId24"/>
    <p:sldId id="4212" r:id="rId25"/>
    <p:sldId id="4824" r:id="rId26"/>
    <p:sldId id="4759" r:id="rId27"/>
    <p:sldId id="4781" r:id="rId28"/>
    <p:sldId id="4780" r:id="rId29"/>
    <p:sldId id="4793" r:id="rId30"/>
    <p:sldId id="4825" r:id="rId31"/>
  </p:sldIdLst>
  <p:sldSz cx="11518900" cy="6483350"/>
  <p:notesSz cx="6735763" cy="9866313"/>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ese Vilcāne" initials="IV" lastIdx="2" clrIdx="0">
    <p:extLst>
      <p:ext uri="{19B8F6BF-5375-455C-9EA6-DF929625EA0E}">
        <p15:presenceInfo xmlns:p15="http://schemas.microsoft.com/office/powerpoint/2012/main" userId="S-1-5-21-738795142-1242532775-405837587-6497" providerId="AD"/>
      </p:ext>
    </p:extLst>
  </p:cmAuthor>
  <p:cmAuthor id="2" name="Jeļena Černiševa" initials="JČ" lastIdx="0" clrIdx="1">
    <p:extLst>
      <p:ext uri="{19B8F6BF-5375-455C-9EA6-DF929625EA0E}">
        <p15:presenceInfo xmlns:p15="http://schemas.microsoft.com/office/powerpoint/2012/main" userId="S-1-5-21-738795142-1242532775-405837587-267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A5444"/>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85950" autoAdjust="0"/>
  </p:normalViewPr>
  <p:slideViewPr>
    <p:cSldViewPr>
      <p:cViewPr varScale="1">
        <p:scale>
          <a:sx n="91" d="100"/>
          <a:sy n="91" d="100"/>
        </p:scale>
        <p:origin x="108" y="336"/>
      </p:cViewPr>
      <p:guideLst>
        <p:guide orient="horz" pos="2880"/>
        <p:guide pos="2160"/>
      </p:guideLst>
    </p:cSldViewPr>
  </p:slideViewPr>
  <p:outlineViewPr>
    <p:cViewPr>
      <p:scale>
        <a:sx n="33" d="100"/>
        <a:sy n="33" d="100"/>
      </p:scale>
      <p:origin x="0" y="-786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583" cy="495249"/>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15324" y="0"/>
            <a:ext cx="2918583" cy="495249"/>
          </a:xfrm>
          <a:prstGeom prst="rect">
            <a:avLst/>
          </a:prstGeom>
        </p:spPr>
        <p:txBody>
          <a:bodyPr vert="horz" lIns="91440" tIns="45720" rIns="91440" bIns="45720" rtlCol="0"/>
          <a:lstStyle>
            <a:lvl1pPr algn="r">
              <a:defRPr sz="1200"/>
            </a:lvl1pPr>
          </a:lstStyle>
          <a:p>
            <a:fld id="{5766B1D8-034D-4748-BDDB-9E20849C7DB7}" type="datetimeFigureOut">
              <a:rPr lang="lv-LV" smtClean="0"/>
              <a:t>12.06.2025</a:t>
            </a:fld>
            <a:endParaRPr lang="lv-LV"/>
          </a:p>
        </p:txBody>
      </p:sp>
      <p:sp>
        <p:nvSpPr>
          <p:cNvPr id="4" name="Slide Image Placeholder 3"/>
          <p:cNvSpPr>
            <a:spLocks noGrp="1" noRot="1" noChangeAspect="1"/>
          </p:cNvSpPr>
          <p:nvPr>
            <p:ph type="sldImg" idx="2"/>
          </p:nvPr>
        </p:nvSpPr>
        <p:spPr>
          <a:xfrm>
            <a:off x="411163" y="1235075"/>
            <a:ext cx="5913437" cy="3328988"/>
          </a:xfrm>
          <a:prstGeom prst="rect">
            <a:avLst/>
          </a:prstGeom>
          <a:noFill/>
          <a:ln w="12700">
            <a:solidFill>
              <a:prstClr val="black"/>
            </a:solidFill>
          </a:ln>
        </p:spPr>
        <p:txBody>
          <a:bodyPr vert="horz" lIns="91440" tIns="45720" rIns="91440" bIns="45720" rtlCol="0" anchor="ctr"/>
          <a:lstStyle/>
          <a:p>
            <a:endParaRPr lang="lv-LV" dirty="0"/>
          </a:p>
        </p:txBody>
      </p:sp>
      <p:sp>
        <p:nvSpPr>
          <p:cNvPr id="5" name="Notes Placeholder 4"/>
          <p:cNvSpPr>
            <a:spLocks noGrp="1"/>
          </p:cNvSpPr>
          <p:nvPr>
            <p:ph type="body" sz="quarter" idx="3"/>
          </p:nvPr>
        </p:nvSpPr>
        <p:spPr>
          <a:xfrm>
            <a:off x="673949" y="4747138"/>
            <a:ext cx="5387868" cy="388709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Footer Placeholder 5"/>
          <p:cNvSpPr>
            <a:spLocks noGrp="1"/>
          </p:cNvSpPr>
          <p:nvPr>
            <p:ph type="ftr" sz="quarter" idx="4"/>
          </p:nvPr>
        </p:nvSpPr>
        <p:spPr>
          <a:xfrm>
            <a:off x="0" y="9371066"/>
            <a:ext cx="2918583" cy="495248"/>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15324" y="9371066"/>
            <a:ext cx="2918583" cy="495248"/>
          </a:xfrm>
          <a:prstGeom prst="rect">
            <a:avLst/>
          </a:prstGeom>
        </p:spPr>
        <p:txBody>
          <a:bodyPr vert="horz" lIns="91440" tIns="45720" rIns="91440" bIns="45720" rtlCol="0" anchor="b"/>
          <a:lstStyle>
            <a:lvl1pPr algn="r">
              <a:defRPr sz="1200"/>
            </a:lvl1pPr>
          </a:lstStyle>
          <a:p>
            <a:fld id="{F7F9E48E-6AB2-407C-8099-E6DB5D60B820}" type="slidenum">
              <a:rPr lang="lv-LV" smtClean="0"/>
              <a:t>‹#›</a:t>
            </a:fld>
            <a:endParaRPr lang="lv-LV"/>
          </a:p>
        </p:txBody>
      </p:sp>
    </p:spTree>
    <p:extLst>
      <p:ext uri="{BB962C8B-B14F-4D97-AF65-F5344CB8AC3E}">
        <p14:creationId xmlns:p14="http://schemas.microsoft.com/office/powerpoint/2010/main" val="3190300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8B43F-CE84-4CFB-B272-EEE22897F404}"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71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Papildu pielāgojumi – Aiz</a:t>
            </a:r>
            <a:r>
              <a:rPr lang="en-US" dirty="0"/>
              <a:t>s</a:t>
            </a:r>
            <a:r>
              <a:rPr lang="lv-LV" dirty="0" err="1"/>
              <a:t>egs</a:t>
            </a:r>
            <a:r>
              <a:rPr lang="lv-LV" dirty="0"/>
              <a:t>, u.c.</a:t>
            </a:r>
          </a:p>
        </p:txBody>
      </p:sp>
      <p:sp>
        <p:nvSpPr>
          <p:cNvPr id="4" name="Slide Number Placeholder 3"/>
          <p:cNvSpPr>
            <a:spLocks noGrp="1"/>
          </p:cNvSpPr>
          <p:nvPr>
            <p:ph type="sldNum" sz="quarter" idx="5"/>
          </p:nvPr>
        </p:nvSpPr>
        <p:spPr/>
        <p:txBody>
          <a:bodyPr/>
          <a:lstStyle/>
          <a:p>
            <a:fld id="{F7F9E48E-6AB2-407C-8099-E6DB5D60B820}" type="slidenum">
              <a:rPr lang="lv-LV" smtClean="0"/>
              <a:t>13</a:t>
            </a:fld>
            <a:endParaRPr lang="lv-LV"/>
          </a:p>
        </p:txBody>
      </p:sp>
    </p:spTree>
    <p:extLst>
      <p:ext uri="{BB962C8B-B14F-4D97-AF65-F5344CB8AC3E}">
        <p14:creationId xmlns:p14="http://schemas.microsoft.com/office/powerpoint/2010/main" val="1074386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14</a:t>
            </a:fld>
            <a:endParaRPr lang="lv-LV"/>
          </a:p>
        </p:txBody>
      </p:sp>
    </p:spTree>
    <p:extLst>
      <p:ext uri="{BB962C8B-B14F-4D97-AF65-F5344CB8AC3E}">
        <p14:creationId xmlns:p14="http://schemas.microsoft.com/office/powerpoint/2010/main" val="89199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7F9E48E-6AB2-407C-8099-E6DB5D60B820}" type="slidenum">
              <a:rPr kumimoji="0" lang="lv-LV"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lv-LV"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38847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buFont typeface="Wingdings" panose="05000000000000000000" pitchFamily="2" charset="2"/>
              <a:buNone/>
            </a:pPr>
            <a:endParaRPr lang="lv-LV" noProof="0" dirty="0"/>
          </a:p>
        </p:txBody>
      </p:sp>
      <p:sp>
        <p:nvSpPr>
          <p:cNvPr id="4" name="Slide Number Placeholder 3"/>
          <p:cNvSpPr>
            <a:spLocks noGrp="1"/>
          </p:cNvSpPr>
          <p:nvPr>
            <p:ph type="sldNum" sz="quarter" idx="5"/>
          </p:nvPr>
        </p:nvSpPr>
        <p:spPr/>
        <p:txBody>
          <a:bodyPr/>
          <a:lstStyle/>
          <a:p>
            <a:fld id="{F7F9E48E-6AB2-407C-8099-E6DB5D60B820}" type="slidenum">
              <a:rPr lang="lv-LV" smtClean="0"/>
              <a:t>16</a:t>
            </a:fld>
            <a:endParaRPr lang="lv-LV"/>
          </a:p>
        </p:txBody>
      </p:sp>
    </p:spTree>
    <p:extLst>
      <p:ext uri="{BB962C8B-B14F-4D97-AF65-F5344CB8AC3E}">
        <p14:creationId xmlns:p14="http://schemas.microsoft.com/office/powerpoint/2010/main" val="428019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8B43F-CE84-4CFB-B272-EEE22897F404}"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439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Projektos</a:t>
            </a:r>
            <a:r>
              <a:rPr lang="en-US" dirty="0"/>
              <a:t> </a:t>
            </a:r>
            <a:r>
              <a:rPr lang="en-US" dirty="0" err="1"/>
              <a:t>ir</a:t>
            </a:r>
            <a:r>
              <a:rPr lang="en-US" dirty="0"/>
              <a:t> </a:t>
            </a:r>
            <a:r>
              <a:rPr lang="en-US" dirty="0" err="1"/>
              <a:t>janodrošina</a:t>
            </a:r>
            <a:r>
              <a:rPr lang="en-US" dirty="0"/>
              <a:t> ne </a:t>
            </a:r>
            <a:r>
              <a:rPr lang="en-US" dirty="0" err="1"/>
              <a:t>tikai</a:t>
            </a:r>
            <a:r>
              <a:rPr lang="en-US" dirty="0"/>
              <a:t> </a:t>
            </a:r>
            <a:r>
              <a:rPr lang="en-US" dirty="0" err="1"/>
              <a:t>fiziska</a:t>
            </a:r>
            <a:r>
              <a:rPr lang="en-US" dirty="0"/>
              <a:t> </a:t>
            </a:r>
            <a:r>
              <a:rPr lang="en-US" dirty="0" err="1"/>
              <a:t>piek</a:t>
            </a:r>
            <a:r>
              <a:rPr lang="lv-LV" dirty="0"/>
              <a:t>ļ</a:t>
            </a:r>
            <a:r>
              <a:rPr lang="en-US" dirty="0" err="1"/>
              <a:t>ūstamība</a:t>
            </a:r>
            <a:r>
              <a:rPr lang="en-US" dirty="0"/>
              <a:t>, bet </a:t>
            </a:r>
            <a:r>
              <a:rPr lang="en-US" dirty="0" err="1"/>
              <a:t>arī</a:t>
            </a:r>
            <a:r>
              <a:rPr lang="en-US" dirty="0"/>
              <a:t> </a:t>
            </a:r>
            <a:r>
              <a:rPr lang="en-US" dirty="0" err="1"/>
              <a:t>informācijas</a:t>
            </a:r>
            <a:r>
              <a:rPr lang="en-US" dirty="0"/>
              <a:t> </a:t>
            </a:r>
            <a:r>
              <a:rPr lang="en-US" dirty="0" err="1"/>
              <a:t>piek</a:t>
            </a:r>
            <a:r>
              <a:rPr lang="lv-LV" dirty="0"/>
              <a:t>ļ</a:t>
            </a:r>
            <a:r>
              <a:rPr lang="en-US" dirty="0" err="1"/>
              <a:t>ūstamība</a:t>
            </a:r>
            <a:r>
              <a:rPr lang="en-US" dirty="0"/>
              <a:t> </a:t>
            </a:r>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F9E48E-6AB2-407C-8099-E6DB5D60B820}" type="slidenum">
              <a:rPr kumimoji="0" lang="lv-LV"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lv-LV"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835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Lai nodrošinātu informācijas piekļūstamību tīmeklī, ir jāievēro vairāki nosacījumi: </a:t>
            </a:r>
          </a:p>
          <a:p>
            <a:r>
              <a:rPr lang="lv-LV" dirty="0"/>
              <a:t>Kontrasti</a:t>
            </a:r>
          </a:p>
          <a:p>
            <a:r>
              <a:rPr lang="lv-LV" dirty="0"/>
              <a:t>Burtu palielināšana</a:t>
            </a:r>
          </a:p>
          <a:p>
            <a:r>
              <a:rPr lang="lv-LV" dirty="0"/>
              <a:t>Klausīties tekstu </a:t>
            </a:r>
          </a:p>
          <a:p>
            <a:r>
              <a:rPr lang="lv-LV" dirty="0"/>
              <a:t>Viegli lasīt</a:t>
            </a:r>
          </a:p>
          <a:p>
            <a:r>
              <a:rPr lang="en-US" dirty="0"/>
              <a:t>P</a:t>
            </a:r>
            <a:r>
              <a:rPr lang="lv-LV" dirty="0"/>
              <a:t>ēdējā laikā pasaulē arvien vairāk runā par vienkāršās valodas principiem un ieteikumiem, uzsverot tās noderīgumu un mācot valsts pārvaldes iestāžu darbiniekiem vienkāršās valodas prasmes.</a:t>
            </a:r>
            <a:r>
              <a:rPr lang="en-US" dirty="0"/>
              <a:t> </a:t>
            </a:r>
          </a:p>
          <a:p>
            <a:endParaRPr lang="lv-LV"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7F9E48E-6AB2-407C-8099-E6DB5D60B820}" type="slidenum">
              <a:rPr kumimoji="0" lang="lv-LV"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lv-LV"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3061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i="0" dirty="0">
                <a:solidFill>
                  <a:srgbClr val="414142"/>
                </a:solidFill>
                <a:effectLst/>
                <a:latin typeface="Arial" panose="020B0604020202020204" pitchFamily="34" charset="0"/>
              </a:rPr>
              <a:t>MKN 45.punkts. Publiskos iepirkumus finansējuma saņēmējs izvērtē iespējas iepirkumiem piemērot sociāli atbildīgu publisko iepirkumu.  </a:t>
            </a:r>
          </a:p>
          <a:p>
            <a:r>
              <a:rPr lang="lv-LV" sz="1200" u="none" dirty="0">
                <a:solidFill>
                  <a:srgbClr val="C00000"/>
                </a:solidFill>
                <a:effectLst/>
                <a:latin typeface="Times New Roman" panose="02020603050405020304" pitchFamily="18" charset="0"/>
                <a:ea typeface="Times New Roman" panose="02020603050405020304" pitchFamily="18" charset="0"/>
              </a:rPr>
              <a:t>Sociāli atbildīgs publiskais iepirkums ir apzināta, sistemātiska un stratēģiska tādu apsvērumu integrēšana ar iepirkumu saistītās darbībās, kas rada pozitīvu ietekmi uz sabiedrībai būtisku problēmu risināšanu un efektīvi virza uz priekšu sociālo un darbaspēka politiku</a:t>
            </a:r>
          </a:p>
          <a:p>
            <a:endParaRPr lang="lv-LV" sz="1200" u="none" dirty="0">
              <a:solidFill>
                <a:srgbClr val="C00000"/>
              </a:solidFill>
              <a:effectLst/>
              <a:latin typeface="Times New Roman" panose="02020603050405020304" pitchFamily="18" charset="0"/>
              <a:ea typeface="Times New Roman" panose="02020603050405020304" pitchFamily="18" charset="0"/>
            </a:endParaRPr>
          </a:p>
          <a:p>
            <a:r>
              <a:rPr lang="lv-LV" sz="1200" b="0" i="0" kern="1200" dirty="0">
                <a:solidFill>
                  <a:schemeClr val="tx1"/>
                </a:solidFill>
                <a:effectLst/>
                <a:latin typeface="Arial" panose="020B0604020202020204" pitchFamily="34" charset="0"/>
                <a:ea typeface="+mn-ea"/>
                <a:cs typeface="+mn-cs"/>
              </a:rPr>
              <a:t>Finansējuma saņēmējs projekta īstenošanai nepieciešamo būvdarbu un pakalpojumu iepirkumu veic saskaņā ar normatīvajiem aktiem publisko iepirkumu jomā, īstenojot atklātu, pārredzamu, nediskriminējošu un konkurenci nodrošinošu konkursa procedūru, un, </a:t>
            </a:r>
            <a:r>
              <a:rPr lang="lv-LV" sz="1200" b="1" i="0" kern="1200" dirty="0">
                <a:solidFill>
                  <a:schemeClr val="tx1"/>
                </a:solidFill>
                <a:effectLst/>
                <a:latin typeface="Arial" panose="020B0604020202020204" pitchFamily="34" charset="0"/>
                <a:ea typeface="+mn-ea"/>
                <a:cs typeface="+mn-cs"/>
              </a:rPr>
              <a:t>kur tas ir attiecināms un atbilstošs ieguldījumu specifikai, var īstenot sociāli atbildīgu iepirkumu,</a:t>
            </a:r>
            <a:r>
              <a:rPr lang="lv-LV" sz="1200" b="0" i="0" kern="1200" dirty="0">
                <a:solidFill>
                  <a:schemeClr val="tx1"/>
                </a:solidFill>
                <a:effectLst/>
                <a:latin typeface="Arial" panose="020B0604020202020204" pitchFamily="34" charset="0"/>
                <a:ea typeface="+mn-ea"/>
                <a:cs typeface="+mn-cs"/>
              </a:rPr>
              <a:t> kā arī piemērot inovatīvā publiskā iepirkuma nosacījumus, ja attiecināms.</a:t>
            </a:r>
            <a:endParaRPr lang="lv-LV" sz="1200" u="none" dirty="0">
              <a:solidFill>
                <a:srgbClr val="C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7F9E48E-6AB2-407C-8099-E6DB5D60B820}" type="slidenum">
              <a:rPr kumimoji="0" lang="lv-LV"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21</a:t>
            </a:fld>
            <a:endParaRPr kumimoji="0" lang="lv-LV"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39986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F7F9E48E-6AB2-407C-8099-E6DB5D60B820}" type="slidenum">
              <a:rPr kumimoji="0" lang="lv-LV"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0" lang="lv-LV"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99517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23</a:t>
            </a:fld>
            <a:endParaRPr lang="lv-LV"/>
          </a:p>
        </p:txBody>
      </p:sp>
    </p:spTree>
    <p:extLst>
      <p:ext uri="{BB962C8B-B14F-4D97-AF65-F5344CB8AC3E}">
        <p14:creationId xmlns:p14="http://schemas.microsoft.com/office/powerpoint/2010/main" val="26442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2</a:t>
            </a:fld>
            <a:endParaRPr lang="lv-LV"/>
          </a:p>
        </p:txBody>
      </p:sp>
    </p:spTree>
    <p:extLst>
      <p:ext uri="{BB962C8B-B14F-4D97-AF65-F5344CB8AC3E}">
        <p14:creationId xmlns:p14="http://schemas.microsoft.com/office/powerpoint/2010/main" val="394469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24</a:t>
            </a:fld>
            <a:endParaRPr lang="lv-LV"/>
          </a:p>
        </p:txBody>
      </p:sp>
    </p:spTree>
    <p:extLst>
      <p:ext uri="{BB962C8B-B14F-4D97-AF65-F5344CB8AC3E}">
        <p14:creationId xmlns:p14="http://schemas.microsoft.com/office/powerpoint/2010/main" val="4174804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8B43F-CE84-4CFB-B272-EEE22897F404}"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204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lv-LV"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1) Grūtības vai nespēja lietot ekstremitātes, muskuļu kontroles vājums, sajūtu ierobežojumi</a:t>
            </a:r>
          </a:p>
          <a:p>
            <a:pPr marL="0" marR="0" lvl="0" indent="0" algn="l" defTabSz="914217" rtl="0" eaLnBrk="1" fontAlgn="auto" latinLnBrk="0" hangingPunct="1">
              <a:lnSpc>
                <a:spcPct val="100000"/>
              </a:lnSpc>
              <a:spcBef>
                <a:spcPts val="0"/>
              </a:spcBef>
              <a:spcAft>
                <a:spcPts val="0"/>
              </a:spcAft>
              <a:buClrTx/>
              <a:buSzTx/>
              <a:buFontTx/>
              <a:buNone/>
              <a:tabLst/>
              <a:defRPr/>
            </a:pPr>
            <a:r>
              <a:rPr lang="lv-LV"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2) Ierobežojumi, kas saistīti ar daļēju vai pilnīgu nespēju uztvert skaņas un piekļūt audio informācijai</a:t>
            </a:r>
          </a:p>
          <a:p>
            <a:pPr marL="0" marR="0" lvl="0" indent="0" algn="l" defTabSz="914217" rtl="0" eaLnBrk="1" fontAlgn="auto" latinLnBrk="0" hangingPunct="1">
              <a:lnSpc>
                <a:spcPct val="100000"/>
              </a:lnSpc>
              <a:spcBef>
                <a:spcPts val="0"/>
              </a:spcBef>
              <a:spcAft>
                <a:spcPts val="0"/>
              </a:spcAft>
              <a:buClrTx/>
              <a:buSzTx/>
              <a:buFontTx/>
              <a:buNone/>
              <a:tabLst/>
              <a:defRPr/>
            </a:pPr>
            <a:r>
              <a:rPr lang="lv-LV"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3) </a:t>
            </a:r>
            <a:r>
              <a:rPr lang="en-US" sz="2400" b="1" spc="-20" dirty="0" err="1">
                <a:solidFill>
                  <a:srgbClr val="FFFFFF"/>
                </a:solidFill>
                <a:latin typeface="Arial" panose="020B0604020202020204" pitchFamily="34" charset="0"/>
                <a:ea typeface="Verdana" panose="020B0604030504040204" pitchFamily="34" charset="0"/>
                <a:cs typeface="Arial" panose="020B0604020202020204" pitchFamily="34" charset="0"/>
              </a:rPr>
              <a:t>Grūtības</a:t>
            </a:r>
            <a:r>
              <a:rPr lang="en-US"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en-US" sz="2400" b="1" spc="-20" dirty="0" err="1">
                <a:solidFill>
                  <a:srgbClr val="FFFFFF"/>
                </a:solidFill>
                <a:latin typeface="Arial" panose="020B0604020202020204" pitchFamily="34" charset="0"/>
                <a:ea typeface="Verdana" panose="020B0604030504040204" pitchFamily="34" charset="0"/>
                <a:cs typeface="Arial" panose="020B0604020202020204" pitchFamily="34" charset="0"/>
              </a:rPr>
              <a:t>redzēt</a:t>
            </a:r>
            <a:r>
              <a:rPr lang="en-US"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en-US" sz="2400" b="1" spc="-20" dirty="0" err="1">
                <a:solidFill>
                  <a:srgbClr val="FFFFFF"/>
                </a:solidFill>
                <a:latin typeface="Arial" panose="020B0604020202020204" pitchFamily="34" charset="0"/>
                <a:ea typeface="Verdana" panose="020B0604030504040204" pitchFamily="34" charset="0"/>
                <a:cs typeface="Arial" panose="020B0604020202020204" pitchFamily="34" charset="0"/>
              </a:rPr>
              <a:t>objektus</a:t>
            </a:r>
            <a:r>
              <a:rPr lang="en-US"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en-US" sz="2400" b="1" spc="-20" dirty="0" err="1">
                <a:solidFill>
                  <a:srgbClr val="FFFFFF"/>
                </a:solidFill>
                <a:latin typeface="Arial" panose="020B0604020202020204" pitchFamily="34" charset="0"/>
                <a:ea typeface="Verdana" panose="020B0604030504040204" pitchFamily="34" charset="0"/>
                <a:cs typeface="Arial" panose="020B0604020202020204" pitchFamily="34" charset="0"/>
              </a:rPr>
              <a:t>uztvert</a:t>
            </a:r>
            <a:r>
              <a:rPr lang="en-US"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en-US" sz="2400" b="1" spc="-20" dirty="0" err="1">
                <a:solidFill>
                  <a:srgbClr val="FFFFFF"/>
                </a:solidFill>
                <a:latin typeface="Arial" panose="020B0604020202020204" pitchFamily="34" charset="0"/>
                <a:ea typeface="Verdana" panose="020B0604030504040204" pitchFamily="34" charset="0"/>
                <a:cs typeface="Arial" panose="020B0604020202020204" pitchFamily="34" charset="0"/>
              </a:rPr>
              <a:t>gaismu</a:t>
            </a:r>
            <a:r>
              <a:rPr lang="en-US"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lv-LV"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vai</a:t>
            </a:r>
            <a:r>
              <a:rPr lang="en-US"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en-US" sz="2400" b="1" spc="-20" dirty="0" err="1">
                <a:solidFill>
                  <a:srgbClr val="FFFFFF"/>
                </a:solidFill>
                <a:latin typeface="Arial" panose="020B0604020202020204" pitchFamily="34" charset="0"/>
                <a:ea typeface="Verdana" panose="020B0604030504040204" pitchFamily="34" charset="0"/>
                <a:cs typeface="Arial" panose="020B0604020202020204" pitchFamily="34" charset="0"/>
              </a:rPr>
              <a:t>krāsu</a:t>
            </a:r>
            <a:r>
              <a:rPr lang="en-US"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en-US" sz="2400" b="1" spc="-20" dirty="0" err="1">
                <a:solidFill>
                  <a:srgbClr val="FFFFFF"/>
                </a:solidFill>
                <a:latin typeface="Arial" panose="020B0604020202020204" pitchFamily="34" charset="0"/>
                <a:ea typeface="Verdana" panose="020B0604030504040204" pitchFamily="34" charset="0"/>
                <a:cs typeface="Arial" panose="020B0604020202020204" pitchFamily="34" charset="0"/>
              </a:rPr>
              <a:t>pareizi</a:t>
            </a:r>
            <a:r>
              <a:rPr lang="en-US"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en-US" sz="2400" b="1" spc="-20" dirty="0" err="1">
                <a:solidFill>
                  <a:srgbClr val="FFFFFF"/>
                </a:solidFill>
                <a:latin typeface="Arial" panose="020B0604020202020204" pitchFamily="34" charset="0"/>
                <a:ea typeface="Verdana" panose="020B0604030504040204" pitchFamily="34" charset="0"/>
                <a:cs typeface="Arial" panose="020B0604020202020204" pitchFamily="34" charset="0"/>
              </a:rPr>
              <a:t>novērtēt</a:t>
            </a:r>
            <a:r>
              <a:rPr lang="en-US" sz="2400" b="1" spc="-2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en-US" sz="2400" b="1" spc="-20" dirty="0" err="1">
                <a:solidFill>
                  <a:srgbClr val="FFFFFF"/>
                </a:solidFill>
                <a:latin typeface="Arial" panose="020B0604020202020204" pitchFamily="34" charset="0"/>
                <a:ea typeface="Verdana" panose="020B0604030504040204" pitchFamily="34" charset="0"/>
                <a:cs typeface="Arial" panose="020B0604020202020204" pitchFamily="34" charset="0"/>
              </a:rPr>
              <a:t>attālumus</a:t>
            </a:r>
            <a:endParaRPr lang="lv-LV" sz="2400" b="1" spc="-20" dirty="0">
              <a:solidFill>
                <a:srgbClr val="FFFFFF"/>
              </a:solidFill>
              <a:latin typeface="Arial" panose="020B0604020202020204" pitchFamily="34" charset="0"/>
              <a:ea typeface="Verdana" panose="020B0604030504040204" pitchFamily="34" charset="0"/>
              <a:cs typeface="Arial" panose="020B0604020202020204"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lv-LV" altLang="lv-LV" sz="2400" b="1" dirty="0">
                <a:solidFill>
                  <a:srgbClr val="FFFFFF"/>
                </a:solidFill>
                <a:latin typeface="Arial" panose="020B0604020202020204" pitchFamily="34" charset="0"/>
                <a:ea typeface="Verdana" panose="020B0604030504040204" pitchFamily="34" charset="0"/>
                <a:cs typeface="Arial" panose="020B0604020202020204" pitchFamily="34" charset="0"/>
              </a:rPr>
              <a:t>4) Ierobežota sensorā uztvere, uzvedības un garīgās veselības traucējumi</a:t>
            </a:r>
            <a:endParaRPr lang="en-US" sz="2400" b="1" dirty="0">
              <a:solidFill>
                <a:srgbClr val="FFFFFF"/>
              </a:solidFill>
              <a:latin typeface="Arial" panose="020B0604020202020204" pitchFamily="34" charset="0"/>
              <a:ea typeface="Verdana" panose="020B0604030504040204" pitchFamily="34" charset="0"/>
              <a:cs typeface="Arial" panose="020B0604020202020204"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2400" b="1" spc="-20" dirty="0">
              <a:solidFill>
                <a:srgbClr val="FFFFFF"/>
              </a:solidFill>
              <a:latin typeface="Arial" panose="020B0604020202020204" pitchFamily="34" charset="0"/>
              <a:ea typeface="Verdana" panose="020B0604030504040204" pitchFamily="34" charset="0"/>
              <a:cs typeface="Arial" panose="020B0604020202020204"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endParaRPr lang="lv-LV" sz="2400" b="1" spc="-20" dirty="0">
              <a:solidFill>
                <a:srgbClr val="FFFFFF"/>
              </a:solidFill>
              <a:latin typeface="Arial" panose="020B0604020202020204" pitchFamily="34" charset="0"/>
              <a:ea typeface="Verdana" panose="020B0604030504040204" pitchFamily="34" charset="0"/>
              <a:cs typeface="Arial" panose="020B0604020202020204"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endParaRPr lang="lv-LV" sz="2400" b="1" spc="-20" dirty="0">
              <a:solidFill>
                <a:srgbClr val="FFFFFF"/>
              </a:solidFill>
              <a:latin typeface="Arial" panose="020B0604020202020204" pitchFamily="34" charset="0"/>
              <a:ea typeface="Verdana" panose="020B0604030504040204" pitchFamily="34" charset="0"/>
              <a:cs typeface="Arial" panose="020B0604020202020204" pitchFamily="34" charset="0"/>
            </a:endParaRPr>
          </a:p>
          <a:p>
            <a:endParaRPr lang="lv-LV" dirty="0"/>
          </a:p>
        </p:txBody>
      </p:sp>
      <p:sp>
        <p:nvSpPr>
          <p:cNvPr id="4" name="Slaida numura vietturis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Source Sans 3" panose="020B0303030403020204" pitchFamily="34"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ource Sans 3" panose="020B0303030403020204" pitchFamily="34" charset="0"/>
              <a:ea typeface="+mn-ea"/>
              <a:cs typeface="+mn-cs"/>
            </a:endParaRPr>
          </a:p>
        </p:txBody>
      </p:sp>
    </p:spTree>
    <p:extLst>
      <p:ext uri="{BB962C8B-B14F-4D97-AF65-F5344CB8AC3E}">
        <p14:creationId xmlns:p14="http://schemas.microsoft.com/office/powerpoint/2010/main" val="911188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Jāpievērš</a:t>
            </a:r>
            <a:r>
              <a:rPr lang="en-US" dirty="0"/>
              <a:t> </a:t>
            </a:r>
            <a:r>
              <a:rPr lang="en-US" dirty="0" err="1"/>
              <a:t>uzmanība</a:t>
            </a:r>
            <a:r>
              <a:rPr lang="en-US" dirty="0"/>
              <a:t>, ka 2.6.punkts </a:t>
            </a:r>
            <a:r>
              <a:rPr lang="en-US" dirty="0" err="1"/>
              <a:t>attiecas</a:t>
            </a:r>
            <a:r>
              <a:rPr lang="en-US" dirty="0"/>
              <a:t> par 2.7. un 2.8.punktiem. Ja nav </a:t>
            </a:r>
            <a:r>
              <a:rPr lang="en-US" dirty="0" err="1"/>
              <a:t>iespējams</a:t>
            </a:r>
            <a:r>
              <a:rPr lang="en-US" dirty="0"/>
              <a:t> </a:t>
            </a:r>
            <a:r>
              <a:rPr lang="en-US" dirty="0" err="1"/>
              <a:t>pārveidot</a:t>
            </a:r>
            <a:r>
              <a:rPr lang="en-US" dirty="0"/>
              <a:t> (</a:t>
            </a:r>
            <a:r>
              <a:rPr lang="en-US" dirty="0" err="1"/>
              <a:t>paplašināt</a:t>
            </a:r>
            <a:r>
              <a:rPr lang="en-US" dirty="0"/>
              <a:t>) </a:t>
            </a:r>
            <a:r>
              <a:rPr lang="en-US" dirty="0" err="1"/>
              <a:t>ieeju</a:t>
            </a:r>
            <a:r>
              <a:rPr lang="en-US" dirty="0"/>
              <a:t>, </a:t>
            </a:r>
            <a:r>
              <a:rPr lang="en-US" dirty="0" err="1"/>
              <a:t>ir</a:t>
            </a:r>
            <a:r>
              <a:rPr lang="en-US" dirty="0"/>
              <a:t> </a:t>
            </a:r>
            <a:r>
              <a:rPr lang="en-US" dirty="0" err="1"/>
              <a:t>jānodrošina</a:t>
            </a:r>
            <a:r>
              <a:rPr lang="en-US" dirty="0"/>
              <a:t> </a:t>
            </a:r>
            <a:r>
              <a:rPr lang="en-US" dirty="0" err="1"/>
              <a:t>alternatīva</a:t>
            </a:r>
            <a:r>
              <a:rPr lang="en-US" dirty="0"/>
              <a:t> </a:t>
            </a:r>
            <a:r>
              <a:rPr lang="en-US" dirty="0" err="1"/>
              <a:t>ieklūšana</a:t>
            </a:r>
            <a:r>
              <a:rPr lang="en-US" dirty="0"/>
              <a:t> </a:t>
            </a:r>
            <a:r>
              <a:rPr lang="en-US" dirty="0" err="1"/>
              <a:t>telpās</a:t>
            </a:r>
            <a:r>
              <a:rPr lang="en-US" dirty="0"/>
              <a:t> – </a:t>
            </a:r>
            <a:r>
              <a:rPr lang="en-US" dirty="0" err="1"/>
              <a:t>evakuācijas</a:t>
            </a:r>
            <a:r>
              <a:rPr lang="en-US" dirty="0"/>
              <a:t> </a:t>
            </a:r>
            <a:r>
              <a:rPr lang="en-US" dirty="0" err="1"/>
              <a:t>palags</a:t>
            </a:r>
            <a:r>
              <a:rPr lang="en-US" dirty="0"/>
              <a:t> </a:t>
            </a:r>
            <a:r>
              <a:rPr lang="en-US" dirty="0" err="1"/>
              <a:t>vai</a:t>
            </a:r>
            <a:r>
              <a:rPr lang="en-US" dirty="0"/>
              <a:t> </a:t>
            </a:r>
            <a:r>
              <a:rPr lang="en-US" dirty="0" err="1"/>
              <a:t>evakuācijas</a:t>
            </a:r>
            <a:r>
              <a:rPr lang="en-US" dirty="0"/>
              <a:t> </a:t>
            </a:r>
            <a:r>
              <a:rPr lang="en-US" dirty="0" err="1"/>
              <a:t>krēsls</a:t>
            </a:r>
            <a:r>
              <a:rPr lang="en-US" dirty="0"/>
              <a:t>.</a:t>
            </a:r>
            <a:endParaRPr lang="lv-LV" dirty="0"/>
          </a:p>
          <a:p>
            <a:r>
              <a:rPr lang="lv-LV" sz="1200" b="0" i="0" kern="1200" dirty="0">
                <a:solidFill>
                  <a:schemeClr val="tx1"/>
                </a:solidFill>
                <a:effectLst/>
                <a:latin typeface="Arial" panose="020B0604020202020204" pitchFamily="34" charset="0"/>
                <a:ea typeface="+mn-ea"/>
                <a:cs typeface="+mn-cs"/>
              </a:rPr>
              <a:t>2.7. Patvertnēm ar lietderīgo platību (kur uzturēsies cilvēki) līdz 250 m</a:t>
            </a:r>
            <a:r>
              <a:rPr lang="lv-LV" sz="1200" b="0" i="0" kern="1200" baseline="30000" dirty="0">
                <a:solidFill>
                  <a:schemeClr val="tx1"/>
                </a:solidFill>
                <a:effectLst/>
                <a:latin typeface="Arial" panose="020B0604020202020204" pitchFamily="34" charset="0"/>
                <a:ea typeface="+mn-ea"/>
                <a:cs typeface="+mn-cs"/>
              </a:rPr>
              <a:t>2</a:t>
            </a:r>
            <a:r>
              <a:rPr lang="lv-LV" sz="1200" b="0" i="0" kern="1200" dirty="0">
                <a:solidFill>
                  <a:schemeClr val="tx1"/>
                </a:solidFill>
                <a:effectLst/>
                <a:latin typeface="Arial" panose="020B0604020202020204" pitchFamily="34" charset="0"/>
                <a:ea typeface="+mn-ea"/>
                <a:cs typeface="+mn-cs"/>
              </a:rPr>
              <a:t> var būt viena ieeja/ izeja.</a:t>
            </a:r>
          </a:p>
          <a:p>
            <a:r>
              <a:rPr lang="lv-LV" sz="1200" b="0" i="0" kern="1200" dirty="0">
                <a:solidFill>
                  <a:schemeClr val="tx1"/>
                </a:solidFill>
                <a:effectLst/>
                <a:latin typeface="Arial" panose="020B0604020202020204" pitchFamily="34" charset="0"/>
                <a:ea typeface="+mn-ea"/>
                <a:cs typeface="+mn-cs"/>
              </a:rPr>
              <a:t>2.8. Patvertnei ar lietderīgo platību (kur uzturēsies cilvēki) virs 250 m</a:t>
            </a:r>
            <a:r>
              <a:rPr lang="lv-LV" sz="1200" b="0" i="0" kern="1200" baseline="30000" dirty="0">
                <a:solidFill>
                  <a:schemeClr val="tx1"/>
                </a:solidFill>
                <a:effectLst/>
                <a:latin typeface="Arial" panose="020B0604020202020204" pitchFamily="34" charset="0"/>
                <a:ea typeface="+mn-ea"/>
                <a:cs typeface="+mn-cs"/>
              </a:rPr>
              <a:t>2</a:t>
            </a:r>
            <a:r>
              <a:rPr lang="lv-LV" sz="1200" b="0" i="0" kern="1200" dirty="0">
                <a:solidFill>
                  <a:schemeClr val="tx1"/>
                </a:solidFill>
                <a:effectLst/>
                <a:latin typeface="Arial" panose="020B0604020202020204" pitchFamily="34" charset="0"/>
                <a:ea typeface="+mn-ea"/>
                <a:cs typeface="+mn-cs"/>
              </a:rPr>
              <a:t> jābūt vismaz divām izejām. Gadījumā, ja patvertnei ir tikai viena ieeja/ izeja, tad otru – avārijas izeju – var organizēt, izmantojot, piemēram, logu, lūku u.c. risinājumu.</a:t>
            </a:r>
          </a:p>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5</a:t>
            </a:fld>
            <a:endParaRPr lang="lv-LV"/>
          </a:p>
        </p:txBody>
      </p:sp>
    </p:spTree>
    <p:extLst>
      <p:ext uri="{BB962C8B-B14F-4D97-AF65-F5344CB8AC3E}">
        <p14:creationId xmlns:p14="http://schemas.microsoft.com/office/powerpoint/2010/main" val="86699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6</a:t>
            </a:fld>
            <a:endParaRPr lang="lv-LV"/>
          </a:p>
        </p:txBody>
      </p:sp>
    </p:spTree>
    <p:extLst>
      <p:ext uri="{BB962C8B-B14F-4D97-AF65-F5344CB8AC3E}">
        <p14:creationId xmlns:p14="http://schemas.microsoft.com/office/powerpoint/2010/main" val="379987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MKN 14.2. punkta prasības un 14.9. punkta prasības ir iekļautas VUGD vadlīnijās. </a:t>
            </a:r>
          </a:p>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7</a:t>
            </a:fld>
            <a:endParaRPr lang="lv-LV"/>
          </a:p>
        </p:txBody>
      </p:sp>
    </p:spTree>
    <p:extLst>
      <p:ext uri="{BB962C8B-B14F-4D97-AF65-F5344CB8AC3E}">
        <p14:creationId xmlns:p14="http://schemas.microsoft.com/office/powerpoint/2010/main" val="176135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7F9E48E-6AB2-407C-8099-E6DB5D60B820}" type="slidenum">
              <a:rPr lang="lv-LV" smtClean="0"/>
              <a:t>9</a:t>
            </a:fld>
            <a:endParaRPr lang="lv-LV"/>
          </a:p>
        </p:txBody>
      </p:sp>
    </p:spTree>
    <p:extLst>
      <p:ext uri="{BB962C8B-B14F-4D97-AF65-F5344CB8AC3E}">
        <p14:creationId xmlns:p14="http://schemas.microsoft.com/office/powerpoint/2010/main" val="349208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7F9E48E-6AB2-407C-8099-E6DB5D60B820}" type="slidenum">
              <a:rPr lang="lv-LV" smtClean="0"/>
              <a:t>11</a:t>
            </a:fld>
            <a:endParaRPr lang="lv-LV"/>
          </a:p>
        </p:txBody>
      </p:sp>
    </p:spTree>
    <p:extLst>
      <p:ext uri="{BB962C8B-B14F-4D97-AF65-F5344CB8AC3E}">
        <p14:creationId xmlns:p14="http://schemas.microsoft.com/office/powerpoint/2010/main" val="162432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 </a:t>
            </a:r>
          </a:p>
        </p:txBody>
      </p:sp>
      <p:sp>
        <p:nvSpPr>
          <p:cNvPr id="4" name="Slide Number Placeholder 3"/>
          <p:cNvSpPr>
            <a:spLocks noGrp="1"/>
          </p:cNvSpPr>
          <p:nvPr>
            <p:ph type="sldNum" sz="quarter" idx="5"/>
          </p:nvPr>
        </p:nvSpPr>
        <p:spPr/>
        <p:txBody>
          <a:bodyPr/>
          <a:lstStyle/>
          <a:p>
            <a:fld id="{F7F9E48E-6AB2-407C-8099-E6DB5D60B820}" type="slidenum">
              <a:rPr lang="lv-LV" smtClean="0"/>
              <a:t>12</a:t>
            </a:fld>
            <a:endParaRPr lang="lv-LV"/>
          </a:p>
        </p:txBody>
      </p:sp>
    </p:spTree>
    <p:extLst>
      <p:ext uri="{BB962C8B-B14F-4D97-AF65-F5344CB8AC3E}">
        <p14:creationId xmlns:p14="http://schemas.microsoft.com/office/powerpoint/2010/main" val="301991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64394" y="2009838"/>
            <a:ext cx="9796463" cy="492455"/>
          </a:xfrm>
          <a:prstGeom prst="rect">
            <a:avLst/>
          </a:prstGeom>
        </p:spPr>
        <p:txBody>
          <a:bodyPr wrap="square" lIns="0" tIns="0" rIns="0" bIns="0">
            <a:spAutoFit/>
          </a:bodyPr>
          <a:lstStyle>
            <a:lvl1pPr>
              <a:defRPr sz="3198" b="1" i="0">
                <a:solidFill>
                  <a:srgbClr val="6AA948"/>
                </a:solidFill>
                <a:latin typeface="Arial"/>
                <a:cs typeface="Arial"/>
              </a:defRPr>
            </a:lvl1pPr>
          </a:lstStyle>
          <a:p>
            <a:endParaRPr/>
          </a:p>
        </p:txBody>
      </p:sp>
      <p:sp>
        <p:nvSpPr>
          <p:cNvPr id="3" name="Holder 3"/>
          <p:cNvSpPr>
            <a:spLocks noGrp="1"/>
          </p:cNvSpPr>
          <p:nvPr>
            <p:ph type="subTitle" idx="4"/>
          </p:nvPr>
        </p:nvSpPr>
        <p:spPr>
          <a:xfrm>
            <a:off x="1728788" y="3630677"/>
            <a:ext cx="806767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0460AF4-A640-4A32-91A4-7F1B2835F1C6}" type="datetime1">
              <a:rPr lang="lv-LV" smtClean="0"/>
              <a:t>12.06.2025</a:t>
            </a:fld>
            <a:endParaRPr lang="en-US"/>
          </a:p>
        </p:txBody>
      </p:sp>
      <p:sp>
        <p:nvSpPr>
          <p:cNvPr id="6" name="Holder 6"/>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3852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981D-82B2-4F0F-8389-B0A322EEFF5F}"/>
              </a:ext>
            </a:extLst>
          </p:cNvPr>
          <p:cNvSpPr>
            <a:spLocks noGrp="1"/>
          </p:cNvSpPr>
          <p:nvPr>
            <p:ph type="title"/>
          </p:nvPr>
        </p:nvSpPr>
        <p:spPr>
          <a:xfrm>
            <a:off x="793425" y="345179"/>
            <a:ext cx="9935051" cy="1253148"/>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EC2ED0B6-B35F-4857-BB82-F6B720A2BA9B}"/>
              </a:ext>
            </a:extLst>
          </p:cNvPr>
          <p:cNvSpPr>
            <a:spLocks noGrp="1"/>
          </p:cNvSpPr>
          <p:nvPr>
            <p:ph type="body" idx="1"/>
          </p:nvPr>
        </p:nvSpPr>
        <p:spPr>
          <a:xfrm>
            <a:off x="793425" y="1589322"/>
            <a:ext cx="4873034" cy="778902"/>
          </a:xfrm>
        </p:spPr>
        <p:txBody>
          <a:bodyPr anchor="b"/>
          <a:lstStyle>
            <a:lvl1pPr marL="0" indent="0">
              <a:buNone/>
              <a:defRPr sz="2268" b="1"/>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en-US"/>
              <a:t>Click to edit Master text styles</a:t>
            </a:r>
          </a:p>
        </p:txBody>
      </p:sp>
      <p:sp>
        <p:nvSpPr>
          <p:cNvPr id="4" name="Content Placeholder 3">
            <a:extLst>
              <a:ext uri="{FF2B5EF4-FFF2-40B4-BE49-F238E27FC236}">
                <a16:creationId xmlns:a16="http://schemas.microsoft.com/office/drawing/2014/main" id="{2796DF11-B6CD-42BF-AC3A-DFE5D88187BA}"/>
              </a:ext>
            </a:extLst>
          </p:cNvPr>
          <p:cNvSpPr>
            <a:spLocks noGrp="1"/>
          </p:cNvSpPr>
          <p:nvPr>
            <p:ph sz="half" idx="2"/>
          </p:nvPr>
        </p:nvSpPr>
        <p:spPr>
          <a:xfrm>
            <a:off x="793425" y="2368224"/>
            <a:ext cx="4873034" cy="348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75884CC9-4C62-4D03-A79B-08EA07764971}"/>
              </a:ext>
            </a:extLst>
          </p:cNvPr>
          <p:cNvSpPr>
            <a:spLocks noGrp="1"/>
          </p:cNvSpPr>
          <p:nvPr>
            <p:ph type="body" sz="quarter" idx="3"/>
          </p:nvPr>
        </p:nvSpPr>
        <p:spPr>
          <a:xfrm>
            <a:off x="5831443" y="1589322"/>
            <a:ext cx="4897033" cy="778902"/>
          </a:xfrm>
        </p:spPr>
        <p:txBody>
          <a:bodyPr anchor="b"/>
          <a:lstStyle>
            <a:lvl1pPr marL="0" indent="0">
              <a:buNone/>
              <a:defRPr sz="2268" b="1"/>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en-US"/>
              <a:t>Click to edit Master text styles</a:t>
            </a:r>
          </a:p>
        </p:txBody>
      </p:sp>
      <p:sp>
        <p:nvSpPr>
          <p:cNvPr id="6" name="Content Placeholder 5">
            <a:extLst>
              <a:ext uri="{FF2B5EF4-FFF2-40B4-BE49-F238E27FC236}">
                <a16:creationId xmlns:a16="http://schemas.microsoft.com/office/drawing/2014/main" id="{A11D93F1-07E2-48CE-A43E-2C98D49B8E32}"/>
              </a:ext>
            </a:extLst>
          </p:cNvPr>
          <p:cNvSpPr>
            <a:spLocks noGrp="1"/>
          </p:cNvSpPr>
          <p:nvPr>
            <p:ph sz="quarter" idx="4"/>
          </p:nvPr>
        </p:nvSpPr>
        <p:spPr>
          <a:xfrm>
            <a:off x="5831443" y="2368224"/>
            <a:ext cx="4897033" cy="348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DCC80C11-B77A-4CE6-B01E-89341327FF65}"/>
              </a:ext>
            </a:extLst>
          </p:cNvPr>
          <p:cNvSpPr>
            <a:spLocks noGrp="1"/>
          </p:cNvSpPr>
          <p:nvPr>
            <p:ph type="dt" sz="half" idx="10"/>
          </p:nvPr>
        </p:nvSpPr>
        <p:spPr/>
        <p:txBody>
          <a:bodyPr/>
          <a:lstStyle/>
          <a:p>
            <a:fld id="{8B06CF49-746E-49EB-AB12-5C41F395AFFB}" type="datetime1">
              <a:rPr lang="lv-LV" smtClean="0"/>
              <a:t>12.06.2025</a:t>
            </a:fld>
            <a:endParaRPr lang="lv-LV"/>
          </a:p>
        </p:txBody>
      </p:sp>
      <p:sp>
        <p:nvSpPr>
          <p:cNvPr id="8" name="Footer Placeholder 7">
            <a:extLst>
              <a:ext uri="{FF2B5EF4-FFF2-40B4-BE49-F238E27FC236}">
                <a16:creationId xmlns:a16="http://schemas.microsoft.com/office/drawing/2014/main" id="{5378798C-18EF-40CC-9050-0273D95ADE8E}"/>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F033F9F0-BE54-48E5-89D8-D2A8BC067700}"/>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790097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162CB-FAD3-4B7F-B5C3-453B323CB0D6}"/>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B80EA04B-E5E0-49DD-A2B9-082B37E07342}"/>
              </a:ext>
            </a:extLst>
          </p:cNvPr>
          <p:cNvSpPr>
            <a:spLocks noGrp="1"/>
          </p:cNvSpPr>
          <p:nvPr>
            <p:ph type="dt" sz="half" idx="10"/>
          </p:nvPr>
        </p:nvSpPr>
        <p:spPr/>
        <p:txBody>
          <a:bodyPr/>
          <a:lstStyle/>
          <a:p>
            <a:fld id="{521820A9-AE87-4F17-A7DD-1D3029725F88}" type="datetime1">
              <a:rPr lang="lv-LV" smtClean="0"/>
              <a:t>12.06.2025</a:t>
            </a:fld>
            <a:endParaRPr lang="lv-LV"/>
          </a:p>
        </p:txBody>
      </p:sp>
      <p:sp>
        <p:nvSpPr>
          <p:cNvPr id="4" name="Footer Placeholder 3">
            <a:extLst>
              <a:ext uri="{FF2B5EF4-FFF2-40B4-BE49-F238E27FC236}">
                <a16:creationId xmlns:a16="http://schemas.microsoft.com/office/drawing/2014/main" id="{5E6214A9-AE1D-4B96-A7D0-9B1BA1BAAF81}"/>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87D3F853-7E18-4837-A2F1-44DCA4CF3A7C}"/>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467727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5939E1-5F05-4A36-878F-87FE18E1D563}"/>
              </a:ext>
            </a:extLst>
          </p:cNvPr>
          <p:cNvSpPr>
            <a:spLocks noGrp="1"/>
          </p:cNvSpPr>
          <p:nvPr>
            <p:ph type="dt" sz="half" idx="10"/>
          </p:nvPr>
        </p:nvSpPr>
        <p:spPr/>
        <p:txBody>
          <a:bodyPr/>
          <a:lstStyle/>
          <a:p>
            <a:fld id="{A21013E4-F1C7-4CA6-B094-EF7850497336}" type="datetime1">
              <a:rPr lang="lv-LV" smtClean="0"/>
              <a:t>12.06.2025</a:t>
            </a:fld>
            <a:endParaRPr lang="lv-LV"/>
          </a:p>
        </p:txBody>
      </p:sp>
      <p:sp>
        <p:nvSpPr>
          <p:cNvPr id="3" name="Footer Placeholder 2">
            <a:extLst>
              <a:ext uri="{FF2B5EF4-FFF2-40B4-BE49-F238E27FC236}">
                <a16:creationId xmlns:a16="http://schemas.microsoft.com/office/drawing/2014/main" id="{D1F49E46-8DF0-4FE1-B307-09DC3D64EE7F}"/>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EC1B6805-6108-44C0-BA43-323D4B55286A}"/>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508351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E1BA1-7FD9-4CF9-8A01-DB3E2F517167}"/>
              </a:ext>
            </a:extLst>
          </p:cNvPr>
          <p:cNvSpPr>
            <a:spLocks noGrp="1"/>
          </p:cNvSpPr>
          <p:nvPr>
            <p:ph type="title"/>
          </p:nvPr>
        </p:nvSpPr>
        <p:spPr>
          <a:xfrm>
            <a:off x="793425" y="432223"/>
            <a:ext cx="3715145" cy="1512782"/>
          </a:xfrm>
        </p:spPr>
        <p:txBody>
          <a:bodyPr anchor="b"/>
          <a:lstStyle>
            <a:lvl1pPr>
              <a:defRPr sz="3023"/>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2EA0AE55-2B36-4C3F-8B48-14963E5680B1}"/>
              </a:ext>
            </a:extLst>
          </p:cNvPr>
          <p:cNvSpPr>
            <a:spLocks noGrp="1"/>
          </p:cNvSpPr>
          <p:nvPr>
            <p:ph idx="1"/>
          </p:nvPr>
        </p:nvSpPr>
        <p:spPr>
          <a:xfrm>
            <a:off x="4897033" y="933483"/>
            <a:ext cx="5831443" cy="4607381"/>
          </a:xfrm>
        </p:spPr>
        <p:txBody>
          <a:bodyPr/>
          <a:lstStyle>
            <a:lvl1pPr>
              <a:defRPr sz="3023"/>
            </a:lvl1pPr>
            <a:lvl2pPr>
              <a:defRPr sz="2645"/>
            </a:lvl2pPr>
            <a:lvl3pPr>
              <a:defRPr sz="2268"/>
            </a:lvl3pPr>
            <a:lvl4pPr>
              <a:defRPr sz="1890"/>
            </a:lvl4pPr>
            <a:lvl5pPr>
              <a:defRPr sz="1890"/>
            </a:lvl5pPr>
            <a:lvl6pPr>
              <a:defRPr sz="1890"/>
            </a:lvl6pPr>
            <a:lvl7pPr>
              <a:defRPr sz="1890"/>
            </a:lvl7pPr>
            <a:lvl8pPr>
              <a:defRPr sz="1890"/>
            </a:lvl8pPr>
            <a:lvl9pPr>
              <a:defRPr sz="18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81F65840-5D60-42F7-A216-7A3E09D64606}"/>
              </a:ext>
            </a:extLst>
          </p:cNvPr>
          <p:cNvSpPr>
            <a:spLocks noGrp="1"/>
          </p:cNvSpPr>
          <p:nvPr>
            <p:ph type="body" sz="half" idx="2"/>
          </p:nvPr>
        </p:nvSpPr>
        <p:spPr>
          <a:xfrm>
            <a:off x="793425" y="1945005"/>
            <a:ext cx="3715145" cy="3603362"/>
          </a:xfrm>
        </p:spPr>
        <p:txBody>
          <a:bodyPr/>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en-US"/>
              <a:t>Click to edit Master text styles</a:t>
            </a:r>
          </a:p>
        </p:txBody>
      </p:sp>
      <p:sp>
        <p:nvSpPr>
          <p:cNvPr id="5" name="Date Placeholder 4">
            <a:extLst>
              <a:ext uri="{FF2B5EF4-FFF2-40B4-BE49-F238E27FC236}">
                <a16:creationId xmlns:a16="http://schemas.microsoft.com/office/drawing/2014/main" id="{B8578DF5-1F8B-44DF-85B6-0652F415EE26}"/>
              </a:ext>
            </a:extLst>
          </p:cNvPr>
          <p:cNvSpPr>
            <a:spLocks noGrp="1"/>
          </p:cNvSpPr>
          <p:nvPr>
            <p:ph type="dt" sz="half" idx="10"/>
          </p:nvPr>
        </p:nvSpPr>
        <p:spPr/>
        <p:txBody>
          <a:bodyPr/>
          <a:lstStyle/>
          <a:p>
            <a:fld id="{F8041E3C-B32A-46C4-A4A1-74E9BEE4E9EB}" type="datetime1">
              <a:rPr lang="lv-LV" smtClean="0"/>
              <a:t>12.06.2025</a:t>
            </a:fld>
            <a:endParaRPr lang="lv-LV"/>
          </a:p>
        </p:txBody>
      </p:sp>
      <p:sp>
        <p:nvSpPr>
          <p:cNvPr id="6" name="Footer Placeholder 5">
            <a:extLst>
              <a:ext uri="{FF2B5EF4-FFF2-40B4-BE49-F238E27FC236}">
                <a16:creationId xmlns:a16="http://schemas.microsoft.com/office/drawing/2014/main" id="{AB01B15E-9160-41B4-AE13-72730939F71B}"/>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BD5CDC5C-28A3-4AA3-9BAB-9F673A8C682B}"/>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889672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F3D3-510A-4340-88D3-76619A4DBD27}"/>
              </a:ext>
            </a:extLst>
          </p:cNvPr>
          <p:cNvSpPr>
            <a:spLocks noGrp="1"/>
          </p:cNvSpPr>
          <p:nvPr>
            <p:ph type="title"/>
          </p:nvPr>
        </p:nvSpPr>
        <p:spPr>
          <a:xfrm>
            <a:off x="793425" y="432223"/>
            <a:ext cx="3715145" cy="1512782"/>
          </a:xfrm>
        </p:spPr>
        <p:txBody>
          <a:bodyPr anchor="b"/>
          <a:lstStyle>
            <a:lvl1pPr>
              <a:defRPr sz="3023"/>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C6F8433-81F8-4E46-ABD7-B9AD2420D9BF}"/>
              </a:ext>
            </a:extLst>
          </p:cNvPr>
          <p:cNvSpPr>
            <a:spLocks noGrp="1"/>
          </p:cNvSpPr>
          <p:nvPr>
            <p:ph type="pic" idx="1"/>
          </p:nvPr>
        </p:nvSpPr>
        <p:spPr>
          <a:xfrm>
            <a:off x="4897033" y="933483"/>
            <a:ext cx="5831443" cy="4607381"/>
          </a:xfrm>
        </p:spPr>
        <p:txBody>
          <a:bodyPr/>
          <a:lstStyle>
            <a:lvl1pPr marL="0" indent="0">
              <a:buNone/>
              <a:defRPr sz="3023"/>
            </a:lvl1pPr>
            <a:lvl2pPr marL="431963" indent="0">
              <a:buNone/>
              <a:defRPr sz="2645"/>
            </a:lvl2pPr>
            <a:lvl3pPr marL="863925" indent="0">
              <a:buNone/>
              <a:defRPr sz="2268"/>
            </a:lvl3pPr>
            <a:lvl4pPr marL="1295888" indent="0">
              <a:buNone/>
              <a:defRPr sz="1890"/>
            </a:lvl4pPr>
            <a:lvl5pPr marL="1727850" indent="0">
              <a:buNone/>
              <a:defRPr sz="1890"/>
            </a:lvl5pPr>
            <a:lvl6pPr marL="2159813" indent="0">
              <a:buNone/>
              <a:defRPr sz="1890"/>
            </a:lvl6pPr>
            <a:lvl7pPr marL="2591775" indent="0">
              <a:buNone/>
              <a:defRPr sz="1890"/>
            </a:lvl7pPr>
            <a:lvl8pPr marL="3023738" indent="0">
              <a:buNone/>
              <a:defRPr sz="1890"/>
            </a:lvl8pPr>
            <a:lvl9pPr marL="3455700" indent="0">
              <a:buNone/>
              <a:defRPr sz="1890"/>
            </a:lvl9pPr>
          </a:lstStyle>
          <a:p>
            <a:endParaRPr lang="lv-LV"/>
          </a:p>
        </p:txBody>
      </p:sp>
      <p:sp>
        <p:nvSpPr>
          <p:cNvPr id="4" name="Text Placeholder 3">
            <a:extLst>
              <a:ext uri="{FF2B5EF4-FFF2-40B4-BE49-F238E27FC236}">
                <a16:creationId xmlns:a16="http://schemas.microsoft.com/office/drawing/2014/main" id="{28C9A96E-C805-4CB1-A6E1-364F008E78B3}"/>
              </a:ext>
            </a:extLst>
          </p:cNvPr>
          <p:cNvSpPr>
            <a:spLocks noGrp="1"/>
          </p:cNvSpPr>
          <p:nvPr>
            <p:ph type="body" sz="half" idx="2"/>
          </p:nvPr>
        </p:nvSpPr>
        <p:spPr>
          <a:xfrm>
            <a:off x="793425" y="1945005"/>
            <a:ext cx="3715145" cy="3603362"/>
          </a:xfrm>
        </p:spPr>
        <p:txBody>
          <a:bodyPr/>
          <a:lstStyle>
            <a:lvl1pPr marL="0" indent="0">
              <a:buNone/>
              <a:defRPr sz="1512"/>
            </a:lvl1pPr>
            <a:lvl2pPr marL="431963" indent="0">
              <a:buNone/>
              <a:defRPr sz="1323"/>
            </a:lvl2pPr>
            <a:lvl3pPr marL="863925" indent="0">
              <a:buNone/>
              <a:defRPr sz="1134"/>
            </a:lvl3pPr>
            <a:lvl4pPr marL="1295888" indent="0">
              <a:buNone/>
              <a:defRPr sz="945"/>
            </a:lvl4pPr>
            <a:lvl5pPr marL="1727850" indent="0">
              <a:buNone/>
              <a:defRPr sz="945"/>
            </a:lvl5pPr>
            <a:lvl6pPr marL="2159813" indent="0">
              <a:buNone/>
              <a:defRPr sz="945"/>
            </a:lvl6pPr>
            <a:lvl7pPr marL="2591775" indent="0">
              <a:buNone/>
              <a:defRPr sz="945"/>
            </a:lvl7pPr>
            <a:lvl8pPr marL="3023738" indent="0">
              <a:buNone/>
              <a:defRPr sz="945"/>
            </a:lvl8pPr>
            <a:lvl9pPr marL="3455700" indent="0">
              <a:buNone/>
              <a:defRPr sz="945"/>
            </a:lvl9pPr>
          </a:lstStyle>
          <a:p>
            <a:pPr lvl="0"/>
            <a:r>
              <a:rPr lang="en-US"/>
              <a:t>Click to edit Master text styles</a:t>
            </a:r>
          </a:p>
        </p:txBody>
      </p:sp>
      <p:sp>
        <p:nvSpPr>
          <p:cNvPr id="5" name="Date Placeholder 4">
            <a:extLst>
              <a:ext uri="{FF2B5EF4-FFF2-40B4-BE49-F238E27FC236}">
                <a16:creationId xmlns:a16="http://schemas.microsoft.com/office/drawing/2014/main" id="{5FD38174-3AE4-4383-967D-3154B9A8CC59}"/>
              </a:ext>
            </a:extLst>
          </p:cNvPr>
          <p:cNvSpPr>
            <a:spLocks noGrp="1"/>
          </p:cNvSpPr>
          <p:nvPr>
            <p:ph type="dt" sz="half" idx="10"/>
          </p:nvPr>
        </p:nvSpPr>
        <p:spPr/>
        <p:txBody>
          <a:bodyPr/>
          <a:lstStyle/>
          <a:p>
            <a:fld id="{81C84485-75AB-45EA-B574-3023CC6A6C3D}" type="datetime1">
              <a:rPr lang="lv-LV" smtClean="0"/>
              <a:t>12.06.2025</a:t>
            </a:fld>
            <a:endParaRPr lang="lv-LV"/>
          </a:p>
        </p:txBody>
      </p:sp>
      <p:sp>
        <p:nvSpPr>
          <p:cNvPr id="6" name="Footer Placeholder 5">
            <a:extLst>
              <a:ext uri="{FF2B5EF4-FFF2-40B4-BE49-F238E27FC236}">
                <a16:creationId xmlns:a16="http://schemas.microsoft.com/office/drawing/2014/main" id="{7EC4678B-FBA6-451C-B596-3577F127839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3B0D18CC-5571-48BC-B599-F6EE1B69BDAD}"/>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690954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6E2B-1CE6-4B4B-BF37-8D1E69F1489F}"/>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9EA41E9C-0BD7-440C-8E5E-5FE313E6B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EC279D3-0823-4A07-8201-1274177628B7}"/>
              </a:ext>
            </a:extLst>
          </p:cNvPr>
          <p:cNvSpPr>
            <a:spLocks noGrp="1"/>
          </p:cNvSpPr>
          <p:nvPr>
            <p:ph type="dt" sz="half" idx="10"/>
          </p:nvPr>
        </p:nvSpPr>
        <p:spPr/>
        <p:txBody>
          <a:bodyPr/>
          <a:lstStyle/>
          <a:p>
            <a:fld id="{70B04924-5F27-4371-9ED9-677186676781}" type="datetime1">
              <a:rPr lang="lv-LV" smtClean="0"/>
              <a:t>12.06.2025</a:t>
            </a:fld>
            <a:endParaRPr lang="lv-LV"/>
          </a:p>
        </p:txBody>
      </p:sp>
      <p:sp>
        <p:nvSpPr>
          <p:cNvPr id="5" name="Footer Placeholder 4">
            <a:extLst>
              <a:ext uri="{FF2B5EF4-FFF2-40B4-BE49-F238E27FC236}">
                <a16:creationId xmlns:a16="http://schemas.microsoft.com/office/drawing/2014/main" id="{6E1A4187-1FF8-4C92-A5DC-416B759269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74C9B67-848C-45BE-A4B0-6125FC5F0A99}"/>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10484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E97514-15B3-49EC-9793-3F8C288DF7FB}"/>
              </a:ext>
            </a:extLst>
          </p:cNvPr>
          <p:cNvSpPr>
            <a:spLocks noGrp="1"/>
          </p:cNvSpPr>
          <p:nvPr>
            <p:ph type="title" orient="vert"/>
          </p:nvPr>
        </p:nvSpPr>
        <p:spPr>
          <a:xfrm>
            <a:off x="8243213" y="345179"/>
            <a:ext cx="2483763" cy="5494339"/>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80C91013-850A-4DDD-98F5-FBF7EE7E3CAB}"/>
              </a:ext>
            </a:extLst>
          </p:cNvPr>
          <p:cNvSpPr>
            <a:spLocks noGrp="1"/>
          </p:cNvSpPr>
          <p:nvPr>
            <p:ph type="body" orient="vert" idx="1"/>
          </p:nvPr>
        </p:nvSpPr>
        <p:spPr>
          <a:xfrm>
            <a:off x="791924" y="345179"/>
            <a:ext cx="7307302" cy="54943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51B0B92-96F1-4951-858B-C726DB7E650D}"/>
              </a:ext>
            </a:extLst>
          </p:cNvPr>
          <p:cNvSpPr>
            <a:spLocks noGrp="1"/>
          </p:cNvSpPr>
          <p:nvPr>
            <p:ph type="dt" sz="half" idx="10"/>
          </p:nvPr>
        </p:nvSpPr>
        <p:spPr/>
        <p:txBody>
          <a:bodyPr/>
          <a:lstStyle/>
          <a:p>
            <a:fld id="{E3825865-273B-4924-860F-4512EDE4C405}" type="datetime1">
              <a:rPr lang="lv-LV" smtClean="0"/>
              <a:t>12.06.2025</a:t>
            </a:fld>
            <a:endParaRPr lang="lv-LV"/>
          </a:p>
        </p:txBody>
      </p:sp>
      <p:sp>
        <p:nvSpPr>
          <p:cNvPr id="5" name="Footer Placeholder 4">
            <a:extLst>
              <a:ext uri="{FF2B5EF4-FFF2-40B4-BE49-F238E27FC236}">
                <a16:creationId xmlns:a16="http://schemas.microsoft.com/office/drawing/2014/main" id="{989EF167-7981-4948-97BC-12DA340DBC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D7E68F3-8FCC-44A0-B84D-94DBA3F3A8D6}"/>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94834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33371" y="345780"/>
            <a:ext cx="10293606" cy="1253148"/>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3265011B-A984-49A7-9225-DC5ECBCABB22}" type="datetime1">
              <a:rPr lang="lv-LV" smtClean="0"/>
              <a:t>12.06.2025</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dirty="0"/>
          </a:p>
        </p:txBody>
      </p:sp>
      <p:sp>
        <p:nvSpPr>
          <p:cNvPr id="7" name="Picture Placeholder 23">
            <a:extLst>
              <a:ext uri="{FF2B5EF4-FFF2-40B4-BE49-F238E27FC236}">
                <a16:creationId xmlns:a16="http://schemas.microsoft.com/office/drawing/2014/main" id="{A342208A-7F52-4C16-BF8A-A70CD85DC168}"/>
              </a:ext>
            </a:extLst>
          </p:cNvPr>
          <p:cNvSpPr>
            <a:spLocks noGrp="1"/>
          </p:cNvSpPr>
          <p:nvPr>
            <p:ph type="pic" sz="quarter" idx="13"/>
          </p:nvPr>
        </p:nvSpPr>
        <p:spPr>
          <a:xfrm>
            <a:off x="448023" y="2513826"/>
            <a:ext cx="2479443" cy="1702960"/>
          </a:xfrm>
        </p:spPr>
        <p:txBody>
          <a:bodyPr/>
          <a:lstStyle>
            <a:lvl1pPr marL="0" indent="0">
              <a:buNone/>
              <a:defRPr/>
            </a:lvl1pPr>
          </a:lstStyle>
          <a:p>
            <a:endParaRPr lang="en-US"/>
          </a:p>
        </p:txBody>
      </p:sp>
      <p:sp>
        <p:nvSpPr>
          <p:cNvPr id="8" name="Text Placeholder 28">
            <a:extLst>
              <a:ext uri="{FF2B5EF4-FFF2-40B4-BE49-F238E27FC236}">
                <a16:creationId xmlns:a16="http://schemas.microsoft.com/office/drawing/2014/main" id="{59209785-A2FF-4005-B08B-066B494ED52D}"/>
              </a:ext>
            </a:extLst>
          </p:cNvPr>
          <p:cNvSpPr>
            <a:spLocks noGrp="1"/>
          </p:cNvSpPr>
          <p:nvPr>
            <p:ph type="body" sz="quarter" idx="17" hasCustomPrompt="1"/>
          </p:nvPr>
        </p:nvSpPr>
        <p:spPr>
          <a:xfrm>
            <a:off x="439023" y="4489824"/>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9" name="Text Placeholder 28">
            <a:extLst>
              <a:ext uri="{FF2B5EF4-FFF2-40B4-BE49-F238E27FC236}">
                <a16:creationId xmlns:a16="http://schemas.microsoft.com/office/drawing/2014/main" id="{093D08DD-AE30-4184-B3A7-CBAB807C6672}"/>
              </a:ext>
            </a:extLst>
          </p:cNvPr>
          <p:cNvSpPr>
            <a:spLocks noGrp="1"/>
          </p:cNvSpPr>
          <p:nvPr>
            <p:ph type="body" sz="quarter" idx="18" hasCustomPrompt="1"/>
          </p:nvPr>
        </p:nvSpPr>
        <p:spPr>
          <a:xfrm>
            <a:off x="439023" y="4862592"/>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
        <p:nvSpPr>
          <p:cNvPr id="10" name="Picture Placeholder 23">
            <a:extLst>
              <a:ext uri="{FF2B5EF4-FFF2-40B4-BE49-F238E27FC236}">
                <a16:creationId xmlns:a16="http://schemas.microsoft.com/office/drawing/2014/main" id="{CA1F7BAF-57A3-4F79-B170-D95EF5934706}"/>
              </a:ext>
            </a:extLst>
          </p:cNvPr>
          <p:cNvSpPr>
            <a:spLocks noGrp="1"/>
          </p:cNvSpPr>
          <p:nvPr>
            <p:ph type="pic" sz="quarter" idx="14"/>
          </p:nvPr>
        </p:nvSpPr>
        <p:spPr>
          <a:xfrm>
            <a:off x="3166821" y="2513826"/>
            <a:ext cx="2479443" cy="1702960"/>
          </a:xfrm>
        </p:spPr>
        <p:txBody>
          <a:bodyPr/>
          <a:lstStyle>
            <a:lvl1pPr marL="0" indent="0">
              <a:buNone/>
              <a:defRPr/>
            </a:lvl1pPr>
          </a:lstStyle>
          <a:p>
            <a:endParaRPr lang="en-US"/>
          </a:p>
        </p:txBody>
      </p:sp>
      <p:sp>
        <p:nvSpPr>
          <p:cNvPr id="11" name="Text Placeholder 28">
            <a:extLst>
              <a:ext uri="{FF2B5EF4-FFF2-40B4-BE49-F238E27FC236}">
                <a16:creationId xmlns:a16="http://schemas.microsoft.com/office/drawing/2014/main" id="{0E272F39-6650-4251-818A-CAF1034A261C}"/>
              </a:ext>
            </a:extLst>
          </p:cNvPr>
          <p:cNvSpPr>
            <a:spLocks noGrp="1"/>
          </p:cNvSpPr>
          <p:nvPr>
            <p:ph type="body" sz="quarter" idx="19" hasCustomPrompt="1"/>
          </p:nvPr>
        </p:nvSpPr>
        <p:spPr>
          <a:xfrm>
            <a:off x="3157796" y="4489824"/>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12" name="Text Placeholder 28">
            <a:extLst>
              <a:ext uri="{FF2B5EF4-FFF2-40B4-BE49-F238E27FC236}">
                <a16:creationId xmlns:a16="http://schemas.microsoft.com/office/drawing/2014/main" id="{F2E24AEA-7B80-4897-A646-36D3F07A3E6B}"/>
              </a:ext>
            </a:extLst>
          </p:cNvPr>
          <p:cNvSpPr>
            <a:spLocks noGrp="1"/>
          </p:cNvSpPr>
          <p:nvPr>
            <p:ph type="body" sz="quarter" idx="20" hasCustomPrompt="1"/>
          </p:nvPr>
        </p:nvSpPr>
        <p:spPr>
          <a:xfrm>
            <a:off x="3157796" y="4862592"/>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
        <p:nvSpPr>
          <p:cNvPr id="13" name="Picture Placeholder 23">
            <a:extLst>
              <a:ext uri="{FF2B5EF4-FFF2-40B4-BE49-F238E27FC236}">
                <a16:creationId xmlns:a16="http://schemas.microsoft.com/office/drawing/2014/main" id="{2A98750D-61F1-4F11-81A7-783F04218E6E}"/>
              </a:ext>
            </a:extLst>
          </p:cNvPr>
          <p:cNvSpPr>
            <a:spLocks noGrp="1"/>
          </p:cNvSpPr>
          <p:nvPr>
            <p:ph type="pic" sz="quarter" idx="15"/>
          </p:nvPr>
        </p:nvSpPr>
        <p:spPr>
          <a:xfrm>
            <a:off x="5883238" y="2513826"/>
            <a:ext cx="2479443" cy="1702960"/>
          </a:xfrm>
        </p:spPr>
        <p:txBody>
          <a:bodyPr/>
          <a:lstStyle>
            <a:lvl1pPr marL="0" indent="0">
              <a:buNone/>
              <a:defRPr/>
            </a:lvl1pPr>
          </a:lstStyle>
          <a:p>
            <a:endParaRPr lang="en-US"/>
          </a:p>
        </p:txBody>
      </p:sp>
      <p:sp>
        <p:nvSpPr>
          <p:cNvPr id="14" name="Text Placeholder 28">
            <a:extLst>
              <a:ext uri="{FF2B5EF4-FFF2-40B4-BE49-F238E27FC236}">
                <a16:creationId xmlns:a16="http://schemas.microsoft.com/office/drawing/2014/main" id="{EE32408B-5DEA-4E1C-A16B-9931CE46D471}"/>
              </a:ext>
            </a:extLst>
          </p:cNvPr>
          <p:cNvSpPr>
            <a:spLocks noGrp="1"/>
          </p:cNvSpPr>
          <p:nvPr>
            <p:ph type="body" sz="quarter" idx="21" hasCustomPrompt="1"/>
          </p:nvPr>
        </p:nvSpPr>
        <p:spPr>
          <a:xfrm>
            <a:off x="5890838" y="4489824"/>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15" name="Text Placeholder 28">
            <a:extLst>
              <a:ext uri="{FF2B5EF4-FFF2-40B4-BE49-F238E27FC236}">
                <a16:creationId xmlns:a16="http://schemas.microsoft.com/office/drawing/2014/main" id="{0917A361-2187-4AB6-A1E4-6B0E4E6650E8}"/>
              </a:ext>
            </a:extLst>
          </p:cNvPr>
          <p:cNvSpPr>
            <a:spLocks noGrp="1"/>
          </p:cNvSpPr>
          <p:nvPr>
            <p:ph type="body" sz="quarter" idx="22" hasCustomPrompt="1"/>
          </p:nvPr>
        </p:nvSpPr>
        <p:spPr>
          <a:xfrm>
            <a:off x="5890838" y="4862592"/>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
        <p:nvSpPr>
          <p:cNvPr id="16" name="Picture Placeholder 23">
            <a:extLst>
              <a:ext uri="{FF2B5EF4-FFF2-40B4-BE49-F238E27FC236}">
                <a16:creationId xmlns:a16="http://schemas.microsoft.com/office/drawing/2014/main" id="{11DA2664-78E4-4126-9534-E718C9E877F6}"/>
              </a:ext>
            </a:extLst>
          </p:cNvPr>
          <p:cNvSpPr>
            <a:spLocks noGrp="1"/>
          </p:cNvSpPr>
          <p:nvPr>
            <p:ph type="pic" sz="quarter" idx="16"/>
          </p:nvPr>
        </p:nvSpPr>
        <p:spPr>
          <a:xfrm>
            <a:off x="8610257" y="2487735"/>
            <a:ext cx="2479443" cy="1702960"/>
          </a:xfrm>
        </p:spPr>
        <p:txBody>
          <a:bodyPr/>
          <a:lstStyle>
            <a:lvl1pPr marL="0" indent="0">
              <a:buNone/>
              <a:defRPr/>
            </a:lvl1pPr>
          </a:lstStyle>
          <a:p>
            <a:endParaRPr lang="en-US"/>
          </a:p>
        </p:txBody>
      </p:sp>
      <p:sp>
        <p:nvSpPr>
          <p:cNvPr id="17" name="Text Placeholder 28">
            <a:extLst>
              <a:ext uri="{FF2B5EF4-FFF2-40B4-BE49-F238E27FC236}">
                <a16:creationId xmlns:a16="http://schemas.microsoft.com/office/drawing/2014/main" id="{FD4B7AF1-C573-42D5-A6AC-9CDE36C2B579}"/>
              </a:ext>
            </a:extLst>
          </p:cNvPr>
          <p:cNvSpPr>
            <a:spLocks noGrp="1"/>
          </p:cNvSpPr>
          <p:nvPr>
            <p:ph type="body" sz="quarter" idx="23" hasCustomPrompt="1"/>
          </p:nvPr>
        </p:nvSpPr>
        <p:spPr>
          <a:xfrm>
            <a:off x="8610257" y="4489824"/>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18" name="Text Placeholder 28">
            <a:extLst>
              <a:ext uri="{FF2B5EF4-FFF2-40B4-BE49-F238E27FC236}">
                <a16:creationId xmlns:a16="http://schemas.microsoft.com/office/drawing/2014/main" id="{60E2206A-3CD1-417B-82DB-28AC9CB2FC81}"/>
              </a:ext>
            </a:extLst>
          </p:cNvPr>
          <p:cNvSpPr>
            <a:spLocks noGrp="1"/>
          </p:cNvSpPr>
          <p:nvPr>
            <p:ph type="body" sz="quarter" idx="24" hasCustomPrompt="1"/>
          </p:nvPr>
        </p:nvSpPr>
        <p:spPr>
          <a:xfrm>
            <a:off x="8610257" y="4862592"/>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Tree>
    <p:extLst>
      <p:ext uri="{BB962C8B-B14F-4D97-AF65-F5344CB8AC3E}">
        <p14:creationId xmlns:p14="http://schemas.microsoft.com/office/powerpoint/2010/main" val="3621528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29"/>
        <p:cNvGrpSpPr/>
        <p:nvPr/>
      </p:nvGrpSpPr>
      <p:grpSpPr>
        <a:xfrm>
          <a:off x="0" y="0"/>
          <a:ext cx="0" cy="0"/>
          <a:chOff x="0" y="0"/>
          <a:chExt cx="0" cy="0"/>
        </a:xfrm>
      </p:grpSpPr>
      <p:sp>
        <p:nvSpPr>
          <p:cNvPr id="30" name="Google Shape;30;p6"/>
          <p:cNvSpPr/>
          <p:nvPr/>
        </p:nvSpPr>
        <p:spPr>
          <a:xfrm>
            <a:off x="5759450" y="0"/>
            <a:ext cx="5759450" cy="6483350"/>
          </a:xfrm>
          <a:prstGeom prst="rect">
            <a:avLst/>
          </a:prstGeom>
          <a:solidFill>
            <a:schemeClr val="lt2"/>
          </a:solidFill>
          <a:ln>
            <a:noFill/>
          </a:ln>
        </p:spPr>
        <p:txBody>
          <a:bodyPr spcFirstLastPara="1" wrap="square" lIns="115107" tIns="115107" rIns="115107" bIns="115107" anchor="ctr" anchorCtr="0">
            <a:noAutofit/>
          </a:bodyPr>
          <a:lstStyle/>
          <a:p>
            <a:pPr marL="0" lvl="0" indent="0" algn="l" rtl="0">
              <a:spcBef>
                <a:spcPts val="0"/>
              </a:spcBef>
              <a:spcAft>
                <a:spcPts val="0"/>
              </a:spcAft>
              <a:buNone/>
            </a:pPr>
            <a:endParaRPr sz="2267"/>
          </a:p>
        </p:txBody>
      </p:sp>
      <p:sp>
        <p:nvSpPr>
          <p:cNvPr id="31" name="Google Shape;31;p6"/>
          <p:cNvSpPr txBox="1">
            <a:spLocks noGrp="1"/>
          </p:cNvSpPr>
          <p:nvPr>
            <p:ph type="title"/>
          </p:nvPr>
        </p:nvSpPr>
        <p:spPr>
          <a:xfrm>
            <a:off x="574055" y="1999445"/>
            <a:ext cx="4564100" cy="422013"/>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2" name="Google Shape;32;p6"/>
          <p:cNvSpPr txBox="1">
            <a:spLocks noGrp="1"/>
          </p:cNvSpPr>
          <p:nvPr>
            <p:ph type="body" idx="1"/>
          </p:nvPr>
        </p:nvSpPr>
        <p:spPr>
          <a:xfrm>
            <a:off x="574055" y="2696402"/>
            <a:ext cx="4564100" cy="1787506"/>
          </a:xfrm>
          <a:prstGeom prst="rect">
            <a:avLst/>
          </a:prstGeom>
        </p:spPr>
        <p:txBody>
          <a:bodyPr spcFirstLastPara="1" wrap="square" lIns="0" tIns="0" rIns="0" bIns="0" anchor="t" anchorCtr="0">
            <a:noAutofit/>
          </a:bodyPr>
          <a:lstStyle>
            <a:lvl1pPr marL="575590" lvl="0" indent="-447681" rtl="0">
              <a:spcBef>
                <a:spcPts val="0"/>
              </a:spcBef>
              <a:spcAft>
                <a:spcPts val="0"/>
              </a:spcAft>
              <a:buSzPts val="2000"/>
              <a:buChar char="▫"/>
              <a:defRPr/>
            </a:lvl1pPr>
            <a:lvl2pPr marL="1151181" lvl="1" indent="-447681" rtl="0">
              <a:spcBef>
                <a:spcPts val="756"/>
              </a:spcBef>
              <a:spcAft>
                <a:spcPts val="0"/>
              </a:spcAft>
              <a:buSzPts val="2000"/>
              <a:buChar char="▪"/>
              <a:defRPr/>
            </a:lvl2pPr>
            <a:lvl3pPr marL="1726770" lvl="2" indent="-447681" rtl="0">
              <a:spcBef>
                <a:spcPts val="756"/>
              </a:spcBef>
              <a:spcAft>
                <a:spcPts val="0"/>
              </a:spcAft>
              <a:buSzPts val="2000"/>
              <a:buChar char="▫"/>
              <a:defRPr/>
            </a:lvl3pPr>
            <a:lvl4pPr marL="2302361" lvl="3" indent="-447681" rtl="0">
              <a:spcBef>
                <a:spcPts val="756"/>
              </a:spcBef>
              <a:spcAft>
                <a:spcPts val="0"/>
              </a:spcAft>
              <a:buSzPts val="2000"/>
              <a:buChar char="●"/>
              <a:defRPr/>
            </a:lvl4pPr>
            <a:lvl5pPr marL="2877951" lvl="4" indent="-447681" rtl="0">
              <a:spcBef>
                <a:spcPts val="756"/>
              </a:spcBef>
              <a:spcAft>
                <a:spcPts val="0"/>
              </a:spcAft>
              <a:buSzPts val="2000"/>
              <a:buChar char="○"/>
              <a:defRPr/>
            </a:lvl5pPr>
            <a:lvl6pPr marL="3453542" lvl="5" indent="-447681" rtl="0">
              <a:spcBef>
                <a:spcPts val="756"/>
              </a:spcBef>
              <a:spcAft>
                <a:spcPts val="0"/>
              </a:spcAft>
              <a:buSzPts val="2000"/>
              <a:buChar char="■"/>
              <a:defRPr/>
            </a:lvl6pPr>
            <a:lvl7pPr marL="4029130" lvl="6" indent="-447681" rtl="0">
              <a:spcBef>
                <a:spcPts val="756"/>
              </a:spcBef>
              <a:spcAft>
                <a:spcPts val="0"/>
              </a:spcAft>
              <a:buSzPts val="2000"/>
              <a:buChar char="●"/>
              <a:defRPr/>
            </a:lvl7pPr>
            <a:lvl8pPr marL="4604721" lvl="7" indent="-447681" rtl="0">
              <a:spcBef>
                <a:spcPts val="756"/>
              </a:spcBef>
              <a:spcAft>
                <a:spcPts val="0"/>
              </a:spcAft>
              <a:buSzPts val="2000"/>
              <a:buChar char="○"/>
              <a:defRPr/>
            </a:lvl8pPr>
            <a:lvl9pPr marL="5180311" lvl="8" indent="-447681" rtl="0">
              <a:spcBef>
                <a:spcPts val="756"/>
              </a:spcBef>
              <a:spcAft>
                <a:spcPts val="756"/>
              </a:spcAft>
              <a:buSzPts val="2000"/>
              <a:buChar char="■"/>
              <a:defRPr/>
            </a:lvl9pPr>
          </a:lstStyle>
          <a:p>
            <a:endParaRPr/>
          </a:p>
        </p:txBody>
      </p:sp>
      <p:sp>
        <p:nvSpPr>
          <p:cNvPr id="33" name="Google Shape;33;p6"/>
          <p:cNvSpPr txBox="1">
            <a:spLocks noGrp="1"/>
          </p:cNvSpPr>
          <p:nvPr>
            <p:ph type="sldNum" idx="12"/>
          </p:nvPr>
        </p:nvSpPr>
        <p:spPr>
          <a:xfrm>
            <a:off x="10944846" y="5908882"/>
            <a:ext cx="574055" cy="574407"/>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7292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33372" y="345179"/>
            <a:ext cx="10652159" cy="125314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39572" y="1656856"/>
            <a:ext cx="5226889" cy="778902"/>
          </a:xfrm>
        </p:spPr>
        <p:txBody>
          <a:bodyPr anchor="b"/>
          <a:lstStyle>
            <a:lvl1pPr marL="0" indent="0">
              <a:buNone/>
              <a:defRPr sz="2267" b="0" i="0"/>
            </a:lvl1pPr>
            <a:lvl2pPr marL="431693" indent="0">
              <a:buNone/>
              <a:defRPr sz="1889" b="1"/>
            </a:lvl2pPr>
            <a:lvl3pPr marL="863385" indent="0">
              <a:buNone/>
              <a:defRPr sz="1700" b="1"/>
            </a:lvl3pPr>
            <a:lvl4pPr marL="1295078" indent="0">
              <a:buNone/>
              <a:defRPr sz="1511" b="1"/>
            </a:lvl4pPr>
            <a:lvl5pPr marL="1726770" indent="0">
              <a:buNone/>
              <a:defRPr sz="1511" b="1"/>
            </a:lvl5pPr>
            <a:lvl6pPr marL="2158463" indent="0">
              <a:buNone/>
              <a:defRPr sz="1511" b="1"/>
            </a:lvl6pPr>
            <a:lvl7pPr marL="2590155" indent="0">
              <a:buNone/>
              <a:defRPr sz="1511" b="1"/>
            </a:lvl7pPr>
            <a:lvl8pPr marL="3021848" indent="0">
              <a:buNone/>
              <a:defRPr sz="1511" b="1"/>
            </a:lvl8pPr>
            <a:lvl9pPr marL="3453542" indent="0">
              <a:buNone/>
              <a:defRPr sz="1511"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39572" y="2521306"/>
            <a:ext cx="5226889" cy="3330221"/>
          </a:xfrm>
        </p:spPr>
        <p:txBody>
          <a:bodyPr>
            <a:normAutofit/>
          </a:bodyPr>
          <a:lstStyle>
            <a:lvl1pPr>
              <a:defRPr sz="1889"/>
            </a:lvl1pPr>
            <a:lvl2pPr>
              <a:defRPr sz="1700"/>
            </a:lvl2pPr>
            <a:lvl3pPr>
              <a:defRPr sz="1511"/>
            </a:lvl3pPr>
            <a:lvl4pPr>
              <a:defRPr sz="1322"/>
            </a:lvl4pPr>
            <a:lvl5pPr>
              <a:defRPr sz="132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5831443" y="1656856"/>
            <a:ext cx="5254088" cy="778902"/>
          </a:xfrm>
        </p:spPr>
        <p:txBody>
          <a:bodyPr anchor="b"/>
          <a:lstStyle>
            <a:lvl1pPr marL="0" indent="0">
              <a:buNone/>
              <a:defRPr sz="2267" b="0" i="0"/>
            </a:lvl1pPr>
            <a:lvl2pPr marL="431693" indent="0">
              <a:buNone/>
              <a:defRPr sz="1889" b="1"/>
            </a:lvl2pPr>
            <a:lvl3pPr marL="863385" indent="0">
              <a:buNone/>
              <a:defRPr sz="1700" b="1"/>
            </a:lvl3pPr>
            <a:lvl4pPr marL="1295078" indent="0">
              <a:buNone/>
              <a:defRPr sz="1511" b="1"/>
            </a:lvl4pPr>
            <a:lvl5pPr marL="1726770" indent="0">
              <a:buNone/>
              <a:defRPr sz="1511" b="1"/>
            </a:lvl5pPr>
            <a:lvl6pPr marL="2158463" indent="0">
              <a:buNone/>
              <a:defRPr sz="1511" b="1"/>
            </a:lvl6pPr>
            <a:lvl7pPr marL="2590155" indent="0">
              <a:buNone/>
              <a:defRPr sz="1511" b="1"/>
            </a:lvl7pPr>
            <a:lvl8pPr marL="3021848" indent="0">
              <a:buNone/>
              <a:defRPr sz="1511" b="1"/>
            </a:lvl8pPr>
            <a:lvl9pPr marL="3453542" indent="0">
              <a:buNone/>
              <a:defRPr sz="1511"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5831443" y="2521306"/>
            <a:ext cx="5254088" cy="3330221"/>
          </a:xfrm>
        </p:spPr>
        <p:txBody>
          <a:bodyPr>
            <a:normAutofit/>
          </a:bodyPr>
          <a:lstStyle>
            <a:lvl1pPr>
              <a:defRPr sz="1889"/>
            </a:lvl1pPr>
            <a:lvl2pPr>
              <a:defRPr sz="1700"/>
            </a:lvl2pPr>
            <a:lvl3pPr>
              <a:defRPr sz="1511"/>
            </a:lvl3pPr>
            <a:lvl4pPr>
              <a:defRPr sz="1322"/>
            </a:lvl4pPr>
            <a:lvl5pPr>
              <a:defRPr sz="132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DC7D39C6-36D5-43D0-AB63-043F11EDE65A}" type="datetime1">
              <a:rPr lang="en-US" smtClean="0"/>
              <a:t>6/12/2025</a:t>
            </a:fld>
            <a:endParaRPr lang="en-US" dirty="0"/>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963109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757177" y="1"/>
            <a:ext cx="5762827" cy="6479997"/>
          </a:xfrm>
          <a:prstGeom prst="rect">
            <a:avLst/>
          </a:prstGeom>
        </p:spPr>
      </p:pic>
      <p:sp>
        <p:nvSpPr>
          <p:cNvPr id="17" name="bg object 17"/>
          <p:cNvSpPr/>
          <p:nvPr/>
        </p:nvSpPr>
        <p:spPr>
          <a:xfrm>
            <a:off x="10577760" y="6127988"/>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799"/>
          </a:p>
        </p:txBody>
      </p:sp>
      <p:sp>
        <p:nvSpPr>
          <p:cNvPr id="18" name="bg object 18"/>
          <p:cNvSpPr/>
          <p:nvPr/>
        </p:nvSpPr>
        <p:spPr>
          <a:xfrm>
            <a:off x="8754361" y="172195"/>
            <a:ext cx="2766060" cy="2766060"/>
          </a:xfrm>
          <a:custGeom>
            <a:avLst/>
            <a:gdLst/>
            <a:ahLst/>
            <a:cxnLst/>
            <a:rect l="l" t="t" r="r" b="b"/>
            <a:pathLst>
              <a:path w="2766059" h="2766060">
                <a:moveTo>
                  <a:pt x="2765645" y="0"/>
                </a:moveTo>
                <a:lnTo>
                  <a:pt x="0" y="2765645"/>
                </a:lnTo>
                <a:lnTo>
                  <a:pt x="1491615" y="2765645"/>
                </a:lnTo>
                <a:lnTo>
                  <a:pt x="2765645" y="1491618"/>
                </a:lnTo>
                <a:lnTo>
                  <a:pt x="2765645" y="0"/>
                </a:lnTo>
                <a:close/>
              </a:path>
            </a:pathLst>
          </a:custGeom>
          <a:solidFill>
            <a:srgbClr val="6AA948">
              <a:alpha val="6999"/>
            </a:srgbClr>
          </a:solidFill>
        </p:spPr>
        <p:txBody>
          <a:bodyPr wrap="square" lIns="0" tIns="0" rIns="0" bIns="0" rtlCol="0"/>
          <a:lstStyle/>
          <a:p>
            <a:endParaRPr sz="1799"/>
          </a:p>
        </p:txBody>
      </p:sp>
      <p:sp>
        <p:nvSpPr>
          <p:cNvPr id="19" name="bg object 19"/>
          <p:cNvSpPr/>
          <p:nvPr/>
        </p:nvSpPr>
        <p:spPr>
          <a:xfrm>
            <a:off x="9733282" y="2042861"/>
            <a:ext cx="1786889" cy="1786889"/>
          </a:xfrm>
          <a:custGeom>
            <a:avLst/>
            <a:gdLst/>
            <a:ahLst/>
            <a:cxnLst/>
            <a:rect l="l" t="t" r="r" b="b"/>
            <a:pathLst>
              <a:path w="1786890" h="1786889">
                <a:moveTo>
                  <a:pt x="1786723" y="0"/>
                </a:moveTo>
                <a:lnTo>
                  <a:pt x="0" y="1786723"/>
                </a:lnTo>
                <a:lnTo>
                  <a:pt x="696823" y="1786723"/>
                </a:lnTo>
                <a:lnTo>
                  <a:pt x="1786723" y="696823"/>
                </a:lnTo>
                <a:lnTo>
                  <a:pt x="1786723" y="0"/>
                </a:lnTo>
                <a:close/>
              </a:path>
            </a:pathLst>
          </a:custGeom>
          <a:solidFill>
            <a:srgbClr val="6AA948">
              <a:alpha val="21000"/>
            </a:srgbClr>
          </a:solidFill>
        </p:spPr>
        <p:txBody>
          <a:bodyPr wrap="square" lIns="0" tIns="0" rIns="0" bIns="0" rtlCol="0"/>
          <a:lstStyle/>
          <a:p>
            <a:endParaRPr sz="1799"/>
          </a:p>
        </p:txBody>
      </p:sp>
      <p:sp>
        <p:nvSpPr>
          <p:cNvPr id="20" name="bg object 20"/>
          <p:cNvSpPr/>
          <p:nvPr/>
        </p:nvSpPr>
        <p:spPr>
          <a:xfrm>
            <a:off x="10042955" y="6032497"/>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799"/>
          </a:p>
        </p:txBody>
      </p:sp>
      <p:sp>
        <p:nvSpPr>
          <p:cNvPr id="2" name="Holder 2"/>
          <p:cNvSpPr>
            <a:spLocks noGrp="1"/>
          </p:cNvSpPr>
          <p:nvPr>
            <p:ph type="title"/>
          </p:nvPr>
        </p:nvSpPr>
        <p:spPr>
          <a:xfrm>
            <a:off x="440984" y="2270573"/>
            <a:ext cx="4724400" cy="492455"/>
          </a:xfrm>
        </p:spPr>
        <p:txBody>
          <a:bodyPr lIns="0" tIns="0" rIns="0" bIns="0"/>
          <a:lstStyle>
            <a:lvl1pPr>
              <a:defRPr sz="3198" b="1" i="0">
                <a:solidFill>
                  <a:srgbClr val="6AA94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11B5ADD-C0E1-4E89-BD9F-7FD323765EB4}" type="datetime1">
              <a:rPr lang="lv-LV" smtClean="0"/>
              <a:t>12.06.2025</a:t>
            </a:fld>
            <a:endParaRPr lang="en-US"/>
          </a:p>
        </p:txBody>
      </p:sp>
      <p:sp>
        <p:nvSpPr>
          <p:cNvPr id="6" name="Holder 6"/>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1588611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33371" y="345780"/>
            <a:ext cx="10293606" cy="1253148"/>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19F6ECE2-A2B6-4540-B2BD-B6AB297D741E}" type="datetime1">
              <a:rPr lang="en-US" smtClean="0"/>
              <a:t>6/12/2025</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dirty="0"/>
          </a:p>
        </p:txBody>
      </p:sp>
      <p:sp>
        <p:nvSpPr>
          <p:cNvPr id="7" name="Picture Placeholder 23">
            <a:extLst>
              <a:ext uri="{FF2B5EF4-FFF2-40B4-BE49-F238E27FC236}">
                <a16:creationId xmlns:a16="http://schemas.microsoft.com/office/drawing/2014/main" id="{A342208A-7F52-4C16-BF8A-A70CD85DC168}"/>
              </a:ext>
            </a:extLst>
          </p:cNvPr>
          <p:cNvSpPr>
            <a:spLocks noGrp="1"/>
          </p:cNvSpPr>
          <p:nvPr>
            <p:ph type="pic" sz="quarter" idx="13"/>
          </p:nvPr>
        </p:nvSpPr>
        <p:spPr>
          <a:xfrm>
            <a:off x="448023" y="2513826"/>
            <a:ext cx="2479443" cy="1702960"/>
          </a:xfrm>
        </p:spPr>
        <p:txBody>
          <a:bodyPr/>
          <a:lstStyle>
            <a:lvl1pPr marL="0" indent="0">
              <a:buNone/>
              <a:defRPr/>
            </a:lvl1pPr>
          </a:lstStyle>
          <a:p>
            <a:endParaRPr lang="en-US"/>
          </a:p>
        </p:txBody>
      </p:sp>
      <p:sp>
        <p:nvSpPr>
          <p:cNvPr id="8" name="Text Placeholder 28">
            <a:extLst>
              <a:ext uri="{FF2B5EF4-FFF2-40B4-BE49-F238E27FC236}">
                <a16:creationId xmlns:a16="http://schemas.microsoft.com/office/drawing/2014/main" id="{59209785-A2FF-4005-B08B-066B494ED52D}"/>
              </a:ext>
            </a:extLst>
          </p:cNvPr>
          <p:cNvSpPr>
            <a:spLocks noGrp="1"/>
          </p:cNvSpPr>
          <p:nvPr>
            <p:ph type="body" sz="quarter" idx="17" hasCustomPrompt="1"/>
          </p:nvPr>
        </p:nvSpPr>
        <p:spPr>
          <a:xfrm>
            <a:off x="439023" y="4489823"/>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9" name="Text Placeholder 28">
            <a:extLst>
              <a:ext uri="{FF2B5EF4-FFF2-40B4-BE49-F238E27FC236}">
                <a16:creationId xmlns:a16="http://schemas.microsoft.com/office/drawing/2014/main" id="{093D08DD-AE30-4184-B3A7-CBAB807C6672}"/>
              </a:ext>
            </a:extLst>
          </p:cNvPr>
          <p:cNvSpPr>
            <a:spLocks noGrp="1"/>
          </p:cNvSpPr>
          <p:nvPr>
            <p:ph type="body" sz="quarter" idx="18" hasCustomPrompt="1"/>
          </p:nvPr>
        </p:nvSpPr>
        <p:spPr>
          <a:xfrm>
            <a:off x="439023" y="4862591"/>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
        <p:nvSpPr>
          <p:cNvPr id="10" name="Picture Placeholder 23">
            <a:extLst>
              <a:ext uri="{FF2B5EF4-FFF2-40B4-BE49-F238E27FC236}">
                <a16:creationId xmlns:a16="http://schemas.microsoft.com/office/drawing/2014/main" id="{CA1F7BAF-57A3-4F79-B170-D95EF5934706}"/>
              </a:ext>
            </a:extLst>
          </p:cNvPr>
          <p:cNvSpPr>
            <a:spLocks noGrp="1"/>
          </p:cNvSpPr>
          <p:nvPr>
            <p:ph type="pic" sz="quarter" idx="14"/>
          </p:nvPr>
        </p:nvSpPr>
        <p:spPr>
          <a:xfrm>
            <a:off x="3166820" y="2513826"/>
            <a:ext cx="2479443" cy="1702960"/>
          </a:xfrm>
        </p:spPr>
        <p:txBody>
          <a:bodyPr/>
          <a:lstStyle>
            <a:lvl1pPr marL="0" indent="0">
              <a:buNone/>
              <a:defRPr/>
            </a:lvl1pPr>
          </a:lstStyle>
          <a:p>
            <a:endParaRPr lang="en-US"/>
          </a:p>
        </p:txBody>
      </p:sp>
      <p:sp>
        <p:nvSpPr>
          <p:cNvPr id="11" name="Text Placeholder 28">
            <a:extLst>
              <a:ext uri="{FF2B5EF4-FFF2-40B4-BE49-F238E27FC236}">
                <a16:creationId xmlns:a16="http://schemas.microsoft.com/office/drawing/2014/main" id="{0E272F39-6650-4251-818A-CAF1034A261C}"/>
              </a:ext>
            </a:extLst>
          </p:cNvPr>
          <p:cNvSpPr>
            <a:spLocks noGrp="1"/>
          </p:cNvSpPr>
          <p:nvPr>
            <p:ph type="body" sz="quarter" idx="19" hasCustomPrompt="1"/>
          </p:nvPr>
        </p:nvSpPr>
        <p:spPr>
          <a:xfrm>
            <a:off x="3157796" y="4489823"/>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12" name="Text Placeholder 28">
            <a:extLst>
              <a:ext uri="{FF2B5EF4-FFF2-40B4-BE49-F238E27FC236}">
                <a16:creationId xmlns:a16="http://schemas.microsoft.com/office/drawing/2014/main" id="{F2E24AEA-7B80-4897-A646-36D3F07A3E6B}"/>
              </a:ext>
            </a:extLst>
          </p:cNvPr>
          <p:cNvSpPr>
            <a:spLocks noGrp="1"/>
          </p:cNvSpPr>
          <p:nvPr>
            <p:ph type="body" sz="quarter" idx="20" hasCustomPrompt="1"/>
          </p:nvPr>
        </p:nvSpPr>
        <p:spPr>
          <a:xfrm>
            <a:off x="3157796" y="4862591"/>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
        <p:nvSpPr>
          <p:cNvPr id="13" name="Picture Placeholder 23">
            <a:extLst>
              <a:ext uri="{FF2B5EF4-FFF2-40B4-BE49-F238E27FC236}">
                <a16:creationId xmlns:a16="http://schemas.microsoft.com/office/drawing/2014/main" id="{2A98750D-61F1-4F11-81A7-783F04218E6E}"/>
              </a:ext>
            </a:extLst>
          </p:cNvPr>
          <p:cNvSpPr>
            <a:spLocks noGrp="1"/>
          </p:cNvSpPr>
          <p:nvPr>
            <p:ph type="pic" sz="quarter" idx="15"/>
          </p:nvPr>
        </p:nvSpPr>
        <p:spPr>
          <a:xfrm>
            <a:off x="5883238" y="2513826"/>
            <a:ext cx="2479443" cy="1702960"/>
          </a:xfrm>
        </p:spPr>
        <p:txBody>
          <a:bodyPr/>
          <a:lstStyle>
            <a:lvl1pPr marL="0" indent="0">
              <a:buNone/>
              <a:defRPr/>
            </a:lvl1pPr>
          </a:lstStyle>
          <a:p>
            <a:endParaRPr lang="en-US"/>
          </a:p>
        </p:txBody>
      </p:sp>
      <p:sp>
        <p:nvSpPr>
          <p:cNvPr id="14" name="Text Placeholder 28">
            <a:extLst>
              <a:ext uri="{FF2B5EF4-FFF2-40B4-BE49-F238E27FC236}">
                <a16:creationId xmlns:a16="http://schemas.microsoft.com/office/drawing/2014/main" id="{EE32408B-5DEA-4E1C-A16B-9931CE46D471}"/>
              </a:ext>
            </a:extLst>
          </p:cNvPr>
          <p:cNvSpPr>
            <a:spLocks noGrp="1"/>
          </p:cNvSpPr>
          <p:nvPr>
            <p:ph type="body" sz="quarter" idx="21" hasCustomPrompt="1"/>
          </p:nvPr>
        </p:nvSpPr>
        <p:spPr>
          <a:xfrm>
            <a:off x="5890838" y="4489823"/>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15" name="Text Placeholder 28">
            <a:extLst>
              <a:ext uri="{FF2B5EF4-FFF2-40B4-BE49-F238E27FC236}">
                <a16:creationId xmlns:a16="http://schemas.microsoft.com/office/drawing/2014/main" id="{0917A361-2187-4AB6-A1E4-6B0E4E6650E8}"/>
              </a:ext>
            </a:extLst>
          </p:cNvPr>
          <p:cNvSpPr>
            <a:spLocks noGrp="1"/>
          </p:cNvSpPr>
          <p:nvPr>
            <p:ph type="body" sz="quarter" idx="22" hasCustomPrompt="1"/>
          </p:nvPr>
        </p:nvSpPr>
        <p:spPr>
          <a:xfrm>
            <a:off x="5890838" y="4862591"/>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
        <p:nvSpPr>
          <p:cNvPr id="16" name="Picture Placeholder 23">
            <a:extLst>
              <a:ext uri="{FF2B5EF4-FFF2-40B4-BE49-F238E27FC236}">
                <a16:creationId xmlns:a16="http://schemas.microsoft.com/office/drawing/2014/main" id="{11DA2664-78E4-4126-9534-E718C9E877F6}"/>
              </a:ext>
            </a:extLst>
          </p:cNvPr>
          <p:cNvSpPr>
            <a:spLocks noGrp="1"/>
          </p:cNvSpPr>
          <p:nvPr>
            <p:ph type="pic" sz="quarter" idx="16"/>
          </p:nvPr>
        </p:nvSpPr>
        <p:spPr>
          <a:xfrm>
            <a:off x="8610257" y="2487735"/>
            <a:ext cx="2479443" cy="1702960"/>
          </a:xfrm>
        </p:spPr>
        <p:txBody>
          <a:bodyPr/>
          <a:lstStyle>
            <a:lvl1pPr marL="0" indent="0">
              <a:buNone/>
              <a:defRPr/>
            </a:lvl1pPr>
          </a:lstStyle>
          <a:p>
            <a:endParaRPr lang="en-US"/>
          </a:p>
        </p:txBody>
      </p:sp>
      <p:sp>
        <p:nvSpPr>
          <p:cNvPr id="17" name="Text Placeholder 28">
            <a:extLst>
              <a:ext uri="{FF2B5EF4-FFF2-40B4-BE49-F238E27FC236}">
                <a16:creationId xmlns:a16="http://schemas.microsoft.com/office/drawing/2014/main" id="{FD4B7AF1-C573-42D5-A6AC-9CDE36C2B579}"/>
              </a:ext>
            </a:extLst>
          </p:cNvPr>
          <p:cNvSpPr>
            <a:spLocks noGrp="1"/>
          </p:cNvSpPr>
          <p:nvPr>
            <p:ph type="body" sz="quarter" idx="23" hasCustomPrompt="1"/>
          </p:nvPr>
        </p:nvSpPr>
        <p:spPr>
          <a:xfrm>
            <a:off x="8610257" y="4489823"/>
            <a:ext cx="2479443" cy="328670"/>
          </a:xfrm>
        </p:spPr>
        <p:txBody>
          <a:bodyPr lIns="0" tIns="0" rIns="0" bIns="0">
            <a:noAutofit/>
          </a:bodyPr>
          <a:lstStyle>
            <a:lvl1pPr marL="0" indent="0" algn="ctr">
              <a:lnSpc>
                <a:spcPct val="100000"/>
              </a:lnSpc>
              <a:spcBef>
                <a:spcPts val="0"/>
              </a:spcBef>
              <a:buNone/>
              <a:defRPr sz="1889" spc="0" baseline="0">
                <a:solidFill>
                  <a:schemeClr val="tx1"/>
                </a:solidFill>
              </a:defRPr>
            </a:lvl1pPr>
          </a:lstStyle>
          <a:p>
            <a:pPr lvl="0"/>
            <a:r>
              <a:rPr lang="en-US" dirty="0"/>
              <a:t>Name</a:t>
            </a:r>
          </a:p>
        </p:txBody>
      </p:sp>
      <p:sp>
        <p:nvSpPr>
          <p:cNvPr id="18" name="Text Placeholder 28">
            <a:extLst>
              <a:ext uri="{FF2B5EF4-FFF2-40B4-BE49-F238E27FC236}">
                <a16:creationId xmlns:a16="http://schemas.microsoft.com/office/drawing/2014/main" id="{60E2206A-3CD1-417B-82DB-28AC9CB2FC81}"/>
              </a:ext>
            </a:extLst>
          </p:cNvPr>
          <p:cNvSpPr>
            <a:spLocks noGrp="1"/>
          </p:cNvSpPr>
          <p:nvPr>
            <p:ph type="body" sz="quarter" idx="24" hasCustomPrompt="1"/>
          </p:nvPr>
        </p:nvSpPr>
        <p:spPr>
          <a:xfrm>
            <a:off x="8610257" y="4862591"/>
            <a:ext cx="2479443" cy="328670"/>
          </a:xfrm>
        </p:spPr>
        <p:txBody>
          <a:bodyPr lIns="0" tIns="0" rIns="0" bIns="0">
            <a:noAutofit/>
          </a:bodyPr>
          <a:lstStyle>
            <a:lvl1pPr marL="0" indent="0" algn="ctr">
              <a:lnSpc>
                <a:spcPct val="100000"/>
              </a:lnSpc>
              <a:spcBef>
                <a:spcPts val="0"/>
              </a:spcBef>
              <a:buNone/>
              <a:defRPr sz="1511" b="0" spc="0" baseline="0">
                <a:solidFill>
                  <a:schemeClr val="tx1"/>
                </a:solidFill>
              </a:defRPr>
            </a:lvl1pPr>
          </a:lstStyle>
          <a:p>
            <a:pPr lvl="0"/>
            <a:r>
              <a:rPr lang="en-US" dirty="0"/>
              <a:t>Title</a:t>
            </a:r>
          </a:p>
        </p:txBody>
      </p:sp>
    </p:spTree>
    <p:extLst>
      <p:ext uri="{BB962C8B-B14F-4D97-AF65-F5344CB8AC3E}">
        <p14:creationId xmlns:p14="http://schemas.microsoft.com/office/powerpoint/2010/main" val="3012554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29"/>
        <p:cNvGrpSpPr/>
        <p:nvPr/>
      </p:nvGrpSpPr>
      <p:grpSpPr>
        <a:xfrm>
          <a:off x="0" y="0"/>
          <a:ext cx="0" cy="0"/>
          <a:chOff x="0" y="0"/>
          <a:chExt cx="0" cy="0"/>
        </a:xfrm>
      </p:grpSpPr>
      <p:sp>
        <p:nvSpPr>
          <p:cNvPr id="30" name="Google Shape;30;p6"/>
          <p:cNvSpPr/>
          <p:nvPr/>
        </p:nvSpPr>
        <p:spPr>
          <a:xfrm>
            <a:off x="5759450" y="0"/>
            <a:ext cx="5759450" cy="6483350"/>
          </a:xfrm>
          <a:prstGeom prst="rect">
            <a:avLst/>
          </a:prstGeom>
          <a:solidFill>
            <a:schemeClr val="lt2"/>
          </a:solidFill>
          <a:ln>
            <a:noFill/>
          </a:ln>
        </p:spPr>
        <p:txBody>
          <a:bodyPr spcFirstLastPara="1" wrap="square" lIns="115170" tIns="115170" rIns="115170" bIns="115170" anchor="ctr" anchorCtr="0">
            <a:noAutofit/>
          </a:bodyPr>
          <a:lstStyle/>
          <a:p>
            <a:pPr marL="0" lvl="0" indent="0" algn="l" rtl="0">
              <a:spcBef>
                <a:spcPts val="0"/>
              </a:spcBef>
              <a:spcAft>
                <a:spcPts val="0"/>
              </a:spcAft>
              <a:buNone/>
            </a:pPr>
            <a:endParaRPr sz="2268"/>
          </a:p>
        </p:txBody>
      </p:sp>
      <p:sp>
        <p:nvSpPr>
          <p:cNvPr id="31" name="Google Shape;31;p6"/>
          <p:cNvSpPr txBox="1">
            <a:spLocks noGrp="1"/>
          </p:cNvSpPr>
          <p:nvPr>
            <p:ph type="title"/>
          </p:nvPr>
        </p:nvSpPr>
        <p:spPr>
          <a:xfrm>
            <a:off x="574055" y="1999443"/>
            <a:ext cx="4564100" cy="422013"/>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2" name="Google Shape;32;p6"/>
          <p:cNvSpPr txBox="1">
            <a:spLocks noGrp="1"/>
          </p:cNvSpPr>
          <p:nvPr>
            <p:ph type="body" idx="1"/>
          </p:nvPr>
        </p:nvSpPr>
        <p:spPr>
          <a:xfrm>
            <a:off x="574055" y="2696402"/>
            <a:ext cx="4564100" cy="1787506"/>
          </a:xfrm>
          <a:prstGeom prst="rect">
            <a:avLst/>
          </a:prstGeom>
        </p:spPr>
        <p:txBody>
          <a:bodyPr spcFirstLastPara="1" wrap="square" lIns="0" tIns="0" rIns="0" bIns="0" anchor="t" anchorCtr="0">
            <a:noAutofit/>
          </a:bodyPr>
          <a:lstStyle>
            <a:lvl1pPr marL="575936" lvl="0" indent="-447950" rtl="0">
              <a:spcBef>
                <a:spcPts val="0"/>
              </a:spcBef>
              <a:spcAft>
                <a:spcPts val="0"/>
              </a:spcAft>
              <a:buSzPts val="2000"/>
              <a:buChar char="▫"/>
              <a:defRPr/>
            </a:lvl1pPr>
            <a:lvl2pPr marL="1151872" lvl="1" indent="-447950" rtl="0">
              <a:spcBef>
                <a:spcPts val="756"/>
              </a:spcBef>
              <a:spcAft>
                <a:spcPts val="0"/>
              </a:spcAft>
              <a:buSzPts val="2000"/>
              <a:buChar char="▪"/>
              <a:defRPr/>
            </a:lvl2pPr>
            <a:lvl3pPr marL="1727807" lvl="2" indent="-447950" rtl="0">
              <a:spcBef>
                <a:spcPts val="756"/>
              </a:spcBef>
              <a:spcAft>
                <a:spcPts val="0"/>
              </a:spcAft>
              <a:buSzPts val="2000"/>
              <a:buChar char="▫"/>
              <a:defRPr/>
            </a:lvl3pPr>
            <a:lvl4pPr marL="2303743" lvl="3" indent="-447950" rtl="0">
              <a:spcBef>
                <a:spcPts val="756"/>
              </a:spcBef>
              <a:spcAft>
                <a:spcPts val="0"/>
              </a:spcAft>
              <a:buSzPts val="2000"/>
              <a:buChar char="●"/>
              <a:defRPr/>
            </a:lvl4pPr>
            <a:lvl5pPr marL="2879679" lvl="4" indent="-447950" rtl="0">
              <a:spcBef>
                <a:spcPts val="756"/>
              </a:spcBef>
              <a:spcAft>
                <a:spcPts val="0"/>
              </a:spcAft>
              <a:buSzPts val="2000"/>
              <a:buChar char="○"/>
              <a:defRPr/>
            </a:lvl5pPr>
            <a:lvl6pPr marL="3455615" lvl="5" indent="-447950" rtl="0">
              <a:spcBef>
                <a:spcPts val="756"/>
              </a:spcBef>
              <a:spcAft>
                <a:spcPts val="0"/>
              </a:spcAft>
              <a:buSzPts val="2000"/>
              <a:buChar char="■"/>
              <a:defRPr/>
            </a:lvl6pPr>
            <a:lvl7pPr marL="4031549" lvl="6" indent="-447950" rtl="0">
              <a:spcBef>
                <a:spcPts val="756"/>
              </a:spcBef>
              <a:spcAft>
                <a:spcPts val="0"/>
              </a:spcAft>
              <a:buSzPts val="2000"/>
              <a:buChar char="●"/>
              <a:defRPr/>
            </a:lvl7pPr>
            <a:lvl8pPr marL="4607485" lvl="7" indent="-447950" rtl="0">
              <a:spcBef>
                <a:spcPts val="756"/>
              </a:spcBef>
              <a:spcAft>
                <a:spcPts val="0"/>
              </a:spcAft>
              <a:buSzPts val="2000"/>
              <a:buChar char="○"/>
              <a:defRPr/>
            </a:lvl8pPr>
            <a:lvl9pPr marL="5183421" lvl="8" indent="-447950" rtl="0">
              <a:spcBef>
                <a:spcPts val="756"/>
              </a:spcBef>
              <a:spcAft>
                <a:spcPts val="756"/>
              </a:spcAft>
              <a:buSzPts val="2000"/>
              <a:buChar char="■"/>
              <a:defRPr/>
            </a:lvl9pPr>
          </a:lstStyle>
          <a:p>
            <a:endParaRPr/>
          </a:p>
        </p:txBody>
      </p:sp>
      <p:sp>
        <p:nvSpPr>
          <p:cNvPr id="33" name="Google Shape;33;p6"/>
          <p:cNvSpPr txBox="1">
            <a:spLocks noGrp="1"/>
          </p:cNvSpPr>
          <p:nvPr>
            <p:ph type="sldNum" idx="12"/>
          </p:nvPr>
        </p:nvSpPr>
        <p:spPr>
          <a:xfrm>
            <a:off x="10944845" y="5908880"/>
            <a:ext cx="574055" cy="574407"/>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9713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33371" y="345179"/>
            <a:ext cx="10652159" cy="125314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39572" y="1656856"/>
            <a:ext cx="5226889" cy="778902"/>
          </a:xfrm>
        </p:spPr>
        <p:txBody>
          <a:bodyPr anchor="b"/>
          <a:lstStyle>
            <a:lvl1pPr marL="0" indent="0">
              <a:buNone/>
              <a:defRPr sz="2268" b="0" i="0"/>
            </a:lvl1pPr>
            <a:lvl2pPr marL="431952" indent="0">
              <a:buNone/>
              <a:defRPr sz="1890" b="1"/>
            </a:lvl2pPr>
            <a:lvl3pPr marL="863903" indent="0">
              <a:buNone/>
              <a:defRPr sz="1701" b="1"/>
            </a:lvl3pPr>
            <a:lvl4pPr marL="1295856" indent="0">
              <a:buNone/>
              <a:defRPr sz="1512" b="1"/>
            </a:lvl4pPr>
            <a:lvl5pPr marL="1727807" indent="0">
              <a:buNone/>
              <a:defRPr sz="1512" b="1"/>
            </a:lvl5pPr>
            <a:lvl6pPr marL="2159759" indent="0">
              <a:buNone/>
              <a:defRPr sz="1512" b="1"/>
            </a:lvl6pPr>
            <a:lvl7pPr marL="2591710" indent="0">
              <a:buNone/>
              <a:defRPr sz="1512" b="1"/>
            </a:lvl7pPr>
            <a:lvl8pPr marL="3023662" indent="0">
              <a:buNone/>
              <a:defRPr sz="1512" b="1"/>
            </a:lvl8pPr>
            <a:lvl9pPr marL="3455615" indent="0">
              <a:buNone/>
              <a:defRPr sz="1512"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39572" y="2521304"/>
            <a:ext cx="5226889" cy="3330221"/>
          </a:xfrm>
        </p:spPr>
        <p:txBody>
          <a:bodyPr>
            <a:normAutofit/>
          </a:bodyPr>
          <a:lstStyle>
            <a:lvl1pPr>
              <a:defRPr sz="1890"/>
            </a:lvl1pPr>
            <a:lvl2pPr>
              <a:defRPr sz="1701"/>
            </a:lvl2pPr>
            <a:lvl3pPr>
              <a:defRPr sz="1512"/>
            </a:lvl3pPr>
            <a:lvl4pPr>
              <a:defRPr sz="1323"/>
            </a:lvl4pPr>
            <a:lvl5pPr>
              <a:defRPr sz="132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5831443" y="1656856"/>
            <a:ext cx="5254088" cy="778902"/>
          </a:xfrm>
        </p:spPr>
        <p:txBody>
          <a:bodyPr anchor="b"/>
          <a:lstStyle>
            <a:lvl1pPr marL="0" indent="0">
              <a:buNone/>
              <a:defRPr sz="2268" b="0" i="0"/>
            </a:lvl1pPr>
            <a:lvl2pPr marL="431952" indent="0">
              <a:buNone/>
              <a:defRPr sz="1890" b="1"/>
            </a:lvl2pPr>
            <a:lvl3pPr marL="863903" indent="0">
              <a:buNone/>
              <a:defRPr sz="1701" b="1"/>
            </a:lvl3pPr>
            <a:lvl4pPr marL="1295856" indent="0">
              <a:buNone/>
              <a:defRPr sz="1512" b="1"/>
            </a:lvl4pPr>
            <a:lvl5pPr marL="1727807" indent="0">
              <a:buNone/>
              <a:defRPr sz="1512" b="1"/>
            </a:lvl5pPr>
            <a:lvl6pPr marL="2159759" indent="0">
              <a:buNone/>
              <a:defRPr sz="1512" b="1"/>
            </a:lvl6pPr>
            <a:lvl7pPr marL="2591710" indent="0">
              <a:buNone/>
              <a:defRPr sz="1512" b="1"/>
            </a:lvl7pPr>
            <a:lvl8pPr marL="3023662" indent="0">
              <a:buNone/>
              <a:defRPr sz="1512" b="1"/>
            </a:lvl8pPr>
            <a:lvl9pPr marL="3455615" indent="0">
              <a:buNone/>
              <a:defRPr sz="1512"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5831443" y="2521304"/>
            <a:ext cx="5254088" cy="3330221"/>
          </a:xfrm>
        </p:spPr>
        <p:txBody>
          <a:bodyPr>
            <a:normAutofit/>
          </a:bodyPr>
          <a:lstStyle>
            <a:lvl1pPr>
              <a:defRPr sz="1890"/>
            </a:lvl1pPr>
            <a:lvl2pPr>
              <a:defRPr sz="1701"/>
            </a:lvl2pPr>
            <a:lvl3pPr>
              <a:defRPr sz="1512"/>
            </a:lvl3pPr>
            <a:lvl4pPr>
              <a:defRPr sz="1323"/>
            </a:lvl4pPr>
            <a:lvl5pPr>
              <a:defRPr sz="132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121345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33370" y="345780"/>
            <a:ext cx="10293606" cy="1253148"/>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dirty="0"/>
          </a:p>
        </p:txBody>
      </p:sp>
      <p:sp>
        <p:nvSpPr>
          <p:cNvPr id="7" name="Picture Placeholder 23">
            <a:extLst>
              <a:ext uri="{FF2B5EF4-FFF2-40B4-BE49-F238E27FC236}">
                <a16:creationId xmlns:a16="http://schemas.microsoft.com/office/drawing/2014/main" id="{A342208A-7F52-4C16-BF8A-A70CD85DC168}"/>
              </a:ext>
            </a:extLst>
          </p:cNvPr>
          <p:cNvSpPr>
            <a:spLocks noGrp="1"/>
          </p:cNvSpPr>
          <p:nvPr>
            <p:ph type="pic" sz="quarter" idx="13"/>
          </p:nvPr>
        </p:nvSpPr>
        <p:spPr>
          <a:xfrm>
            <a:off x="448023" y="2513826"/>
            <a:ext cx="2479443" cy="1702960"/>
          </a:xfrm>
        </p:spPr>
        <p:txBody>
          <a:bodyPr/>
          <a:lstStyle>
            <a:lvl1pPr marL="0" indent="0">
              <a:buNone/>
              <a:defRPr/>
            </a:lvl1pPr>
          </a:lstStyle>
          <a:p>
            <a:endParaRPr lang="en-US"/>
          </a:p>
        </p:txBody>
      </p:sp>
      <p:sp>
        <p:nvSpPr>
          <p:cNvPr id="8" name="Text Placeholder 28">
            <a:extLst>
              <a:ext uri="{FF2B5EF4-FFF2-40B4-BE49-F238E27FC236}">
                <a16:creationId xmlns:a16="http://schemas.microsoft.com/office/drawing/2014/main" id="{59209785-A2FF-4005-B08B-066B494ED52D}"/>
              </a:ext>
            </a:extLst>
          </p:cNvPr>
          <p:cNvSpPr>
            <a:spLocks noGrp="1"/>
          </p:cNvSpPr>
          <p:nvPr>
            <p:ph type="body" sz="quarter" idx="17" hasCustomPrompt="1"/>
          </p:nvPr>
        </p:nvSpPr>
        <p:spPr>
          <a:xfrm>
            <a:off x="439023" y="4489823"/>
            <a:ext cx="2479443" cy="328670"/>
          </a:xfrm>
        </p:spPr>
        <p:txBody>
          <a:bodyPr lIns="0" tIns="0" rIns="0" bIns="0">
            <a:noAutofit/>
          </a:bodyPr>
          <a:lstStyle>
            <a:lvl1pPr marL="0" indent="0" algn="ctr">
              <a:lnSpc>
                <a:spcPct val="100000"/>
              </a:lnSpc>
              <a:spcBef>
                <a:spcPts val="0"/>
              </a:spcBef>
              <a:buNone/>
              <a:defRPr sz="1890" spc="0" baseline="0">
                <a:solidFill>
                  <a:schemeClr val="tx1"/>
                </a:solidFill>
              </a:defRPr>
            </a:lvl1pPr>
          </a:lstStyle>
          <a:p>
            <a:pPr lvl="0"/>
            <a:r>
              <a:rPr lang="en-US" dirty="0"/>
              <a:t>Name</a:t>
            </a:r>
          </a:p>
        </p:txBody>
      </p:sp>
      <p:sp>
        <p:nvSpPr>
          <p:cNvPr id="9" name="Text Placeholder 28">
            <a:extLst>
              <a:ext uri="{FF2B5EF4-FFF2-40B4-BE49-F238E27FC236}">
                <a16:creationId xmlns:a16="http://schemas.microsoft.com/office/drawing/2014/main" id="{093D08DD-AE30-4184-B3A7-CBAB807C6672}"/>
              </a:ext>
            </a:extLst>
          </p:cNvPr>
          <p:cNvSpPr>
            <a:spLocks noGrp="1"/>
          </p:cNvSpPr>
          <p:nvPr>
            <p:ph type="body" sz="quarter" idx="18" hasCustomPrompt="1"/>
          </p:nvPr>
        </p:nvSpPr>
        <p:spPr>
          <a:xfrm>
            <a:off x="439023" y="4862591"/>
            <a:ext cx="2479443" cy="328670"/>
          </a:xfrm>
        </p:spPr>
        <p:txBody>
          <a:bodyPr lIns="0" tIns="0" rIns="0" bIns="0">
            <a:noAutofit/>
          </a:bodyPr>
          <a:lstStyle>
            <a:lvl1pPr marL="0" indent="0" algn="ctr">
              <a:lnSpc>
                <a:spcPct val="100000"/>
              </a:lnSpc>
              <a:spcBef>
                <a:spcPts val="0"/>
              </a:spcBef>
              <a:buNone/>
              <a:defRPr sz="1512" b="0" spc="0" baseline="0">
                <a:solidFill>
                  <a:schemeClr val="tx1"/>
                </a:solidFill>
              </a:defRPr>
            </a:lvl1pPr>
          </a:lstStyle>
          <a:p>
            <a:pPr lvl="0"/>
            <a:r>
              <a:rPr lang="en-US" dirty="0"/>
              <a:t>Title</a:t>
            </a:r>
          </a:p>
        </p:txBody>
      </p:sp>
      <p:sp>
        <p:nvSpPr>
          <p:cNvPr id="10" name="Picture Placeholder 23">
            <a:extLst>
              <a:ext uri="{FF2B5EF4-FFF2-40B4-BE49-F238E27FC236}">
                <a16:creationId xmlns:a16="http://schemas.microsoft.com/office/drawing/2014/main" id="{CA1F7BAF-57A3-4F79-B170-D95EF5934706}"/>
              </a:ext>
            </a:extLst>
          </p:cNvPr>
          <p:cNvSpPr>
            <a:spLocks noGrp="1"/>
          </p:cNvSpPr>
          <p:nvPr>
            <p:ph type="pic" sz="quarter" idx="14"/>
          </p:nvPr>
        </p:nvSpPr>
        <p:spPr>
          <a:xfrm>
            <a:off x="3166820" y="2513826"/>
            <a:ext cx="2479443" cy="1702960"/>
          </a:xfrm>
        </p:spPr>
        <p:txBody>
          <a:bodyPr/>
          <a:lstStyle>
            <a:lvl1pPr marL="0" indent="0">
              <a:buNone/>
              <a:defRPr/>
            </a:lvl1pPr>
          </a:lstStyle>
          <a:p>
            <a:endParaRPr lang="en-US"/>
          </a:p>
        </p:txBody>
      </p:sp>
      <p:sp>
        <p:nvSpPr>
          <p:cNvPr id="11" name="Text Placeholder 28">
            <a:extLst>
              <a:ext uri="{FF2B5EF4-FFF2-40B4-BE49-F238E27FC236}">
                <a16:creationId xmlns:a16="http://schemas.microsoft.com/office/drawing/2014/main" id="{0E272F39-6650-4251-818A-CAF1034A261C}"/>
              </a:ext>
            </a:extLst>
          </p:cNvPr>
          <p:cNvSpPr>
            <a:spLocks noGrp="1"/>
          </p:cNvSpPr>
          <p:nvPr>
            <p:ph type="body" sz="quarter" idx="19" hasCustomPrompt="1"/>
          </p:nvPr>
        </p:nvSpPr>
        <p:spPr>
          <a:xfrm>
            <a:off x="3157796" y="4489823"/>
            <a:ext cx="2479443" cy="328670"/>
          </a:xfrm>
        </p:spPr>
        <p:txBody>
          <a:bodyPr lIns="0" tIns="0" rIns="0" bIns="0">
            <a:noAutofit/>
          </a:bodyPr>
          <a:lstStyle>
            <a:lvl1pPr marL="0" indent="0" algn="ctr">
              <a:lnSpc>
                <a:spcPct val="100000"/>
              </a:lnSpc>
              <a:spcBef>
                <a:spcPts val="0"/>
              </a:spcBef>
              <a:buNone/>
              <a:defRPr sz="1890" spc="0" baseline="0">
                <a:solidFill>
                  <a:schemeClr val="tx1"/>
                </a:solidFill>
              </a:defRPr>
            </a:lvl1pPr>
          </a:lstStyle>
          <a:p>
            <a:pPr lvl="0"/>
            <a:r>
              <a:rPr lang="en-US" dirty="0"/>
              <a:t>Name</a:t>
            </a:r>
          </a:p>
        </p:txBody>
      </p:sp>
      <p:sp>
        <p:nvSpPr>
          <p:cNvPr id="12" name="Text Placeholder 28">
            <a:extLst>
              <a:ext uri="{FF2B5EF4-FFF2-40B4-BE49-F238E27FC236}">
                <a16:creationId xmlns:a16="http://schemas.microsoft.com/office/drawing/2014/main" id="{F2E24AEA-7B80-4897-A646-36D3F07A3E6B}"/>
              </a:ext>
            </a:extLst>
          </p:cNvPr>
          <p:cNvSpPr>
            <a:spLocks noGrp="1"/>
          </p:cNvSpPr>
          <p:nvPr>
            <p:ph type="body" sz="quarter" idx="20" hasCustomPrompt="1"/>
          </p:nvPr>
        </p:nvSpPr>
        <p:spPr>
          <a:xfrm>
            <a:off x="3157796" y="4862591"/>
            <a:ext cx="2479443" cy="328670"/>
          </a:xfrm>
        </p:spPr>
        <p:txBody>
          <a:bodyPr lIns="0" tIns="0" rIns="0" bIns="0">
            <a:noAutofit/>
          </a:bodyPr>
          <a:lstStyle>
            <a:lvl1pPr marL="0" indent="0" algn="ctr">
              <a:lnSpc>
                <a:spcPct val="100000"/>
              </a:lnSpc>
              <a:spcBef>
                <a:spcPts val="0"/>
              </a:spcBef>
              <a:buNone/>
              <a:defRPr sz="1512" b="0" spc="0" baseline="0">
                <a:solidFill>
                  <a:schemeClr val="tx1"/>
                </a:solidFill>
              </a:defRPr>
            </a:lvl1pPr>
          </a:lstStyle>
          <a:p>
            <a:pPr lvl="0"/>
            <a:r>
              <a:rPr lang="en-US" dirty="0"/>
              <a:t>Title</a:t>
            </a:r>
          </a:p>
        </p:txBody>
      </p:sp>
      <p:sp>
        <p:nvSpPr>
          <p:cNvPr id="13" name="Picture Placeholder 23">
            <a:extLst>
              <a:ext uri="{FF2B5EF4-FFF2-40B4-BE49-F238E27FC236}">
                <a16:creationId xmlns:a16="http://schemas.microsoft.com/office/drawing/2014/main" id="{2A98750D-61F1-4F11-81A7-783F04218E6E}"/>
              </a:ext>
            </a:extLst>
          </p:cNvPr>
          <p:cNvSpPr>
            <a:spLocks noGrp="1"/>
          </p:cNvSpPr>
          <p:nvPr>
            <p:ph type="pic" sz="quarter" idx="15"/>
          </p:nvPr>
        </p:nvSpPr>
        <p:spPr>
          <a:xfrm>
            <a:off x="5883237" y="2513826"/>
            <a:ext cx="2479443" cy="1702960"/>
          </a:xfrm>
        </p:spPr>
        <p:txBody>
          <a:bodyPr/>
          <a:lstStyle>
            <a:lvl1pPr marL="0" indent="0">
              <a:buNone/>
              <a:defRPr/>
            </a:lvl1pPr>
          </a:lstStyle>
          <a:p>
            <a:endParaRPr lang="en-US"/>
          </a:p>
        </p:txBody>
      </p:sp>
      <p:sp>
        <p:nvSpPr>
          <p:cNvPr id="14" name="Text Placeholder 28">
            <a:extLst>
              <a:ext uri="{FF2B5EF4-FFF2-40B4-BE49-F238E27FC236}">
                <a16:creationId xmlns:a16="http://schemas.microsoft.com/office/drawing/2014/main" id="{EE32408B-5DEA-4E1C-A16B-9931CE46D471}"/>
              </a:ext>
            </a:extLst>
          </p:cNvPr>
          <p:cNvSpPr>
            <a:spLocks noGrp="1"/>
          </p:cNvSpPr>
          <p:nvPr>
            <p:ph type="body" sz="quarter" idx="21" hasCustomPrompt="1"/>
          </p:nvPr>
        </p:nvSpPr>
        <p:spPr>
          <a:xfrm>
            <a:off x="5890837" y="4489823"/>
            <a:ext cx="2479443" cy="328670"/>
          </a:xfrm>
        </p:spPr>
        <p:txBody>
          <a:bodyPr lIns="0" tIns="0" rIns="0" bIns="0">
            <a:noAutofit/>
          </a:bodyPr>
          <a:lstStyle>
            <a:lvl1pPr marL="0" indent="0" algn="ctr">
              <a:lnSpc>
                <a:spcPct val="100000"/>
              </a:lnSpc>
              <a:spcBef>
                <a:spcPts val="0"/>
              </a:spcBef>
              <a:buNone/>
              <a:defRPr sz="1890" spc="0" baseline="0">
                <a:solidFill>
                  <a:schemeClr val="tx1"/>
                </a:solidFill>
              </a:defRPr>
            </a:lvl1pPr>
          </a:lstStyle>
          <a:p>
            <a:pPr lvl="0"/>
            <a:r>
              <a:rPr lang="en-US" dirty="0"/>
              <a:t>Name</a:t>
            </a:r>
          </a:p>
        </p:txBody>
      </p:sp>
      <p:sp>
        <p:nvSpPr>
          <p:cNvPr id="15" name="Text Placeholder 28">
            <a:extLst>
              <a:ext uri="{FF2B5EF4-FFF2-40B4-BE49-F238E27FC236}">
                <a16:creationId xmlns:a16="http://schemas.microsoft.com/office/drawing/2014/main" id="{0917A361-2187-4AB6-A1E4-6B0E4E6650E8}"/>
              </a:ext>
            </a:extLst>
          </p:cNvPr>
          <p:cNvSpPr>
            <a:spLocks noGrp="1"/>
          </p:cNvSpPr>
          <p:nvPr>
            <p:ph type="body" sz="quarter" idx="22" hasCustomPrompt="1"/>
          </p:nvPr>
        </p:nvSpPr>
        <p:spPr>
          <a:xfrm>
            <a:off x="5890837" y="4862591"/>
            <a:ext cx="2479443" cy="328670"/>
          </a:xfrm>
        </p:spPr>
        <p:txBody>
          <a:bodyPr lIns="0" tIns="0" rIns="0" bIns="0">
            <a:noAutofit/>
          </a:bodyPr>
          <a:lstStyle>
            <a:lvl1pPr marL="0" indent="0" algn="ctr">
              <a:lnSpc>
                <a:spcPct val="100000"/>
              </a:lnSpc>
              <a:spcBef>
                <a:spcPts val="0"/>
              </a:spcBef>
              <a:buNone/>
              <a:defRPr sz="1512" b="0" spc="0" baseline="0">
                <a:solidFill>
                  <a:schemeClr val="tx1"/>
                </a:solidFill>
              </a:defRPr>
            </a:lvl1pPr>
          </a:lstStyle>
          <a:p>
            <a:pPr lvl="0"/>
            <a:r>
              <a:rPr lang="en-US" dirty="0"/>
              <a:t>Title</a:t>
            </a:r>
          </a:p>
        </p:txBody>
      </p:sp>
      <p:sp>
        <p:nvSpPr>
          <p:cNvPr id="16" name="Picture Placeholder 23">
            <a:extLst>
              <a:ext uri="{FF2B5EF4-FFF2-40B4-BE49-F238E27FC236}">
                <a16:creationId xmlns:a16="http://schemas.microsoft.com/office/drawing/2014/main" id="{11DA2664-78E4-4126-9534-E718C9E877F6}"/>
              </a:ext>
            </a:extLst>
          </p:cNvPr>
          <p:cNvSpPr>
            <a:spLocks noGrp="1"/>
          </p:cNvSpPr>
          <p:nvPr>
            <p:ph type="pic" sz="quarter" idx="16"/>
          </p:nvPr>
        </p:nvSpPr>
        <p:spPr>
          <a:xfrm>
            <a:off x="8610256" y="2487735"/>
            <a:ext cx="2479443" cy="1702960"/>
          </a:xfrm>
        </p:spPr>
        <p:txBody>
          <a:bodyPr/>
          <a:lstStyle>
            <a:lvl1pPr marL="0" indent="0">
              <a:buNone/>
              <a:defRPr/>
            </a:lvl1pPr>
          </a:lstStyle>
          <a:p>
            <a:endParaRPr lang="en-US"/>
          </a:p>
        </p:txBody>
      </p:sp>
      <p:sp>
        <p:nvSpPr>
          <p:cNvPr id="17" name="Text Placeholder 28">
            <a:extLst>
              <a:ext uri="{FF2B5EF4-FFF2-40B4-BE49-F238E27FC236}">
                <a16:creationId xmlns:a16="http://schemas.microsoft.com/office/drawing/2014/main" id="{FD4B7AF1-C573-42D5-A6AC-9CDE36C2B579}"/>
              </a:ext>
            </a:extLst>
          </p:cNvPr>
          <p:cNvSpPr>
            <a:spLocks noGrp="1"/>
          </p:cNvSpPr>
          <p:nvPr>
            <p:ph type="body" sz="quarter" idx="23" hasCustomPrompt="1"/>
          </p:nvPr>
        </p:nvSpPr>
        <p:spPr>
          <a:xfrm>
            <a:off x="8610256" y="4489823"/>
            <a:ext cx="2479443" cy="328670"/>
          </a:xfrm>
        </p:spPr>
        <p:txBody>
          <a:bodyPr lIns="0" tIns="0" rIns="0" bIns="0">
            <a:noAutofit/>
          </a:bodyPr>
          <a:lstStyle>
            <a:lvl1pPr marL="0" indent="0" algn="ctr">
              <a:lnSpc>
                <a:spcPct val="100000"/>
              </a:lnSpc>
              <a:spcBef>
                <a:spcPts val="0"/>
              </a:spcBef>
              <a:buNone/>
              <a:defRPr sz="1890" spc="0" baseline="0">
                <a:solidFill>
                  <a:schemeClr val="tx1"/>
                </a:solidFill>
              </a:defRPr>
            </a:lvl1pPr>
          </a:lstStyle>
          <a:p>
            <a:pPr lvl="0"/>
            <a:r>
              <a:rPr lang="en-US" dirty="0"/>
              <a:t>Name</a:t>
            </a:r>
          </a:p>
        </p:txBody>
      </p:sp>
      <p:sp>
        <p:nvSpPr>
          <p:cNvPr id="18" name="Text Placeholder 28">
            <a:extLst>
              <a:ext uri="{FF2B5EF4-FFF2-40B4-BE49-F238E27FC236}">
                <a16:creationId xmlns:a16="http://schemas.microsoft.com/office/drawing/2014/main" id="{60E2206A-3CD1-417B-82DB-28AC9CB2FC81}"/>
              </a:ext>
            </a:extLst>
          </p:cNvPr>
          <p:cNvSpPr>
            <a:spLocks noGrp="1"/>
          </p:cNvSpPr>
          <p:nvPr>
            <p:ph type="body" sz="quarter" idx="24" hasCustomPrompt="1"/>
          </p:nvPr>
        </p:nvSpPr>
        <p:spPr>
          <a:xfrm>
            <a:off x="8610256" y="4862591"/>
            <a:ext cx="2479443" cy="328670"/>
          </a:xfrm>
        </p:spPr>
        <p:txBody>
          <a:bodyPr lIns="0" tIns="0" rIns="0" bIns="0">
            <a:noAutofit/>
          </a:bodyPr>
          <a:lstStyle>
            <a:lvl1pPr marL="0" indent="0" algn="ctr">
              <a:lnSpc>
                <a:spcPct val="100000"/>
              </a:lnSpc>
              <a:spcBef>
                <a:spcPts val="0"/>
              </a:spcBef>
              <a:buNone/>
              <a:defRPr sz="1512" b="0" spc="0" baseline="0">
                <a:solidFill>
                  <a:schemeClr val="tx1"/>
                </a:solidFill>
              </a:defRPr>
            </a:lvl1pPr>
          </a:lstStyle>
          <a:p>
            <a:pPr lvl="0"/>
            <a:r>
              <a:rPr lang="en-US" dirty="0"/>
              <a:t>Title</a:t>
            </a:r>
          </a:p>
        </p:txBody>
      </p:sp>
    </p:spTree>
    <p:extLst>
      <p:ext uri="{BB962C8B-B14F-4D97-AF65-F5344CB8AC3E}">
        <p14:creationId xmlns:p14="http://schemas.microsoft.com/office/powerpoint/2010/main" val="2773960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797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0984" y="2270573"/>
            <a:ext cx="4724400" cy="492455"/>
          </a:xfrm>
        </p:spPr>
        <p:txBody>
          <a:bodyPr lIns="0" tIns="0" rIns="0" bIns="0"/>
          <a:lstStyle>
            <a:lvl1pPr>
              <a:defRPr sz="3198" b="1" i="0">
                <a:solidFill>
                  <a:srgbClr val="6AA948"/>
                </a:solidFill>
                <a:latin typeface="Arial"/>
                <a:cs typeface="Arial"/>
              </a:defRPr>
            </a:lvl1pPr>
          </a:lstStyle>
          <a:p>
            <a:endParaRPr/>
          </a:p>
        </p:txBody>
      </p:sp>
      <p:sp>
        <p:nvSpPr>
          <p:cNvPr id="3" name="Holder 3"/>
          <p:cNvSpPr>
            <a:spLocks noGrp="1"/>
          </p:cNvSpPr>
          <p:nvPr>
            <p:ph sz="half" idx="2"/>
          </p:nvPr>
        </p:nvSpPr>
        <p:spPr>
          <a:xfrm>
            <a:off x="576262" y="1491171"/>
            <a:ext cx="501348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935503" y="1491171"/>
            <a:ext cx="501348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9BB6D66-618B-4EE0-9289-84DEE398C1EE}" type="datetime1">
              <a:rPr lang="lv-LV" smtClean="0"/>
              <a:t>12.06.2025</a:t>
            </a:fld>
            <a:endParaRPr lang="en-US"/>
          </a:p>
        </p:txBody>
      </p:sp>
      <p:sp>
        <p:nvSpPr>
          <p:cNvPr id="7" name="Holder 7"/>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4122035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1520004" cy="2412331"/>
          </a:xfrm>
          <a:prstGeom prst="rect">
            <a:avLst/>
          </a:prstGeom>
        </p:spPr>
      </p:pic>
      <p:sp>
        <p:nvSpPr>
          <p:cNvPr id="17" name="bg object 17"/>
          <p:cNvSpPr/>
          <p:nvPr/>
        </p:nvSpPr>
        <p:spPr>
          <a:xfrm>
            <a:off x="10577759" y="6127988"/>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799"/>
          </a:p>
        </p:txBody>
      </p:sp>
      <p:sp>
        <p:nvSpPr>
          <p:cNvPr id="18" name="bg object 18"/>
          <p:cNvSpPr/>
          <p:nvPr/>
        </p:nvSpPr>
        <p:spPr>
          <a:xfrm>
            <a:off x="10042955" y="6032497"/>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799"/>
          </a:p>
        </p:txBody>
      </p:sp>
      <p:sp>
        <p:nvSpPr>
          <p:cNvPr id="19" name="bg object 19"/>
          <p:cNvSpPr/>
          <p:nvPr/>
        </p:nvSpPr>
        <p:spPr>
          <a:xfrm>
            <a:off x="10577759" y="6127988"/>
            <a:ext cx="426720" cy="352425"/>
          </a:xfrm>
          <a:custGeom>
            <a:avLst/>
            <a:gdLst/>
            <a:ahLst/>
            <a:cxnLst/>
            <a:rect l="l" t="t" r="r" b="b"/>
            <a:pathLst>
              <a:path w="426720" h="352425">
                <a:moveTo>
                  <a:pt x="426605" y="0"/>
                </a:moveTo>
                <a:lnTo>
                  <a:pt x="352005" y="0"/>
                </a:lnTo>
                <a:lnTo>
                  <a:pt x="0" y="352005"/>
                </a:lnTo>
                <a:lnTo>
                  <a:pt x="74599" y="352005"/>
                </a:lnTo>
                <a:lnTo>
                  <a:pt x="426605" y="0"/>
                </a:lnTo>
                <a:close/>
              </a:path>
            </a:pathLst>
          </a:custGeom>
          <a:solidFill>
            <a:srgbClr val="005C57"/>
          </a:solidFill>
        </p:spPr>
        <p:txBody>
          <a:bodyPr wrap="square" lIns="0" tIns="0" rIns="0" bIns="0" rtlCol="0"/>
          <a:lstStyle/>
          <a:p>
            <a:endParaRPr sz="1799"/>
          </a:p>
        </p:txBody>
      </p:sp>
      <p:sp>
        <p:nvSpPr>
          <p:cNvPr id="20" name="bg object 20"/>
          <p:cNvSpPr/>
          <p:nvPr/>
        </p:nvSpPr>
        <p:spPr>
          <a:xfrm>
            <a:off x="10042955" y="6032497"/>
            <a:ext cx="897255" cy="447675"/>
          </a:xfrm>
          <a:custGeom>
            <a:avLst/>
            <a:gdLst/>
            <a:ahLst/>
            <a:cxnLst/>
            <a:rect l="l" t="t" r="r" b="b"/>
            <a:pathLst>
              <a:path w="897254" h="447675">
                <a:moveTo>
                  <a:pt x="896723" y="0"/>
                </a:moveTo>
                <a:lnTo>
                  <a:pt x="447498" y="2"/>
                </a:lnTo>
                <a:lnTo>
                  <a:pt x="0" y="447501"/>
                </a:lnTo>
                <a:lnTo>
                  <a:pt x="449224" y="447501"/>
                </a:lnTo>
                <a:lnTo>
                  <a:pt x="896723" y="2"/>
                </a:lnTo>
                <a:close/>
              </a:path>
            </a:pathLst>
          </a:custGeom>
          <a:solidFill>
            <a:srgbClr val="6AA948">
              <a:alpha val="19999"/>
            </a:srgbClr>
          </a:solidFill>
        </p:spPr>
        <p:txBody>
          <a:bodyPr wrap="square" lIns="0" tIns="0" rIns="0" bIns="0" rtlCol="0"/>
          <a:lstStyle/>
          <a:p>
            <a:endParaRPr sz="1799"/>
          </a:p>
        </p:txBody>
      </p:sp>
      <p:sp>
        <p:nvSpPr>
          <p:cNvPr id="2" name="Holder 2"/>
          <p:cNvSpPr>
            <a:spLocks noGrp="1"/>
          </p:cNvSpPr>
          <p:nvPr>
            <p:ph type="title"/>
          </p:nvPr>
        </p:nvSpPr>
        <p:spPr>
          <a:xfrm>
            <a:off x="440984" y="2270573"/>
            <a:ext cx="4724400" cy="492455"/>
          </a:xfrm>
        </p:spPr>
        <p:txBody>
          <a:bodyPr lIns="0" tIns="0" rIns="0" bIns="0"/>
          <a:lstStyle>
            <a:lvl1pPr>
              <a:defRPr sz="3198" b="1" i="0">
                <a:solidFill>
                  <a:srgbClr val="6AA94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3C5F3A5-E436-471F-B622-88531591D2FE}" type="datetime1">
              <a:rPr lang="lv-LV" smtClean="0"/>
              <a:t>12.06.2025</a:t>
            </a:fld>
            <a:endParaRPr lang="en-US"/>
          </a:p>
        </p:txBody>
      </p:sp>
      <p:sp>
        <p:nvSpPr>
          <p:cNvPr id="5" name="Holder 5"/>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2197048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5836C82-65B0-4B03-A128-03AEF1992368}" type="datetime1">
              <a:rPr lang="lv-LV" smtClean="0"/>
              <a:t>12.06.2025</a:t>
            </a:fld>
            <a:endParaRPr lang="en-US"/>
          </a:p>
        </p:txBody>
      </p:sp>
      <p:sp>
        <p:nvSpPr>
          <p:cNvPr id="4" name="Holder 4"/>
          <p:cNvSpPr>
            <a:spLocks noGrp="1"/>
          </p:cNvSpPr>
          <p:nvPr>
            <p:ph type="sldNum" sz="quarter" idx="7"/>
          </p:nvPr>
        </p:nvSpPr>
        <p:spPr/>
        <p:txBody>
          <a:bodyPr lIns="0" tIns="0" rIns="0" bIns="0"/>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20187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611C-C113-4F81-BD91-E06E28657A1A}"/>
              </a:ext>
            </a:extLst>
          </p:cNvPr>
          <p:cNvSpPr>
            <a:spLocks noGrp="1"/>
          </p:cNvSpPr>
          <p:nvPr>
            <p:ph type="ctrTitle"/>
          </p:nvPr>
        </p:nvSpPr>
        <p:spPr>
          <a:xfrm>
            <a:off x="1439863" y="1061049"/>
            <a:ext cx="8639175" cy="2257166"/>
          </a:xfrm>
        </p:spPr>
        <p:txBody>
          <a:bodyPr anchor="b"/>
          <a:lstStyle>
            <a:lvl1pPr algn="ctr">
              <a:defRPr sz="5669"/>
            </a:lvl1pPr>
          </a:lstStyle>
          <a:p>
            <a:r>
              <a:rPr lang="en-US"/>
              <a:t>Click to edit Master title style</a:t>
            </a:r>
            <a:endParaRPr lang="lv-LV"/>
          </a:p>
        </p:txBody>
      </p:sp>
      <p:sp>
        <p:nvSpPr>
          <p:cNvPr id="3" name="Subtitle 2">
            <a:extLst>
              <a:ext uri="{FF2B5EF4-FFF2-40B4-BE49-F238E27FC236}">
                <a16:creationId xmlns:a16="http://schemas.microsoft.com/office/drawing/2014/main" id="{0862B327-7848-4FF8-820F-F9BF0BC558E5}"/>
              </a:ext>
            </a:extLst>
          </p:cNvPr>
          <p:cNvSpPr>
            <a:spLocks noGrp="1"/>
          </p:cNvSpPr>
          <p:nvPr>
            <p:ph type="subTitle" idx="1"/>
          </p:nvPr>
        </p:nvSpPr>
        <p:spPr>
          <a:xfrm>
            <a:off x="1439863" y="3405260"/>
            <a:ext cx="8639175" cy="1565308"/>
          </a:xfrm>
        </p:spPr>
        <p:txBody>
          <a:bodyPr/>
          <a:lstStyle>
            <a:lvl1pPr marL="0" indent="0" algn="ctr">
              <a:buNone/>
              <a:defRPr sz="2268"/>
            </a:lvl1pPr>
            <a:lvl2pPr marL="431963" indent="0" algn="ctr">
              <a:buNone/>
              <a:defRPr sz="1890"/>
            </a:lvl2pPr>
            <a:lvl3pPr marL="863925" indent="0" algn="ctr">
              <a:buNone/>
              <a:defRPr sz="1701"/>
            </a:lvl3pPr>
            <a:lvl4pPr marL="1295888" indent="0" algn="ctr">
              <a:buNone/>
              <a:defRPr sz="1512"/>
            </a:lvl4pPr>
            <a:lvl5pPr marL="1727850" indent="0" algn="ctr">
              <a:buNone/>
              <a:defRPr sz="1512"/>
            </a:lvl5pPr>
            <a:lvl6pPr marL="2159813" indent="0" algn="ctr">
              <a:buNone/>
              <a:defRPr sz="1512"/>
            </a:lvl6pPr>
            <a:lvl7pPr marL="2591775" indent="0" algn="ctr">
              <a:buNone/>
              <a:defRPr sz="1512"/>
            </a:lvl7pPr>
            <a:lvl8pPr marL="3023738" indent="0" algn="ctr">
              <a:buNone/>
              <a:defRPr sz="1512"/>
            </a:lvl8pPr>
            <a:lvl9pPr marL="3455700" indent="0" algn="ctr">
              <a:buNone/>
              <a:defRPr sz="1512"/>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50E90F1-4B04-4DBE-9C38-273551562DE6}"/>
              </a:ext>
            </a:extLst>
          </p:cNvPr>
          <p:cNvSpPr>
            <a:spLocks noGrp="1"/>
          </p:cNvSpPr>
          <p:nvPr>
            <p:ph type="dt" sz="half" idx="10"/>
          </p:nvPr>
        </p:nvSpPr>
        <p:spPr/>
        <p:txBody>
          <a:bodyPr/>
          <a:lstStyle/>
          <a:p>
            <a:fld id="{26FD971A-DE32-4C12-B4C5-B97F2C104788}" type="datetime1">
              <a:rPr lang="lv-LV" smtClean="0"/>
              <a:t>12.06.2025</a:t>
            </a:fld>
            <a:endParaRPr lang="lv-LV"/>
          </a:p>
        </p:txBody>
      </p:sp>
      <p:sp>
        <p:nvSpPr>
          <p:cNvPr id="5" name="Footer Placeholder 4">
            <a:extLst>
              <a:ext uri="{FF2B5EF4-FFF2-40B4-BE49-F238E27FC236}">
                <a16:creationId xmlns:a16="http://schemas.microsoft.com/office/drawing/2014/main" id="{5C2CA3FD-9B42-423C-9955-F79CB9DC597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FEF421F-FEA6-4F41-953D-9601D567FF13}"/>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75406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6AF6-6F5D-49AC-A785-89F09BA8B783}"/>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A98CFF44-F40A-4CE7-A1F7-1F911770A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4492447-9D9F-43D8-9D8A-3A99F7FB5E8E}"/>
              </a:ext>
            </a:extLst>
          </p:cNvPr>
          <p:cNvSpPr>
            <a:spLocks noGrp="1"/>
          </p:cNvSpPr>
          <p:nvPr>
            <p:ph type="dt" sz="half" idx="10"/>
          </p:nvPr>
        </p:nvSpPr>
        <p:spPr/>
        <p:txBody>
          <a:bodyPr/>
          <a:lstStyle/>
          <a:p>
            <a:fld id="{B1AE0074-4679-4ABC-94C6-88E051164A7E}" type="datetime1">
              <a:rPr lang="lv-LV" smtClean="0"/>
              <a:t>12.06.2025</a:t>
            </a:fld>
            <a:endParaRPr lang="lv-LV"/>
          </a:p>
        </p:txBody>
      </p:sp>
      <p:sp>
        <p:nvSpPr>
          <p:cNvPr id="5" name="Footer Placeholder 4">
            <a:extLst>
              <a:ext uri="{FF2B5EF4-FFF2-40B4-BE49-F238E27FC236}">
                <a16:creationId xmlns:a16="http://schemas.microsoft.com/office/drawing/2014/main" id="{E1BB9ECB-976B-4AE6-83F6-101D6E1F9CC6}"/>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90F1A6F-BA0D-4DC2-A092-1E01ADF6A094}"/>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2531513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048A-EA3B-4D86-9364-422895738560}"/>
              </a:ext>
            </a:extLst>
          </p:cNvPr>
          <p:cNvSpPr>
            <a:spLocks noGrp="1"/>
          </p:cNvSpPr>
          <p:nvPr>
            <p:ph type="title"/>
          </p:nvPr>
        </p:nvSpPr>
        <p:spPr>
          <a:xfrm>
            <a:off x="785925" y="1616336"/>
            <a:ext cx="9935051" cy="2696893"/>
          </a:xfrm>
        </p:spPr>
        <p:txBody>
          <a:bodyPr anchor="b"/>
          <a:lstStyle>
            <a:lvl1pPr>
              <a:defRPr sz="5669"/>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39B930E9-1AC4-4E05-899C-919C7297463B}"/>
              </a:ext>
            </a:extLst>
          </p:cNvPr>
          <p:cNvSpPr>
            <a:spLocks noGrp="1"/>
          </p:cNvSpPr>
          <p:nvPr>
            <p:ph type="body" idx="1"/>
          </p:nvPr>
        </p:nvSpPr>
        <p:spPr>
          <a:xfrm>
            <a:off x="785925" y="4338743"/>
            <a:ext cx="9935051" cy="1418232"/>
          </a:xfrm>
        </p:spPr>
        <p:txBody>
          <a:bodyPr/>
          <a:lstStyle>
            <a:lvl1pPr marL="0" indent="0">
              <a:buNone/>
              <a:defRPr sz="2268">
                <a:solidFill>
                  <a:schemeClr val="tx1">
                    <a:tint val="75000"/>
                  </a:schemeClr>
                </a:solidFill>
              </a:defRPr>
            </a:lvl1pPr>
            <a:lvl2pPr marL="431963" indent="0">
              <a:buNone/>
              <a:defRPr sz="1890">
                <a:solidFill>
                  <a:schemeClr val="tx1">
                    <a:tint val="75000"/>
                  </a:schemeClr>
                </a:solidFill>
              </a:defRPr>
            </a:lvl2pPr>
            <a:lvl3pPr marL="863925" indent="0">
              <a:buNone/>
              <a:defRPr sz="1701">
                <a:solidFill>
                  <a:schemeClr val="tx1">
                    <a:tint val="75000"/>
                  </a:schemeClr>
                </a:solidFill>
              </a:defRPr>
            </a:lvl3pPr>
            <a:lvl4pPr marL="1295888" indent="0">
              <a:buNone/>
              <a:defRPr sz="1512">
                <a:solidFill>
                  <a:schemeClr val="tx1">
                    <a:tint val="75000"/>
                  </a:schemeClr>
                </a:solidFill>
              </a:defRPr>
            </a:lvl4pPr>
            <a:lvl5pPr marL="1727850" indent="0">
              <a:buNone/>
              <a:defRPr sz="1512">
                <a:solidFill>
                  <a:schemeClr val="tx1">
                    <a:tint val="75000"/>
                  </a:schemeClr>
                </a:solidFill>
              </a:defRPr>
            </a:lvl5pPr>
            <a:lvl6pPr marL="2159813" indent="0">
              <a:buNone/>
              <a:defRPr sz="1512">
                <a:solidFill>
                  <a:schemeClr val="tx1">
                    <a:tint val="75000"/>
                  </a:schemeClr>
                </a:solidFill>
              </a:defRPr>
            </a:lvl6pPr>
            <a:lvl7pPr marL="2591775" indent="0">
              <a:buNone/>
              <a:defRPr sz="1512">
                <a:solidFill>
                  <a:schemeClr val="tx1">
                    <a:tint val="75000"/>
                  </a:schemeClr>
                </a:solidFill>
              </a:defRPr>
            </a:lvl7pPr>
            <a:lvl8pPr marL="3023738" indent="0">
              <a:buNone/>
              <a:defRPr sz="1512">
                <a:solidFill>
                  <a:schemeClr val="tx1">
                    <a:tint val="75000"/>
                  </a:schemeClr>
                </a:solidFill>
              </a:defRPr>
            </a:lvl8pPr>
            <a:lvl9pPr marL="3455700" indent="0">
              <a:buNone/>
              <a:defRPr sz="151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E0797-4B92-4BFF-8CBA-9FE769D33A3C}"/>
              </a:ext>
            </a:extLst>
          </p:cNvPr>
          <p:cNvSpPr>
            <a:spLocks noGrp="1"/>
          </p:cNvSpPr>
          <p:nvPr>
            <p:ph type="dt" sz="half" idx="10"/>
          </p:nvPr>
        </p:nvSpPr>
        <p:spPr/>
        <p:txBody>
          <a:bodyPr/>
          <a:lstStyle/>
          <a:p>
            <a:fld id="{134D58CA-C019-40CF-A548-20000310C15B}" type="datetime1">
              <a:rPr lang="lv-LV" smtClean="0"/>
              <a:t>12.06.2025</a:t>
            </a:fld>
            <a:endParaRPr lang="lv-LV"/>
          </a:p>
        </p:txBody>
      </p:sp>
      <p:sp>
        <p:nvSpPr>
          <p:cNvPr id="5" name="Footer Placeholder 4">
            <a:extLst>
              <a:ext uri="{FF2B5EF4-FFF2-40B4-BE49-F238E27FC236}">
                <a16:creationId xmlns:a16="http://schemas.microsoft.com/office/drawing/2014/main" id="{793693BA-B238-4915-9848-A719BE4B19E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8C6AC3D-C3F9-4F00-85E3-344886243A1B}"/>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715069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7C65-60F9-44B5-B488-09AC16BDEF2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4E5BE2B5-8FD2-4CCA-A4A7-3AF8F25175EA}"/>
              </a:ext>
            </a:extLst>
          </p:cNvPr>
          <p:cNvSpPr>
            <a:spLocks noGrp="1"/>
          </p:cNvSpPr>
          <p:nvPr>
            <p:ph sz="half" idx="1"/>
          </p:nvPr>
        </p:nvSpPr>
        <p:spPr>
          <a:xfrm>
            <a:off x="791924" y="1725892"/>
            <a:ext cx="4895533" cy="4113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6BB0C7B3-35CB-4E9E-8BF3-10B95AAE287D}"/>
              </a:ext>
            </a:extLst>
          </p:cNvPr>
          <p:cNvSpPr>
            <a:spLocks noGrp="1"/>
          </p:cNvSpPr>
          <p:nvPr>
            <p:ph sz="half" idx="2"/>
          </p:nvPr>
        </p:nvSpPr>
        <p:spPr>
          <a:xfrm>
            <a:off x="5831443" y="1725892"/>
            <a:ext cx="4895533" cy="4113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B54B5AC6-4E2F-4AA4-9D5D-57F392284722}"/>
              </a:ext>
            </a:extLst>
          </p:cNvPr>
          <p:cNvSpPr>
            <a:spLocks noGrp="1"/>
          </p:cNvSpPr>
          <p:nvPr>
            <p:ph type="dt" sz="half" idx="10"/>
          </p:nvPr>
        </p:nvSpPr>
        <p:spPr/>
        <p:txBody>
          <a:bodyPr/>
          <a:lstStyle/>
          <a:p>
            <a:fld id="{4147826E-466C-4E1F-8FF9-C1043DC94B24}" type="datetime1">
              <a:rPr lang="lv-LV" smtClean="0"/>
              <a:t>12.06.2025</a:t>
            </a:fld>
            <a:endParaRPr lang="lv-LV"/>
          </a:p>
        </p:txBody>
      </p:sp>
      <p:sp>
        <p:nvSpPr>
          <p:cNvPr id="6" name="Footer Placeholder 5">
            <a:extLst>
              <a:ext uri="{FF2B5EF4-FFF2-40B4-BE49-F238E27FC236}">
                <a16:creationId xmlns:a16="http://schemas.microsoft.com/office/drawing/2014/main" id="{67863AD0-6712-4825-86C5-C8FF58D188E8}"/>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A3290AE0-DDBD-475D-8C40-9C8D7C74E4FC}"/>
              </a:ext>
            </a:extLst>
          </p:cNvPr>
          <p:cNvSpPr>
            <a:spLocks noGrp="1"/>
          </p:cNvSpPr>
          <p:nvPr>
            <p:ph type="sldNum" sz="quarter" idx="12"/>
          </p:nvPr>
        </p:nvSpPr>
        <p:spPr/>
        <p:txBody>
          <a:bodyPr/>
          <a:lstStyle/>
          <a:p>
            <a:fld id="{20160BDD-CFBA-4672-AA56-88CFF53ED92E}" type="slidenum">
              <a:rPr lang="lv-LV" smtClean="0"/>
              <a:t>‹#›</a:t>
            </a:fld>
            <a:endParaRPr lang="lv-LV"/>
          </a:p>
        </p:txBody>
      </p:sp>
    </p:spTree>
    <p:extLst>
      <p:ext uri="{BB962C8B-B14F-4D97-AF65-F5344CB8AC3E}">
        <p14:creationId xmlns:p14="http://schemas.microsoft.com/office/powerpoint/2010/main" val="39258552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0984" y="2270574"/>
            <a:ext cx="4724400" cy="492443"/>
          </a:xfrm>
          <a:prstGeom prst="rect">
            <a:avLst/>
          </a:prstGeom>
        </p:spPr>
        <p:txBody>
          <a:bodyPr wrap="square" lIns="0" tIns="0" rIns="0" bIns="0">
            <a:spAutoFit/>
          </a:bodyPr>
          <a:lstStyle>
            <a:lvl1pPr>
              <a:defRPr sz="3200" b="1" i="0">
                <a:solidFill>
                  <a:srgbClr val="6AA948"/>
                </a:solidFill>
                <a:latin typeface="Arial"/>
                <a:cs typeface="Arial"/>
              </a:defRPr>
            </a:lvl1pPr>
          </a:lstStyle>
          <a:p>
            <a:endParaRPr/>
          </a:p>
        </p:txBody>
      </p:sp>
      <p:sp>
        <p:nvSpPr>
          <p:cNvPr id="3" name="Holder 3"/>
          <p:cNvSpPr>
            <a:spLocks noGrp="1"/>
          </p:cNvSpPr>
          <p:nvPr>
            <p:ph type="body" idx="1"/>
          </p:nvPr>
        </p:nvSpPr>
        <p:spPr>
          <a:xfrm>
            <a:off x="576263" y="1491171"/>
            <a:ext cx="1037272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918585" y="6029516"/>
            <a:ext cx="3688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76263" y="6029516"/>
            <a:ext cx="2650807" cy="276999"/>
          </a:xfrm>
          <a:prstGeom prst="rect">
            <a:avLst/>
          </a:prstGeom>
        </p:spPr>
        <p:txBody>
          <a:bodyPr wrap="square" lIns="0" tIns="0" rIns="0" bIns="0">
            <a:spAutoFit/>
          </a:bodyPr>
          <a:lstStyle>
            <a:lvl1pPr algn="l">
              <a:defRPr>
                <a:solidFill>
                  <a:schemeClr val="tx1">
                    <a:tint val="75000"/>
                  </a:schemeClr>
                </a:solidFill>
              </a:defRPr>
            </a:lvl1pPr>
          </a:lstStyle>
          <a:p>
            <a:fld id="{4314CBAE-455A-428D-9258-5FECECF6234B}" type="datetime1">
              <a:rPr lang="lv-LV" smtClean="0"/>
              <a:t>12.06.2025</a:t>
            </a:fld>
            <a:endParaRPr lang="en-US"/>
          </a:p>
        </p:txBody>
      </p:sp>
      <p:sp>
        <p:nvSpPr>
          <p:cNvPr id="6" name="Holder 6"/>
          <p:cNvSpPr>
            <a:spLocks noGrp="1"/>
          </p:cNvSpPr>
          <p:nvPr>
            <p:ph type="sldNum" sz="quarter" idx="7"/>
          </p:nvPr>
        </p:nvSpPr>
        <p:spPr>
          <a:xfrm>
            <a:off x="11144077" y="6053184"/>
            <a:ext cx="208915" cy="784446"/>
          </a:xfrm>
          <a:prstGeom prst="rect">
            <a:avLst/>
          </a:prstGeom>
        </p:spPr>
        <p:txBody>
          <a:bodyPr wrap="square" lIns="0" tIns="0" rIns="0" bIns="0">
            <a:spAutoFit/>
          </a:bodyPr>
          <a:lstStyle>
            <a:lvl1pPr>
              <a:defRPr sz="1699" b="0" i="0">
                <a:solidFill>
                  <a:schemeClr val="bg1"/>
                </a:solidFill>
                <a:latin typeface="Arial"/>
                <a:cs typeface="Arial"/>
              </a:defRPr>
            </a:lvl1pPr>
          </a:lstStyle>
          <a:p>
            <a:pPr marL="38077">
              <a:spcBef>
                <a:spcPts val="180"/>
              </a:spcBef>
            </a:pPr>
            <a:fld id="{81D60167-4931-47E6-BA6A-407CBD079E47}" type="slidenum">
              <a:rPr lang="lv-LV" spc="-5" smtClean="0"/>
              <a:pPr marL="38077">
                <a:spcBef>
                  <a:spcPts val="180"/>
                </a:spcBef>
              </a:pPr>
              <a:t>‹#›</a:t>
            </a:fld>
            <a:endParaRPr lang="lv-LV" spc="-5" dirty="0"/>
          </a:p>
        </p:txBody>
      </p:sp>
    </p:spTree>
    <p:extLst>
      <p:ext uri="{BB962C8B-B14F-4D97-AF65-F5344CB8AC3E}">
        <p14:creationId xmlns:p14="http://schemas.microsoft.com/office/powerpoint/2010/main" val="120143549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6930">
        <a:defRPr>
          <a:latin typeface="+mn-lt"/>
          <a:ea typeface="+mn-ea"/>
          <a:cs typeface="+mn-cs"/>
        </a:defRPr>
      </a:lvl2pPr>
      <a:lvl3pPr marL="913860">
        <a:defRPr>
          <a:latin typeface="+mn-lt"/>
          <a:ea typeface="+mn-ea"/>
          <a:cs typeface="+mn-cs"/>
        </a:defRPr>
      </a:lvl3pPr>
      <a:lvl4pPr marL="1370790">
        <a:defRPr>
          <a:latin typeface="+mn-lt"/>
          <a:ea typeface="+mn-ea"/>
          <a:cs typeface="+mn-cs"/>
        </a:defRPr>
      </a:lvl4pPr>
      <a:lvl5pPr marL="1827720">
        <a:defRPr>
          <a:latin typeface="+mn-lt"/>
          <a:ea typeface="+mn-ea"/>
          <a:cs typeface="+mn-cs"/>
        </a:defRPr>
      </a:lvl5pPr>
      <a:lvl6pPr marL="2284650">
        <a:defRPr>
          <a:latin typeface="+mn-lt"/>
          <a:ea typeface="+mn-ea"/>
          <a:cs typeface="+mn-cs"/>
        </a:defRPr>
      </a:lvl6pPr>
      <a:lvl7pPr marL="2741580">
        <a:defRPr>
          <a:latin typeface="+mn-lt"/>
          <a:ea typeface="+mn-ea"/>
          <a:cs typeface="+mn-cs"/>
        </a:defRPr>
      </a:lvl7pPr>
      <a:lvl8pPr marL="3198510">
        <a:defRPr>
          <a:latin typeface="+mn-lt"/>
          <a:ea typeface="+mn-ea"/>
          <a:cs typeface="+mn-cs"/>
        </a:defRPr>
      </a:lvl8pPr>
      <a:lvl9pPr marL="3655440">
        <a:defRPr>
          <a:latin typeface="+mn-lt"/>
          <a:ea typeface="+mn-ea"/>
          <a:cs typeface="+mn-cs"/>
        </a:defRPr>
      </a:lvl9pPr>
    </p:bodyStyle>
    <p:otherStyle>
      <a:lvl1pPr marL="0">
        <a:defRPr>
          <a:latin typeface="+mn-lt"/>
          <a:ea typeface="+mn-ea"/>
          <a:cs typeface="+mn-cs"/>
        </a:defRPr>
      </a:lvl1pPr>
      <a:lvl2pPr marL="456930">
        <a:defRPr>
          <a:latin typeface="+mn-lt"/>
          <a:ea typeface="+mn-ea"/>
          <a:cs typeface="+mn-cs"/>
        </a:defRPr>
      </a:lvl2pPr>
      <a:lvl3pPr marL="913860">
        <a:defRPr>
          <a:latin typeface="+mn-lt"/>
          <a:ea typeface="+mn-ea"/>
          <a:cs typeface="+mn-cs"/>
        </a:defRPr>
      </a:lvl3pPr>
      <a:lvl4pPr marL="1370790">
        <a:defRPr>
          <a:latin typeface="+mn-lt"/>
          <a:ea typeface="+mn-ea"/>
          <a:cs typeface="+mn-cs"/>
        </a:defRPr>
      </a:lvl4pPr>
      <a:lvl5pPr marL="1827720">
        <a:defRPr>
          <a:latin typeface="+mn-lt"/>
          <a:ea typeface="+mn-ea"/>
          <a:cs typeface="+mn-cs"/>
        </a:defRPr>
      </a:lvl5pPr>
      <a:lvl6pPr marL="2284650">
        <a:defRPr>
          <a:latin typeface="+mn-lt"/>
          <a:ea typeface="+mn-ea"/>
          <a:cs typeface="+mn-cs"/>
        </a:defRPr>
      </a:lvl6pPr>
      <a:lvl7pPr marL="2741580">
        <a:defRPr>
          <a:latin typeface="+mn-lt"/>
          <a:ea typeface="+mn-ea"/>
          <a:cs typeface="+mn-cs"/>
        </a:defRPr>
      </a:lvl7pPr>
      <a:lvl8pPr marL="3198510">
        <a:defRPr>
          <a:latin typeface="+mn-lt"/>
          <a:ea typeface="+mn-ea"/>
          <a:cs typeface="+mn-cs"/>
        </a:defRPr>
      </a:lvl8pPr>
      <a:lvl9pPr marL="365544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9B5AB-7507-40FB-9DF8-F318B64B1B54}"/>
              </a:ext>
            </a:extLst>
          </p:cNvPr>
          <p:cNvSpPr>
            <a:spLocks noGrp="1"/>
          </p:cNvSpPr>
          <p:nvPr>
            <p:ph type="title"/>
          </p:nvPr>
        </p:nvSpPr>
        <p:spPr>
          <a:xfrm>
            <a:off x="791925" y="345179"/>
            <a:ext cx="9935051" cy="1253148"/>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204003F7-5853-4EA0-A5C1-646F361DC95B}"/>
              </a:ext>
            </a:extLst>
          </p:cNvPr>
          <p:cNvSpPr>
            <a:spLocks noGrp="1"/>
          </p:cNvSpPr>
          <p:nvPr>
            <p:ph type="body" idx="1"/>
          </p:nvPr>
        </p:nvSpPr>
        <p:spPr>
          <a:xfrm>
            <a:off x="791925" y="1725892"/>
            <a:ext cx="9935051" cy="41136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BB30FDA-0E59-4B23-AB5A-0FA922D5C142}"/>
              </a:ext>
            </a:extLst>
          </p:cNvPr>
          <p:cNvSpPr>
            <a:spLocks noGrp="1"/>
          </p:cNvSpPr>
          <p:nvPr>
            <p:ph type="dt" sz="half" idx="2"/>
          </p:nvPr>
        </p:nvSpPr>
        <p:spPr>
          <a:xfrm>
            <a:off x="791924" y="6009106"/>
            <a:ext cx="2591753" cy="345178"/>
          </a:xfrm>
          <a:prstGeom prst="rect">
            <a:avLst/>
          </a:prstGeom>
        </p:spPr>
        <p:txBody>
          <a:bodyPr vert="horz" lIns="91440" tIns="45720" rIns="91440" bIns="45720" rtlCol="0" anchor="ctr"/>
          <a:lstStyle>
            <a:lvl1pPr algn="l">
              <a:defRPr sz="1134">
                <a:solidFill>
                  <a:schemeClr val="tx1">
                    <a:tint val="75000"/>
                  </a:schemeClr>
                </a:solidFill>
              </a:defRPr>
            </a:lvl1pPr>
          </a:lstStyle>
          <a:p>
            <a:fld id="{625F0CD4-D1FE-425A-BE80-E82261A22F29}" type="datetime1">
              <a:rPr lang="lv-LV" smtClean="0"/>
              <a:t>12.06.2025</a:t>
            </a:fld>
            <a:endParaRPr lang="lv-LV"/>
          </a:p>
        </p:txBody>
      </p:sp>
      <p:sp>
        <p:nvSpPr>
          <p:cNvPr id="5" name="Footer Placeholder 4">
            <a:extLst>
              <a:ext uri="{FF2B5EF4-FFF2-40B4-BE49-F238E27FC236}">
                <a16:creationId xmlns:a16="http://schemas.microsoft.com/office/drawing/2014/main" id="{F98CAD3C-ABD7-4146-93E2-92637F8C9BEB}"/>
              </a:ext>
            </a:extLst>
          </p:cNvPr>
          <p:cNvSpPr>
            <a:spLocks noGrp="1"/>
          </p:cNvSpPr>
          <p:nvPr>
            <p:ph type="ftr" sz="quarter" idx="3"/>
          </p:nvPr>
        </p:nvSpPr>
        <p:spPr>
          <a:xfrm>
            <a:off x="3815636" y="6009106"/>
            <a:ext cx="3887629" cy="345178"/>
          </a:xfrm>
          <a:prstGeom prst="rect">
            <a:avLst/>
          </a:prstGeom>
        </p:spPr>
        <p:txBody>
          <a:bodyPr vert="horz" lIns="91440" tIns="45720" rIns="91440" bIns="45720" rtlCol="0" anchor="ctr"/>
          <a:lstStyle>
            <a:lvl1pPr algn="ctr">
              <a:defRPr sz="1134">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A868CB52-CFF6-469A-8B65-E060D9102F8F}"/>
              </a:ext>
            </a:extLst>
          </p:cNvPr>
          <p:cNvSpPr>
            <a:spLocks noGrp="1"/>
          </p:cNvSpPr>
          <p:nvPr>
            <p:ph type="sldNum" sz="quarter" idx="4"/>
          </p:nvPr>
        </p:nvSpPr>
        <p:spPr>
          <a:xfrm>
            <a:off x="8135223" y="6009106"/>
            <a:ext cx="2591753" cy="345178"/>
          </a:xfrm>
          <a:prstGeom prst="rect">
            <a:avLst/>
          </a:prstGeom>
        </p:spPr>
        <p:txBody>
          <a:bodyPr vert="horz" lIns="91440" tIns="45720" rIns="91440" bIns="45720" rtlCol="0" anchor="ctr"/>
          <a:lstStyle>
            <a:lvl1pPr algn="r">
              <a:defRPr sz="1134">
                <a:solidFill>
                  <a:schemeClr val="tx1">
                    <a:tint val="75000"/>
                  </a:schemeClr>
                </a:solidFill>
              </a:defRPr>
            </a:lvl1pPr>
          </a:lstStyle>
          <a:p>
            <a:fld id="{20160BDD-CFBA-4672-AA56-88CFF53ED92E}" type="slidenum">
              <a:rPr lang="lv-LV" smtClean="0"/>
              <a:t>‹#›</a:t>
            </a:fld>
            <a:endParaRPr lang="lv-LV"/>
          </a:p>
        </p:txBody>
      </p:sp>
    </p:spTree>
    <p:extLst>
      <p:ext uri="{BB962C8B-B14F-4D97-AF65-F5344CB8AC3E}">
        <p14:creationId xmlns:p14="http://schemas.microsoft.com/office/powerpoint/2010/main" val="13741643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ftr="0" dt="0"/>
  <p:txStyles>
    <p:titleStyle>
      <a:lvl1pPr algn="l" defTabSz="863925" rtl="0" eaLnBrk="1" latinLnBrk="0" hangingPunct="1">
        <a:lnSpc>
          <a:spcPct val="90000"/>
        </a:lnSpc>
        <a:spcBef>
          <a:spcPct val="0"/>
        </a:spcBef>
        <a:buNone/>
        <a:defRPr sz="4157" kern="1200">
          <a:solidFill>
            <a:schemeClr val="tx1"/>
          </a:solidFill>
          <a:latin typeface="+mj-lt"/>
          <a:ea typeface="+mj-ea"/>
          <a:cs typeface="+mj-cs"/>
        </a:defRPr>
      </a:lvl1pPr>
    </p:titleStyle>
    <p:bodyStyle>
      <a:lvl1pPr marL="215981" indent="-215981" algn="l" defTabSz="86392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944" indent="-215981" algn="l" defTabSz="863925"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79906" indent="-215981" algn="l" defTabSz="863925"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186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383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5794"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757"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719"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1682" indent="-215981" algn="l" defTabSz="863925"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lv-LV"/>
      </a:defPPr>
      <a:lvl1pPr marL="0" algn="l" defTabSz="863925" rtl="0" eaLnBrk="1" latinLnBrk="0" hangingPunct="1">
        <a:defRPr sz="1701" kern="1200">
          <a:solidFill>
            <a:schemeClr val="tx1"/>
          </a:solidFill>
          <a:latin typeface="+mn-lt"/>
          <a:ea typeface="+mn-ea"/>
          <a:cs typeface="+mn-cs"/>
        </a:defRPr>
      </a:lvl1pPr>
      <a:lvl2pPr marL="431963" algn="l" defTabSz="863925" rtl="0" eaLnBrk="1" latinLnBrk="0" hangingPunct="1">
        <a:defRPr sz="1701" kern="1200">
          <a:solidFill>
            <a:schemeClr val="tx1"/>
          </a:solidFill>
          <a:latin typeface="+mn-lt"/>
          <a:ea typeface="+mn-ea"/>
          <a:cs typeface="+mn-cs"/>
        </a:defRPr>
      </a:lvl2pPr>
      <a:lvl3pPr marL="863925" algn="l" defTabSz="863925" rtl="0" eaLnBrk="1" latinLnBrk="0" hangingPunct="1">
        <a:defRPr sz="1701" kern="1200">
          <a:solidFill>
            <a:schemeClr val="tx1"/>
          </a:solidFill>
          <a:latin typeface="+mn-lt"/>
          <a:ea typeface="+mn-ea"/>
          <a:cs typeface="+mn-cs"/>
        </a:defRPr>
      </a:lvl3pPr>
      <a:lvl4pPr marL="1295888" algn="l" defTabSz="863925" rtl="0" eaLnBrk="1" latinLnBrk="0" hangingPunct="1">
        <a:defRPr sz="1701" kern="1200">
          <a:solidFill>
            <a:schemeClr val="tx1"/>
          </a:solidFill>
          <a:latin typeface="+mn-lt"/>
          <a:ea typeface="+mn-ea"/>
          <a:cs typeface="+mn-cs"/>
        </a:defRPr>
      </a:lvl4pPr>
      <a:lvl5pPr marL="1727850" algn="l" defTabSz="863925" rtl="0" eaLnBrk="1" latinLnBrk="0" hangingPunct="1">
        <a:defRPr sz="1701" kern="1200">
          <a:solidFill>
            <a:schemeClr val="tx1"/>
          </a:solidFill>
          <a:latin typeface="+mn-lt"/>
          <a:ea typeface="+mn-ea"/>
          <a:cs typeface="+mn-cs"/>
        </a:defRPr>
      </a:lvl5pPr>
      <a:lvl6pPr marL="2159813" algn="l" defTabSz="863925" rtl="0" eaLnBrk="1" latinLnBrk="0" hangingPunct="1">
        <a:defRPr sz="1701" kern="1200">
          <a:solidFill>
            <a:schemeClr val="tx1"/>
          </a:solidFill>
          <a:latin typeface="+mn-lt"/>
          <a:ea typeface="+mn-ea"/>
          <a:cs typeface="+mn-cs"/>
        </a:defRPr>
      </a:lvl6pPr>
      <a:lvl7pPr marL="2591775" algn="l" defTabSz="863925" rtl="0" eaLnBrk="1" latinLnBrk="0" hangingPunct="1">
        <a:defRPr sz="1701" kern="1200">
          <a:solidFill>
            <a:schemeClr val="tx1"/>
          </a:solidFill>
          <a:latin typeface="+mn-lt"/>
          <a:ea typeface="+mn-ea"/>
          <a:cs typeface="+mn-cs"/>
        </a:defRPr>
      </a:lvl7pPr>
      <a:lvl8pPr marL="3023738" algn="l" defTabSz="863925" rtl="0" eaLnBrk="1" latinLnBrk="0" hangingPunct="1">
        <a:defRPr sz="1701" kern="1200">
          <a:solidFill>
            <a:schemeClr val="tx1"/>
          </a:solidFill>
          <a:latin typeface="+mn-lt"/>
          <a:ea typeface="+mn-ea"/>
          <a:cs typeface="+mn-cs"/>
        </a:defRPr>
      </a:lvl8pPr>
      <a:lvl9pPr marL="3455700" algn="l" defTabSz="863925" rtl="0" eaLnBrk="1" latinLnBrk="0" hangingPunct="1">
        <a:defRPr sz="17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0944846" y="5908881"/>
            <a:ext cx="574055" cy="574407"/>
          </a:xfrm>
          <a:prstGeom prst="rect">
            <a:avLst/>
          </a:prstGeom>
          <a:solidFill>
            <a:schemeClr val="accent2"/>
          </a:solidFill>
          <a:ln>
            <a:noFill/>
          </a:ln>
        </p:spPr>
        <p:txBody>
          <a:bodyPr spcFirstLastPara="1" wrap="square" lIns="0" tIns="0" rIns="0" bIns="0" anchor="ctr" anchorCtr="0">
            <a:noAutofit/>
          </a:bodyPr>
          <a:lstStyle>
            <a:lvl1pPr lvl="0" algn="ctr" rtl="0">
              <a:buNone/>
              <a:defRPr sz="1636" b="1">
                <a:solidFill>
                  <a:schemeClr val="lt1"/>
                </a:solidFill>
                <a:latin typeface="Inria Serif"/>
                <a:ea typeface="Inria Serif"/>
                <a:cs typeface="Inria Serif"/>
                <a:sym typeface="Inria Serif"/>
              </a:defRPr>
            </a:lvl1pPr>
            <a:lvl2pPr lvl="1" algn="ctr" rtl="0">
              <a:buNone/>
              <a:defRPr sz="1636" b="1">
                <a:solidFill>
                  <a:schemeClr val="lt1"/>
                </a:solidFill>
                <a:latin typeface="Inria Serif"/>
                <a:ea typeface="Inria Serif"/>
                <a:cs typeface="Inria Serif"/>
                <a:sym typeface="Inria Serif"/>
              </a:defRPr>
            </a:lvl2pPr>
            <a:lvl3pPr lvl="2" algn="ctr" rtl="0">
              <a:buNone/>
              <a:defRPr sz="1636" b="1">
                <a:solidFill>
                  <a:schemeClr val="lt1"/>
                </a:solidFill>
                <a:latin typeface="Inria Serif"/>
                <a:ea typeface="Inria Serif"/>
                <a:cs typeface="Inria Serif"/>
                <a:sym typeface="Inria Serif"/>
              </a:defRPr>
            </a:lvl3pPr>
            <a:lvl4pPr lvl="3" algn="ctr" rtl="0">
              <a:buNone/>
              <a:defRPr sz="1636" b="1">
                <a:solidFill>
                  <a:schemeClr val="lt1"/>
                </a:solidFill>
                <a:latin typeface="Inria Serif"/>
                <a:ea typeface="Inria Serif"/>
                <a:cs typeface="Inria Serif"/>
                <a:sym typeface="Inria Serif"/>
              </a:defRPr>
            </a:lvl4pPr>
            <a:lvl5pPr lvl="4" algn="ctr" rtl="0">
              <a:buNone/>
              <a:defRPr sz="1636" b="1">
                <a:solidFill>
                  <a:schemeClr val="lt1"/>
                </a:solidFill>
                <a:latin typeface="Inria Serif"/>
                <a:ea typeface="Inria Serif"/>
                <a:cs typeface="Inria Serif"/>
                <a:sym typeface="Inria Serif"/>
              </a:defRPr>
            </a:lvl5pPr>
            <a:lvl6pPr lvl="5" algn="ctr" rtl="0">
              <a:buNone/>
              <a:defRPr sz="1636" b="1">
                <a:solidFill>
                  <a:schemeClr val="lt1"/>
                </a:solidFill>
                <a:latin typeface="Inria Serif"/>
                <a:ea typeface="Inria Serif"/>
                <a:cs typeface="Inria Serif"/>
                <a:sym typeface="Inria Serif"/>
              </a:defRPr>
            </a:lvl6pPr>
            <a:lvl7pPr lvl="6" algn="ctr" rtl="0">
              <a:buNone/>
              <a:defRPr sz="1636" b="1">
                <a:solidFill>
                  <a:schemeClr val="lt1"/>
                </a:solidFill>
                <a:latin typeface="Inria Serif"/>
                <a:ea typeface="Inria Serif"/>
                <a:cs typeface="Inria Serif"/>
                <a:sym typeface="Inria Serif"/>
              </a:defRPr>
            </a:lvl7pPr>
            <a:lvl8pPr lvl="7" algn="ctr" rtl="0">
              <a:buNone/>
              <a:defRPr sz="1636" b="1">
                <a:solidFill>
                  <a:schemeClr val="lt1"/>
                </a:solidFill>
                <a:latin typeface="Inria Serif"/>
                <a:ea typeface="Inria Serif"/>
                <a:cs typeface="Inria Serif"/>
                <a:sym typeface="Inria Serif"/>
              </a:defRPr>
            </a:lvl8pPr>
            <a:lvl9pPr lvl="8" algn="ctr" rtl="0">
              <a:buNone/>
              <a:defRPr sz="1636" b="1">
                <a:solidFill>
                  <a:schemeClr val="lt1"/>
                </a:solidFill>
                <a:latin typeface="Inria Serif"/>
                <a:ea typeface="Inria Serif"/>
                <a:cs typeface="Inria Serif"/>
                <a:sym typeface="Inria Serif"/>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574055" y="1038364"/>
            <a:ext cx="2045663" cy="4870548"/>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9pPr>
          </a:lstStyle>
          <a:p>
            <a:endParaRPr/>
          </a:p>
        </p:txBody>
      </p:sp>
      <p:sp>
        <p:nvSpPr>
          <p:cNvPr id="8" name="Google Shape;8;p1"/>
          <p:cNvSpPr txBox="1">
            <a:spLocks noGrp="1"/>
          </p:cNvSpPr>
          <p:nvPr>
            <p:ph type="body" idx="1"/>
          </p:nvPr>
        </p:nvSpPr>
        <p:spPr>
          <a:xfrm>
            <a:off x="3480613" y="1735323"/>
            <a:ext cx="7464232" cy="4173621"/>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1pPr>
            <a:lvl2pPr marL="914400" lvl="1"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2pPr>
            <a:lvl3pPr marL="1371600" lvl="2"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3pPr>
            <a:lvl4pPr marL="1828800" lvl="3"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4pPr>
            <a:lvl5pPr marL="2286000" lvl="4"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5pPr>
            <a:lvl6pPr marL="2743200" lvl="5"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6pPr>
            <a:lvl7pPr marL="3200400" lvl="6"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7pPr>
            <a:lvl8pPr marL="3657600" lvl="7"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8pPr>
            <a:lvl9pPr marL="4114800" lvl="8" indent="-355600" rtl="0">
              <a:lnSpc>
                <a:spcPct val="115000"/>
              </a:lnSpc>
              <a:spcBef>
                <a:spcPts val="600"/>
              </a:spcBef>
              <a:spcAft>
                <a:spcPts val="60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9pPr>
          </a:lstStyle>
          <a:p>
            <a:endParaRPr/>
          </a:p>
        </p:txBody>
      </p:sp>
    </p:spTree>
    <p:extLst>
      <p:ext uri="{BB962C8B-B14F-4D97-AF65-F5344CB8AC3E}">
        <p14:creationId xmlns:p14="http://schemas.microsoft.com/office/powerpoint/2010/main" val="1852554542"/>
      </p:ext>
    </p:extLst>
  </p:cSld>
  <p:clrMap bg1="lt1" tx1="dk1" bg2="dk2" tx2="lt2" accent1="accent1" accent2="accent2" accent3="accent3" accent4="accent4" accent5="accent5" accent6="accent6" hlink="hlink" folHlink="folHlink"/>
  <p:sldLayoutIdLst>
    <p:sldLayoutId id="2147483795"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0944846" y="5908882"/>
            <a:ext cx="574055" cy="574407"/>
          </a:xfrm>
          <a:prstGeom prst="rect">
            <a:avLst/>
          </a:prstGeom>
          <a:solidFill>
            <a:schemeClr val="accent2"/>
          </a:solidFill>
          <a:ln>
            <a:noFill/>
          </a:ln>
        </p:spPr>
        <p:txBody>
          <a:bodyPr spcFirstLastPara="1" wrap="square" lIns="0" tIns="0" rIns="0" bIns="0" anchor="ctr" anchorCtr="0">
            <a:noAutofit/>
          </a:bodyPr>
          <a:lstStyle>
            <a:lvl1pPr lvl="0" algn="ctr" rtl="0">
              <a:buNone/>
              <a:defRPr sz="1636" b="1">
                <a:solidFill>
                  <a:schemeClr val="lt1"/>
                </a:solidFill>
                <a:latin typeface="Inria Serif"/>
                <a:ea typeface="Inria Serif"/>
                <a:cs typeface="Inria Serif"/>
                <a:sym typeface="Inria Serif"/>
              </a:defRPr>
            </a:lvl1pPr>
            <a:lvl2pPr lvl="1" algn="ctr" rtl="0">
              <a:buNone/>
              <a:defRPr sz="1636" b="1">
                <a:solidFill>
                  <a:schemeClr val="lt1"/>
                </a:solidFill>
                <a:latin typeface="Inria Serif"/>
                <a:ea typeface="Inria Serif"/>
                <a:cs typeface="Inria Serif"/>
                <a:sym typeface="Inria Serif"/>
              </a:defRPr>
            </a:lvl2pPr>
            <a:lvl3pPr lvl="2" algn="ctr" rtl="0">
              <a:buNone/>
              <a:defRPr sz="1636" b="1">
                <a:solidFill>
                  <a:schemeClr val="lt1"/>
                </a:solidFill>
                <a:latin typeface="Inria Serif"/>
                <a:ea typeface="Inria Serif"/>
                <a:cs typeface="Inria Serif"/>
                <a:sym typeface="Inria Serif"/>
              </a:defRPr>
            </a:lvl3pPr>
            <a:lvl4pPr lvl="3" algn="ctr" rtl="0">
              <a:buNone/>
              <a:defRPr sz="1636" b="1">
                <a:solidFill>
                  <a:schemeClr val="lt1"/>
                </a:solidFill>
                <a:latin typeface="Inria Serif"/>
                <a:ea typeface="Inria Serif"/>
                <a:cs typeface="Inria Serif"/>
                <a:sym typeface="Inria Serif"/>
              </a:defRPr>
            </a:lvl4pPr>
            <a:lvl5pPr lvl="4" algn="ctr" rtl="0">
              <a:buNone/>
              <a:defRPr sz="1636" b="1">
                <a:solidFill>
                  <a:schemeClr val="lt1"/>
                </a:solidFill>
                <a:latin typeface="Inria Serif"/>
                <a:ea typeface="Inria Serif"/>
                <a:cs typeface="Inria Serif"/>
                <a:sym typeface="Inria Serif"/>
              </a:defRPr>
            </a:lvl5pPr>
            <a:lvl6pPr lvl="5" algn="ctr" rtl="0">
              <a:buNone/>
              <a:defRPr sz="1636" b="1">
                <a:solidFill>
                  <a:schemeClr val="lt1"/>
                </a:solidFill>
                <a:latin typeface="Inria Serif"/>
                <a:ea typeface="Inria Serif"/>
                <a:cs typeface="Inria Serif"/>
                <a:sym typeface="Inria Serif"/>
              </a:defRPr>
            </a:lvl6pPr>
            <a:lvl7pPr lvl="6" algn="ctr" rtl="0">
              <a:buNone/>
              <a:defRPr sz="1636" b="1">
                <a:solidFill>
                  <a:schemeClr val="lt1"/>
                </a:solidFill>
                <a:latin typeface="Inria Serif"/>
                <a:ea typeface="Inria Serif"/>
                <a:cs typeface="Inria Serif"/>
                <a:sym typeface="Inria Serif"/>
              </a:defRPr>
            </a:lvl7pPr>
            <a:lvl8pPr lvl="7" algn="ctr" rtl="0">
              <a:buNone/>
              <a:defRPr sz="1636" b="1">
                <a:solidFill>
                  <a:schemeClr val="lt1"/>
                </a:solidFill>
                <a:latin typeface="Inria Serif"/>
                <a:ea typeface="Inria Serif"/>
                <a:cs typeface="Inria Serif"/>
                <a:sym typeface="Inria Serif"/>
              </a:defRPr>
            </a:lvl8pPr>
            <a:lvl9pPr lvl="8" algn="ctr" rtl="0">
              <a:buNone/>
              <a:defRPr sz="1636" b="1">
                <a:solidFill>
                  <a:schemeClr val="lt1"/>
                </a:solidFill>
                <a:latin typeface="Inria Serif"/>
                <a:ea typeface="Inria Serif"/>
                <a:cs typeface="Inria Serif"/>
                <a:sym typeface="Inria Serif"/>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574056" y="1038364"/>
            <a:ext cx="2045663" cy="4870548"/>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9pPr>
          </a:lstStyle>
          <a:p>
            <a:endParaRPr/>
          </a:p>
        </p:txBody>
      </p:sp>
      <p:sp>
        <p:nvSpPr>
          <p:cNvPr id="8" name="Google Shape;8;p1"/>
          <p:cNvSpPr txBox="1">
            <a:spLocks noGrp="1"/>
          </p:cNvSpPr>
          <p:nvPr>
            <p:ph type="body" idx="1"/>
          </p:nvPr>
        </p:nvSpPr>
        <p:spPr>
          <a:xfrm>
            <a:off x="3480614" y="1735324"/>
            <a:ext cx="7464232" cy="4173621"/>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1pPr>
            <a:lvl2pPr marL="914400" lvl="1"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2pPr>
            <a:lvl3pPr marL="1371600" lvl="2"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3pPr>
            <a:lvl4pPr marL="1828800" lvl="3"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4pPr>
            <a:lvl5pPr marL="2286000" lvl="4"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5pPr>
            <a:lvl6pPr marL="2743200" lvl="5"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6pPr>
            <a:lvl7pPr marL="3200400" lvl="6"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7pPr>
            <a:lvl8pPr marL="3657600" lvl="7"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8pPr>
            <a:lvl9pPr marL="4114800" lvl="8" indent="-355600" rtl="0">
              <a:lnSpc>
                <a:spcPct val="115000"/>
              </a:lnSpc>
              <a:spcBef>
                <a:spcPts val="600"/>
              </a:spcBef>
              <a:spcAft>
                <a:spcPts val="60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9pPr>
          </a:lstStyle>
          <a:p>
            <a:endParaRPr/>
          </a:p>
        </p:txBody>
      </p:sp>
    </p:spTree>
    <p:extLst>
      <p:ext uri="{BB962C8B-B14F-4D97-AF65-F5344CB8AC3E}">
        <p14:creationId xmlns:p14="http://schemas.microsoft.com/office/powerpoint/2010/main" val="3744428744"/>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0944845" y="5908880"/>
            <a:ext cx="574055" cy="574407"/>
          </a:xfrm>
          <a:prstGeom prst="rect">
            <a:avLst/>
          </a:prstGeom>
          <a:solidFill>
            <a:schemeClr val="accent2"/>
          </a:solidFill>
          <a:ln>
            <a:noFill/>
          </a:ln>
        </p:spPr>
        <p:txBody>
          <a:bodyPr spcFirstLastPara="1" wrap="square" lIns="0" tIns="0" rIns="0" bIns="0" anchor="ctr" anchorCtr="0">
            <a:noAutofit/>
          </a:bodyPr>
          <a:lstStyle>
            <a:lvl1pPr lvl="0" algn="ctr" rtl="0">
              <a:buNone/>
              <a:defRPr sz="1637" b="1">
                <a:solidFill>
                  <a:schemeClr val="lt1"/>
                </a:solidFill>
                <a:latin typeface="Inria Serif"/>
                <a:ea typeface="Inria Serif"/>
                <a:cs typeface="Inria Serif"/>
                <a:sym typeface="Inria Serif"/>
              </a:defRPr>
            </a:lvl1pPr>
            <a:lvl2pPr lvl="1" algn="ctr" rtl="0">
              <a:buNone/>
              <a:defRPr sz="1637" b="1">
                <a:solidFill>
                  <a:schemeClr val="lt1"/>
                </a:solidFill>
                <a:latin typeface="Inria Serif"/>
                <a:ea typeface="Inria Serif"/>
                <a:cs typeface="Inria Serif"/>
                <a:sym typeface="Inria Serif"/>
              </a:defRPr>
            </a:lvl2pPr>
            <a:lvl3pPr lvl="2" algn="ctr" rtl="0">
              <a:buNone/>
              <a:defRPr sz="1637" b="1">
                <a:solidFill>
                  <a:schemeClr val="lt1"/>
                </a:solidFill>
                <a:latin typeface="Inria Serif"/>
                <a:ea typeface="Inria Serif"/>
                <a:cs typeface="Inria Serif"/>
                <a:sym typeface="Inria Serif"/>
              </a:defRPr>
            </a:lvl3pPr>
            <a:lvl4pPr lvl="3" algn="ctr" rtl="0">
              <a:buNone/>
              <a:defRPr sz="1637" b="1">
                <a:solidFill>
                  <a:schemeClr val="lt1"/>
                </a:solidFill>
                <a:latin typeface="Inria Serif"/>
                <a:ea typeface="Inria Serif"/>
                <a:cs typeface="Inria Serif"/>
                <a:sym typeface="Inria Serif"/>
              </a:defRPr>
            </a:lvl4pPr>
            <a:lvl5pPr lvl="4" algn="ctr" rtl="0">
              <a:buNone/>
              <a:defRPr sz="1637" b="1">
                <a:solidFill>
                  <a:schemeClr val="lt1"/>
                </a:solidFill>
                <a:latin typeface="Inria Serif"/>
                <a:ea typeface="Inria Serif"/>
                <a:cs typeface="Inria Serif"/>
                <a:sym typeface="Inria Serif"/>
              </a:defRPr>
            </a:lvl5pPr>
            <a:lvl6pPr lvl="5" algn="ctr" rtl="0">
              <a:buNone/>
              <a:defRPr sz="1637" b="1">
                <a:solidFill>
                  <a:schemeClr val="lt1"/>
                </a:solidFill>
                <a:latin typeface="Inria Serif"/>
                <a:ea typeface="Inria Serif"/>
                <a:cs typeface="Inria Serif"/>
                <a:sym typeface="Inria Serif"/>
              </a:defRPr>
            </a:lvl6pPr>
            <a:lvl7pPr lvl="6" algn="ctr" rtl="0">
              <a:buNone/>
              <a:defRPr sz="1637" b="1">
                <a:solidFill>
                  <a:schemeClr val="lt1"/>
                </a:solidFill>
                <a:latin typeface="Inria Serif"/>
                <a:ea typeface="Inria Serif"/>
                <a:cs typeface="Inria Serif"/>
                <a:sym typeface="Inria Serif"/>
              </a:defRPr>
            </a:lvl7pPr>
            <a:lvl8pPr lvl="7" algn="ctr" rtl="0">
              <a:buNone/>
              <a:defRPr sz="1637" b="1">
                <a:solidFill>
                  <a:schemeClr val="lt1"/>
                </a:solidFill>
                <a:latin typeface="Inria Serif"/>
                <a:ea typeface="Inria Serif"/>
                <a:cs typeface="Inria Serif"/>
                <a:sym typeface="Inria Serif"/>
              </a:defRPr>
            </a:lvl8pPr>
            <a:lvl9pPr lvl="8" algn="ctr" rtl="0">
              <a:buNone/>
              <a:defRPr sz="1637" b="1">
                <a:solidFill>
                  <a:schemeClr val="lt1"/>
                </a:solidFill>
                <a:latin typeface="Inria Serif"/>
                <a:ea typeface="Inria Serif"/>
                <a:cs typeface="Inria Serif"/>
                <a:sym typeface="Inria Serif"/>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574055" y="1038364"/>
            <a:ext cx="2045663" cy="4870548"/>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9pPr>
          </a:lstStyle>
          <a:p>
            <a:endParaRPr/>
          </a:p>
        </p:txBody>
      </p:sp>
      <p:sp>
        <p:nvSpPr>
          <p:cNvPr id="8" name="Google Shape;8;p1"/>
          <p:cNvSpPr txBox="1">
            <a:spLocks noGrp="1"/>
          </p:cNvSpPr>
          <p:nvPr>
            <p:ph type="body" idx="1"/>
          </p:nvPr>
        </p:nvSpPr>
        <p:spPr>
          <a:xfrm>
            <a:off x="3480613" y="1735322"/>
            <a:ext cx="7464232" cy="4173621"/>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1pPr>
            <a:lvl2pPr marL="914400" lvl="1"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2pPr>
            <a:lvl3pPr marL="1371600" lvl="2"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3pPr>
            <a:lvl4pPr marL="1828800" lvl="3"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4pPr>
            <a:lvl5pPr marL="2286000" lvl="4"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5pPr>
            <a:lvl6pPr marL="2743200" lvl="5"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6pPr>
            <a:lvl7pPr marL="3200400" lvl="6"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7pPr>
            <a:lvl8pPr marL="3657600" lvl="7"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8pPr>
            <a:lvl9pPr marL="4114800" lvl="8" indent="-355600" rtl="0">
              <a:lnSpc>
                <a:spcPct val="115000"/>
              </a:lnSpc>
              <a:spcBef>
                <a:spcPts val="600"/>
              </a:spcBef>
              <a:spcAft>
                <a:spcPts val="60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9pPr>
          </a:lstStyle>
          <a:p>
            <a:endParaRPr/>
          </a:p>
        </p:txBody>
      </p:sp>
    </p:spTree>
    <p:extLst>
      <p:ext uri="{BB962C8B-B14F-4D97-AF65-F5344CB8AC3E}">
        <p14:creationId xmlns:p14="http://schemas.microsoft.com/office/powerpoint/2010/main" val="2270529190"/>
      </p:ext>
    </p:extLst>
  </p:cSld>
  <p:clrMap bg1="lt1" tx1="dk1" bg2="dk2" tx2="lt2" accent1="accent1" accent2="accent2" accent3="accent3" accent4="accent4" accent5="accent5" accent6="accent6" hlink="hlink" folHlink="folHlink"/>
  <p:sldLayoutIdLst>
    <p:sldLayoutId id="2147483832" r:id="rId1"/>
    <p:sldLayoutId id="2147483833" r:id="rId2"/>
    <p:sldLayoutId id="2147483834"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64"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1925" y="345183"/>
            <a:ext cx="9935051" cy="1253148"/>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791925" y="1725892"/>
            <a:ext cx="9935051" cy="411362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6769595"/>
      </p:ext>
    </p:extLst>
  </p:cSld>
  <p:clrMap bg1="lt1" tx1="dk1" bg2="lt2" tx2="dk2" accent1="accent1" accent2="accent2" accent3="accent3" accent4="accent4" accent5="accent5" accent6="accent6" hlink="hlink" folHlink="folHlink"/>
  <p:sldLayoutIdLst>
    <p:sldLayoutId id="2147483836" r:id="rId1"/>
  </p:sldLayoutIdLst>
  <p:hf sldNum="0" hdr="0" ftr="0" dt="0"/>
  <p:txStyles>
    <p:titleStyle>
      <a:lvl1pPr algn="ctr" defTabSz="863752" rtl="0" eaLnBrk="1" latinLnBrk="0" hangingPunct="1">
        <a:lnSpc>
          <a:spcPct val="90000"/>
        </a:lnSpc>
        <a:spcBef>
          <a:spcPct val="0"/>
        </a:spcBef>
        <a:buNone/>
        <a:defRPr lang="en-US" sz="3496" b="1" i="0" kern="1200" spc="-137" baseline="0">
          <a:solidFill>
            <a:schemeClr val="tx2"/>
          </a:solidFill>
          <a:latin typeface="Poppins" pitchFamily="2" charset="77"/>
          <a:ea typeface="Open Sans Light" panose="020B0306030504020204" pitchFamily="34" charset="0"/>
          <a:cs typeface="Poppins" pitchFamily="2" charset="77"/>
        </a:defRPr>
      </a:lvl1pPr>
    </p:titleStyle>
    <p:bodyStyle>
      <a:lvl1pPr marL="215939" indent="-215939" algn="l" defTabSz="863752" rtl="0" eaLnBrk="1" latinLnBrk="0" hangingPunct="1">
        <a:lnSpc>
          <a:spcPct val="90000"/>
        </a:lnSpc>
        <a:spcBef>
          <a:spcPts val="945"/>
        </a:spcBef>
        <a:buFont typeface="Arial" panose="020B0604020202020204" pitchFamily="34" charset="0"/>
        <a:buChar char="•"/>
        <a:defRPr lang="en-US" sz="1890" b="0" i="0" kern="1200" spc="-14" baseline="0" dirty="0" smtClean="0">
          <a:solidFill>
            <a:schemeClr val="tx1"/>
          </a:solidFill>
          <a:effectLst/>
          <a:latin typeface="Poppins" pitchFamily="2" charset="77"/>
          <a:ea typeface="Open Sans Light" panose="020B0306030504020204" pitchFamily="34" charset="0"/>
          <a:cs typeface="Poppins" pitchFamily="2" charset="77"/>
        </a:defRPr>
      </a:lvl1pPr>
      <a:lvl2pPr marL="647814" indent="-215939" algn="l" defTabSz="863752" rtl="0" eaLnBrk="1" latinLnBrk="0" hangingPunct="1">
        <a:lnSpc>
          <a:spcPct val="90000"/>
        </a:lnSpc>
        <a:spcBef>
          <a:spcPts val="472"/>
        </a:spcBef>
        <a:buFont typeface="Arial" panose="020B0604020202020204" pitchFamily="34" charset="0"/>
        <a:buChar char="•"/>
        <a:defRPr lang="en-US" sz="1512" b="0" i="0" kern="1200" spc="-14" baseline="0" dirty="0" smtClean="0">
          <a:solidFill>
            <a:schemeClr val="tx1"/>
          </a:solidFill>
          <a:effectLst/>
          <a:latin typeface="Poppins" pitchFamily="2" charset="77"/>
          <a:ea typeface="Open Sans Light" panose="020B0306030504020204" pitchFamily="34" charset="0"/>
          <a:cs typeface="Poppins" pitchFamily="2" charset="77"/>
        </a:defRPr>
      </a:lvl2pPr>
      <a:lvl3pPr marL="1079691" indent="-215939" algn="l" defTabSz="863752" rtl="0" eaLnBrk="1" latinLnBrk="0" hangingPunct="1">
        <a:lnSpc>
          <a:spcPct val="90000"/>
        </a:lnSpc>
        <a:spcBef>
          <a:spcPts val="472"/>
        </a:spcBef>
        <a:buFont typeface="Arial" panose="020B0604020202020204" pitchFamily="34" charset="0"/>
        <a:buChar char="•"/>
        <a:defRPr lang="en-US" sz="1323" b="0" i="0" kern="1200" spc="-14" baseline="0" dirty="0" smtClean="0">
          <a:solidFill>
            <a:schemeClr val="tx1"/>
          </a:solidFill>
          <a:effectLst/>
          <a:latin typeface="Poppins" pitchFamily="2" charset="77"/>
          <a:ea typeface="Open Sans Light" panose="020B0306030504020204" pitchFamily="34" charset="0"/>
          <a:cs typeface="Poppins" pitchFamily="2" charset="77"/>
        </a:defRPr>
      </a:lvl3pPr>
      <a:lvl4pPr marL="1511567" indent="-215939" algn="l" defTabSz="863752" rtl="0" eaLnBrk="1" latinLnBrk="0" hangingPunct="1">
        <a:lnSpc>
          <a:spcPct val="90000"/>
        </a:lnSpc>
        <a:spcBef>
          <a:spcPts val="472"/>
        </a:spcBef>
        <a:buFont typeface="Arial" panose="020B0604020202020204" pitchFamily="34" charset="0"/>
        <a:buChar char="•"/>
        <a:defRPr lang="en-US" sz="1134" b="0" i="0" kern="1200" spc="-14" baseline="0" dirty="0" smtClean="0">
          <a:solidFill>
            <a:schemeClr val="tx1"/>
          </a:solidFill>
          <a:effectLst/>
          <a:latin typeface="Poppins" pitchFamily="2" charset="77"/>
          <a:ea typeface="Open Sans Light" panose="020B0306030504020204" pitchFamily="34" charset="0"/>
          <a:cs typeface="Poppins" pitchFamily="2" charset="77"/>
        </a:defRPr>
      </a:lvl4pPr>
      <a:lvl5pPr marL="1943443" indent="-215939" algn="l" defTabSz="863752" rtl="0" eaLnBrk="1" latinLnBrk="0" hangingPunct="1">
        <a:lnSpc>
          <a:spcPct val="90000"/>
        </a:lnSpc>
        <a:spcBef>
          <a:spcPts val="472"/>
        </a:spcBef>
        <a:buFont typeface="Arial" panose="020B0604020202020204" pitchFamily="34" charset="0"/>
        <a:buChar char="•"/>
        <a:defRPr lang="en-US" sz="1134" b="0" i="0" kern="1200" spc="-14" baseline="0" dirty="0">
          <a:solidFill>
            <a:schemeClr val="tx1"/>
          </a:solidFill>
          <a:effectLst/>
          <a:latin typeface="Poppins" pitchFamily="2" charset="77"/>
          <a:ea typeface="Open Sans Light" panose="020B0306030504020204" pitchFamily="34" charset="0"/>
          <a:cs typeface="Poppins" pitchFamily="2" charset="77"/>
        </a:defRPr>
      </a:lvl5pPr>
      <a:lvl6pPr marL="2375319" indent="-215939" algn="l" defTabSz="863752"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7195" indent="-215939" algn="l" defTabSz="863752"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39071" indent="-215939" algn="l" defTabSz="863752"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0948" indent="-215939" algn="l" defTabSz="863752"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en-US"/>
      </a:defPPr>
      <a:lvl1pPr marL="0" algn="l" defTabSz="863752" rtl="0" eaLnBrk="1" latinLnBrk="0" hangingPunct="1">
        <a:defRPr sz="1701" kern="1200">
          <a:solidFill>
            <a:schemeClr val="tx1"/>
          </a:solidFill>
          <a:latin typeface="+mn-lt"/>
          <a:ea typeface="+mn-ea"/>
          <a:cs typeface="+mn-cs"/>
        </a:defRPr>
      </a:lvl1pPr>
      <a:lvl2pPr marL="431877" algn="l" defTabSz="863752" rtl="0" eaLnBrk="1" latinLnBrk="0" hangingPunct="1">
        <a:defRPr sz="1701" kern="1200">
          <a:solidFill>
            <a:schemeClr val="tx1"/>
          </a:solidFill>
          <a:latin typeface="+mn-lt"/>
          <a:ea typeface="+mn-ea"/>
          <a:cs typeface="+mn-cs"/>
        </a:defRPr>
      </a:lvl2pPr>
      <a:lvl3pPr marL="863752" algn="l" defTabSz="863752" rtl="0" eaLnBrk="1" latinLnBrk="0" hangingPunct="1">
        <a:defRPr sz="1701" kern="1200">
          <a:solidFill>
            <a:schemeClr val="tx1"/>
          </a:solidFill>
          <a:latin typeface="+mn-lt"/>
          <a:ea typeface="+mn-ea"/>
          <a:cs typeface="+mn-cs"/>
        </a:defRPr>
      </a:lvl3pPr>
      <a:lvl4pPr marL="1295629" algn="l" defTabSz="863752" rtl="0" eaLnBrk="1" latinLnBrk="0" hangingPunct="1">
        <a:defRPr sz="1701" kern="1200">
          <a:solidFill>
            <a:schemeClr val="tx1"/>
          </a:solidFill>
          <a:latin typeface="+mn-lt"/>
          <a:ea typeface="+mn-ea"/>
          <a:cs typeface="+mn-cs"/>
        </a:defRPr>
      </a:lvl4pPr>
      <a:lvl5pPr marL="1727504" algn="l" defTabSz="863752" rtl="0" eaLnBrk="1" latinLnBrk="0" hangingPunct="1">
        <a:defRPr sz="1701" kern="1200">
          <a:solidFill>
            <a:schemeClr val="tx1"/>
          </a:solidFill>
          <a:latin typeface="+mn-lt"/>
          <a:ea typeface="+mn-ea"/>
          <a:cs typeface="+mn-cs"/>
        </a:defRPr>
      </a:lvl5pPr>
      <a:lvl6pPr marL="2159381" algn="l" defTabSz="863752" rtl="0" eaLnBrk="1" latinLnBrk="0" hangingPunct="1">
        <a:defRPr sz="1701" kern="1200">
          <a:solidFill>
            <a:schemeClr val="tx1"/>
          </a:solidFill>
          <a:latin typeface="+mn-lt"/>
          <a:ea typeface="+mn-ea"/>
          <a:cs typeface="+mn-cs"/>
        </a:defRPr>
      </a:lvl6pPr>
      <a:lvl7pPr marL="2591258" algn="l" defTabSz="863752" rtl="0" eaLnBrk="1" latinLnBrk="0" hangingPunct="1">
        <a:defRPr sz="1701" kern="1200">
          <a:solidFill>
            <a:schemeClr val="tx1"/>
          </a:solidFill>
          <a:latin typeface="+mn-lt"/>
          <a:ea typeface="+mn-ea"/>
          <a:cs typeface="+mn-cs"/>
        </a:defRPr>
      </a:lvl7pPr>
      <a:lvl8pPr marL="3023133" algn="l" defTabSz="863752" rtl="0" eaLnBrk="1" latinLnBrk="0" hangingPunct="1">
        <a:defRPr sz="1701" kern="1200">
          <a:solidFill>
            <a:schemeClr val="tx1"/>
          </a:solidFill>
          <a:latin typeface="+mn-lt"/>
          <a:ea typeface="+mn-ea"/>
          <a:cs typeface="+mn-cs"/>
        </a:defRPr>
      </a:lvl8pPr>
      <a:lvl9pPr marL="3455010" algn="l" defTabSz="863752" rtl="0" eaLnBrk="1" latinLnBrk="0" hangingPunct="1">
        <a:defRPr sz="17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sheltercluster.org/all-under-one-roof/pages/34-recommendations-settlement-planning"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varam.gov.lv/lv/wwwvaramgovlv/lv/pieklustamiba"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hyperlink" Target="https://www.lm.gov.lv/lv/celvedis-ieklaujosas-vides-veidosanai-valsts-un-pasvaldibu-iestades-202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lm.gov.lv/lv/informacijas-pieklustamiba-timekla-un-dokumentu-pieklustamiba-1112024" TargetMode="External"/><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hyperlink" Target="mailto:Jelena.Cerniseva@lm.gov.lv" TargetMode="External"/><Relationship Id="rId3" Type="http://schemas.openxmlformats.org/officeDocument/2006/relationships/image" Target="../media/image33.png"/><Relationship Id="rId7" Type="http://schemas.openxmlformats.org/officeDocument/2006/relationships/hyperlink" Target="mailto:Inese.Vilcane@lm.gov.lv"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vugd.gov.lv/lv/vadlinijas-rekomendacijas-par-minimalajam-prasibam-iii-kategorijas-patvertnes-ierikosanai"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lm.gov.lv/lv/pieklustamiba-publiskajas-ekas-labas-prakses-un-nepardomatu-risinajumu-piemeri-27062024"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7227-63DE-4143-8CEF-09D2E281263F}"/>
              </a:ext>
            </a:extLst>
          </p:cNvPr>
          <p:cNvSpPr>
            <a:spLocks noGrp="1"/>
          </p:cNvSpPr>
          <p:nvPr>
            <p:ph type="title"/>
          </p:nvPr>
        </p:nvSpPr>
        <p:spPr>
          <a:xfrm>
            <a:off x="4387849" y="1469635"/>
            <a:ext cx="7054850" cy="2732837"/>
          </a:xfrm>
        </p:spPr>
        <p:txBody>
          <a:bodyPr>
            <a:normAutofit fontScale="90000"/>
          </a:bodyPr>
          <a:lstStyle/>
          <a:p>
            <a:pPr algn="ctr" defTabSz="725492">
              <a:lnSpc>
                <a:spcPct val="100000"/>
              </a:lnSpc>
              <a:spcBef>
                <a:spcPts val="0"/>
              </a:spcBef>
              <a:defRPr/>
            </a:pPr>
            <a:r>
              <a:rPr lang="lv-LV" altLang="lv-LV" sz="3200" b="1" spc="-60" dirty="0">
                <a:latin typeface="+mn-lt"/>
                <a:ea typeface="Verdana" panose="020B0604030504040204" pitchFamily="34" charset="0"/>
                <a:cs typeface="Arial" panose="020B0604020202020204" pitchFamily="34" charset="0"/>
              </a:rPr>
              <a:t>Horizontālais princips </a:t>
            </a:r>
            <a:br>
              <a:rPr lang="lv-LV" altLang="lv-LV" sz="3200" b="1" spc="-60" dirty="0">
                <a:latin typeface="+mn-lt"/>
                <a:ea typeface="Verdana" panose="020B0604030504040204" pitchFamily="34" charset="0"/>
                <a:cs typeface="Arial" panose="020B0604020202020204" pitchFamily="34" charset="0"/>
              </a:rPr>
            </a:br>
            <a:r>
              <a:rPr lang="lv-LV" altLang="lv-LV" sz="3200" b="1" spc="-60" dirty="0">
                <a:latin typeface="+mn-lt"/>
                <a:ea typeface="Verdana" panose="020B0604030504040204" pitchFamily="34" charset="0"/>
                <a:cs typeface="Arial" panose="020B0604020202020204" pitchFamily="34" charset="0"/>
              </a:rPr>
              <a:t>«Vienlīdzība, iekļaušana, nediskriminācija</a:t>
            </a:r>
            <a:br>
              <a:rPr lang="lv-LV" altLang="lv-LV" sz="3200" b="1" spc="-60" dirty="0">
                <a:latin typeface="+mn-lt"/>
                <a:ea typeface="Verdana" panose="020B0604030504040204" pitchFamily="34" charset="0"/>
                <a:cs typeface="Arial" panose="020B0604020202020204" pitchFamily="34" charset="0"/>
              </a:rPr>
            </a:br>
            <a:r>
              <a:rPr lang="lv-LV" altLang="lv-LV" sz="3200" b="1" spc="-60" dirty="0">
                <a:latin typeface="+mn-lt"/>
                <a:ea typeface="Verdana" panose="020B0604030504040204" pitchFamily="34" charset="0"/>
                <a:cs typeface="Arial" panose="020B0604020202020204" pitchFamily="34" charset="0"/>
              </a:rPr>
              <a:t> un pamattiesību ievērošana»</a:t>
            </a:r>
            <a:br>
              <a:rPr lang="lv-LV" altLang="lv-LV" sz="3200" b="1" spc="-60" dirty="0">
                <a:latin typeface="+mn-lt"/>
                <a:ea typeface="Verdana" panose="020B0604030504040204" pitchFamily="34" charset="0"/>
                <a:cs typeface="Arial" panose="020B0604020202020204" pitchFamily="34" charset="0"/>
              </a:rPr>
            </a:br>
            <a:br>
              <a:rPr lang="lv-LV" altLang="lv-LV" sz="3200" b="1" spc="-60" dirty="0">
                <a:solidFill>
                  <a:srgbClr val="000000"/>
                </a:solidFill>
                <a:latin typeface="+mn-lt"/>
                <a:ea typeface="Verdana" panose="020B0604030504040204" pitchFamily="34" charset="0"/>
                <a:cs typeface="Arial" panose="020B0604020202020204" pitchFamily="34" charset="0"/>
              </a:rPr>
            </a:br>
            <a:r>
              <a:rPr lang="lv-LV" sz="2200" b="1" dirty="0">
                <a:solidFill>
                  <a:srgbClr val="000000"/>
                </a:solidFill>
                <a:latin typeface="+mn-lt"/>
              </a:rPr>
              <a:t>5.1.1.9. </a:t>
            </a:r>
            <a:r>
              <a:rPr lang="lv-LV" sz="2200" b="1" dirty="0">
                <a:latin typeface="+mn-lt"/>
              </a:rPr>
              <a:t>pasākums "Objektu (patvertņu) pielāgošana un aprīkošana civilās aizsardzības mērķiem"</a:t>
            </a:r>
            <a:br>
              <a:rPr lang="lv-LV" sz="2200" b="1" dirty="0">
                <a:solidFill>
                  <a:srgbClr val="000000"/>
                </a:solidFill>
                <a:latin typeface="+mn-lt"/>
                <a:ea typeface="Verdana" panose="020B0604030504040204" pitchFamily="34" charset="0"/>
                <a:cs typeface="Arial" panose="020B0604020202020204" pitchFamily="34" charset="0"/>
              </a:rPr>
            </a:br>
            <a:endParaRPr lang="lv-LV" sz="2200" dirty="0">
              <a:solidFill>
                <a:srgbClr val="000000"/>
              </a:solidFill>
              <a:latin typeface="+mn-lt"/>
            </a:endParaRPr>
          </a:p>
        </p:txBody>
      </p:sp>
      <p:sp>
        <p:nvSpPr>
          <p:cNvPr id="4" name="Text Placeholder 3">
            <a:extLst>
              <a:ext uri="{FF2B5EF4-FFF2-40B4-BE49-F238E27FC236}">
                <a16:creationId xmlns:a16="http://schemas.microsoft.com/office/drawing/2014/main" id="{D4CEC125-D8FE-4AEF-8712-13193670A542}"/>
              </a:ext>
            </a:extLst>
          </p:cNvPr>
          <p:cNvSpPr>
            <a:spLocks noGrp="1"/>
          </p:cNvSpPr>
          <p:nvPr>
            <p:ph type="body" sz="half" idx="2"/>
          </p:nvPr>
        </p:nvSpPr>
        <p:spPr>
          <a:xfrm>
            <a:off x="4962824" y="4454803"/>
            <a:ext cx="5904901" cy="1759104"/>
          </a:xfrm>
        </p:spPr>
        <p:txBody>
          <a:bodyPr>
            <a:normAutofit/>
          </a:bodyPr>
          <a:lstStyle/>
          <a:p>
            <a:pPr defTabSz="744385" eaLnBrk="0" fontAlgn="base" hangingPunct="0">
              <a:lnSpc>
                <a:spcPct val="100000"/>
              </a:lnSpc>
              <a:spcBef>
                <a:spcPct val="0"/>
              </a:spcBef>
              <a:spcAft>
                <a:spcPct val="0"/>
              </a:spcAft>
            </a:pPr>
            <a:r>
              <a:rPr lang="en-US" sz="1799" b="1" dirty="0">
                <a:solidFill>
                  <a:srgbClr val="000000"/>
                </a:solidFill>
                <a:ea typeface="Verdana" panose="020B0604030504040204" pitchFamily="34" charset="0"/>
                <a:cs typeface="Arial" panose="020B0604020202020204" pitchFamily="34" charset="0"/>
              </a:rPr>
              <a:t>Je</a:t>
            </a:r>
            <a:r>
              <a:rPr lang="lv-LV" sz="1799" b="1" dirty="0">
                <a:solidFill>
                  <a:srgbClr val="000000"/>
                </a:solidFill>
                <a:ea typeface="Verdana" panose="020B0604030504040204" pitchFamily="34" charset="0"/>
                <a:cs typeface="Arial" panose="020B0604020202020204" pitchFamily="34" charset="0"/>
              </a:rPr>
              <a:t>ļ</a:t>
            </a:r>
            <a:r>
              <a:rPr lang="en-US" sz="1799" b="1" dirty="0">
                <a:solidFill>
                  <a:srgbClr val="000000"/>
                </a:solidFill>
                <a:ea typeface="Verdana" panose="020B0604030504040204" pitchFamily="34" charset="0"/>
                <a:cs typeface="Arial" panose="020B0604020202020204" pitchFamily="34" charset="0"/>
              </a:rPr>
              <a:t>ena Černiševa</a:t>
            </a:r>
          </a:p>
          <a:p>
            <a:pPr defTabSz="744385" eaLnBrk="0" fontAlgn="base" hangingPunct="0">
              <a:lnSpc>
                <a:spcPct val="100000"/>
              </a:lnSpc>
              <a:spcBef>
                <a:spcPct val="0"/>
              </a:spcBef>
              <a:spcAft>
                <a:spcPct val="0"/>
              </a:spcAft>
            </a:pPr>
            <a:r>
              <a:rPr lang="lv-LV" sz="1799" dirty="0">
                <a:solidFill>
                  <a:srgbClr val="000000"/>
                </a:solidFill>
                <a:ea typeface="Verdana" panose="020B0604030504040204" pitchFamily="34" charset="0"/>
                <a:cs typeface="Arial" panose="020B0604020202020204" pitchFamily="34" charset="0"/>
              </a:rPr>
              <a:t>Labklājības ministrijas Sociālās politikas</a:t>
            </a:r>
            <a:r>
              <a:rPr lang="en-GB" sz="1799" dirty="0">
                <a:solidFill>
                  <a:srgbClr val="000000"/>
                </a:solidFill>
                <a:ea typeface="Verdana" panose="020B0604030504040204" pitchFamily="34" charset="0"/>
                <a:cs typeface="Arial" panose="020B0604020202020204" pitchFamily="34" charset="0"/>
              </a:rPr>
              <a:t> plānošanas un </a:t>
            </a:r>
            <a:r>
              <a:rPr lang="lv-LV" sz="1799" dirty="0">
                <a:solidFill>
                  <a:srgbClr val="000000"/>
                </a:solidFill>
                <a:ea typeface="Verdana" panose="020B0604030504040204" pitchFamily="34" charset="0"/>
                <a:cs typeface="Arial" panose="020B0604020202020204" pitchFamily="34" charset="0"/>
              </a:rPr>
              <a:t> attīstības departaments</a:t>
            </a:r>
          </a:p>
          <a:p>
            <a:pPr defTabSz="744385" eaLnBrk="0" fontAlgn="base" hangingPunct="0">
              <a:lnSpc>
                <a:spcPct val="100000"/>
              </a:lnSpc>
              <a:spcBef>
                <a:spcPct val="0"/>
              </a:spcBef>
              <a:spcAft>
                <a:spcPct val="0"/>
              </a:spcAft>
            </a:pPr>
            <a:endParaRPr lang="lv-LV" sz="1799" b="1" dirty="0">
              <a:solidFill>
                <a:srgbClr val="000000"/>
              </a:solidFill>
              <a:ea typeface="Verdana" panose="020B0604030504040204" pitchFamily="34" charset="0"/>
              <a:cs typeface="Arial" panose="020B0604020202020204" pitchFamily="34" charset="0"/>
            </a:endParaRPr>
          </a:p>
          <a:p>
            <a:pPr defTabSz="744385" eaLnBrk="0" fontAlgn="base" hangingPunct="0">
              <a:lnSpc>
                <a:spcPct val="100000"/>
              </a:lnSpc>
              <a:spcBef>
                <a:spcPct val="0"/>
              </a:spcBef>
              <a:spcAft>
                <a:spcPct val="0"/>
              </a:spcAft>
            </a:pPr>
            <a:r>
              <a:rPr lang="lv-LV" sz="1799" b="1" dirty="0">
                <a:solidFill>
                  <a:srgbClr val="000000"/>
                </a:solidFill>
                <a:ea typeface="Verdana" panose="020B0604030504040204" pitchFamily="34" charset="0"/>
                <a:cs typeface="Arial" panose="020B0604020202020204" pitchFamily="34" charset="0"/>
              </a:rPr>
              <a:t>12</a:t>
            </a:r>
            <a:r>
              <a:rPr lang="en-GB" sz="1799" b="1" dirty="0">
                <a:solidFill>
                  <a:srgbClr val="000000"/>
                </a:solidFill>
                <a:ea typeface="Verdana" panose="020B0604030504040204" pitchFamily="34" charset="0"/>
                <a:cs typeface="Arial" panose="020B0604020202020204" pitchFamily="34" charset="0"/>
              </a:rPr>
              <a:t>/0</a:t>
            </a:r>
            <a:r>
              <a:rPr lang="lv-LV" sz="1799" b="1" dirty="0">
                <a:solidFill>
                  <a:srgbClr val="000000"/>
                </a:solidFill>
                <a:ea typeface="Verdana" panose="020B0604030504040204" pitchFamily="34" charset="0"/>
                <a:cs typeface="Arial" panose="020B0604020202020204" pitchFamily="34" charset="0"/>
              </a:rPr>
              <a:t>6</a:t>
            </a:r>
            <a:r>
              <a:rPr lang="en-GB" sz="1799" b="1" dirty="0">
                <a:solidFill>
                  <a:srgbClr val="000000"/>
                </a:solidFill>
                <a:ea typeface="Verdana" panose="020B0604030504040204" pitchFamily="34" charset="0"/>
                <a:cs typeface="Arial" panose="020B0604020202020204" pitchFamily="34" charset="0"/>
              </a:rPr>
              <a:t>/2025</a:t>
            </a:r>
            <a:endParaRPr lang="lv-LV" sz="1799" b="1" dirty="0">
              <a:solidFill>
                <a:srgbClr val="000000"/>
              </a:solidFill>
              <a:ea typeface="Verdana" panose="020B0604030504040204" pitchFamily="34" charset="0"/>
              <a:cs typeface="Arial" panose="020B0604020202020204" pitchFamily="34" charset="0"/>
            </a:endParaRPr>
          </a:p>
          <a:p>
            <a:endParaRPr lang="lv-LV" dirty="0"/>
          </a:p>
        </p:txBody>
      </p:sp>
      <p:pic>
        <p:nvPicPr>
          <p:cNvPr id="14" name="Picture 13" descr="ES fondu un Nacionālais attīstības plāns logo">
            <a:extLst>
              <a:ext uri="{FF2B5EF4-FFF2-40B4-BE49-F238E27FC236}">
                <a16:creationId xmlns:a16="http://schemas.microsoft.com/office/drawing/2014/main" id="{0A763863-7FAF-41EA-AFC8-29F29757CC15}"/>
              </a:ext>
            </a:extLst>
          </p:cNvPr>
          <p:cNvPicPr>
            <a:picLocks noChangeAspect="1"/>
          </p:cNvPicPr>
          <p:nvPr/>
        </p:nvPicPr>
        <p:blipFill>
          <a:blip r:embed="rId3"/>
          <a:stretch>
            <a:fillRect/>
          </a:stretch>
        </p:blipFill>
        <p:spPr>
          <a:xfrm>
            <a:off x="8133953" y="5418989"/>
            <a:ext cx="2110989" cy="1047249"/>
          </a:xfrm>
          <a:prstGeom prst="rect">
            <a:avLst/>
          </a:prstGeom>
        </p:spPr>
      </p:pic>
      <p:pic>
        <p:nvPicPr>
          <p:cNvPr id="6" name="Picture 7" descr="Labklājības ministrijas logo">
            <a:extLst>
              <a:ext uri="{FF2B5EF4-FFF2-40B4-BE49-F238E27FC236}">
                <a16:creationId xmlns:a16="http://schemas.microsoft.com/office/drawing/2014/main" id="{8CF8DA31-2FAF-45CF-A58A-5037DD743443}"/>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44942" y="5509489"/>
            <a:ext cx="932310" cy="775326"/>
          </a:xfrm>
          <a:prstGeom prst="rect">
            <a:avLst/>
          </a:prstGeom>
          <a:noFill/>
        </p:spPr>
      </p:pic>
      <p:sp>
        <p:nvSpPr>
          <p:cNvPr id="3" name="Slide Number Placeholder 2">
            <a:extLst>
              <a:ext uri="{FF2B5EF4-FFF2-40B4-BE49-F238E27FC236}">
                <a16:creationId xmlns:a16="http://schemas.microsoft.com/office/drawing/2014/main" id="{99FF8F0E-3868-4E63-BBB6-AE929D0187BF}"/>
              </a:ext>
            </a:extLst>
          </p:cNvPr>
          <p:cNvSpPr>
            <a:spLocks noGrp="1"/>
          </p:cNvSpPr>
          <p:nvPr>
            <p:ph type="sldNum" sz="quarter" idx="12"/>
          </p:nvPr>
        </p:nvSpPr>
        <p:spPr/>
        <p:txBody>
          <a:bodyPr/>
          <a:lstStyle/>
          <a:p>
            <a:pPr defTabSz="863925" rtl="0"/>
            <a:fld id="{20160BDD-CFBA-4672-AA56-88CFF53ED92E}" type="slidenum">
              <a:rPr lang="lv-LV" kern="1200">
                <a:solidFill>
                  <a:prstClr val="black">
                    <a:tint val="75000"/>
                  </a:prstClr>
                </a:solidFill>
                <a:latin typeface="Calibri" panose="020F0502020204030204"/>
                <a:ea typeface="+mn-ea"/>
                <a:cs typeface="+mn-cs"/>
              </a:rPr>
              <a:pPr defTabSz="863925" rtl="0"/>
              <a:t>1</a:t>
            </a:fld>
            <a:endParaRPr lang="lv-LV" kern="1200">
              <a:solidFill>
                <a:prstClr val="black">
                  <a:tint val="75000"/>
                </a:prstClr>
              </a:solidFill>
              <a:latin typeface="Calibri" panose="020F0502020204030204"/>
              <a:ea typeface="+mn-ea"/>
              <a:cs typeface="+mn-cs"/>
            </a:endParaRPr>
          </a:p>
        </p:txBody>
      </p:sp>
      <p:pic>
        <p:nvPicPr>
          <p:cNvPr id="7" name="Attēls 6" descr="attēlā vīrietis ratiņkr'\esl'\a atver patvertnes metāla durvis">
            <a:extLst>
              <a:ext uri="{FF2B5EF4-FFF2-40B4-BE49-F238E27FC236}">
                <a16:creationId xmlns:a16="http://schemas.microsoft.com/office/drawing/2014/main" id="{3B2F3AC6-2D9B-4AA8-85D4-CFE492FA51FD}"/>
              </a:ext>
            </a:extLst>
          </p:cNvPr>
          <p:cNvPicPr>
            <a:picLocks noChangeAspect="1"/>
          </p:cNvPicPr>
          <p:nvPr/>
        </p:nvPicPr>
        <p:blipFill>
          <a:blip r:embed="rId5"/>
          <a:stretch>
            <a:fillRect/>
          </a:stretch>
        </p:blipFill>
        <p:spPr>
          <a:xfrm>
            <a:off x="0" y="0"/>
            <a:ext cx="4322233" cy="6483350"/>
          </a:xfrm>
          <a:prstGeom prst="rect">
            <a:avLst/>
          </a:prstGeom>
        </p:spPr>
      </p:pic>
    </p:spTree>
    <p:extLst>
      <p:ext uri="{BB962C8B-B14F-4D97-AF65-F5344CB8AC3E}">
        <p14:creationId xmlns:p14="http://schemas.microsoft.com/office/powerpoint/2010/main" val="214474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6048E0E-2677-4F8F-8423-9C5F1FA6C10C}"/>
              </a:ext>
            </a:extLst>
          </p:cNvPr>
          <p:cNvSpPr>
            <a:spLocks noGrp="1"/>
          </p:cNvSpPr>
          <p:nvPr>
            <p:ph type="title"/>
          </p:nvPr>
        </p:nvSpPr>
        <p:spPr>
          <a:xfrm>
            <a:off x="487465" y="1030224"/>
            <a:ext cx="3715145" cy="1512782"/>
          </a:xfrm>
        </p:spPr>
        <p:txBody>
          <a:bodyPr>
            <a:noAutofit/>
          </a:bodyPr>
          <a:lstStyle/>
          <a:p>
            <a:r>
              <a:rPr lang="lv-LV" sz="3600" b="1" dirty="0">
                <a:solidFill>
                  <a:srgbClr val="0070C0"/>
                </a:solidFill>
                <a:latin typeface="Calibri" panose="020F0502020204030204"/>
                <a:ea typeface="+mn-ea"/>
                <a:cs typeface="+mn-cs"/>
              </a:rPr>
              <a:t>I</a:t>
            </a:r>
            <a:r>
              <a:rPr kumimoji="0" lang="lv-LV" sz="3600" b="1" i="0" u="none" strike="noStrike" kern="1200" cap="none" spc="0" normalizeH="0" baseline="0" noProof="0" dirty="0" err="1">
                <a:ln>
                  <a:noFill/>
                </a:ln>
                <a:solidFill>
                  <a:srgbClr val="0070C0"/>
                </a:solidFill>
                <a:effectLst/>
                <a:uLnTx/>
                <a:uFillTx/>
                <a:latin typeface="Calibri" panose="020F0502020204030204"/>
                <a:ea typeface="+mn-ea"/>
                <a:cs typeface="+mn-cs"/>
              </a:rPr>
              <a:t>nformācijas</a:t>
            </a:r>
            <a:r>
              <a:rPr kumimoji="0" lang="lv-LV" sz="36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lv-LV" sz="3600" b="1" i="0" u="none" strike="noStrike" kern="1200" cap="none" spc="0" normalizeH="0" baseline="0" noProof="0" dirty="0" err="1">
                <a:ln>
                  <a:noFill/>
                </a:ln>
                <a:solidFill>
                  <a:srgbClr val="0070C0"/>
                </a:solidFill>
                <a:effectLst/>
                <a:uLnTx/>
                <a:uFillTx/>
                <a:latin typeface="Calibri" panose="020F0502020204030204"/>
                <a:ea typeface="+mn-ea"/>
                <a:cs typeface="+mn-cs"/>
              </a:rPr>
              <a:t>piekļūstamības</a:t>
            </a:r>
            <a:r>
              <a:rPr kumimoji="0" lang="lv-LV" sz="3600" b="1" i="0" u="none" strike="noStrike" kern="1200" cap="none" spc="0" normalizeH="0" baseline="0" noProof="0" dirty="0">
                <a:ln>
                  <a:noFill/>
                </a:ln>
                <a:solidFill>
                  <a:srgbClr val="0070C0"/>
                </a:solidFill>
                <a:effectLst/>
                <a:uLnTx/>
                <a:uFillTx/>
                <a:latin typeface="Calibri" panose="020F0502020204030204"/>
                <a:ea typeface="+mn-ea"/>
                <a:cs typeface="+mn-cs"/>
              </a:rPr>
              <a:t> prasības</a:t>
            </a:r>
            <a:endParaRPr lang="lv-LV" sz="3600" dirty="0">
              <a:solidFill>
                <a:srgbClr val="0070C0"/>
              </a:solidFill>
            </a:endParaRPr>
          </a:p>
        </p:txBody>
      </p:sp>
      <p:pic>
        <p:nvPicPr>
          <p:cNvPr id="7" name="Satura vietturis 6" descr="Latvijā lietotā patbertnes norāde zaļā krāsā, uz kuras ir redzamas divu pieaugušu cilvēku un divu bērnu figūras. Apakšā ir uzraksts Patvertne">
            <a:extLst>
              <a:ext uri="{FF2B5EF4-FFF2-40B4-BE49-F238E27FC236}">
                <a16:creationId xmlns:a16="http://schemas.microsoft.com/office/drawing/2014/main" id="{25AA7EA2-A39E-461F-8366-47716C6A20D9}"/>
              </a:ext>
            </a:extLst>
          </p:cNvPr>
          <p:cNvPicPr>
            <a:picLocks noGrp="1" noChangeAspect="1"/>
          </p:cNvPicPr>
          <p:nvPr>
            <p:ph idx="1"/>
          </p:nvPr>
        </p:nvPicPr>
        <p:blipFill>
          <a:blip r:embed="rId2"/>
          <a:stretch>
            <a:fillRect/>
          </a:stretch>
        </p:blipFill>
        <p:spPr>
          <a:xfrm>
            <a:off x="9445069" y="129066"/>
            <a:ext cx="1572904" cy="2091109"/>
          </a:xfrm>
          <a:prstGeom prst="rect">
            <a:avLst/>
          </a:prstGeom>
        </p:spPr>
      </p:pic>
      <p:sp>
        <p:nvSpPr>
          <p:cNvPr id="4" name="Teksta vietturis 3">
            <a:extLst>
              <a:ext uri="{FF2B5EF4-FFF2-40B4-BE49-F238E27FC236}">
                <a16:creationId xmlns:a16="http://schemas.microsoft.com/office/drawing/2014/main" id="{1DFC6ECC-C17A-4C43-AB1B-092120B67048}"/>
              </a:ext>
            </a:extLst>
          </p:cNvPr>
          <p:cNvSpPr>
            <a:spLocks noGrp="1"/>
          </p:cNvSpPr>
          <p:nvPr>
            <p:ph type="body" sz="half" idx="2"/>
          </p:nvPr>
        </p:nvSpPr>
        <p:spPr>
          <a:xfrm>
            <a:off x="313501" y="3597250"/>
            <a:ext cx="6858000" cy="1855876"/>
          </a:xfrm>
          <a:solidFill>
            <a:schemeClr val="accent5">
              <a:lumMod val="20000"/>
              <a:lumOff val="80000"/>
            </a:schemeClr>
          </a:solidFill>
        </p:spPr>
        <p:txBody>
          <a:bodyPr>
            <a:normAutofit fontScale="92500" lnSpcReduction="10000"/>
          </a:bodyPr>
          <a:lstStyle/>
          <a:p>
            <a:r>
              <a:rPr lang="lv-LV" sz="2600" b="1" dirty="0">
                <a:latin typeface="Calibri" panose="020F0502020204030204" pitchFamily="34" charset="0"/>
                <a:ea typeface="Calibri" panose="020F0502020204030204" pitchFamily="34" charset="0"/>
                <a:cs typeface="Calibri" panose="020F0502020204030204" pitchFamily="34" charset="0"/>
              </a:rPr>
              <a:t>MK 27.05.2025. noteikumi Nr.318: </a:t>
            </a:r>
          </a:p>
          <a:p>
            <a:r>
              <a:rPr lang="lv-LV" sz="2400" b="1" dirty="0">
                <a:solidFill>
                  <a:srgbClr val="C00000"/>
                </a:solidFill>
              </a:rPr>
              <a:t>Attiecināmās izmaksas</a:t>
            </a:r>
          </a:p>
          <a:p>
            <a:pPr marL="342900" indent="-342900">
              <a:buFont typeface="Wingdings" panose="05000000000000000000" pitchFamily="2" charset="2"/>
              <a:buChar char="§"/>
            </a:pPr>
            <a:r>
              <a:rPr lang="lv-LV" sz="2400" dirty="0"/>
              <a:t>24.5.12. patvertnes norādes zīmes (tai skaitā norāžu plāksnes vai zīmes </a:t>
            </a:r>
            <a:r>
              <a:rPr lang="lv-LV" sz="2400" dirty="0" err="1"/>
              <a:t>Braila</a:t>
            </a:r>
            <a:r>
              <a:rPr lang="lv-LV" sz="2400" dirty="0"/>
              <a:t> rakstā un starptautiskās invaliditātes zīmes) iegāde un uzstādīšana</a:t>
            </a:r>
          </a:p>
          <a:p>
            <a:pPr marL="342900" indent="-342900">
              <a:buFont typeface="Wingdings" panose="05000000000000000000" pitchFamily="2" charset="2"/>
              <a:buChar char="§"/>
            </a:pPr>
            <a:endParaRPr lang="lv-LV" sz="2000" dirty="0"/>
          </a:p>
          <a:p>
            <a:endParaRPr lang="lv-LV" dirty="0"/>
          </a:p>
        </p:txBody>
      </p:sp>
      <p:sp>
        <p:nvSpPr>
          <p:cNvPr id="5" name="Slaida numura vietturis 4">
            <a:extLst>
              <a:ext uri="{FF2B5EF4-FFF2-40B4-BE49-F238E27FC236}">
                <a16:creationId xmlns:a16="http://schemas.microsoft.com/office/drawing/2014/main" id="{85B35384-C375-4BBA-AD73-63C212696C57}"/>
              </a:ext>
            </a:extLst>
          </p:cNvPr>
          <p:cNvSpPr>
            <a:spLocks noGrp="1"/>
          </p:cNvSpPr>
          <p:nvPr>
            <p:ph type="sldNum" sz="quarter" idx="12"/>
          </p:nvPr>
        </p:nvSpPr>
        <p:spPr/>
        <p:txBody>
          <a:bodyPr/>
          <a:lstStyle/>
          <a:p>
            <a:fld id="{20160BDD-CFBA-4672-AA56-88CFF53ED92E}" type="slidenum">
              <a:rPr lang="lv-LV" smtClean="0"/>
              <a:t>10</a:t>
            </a:fld>
            <a:endParaRPr lang="lv-LV"/>
          </a:p>
        </p:txBody>
      </p:sp>
      <p:pic>
        <p:nvPicPr>
          <p:cNvPr id="6" name="Attēls 5" descr="patvertnes zīme ar uzrakstu angļu valodā Storm Shelter un tam apakšā ir uzraksts Braila rakstā">
            <a:extLst>
              <a:ext uri="{FF2B5EF4-FFF2-40B4-BE49-F238E27FC236}">
                <a16:creationId xmlns:a16="http://schemas.microsoft.com/office/drawing/2014/main" id="{8223770A-B041-458F-9F80-04E8399727C7}"/>
              </a:ext>
            </a:extLst>
          </p:cNvPr>
          <p:cNvPicPr>
            <a:picLocks noChangeAspect="1"/>
          </p:cNvPicPr>
          <p:nvPr/>
        </p:nvPicPr>
        <p:blipFill>
          <a:blip r:embed="rId3"/>
          <a:stretch>
            <a:fillRect/>
          </a:stretch>
        </p:blipFill>
        <p:spPr>
          <a:xfrm>
            <a:off x="7776400" y="2452507"/>
            <a:ext cx="2438611" cy="3621338"/>
          </a:xfrm>
          <a:prstGeom prst="rect">
            <a:avLst/>
          </a:prstGeom>
        </p:spPr>
      </p:pic>
      <p:pic>
        <p:nvPicPr>
          <p:cNvPr id="8" name="Attēls 7" descr="starptautiskā invaliditātes zīme">
            <a:extLst>
              <a:ext uri="{FF2B5EF4-FFF2-40B4-BE49-F238E27FC236}">
                <a16:creationId xmlns:a16="http://schemas.microsoft.com/office/drawing/2014/main" id="{76B5308D-351B-4CB6-A656-C5660A2483EE}"/>
              </a:ext>
            </a:extLst>
          </p:cNvPr>
          <p:cNvPicPr>
            <a:picLocks noChangeAspect="1"/>
          </p:cNvPicPr>
          <p:nvPr/>
        </p:nvPicPr>
        <p:blipFill>
          <a:blip r:embed="rId4"/>
          <a:stretch>
            <a:fillRect/>
          </a:stretch>
        </p:blipFill>
        <p:spPr>
          <a:xfrm>
            <a:off x="4638290" y="590867"/>
            <a:ext cx="2644468" cy="2708275"/>
          </a:xfrm>
          <a:prstGeom prst="rect">
            <a:avLst/>
          </a:prstGeom>
        </p:spPr>
      </p:pic>
    </p:spTree>
    <p:extLst>
      <p:ext uri="{BB962C8B-B14F-4D97-AF65-F5344CB8AC3E}">
        <p14:creationId xmlns:p14="http://schemas.microsoft.com/office/powerpoint/2010/main" val="3439288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4D18-673E-423E-8C67-5FCA2CFB6867}"/>
              </a:ext>
            </a:extLst>
          </p:cNvPr>
          <p:cNvSpPr>
            <a:spLocks noGrp="1"/>
          </p:cNvSpPr>
          <p:nvPr>
            <p:ph type="title"/>
          </p:nvPr>
        </p:nvSpPr>
        <p:spPr>
          <a:xfrm>
            <a:off x="425449" y="306727"/>
            <a:ext cx="5334001" cy="1410948"/>
          </a:xfrm>
        </p:spPr>
        <p:txBody>
          <a:bodyPr>
            <a:normAutofit fontScale="90000"/>
          </a:bodyPr>
          <a:lstStyle/>
          <a:p>
            <a:r>
              <a:rPr lang="lv-LV" sz="3600" b="1" dirty="0">
                <a:solidFill>
                  <a:srgbClr val="0070C0"/>
                </a:solidFill>
                <a:latin typeface="Calibri" panose="020F0502020204030204"/>
                <a:ea typeface="+mn-ea"/>
                <a:cs typeface="+mn-cs"/>
              </a:rPr>
              <a:t>T</a:t>
            </a:r>
            <a:r>
              <a:rPr kumimoji="0" lang="lv-LV" sz="3600" b="1" i="0" u="none" strike="noStrike" kern="1200" cap="none" spc="0" normalizeH="0" baseline="0" noProof="0" dirty="0">
                <a:ln>
                  <a:noFill/>
                </a:ln>
                <a:solidFill>
                  <a:srgbClr val="0070C0"/>
                </a:solidFill>
                <a:effectLst/>
                <a:uLnTx/>
                <a:uFillTx/>
                <a:latin typeface="Calibri" panose="020F0502020204030204"/>
                <a:ea typeface="+mn-ea"/>
                <a:cs typeface="+mn-cs"/>
              </a:rPr>
              <a:t>elpu </a:t>
            </a:r>
            <a:r>
              <a:rPr kumimoji="0" lang="lv-LV" sz="3600" b="1" i="0" u="none" strike="noStrike" kern="1200" cap="none" spc="0" normalizeH="0" baseline="0" noProof="0" dirty="0" err="1">
                <a:ln>
                  <a:noFill/>
                </a:ln>
                <a:solidFill>
                  <a:srgbClr val="0070C0"/>
                </a:solidFill>
                <a:effectLst/>
                <a:uLnTx/>
                <a:uFillTx/>
                <a:latin typeface="Calibri" panose="020F0502020204030204"/>
                <a:ea typeface="+mn-ea"/>
                <a:cs typeface="+mn-cs"/>
              </a:rPr>
              <a:t>piekļūstamības</a:t>
            </a:r>
            <a:r>
              <a:rPr kumimoji="0" lang="lv-LV" sz="3600" b="1" i="0" u="none" strike="noStrike" kern="1200" cap="none" spc="0" normalizeH="0" baseline="0" noProof="0" dirty="0">
                <a:ln>
                  <a:noFill/>
                </a:ln>
                <a:solidFill>
                  <a:srgbClr val="0070C0"/>
                </a:solidFill>
                <a:effectLst/>
                <a:uLnTx/>
                <a:uFillTx/>
                <a:latin typeface="Calibri" panose="020F0502020204030204"/>
                <a:ea typeface="+mn-ea"/>
                <a:cs typeface="+mn-cs"/>
              </a:rPr>
              <a:t> nodrošināšana</a:t>
            </a:r>
            <a:br>
              <a:rPr lang="lv-LV" sz="2800" b="1"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lv-LV" sz="28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DFACD3A-88FD-45BD-ADAD-5B164208B614}"/>
              </a:ext>
            </a:extLst>
          </p:cNvPr>
          <p:cNvSpPr>
            <a:spLocks noGrp="1"/>
          </p:cNvSpPr>
          <p:nvPr>
            <p:ph idx="1"/>
          </p:nvPr>
        </p:nvSpPr>
        <p:spPr>
          <a:xfrm>
            <a:off x="349250" y="1895336"/>
            <a:ext cx="6280151" cy="4458948"/>
          </a:xfrm>
          <a:solidFill>
            <a:schemeClr val="accent5">
              <a:lumMod val="20000"/>
              <a:lumOff val="80000"/>
            </a:schemeClr>
          </a:solidFill>
        </p:spPr>
        <p:txBody>
          <a:bodyPr>
            <a:normAutofit fontScale="77500" lnSpcReduction="20000"/>
          </a:bodyPr>
          <a:lstStyle/>
          <a:p>
            <a:pPr marL="0" indent="0">
              <a:buNone/>
            </a:pPr>
            <a:r>
              <a:rPr kumimoji="0" lang="lv-LV" sz="31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MK 27.05.2025. noteikumi Nr.318:</a:t>
            </a:r>
            <a:br>
              <a:rPr kumimoji="0" lang="lv-LV" sz="31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br>
            <a:endParaRPr lang="lv-LV" sz="31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lv-LV" b="1" dirty="0">
                <a:solidFill>
                  <a:srgbClr val="C00000"/>
                </a:solidFill>
              </a:rPr>
              <a:t>Attiecināmās izmaksas:</a:t>
            </a:r>
          </a:p>
          <a:p>
            <a:pPr>
              <a:lnSpc>
                <a:spcPct val="134000"/>
              </a:lnSpc>
              <a:spcBef>
                <a:spcPts val="600"/>
              </a:spcBef>
            </a:pPr>
            <a:r>
              <a:rPr lang="lv-LV" sz="2600" dirty="0"/>
              <a:t>24.4.4. telpu vai telpu grupu esošo </a:t>
            </a:r>
            <a:r>
              <a:rPr lang="lv-LV" sz="2600" b="1" dirty="0"/>
              <a:t>sanitārtehnisko telpu </a:t>
            </a:r>
            <a:r>
              <a:rPr lang="lv-LV" sz="2600" dirty="0"/>
              <a:t>pārbūve vai atjaunošana, kā arī norobežojumu izveide telpās alternatīvu sanitārtehnisko risinājumu (piemēram, sauso tualešu) ierīkošanai</a:t>
            </a:r>
          </a:p>
          <a:p>
            <a:pPr>
              <a:lnSpc>
                <a:spcPct val="134000"/>
              </a:lnSpc>
              <a:spcBef>
                <a:spcPts val="600"/>
              </a:spcBef>
            </a:pPr>
            <a:r>
              <a:rPr lang="lv-LV" sz="2600" dirty="0"/>
              <a:t>24.4.6. </a:t>
            </a:r>
            <a:r>
              <a:rPr lang="lv-LV" sz="2600" b="1" dirty="0"/>
              <a:t>risinājumi telpu vai telpu grupu piekļūstamības nodrošināšanai </a:t>
            </a:r>
            <a:r>
              <a:rPr lang="lv-LV" sz="2600" dirty="0"/>
              <a:t>(patstāvīgi vai ar citu personu vai palīglīdzekļu palīdzību) personām ar ierobežotām pārvietošanās spējām</a:t>
            </a:r>
          </a:p>
          <a:p>
            <a:endParaRPr lang="lv-LV" dirty="0"/>
          </a:p>
        </p:txBody>
      </p:sp>
      <p:sp>
        <p:nvSpPr>
          <p:cNvPr id="4" name="Slide Number Placeholder 3">
            <a:extLst>
              <a:ext uri="{FF2B5EF4-FFF2-40B4-BE49-F238E27FC236}">
                <a16:creationId xmlns:a16="http://schemas.microsoft.com/office/drawing/2014/main" id="{0AC3FBCF-1F4F-4AD3-99B1-F38F28AE0DF5}"/>
              </a:ext>
            </a:extLst>
          </p:cNvPr>
          <p:cNvSpPr>
            <a:spLocks noGrp="1"/>
          </p:cNvSpPr>
          <p:nvPr>
            <p:ph type="sldNum" sz="quarter" idx="12"/>
          </p:nvPr>
        </p:nvSpPr>
        <p:spPr/>
        <p:txBody>
          <a:bodyPr/>
          <a:lstStyle/>
          <a:p>
            <a:fld id="{20160BDD-CFBA-4672-AA56-88CFF53ED92E}" type="slidenum">
              <a:rPr lang="lv-LV" smtClean="0"/>
              <a:t>11</a:t>
            </a:fld>
            <a:endParaRPr lang="lv-LV"/>
          </a:p>
        </p:txBody>
      </p:sp>
      <p:pic>
        <p:nvPicPr>
          <p:cNvPr id="9" name="Attēls 8" descr="pielāgota tualete patvertnē">
            <a:extLst>
              <a:ext uri="{FF2B5EF4-FFF2-40B4-BE49-F238E27FC236}">
                <a16:creationId xmlns:a16="http://schemas.microsoft.com/office/drawing/2014/main" id="{2EC35CC1-89A8-4017-9198-7364231811FF}"/>
              </a:ext>
            </a:extLst>
          </p:cNvPr>
          <p:cNvPicPr>
            <a:picLocks noChangeAspect="1"/>
          </p:cNvPicPr>
          <p:nvPr/>
        </p:nvPicPr>
        <p:blipFill>
          <a:blip r:embed="rId3"/>
          <a:stretch>
            <a:fillRect/>
          </a:stretch>
        </p:blipFill>
        <p:spPr>
          <a:xfrm>
            <a:off x="6971278" y="5896"/>
            <a:ext cx="4122173" cy="2748115"/>
          </a:xfrm>
          <a:prstGeom prst="rect">
            <a:avLst/>
          </a:prstGeom>
        </p:spPr>
      </p:pic>
      <p:pic>
        <p:nvPicPr>
          <p:cNvPr id="10" name="Attēls 9" descr="slīps pandus ar rokturiem patvertnē">
            <a:extLst>
              <a:ext uri="{FF2B5EF4-FFF2-40B4-BE49-F238E27FC236}">
                <a16:creationId xmlns:a16="http://schemas.microsoft.com/office/drawing/2014/main" id="{849D8AD5-4C9D-49AE-8FFB-5099B3ECFECF}"/>
              </a:ext>
            </a:extLst>
          </p:cNvPr>
          <p:cNvPicPr>
            <a:picLocks noChangeAspect="1"/>
          </p:cNvPicPr>
          <p:nvPr/>
        </p:nvPicPr>
        <p:blipFill>
          <a:blip r:embed="rId4"/>
          <a:stretch>
            <a:fillRect/>
          </a:stretch>
        </p:blipFill>
        <p:spPr>
          <a:xfrm>
            <a:off x="6971278" y="2844917"/>
            <a:ext cx="2717138" cy="3632537"/>
          </a:xfrm>
          <a:prstGeom prst="rect">
            <a:avLst/>
          </a:prstGeom>
        </p:spPr>
      </p:pic>
    </p:spTree>
    <p:extLst>
      <p:ext uri="{BB962C8B-B14F-4D97-AF65-F5344CB8AC3E}">
        <p14:creationId xmlns:p14="http://schemas.microsoft.com/office/powerpoint/2010/main" val="2803581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EA0FC-A545-4011-937C-E472DF13FC9B}"/>
              </a:ext>
            </a:extLst>
          </p:cNvPr>
          <p:cNvSpPr>
            <a:spLocks noGrp="1"/>
          </p:cNvSpPr>
          <p:nvPr>
            <p:ph type="title"/>
          </p:nvPr>
        </p:nvSpPr>
        <p:spPr>
          <a:xfrm>
            <a:off x="212497" y="955675"/>
            <a:ext cx="10739374" cy="1253148"/>
          </a:xfrm>
        </p:spPr>
        <p:txBody>
          <a:bodyPr>
            <a:normAutofit/>
          </a:bodyPr>
          <a:lstStyle/>
          <a:p>
            <a:r>
              <a:rPr lang="lv-LV" sz="3200" b="1" dirty="0">
                <a:solidFill>
                  <a:srgbClr val="0070C0"/>
                </a:solidFill>
                <a:latin typeface="Calibri" panose="020F0502020204030204" pitchFamily="34" charset="0"/>
                <a:ea typeface="Calibri" panose="020F0502020204030204" pitchFamily="34" charset="0"/>
                <a:cs typeface="Calibri" panose="020F0502020204030204" pitchFamily="34" charset="0"/>
              </a:rPr>
              <a:t>Sanitārtehniskais </a:t>
            </a:r>
            <a:br>
              <a:rPr lang="lv-LV" sz="3200" b="1" dirty="0">
                <a:solidFill>
                  <a:srgbClr val="0070C0"/>
                </a:solidFill>
                <a:latin typeface="Calibri" panose="020F0502020204030204" pitchFamily="34" charset="0"/>
                <a:ea typeface="Calibri" panose="020F0502020204030204" pitchFamily="34" charset="0"/>
                <a:cs typeface="Calibri" panose="020F0502020204030204" pitchFamily="34" charset="0"/>
              </a:rPr>
            </a:br>
            <a:r>
              <a:rPr lang="lv-LV" sz="3200" b="1" dirty="0">
                <a:solidFill>
                  <a:srgbClr val="0070C0"/>
                </a:solidFill>
                <a:latin typeface="Calibri" panose="020F0502020204030204" pitchFamily="34" charset="0"/>
                <a:ea typeface="Calibri" panose="020F0502020204030204" pitchFamily="34" charset="0"/>
                <a:cs typeface="Calibri" panose="020F0502020204030204" pitchFamily="34" charset="0"/>
              </a:rPr>
              <a:t>aprīkojums</a:t>
            </a:r>
          </a:p>
        </p:txBody>
      </p:sp>
      <p:sp>
        <p:nvSpPr>
          <p:cNvPr id="4" name="Slide Number Placeholder 3">
            <a:extLst>
              <a:ext uri="{FF2B5EF4-FFF2-40B4-BE49-F238E27FC236}">
                <a16:creationId xmlns:a16="http://schemas.microsoft.com/office/drawing/2014/main" id="{07626EE7-69DA-4E1D-BC35-5864E8B094DF}"/>
              </a:ext>
            </a:extLst>
          </p:cNvPr>
          <p:cNvSpPr>
            <a:spLocks noGrp="1"/>
          </p:cNvSpPr>
          <p:nvPr>
            <p:ph type="sldNum" sz="quarter" idx="12"/>
          </p:nvPr>
        </p:nvSpPr>
        <p:spPr/>
        <p:txBody>
          <a:bodyPr/>
          <a:lstStyle/>
          <a:p>
            <a:fld id="{20160BDD-CFBA-4672-AA56-88CFF53ED92E}" type="slidenum">
              <a:rPr lang="lv-LV" smtClean="0"/>
              <a:t>12</a:t>
            </a:fld>
            <a:endParaRPr lang="lv-LV"/>
          </a:p>
        </p:txBody>
      </p:sp>
      <p:sp>
        <p:nvSpPr>
          <p:cNvPr id="6" name="Rectangle 5">
            <a:extLst>
              <a:ext uri="{FF2B5EF4-FFF2-40B4-BE49-F238E27FC236}">
                <a16:creationId xmlns:a16="http://schemas.microsoft.com/office/drawing/2014/main" id="{D1880A74-8D30-4376-A5A4-F83B93C1058F}"/>
              </a:ext>
            </a:extLst>
          </p:cNvPr>
          <p:cNvSpPr/>
          <p:nvPr/>
        </p:nvSpPr>
        <p:spPr>
          <a:xfrm>
            <a:off x="3854450" y="317199"/>
            <a:ext cx="7451953" cy="2338397"/>
          </a:xfrm>
          <a:prstGeom prst="rect">
            <a:avLst/>
          </a:prstGeom>
          <a:solidFill>
            <a:schemeClr val="accent5">
              <a:lumMod val="20000"/>
              <a:lumOff val="80000"/>
            </a:schemeClr>
          </a:solidFill>
        </p:spPr>
        <p:txBody>
          <a:bodyPr wrap="square">
            <a:spAutoFit/>
          </a:bodyPr>
          <a:lstStyle/>
          <a:p>
            <a:r>
              <a:rPr lang="nn-NO" sz="2400" b="1" dirty="0">
                <a:solidFill>
                  <a:schemeClr val="tx1"/>
                </a:solidFill>
                <a:latin typeface="Calibri" panose="020F0502020204030204" pitchFamily="34" charset="0"/>
                <a:ea typeface="Calibri" panose="020F0502020204030204" pitchFamily="34" charset="0"/>
                <a:cs typeface="Calibri" panose="020F0502020204030204" pitchFamily="34" charset="0"/>
              </a:rPr>
              <a:t>MK 27.05.2025. noteikumi Nr.318 </a:t>
            </a:r>
            <a:endParaRPr lang="lv-LV"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114000"/>
              </a:lnSpc>
            </a:pPr>
            <a:r>
              <a:rPr lang="lv-LV" b="1" dirty="0">
                <a:solidFill>
                  <a:srgbClr val="C00000"/>
                </a:solidFill>
                <a:latin typeface="Calibri" panose="020F0502020204030204" pitchFamily="34" charset="0"/>
                <a:ea typeface="Calibri" panose="020F0502020204030204" pitchFamily="34" charset="0"/>
                <a:cs typeface="Calibri" panose="020F0502020204030204" pitchFamily="34" charset="0"/>
              </a:rPr>
              <a:t>Attiecināmās izmaksas:</a:t>
            </a:r>
          </a:p>
          <a:p>
            <a:pPr>
              <a:lnSpc>
                <a:spcPct val="114000"/>
              </a:lnSpc>
            </a:pPr>
            <a:r>
              <a:rPr lang="lv-LV" dirty="0">
                <a:latin typeface="Calibri" panose="020F0502020204030204" pitchFamily="34" charset="0"/>
                <a:ea typeface="Calibri" panose="020F0502020204030204" pitchFamily="34" charset="0"/>
                <a:cs typeface="Calibri" panose="020F0502020204030204" pitchFamily="34" charset="0"/>
              </a:rPr>
              <a:t>24.5.2. </a:t>
            </a:r>
            <a:r>
              <a:rPr lang="lv-LV" b="1" dirty="0">
                <a:latin typeface="Calibri" panose="020F0502020204030204" pitchFamily="34" charset="0"/>
                <a:ea typeface="Calibri" panose="020F0502020204030204" pitchFamily="34" charset="0"/>
                <a:cs typeface="Calibri" panose="020F0502020204030204" pitchFamily="34" charset="0"/>
              </a:rPr>
              <a:t>sanitārtehniskā aprīkojuma </a:t>
            </a:r>
            <a:r>
              <a:rPr lang="lv-LV" dirty="0">
                <a:latin typeface="Calibri" panose="020F0502020204030204" pitchFamily="34" charset="0"/>
                <a:ea typeface="Calibri" panose="020F0502020204030204" pitchFamily="34" charset="0"/>
                <a:cs typeface="Calibri" panose="020F0502020204030204" pitchFamily="34" charset="0"/>
              </a:rPr>
              <a:t>iegāde un uzstādīšana (piemēram, sausās tualetes, tualešu teltis un citi autonomi tualešu risinājumi un to darbības nodrošināšanas papildaprīkojums), tai skaitā </a:t>
            </a:r>
            <a:r>
              <a:rPr lang="lv-LV" b="1" dirty="0">
                <a:latin typeface="Calibri" panose="020F0502020204030204" pitchFamily="34" charset="0"/>
                <a:ea typeface="Calibri" panose="020F0502020204030204" pitchFamily="34" charset="0"/>
                <a:cs typeface="Calibri" panose="020F0502020204030204" pitchFamily="34" charset="0"/>
              </a:rPr>
              <a:t>atbilstoši pielāgots aprīkojums personām ar kustību ierobežojumiem un, ja iespējams, aprīkojums mazu bērnu aprūpei</a:t>
            </a:r>
            <a:endParaRPr lang="lv-LV" dirty="0">
              <a:latin typeface="Calibri" panose="020F0502020204030204" pitchFamily="34" charset="0"/>
              <a:ea typeface="Calibri" panose="020F0502020204030204" pitchFamily="34" charset="0"/>
              <a:cs typeface="Calibri" panose="020F0502020204030204" pitchFamily="34" charset="0"/>
            </a:endParaRPr>
          </a:p>
        </p:txBody>
      </p:sp>
      <p:pic>
        <p:nvPicPr>
          <p:cNvPr id="3" name="Attēls 2" descr="aprīkojums, kas ir uzliekams  tualetes podam">
            <a:extLst>
              <a:ext uri="{FF2B5EF4-FFF2-40B4-BE49-F238E27FC236}">
                <a16:creationId xmlns:a16="http://schemas.microsoft.com/office/drawing/2014/main" id="{E005710F-5F34-482D-9AF5-A1996616AB5F}"/>
              </a:ext>
            </a:extLst>
          </p:cNvPr>
          <p:cNvPicPr>
            <a:picLocks noChangeAspect="1"/>
          </p:cNvPicPr>
          <p:nvPr/>
        </p:nvPicPr>
        <p:blipFill>
          <a:blip r:embed="rId3"/>
          <a:stretch>
            <a:fillRect/>
          </a:stretch>
        </p:blipFill>
        <p:spPr>
          <a:xfrm>
            <a:off x="1187450" y="2854274"/>
            <a:ext cx="2956153" cy="2956153"/>
          </a:xfrm>
          <a:prstGeom prst="rect">
            <a:avLst/>
          </a:prstGeom>
        </p:spPr>
      </p:pic>
      <p:pic>
        <p:nvPicPr>
          <p:cNvPr id="5124" name="Picture 4" descr="Bērnu pārtinamais galds Babymedi, horizontāls, atlokāms pie sienas ">
            <a:extLst>
              <a:ext uri="{FF2B5EF4-FFF2-40B4-BE49-F238E27FC236}">
                <a16:creationId xmlns:a16="http://schemas.microsoft.com/office/drawing/2014/main" id="{C1B5B768-F346-4382-90B3-5C477057FA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24" t="25319" r="15682" b="24143"/>
          <a:stretch/>
        </p:blipFill>
        <p:spPr bwMode="auto">
          <a:xfrm>
            <a:off x="6380993" y="3705572"/>
            <a:ext cx="4345983" cy="263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70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7B95942-4ACA-47E3-A5B1-BB98538C8259}"/>
              </a:ext>
            </a:extLst>
          </p:cNvPr>
          <p:cNvSpPr>
            <a:spLocks noGrp="1"/>
          </p:cNvSpPr>
          <p:nvPr>
            <p:ph type="title"/>
          </p:nvPr>
        </p:nvSpPr>
        <p:spPr>
          <a:xfrm>
            <a:off x="791925" y="345179"/>
            <a:ext cx="9935051" cy="686696"/>
          </a:xfrm>
        </p:spPr>
        <p:txBody>
          <a:bodyPr>
            <a:normAutofit/>
          </a:bodyPr>
          <a:lstStyle/>
          <a:p>
            <a:r>
              <a:rPr lang="lv-LV" sz="2800" b="1" dirty="0">
                <a:solidFill>
                  <a:srgbClr val="0070C0"/>
                </a:solidFill>
                <a:latin typeface="+mn-lt"/>
              </a:rPr>
              <a:t>Kārtība, kādā tiek nodrošināta </a:t>
            </a:r>
            <a:r>
              <a:rPr lang="lv-LV" sz="2800" b="1" dirty="0" err="1">
                <a:solidFill>
                  <a:srgbClr val="0070C0"/>
                </a:solidFill>
                <a:latin typeface="+mn-lt"/>
              </a:rPr>
              <a:t>piekļūstamība</a:t>
            </a:r>
            <a:r>
              <a:rPr lang="lv-LV" sz="2800" b="1" dirty="0">
                <a:solidFill>
                  <a:srgbClr val="0070C0"/>
                </a:solidFill>
                <a:latin typeface="+mn-lt"/>
              </a:rPr>
              <a:t> patvertnei (I)</a:t>
            </a:r>
          </a:p>
        </p:txBody>
      </p:sp>
      <p:sp>
        <p:nvSpPr>
          <p:cNvPr id="3" name="Satura vietturis 2">
            <a:extLst>
              <a:ext uri="{FF2B5EF4-FFF2-40B4-BE49-F238E27FC236}">
                <a16:creationId xmlns:a16="http://schemas.microsoft.com/office/drawing/2014/main" id="{06D0A9CD-910D-48F2-B33A-6A9DAF9AEEA9}"/>
              </a:ext>
            </a:extLst>
          </p:cNvPr>
          <p:cNvSpPr>
            <a:spLocks noGrp="1"/>
          </p:cNvSpPr>
          <p:nvPr>
            <p:ph sz="half" idx="1"/>
          </p:nvPr>
        </p:nvSpPr>
        <p:spPr>
          <a:xfrm>
            <a:off x="730250" y="1380714"/>
            <a:ext cx="6415326" cy="4628392"/>
          </a:xfrm>
        </p:spPr>
        <p:txBody>
          <a:bodyPr>
            <a:normAutofit fontScale="40000" lnSpcReduction="20000"/>
          </a:bodyPr>
          <a:lstStyle/>
          <a:p>
            <a:pPr marL="0" indent="0">
              <a:lnSpc>
                <a:spcPct val="134000"/>
              </a:lnSpc>
              <a:buNone/>
            </a:pPr>
            <a:r>
              <a:rPr lang="lv-LV" sz="4400" b="1" dirty="0">
                <a:solidFill>
                  <a:srgbClr val="C00000"/>
                </a:solidFill>
                <a:latin typeface="Calibri" panose="020F0502020204030204" pitchFamily="34" charset="0"/>
                <a:ea typeface="Calibri" panose="020F0502020204030204" pitchFamily="34" charset="0"/>
                <a:cs typeface="Calibri" panose="020F0502020204030204" pitchFamily="34" charset="0"/>
              </a:rPr>
              <a:t>Svarīgi ieteikumi!!!</a:t>
            </a:r>
          </a:p>
          <a:p>
            <a:pPr>
              <a:lnSpc>
                <a:spcPct val="134000"/>
              </a:lnSpc>
            </a:pPr>
            <a:r>
              <a:rPr lang="lv-LV" sz="4500" dirty="0">
                <a:latin typeface="Calibri" panose="020F0502020204030204" pitchFamily="34" charset="0"/>
                <a:ea typeface="Calibri" panose="020F0502020204030204" pitchFamily="34" charset="0"/>
                <a:cs typeface="Calibri" panose="020F0502020204030204" pitchFamily="34" charset="0"/>
              </a:rPr>
              <a:t>Visa informācija un vadlīnijas, kas saistītas ar patversmes darbībām ir vairākos </a:t>
            </a:r>
            <a:r>
              <a:rPr lang="lv-LV" sz="4500" b="1" dirty="0">
                <a:latin typeface="Calibri" panose="020F0502020204030204" pitchFamily="34" charset="0"/>
                <a:ea typeface="Calibri" panose="020F0502020204030204" pitchFamily="34" charset="0"/>
                <a:cs typeface="Calibri" panose="020F0502020204030204" pitchFamily="34" charset="0"/>
              </a:rPr>
              <a:t>piekļūstamos formātos </a:t>
            </a:r>
            <a:r>
              <a:rPr lang="lv-LV" sz="4500" dirty="0">
                <a:latin typeface="Calibri" panose="020F0502020204030204" pitchFamily="34" charset="0"/>
                <a:ea typeface="Calibri" panose="020F0502020204030204" pitchFamily="34" charset="0"/>
                <a:cs typeface="Calibri" panose="020F0502020204030204" pitchFamily="34" charset="0"/>
              </a:rPr>
              <a:t>(audio, elektroniski, vieglā valodā, </a:t>
            </a:r>
            <a:r>
              <a:rPr lang="lv-LV" sz="4500" dirty="0" err="1">
                <a:latin typeface="Calibri" panose="020F0502020204030204" pitchFamily="34" charset="0"/>
                <a:ea typeface="Calibri" panose="020F0502020204030204" pitchFamily="34" charset="0"/>
                <a:cs typeface="Calibri" panose="020F0502020204030204" pitchFamily="34" charset="0"/>
              </a:rPr>
              <a:t>Braila</a:t>
            </a:r>
            <a:r>
              <a:rPr lang="lv-LV" sz="4500" dirty="0">
                <a:latin typeface="Calibri" panose="020F0502020204030204" pitchFamily="34" charset="0"/>
                <a:ea typeface="Calibri" panose="020F0502020204030204" pitchFamily="34" charset="0"/>
                <a:cs typeface="Calibri" panose="020F0502020204030204" pitchFamily="34" charset="0"/>
              </a:rPr>
              <a:t> drukā u.c.)</a:t>
            </a:r>
          </a:p>
          <a:p>
            <a:pPr>
              <a:lnSpc>
                <a:spcPct val="134000"/>
              </a:lnSpc>
            </a:pPr>
            <a:r>
              <a:rPr lang="lv-LV" sz="4500" dirty="0">
                <a:latin typeface="Calibri" panose="020F0502020204030204" pitchFamily="34" charset="0"/>
                <a:ea typeface="Calibri" panose="020F0502020204030204" pitchFamily="34" charset="0"/>
                <a:cs typeface="Calibri" panose="020F0502020204030204" pitchFamily="34" charset="0"/>
              </a:rPr>
              <a:t>Pašvadībā/iestādē ir noteikta </a:t>
            </a:r>
            <a:r>
              <a:rPr lang="lv-LV" sz="4500" b="1" dirty="0">
                <a:latin typeface="Calibri" panose="020F0502020204030204" pitchFamily="34" charset="0"/>
                <a:ea typeface="Calibri" panose="020F0502020204030204" pitchFamily="34" charset="0"/>
                <a:cs typeface="Calibri" panose="020F0502020204030204" pitchFamily="34" charset="0"/>
              </a:rPr>
              <a:t>persona, kura atbild par personu ar invaliditāti evakuāciju un ir apmācīta lietot aprīkojumu</a:t>
            </a:r>
          </a:p>
          <a:p>
            <a:pPr>
              <a:lnSpc>
                <a:spcPct val="134000"/>
              </a:lnSpc>
            </a:pPr>
            <a:r>
              <a:rPr lang="lv-LV" sz="4500" dirty="0">
                <a:latin typeface="Calibri" panose="020F0502020204030204" pitchFamily="34" charset="0"/>
                <a:ea typeface="Calibri" panose="020F0502020204030204" pitchFamily="34" charset="0"/>
                <a:cs typeface="Calibri" panose="020F0502020204030204" pitchFamily="34" charset="0"/>
              </a:rPr>
              <a:t>Pašvaldībā ir </a:t>
            </a:r>
            <a:r>
              <a:rPr lang="lv-LV" sz="4500" b="1" dirty="0">
                <a:latin typeface="Calibri" panose="020F0502020204030204" pitchFamily="34" charset="0"/>
                <a:ea typeface="Calibri" panose="020F0502020204030204" pitchFamily="34" charset="0"/>
                <a:cs typeface="Calibri" panose="020F0502020204030204" pitchFamily="34" charset="0"/>
              </a:rPr>
              <a:t>apzinātas visas personas ar invaliditāti</a:t>
            </a:r>
            <a:r>
              <a:rPr lang="lv-LV" sz="4500" dirty="0">
                <a:latin typeface="Calibri" panose="020F0502020204030204" pitchFamily="34" charset="0"/>
                <a:ea typeface="Calibri" panose="020F0502020204030204" pitchFamily="34" charset="0"/>
                <a:cs typeface="Calibri" panose="020F0502020204030204" pitchFamily="34" charset="0"/>
              </a:rPr>
              <a:t>, kurām būtu nepieciešams atbalsts evakuācijas gadījumā</a:t>
            </a:r>
          </a:p>
          <a:p>
            <a:pPr>
              <a:lnSpc>
                <a:spcPct val="134000"/>
              </a:lnSpc>
            </a:pPr>
            <a:r>
              <a:rPr lang="lv-LV" sz="4500" dirty="0">
                <a:latin typeface="Calibri" panose="020F0502020204030204" pitchFamily="34" charset="0"/>
                <a:ea typeface="Calibri" panose="020F0502020204030204" pitchFamily="34" charset="0"/>
                <a:cs typeface="Calibri" panose="020F0502020204030204" pitchFamily="34" charset="0"/>
              </a:rPr>
              <a:t>Ir izstrādāts rīcības </a:t>
            </a:r>
            <a:r>
              <a:rPr lang="lv-LV" sz="4500" b="1" dirty="0">
                <a:latin typeface="Calibri" panose="020F0502020204030204" pitchFamily="34" charset="0"/>
                <a:ea typeface="Calibri" panose="020F0502020204030204" pitchFamily="34" charset="0"/>
                <a:cs typeface="Calibri" panose="020F0502020204030204" pitchFamily="34" charset="0"/>
              </a:rPr>
              <a:t>plāns katram individuālam gadījumam un pati  persona par to ir informēta</a:t>
            </a:r>
          </a:p>
          <a:p>
            <a:pPr>
              <a:lnSpc>
                <a:spcPct val="134000"/>
              </a:lnSpc>
            </a:pPr>
            <a:r>
              <a:rPr lang="lv-LV" sz="4500" dirty="0">
                <a:latin typeface="Calibri" panose="020F0502020204030204" pitchFamily="34" charset="0"/>
                <a:ea typeface="Calibri" panose="020F0502020204030204" pitchFamily="34" charset="0"/>
                <a:cs typeface="Calibri" panose="020F0502020204030204" pitchFamily="34" charset="0"/>
              </a:rPr>
              <a:t>Patversmes </a:t>
            </a:r>
            <a:r>
              <a:rPr lang="lv-LV" sz="4500" b="1" dirty="0">
                <a:latin typeface="Calibri" panose="020F0502020204030204" pitchFamily="34" charset="0"/>
                <a:ea typeface="Calibri" panose="020F0502020204030204" pitchFamily="34" charset="0"/>
                <a:cs typeface="Calibri" panose="020F0502020204030204" pitchFamily="34" charset="0"/>
              </a:rPr>
              <a:t>nodrošina privātumu personām ar invaliditāti, sievietēm un bērniem, </a:t>
            </a:r>
            <a:r>
              <a:rPr lang="lv-LV" sz="4500" dirty="0">
                <a:latin typeface="Calibri" panose="020F0502020204030204" pitchFamily="34" charset="0"/>
                <a:ea typeface="Calibri" panose="020F0502020204030204" pitchFamily="34" charset="0"/>
                <a:cs typeface="Calibri" panose="020F0502020204030204" pitchFamily="34" charset="0"/>
              </a:rPr>
              <a:t>ar papildu pielāgojumiem</a:t>
            </a:r>
          </a:p>
        </p:txBody>
      </p:sp>
      <p:sp>
        <p:nvSpPr>
          <p:cNvPr id="4" name="Satura vietturis 3">
            <a:extLst>
              <a:ext uri="{FF2B5EF4-FFF2-40B4-BE49-F238E27FC236}">
                <a16:creationId xmlns:a16="http://schemas.microsoft.com/office/drawing/2014/main" id="{1932A976-6923-42FE-9060-5EAD9EBFF280}"/>
              </a:ext>
            </a:extLst>
          </p:cNvPr>
          <p:cNvSpPr>
            <a:spLocks noGrp="1"/>
          </p:cNvSpPr>
          <p:nvPr>
            <p:ph sz="half" idx="2"/>
          </p:nvPr>
        </p:nvSpPr>
        <p:spPr>
          <a:xfrm>
            <a:off x="7512050" y="1725892"/>
            <a:ext cx="3219964" cy="4113626"/>
          </a:xfrm>
          <a:solidFill>
            <a:schemeClr val="accent5">
              <a:lumMod val="20000"/>
              <a:lumOff val="80000"/>
            </a:schemeClr>
          </a:solidFill>
        </p:spPr>
        <p:txBody>
          <a:bodyPr>
            <a:normAutofit fontScale="40000" lnSpcReduction="20000"/>
          </a:bodyPr>
          <a:lstStyle/>
          <a:p>
            <a:pPr marL="0" indent="0">
              <a:buNone/>
            </a:pPr>
            <a:r>
              <a:rPr lang="nn-NO" sz="4400" b="1" dirty="0"/>
              <a:t>MK 27.05.2025. noteikumi Nr.318 </a:t>
            </a:r>
          </a:p>
          <a:p>
            <a:pPr marL="0" indent="0">
              <a:lnSpc>
                <a:spcPct val="134000"/>
              </a:lnSpc>
              <a:buNone/>
            </a:pPr>
            <a:r>
              <a:rPr lang="lv-LV" sz="4500" dirty="0">
                <a:latin typeface="Calibri" panose="020F0502020204030204" pitchFamily="34" charset="0"/>
                <a:ea typeface="Calibri" panose="020F0502020204030204" pitchFamily="34" charset="0"/>
                <a:cs typeface="Calibri" panose="020F0502020204030204" pitchFamily="34" charset="0"/>
              </a:rPr>
              <a:t>14.10. objekta darba organizācijas prasības – ir </a:t>
            </a:r>
            <a:r>
              <a:rPr lang="lv-LV" sz="4500" b="1" dirty="0">
                <a:solidFill>
                  <a:srgbClr val="C00000"/>
                </a:solidFill>
                <a:latin typeface="Calibri" panose="020F0502020204030204" pitchFamily="34" charset="0"/>
                <a:ea typeface="Calibri" panose="020F0502020204030204" pitchFamily="34" charset="0"/>
                <a:cs typeface="Calibri" panose="020F0502020204030204" pitchFamily="34" charset="0"/>
              </a:rPr>
              <a:t>izstrādāta kārtība, kādā tiek nodrošināta </a:t>
            </a:r>
            <a:r>
              <a:rPr lang="lv-LV" sz="45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piekļūstamība</a:t>
            </a:r>
            <a:r>
              <a:rPr lang="lv-LV" sz="4500" b="1" dirty="0">
                <a:solidFill>
                  <a:srgbClr val="C00000"/>
                </a:solidFill>
                <a:latin typeface="Calibri" panose="020F0502020204030204" pitchFamily="34" charset="0"/>
                <a:ea typeface="Calibri" panose="020F0502020204030204" pitchFamily="34" charset="0"/>
                <a:cs typeface="Calibri" panose="020F0502020204030204" pitchFamily="34" charset="0"/>
              </a:rPr>
              <a:t> patvertnei</a:t>
            </a:r>
            <a:r>
              <a:rPr lang="lv-LV" sz="4500" dirty="0">
                <a:latin typeface="Calibri" panose="020F0502020204030204" pitchFamily="34" charset="0"/>
                <a:ea typeface="Calibri" panose="020F0502020204030204" pitchFamily="34" charset="0"/>
                <a:cs typeface="Calibri" panose="020F0502020204030204" pitchFamily="34" charset="0"/>
              </a:rPr>
              <a:t>, patvertnes izmantošana un uzturēšanās patvertnē, un darba organizēšanas kārtība patvertnes izmantošanai civilajai aizsardzībai katastrofas, militāra iebrukuma vai kara gadījumā.</a:t>
            </a:r>
          </a:p>
          <a:p>
            <a:endParaRPr lang="lv-LV" dirty="0"/>
          </a:p>
        </p:txBody>
      </p:sp>
      <p:sp>
        <p:nvSpPr>
          <p:cNvPr id="5" name="Slaida numura vietturis 4">
            <a:extLst>
              <a:ext uri="{FF2B5EF4-FFF2-40B4-BE49-F238E27FC236}">
                <a16:creationId xmlns:a16="http://schemas.microsoft.com/office/drawing/2014/main" id="{A56CC004-7505-43C0-9CFA-A650A84D51EE}"/>
              </a:ext>
            </a:extLst>
          </p:cNvPr>
          <p:cNvSpPr>
            <a:spLocks noGrp="1"/>
          </p:cNvSpPr>
          <p:nvPr>
            <p:ph type="sldNum" sz="quarter" idx="12"/>
          </p:nvPr>
        </p:nvSpPr>
        <p:spPr/>
        <p:txBody>
          <a:bodyPr/>
          <a:lstStyle/>
          <a:p>
            <a:fld id="{20160BDD-CFBA-4672-AA56-88CFF53ED92E}" type="slidenum">
              <a:rPr lang="lv-LV" smtClean="0"/>
              <a:t>13</a:t>
            </a:fld>
            <a:endParaRPr lang="lv-LV"/>
          </a:p>
        </p:txBody>
      </p:sp>
    </p:spTree>
    <p:extLst>
      <p:ext uri="{BB962C8B-B14F-4D97-AF65-F5344CB8AC3E}">
        <p14:creationId xmlns:p14="http://schemas.microsoft.com/office/powerpoint/2010/main" val="3916180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1EAD-0D77-46B4-8430-57E36C9BBB22}"/>
              </a:ext>
            </a:extLst>
          </p:cNvPr>
          <p:cNvSpPr>
            <a:spLocks noGrp="1"/>
          </p:cNvSpPr>
          <p:nvPr>
            <p:ph type="title"/>
          </p:nvPr>
        </p:nvSpPr>
        <p:spPr>
          <a:xfrm>
            <a:off x="791925" y="345179"/>
            <a:ext cx="9935051" cy="798718"/>
          </a:xfrm>
        </p:spPr>
        <p:txBody>
          <a:bodyPr>
            <a:normAutofit/>
          </a:bodyPr>
          <a:lstStyle/>
          <a:p>
            <a:r>
              <a:rPr lang="lv-LV" sz="2800" b="1" dirty="0">
                <a:solidFill>
                  <a:srgbClr val="0070C0"/>
                </a:solidFill>
                <a:latin typeface="+mn-lt"/>
              </a:rPr>
              <a:t>Kārtība, kādā tiek nodrošināta </a:t>
            </a:r>
            <a:r>
              <a:rPr lang="lv-LV" sz="2800" b="1" dirty="0" err="1">
                <a:solidFill>
                  <a:srgbClr val="0070C0"/>
                </a:solidFill>
                <a:latin typeface="+mn-lt"/>
              </a:rPr>
              <a:t>piekļūstamība</a:t>
            </a:r>
            <a:r>
              <a:rPr lang="lv-LV" sz="2800" b="1" dirty="0">
                <a:solidFill>
                  <a:srgbClr val="0070C0"/>
                </a:solidFill>
                <a:latin typeface="+mn-lt"/>
              </a:rPr>
              <a:t> patvertnei (II)</a:t>
            </a:r>
          </a:p>
        </p:txBody>
      </p:sp>
      <p:sp>
        <p:nvSpPr>
          <p:cNvPr id="3" name="Content Placeholder 2">
            <a:extLst>
              <a:ext uri="{FF2B5EF4-FFF2-40B4-BE49-F238E27FC236}">
                <a16:creationId xmlns:a16="http://schemas.microsoft.com/office/drawing/2014/main" id="{68E69F7C-199F-475E-A2FC-48AE1B015F83}"/>
              </a:ext>
            </a:extLst>
          </p:cNvPr>
          <p:cNvSpPr>
            <a:spLocks noGrp="1"/>
          </p:cNvSpPr>
          <p:nvPr>
            <p:ph idx="1"/>
          </p:nvPr>
        </p:nvSpPr>
        <p:spPr>
          <a:xfrm>
            <a:off x="791924" y="1184248"/>
            <a:ext cx="9935051" cy="4520031"/>
          </a:xfrm>
        </p:spPr>
        <p:txBody>
          <a:bodyPr>
            <a:noAutofit/>
          </a:bodyPr>
          <a:lstStyle/>
          <a:p>
            <a:pPr marL="0" marR="0" lvl="0" indent="0" algn="l" defTabSz="863925" rtl="0" eaLnBrk="1" fontAlgn="auto" latinLnBrk="0" hangingPunct="1">
              <a:lnSpc>
                <a:spcPct val="134000"/>
              </a:lnSpc>
              <a:spcBef>
                <a:spcPts val="945"/>
              </a:spcBef>
              <a:spcAft>
                <a:spcPts val="0"/>
              </a:spcAft>
              <a:buClrTx/>
              <a:buSzTx/>
              <a:buFont typeface="Arial" panose="020B0604020202020204" pitchFamily="34" charset="0"/>
              <a:buNone/>
              <a:tabLst/>
              <a:defRPr/>
            </a:pPr>
            <a:r>
              <a:rPr kumimoji="0" lang="lv-LV" sz="1800" b="1" i="0" u="none" strike="noStrike" kern="1200" cap="none" spc="0" normalizeH="0" baseline="0" noProof="0" dirty="0">
                <a:ln>
                  <a:noFill/>
                </a:ln>
                <a:solidFill>
                  <a:srgbClr val="C00000"/>
                </a:solidFill>
                <a:effectLst/>
                <a:uLnTx/>
                <a:uFillTx/>
                <a:ea typeface="Calibri" panose="020F0502020204030204" pitchFamily="34" charset="0"/>
                <a:cs typeface="Calibri" panose="020F0502020204030204" pitchFamily="34" charset="0"/>
              </a:rPr>
              <a:t>Svarīgi ieteikumi!!!</a:t>
            </a:r>
          </a:p>
          <a:p>
            <a:pPr>
              <a:lnSpc>
                <a:spcPct val="134000"/>
              </a:lnSpc>
            </a:pPr>
            <a:r>
              <a:rPr lang="lv-LV" sz="1800" dirty="0">
                <a:ea typeface="Calibri" panose="020F0502020204030204" pitchFamily="34" charset="0"/>
                <a:cs typeface="Calibri" panose="020F0502020204030204" pitchFamily="34" charset="0"/>
              </a:rPr>
              <a:t>Noteikts </a:t>
            </a:r>
            <a:r>
              <a:rPr lang="lv-LV" sz="1800" b="1" dirty="0">
                <a:ea typeface="Calibri" panose="020F0502020204030204" pitchFamily="34" charset="0"/>
                <a:cs typeface="Calibri" panose="020F0502020204030204" pitchFamily="34" charset="0"/>
              </a:rPr>
              <a:t>piekļūstamo un nepiekļūstamo patvertņu (objektu) skaits </a:t>
            </a:r>
            <a:r>
              <a:rPr lang="lv-LV" sz="1800" dirty="0">
                <a:ea typeface="Calibri" panose="020F0502020204030204" pitchFamily="34" charset="0"/>
                <a:cs typeface="Calibri" panose="020F0502020204030204" pitchFamily="34" charset="0"/>
              </a:rPr>
              <a:t>un to atrašanās vieta un par to informētas personas ar invaliditāti</a:t>
            </a:r>
          </a:p>
          <a:p>
            <a:pPr>
              <a:lnSpc>
                <a:spcPct val="134000"/>
              </a:lnSpc>
            </a:pPr>
            <a:r>
              <a:rPr lang="lv-LV" sz="1800" dirty="0">
                <a:ea typeface="Calibri" panose="020F0502020204030204" pitchFamily="34" charset="0"/>
                <a:cs typeface="Calibri" panose="020F0502020204030204" pitchFamily="34" charset="0"/>
              </a:rPr>
              <a:t>Sadalīti dati par personām ar invaliditāti </a:t>
            </a:r>
            <a:r>
              <a:rPr lang="lv-LV" sz="1800" b="1" dirty="0">
                <a:ea typeface="Calibri" panose="020F0502020204030204" pitchFamily="34" charset="0"/>
                <a:cs typeface="Calibri" panose="020F0502020204030204" pitchFamily="34" charset="0"/>
              </a:rPr>
              <a:t>pa vajadzību grupām un piekļūstamības riskiem</a:t>
            </a:r>
          </a:p>
          <a:p>
            <a:pPr>
              <a:lnSpc>
                <a:spcPct val="134000"/>
              </a:lnSpc>
            </a:pPr>
            <a:r>
              <a:rPr lang="lv-LV" sz="1800" b="1" dirty="0">
                <a:ea typeface="Calibri" panose="020F0502020204030204" pitchFamily="34" charset="0"/>
                <a:cs typeface="Calibri" panose="020F0502020204030204" pitchFamily="34" charset="0"/>
              </a:rPr>
              <a:t>Tiek uzraudzīta palīdzības pieejamība </a:t>
            </a:r>
            <a:r>
              <a:rPr lang="lv-LV" sz="1800" dirty="0">
                <a:ea typeface="Calibri" panose="020F0502020204030204" pitchFamily="34" charset="0"/>
                <a:cs typeface="Calibri" panose="020F0502020204030204" pitchFamily="34" charset="0"/>
              </a:rPr>
              <a:t>personām ar invaliditāti</a:t>
            </a:r>
          </a:p>
          <a:p>
            <a:pPr>
              <a:lnSpc>
                <a:spcPct val="134000"/>
              </a:lnSpc>
            </a:pPr>
            <a:r>
              <a:rPr lang="lv-LV" sz="1800" b="1" dirty="0">
                <a:ea typeface="Calibri" panose="020F0502020204030204" pitchFamily="34" charset="0"/>
                <a:cs typeface="Calibri" panose="020F0502020204030204" pitchFamily="34" charset="0"/>
              </a:rPr>
              <a:t>Salīdzināti personu ar invaliditāti viedokļi un prioritātes</a:t>
            </a:r>
            <a:r>
              <a:rPr lang="lv-LV" sz="1800" dirty="0">
                <a:ea typeface="Calibri" panose="020F0502020204030204" pitchFamily="34" charset="0"/>
                <a:cs typeface="Calibri" panose="020F0502020204030204" pitchFamily="34" charset="0"/>
              </a:rPr>
              <a:t>, piemēram, izmantojot atgriezenisko saiti un sūdzību procesus</a:t>
            </a:r>
          </a:p>
          <a:p>
            <a:pPr>
              <a:lnSpc>
                <a:spcPct val="134000"/>
              </a:lnSpc>
            </a:pPr>
            <a:r>
              <a:rPr lang="lv-LV" sz="1800" dirty="0">
                <a:ea typeface="Calibri" panose="020F0502020204030204" pitchFamily="34" charset="0"/>
                <a:cs typeface="Calibri" panose="020F0502020204030204" pitchFamily="34" charset="0"/>
              </a:rPr>
              <a:t>Izprasti riski un šķēršļi, ar kuriem saskaras personas ar invaliditāti, piemēram, </a:t>
            </a:r>
            <a:r>
              <a:rPr lang="lv-LV" sz="1800" b="1" dirty="0">
                <a:ea typeface="Calibri" panose="020F0502020204030204" pitchFamily="34" charset="0"/>
                <a:cs typeface="Calibri" panose="020F0502020204030204" pitchFamily="34" charset="0"/>
              </a:rPr>
              <a:t>diskutējot ar NVO </a:t>
            </a:r>
            <a:r>
              <a:rPr lang="lv-LV" sz="1800" dirty="0">
                <a:ea typeface="Calibri" panose="020F0502020204030204" pitchFamily="34" charset="0"/>
                <a:cs typeface="Calibri" panose="020F0502020204030204" pitchFamily="34" charset="0"/>
              </a:rPr>
              <a:t>vai izmantojot fokusa grupu diskusijas vai intervijas</a:t>
            </a:r>
          </a:p>
          <a:p>
            <a:endParaRPr lang="lv-LV" sz="1800" dirty="0"/>
          </a:p>
          <a:p>
            <a:r>
              <a:rPr lang="lv-LV" sz="1800" dirty="0" err="1">
                <a:hlinkClick r:id="rId3"/>
              </a:rPr>
              <a:t>Global</a:t>
            </a:r>
            <a:r>
              <a:rPr lang="lv-LV" sz="1800" dirty="0">
                <a:hlinkClick r:id="rId3"/>
              </a:rPr>
              <a:t> </a:t>
            </a:r>
            <a:r>
              <a:rPr lang="lv-LV" sz="1800" dirty="0" err="1">
                <a:hlinkClick r:id="rId3"/>
              </a:rPr>
              <a:t>Shelter</a:t>
            </a:r>
            <a:r>
              <a:rPr lang="lv-LV" sz="1800" dirty="0">
                <a:hlinkClick r:id="rId3"/>
              </a:rPr>
              <a:t> </a:t>
            </a:r>
            <a:r>
              <a:rPr lang="lv-LV" sz="1800" dirty="0" err="1">
                <a:hlinkClick r:id="rId3"/>
              </a:rPr>
              <a:t>Cluster</a:t>
            </a:r>
            <a:r>
              <a:rPr lang="lv-LV" sz="1800" dirty="0">
                <a:hlinkClick r:id="rId3"/>
              </a:rPr>
              <a:t> rekomendācijas</a:t>
            </a:r>
            <a:endParaRPr lang="lv-LV" sz="1800" dirty="0"/>
          </a:p>
        </p:txBody>
      </p:sp>
      <p:sp>
        <p:nvSpPr>
          <p:cNvPr id="4" name="Slide Number Placeholder 3">
            <a:extLst>
              <a:ext uri="{FF2B5EF4-FFF2-40B4-BE49-F238E27FC236}">
                <a16:creationId xmlns:a16="http://schemas.microsoft.com/office/drawing/2014/main" id="{F765594B-CC41-4752-843E-FFCB767CECAB}"/>
              </a:ext>
            </a:extLst>
          </p:cNvPr>
          <p:cNvSpPr>
            <a:spLocks noGrp="1"/>
          </p:cNvSpPr>
          <p:nvPr>
            <p:ph type="sldNum" sz="quarter" idx="12"/>
          </p:nvPr>
        </p:nvSpPr>
        <p:spPr/>
        <p:txBody>
          <a:bodyPr/>
          <a:lstStyle/>
          <a:p>
            <a:fld id="{20160BDD-CFBA-4672-AA56-88CFF53ED92E}" type="slidenum">
              <a:rPr lang="lv-LV" smtClean="0"/>
              <a:t>14</a:t>
            </a:fld>
            <a:endParaRPr lang="lv-LV"/>
          </a:p>
        </p:txBody>
      </p:sp>
      <p:pic>
        <p:nvPicPr>
          <p:cNvPr id="5" name="Picture 4" descr="Attēlā (ikonā) ir redzama roka, kas norāda uz to, ka ir iespējams nospiest uz augstāk esošo saiti uz Global Shelter Cluster rekomendācijām.">
            <a:extLst>
              <a:ext uri="{FF2B5EF4-FFF2-40B4-BE49-F238E27FC236}">
                <a16:creationId xmlns:a16="http://schemas.microsoft.com/office/drawing/2014/main" id="{CC7480F1-5229-4A77-8FEA-B25801E364A2}"/>
              </a:ext>
            </a:extLst>
          </p:cNvPr>
          <p:cNvPicPr>
            <a:picLocks noChangeAspect="1"/>
          </p:cNvPicPr>
          <p:nvPr/>
        </p:nvPicPr>
        <p:blipFill>
          <a:blip r:embed="rId4"/>
          <a:stretch>
            <a:fillRect/>
          </a:stretch>
        </p:blipFill>
        <p:spPr>
          <a:xfrm>
            <a:off x="4235450" y="5866204"/>
            <a:ext cx="609653" cy="609653"/>
          </a:xfrm>
          <a:prstGeom prst="rect">
            <a:avLst/>
          </a:prstGeom>
        </p:spPr>
      </p:pic>
      <p:pic>
        <p:nvPicPr>
          <p:cNvPr id="6" name="Picture 5" descr="Global Shelter Cluster logotips">
            <a:extLst>
              <a:ext uri="{FF2B5EF4-FFF2-40B4-BE49-F238E27FC236}">
                <a16:creationId xmlns:a16="http://schemas.microsoft.com/office/drawing/2014/main" id="{4F265B99-4F43-4CA6-A77E-4F9EC41F826E}"/>
              </a:ext>
            </a:extLst>
          </p:cNvPr>
          <p:cNvPicPr>
            <a:picLocks noChangeAspect="1"/>
          </p:cNvPicPr>
          <p:nvPr/>
        </p:nvPicPr>
        <p:blipFill>
          <a:blip r:embed="rId5"/>
          <a:stretch>
            <a:fillRect/>
          </a:stretch>
        </p:blipFill>
        <p:spPr>
          <a:xfrm>
            <a:off x="5602049" y="5140564"/>
            <a:ext cx="3829050" cy="981075"/>
          </a:xfrm>
          <a:prstGeom prst="rect">
            <a:avLst/>
          </a:prstGeom>
        </p:spPr>
      </p:pic>
    </p:spTree>
    <p:extLst>
      <p:ext uri="{BB962C8B-B14F-4D97-AF65-F5344CB8AC3E}">
        <p14:creationId xmlns:p14="http://schemas.microsoft.com/office/powerpoint/2010/main" val="95998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
            <a:extLst>
              <a:ext uri="{FF2B5EF4-FFF2-40B4-BE49-F238E27FC236}">
                <a16:creationId xmlns:a16="http://schemas.microsoft.com/office/drawing/2014/main" id="{0736BF08-50BE-4492-85C7-4D1CCDEA9C7E}"/>
              </a:ext>
              <a:ext uri="{C183D7F6-B498-43B3-948B-1728B52AA6E4}">
                <adec:decorative xmlns:adec="http://schemas.microsoft.com/office/drawing/2017/decorative" val="1"/>
              </a:ext>
            </a:extLst>
          </p:cNvPr>
          <p:cNvSpPr/>
          <p:nvPr/>
        </p:nvSpPr>
        <p:spPr>
          <a:xfrm>
            <a:off x="349250" y="1149424"/>
            <a:ext cx="10185689" cy="1177285"/>
          </a:xfrm>
          <a:prstGeom prst="roundRect">
            <a:avLst>
              <a:gd name="adj" fmla="val 50000"/>
            </a:avLst>
          </a:prstGeom>
          <a:solidFill>
            <a:srgbClr val="434968"/>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 name="Title 1">
            <a:extLst>
              <a:ext uri="{FF2B5EF4-FFF2-40B4-BE49-F238E27FC236}">
                <a16:creationId xmlns:a16="http://schemas.microsoft.com/office/drawing/2014/main" id="{FAC47DB5-3615-45DC-90E3-2FD0B74EF775}"/>
              </a:ext>
            </a:extLst>
          </p:cNvPr>
          <p:cNvSpPr>
            <a:spLocks noGrp="1"/>
          </p:cNvSpPr>
          <p:nvPr>
            <p:ph type="title"/>
          </p:nvPr>
        </p:nvSpPr>
        <p:spPr>
          <a:xfrm>
            <a:off x="433372" y="157488"/>
            <a:ext cx="10652159" cy="1253148"/>
          </a:xfrm>
        </p:spPr>
        <p:txBody>
          <a:bodyPr/>
          <a:lstStyle/>
          <a:p>
            <a:pPr marR="0" lvl="0" algn="l" defTabSz="863925" rtl="0" eaLnBrk="1" fontAlgn="auto" latinLnBrk="0" hangingPunct="1">
              <a:lnSpc>
                <a:spcPct val="90000"/>
              </a:lnSpc>
              <a:spcBef>
                <a:spcPts val="945"/>
              </a:spcBef>
              <a:spcAft>
                <a:spcPts val="0"/>
              </a:spcAft>
              <a:buClrTx/>
              <a:buSzTx/>
              <a:tabLst/>
              <a:defRPr/>
            </a:pPr>
            <a:r>
              <a:rPr kumimoji="0" lang="nn-NO" sz="2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MK 27.05.2025. noteikum</a:t>
            </a:r>
            <a:r>
              <a:rPr kumimoji="0" lang="lv-LV" sz="2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u</a:t>
            </a:r>
            <a:r>
              <a:rPr kumimoji="0" lang="nn-NO" sz="2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Nr.318 </a:t>
            </a:r>
            <a:r>
              <a:rPr kumimoji="0" lang="lv-LV" sz="2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42.3.2. apakšpunkts, anotācijas 8.1.9., 8.1.10., 8.2. sadaļas</a:t>
            </a:r>
            <a:br>
              <a:rPr kumimoji="0" lang="lv-LV" sz="2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br>
            <a:br>
              <a:rPr lang="en-US" sz="2400" kern="1200" dirty="0">
                <a:solidFill>
                  <a:srgbClr val="0070C0"/>
                </a:solidFill>
                <a:latin typeface="Calibri" panose="020F0502020204030204" pitchFamily="34" charset="0"/>
                <a:ea typeface="Calibri" panose="020F0502020204030204" pitchFamily="34" charset="0"/>
                <a:cs typeface="Calibri" panose="020F0502020204030204" pitchFamily="34" charset="0"/>
              </a:rPr>
            </a:br>
            <a:endParaRPr lang="lv-LV" sz="2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descr="2. Daļa. HP VINPI MINIMĀLĀS PRASĪBAS projektos&#10;">
            <a:extLst>
              <a:ext uri="{FF2B5EF4-FFF2-40B4-BE49-F238E27FC236}">
                <a16:creationId xmlns:a16="http://schemas.microsoft.com/office/drawing/2014/main" id="{A9D3AEBC-CE51-4AC0-8E21-62AD8A0EFE42}"/>
              </a:ext>
            </a:extLst>
          </p:cNvPr>
          <p:cNvSpPr>
            <a:spLocks noGrp="1"/>
          </p:cNvSpPr>
          <p:nvPr>
            <p:ph type="body" idx="1"/>
          </p:nvPr>
        </p:nvSpPr>
        <p:spPr>
          <a:xfrm>
            <a:off x="3146005" y="1778605"/>
            <a:ext cx="5226889" cy="778902"/>
          </a:xfrm>
        </p:spPr>
        <p:txBody>
          <a:bodyPr/>
          <a:lstStyle/>
          <a:p>
            <a:pPr lvl="0" algn="ctr" defTabSz="863935">
              <a:lnSpc>
                <a:spcPct val="100000"/>
              </a:lnSpc>
              <a:buClrTx/>
              <a:buSzTx/>
            </a:pPr>
            <a:r>
              <a:rPr lang="lv-LV" sz="3200" b="1" kern="1200" dirty="0">
                <a:solidFill>
                  <a:srgbClr val="FFFFFF"/>
                </a:solidFill>
                <a:latin typeface="Calibri" panose="020F0502020204030204"/>
              </a:rPr>
              <a:t>2. Daļa. HP VINPI MINIMĀLĀS PRASĪBAS projektos</a:t>
            </a:r>
            <a:endParaRPr lang="en-US" sz="3200" b="1" kern="1200" dirty="0">
              <a:solidFill>
                <a:srgbClr val="FFFFFF"/>
              </a:solidFill>
              <a:latin typeface="Calibri" panose="020F0502020204030204"/>
            </a:endParaRPr>
          </a:p>
          <a:p>
            <a:endParaRPr lang="lv-LV" dirty="0"/>
          </a:p>
        </p:txBody>
      </p:sp>
      <p:sp>
        <p:nvSpPr>
          <p:cNvPr id="4" name="Content Placeholder 3">
            <a:extLst>
              <a:ext uri="{FF2B5EF4-FFF2-40B4-BE49-F238E27FC236}">
                <a16:creationId xmlns:a16="http://schemas.microsoft.com/office/drawing/2014/main" id="{6F617171-B9E1-4E40-8826-007803D3E5FF}"/>
              </a:ext>
            </a:extLst>
          </p:cNvPr>
          <p:cNvSpPr>
            <a:spLocks noGrp="1"/>
          </p:cNvSpPr>
          <p:nvPr>
            <p:ph sz="half" idx="2"/>
          </p:nvPr>
        </p:nvSpPr>
        <p:spPr>
          <a:xfrm>
            <a:off x="1797050" y="2842093"/>
            <a:ext cx="10072573" cy="3330221"/>
          </a:xfrm>
        </p:spPr>
        <p:txBody>
          <a:bodyPr/>
          <a:lstStyle/>
          <a:p>
            <a:pPr marL="0" lvl="0" indent="0" defTabSz="937659" eaLnBrk="0" fontAlgn="base" hangingPunct="0">
              <a:lnSpc>
                <a:spcPct val="110000"/>
              </a:lnSpc>
              <a:spcBef>
                <a:spcPct val="0"/>
              </a:spcBef>
              <a:spcAft>
                <a:spcPts val="600"/>
              </a:spcAft>
              <a:buClrTx/>
              <a:buSzTx/>
              <a:buNone/>
              <a:defRPr/>
            </a:pPr>
            <a:r>
              <a:rPr lang="lv-LV" sz="2400" b="1" kern="1200" dirty="0">
                <a:solidFill>
                  <a:srgbClr val="C00000"/>
                </a:solidFill>
                <a:latin typeface="Calibri" panose="020F0502020204030204"/>
                <a:ea typeface="Verdana"/>
                <a:cs typeface="Arial" panose="020B0604020202020204" pitchFamily="34" charset="0"/>
              </a:rPr>
              <a:t>1 vispārīgā HP darbība </a:t>
            </a:r>
            <a:r>
              <a:rPr lang="lv-LV" sz="1600" b="1" kern="1200" dirty="0">
                <a:solidFill>
                  <a:srgbClr val="C00000"/>
                </a:solidFill>
                <a:latin typeface="Calibri" panose="020F0502020204030204"/>
                <a:ea typeface="Verdana"/>
                <a:cs typeface="Arial" panose="020B0604020202020204" pitchFamily="34" charset="0"/>
              </a:rPr>
              <a:t>(vienā no zemāk esošajām jomām)</a:t>
            </a:r>
          </a:p>
          <a:p>
            <a:pPr marL="285582" lvl="0" indent="-285582" defTabSz="937659" eaLnBrk="0" fontAlgn="base" hangingPunct="0">
              <a:lnSpc>
                <a:spcPct val="110000"/>
              </a:lnSpc>
              <a:spcBef>
                <a:spcPct val="0"/>
              </a:spcBef>
              <a:spcAft>
                <a:spcPts val="600"/>
              </a:spcAft>
              <a:buClrTx/>
              <a:buSzTx/>
              <a:buFont typeface="Arial" panose="020B0604020202020204" pitchFamily="34" charset="0"/>
              <a:buChar char="•"/>
              <a:defRPr/>
            </a:pPr>
            <a:r>
              <a:rPr lang="lv-LV" sz="2400" kern="1200" dirty="0">
                <a:solidFill>
                  <a:prstClr val="black"/>
                </a:solidFill>
                <a:latin typeface="Calibri" panose="020F0502020204030204"/>
                <a:ea typeface="Verdana" panose="020B0604030504040204" pitchFamily="34" charset="0"/>
                <a:cs typeface="Arial" panose="020B0604020202020204" pitchFamily="34" charset="0"/>
              </a:rPr>
              <a:t>projekta vadības un īstenošanas personāls</a:t>
            </a:r>
          </a:p>
          <a:p>
            <a:pPr marL="285582" lvl="0" indent="-285582" defTabSz="937659" eaLnBrk="0" fontAlgn="base" hangingPunct="0">
              <a:lnSpc>
                <a:spcPct val="110000"/>
              </a:lnSpc>
              <a:spcBef>
                <a:spcPct val="0"/>
              </a:spcBef>
              <a:spcAft>
                <a:spcPts val="600"/>
              </a:spcAft>
              <a:buClrTx/>
              <a:buSzTx/>
              <a:buFont typeface="Arial" panose="020B0604020202020204" pitchFamily="34" charset="0"/>
              <a:buChar char="•"/>
              <a:defRPr/>
            </a:pPr>
            <a:r>
              <a:rPr lang="lv-LV" sz="2400" kern="1200" dirty="0">
                <a:solidFill>
                  <a:prstClr val="black"/>
                </a:solidFill>
                <a:latin typeface="Calibri" panose="020F0502020204030204"/>
                <a:ea typeface="Verdana" panose="020B0604030504040204" pitchFamily="34" charset="0"/>
                <a:cs typeface="Arial" panose="020B0604020202020204" pitchFamily="34" charset="0"/>
              </a:rPr>
              <a:t>informācijas un publicitātes pasākumi</a:t>
            </a:r>
          </a:p>
          <a:p>
            <a:pPr marL="285582" lvl="0" indent="-285582" defTabSz="937659" eaLnBrk="0" fontAlgn="base" hangingPunct="0">
              <a:lnSpc>
                <a:spcPct val="110000"/>
              </a:lnSpc>
              <a:spcBef>
                <a:spcPct val="0"/>
              </a:spcBef>
              <a:spcAft>
                <a:spcPts val="600"/>
              </a:spcAft>
              <a:buClrTx/>
              <a:buSzTx/>
              <a:buFont typeface="Arial" panose="020B0604020202020204" pitchFamily="34" charset="0"/>
              <a:buChar char="•"/>
              <a:defRPr/>
            </a:pPr>
            <a:r>
              <a:rPr lang="lv-LV" sz="2400" kern="1200" dirty="0">
                <a:solidFill>
                  <a:prstClr val="black"/>
                </a:solidFill>
                <a:latin typeface="Calibri" panose="020F0502020204030204"/>
                <a:ea typeface="Verdana" panose="020B0604030504040204" pitchFamily="34" charset="0"/>
                <a:cs typeface="Arial" panose="020B0604020202020204" pitchFamily="34" charset="0"/>
              </a:rPr>
              <a:t>sociāli atbildīgs iepirkums</a:t>
            </a:r>
          </a:p>
          <a:p>
            <a:pPr marL="0" lvl="0" indent="0" defTabSz="937659" eaLnBrk="0" fontAlgn="base" hangingPunct="0">
              <a:lnSpc>
                <a:spcPct val="110000"/>
              </a:lnSpc>
              <a:spcBef>
                <a:spcPct val="0"/>
              </a:spcBef>
              <a:spcAft>
                <a:spcPts val="600"/>
              </a:spcAft>
              <a:buClrTx/>
              <a:buSzTx/>
              <a:buNone/>
              <a:defRPr/>
            </a:pPr>
            <a:r>
              <a:rPr lang="lv-LV" sz="2400" b="1" kern="1200" dirty="0">
                <a:solidFill>
                  <a:srgbClr val="C00000"/>
                </a:solidFill>
                <a:latin typeface="Calibri" panose="020F0502020204030204"/>
                <a:ea typeface="Verdana" panose="020B0604030504040204" pitchFamily="34" charset="0"/>
                <a:cs typeface="Arial" panose="020B0604020202020204" pitchFamily="34" charset="0"/>
              </a:rPr>
              <a:t>2 specifiskās HP darbības</a:t>
            </a:r>
          </a:p>
          <a:p>
            <a:pPr marL="0" lvl="0" indent="0">
              <a:lnSpc>
                <a:spcPct val="100000"/>
              </a:lnSpc>
              <a:buClrTx/>
              <a:buSzTx/>
              <a:buNone/>
            </a:pPr>
            <a:r>
              <a:rPr lang="lv-LV" sz="2400" b="1" kern="1200" dirty="0">
                <a:solidFill>
                  <a:srgbClr val="C00000"/>
                </a:solidFill>
                <a:latin typeface="Calibri" panose="020F0502020204030204"/>
                <a:ea typeface="+mn-ea"/>
                <a:cs typeface="+mn-cs"/>
              </a:rPr>
              <a:t>1 HP rādītājs </a:t>
            </a:r>
            <a:r>
              <a:rPr lang="lv-LV" sz="2400" kern="1200" dirty="0">
                <a:solidFill>
                  <a:prstClr val="black"/>
                </a:solidFill>
                <a:latin typeface="Calibri" panose="020F0502020204030204"/>
                <a:ea typeface="+mn-ea"/>
                <a:cs typeface="+mn-cs"/>
              </a:rPr>
              <a:t>(definēts MK noteikumos)</a:t>
            </a:r>
          </a:p>
          <a:p>
            <a:endParaRPr lang="lv-LV" dirty="0"/>
          </a:p>
        </p:txBody>
      </p:sp>
      <p:sp>
        <p:nvSpPr>
          <p:cNvPr id="7" name="Slide Number Placeholder 6">
            <a:extLst>
              <a:ext uri="{FF2B5EF4-FFF2-40B4-BE49-F238E27FC236}">
                <a16:creationId xmlns:a16="http://schemas.microsoft.com/office/drawing/2014/main" id="{2B9CE82C-4C04-4D97-832B-FB43B2582B9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1636" b="1" i="0" u="none" strike="noStrike" kern="0" cap="none" spc="0" normalizeH="0" baseline="0" noProof="0" smtClean="0">
                <a:ln>
                  <a:noFill/>
                </a:ln>
                <a:solidFill>
                  <a:srgbClr val="000000"/>
                </a:solidFill>
                <a:effectLst/>
                <a:uLnTx/>
                <a:uFillTx/>
                <a:latin typeface="Inria Serif"/>
                <a:sym typeface="Inria Serif"/>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636" b="1" i="0" u="none" strike="noStrike" kern="0" cap="none" spc="0" normalizeH="0" baseline="0" noProof="0" dirty="0">
              <a:ln>
                <a:noFill/>
              </a:ln>
              <a:solidFill>
                <a:srgbClr val="000000"/>
              </a:solidFill>
              <a:effectLst/>
              <a:uLnTx/>
              <a:uFillTx/>
              <a:latin typeface="Inria Serif"/>
              <a:sym typeface="Inria Serif"/>
            </a:endParaRPr>
          </a:p>
        </p:txBody>
      </p:sp>
      <p:sp>
        <p:nvSpPr>
          <p:cNvPr id="9" name="Oval 8">
            <a:extLst>
              <a:ext uri="{FF2B5EF4-FFF2-40B4-BE49-F238E27FC236}">
                <a16:creationId xmlns:a16="http://schemas.microsoft.com/office/drawing/2014/main" id="{C2B647DD-691B-4B3A-BC0E-E7E7BFE12BB9}"/>
              </a:ext>
              <a:ext uri="{C183D7F6-B498-43B3-948B-1728B52AA6E4}">
                <adec:decorative xmlns:adec="http://schemas.microsoft.com/office/drawing/2017/decorative" val="1"/>
              </a:ext>
            </a:extLst>
          </p:cNvPr>
          <p:cNvSpPr/>
          <p:nvPr/>
        </p:nvSpPr>
        <p:spPr>
          <a:xfrm>
            <a:off x="554996" y="1272380"/>
            <a:ext cx="874681" cy="874681"/>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0" name="TextBox 9">
            <a:extLst>
              <a:ext uri="{FF2B5EF4-FFF2-40B4-BE49-F238E27FC236}">
                <a16:creationId xmlns:a16="http://schemas.microsoft.com/office/drawing/2014/main" id="{9C2DCE8E-412A-47F4-89CA-DCBBF15D6386}"/>
              </a:ext>
              <a:ext uri="{C183D7F6-B498-43B3-948B-1728B52AA6E4}">
                <adec:decorative xmlns:adec="http://schemas.microsoft.com/office/drawing/2017/decorative" val="1"/>
              </a:ext>
            </a:extLst>
          </p:cNvPr>
          <p:cNvSpPr txBox="1"/>
          <p:nvPr/>
        </p:nvSpPr>
        <p:spPr>
          <a:xfrm>
            <a:off x="682597" y="1457310"/>
            <a:ext cx="732698" cy="630494"/>
          </a:xfrm>
          <a:prstGeom prst="rect">
            <a:avLst/>
          </a:prstGeom>
          <a:noFill/>
        </p:spPr>
        <p:txBody>
          <a:bodyPr wrap="square" rtlCol="0" anchor="ctr">
            <a:spAutoFit/>
          </a:bodyPr>
          <a:lstStyle>
            <a:defPPr>
              <a:defRPr lang="en-US"/>
            </a:defPPr>
            <a:lvl1pPr>
              <a:defRPr sz="7400" b="1">
                <a:solidFill>
                  <a:schemeClr val="tx2"/>
                </a:solidFill>
                <a:latin typeface="Montserrat" pitchFamily="2" charset="77"/>
                <a:ea typeface="Arimo" panose="020B0604020202020204" pitchFamily="34" charset="0"/>
                <a:cs typeface="Arimo" panose="020B0604020202020204" pitchFamily="34" charset="0"/>
              </a:defRPr>
            </a:lvl1pP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3497" b="1" i="0" u="none" strike="noStrike" kern="1200" cap="none" spc="0" normalizeH="0" baseline="0" noProof="0" dirty="0">
              <a:ln>
                <a:noFill/>
              </a:ln>
              <a:solidFill>
                <a:srgbClr val="00465B"/>
              </a:solidFill>
              <a:effectLst/>
              <a:uLnTx/>
              <a:uFillTx/>
              <a:latin typeface="Montserrat" pitchFamily="2" charset="77"/>
            </a:endParaRPr>
          </a:p>
        </p:txBody>
      </p:sp>
    </p:spTree>
    <p:extLst>
      <p:ext uri="{BB962C8B-B14F-4D97-AF65-F5344CB8AC3E}">
        <p14:creationId xmlns:p14="http://schemas.microsoft.com/office/powerpoint/2010/main" val="4116979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883AC1-F9E2-423F-968E-AECA76A53222}"/>
              </a:ext>
            </a:extLst>
          </p:cNvPr>
          <p:cNvSpPr>
            <a:spLocks noGrp="1"/>
          </p:cNvSpPr>
          <p:nvPr>
            <p:ph idx="1"/>
          </p:nvPr>
        </p:nvSpPr>
        <p:spPr>
          <a:xfrm>
            <a:off x="2286000" y="1609222"/>
            <a:ext cx="9164680" cy="4572473"/>
          </a:xfrm>
          <a:solidFill>
            <a:schemeClr val="bg1">
              <a:lumMod val="95000"/>
            </a:schemeClr>
          </a:solidFill>
        </p:spPr>
        <p:txBody>
          <a:bodyPr>
            <a:normAutofit/>
          </a:bodyPr>
          <a:lstStyle/>
          <a:p>
            <a:pPr lvl="0">
              <a:lnSpc>
                <a:spcPct val="120000"/>
              </a:lnSpc>
              <a:spcBef>
                <a:spcPts val="600"/>
              </a:spcBef>
              <a:spcAft>
                <a:spcPts val="600"/>
              </a:spcAft>
              <a:buFont typeface="Wingdings" panose="05000000000000000000" pitchFamily="2" charset="2"/>
              <a:buChar char="§"/>
            </a:pPr>
            <a:r>
              <a:rPr lang="lv-LV" sz="2400" dirty="0"/>
              <a:t>vadībā un īstenošanā tiks virzīti </a:t>
            </a:r>
            <a:r>
              <a:rPr lang="lv-LV" sz="2400" b="1" dirty="0"/>
              <a:t>pasākumi, kas sekmē darba un ģimenes dzīves līdzsvaru</a:t>
            </a:r>
            <a:r>
              <a:rPr lang="lv-LV" sz="2400" dirty="0"/>
              <a:t>, paredzot elastīga un nepilna laika darba iespēju nodrošināšanu vecākiem ar bērniem un personām, kuras aprūpē tuviniekus;</a:t>
            </a:r>
          </a:p>
          <a:p>
            <a:pPr lvl="0">
              <a:lnSpc>
                <a:spcPct val="120000"/>
              </a:lnSpc>
              <a:spcBef>
                <a:spcPts val="600"/>
              </a:spcBef>
              <a:spcAft>
                <a:spcPts val="600"/>
              </a:spcAft>
              <a:buFont typeface="Wingdings" panose="05000000000000000000" pitchFamily="2" charset="2"/>
              <a:buChar char="§"/>
            </a:pPr>
            <a:r>
              <a:rPr lang="lv-LV" sz="2400" dirty="0"/>
              <a:t>sievietēm un vīriešiem tiks nodrošināta </a:t>
            </a:r>
            <a:r>
              <a:rPr lang="lv-LV" sz="2400" b="1" dirty="0"/>
              <a:t>vienlīdzīga darba samaksa un vienlīdzīgas karjeras izaugsmes iespējas</a:t>
            </a:r>
            <a:r>
              <a:rPr lang="lv-LV" sz="2400" dirty="0"/>
              <a:t>, tostarp nodrošinot dalību apmācībās, semināros, komandējumos.</a:t>
            </a:r>
            <a:endParaRPr lang="lv-LV" sz="2400" dirty="0">
              <a:solidFill>
                <a:srgbClr val="000000"/>
              </a:solidFill>
              <a:sym typeface="Inria Serif Light"/>
            </a:endParaRPr>
          </a:p>
          <a:p>
            <a:pPr marL="0" lvl="0" indent="0">
              <a:lnSpc>
                <a:spcPct val="120000"/>
              </a:lnSpc>
              <a:spcBef>
                <a:spcPts val="600"/>
              </a:spcBef>
              <a:spcAft>
                <a:spcPts val="600"/>
              </a:spcAft>
              <a:buNone/>
            </a:pPr>
            <a:endParaRPr lang="lv-LV" sz="2400" dirty="0"/>
          </a:p>
        </p:txBody>
      </p:sp>
      <p:sp>
        <p:nvSpPr>
          <p:cNvPr id="6" name="Rounded Rectangle 3" descr="Virsraksts: Vispārīgās HP darbības (I)">
            <a:extLst>
              <a:ext uri="{FF2B5EF4-FFF2-40B4-BE49-F238E27FC236}">
                <a16:creationId xmlns:a16="http://schemas.microsoft.com/office/drawing/2014/main" id="{226EA0E5-CC8C-4897-B8BF-2F927CDB67C0}"/>
              </a:ext>
            </a:extLst>
          </p:cNvPr>
          <p:cNvSpPr/>
          <p:nvPr/>
        </p:nvSpPr>
        <p:spPr>
          <a:xfrm>
            <a:off x="196850" y="255954"/>
            <a:ext cx="5007063" cy="1177285"/>
          </a:xfrm>
          <a:prstGeom prst="roundRect">
            <a:avLst>
              <a:gd name="adj" fmla="val 50000"/>
            </a:avLst>
          </a:prstGeom>
          <a:solidFill>
            <a:srgbClr val="434968"/>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4" name="Text Placeholder 3">
            <a:extLst>
              <a:ext uri="{FF2B5EF4-FFF2-40B4-BE49-F238E27FC236}">
                <a16:creationId xmlns:a16="http://schemas.microsoft.com/office/drawing/2014/main" id="{84D292FC-8400-4C2B-AE15-C56BE5250D06}"/>
              </a:ext>
            </a:extLst>
          </p:cNvPr>
          <p:cNvSpPr>
            <a:spLocks noGrp="1"/>
          </p:cNvSpPr>
          <p:nvPr>
            <p:ph type="body" sz="half" idx="2"/>
          </p:nvPr>
        </p:nvSpPr>
        <p:spPr>
          <a:xfrm>
            <a:off x="73256" y="2479675"/>
            <a:ext cx="2057400" cy="1850290"/>
          </a:xfrm>
        </p:spPr>
        <p:txBody>
          <a:bodyPr>
            <a:normAutofit/>
          </a:bodyPr>
          <a:lstStyle/>
          <a:p>
            <a:r>
              <a:rPr lang="lv-LV" sz="28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Projekta vadības un īstenošanas personāls</a:t>
            </a:r>
          </a:p>
        </p:txBody>
      </p:sp>
      <p:sp>
        <p:nvSpPr>
          <p:cNvPr id="5" name="Slide Number Placeholder 4">
            <a:extLst>
              <a:ext uri="{FF2B5EF4-FFF2-40B4-BE49-F238E27FC236}">
                <a16:creationId xmlns:a16="http://schemas.microsoft.com/office/drawing/2014/main" id="{6418EB87-4877-4531-A7C4-3ABBEF35A918}"/>
              </a:ext>
            </a:extLst>
          </p:cNvPr>
          <p:cNvSpPr>
            <a:spLocks noGrp="1"/>
          </p:cNvSpPr>
          <p:nvPr>
            <p:ph type="sldNum" sz="quarter" idx="12"/>
          </p:nvPr>
        </p:nvSpPr>
        <p:spPr/>
        <p:txBody>
          <a:bodyPr/>
          <a:lstStyle/>
          <a:p>
            <a:fld id="{20160BDD-CFBA-4672-AA56-88CFF53ED92E}" type="slidenum">
              <a:rPr lang="lv-LV" smtClean="0"/>
              <a:t>16</a:t>
            </a:fld>
            <a:endParaRPr lang="lv-LV" dirty="0"/>
          </a:p>
        </p:txBody>
      </p:sp>
      <p:sp>
        <p:nvSpPr>
          <p:cNvPr id="2" name="Title 1" descr="Vispārīgās HP darbības (I)">
            <a:extLst>
              <a:ext uri="{FF2B5EF4-FFF2-40B4-BE49-F238E27FC236}">
                <a16:creationId xmlns:a16="http://schemas.microsoft.com/office/drawing/2014/main" id="{D143919B-37B4-4A89-8CDB-53B142C658DF}"/>
              </a:ext>
            </a:extLst>
          </p:cNvPr>
          <p:cNvSpPr>
            <a:spLocks noGrp="1"/>
          </p:cNvSpPr>
          <p:nvPr>
            <p:ph type="title"/>
          </p:nvPr>
        </p:nvSpPr>
        <p:spPr>
          <a:xfrm>
            <a:off x="447674" y="523142"/>
            <a:ext cx="4505413" cy="563014"/>
          </a:xfrm>
        </p:spPr>
        <p:txBody>
          <a:bodyPr>
            <a:noAutofit/>
          </a:bodyPr>
          <a:lstStyle/>
          <a:p>
            <a:r>
              <a:rPr lang="lv-LV" sz="3200" b="1" dirty="0">
                <a:solidFill>
                  <a:schemeClr val="bg1"/>
                </a:solidFill>
                <a:latin typeface="+mn-lt"/>
              </a:rPr>
              <a:t>Vispārīgās HP darbības </a:t>
            </a:r>
            <a:r>
              <a:rPr lang="en-GB" sz="3200" b="1" dirty="0">
                <a:solidFill>
                  <a:schemeClr val="bg1"/>
                </a:solidFill>
                <a:latin typeface="+mn-lt"/>
              </a:rPr>
              <a:t>(I)</a:t>
            </a:r>
            <a:endParaRPr lang="lv-LV" sz="3200" b="1" dirty="0">
              <a:solidFill>
                <a:schemeClr val="bg1"/>
              </a:solidFill>
              <a:latin typeface="+mn-lt"/>
            </a:endParaRPr>
          </a:p>
        </p:txBody>
      </p:sp>
    </p:spTree>
    <p:extLst>
      <p:ext uri="{BB962C8B-B14F-4D97-AF65-F5344CB8AC3E}">
        <p14:creationId xmlns:p14="http://schemas.microsoft.com/office/powerpoint/2010/main" val="3752903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5B9124-8CBB-4C7B-BF8B-25750067F7B6}"/>
              </a:ext>
            </a:extLst>
          </p:cNvPr>
          <p:cNvSpPr>
            <a:spLocks noGrp="1"/>
          </p:cNvSpPr>
          <p:nvPr>
            <p:ph sz="half" idx="2"/>
          </p:nvPr>
        </p:nvSpPr>
        <p:spPr>
          <a:xfrm>
            <a:off x="2940050" y="1607472"/>
            <a:ext cx="8357898" cy="4650512"/>
          </a:xfrm>
          <a:solidFill>
            <a:schemeClr val="bg1">
              <a:lumMod val="95000"/>
            </a:schemeClr>
          </a:solidFill>
        </p:spPr>
        <p:txBody>
          <a:bodyPr>
            <a:normAutofit/>
          </a:bodyPr>
          <a:lstStyle/>
          <a:p>
            <a:pPr>
              <a:lnSpc>
                <a:spcPct val="114000"/>
              </a:lnSpc>
              <a:spcBef>
                <a:spcPts val="600"/>
              </a:spcBef>
              <a:spcAft>
                <a:spcPts val="600"/>
              </a:spcAft>
              <a:buFont typeface="Wingdings" panose="05000000000000000000" pitchFamily="2" charset="2"/>
              <a:buChar char="§"/>
            </a:pPr>
            <a:r>
              <a:rPr lang="lv-LV" sz="2000"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Tiks nodrošināts, ka </a:t>
            </a:r>
            <a:r>
              <a:rPr lang="lv-LV" sz="20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informācija</a:t>
            </a:r>
            <a:r>
              <a:rPr lang="lv-LV" sz="2000"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 projekta vai finansējuma saņēmēja tīmekļa vietnē </a:t>
            </a:r>
            <a:r>
              <a:rPr lang="lv-LV" sz="20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ir piekļūstama </a:t>
            </a:r>
            <a:r>
              <a:rPr lang="lv-LV" sz="2000"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cilvēkiem ar funkcionēšanas ierobežojumiem, izmantojot vairākus sensoros (redze, dzirde, tauste) kanālus </a:t>
            </a:r>
            <a:r>
              <a:rPr lang="en-US" sz="2000"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 </a:t>
            </a:r>
            <a:r>
              <a:rPr lang="lv-LV" sz="2000" dirty="0">
                <a:latin typeface="Calibri" panose="020F0502020204030204" pitchFamily="34" charset="0"/>
                <a:ea typeface="Calibri" panose="020F0502020204030204" pitchFamily="34" charset="0"/>
                <a:cs typeface="Calibri" panose="020F0502020204030204" pitchFamily="34" charset="0"/>
                <a:hlinkClick r:id="rId3"/>
              </a:rPr>
              <a:t>VARAM vadlīnijas</a:t>
            </a:r>
            <a:endParaRPr lang="en-US" sz="2000"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114000"/>
              </a:lnSpc>
              <a:spcBef>
                <a:spcPts val="600"/>
              </a:spcBef>
              <a:spcAft>
                <a:spcPts val="600"/>
              </a:spcAft>
              <a:buFont typeface="Wingdings" panose="05000000000000000000" pitchFamily="2" charset="2"/>
              <a:buChar char="§"/>
            </a:pPr>
            <a:r>
              <a:rPr lang="lv-LV" sz="2000"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Projekta vai finansējuma saņēmēja tīmekļvietnē tiks izveidota sadaļa </a:t>
            </a:r>
            <a:r>
              <a:rPr lang="lv-LV" sz="2000" dirty="0">
                <a:solidFill>
                  <a:schemeClr val="accent5">
                    <a:lumMod val="10000"/>
                  </a:schemeClr>
                </a:solidFill>
                <a:highlight>
                  <a:srgbClr val="FFFF00"/>
                </a:highlight>
                <a:latin typeface="Calibri" panose="020F0502020204030204" pitchFamily="34" charset="0"/>
                <a:ea typeface="Calibri" panose="020F0502020204030204" pitchFamily="34" charset="0"/>
                <a:cs typeface="Calibri" panose="020F0502020204030204" pitchFamily="34" charset="0"/>
              </a:rPr>
              <a:t>"Viegli lasīt"</a:t>
            </a:r>
            <a:r>
              <a:rPr lang="lv-LV" sz="2000"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 kurā tiks iekļauta īsa aprakstoša informācija par projektu un citu lasītājiem nepieciešamu informāciju vieglajā valodā, lai plašākai sabiedrībai nodrošinātu iespēju uzzināt par ES fondu ieguldījumiem </a:t>
            </a:r>
            <a:r>
              <a:rPr lang="en-US" sz="2000"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hlinkClick r:id="rId4"/>
              </a:rPr>
              <a:t>LM Ce</a:t>
            </a:r>
            <a:r>
              <a:rPr lang="lv-LV" sz="2000"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hlinkClick r:id="rId4"/>
              </a:rPr>
              <a:t>ļ</a:t>
            </a:r>
            <a:r>
              <a:rPr lang="en-US" sz="2000" dirty="0" err="1">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hlinkClick r:id="rId4"/>
              </a:rPr>
              <a:t>vedis</a:t>
            </a:r>
            <a:endParaRPr lang="lv-LV" sz="2000" dirty="0">
              <a:latin typeface="Calibri" panose="020F0502020204030204" pitchFamily="34" charset="0"/>
              <a:ea typeface="Calibri" panose="020F0502020204030204" pitchFamily="34" charset="0"/>
              <a:cs typeface="Calibri" panose="020F0502020204030204" pitchFamily="34" charset="0"/>
            </a:endParaRPr>
          </a:p>
          <a:p>
            <a:pPr>
              <a:lnSpc>
                <a:spcPct val="114000"/>
              </a:lnSpc>
              <a:spcBef>
                <a:spcPts val="600"/>
              </a:spcBef>
              <a:spcAft>
                <a:spcPts val="600"/>
              </a:spcAft>
              <a:buFont typeface="Wingdings" panose="05000000000000000000" pitchFamily="2" charset="2"/>
              <a:buChar char="§"/>
            </a:pPr>
            <a:r>
              <a:rPr lang="lv-LV" sz="2000"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Projekta vai finansējuma saņēmēja tīmekļa vietnē tiks norādīta informācija par projekta darbību īstenošanas </a:t>
            </a:r>
            <a:r>
              <a:rPr lang="lv-LV" sz="2000" b="1"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vietas piekļūstamību </a:t>
            </a:r>
            <a:r>
              <a:rPr lang="lv-LV" sz="2000" dirty="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rPr>
              <a:t>cilvēkiem ar invaliditāti un funkcionāliem traucējumiem, vecākiem ar maziem bērniem un senioriem</a:t>
            </a:r>
          </a:p>
        </p:txBody>
      </p:sp>
      <p:sp>
        <p:nvSpPr>
          <p:cNvPr id="6" name="Rounded Rectangle 3" descr="Virsraksts: Vispārīgās HP darbības (II)">
            <a:extLst>
              <a:ext uri="{FF2B5EF4-FFF2-40B4-BE49-F238E27FC236}">
                <a16:creationId xmlns:a16="http://schemas.microsoft.com/office/drawing/2014/main" id="{86583338-9757-4B03-8165-F38D208D73CF}"/>
              </a:ext>
            </a:extLst>
          </p:cNvPr>
          <p:cNvSpPr/>
          <p:nvPr/>
        </p:nvSpPr>
        <p:spPr>
          <a:xfrm>
            <a:off x="55517" y="203064"/>
            <a:ext cx="5094333" cy="1308108"/>
          </a:xfrm>
          <a:prstGeom prst="roundRect">
            <a:avLst>
              <a:gd name="adj" fmla="val 50000"/>
            </a:avLst>
          </a:prstGeom>
          <a:solidFill>
            <a:srgbClr val="434968"/>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2" name="Title 1">
            <a:extLst>
              <a:ext uri="{FF2B5EF4-FFF2-40B4-BE49-F238E27FC236}">
                <a16:creationId xmlns:a16="http://schemas.microsoft.com/office/drawing/2014/main" id="{61E753EA-DD7D-419B-95F9-3F6E78327493}"/>
              </a:ext>
            </a:extLst>
          </p:cNvPr>
          <p:cNvSpPr>
            <a:spLocks noGrp="1"/>
          </p:cNvSpPr>
          <p:nvPr>
            <p:ph type="title"/>
          </p:nvPr>
        </p:nvSpPr>
        <p:spPr>
          <a:xfrm>
            <a:off x="240482" y="430187"/>
            <a:ext cx="4637132" cy="711601"/>
          </a:xfrm>
        </p:spPr>
        <p:txBody>
          <a:bodyPr>
            <a:noAutofit/>
          </a:bodyPr>
          <a:lstStyle/>
          <a:p>
            <a:pPr defTabSz="431707">
              <a:lnSpc>
                <a:spcPct val="100000"/>
              </a:lnSpc>
              <a:spcBef>
                <a:spcPts val="0"/>
              </a:spcBef>
            </a:pPr>
            <a:r>
              <a:rPr lang="lv-LV" sz="3200" b="1" dirty="0" err="1">
                <a:solidFill>
                  <a:schemeClr val="bg1"/>
                </a:solidFill>
                <a:latin typeface="+mn-lt"/>
                <a:ea typeface="Verdana" panose="020B0604030504040204" pitchFamily="34" charset="0"/>
                <a:cs typeface="Calibri" panose="020F0502020204030204" pitchFamily="34" charset="0"/>
              </a:rPr>
              <a:t>Vispārīg</a:t>
            </a:r>
            <a:r>
              <a:rPr lang="en-GB" sz="3200" b="1" dirty="0" err="1">
                <a:solidFill>
                  <a:schemeClr val="bg1"/>
                </a:solidFill>
                <a:latin typeface="+mn-lt"/>
                <a:ea typeface="Verdana" panose="020B0604030504040204" pitchFamily="34" charset="0"/>
                <a:cs typeface="Calibri" panose="020F0502020204030204" pitchFamily="34" charset="0"/>
              </a:rPr>
              <a:t>ās</a:t>
            </a:r>
            <a:r>
              <a:rPr lang="lv-LV" sz="3200" b="1" dirty="0">
                <a:solidFill>
                  <a:schemeClr val="bg1"/>
                </a:solidFill>
                <a:latin typeface="+mn-lt"/>
                <a:ea typeface="Verdana" panose="020B0604030504040204" pitchFamily="34" charset="0"/>
                <a:cs typeface="Calibri" panose="020F0502020204030204" pitchFamily="34" charset="0"/>
              </a:rPr>
              <a:t> HP </a:t>
            </a:r>
            <a:r>
              <a:rPr lang="lv-LV" sz="3200" b="1" dirty="0" err="1">
                <a:solidFill>
                  <a:schemeClr val="bg1"/>
                </a:solidFill>
                <a:latin typeface="+mn-lt"/>
                <a:ea typeface="Verdana" panose="020B0604030504040204" pitchFamily="34" charset="0"/>
                <a:cs typeface="Calibri" panose="020F0502020204030204" pitchFamily="34" charset="0"/>
              </a:rPr>
              <a:t>darbīb</a:t>
            </a:r>
            <a:r>
              <a:rPr lang="en-GB" sz="3200" b="1" dirty="0">
                <a:solidFill>
                  <a:schemeClr val="bg1"/>
                </a:solidFill>
                <a:latin typeface="+mn-lt"/>
                <a:ea typeface="Verdana" panose="020B0604030504040204" pitchFamily="34" charset="0"/>
                <a:cs typeface="Calibri" panose="020F0502020204030204" pitchFamily="34" charset="0"/>
              </a:rPr>
              <a:t>as (II)</a:t>
            </a:r>
            <a:endParaRPr lang="lv-LV" sz="3200" b="1" dirty="0">
              <a:solidFill>
                <a:schemeClr val="bg1"/>
              </a:solidFill>
              <a:latin typeface="+mn-lt"/>
            </a:endParaRPr>
          </a:p>
        </p:txBody>
      </p:sp>
      <p:sp>
        <p:nvSpPr>
          <p:cNvPr id="3" name="Text Placeholder 2">
            <a:extLst>
              <a:ext uri="{FF2B5EF4-FFF2-40B4-BE49-F238E27FC236}">
                <a16:creationId xmlns:a16="http://schemas.microsoft.com/office/drawing/2014/main" id="{D84881DB-348B-47A1-8592-0A4A51347AFE}"/>
              </a:ext>
            </a:extLst>
          </p:cNvPr>
          <p:cNvSpPr>
            <a:spLocks noGrp="1"/>
          </p:cNvSpPr>
          <p:nvPr>
            <p:ph type="body" idx="1"/>
          </p:nvPr>
        </p:nvSpPr>
        <p:spPr>
          <a:xfrm>
            <a:off x="220952" y="2632075"/>
            <a:ext cx="2438400" cy="1862803"/>
          </a:xfrm>
        </p:spPr>
        <p:txBody>
          <a:bodyPr>
            <a:noAutofit/>
          </a:bodyPr>
          <a:lstStyle/>
          <a:p>
            <a:r>
              <a:rPr lang="lv-LV" sz="2800" dirty="0">
                <a:solidFill>
                  <a:schemeClr val="accent5">
                    <a:lumMod val="50000"/>
                  </a:schemeClr>
                </a:solidFill>
                <a:latin typeface="Calibri" panose="020F0502020204030204" pitchFamily="34" charset="0"/>
                <a:ea typeface="Verdana" panose="020B0604030504040204" pitchFamily="34" charset="0"/>
                <a:cs typeface="Calibri" panose="020F0502020204030204" pitchFamily="34" charset="0"/>
              </a:rPr>
              <a:t>Komunikācijas un vizuālās identitātes pasākumi</a:t>
            </a:r>
            <a:endParaRPr lang="lv-LV" sz="2800" dirty="0">
              <a:solidFill>
                <a:schemeClr val="accent5">
                  <a:lumMod val="50000"/>
                </a:schemeClr>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88B68038-74E8-47EB-BF46-991282D1987C}"/>
              </a:ext>
            </a:extLst>
          </p:cNvPr>
          <p:cNvSpPr>
            <a:spLocks noGrp="1"/>
          </p:cNvSpPr>
          <p:nvPr>
            <p:ph type="sldNum" sz="quarter" idx="12"/>
          </p:nvPr>
        </p:nvSpPr>
        <p:spPr/>
        <p:txBody>
          <a:bodyPr/>
          <a:lstStyle/>
          <a:p>
            <a:pPr defTabSz="863925" rtl="0"/>
            <a:fld id="{20160BDD-CFBA-4672-AA56-88CFF53ED92E}" type="slidenum">
              <a:rPr lang="lv-LV" kern="1200">
                <a:solidFill>
                  <a:prstClr val="black">
                    <a:tint val="75000"/>
                  </a:prstClr>
                </a:solidFill>
                <a:latin typeface="Calibri" panose="020F0502020204030204"/>
                <a:ea typeface="+mn-ea"/>
                <a:cs typeface="+mn-cs"/>
              </a:rPr>
              <a:pPr defTabSz="863925" rtl="0"/>
              <a:t>17</a:t>
            </a:fld>
            <a:endParaRPr lang="lv-LV"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86956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C4E64F-7094-4D98-875C-307F25CDD5FA}"/>
              </a:ext>
            </a:extLst>
          </p:cNvPr>
          <p:cNvSpPr>
            <a:spLocks noGrp="1"/>
          </p:cNvSpPr>
          <p:nvPr>
            <p:ph type="sldNum" sz="quarter" idx="12"/>
          </p:nvPr>
        </p:nvSpPr>
        <p:spPr>
          <a:noFill/>
        </p:spPr>
        <p:txBody>
          <a:bodyPr/>
          <a:lstStyle/>
          <a:p>
            <a:pPr defTabSz="913860"/>
            <a:r>
              <a:rPr lang="lv-LV" sz="1130" b="0" dirty="0">
                <a:solidFill>
                  <a:srgbClr val="000000"/>
                </a:solidFill>
                <a:latin typeface="Calibri" panose="020F0502020204030204" pitchFamily="34" charset="0"/>
                <a:ea typeface="Calibri" panose="020F0502020204030204" pitchFamily="34" charset="0"/>
                <a:cs typeface="Calibri" panose="020F0502020204030204" pitchFamily="34" charset="0"/>
              </a:rPr>
              <a:t>8</a:t>
            </a:r>
            <a:endParaRPr lang="en-US" sz="1130" b="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aisnstūris 3">
            <a:extLst>
              <a:ext uri="{FF2B5EF4-FFF2-40B4-BE49-F238E27FC236}">
                <a16:creationId xmlns:a16="http://schemas.microsoft.com/office/drawing/2014/main" id="{7E451CF4-211F-4ED3-9DC9-FE6553C14AF7}"/>
              </a:ext>
            </a:extLst>
          </p:cNvPr>
          <p:cNvSpPr/>
          <p:nvPr/>
        </p:nvSpPr>
        <p:spPr>
          <a:xfrm>
            <a:off x="206407" y="5431938"/>
            <a:ext cx="10738439" cy="646074"/>
          </a:xfrm>
          <a:prstGeom prst="rect">
            <a:avLst/>
          </a:prstGeom>
        </p:spPr>
        <p:txBody>
          <a:bodyPr wrap="square">
            <a:spAutoFit/>
          </a:bodyPr>
          <a:lstStyle/>
          <a:p>
            <a:pPr algn="l" defTabSz="913860" rtl="0"/>
            <a:r>
              <a:rPr lang="lv-LV" sz="1799" dirty="0">
                <a:latin typeface="Calibri" panose="020F0502020204030204" pitchFamily="34" charset="0"/>
                <a:ea typeface="+mn-ea"/>
                <a:cs typeface="Calibri" panose="020F0502020204030204" pitchFamily="34" charset="0"/>
              </a:rPr>
              <a:t>Vairāk par informācijas piekļūstamību: </a:t>
            </a:r>
            <a:r>
              <a:rPr lang="lv-LV" sz="1799" dirty="0">
                <a:latin typeface="Calibri" panose="020F0502020204030204" pitchFamily="34" charset="0"/>
                <a:ea typeface="+mn-ea"/>
                <a:cs typeface="Calibri" panose="020F0502020204030204" pitchFamily="34" charset="0"/>
                <a:hlinkClick r:id="rId3"/>
              </a:rPr>
              <a:t>https://www.lm.gov.lv/lv/informacijas-pieklustamiba-timekla-un-dokumentu-pieklustamiba-1112024</a:t>
            </a:r>
            <a:r>
              <a:rPr lang="lv-LV" sz="1799" dirty="0">
                <a:latin typeface="Calibri" panose="020F0502020204030204" pitchFamily="34" charset="0"/>
                <a:ea typeface="+mn-ea"/>
                <a:cs typeface="Calibri" panose="020F0502020204030204" pitchFamily="34" charset="0"/>
              </a:rPr>
              <a:t> </a:t>
            </a:r>
          </a:p>
        </p:txBody>
      </p:sp>
      <p:sp>
        <p:nvSpPr>
          <p:cNvPr id="14" name="Text Placeholder 13">
            <a:extLst>
              <a:ext uri="{FF2B5EF4-FFF2-40B4-BE49-F238E27FC236}">
                <a16:creationId xmlns:a16="http://schemas.microsoft.com/office/drawing/2014/main" id="{DEB9DFCF-9E07-4C9A-A406-423668F3BE57}"/>
              </a:ext>
            </a:extLst>
          </p:cNvPr>
          <p:cNvSpPr>
            <a:spLocks noGrp="1"/>
          </p:cNvSpPr>
          <p:nvPr>
            <p:ph type="body" sz="quarter" idx="23"/>
          </p:nvPr>
        </p:nvSpPr>
        <p:spPr>
          <a:xfrm>
            <a:off x="9147899" y="3766768"/>
            <a:ext cx="2477925" cy="328469"/>
          </a:xfrm>
        </p:spPr>
        <p:txBody>
          <a:bodyPr/>
          <a:lstStyle/>
          <a:p>
            <a:pPr algn="l"/>
            <a:r>
              <a:rPr lang="lv-LV" sz="1999" kern="1200" spc="-14" dirty="0">
                <a:solidFill>
                  <a:srgbClr val="111340"/>
                </a:solidFill>
                <a:latin typeface="Calibri" panose="020F0502020204030204" pitchFamily="34" charset="0"/>
                <a:ea typeface="Verdana" panose="020B0604030504040204" pitchFamily="34" charset="0"/>
                <a:cs typeface="Calibri" panose="020F0502020204030204" pitchFamily="34" charset="0"/>
              </a:rPr>
              <a:t>Drukāto materiālu piekļūstamība</a:t>
            </a:r>
            <a:endParaRPr lang="lv-LV" dirty="0">
              <a:latin typeface="Calibri" panose="020F0502020204030204" pitchFamily="34" charset="0"/>
              <a:cs typeface="Calibri" panose="020F0502020204030204" pitchFamily="34" charset="0"/>
            </a:endParaRPr>
          </a:p>
        </p:txBody>
      </p:sp>
      <p:pic>
        <p:nvPicPr>
          <p:cNvPr id="40" name="Picture 2">
            <a:extLst>
              <a:ext uri="{FF2B5EF4-FFF2-40B4-BE49-F238E27FC236}">
                <a16:creationId xmlns:a16="http://schemas.microsoft.com/office/drawing/2014/main" id="{745241BC-97DF-48DB-AD1C-EC7346A6DBB3}"/>
              </a:ext>
              <a:ext uri="{C183D7F6-B498-43B3-948B-1728B52AA6E4}">
                <adec:decorative xmlns:adec="http://schemas.microsoft.com/office/drawing/2017/decorative" val="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798594" y="1953124"/>
            <a:ext cx="2638351" cy="14823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a:extLst>
              <a:ext uri="{FF2B5EF4-FFF2-40B4-BE49-F238E27FC236}">
                <a16:creationId xmlns:a16="http://schemas.microsoft.com/office/drawing/2014/main" id="{37973E61-8608-48E2-9D4E-B7E3E2BF2E7B}"/>
              </a:ext>
            </a:extLst>
          </p:cNvPr>
          <p:cNvSpPr>
            <a:spLocks noGrp="1"/>
          </p:cNvSpPr>
          <p:nvPr>
            <p:ph type="body" sz="quarter" idx="21"/>
          </p:nvPr>
        </p:nvSpPr>
        <p:spPr>
          <a:xfrm>
            <a:off x="6214712" y="3757399"/>
            <a:ext cx="2477925" cy="328469"/>
          </a:xfrm>
        </p:spPr>
        <p:txBody>
          <a:bodyPr/>
          <a:lstStyle/>
          <a:p>
            <a:pPr algn="l"/>
            <a:r>
              <a:rPr lang="lv-LV" sz="1999" kern="1200" spc="-14" dirty="0">
                <a:solidFill>
                  <a:srgbClr val="111340"/>
                </a:solidFill>
                <a:latin typeface="Calibri" panose="020F0502020204030204" pitchFamily="34" charset="0"/>
                <a:ea typeface="Verdana" panose="020B0604030504040204" pitchFamily="34" charset="0"/>
                <a:cs typeface="Calibri" panose="020F0502020204030204" pitchFamily="34" charset="0"/>
              </a:rPr>
              <a:t>Dokumentu, prezentāciju un materiālu piekļūstamība</a:t>
            </a:r>
            <a:endParaRPr lang="lv-LV" dirty="0">
              <a:latin typeface="Calibri" panose="020F0502020204030204" pitchFamily="34" charset="0"/>
              <a:cs typeface="Calibri" panose="020F0502020204030204" pitchFamily="34" charset="0"/>
            </a:endParaRPr>
          </a:p>
        </p:txBody>
      </p:sp>
      <p:pic>
        <p:nvPicPr>
          <p:cNvPr id="32" name="Picture Placeholder 31">
            <a:extLst>
              <a:ext uri="{FF2B5EF4-FFF2-40B4-BE49-F238E27FC236}">
                <a16:creationId xmlns:a16="http://schemas.microsoft.com/office/drawing/2014/main" id="{C688E93F-8A5E-46D1-9FF7-85C379D5CDE5}"/>
              </a:ext>
              <a:ext uri="{C183D7F6-B498-43B3-948B-1728B52AA6E4}">
                <adec:decorative xmlns:adec="http://schemas.microsoft.com/office/drawing/2017/decorative" val="1"/>
              </a:ext>
            </a:extLst>
          </p:cNvPr>
          <p:cNvPicPr>
            <a:picLocks noGrp="1" noChangeAspect="1"/>
          </p:cNvPicPr>
          <p:nvPr>
            <p:ph type="pic" sz="quarter" idx="15"/>
          </p:nvPr>
        </p:nvPicPr>
        <p:blipFill>
          <a:blip r:embed="rId5" cstate="hqprint">
            <a:extLst>
              <a:ext uri="{28A0092B-C50C-407E-A947-70E740481C1C}">
                <a14:useLocalDpi xmlns:a14="http://schemas.microsoft.com/office/drawing/2010/main"/>
              </a:ext>
            </a:extLst>
          </a:blip>
          <a:srcRect l="3512" r="3512"/>
          <a:stretch>
            <a:fillRect/>
          </a:stretch>
        </p:blipFill>
        <p:spPr>
          <a:xfrm>
            <a:off x="5992156" y="1924786"/>
            <a:ext cx="2477925" cy="1701917"/>
          </a:xfrm>
          <a:prstGeom prst="rect">
            <a:avLst/>
          </a:prstGeom>
        </p:spPr>
      </p:pic>
      <p:sp>
        <p:nvSpPr>
          <p:cNvPr id="8" name="Text Placeholder 7">
            <a:extLst>
              <a:ext uri="{FF2B5EF4-FFF2-40B4-BE49-F238E27FC236}">
                <a16:creationId xmlns:a16="http://schemas.microsoft.com/office/drawing/2014/main" id="{A36F7DD3-F33C-47D7-9F38-CD12A3E20E2E}"/>
              </a:ext>
            </a:extLst>
          </p:cNvPr>
          <p:cNvSpPr>
            <a:spLocks noGrp="1"/>
          </p:cNvSpPr>
          <p:nvPr>
            <p:ph type="body" sz="quarter" idx="19"/>
          </p:nvPr>
        </p:nvSpPr>
        <p:spPr>
          <a:xfrm>
            <a:off x="3281525" y="3767438"/>
            <a:ext cx="2477925" cy="1041602"/>
          </a:xfrm>
        </p:spPr>
        <p:txBody>
          <a:bodyPr/>
          <a:lstStyle/>
          <a:p>
            <a:pPr algn="l" defTabSz="863242">
              <a:buClrTx/>
              <a:buSzTx/>
            </a:pPr>
            <a:r>
              <a:rPr lang="lv-LV" sz="1999" kern="1200" spc="-14" dirty="0">
                <a:solidFill>
                  <a:srgbClr val="111340"/>
                </a:solidFill>
                <a:latin typeface="Calibri" panose="020F0502020204030204" pitchFamily="34" charset="0"/>
                <a:ea typeface="Verdana" panose="020B0604030504040204" pitchFamily="34" charset="0"/>
                <a:cs typeface="Calibri" panose="020F0502020204030204" pitchFamily="34" charset="0"/>
              </a:rPr>
              <a:t>Informācijas piekļūstamība tīmeklī  un medijos</a:t>
            </a:r>
          </a:p>
          <a:p>
            <a:endParaRPr lang="lv-LV" dirty="0">
              <a:latin typeface="+mj-lt"/>
            </a:endParaRPr>
          </a:p>
        </p:txBody>
      </p:sp>
      <p:pic>
        <p:nvPicPr>
          <p:cNvPr id="26" name="Picture Placeholder 25">
            <a:extLst>
              <a:ext uri="{FF2B5EF4-FFF2-40B4-BE49-F238E27FC236}">
                <a16:creationId xmlns:a16="http://schemas.microsoft.com/office/drawing/2014/main" id="{26D23D13-D1BF-4BAB-BA1C-3B214DDC9C11}"/>
              </a:ext>
              <a:ext uri="{C183D7F6-B498-43B3-948B-1728B52AA6E4}">
                <adec:decorative xmlns:adec="http://schemas.microsoft.com/office/drawing/2017/decorative" val="1"/>
              </a:ext>
            </a:extLst>
          </p:cNvPr>
          <p:cNvPicPr>
            <a:picLocks noGrp="1" noChangeAspect="1"/>
          </p:cNvPicPr>
          <p:nvPr>
            <p:ph type="pic" sz="quarter" idx="14"/>
          </p:nvPr>
        </p:nvPicPr>
        <p:blipFill>
          <a:blip r:embed="rId6" cstate="hqprint">
            <a:extLst>
              <a:ext uri="{28A0092B-C50C-407E-A947-70E740481C1C}">
                <a14:useLocalDpi xmlns:a14="http://schemas.microsoft.com/office/drawing/2010/main"/>
              </a:ext>
            </a:extLst>
          </a:blip>
          <a:srcRect/>
          <a:stretch>
            <a:fillRect/>
          </a:stretch>
        </p:blipFill>
        <p:spPr>
          <a:xfrm>
            <a:off x="3142702" y="1961554"/>
            <a:ext cx="2477925" cy="1701917"/>
          </a:xfrm>
          <a:prstGeom prst="rect">
            <a:avLst/>
          </a:prstGeom>
        </p:spPr>
      </p:pic>
      <p:sp>
        <p:nvSpPr>
          <p:cNvPr id="5" name="Text Placeholder 4">
            <a:extLst>
              <a:ext uri="{FF2B5EF4-FFF2-40B4-BE49-F238E27FC236}">
                <a16:creationId xmlns:a16="http://schemas.microsoft.com/office/drawing/2014/main" id="{4806ED0F-15F0-46D1-857F-0C422F5BB358}"/>
              </a:ext>
            </a:extLst>
          </p:cNvPr>
          <p:cNvSpPr>
            <a:spLocks noGrp="1"/>
          </p:cNvSpPr>
          <p:nvPr>
            <p:ph type="body" sz="quarter" idx="17"/>
          </p:nvPr>
        </p:nvSpPr>
        <p:spPr>
          <a:xfrm>
            <a:off x="348339" y="3836859"/>
            <a:ext cx="2477925" cy="691668"/>
          </a:xfrm>
        </p:spPr>
        <p:txBody>
          <a:bodyPr/>
          <a:lstStyle/>
          <a:p>
            <a:pPr algn="l"/>
            <a:r>
              <a:rPr lang="lv-LV" sz="1999" dirty="0">
                <a:solidFill>
                  <a:srgbClr val="000000"/>
                </a:solidFill>
                <a:latin typeface="Calibri" panose="020F0502020204030204" pitchFamily="34" charset="0"/>
                <a:cs typeface="Calibri" panose="020F0502020204030204" pitchFamily="34" charset="0"/>
              </a:rPr>
              <a:t>Fiziska piekļuve bez šķēršļiem</a:t>
            </a:r>
          </a:p>
        </p:txBody>
      </p:sp>
      <p:pic>
        <p:nvPicPr>
          <p:cNvPr id="21" name="Picture Placeholder 20">
            <a:extLst>
              <a:ext uri="{FF2B5EF4-FFF2-40B4-BE49-F238E27FC236}">
                <a16:creationId xmlns:a16="http://schemas.microsoft.com/office/drawing/2014/main" id="{3BB14B8B-1719-4062-8E8A-335E847D7647}"/>
              </a:ext>
              <a:ext uri="{C183D7F6-B498-43B3-948B-1728B52AA6E4}">
                <adec:decorative xmlns:adec="http://schemas.microsoft.com/office/drawing/2017/decorative" val="1"/>
              </a:ext>
            </a:extLst>
          </p:cNvPr>
          <p:cNvPicPr>
            <a:picLocks noGrp="1" noChangeAspect="1"/>
          </p:cNvPicPr>
          <p:nvPr>
            <p:ph type="pic" sz="quarter" idx="13"/>
          </p:nvPr>
        </p:nvPicPr>
        <p:blipFill>
          <a:blip r:embed="rId7" cstate="hqprint">
            <a:extLst>
              <a:ext uri="{28A0092B-C50C-407E-A947-70E740481C1C}">
                <a14:useLocalDpi xmlns:a14="http://schemas.microsoft.com/office/drawing/2010/main"/>
              </a:ext>
            </a:extLst>
          </a:blip>
          <a:srcRect/>
          <a:stretch>
            <a:fillRect/>
          </a:stretch>
        </p:blipFill>
        <p:spPr>
          <a:xfrm>
            <a:off x="348339" y="1936383"/>
            <a:ext cx="2477925" cy="1701917"/>
          </a:xfrm>
          <a:prstGeom prst="rect">
            <a:avLst/>
          </a:prstGeom>
        </p:spPr>
      </p:pic>
      <p:sp>
        <p:nvSpPr>
          <p:cNvPr id="2" name="Title 1">
            <a:extLst>
              <a:ext uri="{FF2B5EF4-FFF2-40B4-BE49-F238E27FC236}">
                <a16:creationId xmlns:a16="http://schemas.microsoft.com/office/drawing/2014/main" id="{A9263F8E-58B7-4291-9E47-286125A832EA}"/>
              </a:ext>
            </a:extLst>
          </p:cNvPr>
          <p:cNvSpPr>
            <a:spLocks noGrp="1"/>
          </p:cNvSpPr>
          <p:nvPr>
            <p:ph type="title"/>
          </p:nvPr>
        </p:nvSpPr>
        <p:spPr>
          <a:xfrm>
            <a:off x="457295" y="578716"/>
            <a:ext cx="10604310" cy="636585"/>
          </a:xfrm>
        </p:spPr>
        <p:txBody>
          <a:bodyPr/>
          <a:lstStyle/>
          <a:p>
            <a:pPr>
              <a:lnSpc>
                <a:spcPct val="114000"/>
              </a:lnSpc>
            </a:pPr>
            <a:r>
              <a:rPr lang="lv-LV" sz="3200" b="1" dirty="0">
                <a:solidFill>
                  <a:srgbClr val="002060"/>
                </a:solidFill>
                <a:latin typeface="Calibri" panose="020F0502020204030204" pitchFamily="34" charset="0"/>
                <a:ea typeface="Calibri" panose="020F0502020204030204" pitchFamily="34" charset="0"/>
                <a:cs typeface="Calibri" panose="020F0502020204030204" pitchFamily="34" charset="0"/>
              </a:rPr>
              <a:t>Informācijas piekļūstamība </a:t>
            </a:r>
            <a:br>
              <a:rPr lang="en-GB" sz="2798" b="1" dirty="0">
                <a:solidFill>
                  <a:schemeClr val="accent1">
                    <a:lumMod val="50000"/>
                  </a:schemeClr>
                </a:solidFill>
                <a:latin typeface="+mj-lt"/>
                <a:cs typeface="Calibri" panose="020F0502020204030204" pitchFamily="34" charset="0"/>
              </a:rPr>
            </a:br>
            <a:br>
              <a:rPr lang="lv-LV" dirty="0">
                <a:latin typeface="+mj-lt"/>
              </a:rPr>
            </a:br>
            <a:endParaRPr lang="lv-LV" dirty="0">
              <a:latin typeface="+mj-lt"/>
            </a:endParaRPr>
          </a:p>
        </p:txBody>
      </p:sp>
    </p:spTree>
    <p:extLst>
      <p:ext uri="{BB962C8B-B14F-4D97-AF65-F5344CB8AC3E}">
        <p14:creationId xmlns:p14="http://schemas.microsoft.com/office/powerpoint/2010/main" val="3588615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A927A0E-C4F3-4B83-88E0-33A40DEB9DFA}"/>
              </a:ext>
            </a:extLst>
          </p:cNvPr>
          <p:cNvSpPr>
            <a:spLocks noGrp="1"/>
          </p:cNvSpPr>
          <p:nvPr>
            <p:ph type="sldNum" sz="quarter" idx="12"/>
          </p:nvPr>
        </p:nvSpPr>
        <p:spPr>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130" b="0" dirty="0">
                <a:solidFill>
                  <a:srgbClr val="000000"/>
                </a:solidFill>
                <a:latin typeface="Calibri" panose="020F0502020204030204" pitchFamily="34" charset="0"/>
                <a:ea typeface="Calibri" panose="020F0502020204030204" pitchFamily="34" charset="0"/>
                <a:cs typeface="Calibri" panose="020F0502020204030204" pitchFamily="34" charset="0"/>
              </a:rPr>
              <a:t>11</a:t>
            </a:r>
            <a:endParaRPr kumimoji="0" lang="en-US" sz="113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Inria Serif"/>
            </a:endParaRPr>
          </a:p>
        </p:txBody>
      </p:sp>
      <p:sp>
        <p:nvSpPr>
          <p:cNvPr id="2" name="Title 1">
            <a:extLst>
              <a:ext uri="{FF2B5EF4-FFF2-40B4-BE49-F238E27FC236}">
                <a16:creationId xmlns:a16="http://schemas.microsoft.com/office/drawing/2014/main" id="{D64A6F90-FAA4-4BD0-83EE-B60394E35D7F}"/>
              </a:ext>
            </a:extLst>
          </p:cNvPr>
          <p:cNvSpPr>
            <a:spLocks noGrp="1"/>
          </p:cNvSpPr>
          <p:nvPr>
            <p:ph type="title"/>
          </p:nvPr>
        </p:nvSpPr>
        <p:spPr>
          <a:xfrm>
            <a:off x="415590" y="241725"/>
            <a:ext cx="10652159" cy="1253148"/>
          </a:xfrm>
        </p:spPr>
        <p:txBody>
          <a:bodyPr/>
          <a:lstStyle/>
          <a:p>
            <a:pPr lvl="0">
              <a:lnSpc>
                <a:spcPct val="100000"/>
              </a:lnSpc>
            </a:pPr>
            <a:r>
              <a:rPr lang="lv-LV" sz="3200" b="1" dirty="0">
                <a:solidFill>
                  <a:srgbClr val="002060"/>
                </a:solidFill>
                <a:latin typeface="Calibri" panose="020F0502020204030204" pitchFamily="34" charset="0"/>
                <a:ea typeface="Calibri" panose="020F0502020204030204" pitchFamily="34" charset="0"/>
                <a:cs typeface="Calibri" panose="020F0502020204030204" pitchFamily="34" charset="0"/>
              </a:rPr>
              <a:t>Informācija tīmeklī. Fonta izmērs un kontrasti</a:t>
            </a:r>
            <a:br>
              <a:rPr lang="lv-LV" sz="3600" b="1" dirty="0">
                <a:solidFill>
                  <a:sysClr val="windowText" lastClr="000000"/>
                </a:solidFill>
                <a:latin typeface="+mj-lt"/>
              </a:rPr>
            </a:br>
            <a:endParaRPr lang="lv-LV" dirty="0">
              <a:latin typeface="+mj-lt"/>
            </a:endParaRPr>
          </a:p>
        </p:txBody>
      </p:sp>
      <p:pic>
        <p:nvPicPr>
          <p:cNvPr id="4" name="Attēls 3" descr="ekrānšāviņš no Valsts ugunsdzēsības un glābšanas dienesta tīmekļa vietnes ar melnu uz dzeltena kontrastu">
            <a:extLst>
              <a:ext uri="{FF2B5EF4-FFF2-40B4-BE49-F238E27FC236}">
                <a16:creationId xmlns:a16="http://schemas.microsoft.com/office/drawing/2014/main" id="{A465BFB2-AA6B-46F9-962B-4E6E7CAEB3C5}"/>
              </a:ext>
            </a:extLst>
          </p:cNvPr>
          <p:cNvPicPr>
            <a:picLocks noChangeAspect="1"/>
          </p:cNvPicPr>
          <p:nvPr/>
        </p:nvPicPr>
        <p:blipFill rotWithShape="1">
          <a:blip r:embed="rId3"/>
          <a:srcRect l="5925" t="11213" r="3723" b="7689"/>
          <a:stretch/>
        </p:blipFill>
        <p:spPr>
          <a:xfrm>
            <a:off x="730250" y="896436"/>
            <a:ext cx="8610600" cy="4830338"/>
          </a:xfrm>
          <a:prstGeom prst="rect">
            <a:avLst/>
          </a:prstGeom>
        </p:spPr>
      </p:pic>
    </p:spTree>
    <p:extLst>
      <p:ext uri="{BB962C8B-B14F-4D97-AF65-F5344CB8AC3E}">
        <p14:creationId xmlns:p14="http://schemas.microsoft.com/office/powerpoint/2010/main" val="1918494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DC46-1CA3-4433-97E2-8B455F4612F4}"/>
              </a:ext>
            </a:extLst>
          </p:cNvPr>
          <p:cNvSpPr>
            <a:spLocks noGrp="1"/>
          </p:cNvSpPr>
          <p:nvPr>
            <p:ph type="title"/>
          </p:nvPr>
        </p:nvSpPr>
        <p:spPr/>
        <p:txBody>
          <a:bodyPr>
            <a:normAutofit/>
          </a:bodyPr>
          <a:lstStyle/>
          <a:p>
            <a:r>
              <a:rPr lang="lv-LV" altLang="lv-LV" sz="3200" b="1" spc="-57" dirty="0">
                <a:solidFill>
                  <a:srgbClr val="002060"/>
                </a:solidFill>
                <a:latin typeface="Calibri" panose="020F0502020204030204" pitchFamily="34" charset="0"/>
                <a:ea typeface="Verdana" panose="020B0604030504040204" pitchFamily="34" charset="0"/>
                <a:cs typeface="Calibri" panose="020F0502020204030204" pitchFamily="34" charset="0"/>
              </a:rPr>
              <a:t>Eiropas Parlamenta un Padomes 2021. gada 24. jūnija regula (ES) 2021/1060. </a:t>
            </a:r>
            <a:r>
              <a:rPr lang="lv-LV" altLang="lv-LV" sz="3200" b="1" dirty="0">
                <a:solidFill>
                  <a:srgbClr val="002060"/>
                </a:solidFill>
                <a:latin typeface="Calibri" panose="020F0502020204030204" pitchFamily="34" charset="0"/>
                <a:ea typeface="Verdana" panose="020B0604030504040204" pitchFamily="34" charset="0"/>
                <a:cs typeface="Calibri" panose="020F0502020204030204" pitchFamily="34" charset="0"/>
              </a:rPr>
              <a:t>9. pants. Horizontālie principi</a:t>
            </a:r>
            <a:endParaRPr lang="lv-LV" sz="3200" b="1" dirty="0"/>
          </a:p>
        </p:txBody>
      </p:sp>
      <p:sp>
        <p:nvSpPr>
          <p:cNvPr id="3" name="Content Placeholder 2">
            <a:extLst>
              <a:ext uri="{FF2B5EF4-FFF2-40B4-BE49-F238E27FC236}">
                <a16:creationId xmlns:a16="http://schemas.microsoft.com/office/drawing/2014/main" id="{9CF2C876-D7BE-4AE7-86FF-358D2517F503}"/>
              </a:ext>
            </a:extLst>
          </p:cNvPr>
          <p:cNvSpPr>
            <a:spLocks noGrp="1"/>
          </p:cNvSpPr>
          <p:nvPr>
            <p:ph idx="1"/>
          </p:nvPr>
        </p:nvSpPr>
        <p:spPr>
          <a:xfrm>
            <a:off x="791925" y="1725892"/>
            <a:ext cx="7634525" cy="4113626"/>
          </a:xfrm>
        </p:spPr>
        <p:txBody>
          <a:bodyPr>
            <a:normAutofit/>
          </a:bodyPr>
          <a:lstStyle/>
          <a:p>
            <a:pPr>
              <a:buFont typeface="Wingdings" panose="05000000000000000000" pitchFamily="2" charset="2"/>
              <a:buChar char="§"/>
            </a:pPr>
            <a:r>
              <a:rPr lang="lv-LV" sz="2200"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Dalībvalstis un Komisija fondu apguvē nodrošina pamattiesību ievērošanu un atbilstību </a:t>
            </a:r>
            <a:r>
              <a:rPr lang="lv-LV" sz="2200" b="1"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Eiropas Savienības Pamattiesību hartai.</a:t>
            </a:r>
          </a:p>
          <a:p>
            <a:pPr>
              <a:buFont typeface="Wingdings" panose="05000000000000000000" pitchFamily="2" charset="2"/>
              <a:buChar char="§"/>
            </a:pPr>
            <a:r>
              <a:rPr lang="lv-LV" altLang="lv-LV" sz="2200"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Dalībvalstis un Komisija veic atbilstošus pasākumus, lai programmu sagatavošanas, īstenošanas</a:t>
            </a:r>
            <a:r>
              <a:rPr lang="en-US" altLang="lv-LV" sz="2200"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a:t>
            </a:r>
            <a:r>
              <a:rPr lang="lv-LV" altLang="lv-LV" sz="2200"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 uzraudzības, ziņošanas un novērtēšanas laikā </a:t>
            </a:r>
            <a:r>
              <a:rPr lang="lv-LV" altLang="lv-LV" sz="2200" b="1"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novērstu jebkādu diskrimināciju dzimuma, rases vai etniskās izcelsmes, ticības vai pārliecības, invaliditātes, vecuma vai seksuālās orientācijas dēļ.</a:t>
            </a:r>
            <a:r>
              <a:rPr lang="lv-LV" altLang="lv-LV" sz="2200"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 </a:t>
            </a:r>
          </a:p>
          <a:p>
            <a:pPr>
              <a:buFont typeface="Wingdings" panose="05000000000000000000" pitchFamily="2" charset="2"/>
              <a:buChar char="§"/>
            </a:pPr>
            <a:r>
              <a:rPr lang="lv-LV" altLang="lv-LV" sz="2200"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rPr>
              <a:t>Visā programmu sagatavošanas un īstenošanas laikā jo </a:t>
            </a:r>
            <a:r>
              <a:rPr lang="lv-LV" altLang="lv-LV" sz="2200" b="1" dirty="0">
                <a:solidFill>
                  <a:srgbClr val="C00000"/>
                </a:solidFill>
                <a:latin typeface="Calibri" panose="020F0502020204030204" pitchFamily="34" charset="0"/>
                <a:ea typeface="Verdana" panose="020B0604030504040204" pitchFamily="34" charset="0"/>
                <a:cs typeface="Calibri" panose="020F0502020204030204" pitchFamily="34" charset="0"/>
              </a:rPr>
              <a:t>īpaši</a:t>
            </a:r>
            <a:r>
              <a:rPr lang="lv-LV" altLang="lv-LV" sz="2200" dirty="0">
                <a:solidFill>
                  <a:srgbClr val="C00000"/>
                </a:solidFill>
                <a:latin typeface="Calibri" panose="020F0502020204030204" pitchFamily="34" charset="0"/>
                <a:ea typeface="Verdana" panose="020B0604030504040204" pitchFamily="34" charset="0"/>
                <a:cs typeface="Calibri" panose="020F0502020204030204" pitchFamily="34" charset="0"/>
              </a:rPr>
              <a:t> </a:t>
            </a:r>
            <a:r>
              <a:rPr lang="lv-LV" altLang="lv-LV" sz="2200" b="1" dirty="0">
                <a:solidFill>
                  <a:srgbClr val="C00000"/>
                </a:solidFill>
                <a:latin typeface="Calibri" panose="020F0502020204030204" pitchFamily="34" charset="0"/>
                <a:ea typeface="Verdana" panose="020B0604030504040204" pitchFamily="34" charset="0"/>
                <a:cs typeface="Calibri" panose="020F0502020204030204" pitchFamily="34" charset="0"/>
              </a:rPr>
              <a:t>ņem vērā piekļūstamības nodrošināšanu personām ar invaliditāti.</a:t>
            </a:r>
            <a:endParaRPr lang="lv-LV" altLang="lv-LV" sz="2200" dirty="0">
              <a:solidFill>
                <a:srgbClr val="675E47">
                  <a:lumMod val="75000"/>
                </a:srgbClr>
              </a:solidFill>
              <a:latin typeface="Calibri" panose="020F0502020204030204" pitchFamily="34" charset="0"/>
              <a:ea typeface="Verdana" panose="020B0604030504040204" pitchFamily="34" charset="0"/>
              <a:cs typeface="Calibri" panose="020F0502020204030204" pitchFamily="34" charset="0"/>
            </a:endParaRPr>
          </a:p>
          <a:p>
            <a:endParaRPr lang="lv-LV" altLang="lv-LV" sz="2800"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endParaRPr>
          </a:p>
          <a:p>
            <a:endParaRPr lang="lv-LV" sz="2800" b="1" dirty="0">
              <a:solidFill>
                <a:srgbClr val="1F497D">
                  <a:lumMod val="10000"/>
                </a:srgbClr>
              </a:solidFill>
              <a:latin typeface="Calibri" panose="020F0502020204030204" pitchFamily="34" charset="0"/>
              <a:ea typeface="Verdana" panose="020B0604030504040204" pitchFamily="34" charset="0"/>
              <a:cs typeface="Calibri" panose="020F0502020204030204" pitchFamily="34" charset="0"/>
            </a:endParaRPr>
          </a:p>
          <a:p>
            <a:endParaRPr lang="lv-LV" dirty="0"/>
          </a:p>
        </p:txBody>
      </p:sp>
      <p:sp>
        <p:nvSpPr>
          <p:cNvPr id="4" name="Slide Number Placeholder 3">
            <a:extLst>
              <a:ext uri="{FF2B5EF4-FFF2-40B4-BE49-F238E27FC236}">
                <a16:creationId xmlns:a16="http://schemas.microsoft.com/office/drawing/2014/main" id="{2936EC2E-38BD-4EA8-97C4-61E99B0C7C31}"/>
              </a:ext>
            </a:extLst>
          </p:cNvPr>
          <p:cNvSpPr>
            <a:spLocks noGrp="1"/>
          </p:cNvSpPr>
          <p:nvPr>
            <p:ph type="sldNum" sz="quarter" idx="12"/>
          </p:nvPr>
        </p:nvSpPr>
        <p:spPr/>
        <p:txBody>
          <a:bodyPr/>
          <a:lstStyle/>
          <a:p>
            <a:fld id="{20160BDD-CFBA-4672-AA56-88CFF53ED92E}" type="slidenum">
              <a:rPr lang="lv-LV" smtClean="0"/>
              <a:t>2</a:t>
            </a:fld>
            <a:endParaRPr lang="lv-LV"/>
          </a:p>
        </p:txBody>
      </p:sp>
      <p:pic>
        <p:nvPicPr>
          <p:cNvPr id="5" name="Picture 4" descr="ES karogs">
            <a:extLst>
              <a:ext uri="{FF2B5EF4-FFF2-40B4-BE49-F238E27FC236}">
                <a16:creationId xmlns:a16="http://schemas.microsoft.com/office/drawing/2014/main" id="{B480DC6B-2863-453F-B40E-9E3B19CD2575}"/>
              </a:ext>
            </a:extLst>
          </p:cNvPr>
          <p:cNvPicPr>
            <a:picLocks noChangeAspect="1"/>
          </p:cNvPicPr>
          <p:nvPr/>
        </p:nvPicPr>
        <p:blipFill>
          <a:blip r:embed="rId3"/>
          <a:stretch>
            <a:fillRect/>
          </a:stretch>
        </p:blipFill>
        <p:spPr>
          <a:xfrm>
            <a:off x="8426450" y="971753"/>
            <a:ext cx="2950720" cy="2438611"/>
          </a:xfrm>
          <a:prstGeom prst="rect">
            <a:avLst/>
          </a:prstGeom>
        </p:spPr>
      </p:pic>
    </p:spTree>
    <p:extLst>
      <p:ext uri="{BB962C8B-B14F-4D97-AF65-F5344CB8AC3E}">
        <p14:creationId xmlns:p14="http://schemas.microsoft.com/office/powerpoint/2010/main" val="1904131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DA7EE7C-90CC-424F-9580-66F3E25D384A}"/>
              </a:ext>
            </a:extLst>
          </p:cNvPr>
          <p:cNvSpPr>
            <a:spLocks noGrp="1"/>
          </p:cNvSpPr>
          <p:nvPr>
            <p:ph type="title"/>
          </p:nvPr>
        </p:nvSpPr>
        <p:spPr>
          <a:xfrm>
            <a:off x="2101850" y="269875"/>
            <a:ext cx="4510325" cy="576319"/>
          </a:xfrm>
        </p:spPr>
        <p:txBody>
          <a:bodyPr>
            <a:normAutofit/>
          </a:bodyPr>
          <a:lstStyle/>
          <a:p>
            <a:pPr algn="ctr"/>
            <a:r>
              <a:rPr lang="lv-LV" sz="3200" b="1" dirty="0">
                <a:latin typeface="Calibri" panose="020F0502020204030204" pitchFamily="34" charset="0"/>
                <a:ea typeface="Calibri" panose="020F0502020204030204" pitchFamily="34" charset="0"/>
                <a:cs typeface="Calibri" panose="020F0502020204030204" pitchFamily="34" charset="0"/>
              </a:rPr>
              <a:t>Ziņa vieglajā valodā</a:t>
            </a:r>
          </a:p>
        </p:txBody>
      </p:sp>
      <p:sp>
        <p:nvSpPr>
          <p:cNvPr id="3" name="Satura vietturis 2">
            <a:extLst>
              <a:ext uri="{FF2B5EF4-FFF2-40B4-BE49-F238E27FC236}">
                <a16:creationId xmlns:a16="http://schemas.microsoft.com/office/drawing/2014/main" id="{35190F65-3AEE-486E-B797-FE3C9521ECDF}"/>
              </a:ext>
            </a:extLst>
          </p:cNvPr>
          <p:cNvSpPr>
            <a:spLocks noGrp="1"/>
          </p:cNvSpPr>
          <p:nvPr>
            <p:ph idx="1"/>
          </p:nvPr>
        </p:nvSpPr>
        <p:spPr>
          <a:xfrm>
            <a:off x="1111250" y="5292032"/>
            <a:ext cx="8236379" cy="921443"/>
          </a:xfrm>
        </p:spPr>
        <p:txBody>
          <a:bodyPr/>
          <a:lstStyle/>
          <a:p>
            <a:pPr marL="0" marR="0" lvl="0" indent="0" algn="l" defTabSz="863925" rtl="0" eaLnBrk="1" fontAlgn="auto" latinLnBrk="0" hangingPunct="1">
              <a:lnSpc>
                <a:spcPct val="100000"/>
              </a:lnSpc>
              <a:spcBef>
                <a:spcPts val="0"/>
              </a:spcBef>
              <a:spcAft>
                <a:spcPts val="0"/>
              </a:spcAft>
              <a:buClrTx/>
              <a:buSzTx/>
              <a:buFontTx/>
              <a:buNone/>
              <a:tabLst/>
              <a:defRPr/>
            </a:pPr>
            <a:r>
              <a:rPr kumimoji="0" lang="lv-LV" sz="2079" b="1" i="0" u="none" strike="noStrike" kern="1200" cap="none" spc="0" normalizeH="0" baseline="0" noProof="0" dirty="0">
                <a:ln>
                  <a:noFill/>
                </a:ln>
                <a:solidFill>
                  <a:srgbClr val="328016"/>
                </a:solidFill>
                <a:effectLst/>
                <a:uLnTx/>
                <a:uFillTx/>
                <a:latin typeface="Calibri" panose="020F0502020204030204" pitchFamily="34" charset="0"/>
                <a:ea typeface="Calibri" panose="020F0502020204030204" pitchFamily="34" charset="0"/>
                <a:cs typeface="Calibri" panose="020F0502020204030204" pitchFamily="34" charset="0"/>
              </a:rPr>
              <a:t>IETEIKUMS!!</a:t>
            </a:r>
          </a:p>
          <a:p>
            <a:pPr marL="0" marR="0" lvl="0" indent="0" algn="l" defTabSz="863925" rtl="0" eaLnBrk="1" fontAlgn="auto" latinLnBrk="0" hangingPunct="1">
              <a:lnSpc>
                <a:spcPct val="100000"/>
              </a:lnSpc>
              <a:spcBef>
                <a:spcPts val="0"/>
              </a:spcBef>
              <a:spcAft>
                <a:spcPts val="0"/>
              </a:spcAft>
              <a:buClrTx/>
              <a:buSzTx/>
              <a:buFontTx/>
              <a:buNone/>
              <a:tabLst/>
              <a:defRPr/>
            </a:pPr>
            <a:r>
              <a:rPr kumimoji="0" lang="lv-LV" sz="2079"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Lai pārveidotu tekstu «</a:t>
            </a:r>
            <a:r>
              <a:rPr kumimoji="0" lang="lv-LV" sz="2079"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vieglā valodā</a:t>
            </a:r>
            <a:r>
              <a:rPr kumimoji="0" lang="lv-LV" sz="2079"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var izmantot </a:t>
            </a:r>
            <a:r>
              <a:rPr kumimoji="0" lang="lv-LV" sz="2079"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Chat GPT </a:t>
            </a:r>
          </a:p>
          <a:p>
            <a:endParaRPr lang="lv-LV" dirty="0"/>
          </a:p>
        </p:txBody>
      </p:sp>
      <p:sp>
        <p:nvSpPr>
          <p:cNvPr id="4" name="Slaida numura vietturis 3">
            <a:extLst>
              <a:ext uri="{FF2B5EF4-FFF2-40B4-BE49-F238E27FC236}">
                <a16:creationId xmlns:a16="http://schemas.microsoft.com/office/drawing/2014/main" id="{75AE728E-872C-43BF-B537-13534C4F45AF}"/>
              </a:ext>
            </a:extLst>
          </p:cNvPr>
          <p:cNvSpPr>
            <a:spLocks noGrp="1"/>
          </p:cNvSpPr>
          <p:nvPr>
            <p:ph type="sldNum" sz="quarter" idx="12"/>
          </p:nvPr>
        </p:nvSpPr>
        <p:spPr/>
        <p:txBody>
          <a:bodyPr/>
          <a:lstStyle/>
          <a:p>
            <a:fld id="{20160BDD-CFBA-4672-AA56-88CFF53ED92E}" type="slidenum">
              <a:rPr lang="lv-LV" smtClean="0"/>
              <a:t>20</a:t>
            </a:fld>
            <a:endParaRPr lang="lv-LV"/>
          </a:p>
        </p:txBody>
      </p:sp>
      <p:pic>
        <p:nvPicPr>
          <p:cNvPr id="5" name="Attēls 4" descr="ekrānšāviņš no Valsts ugunsdzēsības un glābšanas dienesta tīmekļa vietnes ar melnu uz dzeltena kontrastu ar ziņu vieglajā valodā">
            <a:extLst>
              <a:ext uri="{FF2B5EF4-FFF2-40B4-BE49-F238E27FC236}">
                <a16:creationId xmlns:a16="http://schemas.microsoft.com/office/drawing/2014/main" id="{2699F43E-9397-4E16-97FC-4281240D042D}"/>
              </a:ext>
            </a:extLst>
          </p:cNvPr>
          <p:cNvPicPr>
            <a:picLocks noChangeAspect="1"/>
          </p:cNvPicPr>
          <p:nvPr/>
        </p:nvPicPr>
        <p:blipFill rotWithShape="1">
          <a:blip r:embed="rId2"/>
          <a:srcRect t="11214" b="6513"/>
          <a:stretch/>
        </p:blipFill>
        <p:spPr>
          <a:xfrm>
            <a:off x="1111250" y="846194"/>
            <a:ext cx="8388778" cy="4313525"/>
          </a:xfrm>
          <a:prstGeom prst="rect">
            <a:avLst/>
          </a:prstGeom>
        </p:spPr>
      </p:pic>
    </p:spTree>
    <p:extLst>
      <p:ext uri="{BB962C8B-B14F-4D97-AF65-F5344CB8AC3E}">
        <p14:creationId xmlns:p14="http://schemas.microsoft.com/office/powerpoint/2010/main" val="3842330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 descr="Sociāli atbildīgs publiskais iepirkums">
            <a:extLst>
              <a:ext uri="{FF2B5EF4-FFF2-40B4-BE49-F238E27FC236}">
                <a16:creationId xmlns:a16="http://schemas.microsoft.com/office/drawing/2014/main" id="{8D271A29-EDD8-44A6-9C7A-7BE2C8168E0F}"/>
              </a:ext>
            </a:extLst>
          </p:cNvPr>
          <p:cNvSpPr/>
          <p:nvPr/>
        </p:nvSpPr>
        <p:spPr>
          <a:xfrm>
            <a:off x="140168" y="195836"/>
            <a:ext cx="5007063" cy="1472824"/>
          </a:xfrm>
          <a:prstGeom prst="roundRect">
            <a:avLst>
              <a:gd name="adj" fmla="val 50000"/>
            </a:avLst>
          </a:prstGeom>
          <a:solidFill>
            <a:srgbClr val="434968"/>
          </a:solidFill>
          <a:ln w="12700" cap="flat" cmpd="sng" algn="ctr">
            <a:noFill/>
            <a:prstDash val="solid"/>
            <a:miter lim="800000"/>
          </a:ln>
          <a:effectLst/>
        </p:spPr>
        <p:txBody>
          <a:bodyPr rtlCol="0" anchor="ctr"/>
          <a:lstStyle/>
          <a:p>
            <a:pPr marL="0" marR="0" lvl="0" indent="0" algn="ctr" defTabSz="863935" rtl="0" eaLnBrk="1" fontAlgn="auto" latinLnBrk="0" hangingPunct="1">
              <a:lnSpc>
                <a:spcPct val="100000"/>
              </a:lnSpc>
              <a:spcBef>
                <a:spcPts val="0"/>
              </a:spcBef>
              <a:spcAft>
                <a:spcPts val="0"/>
              </a:spcAft>
              <a:buClrTx/>
              <a:buSzTx/>
              <a:buFontTx/>
              <a:buNone/>
              <a:tabLst/>
              <a:defRPr/>
            </a:pPr>
            <a:endParaRPr kumimoji="0" lang="en-US" sz="1701"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3" name="Content Placeholder 2">
            <a:extLst>
              <a:ext uri="{FF2B5EF4-FFF2-40B4-BE49-F238E27FC236}">
                <a16:creationId xmlns:a16="http://schemas.microsoft.com/office/drawing/2014/main" id="{B569ED40-D282-404A-AE82-75288264D44C}"/>
              </a:ext>
            </a:extLst>
          </p:cNvPr>
          <p:cNvSpPr>
            <a:spLocks noGrp="1"/>
          </p:cNvSpPr>
          <p:nvPr>
            <p:ph idx="1"/>
          </p:nvPr>
        </p:nvSpPr>
        <p:spPr>
          <a:xfrm>
            <a:off x="5245030" y="512553"/>
            <a:ext cx="6251733" cy="4634121"/>
          </a:xfrm>
        </p:spPr>
        <p:txBody>
          <a:bodyPr>
            <a:normAutofit fontScale="55000" lnSpcReduction="20000"/>
          </a:bodyPr>
          <a:lstStyle/>
          <a:p>
            <a:pPr marL="0" indent="0">
              <a:lnSpc>
                <a:spcPct val="100000"/>
              </a:lnSpc>
              <a:buNone/>
            </a:pPr>
            <a:r>
              <a:rPr lang="lv-LV" sz="4500" b="1" dirty="0">
                <a:solidFill>
                  <a:srgbClr val="2A5444"/>
                </a:solidFill>
              </a:rPr>
              <a:t>Vērtēšanā priekšroka tiek dota pretendentiem:</a:t>
            </a:r>
          </a:p>
          <a:p>
            <a:pPr>
              <a:lnSpc>
                <a:spcPct val="100000"/>
              </a:lnSpc>
            </a:pPr>
            <a:endParaRPr lang="lv-LV" dirty="0">
              <a:solidFill>
                <a:srgbClr val="414142"/>
              </a:solidFill>
            </a:endParaRPr>
          </a:p>
          <a:p>
            <a:pPr>
              <a:lnSpc>
                <a:spcPct val="120000"/>
              </a:lnSpc>
              <a:buFont typeface="Wingdings" panose="05000000000000000000" pitchFamily="2" charset="2"/>
              <a:buChar char="§"/>
            </a:pPr>
            <a:r>
              <a:rPr lang="lv-LV" sz="4000" dirty="0"/>
              <a:t>kuri nodrošina estētiskās un funkcionālās īpašības, </a:t>
            </a:r>
            <a:r>
              <a:rPr lang="lv-LV" sz="4000" dirty="0" err="1"/>
              <a:t>piekļūstamību</a:t>
            </a:r>
            <a:r>
              <a:rPr lang="lv-LV" sz="4000" dirty="0"/>
              <a:t>, atbilstību universālajam dizainam, sociālās un vides aizsardzības prasības</a:t>
            </a:r>
          </a:p>
          <a:p>
            <a:pPr>
              <a:lnSpc>
                <a:spcPct val="120000"/>
              </a:lnSpc>
              <a:buFont typeface="Wingdings" panose="05000000000000000000" pitchFamily="2" charset="2"/>
              <a:buChar char="§"/>
            </a:pPr>
            <a:r>
              <a:rPr lang="lv-LV" sz="4000" dirty="0"/>
              <a:t>nodrošina labākus darba apstākļus nodarbinātajiem (elastīgs darba laiks, veselības apdrošināšana u.c.)</a:t>
            </a:r>
          </a:p>
          <a:p>
            <a:pPr>
              <a:lnSpc>
                <a:spcPct val="120000"/>
              </a:lnSpc>
              <a:buFont typeface="Wingdings" panose="05000000000000000000" pitchFamily="2" charset="2"/>
              <a:buChar char="§"/>
            </a:pPr>
            <a:r>
              <a:rPr lang="lv-LV" sz="4000" dirty="0"/>
              <a:t>veicina sieviešu un vīriešu līdztiesību darba vietā, palielina sieviešu dalību darba tirgū un rod labāku līdzsvaru starp darbu un privāto dzīvi u.c.</a:t>
            </a:r>
          </a:p>
          <a:p>
            <a:pPr>
              <a:lnSpc>
                <a:spcPct val="120000"/>
              </a:lnSpc>
              <a:buFont typeface="Wingdings" panose="05000000000000000000" pitchFamily="2" charset="2"/>
              <a:buChar char="§"/>
            </a:pPr>
            <a:endParaRPr lang="lv-LV" sz="4000" dirty="0"/>
          </a:p>
          <a:p>
            <a:pPr marL="0" indent="0">
              <a:lnSpc>
                <a:spcPct val="120000"/>
              </a:lnSpc>
              <a:buFont typeface="Wingdings" panose="05000000000000000000" pitchFamily="2" charset="2"/>
              <a:buNone/>
            </a:pPr>
            <a:endParaRPr lang="lv-LV" sz="4000" dirty="0"/>
          </a:p>
          <a:p>
            <a:pPr>
              <a:lnSpc>
                <a:spcPct val="100000"/>
              </a:lnSpc>
            </a:pPr>
            <a:endParaRPr lang="lv-LV" dirty="0">
              <a:solidFill>
                <a:srgbClr val="414142"/>
              </a:solidFill>
              <a:highlight>
                <a:srgbClr val="FFFF00"/>
              </a:highlight>
            </a:endParaRPr>
          </a:p>
        </p:txBody>
      </p:sp>
      <p:sp>
        <p:nvSpPr>
          <p:cNvPr id="5" name="Slide Number Placeholder 4">
            <a:extLst>
              <a:ext uri="{FF2B5EF4-FFF2-40B4-BE49-F238E27FC236}">
                <a16:creationId xmlns:a16="http://schemas.microsoft.com/office/drawing/2014/main" id="{809B0B4B-59FC-4660-B612-D4D30C039229}"/>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0160BDD-CFBA-4672-AA56-88CFF53ED92E}" type="slidenum">
              <a:rPr kumimoji="0" lang="lv-LV" sz="1134"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21</a:t>
            </a:fld>
            <a:endParaRPr kumimoji="0" lang="lv-LV" sz="1134" b="0" i="0" u="none" strike="noStrike" kern="0" cap="none" spc="0" normalizeH="0" baseline="0" noProof="0">
              <a:ln>
                <a:noFill/>
              </a:ln>
              <a:solidFill>
                <a:prstClr val="black">
                  <a:tint val="75000"/>
                </a:prstClr>
              </a:solidFill>
              <a:effectLst/>
              <a:uLnTx/>
              <a:uFillTx/>
            </a:endParaRPr>
          </a:p>
        </p:txBody>
      </p:sp>
      <p:pic>
        <p:nvPicPr>
          <p:cNvPr id="2050" name="Picture 2">
            <a:extLst>
              <a:ext uri="{FF2B5EF4-FFF2-40B4-BE49-F238E27FC236}">
                <a16:creationId xmlns:a16="http://schemas.microsoft.com/office/drawing/2014/main" id="{B4AA24BE-BD65-4257-B602-A8B7CDBECC57}"/>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3" r="7580"/>
          <a:stretch/>
        </p:blipFill>
        <p:spPr bwMode="auto">
          <a:xfrm>
            <a:off x="552476" y="1990273"/>
            <a:ext cx="3854450" cy="29477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5E9F608-CBB0-4D0F-A234-812C881C419B}"/>
              </a:ext>
            </a:extLst>
          </p:cNvPr>
          <p:cNvSpPr/>
          <p:nvPr/>
        </p:nvSpPr>
        <p:spPr>
          <a:xfrm>
            <a:off x="193730" y="5456517"/>
            <a:ext cx="1089971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Ja publiskā iepirkuma nolikumā tiek integrētas vispārīgās un specifiskās HP darbības, tad iepirkums ir uzskatāms par sociāli atbildīgu iepirkumu</a:t>
            </a:r>
            <a:endParaRPr kumimoji="0" lang="lv-LV"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itle 6" descr="Sociāli atbildīgs publiskais iepirkums&#10;">
            <a:extLst>
              <a:ext uri="{FF2B5EF4-FFF2-40B4-BE49-F238E27FC236}">
                <a16:creationId xmlns:a16="http://schemas.microsoft.com/office/drawing/2014/main" id="{43825FE0-3B20-42D2-89E8-81A21C74A3C7}"/>
              </a:ext>
            </a:extLst>
          </p:cNvPr>
          <p:cNvSpPr>
            <a:spLocks noGrp="1"/>
          </p:cNvSpPr>
          <p:nvPr>
            <p:ph type="title"/>
          </p:nvPr>
        </p:nvSpPr>
        <p:spPr>
          <a:xfrm>
            <a:off x="882650" y="1120249"/>
            <a:ext cx="3715145" cy="703084"/>
          </a:xfrm>
        </p:spPr>
        <p:txBody>
          <a:bodyPr>
            <a:normAutofit fontScale="90000"/>
          </a:bodyPr>
          <a:lstStyle/>
          <a:p>
            <a:pPr lvl="0" defTabSz="914400">
              <a:lnSpc>
                <a:spcPct val="100000"/>
              </a:lnSpc>
              <a:spcBef>
                <a:spcPts val="0"/>
              </a:spcBef>
            </a:pPr>
            <a:r>
              <a:rPr lang="lv-LV" sz="3600" b="1" dirty="0">
                <a:solidFill>
                  <a:prstClr val="white"/>
                </a:solidFill>
                <a:latin typeface="Calibri" panose="020F0502020204030204"/>
                <a:ea typeface="Verdana" panose="020B0604030504040204" pitchFamily="34" charset="0"/>
                <a:cs typeface="Calibri" panose="020F0502020204030204" pitchFamily="34" charset="0"/>
              </a:rPr>
              <a:t>Sociāli atbildīgs publiskais iepirkums</a:t>
            </a:r>
            <a:br>
              <a:rPr lang="lv-LV" sz="3600" kern="0" dirty="0">
                <a:solidFill>
                  <a:prstClr val="white"/>
                </a:solidFill>
                <a:latin typeface="Calibri" panose="020F0502020204030204"/>
              </a:rPr>
            </a:br>
            <a:endParaRPr lang="lv-LV" dirty="0"/>
          </a:p>
        </p:txBody>
      </p:sp>
    </p:spTree>
    <p:extLst>
      <p:ext uri="{BB962C8B-B14F-4D97-AF65-F5344CB8AC3E}">
        <p14:creationId xmlns:p14="http://schemas.microsoft.com/office/powerpoint/2010/main" val="2722091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497B-54F8-4991-B14A-36AB8BD19529}"/>
              </a:ext>
            </a:extLst>
          </p:cNvPr>
          <p:cNvSpPr>
            <a:spLocks noGrp="1"/>
          </p:cNvSpPr>
          <p:nvPr>
            <p:ph type="title"/>
          </p:nvPr>
        </p:nvSpPr>
        <p:spPr/>
        <p:txBody>
          <a:bodyPr/>
          <a:lstStyle/>
          <a:p>
            <a:pPr algn="ctr"/>
            <a:r>
              <a:rPr lang="lv-LV" altLang="lv-LV" sz="2800" b="1" dirty="0">
                <a:solidFill>
                  <a:prstClr val="black"/>
                </a:solidFill>
                <a:highlight>
                  <a:srgbClr val="FFFF00"/>
                </a:highlight>
                <a:latin typeface="Calibri"/>
                <a:ea typeface="MS PGothic" panose="020B0600070205080204" pitchFamily="34" charset="-128"/>
                <a:cs typeface="Arial" panose="020B0604020202020204" pitchFamily="34" charset="0"/>
              </a:rPr>
              <a:t>Obligātais HP rādītājs* </a:t>
            </a:r>
            <a:r>
              <a:rPr lang="lv-LV" altLang="lv-LV" sz="2800" b="1" dirty="0">
                <a:solidFill>
                  <a:prstClr val="black"/>
                </a:solidFill>
                <a:latin typeface="Calibri"/>
                <a:ea typeface="MS PGothic" panose="020B0600070205080204" pitchFamily="34" charset="-128"/>
                <a:cs typeface="Arial" panose="020B0604020202020204" pitchFamily="34" charset="0"/>
              </a:rPr>
              <a:t>un atbilstošā </a:t>
            </a:r>
            <a:r>
              <a:rPr lang="lv-LV" altLang="lv-LV" sz="2800" b="1" dirty="0">
                <a:solidFill>
                  <a:prstClr val="black"/>
                </a:solidFill>
                <a:highlight>
                  <a:srgbClr val="FFFF00"/>
                </a:highlight>
                <a:latin typeface="Calibri"/>
                <a:ea typeface="MS PGothic" panose="020B0600070205080204" pitchFamily="34" charset="-128"/>
                <a:cs typeface="Arial" panose="020B0604020202020204" pitchFamily="34" charset="0"/>
              </a:rPr>
              <a:t>HP specifiskā</a:t>
            </a:r>
            <a:r>
              <a:rPr lang="en-GB" altLang="lv-LV" sz="2800" b="1" dirty="0">
                <a:solidFill>
                  <a:prstClr val="black"/>
                </a:solidFill>
                <a:highlight>
                  <a:srgbClr val="FFFF00"/>
                </a:highlight>
                <a:latin typeface="Calibri"/>
                <a:ea typeface="MS PGothic" panose="020B0600070205080204" pitchFamily="34" charset="-128"/>
                <a:cs typeface="Arial" panose="020B0604020202020204" pitchFamily="34" charset="0"/>
              </a:rPr>
              <a:t> </a:t>
            </a:r>
            <a:r>
              <a:rPr lang="lv-LV" altLang="lv-LV" sz="2800" b="1" dirty="0">
                <a:solidFill>
                  <a:prstClr val="black"/>
                </a:solidFill>
                <a:highlight>
                  <a:srgbClr val="FFFF00"/>
                </a:highlight>
                <a:latin typeface="Calibri"/>
                <a:ea typeface="MS PGothic" panose="020B0600070205080204" pitchFamily="34" charset="-128"/>
                <a:cs typeface="Arial" panose="020B0604020202020204" pitchFamily="34" charset="0"/>
              </a:rPr>
              <a:t>darbība</a:t>
            </a:r>
            <a:endParaRPr lang="lv-LV" sz="2800" dirty="0">
              <a:highlight>
                <a:srgbClr val="FFFF00"/>
              </a:highlight>
            </a:endParaRPr>
          </a:p>
        </p:txBody>
      </p:sp>
      <p:sp>
        <p:nvSpPr>
          <p:cNvPr id="3" name="Text Placeholder 2">
            <a:extLst>
              <a:ext uri="{FF2B5EF4-FFF2-40B4-BE49-F238E27FC236}">
                <a16:creationId xmlns:a16="http://schemas.microsoft.com/office/drawing/2014/main" id="{7333A942-517D-453D-8790-50C82B88D845}"/>
              </a:ext>
            </a:extLst>
          </p:cNvPr>
          <p:cNvSpPr>
            <a:spLocks noGrp="1"/>
          </p:cNvSpPr>
          <p:nvPr>
            <p:ph type="body" idx="1"/>
          </p:nvPr>
        </p:nvSpPr>
        <p:spPr>
          <a:xfrm>
            <a:off x="383159" y="1208876"/>
            <a:ext cx="3878281" cy="778902"/>
          </a:xfrm>
          <a:solidFill>
            <a:srgbClr val="002060"/>
          </a:solidFill>
        </p:spPr>
        <p:txBody>
          <a:bodyPr/>
          <a:lstStyle/>
          <a:p>
            <a:pPr lvl="0" algn="ctr">
              <a:lnSpc>
                <a:spcPct val="100000"/>
              </a:lnSpc>
              <a:buClrTx/>
              <a:buSzTx/>
            </a:pPr>
            <a:r>
              <a:rPr lang="lv-LV" sz="2400" b="1" dirty="0">
                <a:solidFill>
                  <a:prstClr val="white"/>
                </a:solidFill>
                <a:latin typeface="Calibri"/>
                <a:ea typeface="+mn-ea"/>
                <a:cs typeface="Arial" panose="020B0604020202020204" pitchFamily="34" charset="0"/>
              </a:rPr>
              <a:t> HP VINPI rādītājs</a:t>
            </a:r>
            <a:endParaRPr lang="lv-LV" sz="2400" b="1" dirty="0">
              <a:solidFill>
                <a:prstClr val="white"/>
              </a:solidFill>
              <a:latin typeface="Calibri"/>
              <a:ea typeface="Verdana" panose="020B0604030504040204" pitchFamily="34" charset="0"/>
              <a:cs typeface="Arial" panose="020B0604020202020204" pitchFamily="34" charset="0"/>
            </a:endParaRPr>
          </a:p>
          <a:p>
            <a:endParaRPr lang="lv-LV" dirty="0"/>
          </a:p>
        </p:txBody>
      </p:sp>
      <p:sp>
        <p:nvSpPr>
          <p:cNvPr id="4" name="Content Placeholder 3">
            <a:extLst>
              <a:ext uri="{FF2B5EF4-FFF2-40B4-BE49-F238E27FC236}">
                <a16:creationId xmlns:a16="http://schemas.microsoft.com/office/drawing/2014/main" id="{DF90222E-218C-4FD7-8045-67BC8DD9ABA7}"/>
              </a:ext>
            </a:extLst>
          </p:cNvPr>
          <p:cNvSpPr>
            <a:spLocks noGrp="1"/>
          </p:cNvSpPr>
          <p:nvPr>
            <p:ph sz="half" idx="2"/>
          </p:nvPr>
        </p:nvSpPr>
        <p:spPr>
          <a:xfrm>
            <a:off x="433369" y="2251075"/>
            <a:ext cx="3878281" cy="3887096"/>
          </a:xfrm>
          <a:solidFill>
            <a:schemeClr val="accent2"/>
          </a:solidFill>
        </p:spPr>
        <p:txBody>
          <a:bodyPr>
            <a:noAutofit/>
          </a:bodyPr>
          <a:lstStyle/>
          <a:p>
            <a:pPr marL="101600" indent="0">
              <a:buNone/>
            </a:pPr>
            <a:r>
              <a:rPr lang="lv-LV" sz="2400" b="1" dirty="0">
                <a:solidFill>
                  <a:srgbClr val="C00000"/>
                </a:solidFill>
                <a:latin typeface="Calibri" panose="020F0502020204030204" pitchFamily="34" charset="0"/>
                <a:ea typeface="Calibri" panose="020F0502020204030204" pitchFamily="34" charset="0"/>
                <a:cs typeface="Calibri" panose="020F0502020204030204" pitchFamily="34" charset="0"/>
              </a:rPr>
              <a:t>VINPI_13</a:t>
            </a:r>
          </a:p>
          <a:p>
            <a:endParaRPr lang="lv-LV" sz="2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38213" rtl="0" eaLnBrk="1" fontAlgn="base" latinLnBrk="0" hangingPunct="1">
              <a:lnSpc>
                <a:spcPct val="110000"/>
              </a:lnSpc>
              <a:spcBef>
                <a:spcPct val="0"/>
              </a:spcBef>
              <a:spcAft>
                <a:spcPct val="0"/>
              </a:spcAft>
              <a:buClrTx/>
              <a:buSzTx/>
              <a:buNone/>
              <a:tabLst/>
              <a:defRPr/>
            </a:pPr>
            <a:r>
              <a:rPr kumimoji="0" lang="lv-LV" sz="2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Inria Serif Light"/>
              </a:rPr>
              <a:t>Civilās aizsardzības pasākumu,  kuros ir nodrošināti piekļūstami pakalpojumi un informācija personām ar funkcionēšanas ierobežojumiem, skaits</a:t>
            </a:r>
          </a:p>
          <a:p>
            <a:pPr marL="0" marR="0" lvl="0" indent="0" algn="just" defTabSz="938213" rtl="0" eaLnBrk="1" fontAlgn="base" latinLnBrk="0" hangingPunct="1">
              <a:lnSpc>
                <a:spcPct val="110000"/>
              </a:lnSpc>
              <a:spcBef>
                <a:spcPct val="0"/>
              </a:spcBef>
              <a:spcAft>
                <a:spcPct val="0"/>
              </a:spcAft>
              <a:buClrTx/>
              <a:buSzTx/>
              <a:buNone/>
              <a:tabLst/>
              <a:defRPr/>
            </a:pPr>
            <a:endParaRPr lang="lv-LV" sz="2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38213" rtl="0" eaLnBrk="1" fontAlgn="base" latinLnBrk="0" hangingPunct="1">
              <a:lnSpc>
                <a:spcPct val="110000"/>
              </a:lnSpc>
              <a:spcBef>
                <a:spcPct val="0"/>
              </a:spcBef>
              <a:spcAft>
                <a:spcPct val="0"/>
              </a:spcAft>
              <a:buClrTx/>
              <a:buSzTx/>
              <a:buNone/>
              <a:tabLst/>
              <a:defRPr/>
            </a:pPr>
            <a:r>
              <a:rPr lang="lv-LV" sz="22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kumimoji="0" lang="lv-LV" sz="220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Inria Serif Light"/>
              </a:rPr>
              <a:t>Definēts MKN 42.3.2. apakšpunktā</a:t>
            </a:r>
          </a:p>
          <a:p>
            <a:endParaRPr lang="lv-LV" sz="2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endParaRPr lang="lv-LV"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8EE5A780-6D81-4938-8F4A-60CCBA92E00C}"/>
              </a:ext>
            </a:extLst>
          </p:cNvPr>
          <p:cNvSpPr>
            <a:spLocks noGrp="1"/>
          </p:cNvSpPr>
          <p:nvPr>
            <p:ph type="body" sz="quarter" idx="3"/>
          </p:nvPr>
        </p:nvSpPr>
        <p:spPr>
          <a:xfrm>
            <a:off x="4616450" y="1208876"/>
            <a:ext cx="6515332" cy="778902"/>
          </a:xfrm>
          <a:solidFill>
            <a:srgbClr val="002060"/>
          </a:solidFill>
        </p:spPr>
        <p:txBody>
          <a:bodyPr/>
          <a:lstStyle/>
          <a:p>
            <a:pPr lvl="0">
              <a:lnSpc>
                <a:spcPct val="100000"/>
              </a:lnSpc>
              <a:buClrTx/>
              <a:buSzTx/>
            </a:pPr>
            <a:r>
              <a:rPr lang="lv-LV" sz="2400" b="1" dirty="0">
                <a:solidFill>
                  <a:prstClr val="white"/>
                </a:solidFill>
                <a:latin typeface="Calibri"/>
                <a:ea typeface="+mn-ea"/>
                <a:cs typeface="Arial" panose="020B0604020202020204" pitchFamily="34" charset="0"/>
              </a:rPr>
              <a:t>           Atbilstošā HP specifiskā darbība</a:t>
            </a:r>
            <a:endParaRPr lang="lv-LV" sz="2400" b="1" dirty="0">
              <a:solidFill>
                <a:prstClr val="white"/>
              </a:solidFill>
              <a:latin typeface="Calibri"/>
              <a:ea typeface="Verdana" panose="020B0604030504040204" pitchFamily="34" charset="0"/>
              <a:cs typeface="Arial" panose="020B0604020202020204" pitchFamily="34" charset="0"/>
            </a:endParaRPr>
          </a:p>
          <a:p>
            <a:endParaRPr lang="lv-LV" dirty="0"/>
          </a:p>
        </p:txBody>
      </p:sp>
      <p:sp>
        <p:nvSpPr>
          <p:cNvPr id="6" name="Content Placeholder 5">
            <a:extLst>
              <a:ext uri="{FF2B5EF4-FFF2-40B4-BE49-F238E27FC236}">
                <a16:creationId xmlns:a16="http://schemas.microsoft.com/office/drawing/2014/main" id="{142BF5B7-B488-4285-9681-0B47503312AD}"/>
              </a:ext>
            </a:extLst>
          </p:cNvPr>
          <p:cNvSpPr>
            <a:spLocks noGrp="1"/>
          </p:cNvSpPr>
          <p:nvPr>
            <p:ph sz="quarter" idx="4"/>
          </p:nvPr>
        </p:nvSpPr>
        <p:spPr>
          <a:xfrm>
            <a:off x="4616450" y="2251075"/>
            <a:ext cx="6521682" cy="3887096"/>
          </a:xfrm>
          <a:solidFill>
            <a:schemeClr val="accent2"/>
          </a:solidFill>
        </p:spPr>
        <p:txBody>
          <a:bodyPr>
            <a:normAutofit/>
          </a:bodyPr>
          <a:lstStyle/>
          <a:p>
            <a:pPr marL="342900" marR="0" lvl="0" indent="-342900" algn="just" defTabSz="938213" rtl="0" eaLnBrk="1" fontAlgn="base" latinLnBrk="0" hangingPunct="1">
              <a:lnSpc>
                <a:spcPct val="110000"/>
              </a:lnSpc>
              <a:spcBef>
                <a:spcPct val="0"/>
              </a:spcBef>
              <a:spcAft>
                <a:spcPct val="0"/>
              </a:spcAft>
              <a:buClrTx/>
              <a:buSzTx/>
              <a:buFont typeface="Wingdings" panose="05000000000000000000" pitchFamily="2" charset="2"/>
              <a:buChar char="§"/>
              <a:tabLst/>
              <a:defRPr/>
            </a:pPr>
            <a:endParaRPr kumimoji="0" lang="lv-LV" sz="19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Inria Serif Light"/>
            </a:endParaRPr>
          </a:p>
          <a:p>
            <a:pPr marL="342900" marR="0" lvl="0" indent="-342900" algn="just" defTabSz="938213" rtl="0" eaLnBrk="1" fontAlgn="base" latinLnBrk="0" hangingPunct="1">
              <a:lnSpc>
                <a:spcPct val="110000"/>
              </a:lnSpc>
              <a:spcBef>
                <a:spcPct val="0"/>
              </a:spcBef>
              <a:spcAft>
                <a:spcPct val="0"/>
              </a:spcAft>
              <a:buClrTx/>
              <a:buSzTx/>
              <a:buFont typeface="Wingdings" panose="05000000000000000000" pitchFamily="2" charset="2"/>
              <a:buChar char="§"/>
              <a:tabLst/>
              <a:defRPr/>
            </a:pPr>
            <a:endParaRPr lang="lv-LV" sz="19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38213" rtl="0" eaLnBrk="1" fontAlgn="base" latinLnBrk="0" hangingPunct="1">
              <a:lnSpc>
                <a:spcPct val="110000"/>
              </a:lnSpc>
              <a:spcBef>
                <a:spcPct val="0"/>
              </a:spcBef>
              <a:spcAft>
                <a:spcPct val="0"/>
              </a:spcAft>
              <a:buClrTx/>
              <a:buSzTx/>
              <a:buFont typeface="Wingdings" panose="05000000000000000000" pitchFamily="2" charset="2"/>
              <a:buChar char="§"/>
              <a:tabLst/>
              <a:defRPr/>
            </a:pPr>
            <a:endParaRPr kumimoji="0" lang="lv-LV" sz="19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Inria Serif Light"/>
            </a:endParaRPr>
          </a:p>
          <a:p>
            <a:pPr marL="342900" marR="0" lvl="0" indent="-342900" algn="just" defTabSz="938213" rtl="0" eaLnBrk="1" fontAlgn="base" latinLnBrk="0" hangingPunct="1">
              <a:lnSpc>
                <a:spcPct val="110000"/>
              </a:lnSpc>
              <a:spcBef>
                <a:spcPct val="0"/>
              </a:spcBef>
              <a:spcAft>
                <a:spcPct val="0"/>
              </a:spcAft>
              <a:buClrTx/>
              <a:buSzTx/>
              <a:buFont typeface="Wingdings" panose="05000000000000000000" pitchFamily="2" charset="2"/>
              <a:buChar char="§"/>
              <a:tabLst/>
              <a:defRPr/>
            </a:pPr>
            <a:r>
              <a:rPr kumimoji="0" lang="lv-LV" sz="19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Inria Serif Light"/>
              </a:rPr>
              <a:t>tiks īstenoti civilās aizsardzības pasākumi, kuros ir ņemtas vērā personām ar funkcionēšanas ierobežojumiem vienlīdz efektīvas pakalpojumu un informācijas nodrošināšanas iespējas</a:t>
            </a:r>
          </a:p>
          <a:p>
            <a:pPr marL="0" indent="0" algn="just">
              <a:buNone/>
            </a:pPr>
            <a:endParaRPr lang="lv-LV" sz="2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lv-LV" dirty="0"/>
          </a:p>
        </p:txBody>
      </p:sp>
      <p:sp>
        <p:nvSpPr>
          <p:cNvPr id="7" name="Slide Number Placeholder 6">
            <a:extLst>
              <a:ext uri="{FF2B5EF4-FFF2-40B4-BE49-F238E27FC236}">
                <a16:creationId xmlns:a16="http://schemas.microsoft.com/office/drawing/2014/main" id="{18D6E2D7-BAC6-430C-8BCD-8D3A89D0EC4D}"/>
              </a:ext>
            </a:extLst>
          </p:cNvPr>
          <p:cNvSpPr>
            <a:spLocks noGrp="1"/>
          </p:cNvSpPr>
          <p:nvPr>
            <p:ph type="sldNum" sz="quarter" idx="12"/>
          </p:nvPr>
        </p:nvSpPr>
        <p:spPr>
          <a:xfrm>
            <a:off x="11138132" y="6061075"/>
            <a:ext cx="380769" cy="42221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1636" b="1" i="0" u="none" strike="noStrike" kern="0" cap="none" spc="0" normalizeH="0" baseline="0" noProof="0" smtClean="0">
                <a:ln>
                  <a:noFill/>
                </a:ln>
                <a:solidFill>
                  <a:srgbClr val="000000"/>
                </a:solidFill>
                <a:effectLst/>
                <a:uLnTx/>
                <a:uFillTx/>
                <a:latin typeface="Inria Serif"/>
                <a:sym typeface="Inria Serif"/>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636" b="1" i="0" u="none" strike="noStrike" kern="0" cap="none" spc="0" normalizeH="0" baseline="0" noProof="0" dirty="0">
              <a:ln>
                <a:noFill/>
              </a:ln>
              <a:solidFill>
                <a:srgbClr val="000000"/>
              </a:solidFill>
              <a:effectLst/>
              <a:uLnTx/>
              <a:uFillTx/>
              <a:latin typeface="Inria Serif"/>
              <a:sym typeface="Inria Serif"/>
            </a:endParaRPr>
          </a:p>
        </p:txBody>
      </p:sp>
    </p:spTree>
    <p:extLst>
      <p:ext uri="{BB962C8B-B14F-4D97-AF65-F5344CB8AC3E}">
        <p14:creationId xmlns:p14="http://schemas.microsoft.com/office/powerpoint/2010/main" val="1542328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497B-54F8-4991-B14A-36AB8BD19529}"/>
              </a:ext>
            </a:extLst>
          </p:cNvPr>
          <p:cNvSpPr>
            <a:spLocks noGrp="1"/>
          </p:cNvSpPr>
          <p:nvPr>
            <p:ph type="title"/>
          </p:nvPr>
        </p:nvSpPr>
        <p:spPr/>
        <p:txBody>
          <a:bodyPr/>
          <a:lstStyle/>
          <a:p>
            <a:pPr algn="ctr"/>
            <a:r>
              <a:rPr lang="lv-LV" sz="2800" b="1" dirty="0">
                <a:solidFill>
                  <a:srgbClr val="002060"/>
                </a:solidFill>
                <a:latin typeface="Calibri" panose="020F0502020204030204" pitchFamily="34" charset="0"/>
                <a:ea typeface="Calibri" panose="020F0502020204030204" pitchFamily="34" charset="0"/>
                <a:cs typeface="Calibri" panose="020F0502020204030204" pitchFamily="34" charset="0"/>
              </a:rPr>
              <a:t>Citas specifiskās HP darbības</a:t>
            </a:r>
          </a:p>
        </p:txBody>
      </p:sp>
      <p:sp>
        <p:nvSpPr>
          <p:cNvPr id="4" name="Content Placeholder 3">
            <a:extLst>
              <a:ext uri="{FF2B5EF4-FFF2-40B4-BE49-F238E27FC236}">
                <a16:creationId xmlns:a16="http://schemas.microsoft.com/office/drawing/2014/main" id="{DF90222E-218C-4FD7-8045-67BC8DD9ABA7}"/>
              </a:ext>
            </a:extLst>
          </p:cNvPr>
          <p:cNvSpPr>
            <a:spLocks noGrp="1"/>
          </p:cNvSpPr>
          <p:nvPr>
            <p:ph sz="half" idx="2"/>
          </p:nvPr>
        </p:nvSpPr>
        <p:spPr>
          <a:xfrm>
            <a:off x="433369" y="1489075"/>
            <a:ext cx="10698413" cy="4355519"/>
          </a:xfrm>
          <a:solidFill>
            <a:schemeClr val="accent6">
              <a:lumMod val="40000"/>
              <a:lumOff val="60000"/>
            </a:schemeClr>
          </a:solidFill>
        </p:spPr>
        <p:txBody>
          <a:bodyPr>
            <a:normAutofit/>
          </a:bodyPr>
          <a:lstStyle/>
          <a:p>
            <a:pPr marL="0" indent="0" algn="just" defTabSz="938213" fontAlgn="base">
              <a:lnSpc>
                <a:spcPct val="110000"/>
              </a:lnSpc>
              <a:spcBef>
                <a:spcPct val="0"/>
              </a:spcBef>
              <a:spcAft>
                <a:spcPct val="0"/>
              </a:spcAft>
              <a:buClrTx/>
              <a:buSzTx/>
              <a:buNone/>
              <a:defRPr/>
            </a:pPr>
            <a:r>
              <a:rPr lang="lv-LV" sz="2100" b="1"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Papildus var izvēlēties HP specifiskās darbības (obligāti vismaz vienu):</a:t>
            </a:r>
          </a:p>
          <a:p>
            <a:pPr marL="0" indent="0" algn="just" defTabSz="938213" fontAlgn="base">
              <a:lnSpc>
                <a:spcPct val="110000"/>
              </a:lnSpc>
              <a:spcBef>
                <a:spcPct val="0"/>
              </a:spcBef>
              <a:spcAft>
                <a:spcPct val="0"/>
              </a:spcAft>
              <a:buClrTx/>
              <a:buSzTx/>
              <a:buNone/>
              <a:defRPr/>
            </a:pPr>
            <a:endParaRPr lang="lv-LV" sz="2100" b="1"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342900" indent="-342900" algn="just" defTabSz="938213" fontAlgn="base">
              <a:lnSpc>
                <a:spcPct val="110000"/>
              </a:lnSpc>
              <a:spcBef>
                <a:spcPct val="0"/>
              </a:spcBef>
              <a:spcAft>
                <a:spcPct val="0"/>
              </a:spcAft>
              <a:buClrTx/>
              <a:buSzTx/>
              <a:buFont typeface="Wingdings" panose="05000000000000000000" pitchFamily="2" charset="2"/>
              <a:buChar char="§"/>
              <a:defRPr/>
            </a:pPr>
            <a:r>
              <a:rPr lang="lv-LV" sz="2100" dirty="0">
                <a:solidFill>
                  <a:srgbClr val="000000"/>
                </a:solidFill>
                <a:latin typeface="Calibri" panose="020F0502020204030204" pitchFamily="34" charset="0"/>
                <a:ea typeface="Calibri" panose="020F0502020204030204" pitchFamily="34" charset="0"/>
                <a:cs typeface="Calibri" panose="020F0502020204030204" pitchFamily="34" charset="0"/>
              </a:rPr>
              <a:t>plānojot būves dizainu, tiks ņemts vērā daudzveidības un iekļaušanas princips, balstoties uz cilvēku ar funkcionēšanas ierobežojumiem vajadzībām ne vien uz fizisku piekļūšanu būvei, bet arī uz specifiskām vajadzībām attiecībā uz būves noformējumu, lietojamību un funkciju;</a:t>
            </a:r>
          </a:p>
          <a:p>
            <a:pPr marL="342900" indent="-342900" algn="just" defTabSz="938213" fontAlgn="base">
              <a:lnSpc>
                <a:spcPct val="110000"/>
              </a:lnSpc>
              <a:spcBef>
                <a:spcPct val="0"/>
              </a:spcBef>
              <a:spcAft>
                <a:spcPct val="0"/>
              </a:spcAft>
              <a:buClrTx/>
              <a:buSzTx/>
              <a:buFont typeface="Wingdings" panose="05000000000000000000" pitchFamily="2" charset="2"/>
              <a:buChar char="§"/>
              <a:defRPr/>
            </a:pPr>
            <a:r>
              <a:rPr lang="lv-LV" sz="2100" dirty="0">
                <a:solidFill>
                  <a:srgbClr val="000000"/>
                </a:solidFill>
                <a:latin typeface="Calibri" panose="020F0502020204030204" pitchFamily="34" charset="0"/>
                <a:ea typeface="Calibri" panose="020F0502020204030204" pitchFamily="34" charset="0"/>
                <a:cs typeface="Calibri" panose="020F0502020204030204" pitchFamily="34" charset="0"/>
              </a:rPr>
              <a:t>tiks nodrošināti konsultatīva rakstura pasākumi par vides un informācijas, aprīkojuma, informācijas tehnoloģiju risinājumu piekļūstamību personām ar dažādiem funkcionēšanas ierobežojumiem;</a:t>
            </a:r>
          </a:p>
          <a:p>
            <a:pPr marL="342900" indent="-342900" algn="just" defTabSz="938213" fontAlgn="base">
              <a:lnSpc>
                <a:spcPct val="110000"/>
              </a:lnSpc>
              <a:spcBef>
                <a:spcPct val="0"/>
              </a:spcBef>
              <a:spcAft>
                <a:spcPct val="0"/>
              </a:spcAft>
              <a:buClrTx/>
              <a:buSzTx/>
              <a:buFont typeface="Wingdings" panose="05000000000000000000" pitchFamily="2" charset="2"/>
              <a:buChar char="§"/>
              <a:defRPr/>
            </a:pPr>
            <a:r>
              <a:rPr lang="lv-LV" sz="2100" dirty="0">
                <a:solidFill>
                  <a:srgbClr val="000000"/>
                </a:solidFill>
                <a:latin typeface="Calibri" panose="020F0502020204030204" pitchFamily="34" charset="0"/>
                <a:ea typeface="Calibri" panose="020F0502020204030204" pitchFamily="34" charset="0"/>
                <a:cs typeface="Calibri" panose="020F0502020204030204" pitchFamily="34" charset="0"/>
              </a:rPr>
              <a:t>veicot ieguldījumus publisko ēku attīstībā, tiks izveidota abiem dzimumiem  piekļūstama bērna aprūpes istaba/tualete/telpa, kā arī attiecīgas norādes, kur telpa ir atrodama.</a:t>
            </a:r>
          </a:p>
          <a:p>
            <a:pPr marL="0" indent="0" algn="just" defTabSz="938213" fontAlgn="base">
              <a:lnSpc>
                <a:spcPct val="110000"/>
              </a:lnSpc>
              <a:spcBef>
                <a:spcPct val="0"/>
              </a:spcBef>
              <a:spcAft>
                <a:spcPct val="0"/>
              </a:spcAft>
              <a:buClrTx/>
              <a:buSzTx/>
              <a:buNone/>
              <a:defRPr/>
            </a:pPr>
            <a:endParaRPr lang="lv-LV"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gn="just" defTabSz="938213" fontAlgn="base">
              <a:lnSpc>
                <a:spcPct val="110000"/>
              </a:lnSpc>
              <a:spcBef>
                <a:spcPct val="0"/>
              </a:spcBef>
              <a:spcAft>
                <a:spcPct val="0"/>
              </a:spcAft>
              <a:buClrTx/>
              <a:buSzTx/>
              <a:buNone/>
              <a:defRPr/>
            </a:pPr>
            <a:endParaRPr lang="lv-LV"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just" defTabSz="938213" fontAlgn="base">
              <a:lnSpc>
                <a:spcPct val="110000"/>
              </a:lnSpc>
              <a:spcBef>
                <a:spcPct val="0"/>
              </a:spcBef>
              <a:spcAft>
                <a:spcPct val="0"/>
              </a:spcAft>
              <a:buClrTx/>
              <a:buSzTx/>
              <a:buNone/>
              <a:defRPr/>
            </a:pPr>
            <a:endParaRPr lang="lv-LV"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8EE5A780-6D81-4938-8F4A-60CCBA92E00C}"/>
              </a:ext>
            </a:extLst>
          </p:cNvPr>
          <p:cNvSpPr>
            <a:spLocks noGrp="1"/>
          </p:cNvSpPr>
          <p:nvPr>
            <p:ph type="body" sz="quarter" idx="3"/>
          </p:nvPr>
        </p:nvSpPr>
        <p:spPr>
          <a:xfrm>
            <a:off x="451543" y="781253"/>
            <a:ext cx="10698413" cy="380999"/>
          </a:xfrm>
          <a:solidFill>
            <a:srgbClr val="002060"/>
          </a:solidFill>
        </p:spPr>
        <p:txBody>
          <a:bodyPr/>
          <a:lstStyle/>
          <a:p>
            <a:pPr lvl="0">
              <a:lnSpc>
                <a:spcPct val="100000"/>
              </a:lnSpc>
              <a:buClrTx/>
              <a:buSzTx/>
            </a:pPr>
            <a:r>
              <a:rPr lang="lv-LV" sz="2400" b="1" dirty="0">
                <a:solidFill>
                  <a:prstClr val="white"/>
                </a:solidFill>
                <a:latin typeface="Calibri"/>
                <a:ea typeface="+mn-ea"/>
                <a:cs typeface="Arial" panose="020B0604020202020204" pitchFamily="34" charset="0"/>
              </a:rPr>
              <a:t>     </a:t>
            </a:r>
            <a:endParaRPr lang="lv-LV" dirty="0"/>
          </a:p>
        </p:txBody>
      </p:sp>
      <p:sp>
        <p:nvSpPr>
          <p:cNvPr id="7" name="Slide Number Placeholder 6">
            <a:extLst>
              <a:ext uri="{FF2B5EF4-FFF2-40B4-BE49-F238E27FC236}">
                <a16:creationId xmlns:a16="http://schemas.microsoft.com/office/drawing/2014/main" id="{18D6E2D7-BAC6-430C-8BCD-8D3A89D0EC4D}"/>
              </a:ext>
            </a:extLst>
          </p:cNvPr>
          <p:cNvSpPr>
            <a:spLocks noGrp="1"/>
          </p:cNvSpPr>
          <p:nvPr>
            <p:ph type="sldNum" sz="quarter" idx="12"/>
          </p:nvPr>
        </p:nvSpPr>
        <p:spPr>
          <a:noFill/>
        </p:spPr>
        <p:txBody>
          <a:bodyPr/>
          <a:lstStyle/>
          <a:p>
            <a:fld id="{73B850FF-6169-4056-8077-06FFA93A5366}" type="slidenum">
              <a:rPr lang="en-US" sz="1130" b="0" smtClean="0">
                <a:solidFill>
                  <a:srgbClr val="000000"/>
                </a:solidFill>
                <a:latin typeface="Calibri" panose="020F0502020204030204" pitchFamily="34" charset="0"/>
                <a:ea typeface="Calibri" panose="020F0502020204030204" pitchFamily="34" charset="0"/>
                <a:cs typeface="Calibri" panose="020F0502020204030204" pitchFamily="34" charset="0"/>
              </a:rPr>
              <a:t>23</a:t>
            </a:fld>
            <a:endParaRPr lang="en-US" sz="1130" b="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1767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E394-CBF1-4EE9-B5A9-E93F55FC1F00}"/>
              </a:ext>
            </a:extLst>
          </p:cNvPr>
          <p:cNvSpPr>
            <a:spLocks noGrp="1"/>
          </p:cNvSpPr>
          <p:nvPr>
            <p:ph type="title"/>
          </p:nvPr>
        </p:nvSpPr>
        <p:spPr>
          <a:xfrm>
            <a:off x="2178050" y="269875"/>
            <a:ext cx="7482125" cy="1253148"/>
          </a:xfrm>
        </p:spPr>
        <p:txBody>
          <a:bodyPr>
            <a:normAutofit/>
          </a:bodyPr>
          <a:lstStyle/>
          <a:p>
            <a:r>
              <a:rPr lang="lv-LV" sz="3600" b="1" spc="-47" dirty="0">
                <a:solidFill>
                  <a:srgbClr val="002060"/>
                </a:solidFill>
                <a:latin typeface="Calibri" panose="020F0502020204030204" pitchFamily="34" charset="0"/>
                <a:cs typeface="Heebo" pitchFamily="2" charset="-79"/>
              </a:rPr>
              <a:t>Citas prasības projekta iesniegumam</a:t>
            </a:r>
            <a:endParaRPr lang="lv-LV" sz="3600" dirty="0">
              <a:solidFill>
                <a:srgbClr val="002060"/>
              </a:solidFill>
            </a:endParaRPr>
          </a:p>
        </p:txBody>
      </p:sp>
      <p:sp>
        <p:nvSpPr>
          <p:cNvPr id="3" name="Content Placeholder 2">
            <a:extLst>
              <a:ext uri="{FF2B5EF4-FFF2-40B4-BE49-F238E27FC236}">
                <a16:creationId xmlns:a16="http://schemas.microsoft.com/office/drawing/2014/main" id="{4B526E56-7C27-4FB9-A45F-BD12CE6CD8B2}"/>
              </a:ext>
            </a:extLst>
          </p:cNvPr>
          <p:cNvSpPr>
            <a:spLocks noGrp="1"/>
          </p:cNvSpPr>
          <p:nvPr>
            <p:ph idx="1"/>
          </p:nvPr>
        </p:nvSpPr>
        <p:spPr>
          <a:xfrm>
            <a:off x="791925" y="1523023"/>
            <a:ext cx="9935051" cy="4113626"/>
          </a:xfrm>
          <a:solidFill>
            <a:schemeClr val="accent5">
              <a:lumMod val="20000"/>
              <a:lumOff val="80000"/>
            </a:schemeClr>
          </a:solidFill>
        </p:spPr>
        <p:txBody>
          <a:bodyPr>
            <a:noAutofit/>
          </a:bodyPr>
          <a:lstStyle/>
          <a:p>
            <a:pPr marL="0" lvl="0" indent="0" algn="just" defTabSz="431963">
              <a:lnSpc>
                <a:spcPct val="100000"/>
              </a:lnSpc>
              <a:spcBef>
                <a:spcPts val="0"/>
              </a:spcBef>
              <a:spcAft>
                <a:spcPts val="1200"/>
              </a:spcAft>
              <a:buNone/>
            </a:pPr>
            <a:r>
              <a:rPr lang="lv-LV" sz="2400" b="1"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Svarīgi par KPVIS:</a:t>
            </a:r>
          </a:p>
          <a:p>
            <a:pPr marL="323972" lvl="0" indent="-323972" algn="just" defTabSz="431963">
              <a:lnSpc>
                <a:spcPct val="100000"/>
              </a:lnSpc>
              <a:spcBef>
                <a:spcPts val="0"/>
              </a:spcBef>
              <a:spcAft>
                <a:spcPts val="1200"/>
              </a:spcAft>
              <a:buFont typeface="Wingdings" panose="05000000000000000000" pitchFamily="2" charset="2"/>
              <a:buChar char="§"/>
            </a:pPr>
            <a:r>
              <a:rPr lang="lv-LV" sz="2400" dirty="0">
                <a:latin typeface="Calibri" panose="020F0502020204030204" pitchFamily="34" charset="0"/>
                <a:ea typeface="Calibri" panose="020F0502020204030204" pitchFamily="34" charset="0"/>
                <a:cs typeface="Calibri" panose="020F0502020204030204" pitchFamily="34" charset="0"/>
              </a:rPr>
              <a:t>HP VINPI darbībām ir jāsniedz pamatojums</a:t>
            </a:r>
          </a:p>
          <a:p>
            <a:pPr marL="323972" lvl="0" indent="-323972" algn="just" defTabSz="431963">
              <a:lnSpc>
                <a:spcPct val="100000"/>
              </a:lnSpc>
              <a:spcBef>
                <a:spcPts val="0"/>
              </a:spcBef>
              <a:spcAft>
                <a:spcPts val="1200"/>
              </a:spcAft>
              <a:buFont typeface="Wingdings" panose="05000000000000000000" pitchFamily="2" charset="2"/>
              <a:buChar char="§"/>
            </a:pPr>
            <a:r>
              <a:rPr lang="lv-LV" sz="2400" b="1" dirty="0">
                <a:latin typeface="Calibri" panose="020F0502020204030204" pitchFamily="34" charset="0"/>
                <a:ea typeface="Calibri" panose="020F0502020204030204" pitchFamily="34" charset="0"/>
                <a:cs typeface="Calibri" panose="020F0502020204030204" pitchFamily="34" charset="0"/>
              </a:rPr>
              <a:t>MK noteikumos noteiktajam HP VINPI rādītājam</a:t>
            </a:r>
            <a:r>
              <a:rPr lang="lv-LV" sz="2400" dirty="0">
                <a:latin typeface="Calibri" panose="020F0502020204030204" pitchFamily="34" charset="0"/>
                <a:ea typeface="Calibri" panose="020F0502020204030204" pitchFamily="34" charset="0"/>
                <a:cs typeface="Calibri" panose="020F0502020204030204" pitchFamily="34" charset="0"/>
              </a:rPr>
              <a:t> ir jāpiesaista atbilstoša specifiskā darbība</a:t>
            </a:r>
          </a:p>
          <a:p>
            <a:pPr marL="323972" indent="-323972" algn="just" defTabSz="431963">
              <a:lnSpc>
                <a:spcPct val="100000"/>
              </a:lnSpc>
              <a:spcBef>
                <a:spcPts val="0"/>
              </a:spcBef>
              <a:spcAft>
                <a:spcPts val="1200"/>
              </a:spcAft>
              <a:buFont typeface="Wingdings" panose="05000000000000000000" pitchFamily="2" charset="2"/>
              <a:buChar char="§"/>
            </a:pPr>
            <a:r>
              <a:rPr lang="lv-LV" sz="2400" b="1" dirty="0">
                <a:latin typeface="Calibri" panose="020F0502020204030204" pitchFamily="34" charset="0"/>
                <a:ea typeface="Calibri" panose="020F0502020204030204" pitchFamily="34" charset="0"/>
                <a:cs typeface="Calibri" panose="020F0502020204030204" pitchFamily="34" charset="0"/>
              </a:rPr>
              <a:t>Vispārīgām darbībām</a:t>
            </a:r>
            <a:r>
              <a:rPr lang="lv-LV" sz="2400" dirty="0">
                <a:latin typeface="Calibri" panose="020F0502020204030204" pitchFamily="34" charset="0"/>
                <a:ea typeface="Calibri" panose="020F0502020204030204" pitchFamily="34" charset="0"/>
                <a:cs typeface="Calibri" panose="020F0502020204030204" pitchFamily="34" charset="0"/>
              </a:rPr>
              <a:t> HP VINPI rādītājus nenosaka</a:t>
            </a:r>
          </a:p>
          <a:p>
            <a:pPr marL="323972" lvl="0" indent="-323972" algn="just" defTabSz="431963">
              <a:lnSpc>
                <a:spcPct val="100000"/>
              </a:lnSpc>
              <a:spcBef>
                <a:spcPts val="0"/>
              </a:spcBef>
              <a:spcAft>
                <a:spcPts val="1200"/>
              </a:spcAft>
              <a:buFont typeface="Wingdings" panose="05000000000000000000" pitchFamily="2" charset="2"/>
              <a:buChar char="§"/>
            </a:pPr>
            <a:r>
              <a:rPr lang="lv-LV" sz="2400" b="1" dirty="0">
                <a:latin typeface="Calibri" panose="020F0502020204030204" pitchFamily="34" charset="0"/>
                <a:ea typeface="Calibri" panose="020F0502020204030204" pitchFamily="34" charset="0"/>
                <a:cs typeface="Calibri" panose="020F0502020204030204" pitchFamily="34" charset="0"/>
              </a:rPr>
              <a:t>Izvēloties papildus HP VINPI specifiskās darbības </a:t>
            </a:r>
            <a:r>
              <a:rPr lang="lv-LV" sz="2400" dirty="0">
                <a:latin typeface="Calibri" panose="020F0502020204030204" pitchFamily="34" charset="0"/>
                <a:ea typeface="Calibri" panose="020F0502020204030204" pitchFamily="34" charset="0"/>
                <a:cs typeface="Calibri" panose="020F0502020204030204" pitchFamily="34" charset="0"/>
              </a:rPr>
              <a:t>HP rādītājus var nepiesaistīt </a:t>
            </a:r>
          </a:p>
          <a:p>
            <a:pPr marL="323972" lvl="0" indent="-323972" algn="just" defTabSz="431963">
              <a:lnSpc>
                <a:spcPct val="100000"/>
              </a:lnSpc>
              <a:spcBef>
                <a:spcPts val="0"/>
              </a:spcBef>
              <a:spcAft>
                <a:spcPts val="1200"/>
              </a:spcAft>
              <a:buFont typeface="Wingdings" panose="05000000000000000000" pitchFamily="2" charset="2"/>
              <a:buChar char="§"/>
            </a:pPr>
            <a:r>
              <a:rPr lang="lv-LV" sz="2400" dirty="0">
                <a:latin typeface="Calibri" panose="020F0502020204030204" pitchFamily="34" charset="0"/>
                <a:ea typeface="Calibri" panose="020F0502020204030204" pitchFamily="34" charset="0"/>
                <a:cs typeface="Calibri" panose="020F0502020204030204" pitchFamily="34" charset="0"/>
              </a:rPr>
              <a:t>Par HP rādītāju/</a:t>
            </a:r>
            <a:r>
              <a:rPr lang="lv-LV" sz="2400" dirty="0" err="1">
                <a:latin typeface="Calibri" panose="020F0502020204030204" pitchFamily="34" charset="0"/>
                <a:ea typeface="Calibri" panose="020F0502020204030204" pitchFamily="34" charset="0"/>
                <a:cs typeface="Calibri" panose="020F0502020204030204" pitchFamily="34" charset="0"/>
              </a:rPr>
              <a:t>iem</a:t>
            </a:r>
            <a:r>
              <a:rPr lang="lv-LV" sz="2400" dirty="0">
                <a:latin typeface="Calibri" panose="020F0502020204030204" pitchFamily="34" charset="0"/>
                <a:ea typeface="Calibri" panose="020F0502020204030204" pitchFamily="34" charset="0"/>
                <a:cs typeface="Calibri" panose="020F0502020204030204" pitchFamily="34" charset="0"/>
              </a:rPr>
              <a:t> finansējuma saņēmējs </a:t>
            </a:r>
            <a:r>
              <a:rPr lang="lv-LV" sz="2400" b="1" dirty="0">
                <a:latin typeface="Calibri" panose="020F0502020204030204" pitchFamily="34" charset="0"/>
                <a:ea typeface="Calibri" panose="020F0502020204030204" pitchFamily="34" charset="0"/>
                <a:cs typeface="Calibri" panose="020F0502020204030204" pitchFamily="34" charset="0"/>
              </a:rPr>
              <a:t>uzkrāj datus un atskaitās </a:t>
            </a:r>
            <a:r>
              <a:rPr lang="lv-LV" sz="2400" dirty="0">
                <a:latin typeface="Calibri" panose="020F0502020204030204" pitchFamily="34" charset="0"/>
                <a:ea typeface="Calibri" panose="020F0502020204030204" pitchFamily="34" charset="0"/>
                <a:cs typeface="Calibri" panose="020F0502020204030204" pitchFamily="34" charset="0"/>
              </a:rPr>
              <a:t>CFLA projekta īstenošanas noslēgumā (par faktiski pabeigtajām darbībām)</a:t>
            </a:r>
          </a:p>
        </p:txBody>
      </p:sp>
      <p:sp>
        <p:nvSpPr>
          <p:cNvPr id="4" name="Slide Number Placeholder 3">
            <a:extLst>
              <a:ext uri="{FF2B5EF4-FFF2-40B4-BE49-F238E27FC236}">
                <a16:creationId xmlns:a16="http://schemas.microsoft.com/office/drawing/2014/main" id="{7D8E03E9-6015-4BFB-9511-EB8A5F9A4E20}"/>
              </a:ext>
            </a:extLst>
          </p:cNvPr>
          <p:cNvSpPr>
            <a:spLocks noGrp="1"/>
          </p:cNvSpPr>
          <p:nvPr>
            <p:ph type="sldNum" sz="quarter" idx="12"/>
          </p:nvPr>
        </p:nvSpPr>
        <p:spPr>
          <a:xfrm>
            <a:off x="10726976" y="5967083"/>
            <a:ext cx="471726" cy="387201"/>
          </a:xfrm>
        </p:spPr>
        <p:txBody>
          <a:bodyPr/>
          <a:lstStyle/>
          <a:p>
            <a:fld id="{20160BDD-CFBA-4672-AA56-88CFF53ED92E}" type="slidenum">
              <a:rPr lang="lv-LV" smtClean="0"/>
              <a:t>24</a:t>
            </a:fld>
            <a:endParaRPr lang="lv-LV"/>
          </a:p>
        </p:txBody>
      </p:sp>
    </p:spTree>
    <p:extLst>
      <p:ext uri="{BB962C8B-B14F-4D97-AF65-F5344CB8AC3E}">
        <p14:creationId xmlns:p14="http://schemas.microsoft.com/office/powerpoint/2010/main" val="1685598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7551-4267-49DF-84ED-5C5BA6F0D663}"/>
              </a:ext>
            </a:extLst>
          </p:cNvPr>
          <p:cNvSpPr>
            <a:spLocks noGrp="1"/>
          </p:cNvSpPr>
          <p:nvPr>
            <p:ph type="ctrTitle"/>
          </p:nvPr>
        </p:nvSpPr>
        <p:spPr>
          <a:xfrm>
            <a:off x="3244850" y="2587332"/>
            <a:ext cx="4587447" cy="528113"/>
          </a:xfrm>
        </p:spPr>
        <p:txBody>
          <a:bodyPr/>
          <a:lstStyle/>
          <a:p>
            <a:pPr defTabSz="913860">
              <a:defRPr/>
            </a:pPr>
            <a:r>
              <a:rPr lang="lv-LV" sz="3598" dirty="0">
                <a:solidFill>
                  <a:sysClr val="windowText" lastClr="000000"/>
                </a:solidFill>
                <a:latin typeface="Calibri"/>
              </a:rPr>
              <a:t>Paldies par uzmanību!</a:t>
            </a:r>
            <a:br>
              <a:rPr lang="lv-LV" sz="3598" dirty="0">
                <a:solidFill>
                  <a:sysClr val="windowText" lastClr="000000"/>
                </a:solidFill>
                <a:latin typeface="Calibri"/>
              </a:rPr>
            </a:br>
            <a:endParaRPr lang="lv-LV" dirty="0"/>
          </a:p>
        </p:txBody>
      </p:sp>
      <p:sp>
        <p:nvSpPr>
          <p:cNvPr id="3" name="Subtitle 2">
            <a:extLst>
              <a:ext uri="{FF2B5EF4-FFF2-40B4-BE49-F238E27FC236}">
                <a16:creationId xmlns:a16="http://schemas.microsoft.com/office/drawing/2014/main" id="{5976546B-BD65-434F-978F-A7FD7D03B9CD}"/>
              </a:ext>
            </a:extLst>
          </p:cNvPr>
          <p:cNvSpPr>
            <a:spLocks noGrp="1"/>
          </p:cNvSpPr>
          <p:nvPr>
            <p:ph type="subTitle" idx="4"/>
          </p:nvPr>
        </p:nvSpPr>
        <p:spPr>
          <a:xfrm>
            <a:off x="882650" y="3363931"/>
            <a:ext cx="10017151" cy="1476943"/>
          </a:xfrm>
        </p:spPr>
        <p:txBody>
          <a:bodyPr/>
          <a:lstStyle/>
          <a:p>
            <a:pPr lvl="0"/>
            <a:r>
              <a:rPr lang="lv-LV" sz="1999" b="1" dirty="0">
                <a:latin typeface="Calibri" panose="020F0502020204030204" pitchFamily="34" charset="0"/>
                <a:cs typeface="Calibri" panose="020F0502020204030204" pitchFamily="34" charset="0"/>
              </a:rPr>
              <a:t>Vadlīnijas horizontālā principa “Vienlīdzība, iekļaušana, </a:t>
            </a:r>
            <a:r>
              <a:rPr lang="lv-LV" sz="1999" b="1" dirty="0" err="1">
                <a:latin typeface="Calibri" panose="020F0502020204030204" pitchFamily="34" charset="0"/>
                <a:cs typeface="Calibri" panose="020F0502020204030204" pitchFamily="34" charset="0"/>
              </a:rPr>
              <a:t>nediskriminācija</a:t>
            </a:r>
            <a:r>
              <a:rPr lang="lv-LV" sz="1999" b="1" dirty="0">
                <a:latin typeface="Calibri" panose="020F0502020204030204" pitchFamily="34" charset="0"/>
                <a:cs typeface="Calibri" panose="020F0502020204030204" pitchFamily="34" charset="0"/>
              </a:rPr>
              <a:t> un </a:t>
            </a:r>
            <a:r>
              <a:rPr lang="lv-LV" sz="1999" b="1" dirty="0" err="1">
                <a:latin typeface="Calibri" panose="020F0502020204030204" pitchFamily="34" charset="0"/>
                <a:cs typeface="Calibri" panose="020F0502020204030204" pitchFamily="34" charset="0"/>
              </a:rPr>
              <a:t>pamattiesību</a:t>
            </a:r>
            <a:r>
              <a:rPr lang="lv-LV" sz="1999" b="1" dirty="0">
                <a:latin typeface="Calibri" panose="020F0502020204030204" pitchFamily="34" charset="0"/>
                <a:cs typeface="Calibri" panose="020F0502020204030204" pitchFamily="34" charset="0"/>
              </a:rPr>
              <a:t> ievērošana” īstenošanai un uzraudzībai (2021-2027)</a:t>
            </a:r>
          </a:p>
          <a:p>
            <a:pPr lvl="0"/>
            <a:endParaRPr lang="lv-LV" sz="1999" b="1" dirty="0">
              <a:latin typeface="Calibri" panose="020F0502020204030204" pitchFamily="34" charset="0"/>
              <a:cs typeface="Calibri" panose="020F0502020204030204" pitchFamily="34" charset="0"/>
            </a:endParaRPr>
          </a:p>
          <a:p>
            <a:pPr lvl="0"/>
            <a:r>
              <a:rPr lang="lv-LV" dirty="0">
                <a:latin typeface="Calibri" panose="020F0502020204030204" pitchFamily="34" charset="0"/>
                <a:cs typeface="Calibri" panose="020F0502020204030204" pitchFamily="34" charset="0"/>
              </a:rPr>
              <a:t>https://www.lm.gov.lv/lv/vadlinijas–horizontala–principa–vienlidziba–ieklausana–nediskriminacija–un–pamattiesibu–ieverosana–istenosanai–un–uzraudzibai–2021–2027) </a:t>
            </a:r>
            <a:endParaRPr lang="lv-LV" dirty="0"/>
          </a:p>
        </p:txBody>
      </p:sp>
      <p:pic>
        <p:nvPicPr>
          <p:cNvPr id="6" name="Attēls 5" descr="QR kods piekļūšanai LM tīmekļa vietnei">
            <a:extLst>
              <a:ext uri="{FF2B5EF4-FFF2-40B4-BE49-F238E27FC236}">
                <a16:creationId xmlns:a16="http://schemas.microsoft.com/office/drawing/2014/main" id="{9FA667D9-7E2F-46DD-BF9B-5807B026E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5650" y="4765675"/>
            <a:ext cx="1570350" cy="1570350"/>
          </a:xfrm>
          <a:prstGeom prst="rect">
            <a:avLst/>
          </a:prstGeom>
        </p:spPr>
      </p:pic>
      <p:sp>
        <p:nvSpPr>
          <p:cNvPr id="4" name="Slide Number Placeholder 3">
            <a:extLst>
              <a:ext uri="{FF2B5EF4-FFF2-40B4-BE49-F238E27FC236}">
                <a16:creationId xmlns:a16="http://schemas.microsoft.com/office/drawing/2014/main" id="{09CD6B6B-7D39-4F4C-867F-E514FE7ACF61}"/>
              </a:ext>
            </a:extLst>
          </p:cNvPr>
          <p:cNvSpPr>
            <a:spLocks noGrp="1"/>
          </p:cNvSpPr>
          <p:nvPr>
            <p:ph type="sldNum" sz="quarter" idx="7"/>
          </p:nvPr>
        </p:nvSpPr>
        <p:spPr>
          <a:xfrm>
            <a:off x="10528832" y="5720982"/>
            <a:ext cx="197381" cy="522964"/>
          </a:xfrm>
        </p:spPr>
        <p:txBody>
          <a:bodyPr/>
          <a:lstStyle/>
          <a:p>
            <a:pPr marL="38077" marR="0" lvl="0" indent="0" algn="l" defTabSz="863925" rtl="0" eaLnBrk="1" fontAlgn="auto" latinLnBrk="0" hangingPunct="1">
              <a:lnSpc>
                <a:spcPct val="100000"/>
              </a:lnSpc>
              <a:spcBef>
                <a:spcPts val="180"/>
              </a:spcBef>
              <a:spcAft>
                <a:spcPts val="0"/>
              </a:spcAft>
              <a:buClrTx/>
              <a:buSzTx/>
              <a:buFontTx/>
              <a:buNone/>
              <a:tabLst/>
              <a:defRPr/>
            </a:pPr>
            <a:fld id="{81D60167-4931-47E6-BA6A-407CBD079E47}" type="slidenum">
              <a:rPr kumimoji="0" lang="lv-LV" sz="1699" b="0" i="0" u="none" strike="noStrike" kern="1200" cap="none" spc="-5" normalizeH="0" baseline="0" noProof="0">
                <a:ln>
                  <a:noFill/>
                </a:ln>
                <a:solidFill>
                  <a:prstClr val="white"/>
                </a:solidFill>
                <a:effectLst/>
                <a:uLnTx/>
                <a:uFillTx/>
                <a:latin typeface="Arial"/>
                <a:ea typeface="+mn-ea"/>
                <a:cs typeface="Arial"/>
              </a:rPr>
              <a:pPr marL="38077" marR="0" lvl="0" indent="0" algn="l" defTabSz="863925" rtl="0" eaLnBrk="1" fontAlgn="auto" latinLnBrk="0" hangingPunct="1">
                <a:lnSpc>
                  <a:spcPct val="100000"/>
                </a:lnSpc>
                <a:spcBef>
                  <a:spcPts val="180"/>
                </a:spcBef>
                <a:spcAft>
                  <a:spcPts val="0"/>
                </a:spcAft>
                <a:buClrTx/>
                <a:buSzTx/>
                <a:buFontTx/>
                <a:buNone/>
                <a:tabLst/>
                <a:defRPr/>
              </a:pPr>
              <a:t>25</a:t>
            </a:fld>
            <a:endParaRPr kumimoji="0" lang="lv-LV" sz="1699" b="0" i="0" u="none" strike="noStrike" kern="1200" cap="none" spc="-5" normalizeH="0" baseline="0" noProof="0" dirty="0">
              <a:ln>
                <a:noFill/>
              </a:ln>
              <a:solidFill>
                <a:prstClr val="white"/>
              </a:solidFill>
              <a:effectLst/>
              <a:uLnTx/>
              <a:uFillTx/>
              <a:latin typeface="Arial"/>
              <a:ea typeface="+mn-ea"/>
              <a:cs typeface="Arial"/>
            </a:endParaRPr>
          </a:p>
        </p:txBody>
      </p:sp>
      <p:pic>
        <p:nvPicPr>
          <p:cNvPr id="5" name="Picture 4">
            <a:extLst>
              <a:ext uri="{FF2B5EF4-FFF2-40B4-BE49-F238E27FC236}">
                <a16:creationId xmlns:a16="http://schemas.microsoft.com/office/drawing/2014/main" id="{E7329C81-1C2A-4950-A600-55F98B8E4DAD}"/>
              </a:ext>
              <a:ext uri="{C183D7F6-B498-43B3-948B-1728B52AA6E4}">
                <adec:decorative xmlns:adec="http://schemas.microsoft.com/office/drawing/2017/decorative" val="1"/>
              </a:ext>
            </a:extLst>
          </p:cNvPr>
          <p:cNvPicPr>
            <a:picLocks noChangeAspect="1"/>
          </p:cNvPicPr>
          <p:nvPr/>
        </p:nvPicPr>
        <p:blipFill rotWithShape="1">
          <a:blip r:embed="rId4"/>
          <a:srcRect t="42507" b="17009"/>
          <a:stretch/>
        </p:blipFill>
        <p:spPr>
          <a:xfrm>
            <a:off x="60325" y="70618"/>
            <a:ext cx="11398250" cy="2268228"/>
          </a:xfrm>
          <a:prstGeom prst="rect">
            <a:avLst/>
          </a:prstGeom>
        </p:spPr>
      </p:pic>
      <p:pic>
        <p:nvPicPr>
          <p:cNvPr id="8" name="Grafika 17" descr="Email outline">
            <a:extLst>
              <a:ext uri="{FF2B5EF4-FFF2-40B4-BE49-F238E27FC236}">
                <a16:creationId xmlns:a16="http://schemas.microsoft.com/office/drawing/2014/main" id="{1E682992-F662-4FB5-8BB4-2CB8D1F7E9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79172" y="5084406"/>
            <a:ext cx="847813" cy="847813"/>
          </a:xfrm>
          <a:prstGeom prst="rect">
            <a:avLst/>
          </a:prstGeom>
        </p:spPr>
      </p:pic>
      <p:sp>
        <p:nvSpPr>
          <p:cNvPr id="10" name="TextBox 9">
            <a:extLst>
              <a:ext uri="{FF2B5EF4-FFF2-40B4-BE49-F238E27FC236}">
                <a16:creationId xmlns:a16="http://schemas.microsoft.com/office/drawing/2014/main" id="{C72CBB87-DF04-4FF3-B57F-3C047C748997}"/>
              </a:ext>
            </a:extLst>
          </p:cNvPr>
          <p:cNvSpPr txBox="1"/>
          <p:nvPr/>
        </p:nvSpPr>
        <p:spPr>
          <a:xfrm>
            <a:off x="2880273" y="5038095"/>
            <a:ext cx="5758354" cy="1323439"/>
          </a:xfrm>
          <a:prstGeom prst="rect">
            <a:avLst/>
          </a:prstGeom>
          <a:noFill/>
        </p:spPr>
        <p:txBody>
          <a:bodyPr wrap="square">
            <a:spAutoFit/>
          </a:bodyPr>
          <a:lstStyle/>
          <a:p>
            <a:pPr marL="161507" marR="0" lvl="0" indent="0" algn="l" defTabSz="86375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Verdana" panose="020B0604030504040204" pitchFamily="34" charset="0"/>
                <a:cs typeface="Arial" panose="020B0604020202020204" pitchFamily="34" charset="0"/>
              </a:rPr>
              <a:t>Inese Vilcāne </a:t>
            </a:r>
            <a:r>
              <a:rPr kumimoji="0" lang="en-US" sz="2000" b="0" i="0" u="none" strike="noStrike" kern="1200" cap="none" spc="0" normalizeH="0" baseline="0" noProof="0" dirty="0">
                <a:ln>
                  <a:noFill/>
                </a:ln>
                <a:solidFill>
                  <a:srgbClr val="000000"/>
                </a:solidFill>
                <a:effectLst/>
                <a:uLnTx/>
                <a:uFillTx/>
                <a:latin typeface="Calibri"/>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Inese.Vilcane@lm.gov.lv</a:t>
            </a:r>
            <a:r>
              <a:rPr kumimoji="0" lang="en-US" sz="2000" b="0" i="0" u="none" strike="noStrike" kern="1200" cap="none" spc="0" normalizeH="0" baseline="0" noProof="0" dirty="0">
                <a:ln>
                  <a:noFill/>
                </a:ln>
                <a:solidFill>
                  <a:srgbClr val="000000"/>
                </a:solidFill>
                <a:effectLst/>
                <a:uLnTx/>
                <a:uFillTx/>
                <a:latin typeface="Calibri"/>
                <a:ea typeface="Verdana" panose="020B0604030504040204" pitchFamily="34" charset="0"/>
                <a:cs typeface="Arial" panose="020B0604020202020204" pitchFamily="34" charset="0"/>
              </a:rPr>
              <a:t> </a:t>
            </a:r>
          </a:p>
          <a:p>
            <a:pPr marL="161507" marR="0" lvl="0" indent="0" algn="l" defTabSz="86375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Verdana" panose="020B0604030504040204" pitchFamily="34" charset="0"/>
                <a:cs typeface="Arial" panose="020B0604020202020204" pitchFamily="34" charset="0"/>
              </a:rPr>
              <a:t>Tel. 206 882 76</a:t>
            </a:r>
            <a:endParaRPr kumimoji="0" lang="lv-LV" sz="2000" b="0" i="0" u="none" strike="noStrike" kern="1200" cap="none" spc="0" normalizeH="0" baseline="0" noProof="0" dirty="0">
              <a:ln>
                <a:noFill/>
              </a:ln>
              <a:solidFill>
                <a:srgbClr val="000000"/>
              </a:solidFill>
              <a:effectLst/>
              <a:uLnTx/>
              <a:uFillTx/>
              <a:latin typeface="Calibri"/>
              <a:ea typeface="Verdana" panose="020B0604030504040204" pitchFamily="34" charset="0"/>
              <a:cs typeface="Arial" panose="020B0604020202020204" pitchFamily="34" charset="0"/>
            </a:endParaRPr>
          </a:p>
          <a:p>
            <a:pPr marL="161507" marR="0" lvl="0" indent="0" algn="l" defTabSz="86375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Verdana" panose="020B0604030504040204" pitchFamily="34" charset="0"/>
                <a:cs typeface="Arial" panose="020B0604020202020204" pitchFamily="34" charset="0"/>
              </a:rPr>
              <a:t>Je</a:t>
            </a:r>
            <a:r>
              <a:rPr kumimoji="0" lang="lv-LV" sz="2000" b="1" i="0" u="none" strike="noStrike" kern="1200" cap="none" spc="0" normalizeH="0" baseline="0" noProof="0" dirty="0">
                <a:ln>
                  <a:noFill/>
                </a:ln>
                <a:solidFill>
                  <a:srgbClr val="000000"/>
                </a:solidFill>
                <a:effectLst/>
                <a:uLnTx/>
                <a:uFillTx/>
                <a:latin typeface="Calibri"/>
                <a:ea typeface="Verdana" panose="020B0604030504040204" pitchFamily="34" charset="0"/>
                <a:cs typeface="Arial" panose="020B0604020202020204" pitchFamily="34" charset="0"/>
              </a:rPr>
              <a:t>ļ</a:t>
            </a:r>
            <a:r>
              <a:rPr kumimoji="0" lang="en-US" sz="2000" b="1" i="0" u="none" strike="noStrike" kern="1200" cap="none" spc="0" normalizeH="0" baseline="0" noProof="0" dirty="0" err="1">
                <a:ln>
                  <a:noFill/>
                </a:ln>
                <a:solidFill>
                  <a:srgbClr val="000000"/>
                </a:solidFill>
                <a:effectLst/>
                <a:uLnTx/>
                <a:uFillTx/>
                <a:latin typeface="Calibri"/>
                <a:ea typeface="Verdana" panose="020B0604030504040204" pitchFamily="34" charset="0"/>
                <a:cs typeface="Arial" panose="020B0604020202020204" pitchFamily="34" charset="0"/>
              </a:rPr>
              <a:t>ena</a:t>
            </a:r>
            <a:r>
              <a:rPr kumimoji="0" lang="en-US" sz="2000" b="1" i="0" u="none" strike="noStrike" kern="1200" cap="none" spc="0" normalizeH="0" baseline="0" noProof="0" dirty="0">
                <a:ln>
                  <a:noFill/>
                </a:ln>
                <a:solidFill>
                  <a:srgbClr val="000000"/>
                </a:solidFill>
                <a:effectLst/>
                <a:uLnTx/>
                <a:uFillTx/>
                <a:latin typeface="Calibri"/>
                <a:ea typeface="Verdana" panose="020B0604030504040204" pitchFamily="34" charset="0"/>
                <a:cs typeface="Arial" panose="020B0604020202020204" pitchFamily="34" charset="0"/>
              </a:rPr>
              <a:t> Černiševa   </a:t>
            </a:r>
            <a:r>
              <a:rPr kumimoji="0" lang="en-US" sz="2000" b="0" i="0" u="none" strike="noStrike" kern="1200" cap="none" spc="0" normalizeH="0" baseline="0" noProof="0" dirty="0" err="1">
                <a:ln>
                  <a:noFill/>
                </a:ln>
                <a:solidFill>
                  <a:srgbClr val="000000"/>
                </a:solidFill>
                <a:effectLst/>
                <a:uLnTx/>
                <a:uFillTx/>
                <a:latin typeface="Calibri"/>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Jelena.Cerniseva</a:t>
            </a:r>
            <a:r>
              <a:rPr kumimoji="0" lang="lv-LV" sz="2000" b="0" i="0" u="none" strike="noStrike" kern="1200" cap="none" spc="0" normalizeH="0" baseline="0" noProof="0" dirty="0">
                <a:ln>
                  <a:noFill/>
                </a:ln>
                <a:solidFill>
                  <a:srgbClr val="000000"/>
                </a:solidFill>
                <a:effectLst/>
                <a:uLnTx/>
                <a:uFillTx/>
                <a:latin typeface="Calibri"/>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@lm.gov.lv</a:t>
            </a:r>
            <a:endParaRPr kumimoji="0" lang="lv-LV" sz="2000" b="0" i="0" u="none" strike="noStrike" kern="1200" cap="none" spc="0" normalizeH="0" baseline="0" noProof="0" dirty="0">
              <a:ln>
                <a:noFill/>
              </a:ln>
              <a:solidFill>
                <a:srgbClr val="000000"/>
              </a:solidFill>
              <a:effectLst/>
              <a:uLnTx/>
              <a:uFillTx/>
              <a:latin typeface="Calibri"/>
              <a:ea typeface="Verdana" panose="020B0604030504040204" pitchFamily="34" charset="0"/>
              <a:cs typeface="Arial" panose="020B0604020202020204" pitchFamily="34" charset="0"/>
            </a:endParaRPr>
          </a:p>
          <a:p>
            <a:pPr marL="161507" marR="0" lvl="0" indent="0" algn="l" defTabSz="863752" rtl="0" eaLnBrk="1" fontAlgn="auto" latinLnBrk="0" hangingPunct="1">
              <a:lnSpc>
                <a:spcPct val="100000"/>
              </a:lnSpc>
              <a:spcBef>
                <a:spcPts val="0"/>
              </a:spcBef>
              <a:spcAft>
                <a:spcPts val="0"/>
              </a:spcAft>
              <a:buClrTx/>
              <a:buSzTx/>
              <a:buFontTx/>
              <a:buNone/>
              <a:tabLst/>
              <a:defRPr/>
            </a:pPr>
            <a:r>
              <a:rPr kumimoji="0" lang="lv-LV" sz="2000" b="0" i="0" u="none" strike="noStrike" kern="1200" cap="none" spc="0" normalizeH="0" baseline="0" noProof="0" dirty="0">
                <a:ln>
                  <a:noFill/>
                </a:ln>
                <a:solidFill>
                  <a:srgbClr val="000000"/>
                </a:solidFill>
                <a:effectLst/>
                <a:uLnTx/>
                <a:uFillTx/>
                <a:latin typeface="Calibri"/>
                <a:ea typeface="Verdana" panose="020B0604030504040204" pitchFamily="34" charset="0"/>
                <a:cs typeface="Arial" panose="020B0604020202020204" pitchFamily="34" charset="0"/>
              </a:rPr>
              <a:t>Tel. </a:t>
            </a:r>
            <a:r>
              <a:rPr kumimoji="0" lang="en-US" sz="2000" b="0" i="0" u="none" strike="noStrike" kern="1200" cap="none" spc="0" normalizeH="0" baseline="0" noProof="0" dirty="0">
                <a:ln>
                  <a:noFill/>
                </a:ln>
                <a:solidFill>
                  <a:srgbClr val="000000"/>
                </a:solidFill>
                <a:effectLst/>
                <a:uLnTx/>
                <a:uFillTx/>
                <a:latin typeface="Calibri"/>
                <a:ea typeface="Verdana" panose="020B0604030504040204" pitchFamily="34" charset="0"/>
                <a:cs typeface="Arial" panose="020B0604020202020204" pitchFamily="34" charset="0"/>
              </a:rPr>
              <a:t>206 882 70</a:t>
            </a:r>
          </a:p>
        </p:txBody>
      </p:sp>
    </p:spTree>
    <p:extLst>
      <p:ext uri="{BB962C8B-B14F-4D97-AF65-F5344CB8AC3E}">
        <p14:creationId xmlns:p14="http://schemas.microsoft.com/office/powerpoint/2010/main" val="3645814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Freeform 232">
            <a:extLst>
              <a:ext uri="{FF2B5EF4-FFF2-40B4-BE49-F238E27FC236}">
                <a16:creationId xmlns:a16="http://schemas.microsoft.com/office/drawing/2014/main" id="{BF40898B-D8AA-4C42-AB87-656600E802B1}"/>
              </a:ext>
              <a:ext uri="{C183D7F6-B498-43B3-948B-1728B52AA6E4}">
                <adec:decorative xmlns:adec="http://schemas.microsoft.com/office/drawing/2017/decorative" val="1"/>
              </a:ext>
            </a:extLst>
          </p:cNvPr>
          <p:cNvSpPr>
            <a:spLocks noChangeArrowheads="1"/>
          </p:cNvSpPr>
          <p:nvPr/>
        </p:nvSpPr>
        <p:spPr bwMode="auto">
          <a:xfrm>
            <a:off x="1460352" y="3881124"/>
            <a:ext cx="4928613" cy="1033912"/>
          </a:xfrm>
          <a:custGeom>
            <a:avLst/>
            <a:gdLst>
              <a:gd name="T0" fmla="*/ 3052 w 5114"/>
              <a:gd name="T1" fmla="*/ 1366 h 1367"/>
              <a:gd name="T2" fmla="*/ 3943 w 5114"/>
              <a:gd name="T3" fmla="*/ 1366 h 1367"/>
              <a:gd name="T4" fmla="*/ 5113 w 5114"/>
              <a:gd name="T5" fmla="*/ 0 h 1367"/>
              <a:gd name="T6" fmla="*/ 4222 w 5114"/>
              <a:gd name="T7" fmla="*/ 0 h 1367"/>
              <a:gd name="T8" fmla="*/ 0 w 5114"/>
              <a:gd name="T9" fmla="*/ 0 h 1367"/>
              <a:gd name="T10" fmla="*/ 0 w 5114"/>
              <a:gd name="T11" fmla="*/ 1366 h 1367"/>
              <a:gd name="T12" fmla="*/ 3052 w 5114"/>
              <a:gd name="T13" fmla="*/ 1366 h 1367"/>
            </a:gdLst>
            <a:ahLst/>
            <a:cxnLst>
              <a:cxn ang="0">
                <a:pos x="T0" y="T1"/>
              </a:cxn>
              <a:cxn ang="0">
                <a:pos x="T2" y="T3"/>
              </a:cxn>
              <a:cxn ang="0">
                <a:pos x="T4" y="T5"/>
              </a:cxn>
              <a:cxn ang="0">
                <a:pos x="T6" y="T7"/>
              </a:cxn>
              <a:cxn ang="0">
                <a:pos x="T8" y="T9"/>
              </a:cxn>
              <a:cxn ang="0">
                <a:pos x="T10" y="T11"/>
              </a:cxn>
              <a:cxn ang="0">
                <a:pos x="T12" y="T13"/>
              </a:cxn>
            </a:cxnLst>
            <a:rect l="0" t="0" r="r" b="b"/>
            <a:pathLst>
              <a:path w="5114" h="1367">
                <a:moveTo>
                  <a:pt x="3052" y="1366"/>
                </a:moveTo>
                <a:lnTo>
                  <a:pt x="3943" y="1366"/>
                </a:lnTo>
                <a:lnTo>
                  <a:pt x="5113" y="0"/>
                </a:lnTo>
                <a:lnTo>
                  <a:pt x="4222" y="0"/>
                </a:lnTo>
                <a:lnTo>
                  <a:pt x="0" y="0"/>
                </a:lnTo>
                <a:lnTo>
                  <a:pt x="0" y="1366"/>
                </a:lnTo>
                <a:lnTo>
                  <a:pt x="3052" y="1366"/>
                </a:lnTo>
              </a:path>
            </a:pathLst>
          </a:custGeom>
          <a:solidFill>
            <a:srgbClr val="2D24A3"/>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863537" rtl="0">
              <a:defRPr/>
            </a:pPr>
            <a:endParaRPr lang="en-US" sz="1701" kern="1200" dirty="0">
              <a:solidFill>
                <a:srgbClr val="747993"/>
              </a:solidFill>
              <a:latin typeface="Arial" panose="020B0604020202020204" pitchFamily="34" charset="0"/>
              <a:ea typeface="Verdana" panose="020B0604030504040204" pitchFamily="34" charset="0"/>
              <a:cs typeface="Arial" panose="020B0604020202020204" pitchFamily="34" charset="0"/>
            </a:endParaRPr>
          </a:p>
        </p:txBody>
      </p:sp>
      <p:sp>
        <p:nvSpPr>
          <p:cNvPr id="57" name="Freeform 140" descr="rozā teksta fons">
            <a:extLst>
              <a:ext uri="{FF2B5EF4-FFF2-40B4-BE49-F238E27FC236}">
                <a16:creationId xmlns:a16="http://schemas.microsoft.com/office/drawing/2014/main" id="{ED6C0BE3-4C41-0F49-A405-B1E130B8071B}"/>
              </a:ext>
            </a:extLst>
          </p:cNvPr>
          <p:cNvSpPr>
            <a:spLocks noChangeArrowheads="1"/>
          </p:cNvSpPr>
          <p:nvPr/>
        </p:nvSpPr>
        <p:spPr bwMode="auto">
          <a:xfrm>
            <a:off x="1411768" y="264947"/>
            <a:ext cx="4918044" cy="1033145"/>
          </a:xfrm>
          <a:custGeom>
            <a:avLst/>
            <a:gdLst>
              <a:gd name="T0" fmla="*/ 3052 w 5114"/>
              <a:gd name="T1" fmla="*/ 1366 h 1367"/>
              <a:gd name="T2" fmla="*/ 3943 w 5114"/>
              <a:gd name="T3" fmla="*/ 1366 h 1367"/>
              <a:gd name="T4" fmla="*/ 5113 w 5114"/>
              <a:gd name="T5" fmla="*/ 0 h 1367"/>
              <a:gd name="T6" fmla="*/ 4222 w 5114"/>
              <a:gd name="T7" fmla="*/ 0 h 1367"/>
              <a:gd name="T8" fmla="*/ 0 w 5114"/>
              <a:gd name="T9" fmla="*/ 0 h 1367"/>
              <a:gd name="T10" fmla="*/ 0 w 5114"/>
              <a:gd name="T11" fmla="*/ 1366 h 1367"/>
              <a:gd name="T12" fmla="*/ 3052 w 5114"/>
              <a:gd name="T13" fmla="*/ 1366 h 1367"/>
            </a:gdLst>
            <a:ahLst/>
            <a:cxnLst>
              <a:cxn ang="0">
                <a:pos x="T0" y="T1"/>
              </a:cxn>
              <a:cxn ang="0">
                <a:pos x="T2" y="T3"/>
              </a:cxn>
              <a:cxn ang="0">
                <a:pos x="T4" y="T5"/>
              </a:cxn>
              <a:cxn ang="0">
                <a:pos x="T6" y="T7"/>
              </a:cxn>
              <a:cxn ang="0">
                <a:pos x="T8" y="T9"/>
              </a:cxn>
              <a:cxn ang="0">
                <a:pos x="T10" y="T11"/>
              </a:cxn>
              <a:cxn ang="0">
                <a:pos x="T12" y="T13"/>
              </a:cxn>
            </a:cxnLst>
            <a:rect l="0" t="0" r="r" b="b"/>
            <a:pathLst>
              <a:path w="5114" h="1367">
                <a:moveTo>
                  <a:pt x="3052" y="1366"/>
                </a:moveTo>
                <a:lnTo>
                  <a:pt x="3943" y="1366"/>
                </a:lnTo>
                <a:lnTo>
                  <a:pt x="5113" y="0"/>
                </a:lnTo>
                <a:lnTo>
                  <a:pt x="4222" y="0"/>
                </a:lnTo>
                <a:lnTo>
                  <a:pt x="0" y="0"/>
                </a:lnTo>
                <a:lnTo>
                  <a:pt x="0" y="1366"/>
                </a:lnTo>
                <a:lnTo>
                  <a:pt x="3052" y="1366"/>
                </a:lnTo>
              </a:path>
            </a:pathLst>
          </a:custGeom>
          <a:solidFill>
            <a:srgbClr val="F64C4C"/>
          </a:solidFill>
          <a:ln>
            <a:noFill/>
          </a:ln>
          <a:effectLst/>
        </p:spPr>
        <p:txBody>
          <a:bodyPr wrap="none" anchor="ctr"/>
          <a:lstStyle/>
          <a:p>
            <a:pPr algn="l" defTabSz="863537" rtl="0">
              <a:defRPr/>
            </a:pPr>
            <a:endParaRPr lang="en-US" sz="1701" kern="1200" dirty="0">
              <a:solidFill>
                <a:srgbClr val="747993"/>
              </a:solidFill>
              <a:latin typeface="Arial" panose="020B0604020202020204" pitchFamily="34" charset="0"/>
              <a:ea typeface="Verdana" panose="020B0604030504040204" pitchFamily="34" charset="0"/>
              <a:cs typeface="Arial" panose="020B0604020202020204" pitchFamily="34" charset="0"/>
            </a:endParaRPr>
          </a:p>
        </p:txBody>
      </p:sp>
      <p:sp>
        <p:nvSpPr>
          <p:cNvPr id="61" name="Freeform 188">
            <a:extLst>
              <a:ext uri="{FF2B5EF4-FFF2-40B4-BE49-F238E27FC236}">
                <a16:creationId xmlns:a16="http://schemas.microsoft.com/office/drawing/2014/main" id="{651E79C4-631F-3A46-9099-CD1DA804FA3A}"/>
              </a:ext>
              <a:ext uri="{C183D7F6-B498-43B3-948B-1728B52AA6E4}">
                <adec:decorative xmlns:adec="http://schemas.microsoft.com/office/drawing/2017/decorative" val="1"/>
              </a:ext>
            </a:extLst>
          </p:cNvPr>
          <p:cNvSpPr>
            <a:spLocks noChangeArrowheads="1"/>
          </p:cNvSpPr>
          <p:nvPr/>
        </p:nvSpPr>
        <p:spPr bwMode="auto">
          <a:xfrm>
            <a:off x="1420301" y="1495418"/>
            <a:ext cx="4928613" cy="1033145"/>
          </a:xfrm>
          <a:custGeom>
            <a:avLst/>
            <a:gdLst>
              <a:gd name="T0" fmla="*/ 3052 w 5114"/>
              <a:gd name="T1" fmla="*/ 1366 h 1367"/>
              <a:gd name="T2" fmla="*/ 3943 w 5114"/>
              <a:gd name="T3" fmla="*/ 1366 h 1367"/>
              <a:gd name="T4" fmla="*/ 5113 w 5114"/>
              <a:gd name="T5" fmla="*/ 0 h 1367"/>
              <a:gd name="T6" fmla="*/ 4222 w 5114"/>
              <a:gd name="T7" fmla="*/ 0 h 1367"/>
              <a:gd name="T8" fmla="*/ 0 w 5114"/>
              <a:gd name="T9" fmla="*/ 0 h 1367"/>
              <a:gd name="T10" fmla="*/ 0 w 5114"/>
              <a:gd name="T11" fmla="*/ 1366 h 1367"/>
              <a:gd name="T12" fmla="*/ 3052 w 5114"/>
              <a:gd name="T13" fmla="*/ 1366 h 1367"/>
            </a:gdLst>
            <a:ahLst/>
            <a:cxnLst>
              <a:cxn ang="0">
                <a:pos x="T0" y="T1"/>
              </a:cxn>
              <a:cxn ang="0">
                <a:pos x="T2" y="T3"/>
              </a:cxn>
              <a:cxn ang="0">
                <a:pos x="T4" y="T5"/>
              </a:cxn>
              <a:cxn ang="0">
                <a:pos x="T6" y="T7"/>
              </a:cxn>
              <a:cxn ang="0">
                <a:pos x="T8" y="T9"/>
              </a:cxn>
              <a:cxn ang="0">
                <a:pos x="T10" y="T11"/>
              </a:cxn>
              <a:cxn ang="0">
                <a:pos x="T12" y="T13"/>
              </a:cxn>
            </a:cxnLst>
            <a:rect l="0" t="0" r="r" b="b"/>
            <a:pathLst>
              <a:path w="5114" h="1367">
                <a:moveTo>
                  <a:pt x="3052" y="1366"/>
                </a:moveTo>
                <a:lnTo>
                  <a:pt x="3943" y="1366"/>
                </a:lnTo>
                <a:lnTo>
                  <a:pt x="5113" y="0"/>
                </a:lnTo>
                <a:lnTo>
                  <a:pt x="4222" y="0"/>
                </a:lnTo>
                <a:lnTo>
                  <a:pt x="0" y="0"/>
                </a:lnTo>
                <a:lnTo>
                  <a:pt x="0" y="1366"/>
                </a:lnTo>
                <a:lnTo>
                  <a:pt x="3052" y="1366"/>
                </a:lnTo>
              </a:path>
            </a:pathLst>
          </a:custGeom>
          <a:solidFill>
            <a:srgbClr val="3A90B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863537" rtl="0">
              <a:defRPr/>
            </a:pPr>
            <a:endParaRPr lang="en-US" sz="1701" kern="1200" dirty="0">
              <a:solidFill>
                <a:srgbClr val="747993"/>
              </a:solidFill>
              <a:latin typeface="Arial" panose="020B0604020202020204" pitchFamily="34" charset="0"/>
              <a:ea typeface="Verdana" panose="020B0604030504040204" pitchFamily="34" charset="0"/>
              <a:cs typeface="Arial" panose="020B0604020202020204" pitchFamily="34" charset="0"/>
            </a:endParaRPr>
          </a:p>
        </p:txBody>
      </p:sp>
      <p:sp>
        <p:nvSpPr>
          <p:cNvPr id="65" name="Freeform 232">
            <a:extLst>
              <a:ext uri="{FF2B5EF4-FFF2-40B4-BE49-F238E27FC236}">
                <a16:creationId xmlns:a16="http://schemas.microsoft.com/office/drawing/2014/main" id="{DF5D69CA-1C92-C84E-B1E2-CEA8B31D60E2}"/>
              </a:ext>
              <a:ext uri="{C183D7F6-B498-43B3-948B-1728B52AA6E4}">
                <adec:decorative xmlns:adec="http://schemas.microsoft.com/office/drawing/2017/decorative" val="1"/>
              </a:ext>
            </a:extLst>
          </p:cNvPr>
          <p:cNvSpPr>
            <a:spLocks noChangeArrowheads="1"/>
          </p:cNvSpPr>
          <p:nvPr/>
        </p:nvSpPr>
        <p:spPr bwMode="auto">
          <a:xfrm>
            <a:off x="1438463" y="2732449"/>
            <a:ext cx="4953160" cy="929359"/>
          </a:xfrm>
          <a:custGeom>
            <a:avLst/>
            <a:gdLst>
              <a:gd name="T0" fmla="*/ 3052 w 5114"/>
              <a:gd name="T1" fmla="*/ 1366 h 1367"/>
              <a:gd name="T2" fmla="*/ 3943 w 5114"/>
              <a:gd name="T3" fmla="*/ 1366 h 1367"/>
              <a:gd name="T4" fmla="*/ 5113 w 5114"/>
              <a:gd name="T5" fmla="*/ 0 h 1367"/>
              <a:gd name="T6" fmla="*/ 4222 w 5114"/>
              <a:gd name="T7" fmla="*/ 0 h 1367"/>
              <a:gd name="T8" fmla="*/ 0 w 5114"/>
              <a:gd name="T9" fmla="*/ 0 h 1367"/>
              <a:gd name="T10" fmla="*/ 0 w 5114"/>
              <a:gd name="T11" fmla="*/ 1366 h 1367"/>
              <a:gd name="T12" fmla="*/ 3052 w 5114"/>
              <a:gd name="T13" fmla="*/ 1366 h 1367"/>
            </a:gdLst>
            <a:ahLst/>
            <a:cxnLst>
              <a:cxn ang="0">
                <a:pos x="T0" y="T1"/>
              </a:cxn>
              <a:cxn ang="0">
                <a:pos x="T2" y="T3"/>
              </a:cxn>
              <a:cxn ang="0">
                <a:pos x="T4" y="T5"/>
              </a:cxn>
              <a:cxn ang="0">
                <a:pos x="T6" y="T7"/>
              </a:cxn>
              <a:cxn ang="0">
                <a:pos x="T8" y="T9"/>
              </a:cxn>
              <a:cxn ang="0">
                <a:pos x="T10" y="T11"/>
              </a:cxn>
              <a:cxn ang="0">
                <a:pos x="T12" y="T13"/>
              </a:cxn>
            </a:cxnLst>
            <a:rect l="0" t="0" r="r" b="b"/>
            <a:pathLst>
              <a:path w="5114" h="1367">
                <a:moveTo>
                  <a:pt x="3052" y="1366"/>
                </a:moveTo>
                <a:lnTo>
                  <a:pt x="3943" y="1366"/>
                </a:lnTo>
                <a:lnTo>
                  <a:pt x="5113" y="0"/>
                </a:lnTo>
                <a:lnTo>
                  <a:pt x="4222" y="0"/>
                </a:lnTo>
                <a:lnTo>
                  <a:pt x="0" y="0"/>
                </a:lnTo>
                <a:lnTo>
                  <a:pt x="0" y="1366"/>
                </a:lnTo>
                <a:lnTo>
                  <a:pt x="3052" y="1366"/>
                </a:lnTo>
              </a:path>
            </a:pathLst>
          </a:custGeom>
          <a:solidFill>
            <a:schemeClr val="accent4">
              <a:lumMod val="75000"/>
            </a:schemeClr>
          </a:solidFill>
          <a:ln>
            <a:noFill/>
          </a:ln>
          <a:effectLst/>
        </p:spPr>
        <p:txBody>
          <a:bodyPr wrap="none" anchor="ctr"/>
          <a:lstStyle/>
          <a:p>
            <a:pPr algn="l" defTabSz="863537" rtl="0">
              <a:defRPr/>
            </a:pPr>
            <a:endParaRPr lang="en-US" sz="1701" kern="1200" dirty="0">
              <a:solidFill>
                <a:srgbClr val="747993"/>
              </a:solidFill>
              <a:latin typeface="Arial" panose="020B0604020202020204" pitchFamily="34" charset="0"/>
              <a:ea typeface="Verdana" panose="020B0604030504040204" pitchFamily="34" charset="0"/>
              <a:cs typeface="Arial" panose="020B0604020202020204" pitchFamily="34" charset="0"/>
            </a:endParaRPr>
          </a:p>
        </p:txBody>
      </p:sp>
      <p:sp>
        <p:nvSpPr>
          <p:cNvPr id="17" name="Freeform 232">
            <a:extLst>
              <a:ext uri="{FF2B5EF4-FFF2-40B4-BE49-F238E27FC236}">
                <a16:creationId xmlns:a16="http://schemas.microsoft.com/office/drawing/2014/main" id="{6B4E2B5D-B877-4CBA-91ED-1E3B73AA0128}"/>
              </a:ext>
              <a:ext uri="{C183D7F6-B498-43B3-948B-1728B52AA6E4}">
                <adec:decorative xmlns:adec="http://schemas.microsoft.com/office/drawing/2017/decorative" val="1"/>
              </a:ext>
            </a:extLst>
          </p:cNvPr>
          <p:cNvSpPr>
            <a:spLocks noChangeArrowheads="1"/>
          </p:cNvSpPr>
          <p:nvPr/>
        </p:nvSpPr>
        <p:spPr bwMode="auto">
          <a:xfrm>
            <a:off x="1461587" y="5103335"/>
            <a:ext cx="4928613" cy="1031016"/>
          </a:xfrm>
          <a:custGeom>
            <a:avLst/>
            <a:gdLst>
              <a:gd name="T0" fmla="*/ 3052 w 5114"/>
              <a:gd name="T1" fmla="*/ 1366 h 1367"/>
              <a:gd name="T2" fmla="*/ 3943 w 5114"/>
              <a:gd name="T3" fmla="*/ 1366 h 1367"/>
              <a:gd name="T4" fmla="*/ 5113 w 5114"/>
              <a:gd name="T5" fmla="*/ 0 h 1367"/>
              <a:gd name="T6" fmla="*/ 4222 w 5114"/>
              <a:gd name="T7" fmla="*/ 0 h 1367"/>
              <a:gd name="T8" fmla="*/ 0 w 5114"/>
              <a:gd name="T9" fmla="*/ 0 h 1367"/>
              <a:gd name="T10" fmla="*/ 0 w 5114"/>
              <a:gd name="T11" fmla="*/ 1366 h 1367"/>
              <a:gd name="T12" fmla="*/ 3052 w 5114"/>
              <a:gd name="T13" fmla="*/ 1366 h 1367"/>
            </a:gdLst>
            <a:ahLst/>
            <a:cxnLst>
              <a:cxn ang="0">
                <a:pos x="T0" y="T1"/>
              </a:cxn>
              <a:cxn ang="0">
                <a:pos x="T2" y="T3"/>
              </a:cxn>
              <a:cxn ang="0">
                <a:pos x="T4" y="T5"/>
              </a:cxn>
              <a:cxn ang="0">
                <a:pos x="T6" y="T7"/>
              </a:cxn>
              <a:cxn ang="0">
                <a:pos x="T8" y="T9"/>
              </a:cxn>
              <a:cxn ang="0">
                <a:pos x="T10" y="T11"/>
              </a:cxn>
              <a:cxn ang="0">
                <a:pos x="T12" y="T13"/>
              </a:cxn>
            </a:cxnLst>
            <a:rect l="0" t="0" r="r" b="b"/>
            <a:pathLst>
              <a:path w="5114" h="1367">
                <a:moveTo>
                  <a:pt x="3052" y="1366"/>
                </a:moveTo>
                <a:lnTo>
                  <a:pt x="3943" y="1366"/>
                </a:lnTo>
                <a:lnTo>
                  <a:pt x="5113" y="0"/>
                </a:lnTo>
                <a:lnTo>
                  <a:pt x="4222" y="0"/>
                </a:lnTo>
                <a:lnTo>
                  <a:pt x="0" y="0"/>
                </a:lnTo>
                <a:lnTo>
                  <a:pt x="0" y="1366"/>
                </a:lnTo>
                <a:lnTo>
                  <a:pt x="3052" y="1366"/>
                </a:lnTo>
              </a:path>
            </a:pathLst>
          </a:custGeom>
          <a:solidFill>
            <a:srgbClr val="0077EE"/>
          </a:solidFill>
          <a:ln>
            <a:noFill/>
          </a:ln>
          <a:effectLst/>
        </p:spPr>
        <p:txBody>
          <a:bodyPr wrap="none" anchor="ctr"/>
          <a:lstStyle/>
          <a:p>
            <a:pPr algn="l" defTabSz="863537" rtl="0">
              <a:defRPr/>
            </a:pPr>
            <a:endParaRPr lang="en-US" sz="1701" kern="1200" dirty="0">
              <a:solidFill>
                <a:srgbClr val="747993"/>
              </a:solidFill>
              <a:latin typeface="Arial" panose="020B0604020202020204" pitchFamily="34" charset="0"/>
              <a:ea typeface="Verdana" panose="020B0604030504040204" pitchFamily="34" charset="0"/>
              <a:cs typeface="Arial" panose="020B0604020202020204" pitchFamily="34" charset="0"/>
            </a:endParaRPr>
          </a:p>
        </p:txBody>
      </p:sp>
      <p:pic>
        <p:nvPicPr>
          <p:cNvPr id="3" name="Attēls 2" descr="planētas zīmējums ar cilvēkiem, tai skaita ar dažāda veida traucējumiem">
            <a:extLst>
              <a:ext uri="{FF2B5EF4-FFF2-40B4-BE49-F238E27FC236}">
                <a16:creationId xmlns:a16="http://schemas.microsoft.com/office/drawing/2014/main" id="{27EBB7F8-A3BA-4E9D-AD14-1DC43CB4EB7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82317" y="2762372"/>
            <a:ext cx="4240758" cy="2420830"/>
          </a:xfrm>
          <a:prstGeom prst="rect">
            <a:avLst/>
          </a:prstGeom>
        </p:spPr>
      </p:pic>
      <p:sp>
        <p:nvSpPr>
          <p:cNvPr id="18" name="TextBox 17">
            <a:extLst>
              <a:ext uri="{FF2B5EF4-FFF2-40B4-BE49-F238E27FC236}">
                <a16:creationId xmlns:a16="http://schemas.microsoft.com/office/drawing/2014/main" id="{9B81E077-0712-4F43-8DAE-2F0816A0B87B}"/>
              </a:ext>
            </a:extLst>
          </p:cNvPr>
          <p:cNvSpPr txBox="1"/>
          <p:nvPr/>
        </p:nvSpPr>
        <p:spPr>
          <a:xfrm>
            <a:off x="1475881" y="5116011"/>
            <a:ext cx="4183405" cy="1005660"/>
          </a:xfrm>
          <a:prstGeom prst="rect">
            <a:avLst/>
          </a:prstGeom>
          <a:noFill/>
        </p:spPr>
        <p:txBody>
          <a:bodyPr wrap="square" rtlCol="0" anchor="ctr">
            <a:spAutoFit/>
          </a:bodyPr>
          <a:lstStyle/>
          <a:p>
            <a:pPr marL="76559" algn="l" defTabSz="863710" rtl="0">
              <a:lnSpc>
                <a:spcPct val="120000"/>
              </a:lnSpc>
              <a:spcBef>
                <a:spcPts val="425"/>
              </a:spcBef>
              <a:spcAft>
                <a:spcPts val="425"/>
              </a:spcAft>
              <a:defRPr/>
            </a:pPr>
            <a:r>
              <a:rPr lang="lv-LV" altLang="lv-LV" sz="1701" b="1" kern="1200" dirty="0">
                <a:solidFill>
                  <a:srgbClr val="FFFFFF"/>
                </a:solidFill>
                <a:latin typeface="Arial" panose="020B0604020202020204" pitchFamily="34" charset="0"/>
                <a:ea typeface="Verdana" panose="020B0604030504040204" pitchFamily="34" charset="0"/>
                <a:cs typeface="Arial" panose="020B0604020202020204" pitchFamily="34" charset="0"/>
              </a:rPr>
              <a:t>Visi cilvēki, tai skaitā vecāki ar maziem bērniem, vecāka gadagājuma cilvēki </a:t>
            </a:r>
            <a:endParaRPr lang="en-US" sz="1701" b="1" kern="1200" dirty="0">
              <a:solidFill>
                <a:srgbClr val="FFFFFF"/>
              </a:solidFill>
              <a:latin typeface="Arial" panose="020B0604020202020204" pitchFamily="34" charset="0"/>
              <a:ea typeface="Verdana" panose="020B0604030504040204" pitchFamily="34" charset="0"/>
              <a:cs typeface="Arial" panose="020B0604020202020204" pitchFamily="34" charset="0"/>
            </a:endParaRPr>
          </a:p>
        </p:txBody>
      </p:sp>
      <p:pic>
        <p:nvPicPr>
          <p:cNvPr id="20" name="Attēls 19" descr="Seniora un mātes ar bērnu ratiem simbols">
            <a:extLst>
              <a:ext uri="{FF2B5EF4-FFF2-40B4-BE49-F238E27FC236}">
                <a16:creationId xmlns:a16="http://schemas.microsoft.com/office/drawing/2014/main" id="{560A7EDB-6625-4AD3-9719-759DCEBFAB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6368" y="5103335"/>
            <a:ext cx="1097271" cy="1033911"/>
          </a:xfrm>
          <a:prstGeom prst="rect">
            <a:avLst/>
          </a:prstGeom>
        </p:spPr>
      </p:pic>
      <p:sp>
        <p:nvSpPr>
          <p:cNvPr id="75" name="TextBox 74">
            <a:extLst>
              <a:ext uri="{FF2B5EF4-FFF2-40B4-BE49-F238E27FC236}">
                <a16:creationId xmlns:a16="http://schemas.microsoft.com/office/drawing/2014/main" id="{36F176AA-AC4E-4989-A324-7077BA677524}"/>
              </a:ext>
            </a:extLst>
          </p:cNvPr>
          <p:cNvSpPr txBox="1"/>
          <p:nvPr/>
        </p:nvSpPr>
        <p:spPr>
          <a:xfrm>
            <a:off x="1433658" y="4043235"/>
            <a:ext cx="3767420" cy="691600"/>
          </a:xfrm>
          <a:prstGeom prst="rect">
            <a:avLst/>
          </a:prstGeom>
          <a:noFill/>
        </p:spPr>
        <p:txBody>
          <a:bodyPr wrap="square" rtlCol="0" anchor="ctr">
            <a:spAutoFit/>
          </a:bodyPr>
          <a:lstStyle/>
          <a:p>
            <a:pPr marL="76559" algn="l" defTabSz="863710" rtl="0">
              <a:lnSpc>
                <a:spcPct val="120000"/>
              </a:lnSpc>
              <a:spcBef>
                <a:spcPts val="425"/>
              </a:spcBef>
              <a:spcAft>
                <a:spcPts val="425"/>
              </a:spcAft>
              <a:defRPr/>
            </a:pPr>
            <a:r>
              <a:rPr lang="lv-LV" altLang="lv-LV" sz="1701" b="1" kern="1200" dirty="0">
                <a:solidFill>
                  <a:srgbClr val="FFFFFF"/>
                </a:solidFill>
                <a:latin typeface="Arial" panose="020B0604020202020204" pitchFamily="34" charset="0"/>
                <a:ea typeface="Verdana" panose="020B0604030504040204" pitchFamily="34" charset="0"/>
                <a:cs typeface="Arial" panose="020B0604020202020204" pitchFamily="34" charset="0"/>
              </a:rPr>
              <a:t>Cilvēki ar uztveres un garīgās veselības traucējumiem</a:t>
            </a:r>
            <a:endParaRPr lang="en-US" sz="1701" b="1" kern="1200" dirty="0">
              <a:solidFill>
                <a:srgbClr val="FFFFFF"/>
              </a:solidFill>
              <a:latin typeface="Arial" panose="020B0604020202020204" pitchFamily="34" charset="0"/>
              <a:ea typeface="Verdana" panose="020B0604030504040204" pitchFamily="34" charset="0"/>
              <a:cs typeface="Arial" panose="020B0604020202020204" pitchFamily="34" charset="0"/>
            </a:endParaRPr>
          </a:p>
        </p:txBody>
      </p:sp>
      <p:pic>
        <p:nvPicPr>
          <p:cNvPr id="78" name="Attēls 77" descr="uzvedības, uztveres un garīgās veselības traucējumu apzīmējums">
            <a:extLst>
              <a:ext uri="{FF2B5EF4-FFF2-40B4-BE49-F238E27FC236}">
                <a16:creationId xmlns:a16="http://schemas.microsoft.com/office/drawing/2014/main" id="{70EE859A-C69E-4084-A982-EAB2EDC7070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8570" t="10950" r="51503" b="12259"/>
          <a:stretch/>
        </p:blipFill>
        <p:spPr>
          <a:xfrm>
            <a:off x="293383" y="3870860"/>
            <a:ext cx="1067005" cy="1033912"/>
          </a:xfrm>
          <a:prstGeom prst="rect">
            <a:avLst/>
          </a:prstGeom>
          <a:effectLst>
            <a:outerShdw blurRad="203200" dist="50800" dir="5400000" sx="1000" sy="1000" algn="ctr" rotWithShape="0">
              <a:schemeClr val="accent1">
                <a:lumMod val="75000"/>
              </a:schemeClr>
            </a:outerShdw>
          </a:effectLst>
        </p:spPr>
      </p:pic>
      <p:sp>
        <p:nvSpPr>
          <p:cNvPr id="8" name="TextBox 7">
            <a:extLst>
              <a:ext uri="{FF2B5EF4-FFF2-40B4-BE49-F238E27FC236}">
                <a16:creationId xmlns:a16="http://schemas.microsoft.com/office/drawing/2014/main" id="{3FC23E0B-D1BB-7241-BB4D-C4CB347B6A4A}"/>
              </a:ext>
            </a:extLst>
          </p:cNvPr>
          <p:cNvSpPr txBox="1"/>
          <p:nvPr/>
        </p:nvSpPr>
        <p:spPr>
          <a:xfrm>
            <a:off x="1461588" y="2833086"/>
            <a:ext cx="4533565" cy="691600"/>
          </a:xfrm>
          <a:prstGeom prst="rect">
            <a:avLst/>
          </a:prstGeom>
          <a:noFill/>
        </p:spPr>
        <p:txBody>
          <a:bodyPr wrap="square" rtlCol="0" anchor="ctr">
            <a:spAutoFit/>
          </a:bodyPr>
          <a:lstStyle/>
          <a:p>
            <a:pPr algn="l" defTabSz="863537" rtl="0">
              <a:lnSpc>
                <a:spcPct val="120000"/>
              </a:lnSpc>
              <a:defRPr/>
            </a:pPr>
            <a:r>
              <a:rPr lang="lv-LV" sz="1701" b="1" kern="1200" spc="-9" dirty="0">
                <a:solidFill>
                  <a:srgbClr val="FFFFFF"/>
                </a:solidFill>
                <a:latin typeface="Arial" panose="020B0604020202020204" pitchFamily="34" charset="0"/>
                <a:ea typeface="Verdana" panose="020B0604030504040204" pitchFamily="34" charset="0"/>
                <a:cs typeface="Arial" panose="020B0604020202020204" pitchFamily="34" charset="0"/>
              </a:rPr>
              <a:t>Cilvēki ar dažāda veida redzes traucējumiem</a:t>
            </a:r>
            <a:endParaRPr lang="en-US" sz="1701" b="1" kern="1200" spc="-9" dirty="0">
              <a:solidFill>
                <a:srgbClr val="FFFFFF"/>
              </a:solidFill>
              <a:latin typeface="Arial" panose="020B0604020202020204" pitchFamily="34" charset="0"/>
              <a:ea typeface="Verdana" panose="020B0604030504040204" pitchFamily="34" charset="0"/>
              <a:cs typeface="Arial" panose="020B0604020202020204" pitchFamily="34" charset="0"/>
            </a:endParaRPr>
          </a:p>
        </p:txBody>
      </p:sp>
      <p:pic>
        <p:nvPicPr>
          <p:cNvPr id="79" name="Attēls 78" descr="redzes traucējumu apzīmējums">
            <a:extLst>
              <a:ext uri="{FF2B5EF4-FFF2-40B4-BE49-F238E27FC236}">
                <a16:creationId xmlns:a16="http://schemas.microsoft.com/office/drawing/2014/main" id="{ED55D2DF-C98E-401F-9D35-2FE391EC639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4494" t="12660" r="74298" b="13064"/>
          <a:stretch/>
        </p:blipFill>
        <p:spPr>
          <a:xfrm>
            <a:off x="291008" y="2725890"/>
            <a:ext cx="1069379" cy="949648"/>
          </a:xfrm>
          <a:prstGeom prst="rect">
            <a:avLst/>
          </a:prstGeom>
          <a:effectLst>
            <a:outerShdw blurRad="203200" dist="50800" dir="5400000" sx="1000" sy="1000" algn="ctr" rotWithShape="0">
              <a:schemeClr val="bg1"/>
            </a:outerShdw>
            <a:softEdge rad="12700"/>
          </a:effectLst>
        </p:spPr>
      </p:pic>
      <p:sp>
        <p:nvSpPr>
          <p:cNvPr id="7" name="TextBox 6">
            <a:extLst>
              <a:ext uri="{FF2B5EF4-FFF2-40B4-BE49-F238E27FC236}">
                <a16:creationId xmlns:a16="http://schemas.microsoft.com/office/drawing/2014/main" id="{4B024416-351D-0E41-B45C-902C6A363A8C}"/>
              </a:ext>
            </a:extLst>
          </p:cNvPr>
          <p:cNvSpPr txBox="1"/>
          <p:nvPr/>
        </p:nvSpPr>
        <p:spPr>
          <a:xfrm>
            <a:off x="1454768" y="1600260"/>
            <a:ext cx="3809644" cy="691600"/>
          </a:xfrm>
          <a:prstGeom prst="rect">
            <a:avLst/>
          </a:prstGeom>
          <a:noFill/>
        </p:spPr>
        <p:txBody>
          <a:bodyPr wrap="square" rtlCol="0" anchor="ctr">
            <a:spAutoFit/>
          </a:bodyPr>
          <a:lstStyle/>
          <a:p>
            <a:pPr algn="l" defTabSz="863537" rtl="0">
              <a:lnSpc>
                <a:spcPct val="120000"/>
              </a:lnSpc>
              <a:defRPr/>
            </a:pPr>
            <a:r>
              <a:rPr lang="lv-LV" sz="1701" b="1" kern="1200" spc="-9" dirty="0">
                <a:solidFill>
                  <a:srgbClr val="FFFFFF"/>
                </a:solidFill>
                <a:latin typeface="Arial" panose="020B0604020202020204" pitchFamily="34" charset="0"/>
                <a:ea typeface="Verdana" panose="020B0604030504040204" pitchFamily="34" charset="0"/>
                <a:cs typeface="Arial" panose="020B0604020202020204" pitchFamily="34" charset="0"/>
              </a:rPr>
              <a:t>Cilvēki ar dažādas pakāpes dzirdes traucējumiem</a:t>
            </a:r>
          </a:p>
        </p:txBody>
      </p:sp>
      <p:pic>
        <p:nvPicPr>
          <p:cNvPr id="76" name="Attēls 75" descr="dzirdes traucējumu  apzīmējums">
            <a:extLst>
              <a:ext uri="{FF2B5EF4-FFF2-40B4-BE49-F238E27FC236}">
                <a16:creationId xmlns:a16="http://schemas.microsoft.com/office/drawing/2014/main" id="{80B83986-5AFE-4CC2-9C97-CEB87740FCC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75477" t="12123" r="3765" b="13922"/>
          <a:stretch/>
        </p:blipFill>
        <p:spPr>
          <a:xfrm>
            <a:off x="311453" y="1495418"/>
            <a:ext cx="1048935" cy="1035148"/>
          </a:xfrm>
          <a:prstGeom prst="rect">
            <a:avLst/>
          </a:prstGeom>
          <a:effectLst>
            <a:outerShdw blurRad="203200" dist="50800" dir="5400000" sx="1000" sy="1000" algn="ctr" rotWithShape="0">
              <a:schemeClr val="accent1">
                <a:lumMod val="75000"/>
              </a:schemeClr>
            </a:outerShdw>
          </a:effectLst>
        </p:spPr>
      </p:pic>
      <p:sp>
        <p:nvSpPr>
          <p:cNvPr id="6" name="TextBox 5">
            <a:extLst>
              <a:ext uri="{FF2B5EF4-FFF2-40B4-BE49-F238E27FC236}">
                <a16:creationId xmlns:a16="http://schemas.microsoft.com/office/drawing/2014/main" id="{93EF50A1-0F94-9D4E-BE69-075473E5148C}"/>
              </a:ext>
            </a:extLst>
          </p:cNvPr>
          <p:cNvSpPr txBox="1"/>
          <p:nvPr/>
        </p:nvSpPr>
        <p:spPr>
          <a:xfrm>
            <a:off x="1433658" y="253062"/>
            <a:ext cx="4098832" cy="1005660"/>
          </a:xfrm>
          <a:prstGeom prst="rect">
            <a:avLst/>
          </a:prstGeom>
          <a:noFill/>
        </p:spPr>
        <p:txBody>
          <a:bodyPr wrap="square" rtlCol="0" anchor="ctr">
            <a:spAutoFit/>
          </a:bodyPr>
          <a:lstStyle/>
          <a:p>
            <a:pPr algn="l" defTabSz="863537" rtl="0">
              <a:lnSpc>
                <a:spcPct val="120000"/>
              </a:lnSpc>
              <a:defRPr/>
            </a:pPr>
            <a:r>
              <a:rPr lang="lv-LV" sz="1701" b="1" kern="1200" spc="-9" dirty="0">
                <a:solidFill>
                  <a:srgbClr val="FFFFFF"/>
                </a:solidFill>
                <a:latin typeface="Arial" panose="020B0604020202020204" pitchFamily="34" charset="0"/>
                <a:ea typeface="Verdana" panose="020B0604030504040204" pitchFamily="34" charset="0"/>
                <a:cs typeface="Arial" panose="020B0604020202020204" pitchFamily="34" charset="0"/>
              </a:rPr>
              <a:t>Cilvēki ar kustību traucējumiem, kas pārvietojas ar </a:t>
            </a:r>
            <a:r>
              <a:rPr lang="lv-LV" sz="1701" b="1" kern="1200" spc="-9" dirty="0" err="1">
                <a:solidFill>
                  <a:srgbClr val="FFFFFF"/>
                </a:solidFill>
                <a:latin typeface="Arial" panose="020B0604020202020204" pitchFamily="34" charset="0"/>
                <a:ea typeface="Verdana" panose="020B0604030504040204" pitchFamily="34" charset="0"/>
                <a:cs typeface="Arial" panose="020B0604020202020204" pitchFamily="34" charset="0"/>
              </a:rPr>
              <a:t>riteņkrēslu</a:t>
            </a:r>
            <a:r>
              <a:rPr lang="lv-LV" sz="1701" b="1" kern="1200" spc="-9" dirty="0">
                <a:solidFill>
                  <a:srgbClr val="FFFFFF"/>
                </a:solidFill>
                <a:latin typeface="Arial" panose="020B0604020202020204" pitchFamily="34" charset="0"/>
                <a:ea typeface="Verdana" panose="020B0604030504040204" pitchFamily="34" charset="0"/>
                <a:cs typeface="Arial" panose="020B0604020202020204" pitchFamily="34" charset="0"/>
              </a:rPr>
              <a:t>, ar kruķiem, vai nespēj pārvietoties nemaz</a:t>
            </a:r>
          </a:p>
        </p:txBody>
      </p:sp>
      <p:pic>
        <p:nvPicPr>
          <p:cNvPr id="77" name="Attēls 76" descr="cilvēka ratiņkrēslā logo">
            <a:extLst>
              <a:ext uri="{FF2B5EF4-FFF2-40B4-BE49-F238E27FC236}">
                <a16:creationId xmlns:a16="http://schemas.microsoft.com/office/drawing/2014/main" id="{9A5A6F5A-8BC7-4AAA-9831-04076A8704C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51836" t="12188" r="27603" b="13858"/>
          <a:stretch/>
        </p:blipFill>
        <p:spPr>
          <a:xfrm>
            <a:off x="283587" y="264948"/>
            <a:ext cx="1076801" cy="1033145"/>
          </a:xfrm>
          <a:prstGeom prst="rect">
            <a:avLst/>
          </a:prstGeom>
          <a:effectLst>
            <a:outerShdw blurRad="203200" dist="50800" dir="5400000" sx="1000" sy="1000" algn="ctr" rotWithShape="0">
              <a:schemeClr val="accent1">
                <a:lumMod val="75000"/>
              </a:schemeClr>
            </a:outerShdw>
          </a:effectLst>
        </p:spPr>
      </p:pic>
      <p:sp>
        <p:nvSpPr>
          <p:cNvPr id="2" name="Virsraksts 1">
            <a:extLst>
              <a:ext uri="{FF2B5EF4-FFF2-40B4-BE49-F238E27FC236}">
                <a16:creationId xmlns:a16="http://schemas.microsoft.com/office/drawing/2014/main" id="{E84AD67E-C124-4742-8CD2-BA073B234FEB}"/>
              </a:ext>
            </a:extLst>
          </p:cNvPr>
          <p:cNvSpPr>
            <a:spLocks noGrp="1"/>
          </p:cNvSpPr>
          <p:nvPr>
            <p:ph type="title" idx="4294967295"/>
          </p:nvPr>
        </p:nvSpPr>
        <p:spPr>
          <a:xfrm>
            <a:off x="6597650" y="538301"/>
            <a:ext cx="3964037" cy="1914234"/>
          </a:xfrm>
        </p:spPr>
        <p:txBody>
          <a:bodyPr>
            <a:noAutofit/>
          </a:bodyPr>
          <a:lstStyle/>
          <a:p>
            <a:pPr algn="r">
              <a:lnSpc>
                <a:spcPct val="120000"/>
              </a:lnSpc>
            </a:pPr>
            <a:r>
              <a:rPr lang="lv-LV" sz="4000" dirty="0">
                <a:solidFill>
                  <a:srgbClr val="00465B"/>
                </a:solidFill>
                <a:latin typeface="Calibri" panose="020F0502020204030204" pitchFamily="34" charset="0"/>
                <a:ea typeface="Calibri" panose="020F0502020204030204" pitchFamily="34" charset="0"/>
                <a:cs typeface="Calibri" panose="020F0502020204030204" pitchFamily="34" charset="0"/>
              </a:rPr>
              <a:t>Patvertnes </a:t>
            </a:r>
            <a:r>
              <a:rPr lang="en-GB" sz="4000" dirty="0" err="1">
                <a:solidFill>
                  <a:srgbClr val="00465B"/>
                </a:solidFill>
                <a:latin typeface="Calibri" panose="020F0502020204030204" pitchFamily="34" charset="0"/>
                <a:ea typeface="Calibri" panose="020F0502020204030204" pitchFamily="34" charset="0"/>
                <a:cs typeface="Calibri" panose="020F0502020204030204" pitchFamily="34" charset="0"/>
              </a:rPr>
              <a:t>lietotāji</a:t>
            </a:r>
            <a:endParaRPr lang="lv-LV" sz="4000" dirty="0">
              <a:solidFill>
                <a:srgbClr val="00465B"/>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971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4BD4CDE-2EBC-4C3E-8A55-D8ABDD80237F}"/>
              </a:ext>
            </a:extLst>
          </p:cNvPr>
          <p:cNvSpPr>
            <a:spLocks noGrp="1"/>
          </p:cNvSpPr>
          <p:nvPr>
            <p:ph type="title"/>
          </p:nvPr>
        </p:nvSpPr>
        <p:spPr/>
        <p:txBody>
          <a:bodyPr>
            <a:normAutofit/>
          </a:bodyPr>
          <a:lstStyle/>
          <a:p>
            <a:pPr algn="ctr"/>
            <a:r>
              <a:rPr lang="lv-LV" sz="4000" b="1" dirty="0">
                <a:solidFill>
                  <a:srgbClr val="0070C0"/>
                </a:solidFill>
                <a:latin typeface="Calibri" panose="020F0502020204030204" pitchFamily="34" charset="0"/>
                <a:ea typeface="Calibri" panose="020F0502020204030204" pitchFamily="34" charset="0"/>
                <a:cs typeface="Calibri" panose="020F0502020204030204" pitchFamily="34" charset="0"/>
              </a:rPr>
              <a:t>1. </a:t>
            </a:r>
            <a:r>
              <a:rPr lang="lv-LV" sz="4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Daļa.Patvertņu</a:t>
            </a:r>
            <a:r>
              <a:rPr lang="lv-LV" sz="4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lv-LV" sz="4000" b="1" dirty="0" err="1">
                <a:solidFill>
                  <a:srgbClr val="0070C0"/>
                </a:solidFill>
                <a:latin typeface="Calibri" panose="020F0502020204030204" pitchFamily="34" charset="0"/>
                <a:ea typeface="Calibri" panose="020F0502020204030204" pitchFamily="34" charset="0"/>
                <a:cs typeface="Calibri" panose="020F0502020204030204" pitchFamily="34" charset="0"/>
              </a:rPr>
              <a:t>piekļūstamība</a:t>
            </a:r>
            <a:endParaRPr lang="lv-LV" sz="4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aida numura vietturis 3">
            <a:extLst>
              <a:ext uri="{FF2B5EF4-FFF2-40B4-BE49-F238E27FC236}">
                <a16:creationId xmlns:a16="http://schemas.microsoft.com/office/drawing/2014/main" id="{752CAFB4-9F6F-4B6B-817C-D23A57F6424B}"/>
              </a:ext>
            </a:extLst>
          </p:cNvPr>
          <p:cNvSpPr>
            <a:spLocks noGrp="1"/>
          </p:cNvSpPr>
          <p:nvPr>
            <p:ph type="sldNum" sz="quarter" idx="12"/>
          </p:nvPr>
        </p:nvSpPr>
        <p:spPr/>
        <p:txBody>
          <a:bodyPr/>
          <a:lstStyle/>
          <a:p>
            <a:fld id="{20160BDD-CFBA-4672-AA56-88CFF53ED92E}" type="slidenum">
              <a:rPr lang="lv-LV" smtClean="0"/>
              <a:t>4</a:t>
            </a:fld>
            <a:endParaRPr lang="lv-LV"/>
          </a:p>
        </p:txBody>
      </p:sp>
      <p:pic>
        <p:nvPicPr>
          <p:cNvPr id="6" name="Picture 2" descr="attēlā redzamas trepes, ratiņkrēsls, bērnu rati undzeltena norāde ar uzrakstu ukraiņu valodā">
            <a:extLst>
              <a:ext uri="{FF2B5EF4-FFF2-40B4-BE49-F238E27FC236}">
                <a16:creationId xmlns:a16="http://schemas.microsoft.com/office/drawing/2014/main" id="{725AEF27-E957-4146-8447-1A692B1EB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200" y="1411638"/>
            <a:ext cx="7810500" cy="4095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68B701-1E91-4F1C-A76E-1F691297604B}"/>
              </a:ext>
            </a:extLst>
          </p:cNvPr>
          <p:cNvSpPr txBox="1"/>
          <p:nvPr/>
        </p:nvSpPr>
        <p:spPr>
          <a:xfrm>
            <a:off x="1825498" y="5508625"/>
            <a:ext cx="8705850"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lv-LV" sz="1800" b="0" i="1" u="none" strike="noStrike" kern="0" cap="none" spc="0" normalizeH="0" baseline="0" noProof="0" dirty="0">
                <a:ln>
                  <a:noFill/>
                </a:ln>
                <a:solidFill>
                  <a:sysClr val="windowText" lastClr="000000"/>
                </a:solidFill>
                <a:effectLst/>
                <a:uLnTx/>
                <a:uFillTx/>
              </a:rPr>
              <a:t>https://rubryka.com/en/article/aktyvisty-roblyat-kyyivski-ukryttya-dostupnymy/</a:t>
            </a:r>
          </a:p>
        </p:txBody>
      </p:sp>
    </p:spTree>
    <p:extLst>
      <p:ext uri="{BB962C8B-B14F-4D97-AF65-F5344CB8AC3E}">
        <p14:creationId xmlns:p14="http://schemas.microsoft.com/office/powerpoint/2010/main" val="3167773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5AC6-65C5-47B2-BF96-64DD95E72731}"/>
              </a:ext>
            </a:extLst>
          </p:cNvPr>
          <p:cNvSpPr>
            <a:spLocks noGrp="1"/>
          </p:cNvSpPr>
          <p:nvPr>
            <p:ph type="title"/>
          </p:nvPr>
        </p:nvSpPr>
        <p:spPr>
          <a:xfrm>
            <a:off x="796750" y="194906"/>
            <a:ext cx="9935051" cy="1253148"/>
          </a:xfrm>
        </p:spPr>
        <p:txBody>
          <a:bodyPr>
            <a:normAutofit/>
          </a:bodyPr>
          <a:lstStyle/>
          <a:p>
            <a:r>
              <a:rPr lang="lv-LV" sz="3200" b="1" dirty="0">
                <a:solidFill>
                  <a:srgbClr val="002060"/>
                </a:solidFill>
                <a:latin typeface="+mn-lt"/>
              </a:rPr>
              <a:t>VUGD Vadlīnijas – patvertņu </a:t>
            </a:r>
            <a:r>
              <a:rPr lang="lv-LV" sz="3200" b="1" dirty="0" err="1">
                <a:solidFill>
                  <a:srgbClr val="002060"/>
                </a:solidFill>
                <a:latin typeface="+mn-lt"/>
              </a:rPr>
              <a:t>piekļūstamības</a:t>
            </a:r>
            <a:r>
              <a:rPr lang="lv-LV" sz="3200" b="1" dirty="0">
                <a:solidFill>
                  <a:srgbClr val="002060"/>
                </a:solidFill>
                <a:latin typeface="+mn-lt"/>
              </a:rPr>
              <a:t> aspekts</a:t>
            </a:r>
            <a:endParaRPr lang="lv-LV" sz="3200" b="1" dirty="0">
              <a:solidFill>
                <a:srgbClr val="002060"/>
              </a:solidFill>
            </a:endParaRPr>
          </a:p>
        </p:txBody>
      </p:sp>
      <p:sp>
        <p:nvSpPr>
          <p:cNvPr id="3" name="Content Placeholder 2">
            <a:extLst>
              <a:ext uri="{FF2B5EF4-FFF2-40B4-BE49-F238E27FC236}">
                <a16:creationId xmlns:a16="http://schemas.microsoft.com/office/drawing/2014/main" id="{3AF489CE-1037-4583-950E-2696A64B8AE0}"/>
              </a:ext>
            </a:extLst>
          </p:cNvPr>
          <p:cNvSpPr>
            <a:spLocks noGrp="1"/>
          </p:cNvSpPr>
          <p:nvPr>
            <p:ph idx="1"/>
          </p:nvPr>
        </p:nvSpPr>
        <p:spPr>
          <a:xfrm>
            <a:off x="791925" y="1412875"/>
            <a:ext cx="9935051" cy="4426643"/>
          </a:xfrm>
        </p:spPr>
        <p:txBody>
          <a:bodyPr>
            <a:normAutofit/>
          </a:bodyPr>
          <a:lstStyle/>
          <a:p>
            <a:pPr marL="0" indent="0" algn="just">
              <a:buNone/>
            </a:pPr>
            <a:r>
              <a:rPr lang="lv-LV" sz="2400" u="sng" dirty="0">
                <a:solidFill>
                  <a:srgbClr val="002060"/>
                </a:solidFill>
                <a:hlinkClick r:id="rId3"/>
              </a:rPr>
              <a:t>VUGD Vadlīnijas (rekomendācijas) par minimālajām prasībām III kategorijas patvertnes ierīkošanai</a:t>
            </a:r>
            <a:r>
              <a:rPr lang="lv-LV" sz="2400" u="sng" dirty="0">
                <a:solidFill>
                  <a:srgbClr val="002060"/>
                </a:solidFill>
              </a:rPr>
              <a:t>  </a:t>
            </a:r>
          </a:p>
          <a:p>
            <a:pPr marL="0" indent="0" algn="just">
              <a:buNone/>
            </a:pPr>
            <a:endParaRPr lang="lv-LV" sz="2400" u="sng" dirty="0">
              <a:solidFill>
                <a:srgbClr val="002060"/>
              </a:solidFill>
            </a:endParaRPr>
          </a:p>
          <a:p>
            <a:r>
              <a:rPr lang="lv-LV" dirty="0"/>
              <a:t>2.6. punkts: Jāparedz iespēja iekļūt patvertnes telpās ar bērnu ratiņiem un cilvēkiem ratiņkrēslos patstāvīgi vai ar līdzcilvēku atbalstu.</a:t>
            </a:r>
          </a:p>
          <a:p>
            <a:r>
              <a:rPr lang="lv-LV" dirty="0"/>
              <a:t>4.4. punkts: Sociālās aprūpes objektos zīmi ieteicams papildināt arī ar uzrakstu </a:t>
            </a:r>
            <a:r>
              <a:rPr lang="lv-LV" dirty="0" err="1"/>
              <a:t>Braila</a:t>
            </a:r>
            <a:r>
              <a:rPr lang="lv-LV" dirty="0"/>
              <a:t> rakstā, kas ir izvietots sasniedzamā augstumā. </a:t>
            </a:r>
          </a:p>
          <a:p>
            <a:endParaRPr lang="lv-LV" dirty="0"/>
          </a:p>
          <a:p>
            <a:endParaRPr lang="en-US" dirty="0"/>
          </a:p>
          <a:p>
            <a:endParaRPr lang="lv-LV" sz="2400" dirty="0"/>
          </a:p>
        </p:txBody>
      </p:sp>
      <p:sp>
        <p:nvSpPr>
          <p:cNvPr id="4" name="Slide Number Placeholder 3">
            <a:extLst>
              <a:ext uri="{FF2B5EF4-FFF2-40B4-BE49-F238E27FC236}">
                <a16:creationId xmlns:a16="http://schemas.microsoft.com/office/drawing/2014/main" id="{AAEE6D75-D9A5-434E-9312-DFB6EF29ED87}"/>
              </a:ext>
            </a:extLst>
          </p:cNvPr>
          <p:cNvSpPr>
            <a:spLocks noGrp="1"/>
          </p:cNvSpPr>
          <p:nvPr>
            <p:ph type="sldNum" sz="quarter" idx="12"/>
          </p:nvPr>
        </p:nvSpPr>
        <p:spPr/>
        <p:txBody>
          <a:bodyPr/>
          <a:lstStyle/>
          <a:p>
            <a:fld id="{20160BDD-CFBA-4672-AA56-88CFF53ED92E}" type="slidenum">
              <a:rPr lang="lv-LV" smtClean="0"/>
              <a:t>5</a:t>
            </a:fld>
            <a:endParaRPr lang="lv-LV"/>
          </a:p>
        </p:txBody>
      </p:sp>
      <p:pic>
        <p:nvPicPr>
          <p:cNvPr id="5" name="Picture 4" descr="Attēlā (ikonā) ir redzama roka, kas norāda uz to, ka ir iespējams nospiest uz augstāk esošo saiti uz VUGD vadlīnijām.">
            <a:extLst>
              <a:ext uri="{FF2B5EF4-FFF2-40B4-BE49-F238E27FC236}">
                <a16:creationId xmlns:a16="http://schemas.microsoft.com/office/drawing/2014/main" id="{9C6EC58F-4DD3-45BE-A942-9395D9E355C3}"/>
              </a:ext>
            </a:extLst>
          </p:cNvPr>
          <p:cNvPicPr>
            <a:picLocks noChangeAspect="1"/>
          </p:cNvPicPr>
          <p:nvPr/>
        </p:nvPicPr>
        <p:blipFill>
          <a:blip r:embed="rId4"/>
          <a:stretch>
            <a:fillRect/>
          </a:stretch>
        </p:blipFill>
        <p:spPr>
          <a:xfrm>
            <a:off x="5378450" y="1793875"/>
            <a:ext cx="609600" cy="609600"/>
          </a:xfrm>
          <a:prstGeom prst="rect">
            <a:avLst/>
          </a:prstGeom>
        </p:spPr>
      </p:pic>
    </p:spTree>
    <p:extLst>
      <p:ext uri="{BB962C8B-B14F-4D97-AF65-F5344CB8AC3E}">
        <p14:creationId xmlns:p14="http://schemas.microsoft.com/office/powerpoint/2010/main" val="3160045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71B8-11B1-4692-804A-5DF68FFFFEAE}"/>
              </a:ext>
            </a:extLst>
          </p:cNvPr>
          <p:cNvSpPr>
            <a:spLocks noGrp="1"/>
          </p:cNvSpPr>
          <p:nvPr>
            <p:ph type="title"/>
          </p:nvPr>
        </p:nvSpPr>
        <p:spPr/>
        <p:txBody>
          <a:bodyPr>
            <a:normAutofit/>
          </a:bodyPr>
          <a:lstStyle/>
          <a:p>
            <a:pPr algn="ctr"/>
            <a:r>
              <a:rPr lang="lv-LV" sz="3200" b="1" dirty="0">
                <a:solidFill>
                  <a:srgbClr val="002060"/>
                </a:solidFill>
                <a:latin typeface="+mn-lt"/>
              </a:rPr>
              <a:t>MK 27.05.2025. noteikumu Nr.318 anotācija</a:t>
            </a:r>
          </a:p>
        </p:txBody>
      </p:sp>
      <p:sp>
        <p:nvSpPr>
          <p:cNvPr id="3" name="Content Placeholder 2">
            <a:extLst>
              <a:ext uri="{FF2B5EF4-FFF2-40B4-BE49-F238E27FC236}">
                <a16:creationId xmlns:a16="http://schemas.microsoft.com/office/drawing/2014/main" id="{1D2BF3E3-385F-4773-9142-917DB603B9F7}"/>
              </a:ext>
            </a:extLst>
          </p:cNvPr>
          <p:cNvSpPr>
            <a:spLocks noGrp="1"/>
          </p:cNvSpPr>
          <p:nvPr>
            <p:ph idx="1"/>
          </p:nvPr>
        </p:nvSpPr>
        <p:spPr>
          <a:xfrm>
            <a:off x="882650" y="1412875"/>
            <a:ext cx="9935051" cy="4487583"/>
          </a:xfrm>
          <a:solidFill>
            <a:schemeClr val="accent5">
              <a:lumMod val="20000"/>
              <a:lumOff val="80000"/>
            </a:schemeClr>
          </a:solidFill>
        </p:spPr>
        <p:txBody>
          <a:bodyPr>
            <a:normAutofit fontScale="92500" lnSpcReduction="20000"/>
          </a:bodyPr>
          <a:lstStyle/>
          <a:p>
            <a:pPr>
              <a:lnSpc>
                <a:spcPct val="124000"/>
              </a:lnSpc>
              <a:spcBef>
                <a:spcPts val="600"/>
              </a:spcBef>
            </a:pPr>
            <a:r>
              <a:rPr lang="lv-LV" sz="2600" dirty="0"/>
              <a:t>Projektos ir jāievēro nediskriminācijas un piekļūstamības princips (ANO Konvencija par personu ar invaliditāti tiesībām)</a:t>
            </a:r>
          </a:p>
          <a:p>
            <a:pPr>
              <a:lnSpc>
                <a:spcPct val="124000"/>
              </a:lnSpc>
              <a:spcBef>
                <a:spcPts val="600"/>
              </a:spcBef>
            </a:pPr>
            <a:r>
              <a:rPr lang="lv-LV" sz="2600" dirty="0"/>
              <a:t>Pielāgotajās un aprīkotajās patvertnēs tiks nodrošināti risinājumi piekļūstamības nodrošināšanai (patstāvīgi vai ar citu personu vai tehnisko palīglīdzekļu, piemēram, evakuācijas krēslu palīdzību) personām ar ierobežotām pārvietošanās spējām, tai skaitā:</a:t>
            </a:r>
          </a:p>
          <a:p>
            <a:pPr lvl="1">
              <a:lnSpc>
                <a:spcPct val="124000"/>
              </a:lnSpc>
              <a:spcBef>
                <a:spcPts val="600"/>
              </a:spcBef>
              <a:buFont typeface="Wingdings" panose="05000000000000000000" pitchFamily="2" charset="2"/>
              <a:buChar char="ü"/>
            </a:pPr>
            <a:r>
              <a:rPr lang="lv-LV" sz="2600" dirty="0"/>
              <a:t>	personām ratiņkrēslos </a:t>
            </a:r>
          </a:p>
          <a:p>
            <a:pPr lvl="1">
              <a:lnSpc>
                <a:spcPct val="124000"/>
              </a:lnSpc>
              <a:spcBef>
                <a:spcPts val="600"/>
              </a:spcBef>
              <a:buFont typeface="Wingdings" panose="05000000000000000000" pitchFamily="2" charset="2"/>
              <a:buChar char="ü"/>
            </a:pPr>
            <a:r>
              <a:rPr lang="lv-LV" sz="2600" dirty="0"/>
              <a:t>	personām ar bērnu ratiņiem </a:t>
            </a:r>
          </a:p>
          <a:p>
            <a:pPr lvl="1">
              <a:lnSpc>
                <a:spcPct val="124000"/>
              </a:lnSpc>
              <a:spcBef>
                <a:spcPts val="600"/>
              </a:spcBef>
              <a:buFont typeface="Wingdings" panose="05000000000000000000" pitchFamily="2" charset="2"/>
              <a:buChar char="ü"/>
            </a:pPr>
            <a:r>
              <a:rPr lang="lv-LV" sz="2600" dirty="0"/>
              <a:t>	cilvēkiem ar redzes, dzirdes, kustību vai garīga rakstura traucējumiem </a:t>
            </a:r>
          </a:p>
          <a:p>
            <a:pPr lvl="1">
              <a:lnSpc>
                <a:spcPct val="124000"/>
              </a:lnSpc>
              <a:spcBef>
                <a:spcPts val="600"/>
              </a:spcBef>
              <a:buFont typeface="Wingdings" panose="05000000000000000000" pitchFamily="2" charset="2"/>
              <a:buChar char="ü"/>
            </a:pPr>
            <a:r>
              <a:rPr lang="lv-LV" sz="2600" dirty="0"/>
              <a:t>	vecāka gadagājuma cilvēkiem</a:t>
            </a:r>
          </a:p>
          <a:p>
            <a:endParaRPr lang="lv-LV" dirty="0"/>
          </a:p>
        </p:txBody>
      </p:sp>
      <p:sp>
        <p:nvSpPr>
          <p:cNvPr id="4" name="Slide Number Placeholder 3">
            <a:extLst>
              <a:ext uri="{FF2B5EF4-FFF2-40B4-BE49-F238E27FC236}">
                <a16:creationId xmlns:a16="http://schemas.microsoft.com/office/drawing/2014/main" id="{276D557D-6FC9-4D39-9579-042A1BF8E55B}"/>
              </a:ext>
            </a:extLst>
          </p:cNvPr>
          <p:cNvSpPr>
            <a:spLocks noGrp="1"/>
          </p:cNvSpPr>
          <p:nvPr>
            <p:ph type="sldNum" sz="quarter" idx="12"/>
          </p:nvPr>
        </p:nvSpPr>
        <p:spPr/>
        <p:txBody>
          <a:bodyPr/>
          <a:lstStyle/>
          <a:p>
            <a:fld id="{20160BDD-CFBA-4672-AA56-88CFF53ED92E}" type="slidenum">
              <a:rPr lang="lv-LV" smtClean="0"/>
              <a:t>6</a:t>
            </a:fld>
            <a:endParaRPr lang="lv-LV"/>
          </a:p>
        </p:txBody>
      </p:sp>
    </p:spTree>
    <p:extLst>
      <p:ext uri="{BB962C8B-B14F-4D97-AF65-F5344CB8AC3E}">
        <p14:creationId xmlns:p14="http://schemas.microsoft.com/office/powerpoint/2010/main" val="600034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D17DC-4855-4E60-B50E-4CF88E14C46D}"/>
              </a:ext>
            </a:extLst>
          </p:cNvPr>
          <p:cNvSpPr>
            <a:spLocks noGrp="1"/>
          </p:cNvSpPr>
          <p:nvPr>
            <p:ph type="title"/>
          </p:nvPr>
        </p:nvSpPr>
        <p:spPr/>
        <p:txBody>
          <a:bodyPr>
            <a:normAutofit/>
          </a:bodyPr>
          <a:lstStyle/>
          <a:p>
            <a:r>
              <a:rPr lang="lv-LV" sz="2800" b="1" dirty="0">
                <a:solidFill>
                  <a:srgbClr val="002060"/>
                </a:solidFill>
                <a:latin typeface="Calibri" panose="020F0502020204030204" pitchFamily="34" charset="0"/>
                <a:ea typeface="Calibri" panose="020F0502020204030204" pitchFamily="34" charset="0"/>
                <a:cs typeface="Calibri" panose="020F0502020204030204" pitchFamily="34" charset="0"/>
              </a:rPr>
              <a:t>MK 27.05.2025. noteikumi Nr.318:</a:t>
            </a:r>
            <a:endParaRPr lang="lv-LV" sz="28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8E40EB9-A07B-4EBB-A431-1D486DF5FB7A}"/>
              </a:ext>
            </a:extLst>
          </p:cNvPr>
          <p:cNvSpPr>
            <a:spLocks noGrp="1"/>
          </p:cNvSpPr>
          <p:nvPr>
            <p:ph idx="1"/>
          </p:nvPr>
        </p:nvSpPr>
        <p:spPr>
          <a:solidFill>
            <a:schemeClr val="accent5">
              <a:lumMod val="20000"/>
              <a:lumOff val="80000"/>
            </a:schemeClr>
          </a:solidFill>
        </p:spPr>
        <p:txBody>
          <a:bodyPr>
            <a:normAutofit fontScale="92500" lnSpcReduction="20000"/>
          </a:bodyPr>
          <a:lstStyle/>
          <a:p>
            <a:pPr marL="0" indent="0">
              <a:lnSpc>
                <a:spcPct val="134000"/>
              </a:lnSpc>
              <a:spcBef>
                <a:spcPts val="600"/>
              </a:spcBef>
              <a:buNone/>
            </a:pPr>
            <a:r>
              <a:rPr lang="lv-LV" dirty="0">
                <a:solidFill>
                  <a:srgbClr val="FF0000"/>
                </a:solidFill>
              </a:rPr>
              <a:t>Funkcionālās prasības objektiem:</a:t>
            </a:r>
          </a:p>
          <a:p>
            <a:pPr>
              <a:lnSpc>
                <a:spcPct val="134000"/>
              </a:lnSpc>
              <a:spcBef>
                <a:spcPts val="600"/>
              </a:spcBef>
            </a:pPr>
            <a:r>
              <a:rPr lang="lv-LV" dirty="0"/>
              <a:t>14.2. prasības attiecībā uz </a:t>
            </a:r>
            <a:r>
              <a:rPr lang="lv-LV" dirty="0" err="1"/>
              <a:t>piekļūstamību</a:t>
            </a:r>
            <a:r>
              <a:rPr lang="lv-LV" dirty="0"/>
              <a:t> telpām vai telpu grupām:</a:t>
            </a:r>
          </a:p>
          <a:p>
            <a:pPr>
              <a:lnSpc>
                <a:spcPct val="134000"/>
              </a:lnSpc>
              <a:spcBef>
                <a:spcPts val="600"/>
              </a:spcBef>
            </a:pPr>
            <a:r>
              <a:rPr lang="lv-LV" dirty="0"/>
              <a:t>14.2.1. personām ar ierobežotām pārvietošanās spējām </a:t>
            </a:r>
            <a:r>
              <a:rPr lang="lv-LV" b="1" dirty="0"/>
              <a:t>ir nodrošināta iespēja iekļūt telpās </a:t>
            </a:r>
            <a:r>
              <a:rPr lang="lv-LV" dirty="0"/>
              <a:t>patstāvīgi vai ar palīdzību;</a:t>
            </a:r>
          </a:p>
          <a:p>
            <a:pPr>
              <a:lnSpc>
                <a:spcPct val="134000"/>
              </a:lnSpc>
              <a:spcBef>
                <a:spcPts val="600"/>
              </a:spcBef>
            </a:pPr>
            <a:r>
              <a:rPr lang="lv-LV" dirty="0"/>
              <a:t>14.9. </a:t>
            </a:r>
            <a:r>
              <a:rPr lang="lv-LV" b="1" dirty="0"/>
              <a:t>informācijas piekļūstamības prasības</a:t>
            </a:r>
            <a:r>
              <a:rPr lang="lv-LV" dirty="0"/>
              <a:t> – ēka ir aprīkota ar vizuālu zīmi, kas vēsta, ka ēkā atrodas patvertne, tai skaitā, ja iespējams, pievienota norāžu plāksne vai zīme Braila rakstā un starptautiskā invaliditātes zīme;</a:t>
            </a:r>
          </a:p>
          <a:p>
            <a:pPr marL="0" indent="0">
              <a:buNone/>
            </a:pPr>
            <a:endParaRPr lang="lv-LV" sz="2800" b="1" dirty="0">
              <a:cs typeface="Arial" panose="020B0604020202020204" pitchFamily="34" charset="0"/>
            </a:endParaRPr>
          </a:p>
          <a:p>
            <a:pPr marL="0" indent="0">
              <a:buNone/>
            </a:pPr>
            <a:r>
              <a:rPr lang="lv-LV" sz="2800" b="1" dirty="0">
                <a:cs typeface="Arial" panose="020B0604020202020204" pitchFamily="34" charset="0"/>
              </a:rPr>
              <a:t>Labās prakses piemēri: </a:t>
            </a:r>
            <a:r>
              <a:rPr lang="lv-LV" sz="2800" b="1" dirty="0">
                <a:solidFill>
                  <a:srgbClr val="002060"/>
                </a:solidFill>
                <a:cs typeface="Arial" panose="020B0604020202020204" pitchFamily="34" charset="0"/>
                <a:hlinkClick r:id="rId3"/>
              </a:rPr>
              <a:t>piekļūstama vide</a:t>
            </a:r>
            <a:endParaRPr lang="lv-LV" dirty="0"/>
          </a:p>
          <a:p>
            <a:endParaRPr lang="lv-LV" dirty="0"/>
          </a:p>
        </p:txBody>
      </p:sp>
      <p:sp>
        <p:nvSpPr>
          <p:cNvPr id="4" name="Slide Number Placeholder 3">
            <a:extLst>
              <a:ext uri="{FF2B5EF4-FFF2-40B4-BE49-F238E27FC236}">
                <a16:creationId xmlns:a16="http://schemas.microsoft.com/office/drawing/2014/main" id="{13E5483D-2258-41AB-82D3-B8C1AFA228DE}"/>
              </a:ext>
            </a:extLst>
          </p:cNvPr>
          <p:cNvSpPr>
            <a:spLocks noGrp="1"/>
          </p:cNvSpPr>
          <p:nvPr>
            <p:ph type="sldNum" sz="quarter" idx="12"/>
          </p:nvPr>
        </p:nvSpPr>
        <p:spPr/>
        <p:txBody>
          <a:bodyPr/>
          <a:lstStyle/>
          <a:p>
            <a:fld id="{20160BDD-CFBA-4672-AA56-88CFF53ED92E}" type="slidenum">
              <a:rPr lang="lv-LV" smtClean="0"/>
              <a:t>7</a:t>
            </a:fld>
            <a:endParaRPr lang="lv-LV"/>
          </a:p>
        </p:txBody>
      </p:sp>
      <p:pic>
        <p:nvPicPr>
          <p:cNvPr id="5" name="Picture 4" descr="Attēlā (ikonā) ir redzama roka, kas norāda uz to, ka ir iespējams nospiest uz augstāk esošo saiti uz Labklājības ministrijas Labās prakses piemēriem.">
            <a:extLst>
              <a:ext uri="{FF2B5EF4-FFF2-40B4-BE49-F238E27FC236}">
                <a16:creationId xmlns:a16="http://schemas.microsoft.com/office/drawing/2014/main" id="{5EAD8DF8-8520-499F-B9CE-5223DF6E7AC5}"/>
              </a:ext>
            </a:extLst>
          </p:cNvPr>
          <p:cNvPicPr>
            <a:picLocks noChangeAspect="1"/>
          </p:cNvPicPr>
          <p:nvPr/>
        </p:nvPicPr>
        <p:blipFill>
          <a:blip r:embed="rId4"/>
          <a:stretch>
            <a:fillRect/>
          </a:stretch>
        </p:blipFill>
        <p:spPr>
          <a:xfrm>
            <a:off x="5073650" y="5704306"/>
            <a:ext cx="609600" cy="609600"/>
          </a:xfrm>
          <a:prstGeom prst="rect">
            <a:avLst/>
          </a:prstGeom>
        </p:spPr>
      </p:pic>
    </p:spTree>
    <p:extLst>
      <p:ext uri="{BB962C8B-B14F-4D97-AF65-F5344CB8AC3E}">
        <p14:creationId xmlns:p14="http://schemas.microsoft.com/office/powerpoint/2010/main" val="844294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ttēls 7" descr="attēls ar piekļūstamu patvertni, redzami pandusi, margas, bezšķēršļu piekļuve. ">
            <a:extLst>
              <a:ext uri="{FF2B5EF4-FFF2-40B4-BE49-F238E27FC236}">
                <a16:creationId xmlns:a16="http://schemas.microsoft.com/office/drawing/2014/main" id="{A2883E12-3BAD-40DC-B2A0-5EFAABBDACFA}"/>
              </a:ext>
            </a:extLst>
          </p:cNvPr>
          <p:cNvPicPr>
            <a:picLocks noChangeAspect="1"/>
          </p:cNvPicPr>
          <p:nvPr/>
        </p:nvPicPr>
        <p:blipFill>
          <a:blip r:embed="rId2"/>
          <a:stretch>
            <a:fillRect/>
          </a:stretch>
        </p:blipFill>
        <p:spPr>
          <a:xfrm>
            <a:off x="490921" y="955675"/>
            <a:ext cx="5915859" cy="2560471"/>
          </a:xfrm>
          <a:prstGeom prst="rect">
            <a:avLst/>
          </a:prstGeom>
        </p:spPr>
      </p:pic>
      <p:sp>
        <p:nvSpPr>
          <p:cNvPr id="2" name="Virsraksts 1">
            <a:extLst>
              <a:ext uri="{FF2B5EF4-FFF2-40B4-BE49-F238E27FC236}">
                <a16:creationId xmlns:a16="http://schemas.microsoft.com/office/drawing/2014/main" id="{49BE95CC-7339-474D-A98F-3A34854A16F9}"/>
              </a:ext>
            </a:extLst>
          </p:cNvPr>
          <p:cNvSpPr>
            <a:spLocks noGrp="1"/>
          </p:cNvSpPr>
          <p:nvPr>
            <p:ph type="title"/>
          </p:nvPr>
        </p:nvSpPr>
        <p:spPr>
          <a:xfrm>
            <a:off x="501650" y="460375"/>
            <a:ext cx="5168979" cy="381000"/>
          </a:xfrm>
        </p:spPr>
        <p:txBody>
          <a:bodyPr>
            <a:noAutofit/>
          </a:bodyPr>
          <a:lstStyle/>
          <a:p>
            <a:r>
              <a:rPr lang="lv-LV" sz="2800" b="1" dirty="0">
                <a:solidFill>
                  <a:srgbClr val="0070C0"/>
                </a:solidFill>
                <a:latin typeface="Calibri" panose="020F0502020204030204" pitchFamily="34" charset="0"/>
                <a:ea typeface="Calibri" panose="020F0502020204030204" pitchFamily="34" charset="0"/>
                <a:cs typeface="Calibri" panose="020F0502020204030204" pitchFamily="34" charset="0"/>
              </a:rPr>
              <a:t>Iekļūšana patvertnē  </a:t>
            </a:r>
            <a:r>
              <a:rPr lang="lv-LV" sz="2800" b="1" dirty="0">
                <a:solidFill>
                  <a:srgbClr val="C00000"/>
                </a:solidFill>
                <a:latin typeface="Calibri" panose="020F0502020204030204" pitchFamily="34" charset="0"/>
                <a:ea typeface="Calibri" panose="020F0502020204030204" pitchFamily="34" charset="0"/>
                <a:cs typeface="Calibri" panose="020F0502020204030204" pitchFamily="34" charset="0"/>
              </a:rPr>
              <a:t>(I) Patstāvīgi</a:t>
            </a:r>
          </a:p>
        </p:txBody>
      </p:sp>
      <p:sp>
        <p:nvSpPr>
          <p:cNvPr id="3" name="Satura vietturis 2">
            <a:extLst>
              <a:ext uri="{FF2B5EF4-FFF2-40B4-BE49-F238E27FC236}">
                <a16:creationId xmlns:a16="http://schemas.microsoft.com/office/drawing/2014/main" id="{E7F978B8-FCF4-42F8-B971-E59A17001A3D}"/>
              </a:ext>
            </a:extLst>
          </p:cNvPr>
          <p:cNvSpPr>
            <a:spLocks noGrp="1"/>
          </p:cNvSpPr>
          <p:nvPr>
            <p:ph idx="1"/>
          </p:nvPr>
        </p:nvSpPr>
        <p:spPr>
          <a:xfrm>
            <a:off x="5028945" y="498475"/>
            <a:ext cx="5831443" cy="4607381"/>
          </a:xfrm>
        </p:spPr>
        <p:txBody>
          <a:bodyPr/>
          <a:lstStyle/>
          <a:p>
            <a:pPr marL="0" indent="0">
              <a:buNone/>
            </a:pPr>
            <a:r>
              <a:rPr lang="lv-LV" b="1" dirty="0"/>
              <a:t>	</a:t>
            </a:r>
          </a:p>
        </p:txBody>
      </p:sp>
      <p:sp>
        <p:nvSpPr>
          <p:cNvPr id="4" name="Teksta vietturis 3">
            <a:extLst>
              <a:ext uri="{FF2B5EF4-FFF2-40B4-BE49-F238E27FC236}">
                <a16:creationId xmlns:a16="http://schemas.microsoft.com/office/drawing/2014/main" id="{93430EBB-0E4E-4541-A5E4-AC1DE4FDC9B5}"/>
              </a:ext>
            </a:extLst>
          </p:cNvPr>
          <p:cNvSpPr>
            <a:spLocks noGrp="1"/>
          </p:cNvSpPr>
          <p:nvPr>
            <p:ph type="body" sz="half" idx="2"/>
          </p:nvPr>
        </p:nvSpPr>
        <p:spPr>
          <a:xfrm>
            <a:off x="898568" y="1315663"/>
            <a:ext cx="5675803" cy="4791626"/>
          </a:xfrm>
        </p:spPr>
        <p:txBody>
          <a:bodyPr>
            <a:normAutofit fontScale="92500" lnSpcReduction="10000"/>
          </a:bodyPr>
          <a:lstStyle/>
          <a:p>
            <a:pPr marL="571500" indent="-571500">
              <a:buAutoNum type="romanUcParenBoth"/>
            </a:pPr>
            <a:endParaRPr lang="lv-LV" sz="3200" b="1" dirty="0"/>
          </a:p>
          <a:p>
            <a:pPr marL="571500" indent="-571500">
              <a:buAutoNum type="romanUcParenBoth"/>
            </a:pPr>
            <a:endParaRPr lang="lv-LV" sz="3200" b="1" dirty="0"/>
          </a:p>
          <a:p>
            <a:pPr marL="571500" indent="-571500">
              <a:buAutoNum type="romanUcParenBoth"/>
            </a:pPr>
            <a:endParaRPr lang="lv-LV" sz="3200" b="1" dirty="0"/>
          </a:p>
          <a:p>
            <a:pPr marL="571500" indent="-571500">
              <a:buAutoNum type="romanUcParenBoth"/>
            </a:pPr>
            <a:endParaRPr lang="lv-LV" sz="3200" b="1" dirty="0"/>
          </a:p>
          <a:p>
            <a:endParaRPr lang="lv-LV" sz="3200" b="1" dirty="0"/>
          </a:p>
          <a:p>
            <a:pPr marL="457200" indent="-457200">
              <a:buFont typeface="Wingdings" panose="05000000000000000000" pitchFamily="2" charset="2"/>
              <a:buChar char="§"/>
            </a:pPr>
            <a:r>
              <a:rPr lang="lv-LV" sz="2400" dirty="0" err="1"/>
              <a:t>Pandusi</a:t>
            </a:r>
            <a:r>
              <a:rPr lang="lv-LV" sz="2400" dirty="0"/>
              <a:t>, </a:t>
            </a:r>
            <a:r>
              <a:rPr lang="lv-LV" sz="2400" dirty="0" err="1"/>
              <a:t>uzbrauktuves</a:t>
            </a:r>
            <a:endParaRPr lang="lv-LV" sz="2400" dirty="0"/>
          </a:p>
          <a:p>
            <a:pPr marL="457200" indent="-457200">
              <a:buFont typeface="Wingdings" panose="05000000000000000000" pitchFamily="2" charset="2"/>
              <a:buChar char="§"/>
            </a:pPr>
            <a:r>
              <a:rPr lang="lv-LV" sz="2400" dirty="0"/>
              <a:t>Ieeja bez sliekšņiem, margas</a:t>
            </a:r>
          </a:p>
          <a:p>
            <a:pPr marL="457200" indent="-457200">
              <a:buFont typeface="Wingdings" panose="05000000000000000000" pitchFamily="2" charset="2"/>
              <a:buChar char="§"/>
            </a:pPr>
            <a:r>
              <a:rPr lang="lv-LV" sz="2400" dirty="0"/>
              <a:t>Pacēlāji, lifti (ja tehniski ir iespējams)</a:t>
            </a:r>
          </a:p>
          <a:p>
            <a:pPr marL="457200" indent="-457200">
              <a:buFont typeface="Wingdings" panose="05000000000000000000" pitchFamily="2" charset="2"/>
              <a:buChar char="§"/>
            </a:pPr>
            <a:r>
              <a:rPr lang="lv-LV" sz="2400" dirty="0"/>
              <a:t>Visas durvis ir vismaz 90 cm platas</a:t>
            </a:r>
          </a:p>
          <a:p>
            <a:pPr marL="457200" indent="-457200">
              <a:buFont typeface="Wingdings" panose="05000000000000000000" pitchFamily="2" charset="2"/>
              <a:buChar char="§"/>
            </a:pPr>
            <a:r>
              <a:rPr lang="lv-LV" sz="2400" dirty="0"/>
              <a:t>Kontrasts vai </a:t>
            </a:r>
            <a:r>
              <a:rPr lang="lv-LV" sz="2400" dirty="0" err="1"/>
              <a:t>vadulas</a:t>
            </a:r>
            <a:r>
              <a:rPr lang="lv-LV" sz="2400" dirty="0"/>
              <a:t> uz grīdas</a:t>
            </a:r>
          </a:p>
          <a:p>
            <a:pPr marL="457200" indent="-457200">
              <a:buFont typeface="Wingdings" panose="05000000000000000000" pitchFamily="2" charset="2"/>
              <a:buChar char="§"/>
            </a:pPr>
            <a:r>
              <a:rPr lang="lv-LV" sz="2400" dirty="0"/>
              <a:t>Viegli vai automātiski atveramas durvis</a:t>
            </a:r>
          </a:p>
          <a:p>
            <a:pPr marL="457200" indent="-457200">
              <a:buFont typeface="Wingdings" panose="05000000000000000000" pitchFamily="2" charset="2"/>
              <a:buChar char="§"/>
            </a:pPr>
            <a:endParaRPr lang="lv-LV" sz="2400" dirty="0"/>
          </a:p>
        </p:txBody>
      </p:sp>
      <p:sp>
        <p:nvSpPr>
          <p:cNvPr id="5" name="Slaida numura vietturis 4">
            <a:extLst>
              <a:ext uri="{FF2B5EF4-FFF2-40B4-BE49-F238E27FC236}">
                <a16:creationId xmlns:a16="http://schemas.microsoft.com/office/drawing/2014/main" id="{4C9618A3-DC42-4D19-A9BF-BB89069DE397}"/>
              </a:ext>
            </a:extLst>
          </p:cNvPr>
          <p:cNvSpPr>
            <a:spLocks noGrp="1"/>
          </p:cNvSpPr>
          <p:nvPr>
            <p:ph type="sldNum" sz="quarter" idx="12"/>
          </p:nvPr>
        </p:nvSpPr>
        <p:spPr/>
        <p:txBody>
          <a:bodyPr/>
          <a:lstStyle/>
          <a:p>
            <a:fld id="{20160BDD-CFBA-4672-AA56-88CFF53ED92E}" type="slidenum">
              <a:rPr lang="lv-LV" smtClean="0"/>
              <a:t>8</a:t>
            </a:fld>
            <a:endParaRPr lang="lv-LV" dirty="0"/>
          </a:p>
        </p:txBody>
      </p:sp>
      <p:pic>
        <p:nvPicPr>
          <p:cNvPr id="16" name="Attēls 15" descr="redzama patvertne, kurā uz grīdas ir koši dzeltena taktila virsma durvju priekšā">
            <a:extLst>
              <a:ext uri="{FF2B5EF4-FFF2-40B4-BE49-F238E27FC236}">
                <a16:creationId xmlns:a16="http://schemas.microsoft.com/office/drawing/2014/main" id="{D1EDB13E-80F6-45E9-9821-039A8452A3E9}"/>
              </a:ext>
            </a:extLst>
          </p:cNvPr>
          <p:cNvPicPr>
            <a:picLocks noChangeAspect="1"/>
          </p:cNvPicPr>
          <p:nvPr/>
        </p:nvPicPr>
        <p:blipFill>
          <a:blip r:embed="rId3"/>
          <a:stretch>
            <a:fillRect/>
          </a:stretch>
        </p:blipFill>
        <p:spPr>
          <a:xfrm>
            <a:off x="6408370" y="2403474"/>
            <a:ext cx="5110530" cy="3165477"/>
          </a:xfrm>
          <a:prstGeom prst="rect">
            <a:avLst/>
          </a:prstGeom>
        </p:spPr>
      </p:pic>
    </p:spTree>
    <p:extLst>
      <p:ext uri="{BB962C8B-B14F-4D97-AF65-F5344CB8AC3E}">
        <p14:creationId xmlns:p14="http://schemas.microsoft.com/office/powerpoint/2010/main" val="1734271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ttēls 7" descr="evakuācijas palags">
            <a:extLst>
              <a:ext uri="{FF2B5EF4-FFF2-40B4-BE49-F238E27FC236}">
                <a16:creationId xmlns:a16="http://schemas.microsoft.com/office/drawing/2014/main" id="{83D2B009-4C0F-499D-9E24-ED39C0FC8096}"/>
              </a:ext>
            </a:extLst>
          </p:cNvPr>
          <p:cNvPicPr>
            <a:picLocks noChangeAspect="1"/>
          </p:cNvPicPr>
          <p:nvPr/>
        </p:nvPicPr>
        <p:blipFill>
          <a:blip r:embed="rId3"/>
          <a:stretch>
            <a:fillRect/>
          </a:stretch>
        </p:blipFill>
        <p:spPr>
          <a:xfrm>
            <a:off x="2902699" y="1497683"/>
            <a:ext cx="3762375" cy="2514600"/>
          </a:xfrm>
          <a:prstGeom prst="rect">
            <a:avLst/>
          </a:prstGeom>
        </p:spPr>
      </p:pic>
      <p:pic>
        <p:nvPicPr>
          <p:cNvPr id="7" name="Attēls 6" descr="evakuācijas krēsls">
            <a:extLst>
              <a:ext uri="{FF2B5EF4-FFF2-40B4-BE49-F238E27FC236}">
                <a16:creationId xmlns:a16="http://schemas.microsoft.com/office/drawing/2014/main" id="{AF59FA38-DC54-49D7-A481-DA3F50403DD0}"/>
              </a:ext>
            </a:extLst>
          </p:cNvPr>
          <p:cNvPicPr>
            <a:picLocks noChangeAspect="1"/>
          </p:cNvPicPr>
          <p:nvPr/>
        </p:nvPicPr>
        <p:blipFill>
          <a:blip r:embed="rId4"/>
          <a:stretch>
            <a:fillRect/>
          </a:stretch>
        </p:blipFill>
        <p:spPr>
          <a:xfrm>
            <a:off x="300298" y="1646417"/>
            <a:ext cx="2462997" cy="4188315"/>
          </a:xfrm>
          <a:prstGeom prst="rect">
            <a:avLst/>
          </a:prstGeom>
        </p:spPr>
      </p:pic>
      <p:sp>
        <p:nvSpPr>
          <p:cNvPr id="2" name="Virsraksts 1">
            <a:extLst>
              <a:ext uri="{FF2B5EF4-FFF2-40B4-BE49-F238E27FC236}">
                <a16:creationId xmlns:a16="http://schemas.microsoft.com/office/drawing/2014/main" id="{672C2050-8B56-41E0-8AE9-43C32C97747A}"/>
              </a:ext>
            </a:extLst>
          </p:cNvPr>
          <p:cNvSpPr>
            <a:spLocks noGrp="1"/>
          </p:cNvSpPr>
          <p:nvPr>
            <p:ph type="title"/>
          </p:nvPr>
        </p:nvSpPr>
        <p:spPr>
          <a:xfrm>
            <a:off x="774857" y="422275"/>
            <a:ext cx="4210416" cy="653192"/>
          </a:xfrm>
        </p:spPr>
        <p:txBody>
          <a:bodyPr/>
          <a:lstStyle/>
          <a:p>
            <a:r>
              <a:rPr kumimoji="0" lang="lv-LV"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Iekļūšana patvertnē </a:t>
            </a:r>
            <a:endParaRPr lang="lv-LV" dirty="0">
              <a:latin typeface="Calibri" panose="020F0502020204030204" pitchFamily="34" charset="0"/>
              <a:ea typeface="Calibri" panose="020F0502020204030204" pitchFamily="34" charset="0"/>
              <a:cs typeface="Calibri" panose="020F0502020204030204" pitchFamily="34" charset="0"/>
            </a:endParaRPr>
          </a:p>
        </p:txBody>
      </p:sp>
      <p:sp>
        <p:nvSpPr>
          <p:cNvPr id="3" name="Satura vietturis 2">
            <a:extLst>
              <a:ext uri="{FF2B5EF4-FFF2-40B4-BE49-F238E27FC236}">
                <a16:creationId xmlns:a16="http://schemas.microsoft.com/office/drawing/2014/main" id="{889A6ADC-2ACD-499B-9FBF-325A238A52B8}"/>
              </a:ext>
            </a:extLst>
          </p:cNvPr>
          <p:cNvSpPr>
            <a:spLocks noGrp="1"/>
          </p:cNvSpPr>
          <p:nvPr>
            <p:ph idx="1"/>
          </p:nvPr>
        </p:nvSpPr>
        <p:spPr>
          <a:xfrm>
            <a:off x="5656611" y="422275"/>
            <a:ext cx="5831443" cy="437315"/>
          </a:xfrm>
        </p:spPr>
        <p:txBody>
          <a:bodyPr>
            <a:normAutofit fontScale="92500" lnSpcReduction="20000"/>
          </a:bodyPr>
          <a:lstStyle/>
          <a:p>
            <a:pPr marL="0" indent="0">
              <a:buNone/>
            </a:pPr>
            <a:r>
              <a:rPr kumimoji="0" lang="lv-LV" sz="3023" b="1" i="0" u="none" strike="noStrike" kern="1200" cap="none" spc="0" normalizeH="0" baseline="0" noProof="0" dirty="0">
                <a:ln>
                  <a:noFill/>
                </a:ln>
                <a:solidFill>
                  <a:srgbClr val="C00000"/>
                </a:solidFill>
                <a:effectLst/>
                <a:uLnTx/>
                <a:uFillTx/>
                <a:latin typeface="Calibri" panose="020F0502020204030204"/>
                <a:ea typeface="+mn-ea"/>
                <a:cs typeface="+mn-cs"/>
              </a:rPr>
              <a:t>(II) Ar līdzcilvēku palīdzību</a:t>
            </a:r>
            <a:endParaRPr lang="lv-LV" dirty="0">
              <a:solidFill>
                <a:srgbClr val="C00000"/>
              </a:solidFill>
            </a:endParaRPr>
          </a:p>
        </p:txBody>
      </p:sp>
      <p:sp>
        <p:nvSpPr>
          <p:cNvPr id="4" name="Teksta vietturis 3">
            <a:extLst>
              <a:ext uri="{FF2B5EF4-FFF2-40B4-BE49-F238E27FC236}">
                <a16:creationId xmlns:a16="http://schemas.microsoft.com/office/drawing/2014/main" id="{2A712993-4C58-4A94-B946-7785A370946E}"/>
              </a:ext>
            </a:extLst>
          </p:cNvPr>
          <p:cNvSpPr>
            <a:spLocks noGrp="1"/>
          </p:cNvSpPr>
          <p:nvPr>
            <p:ph type="body" sz="half" idx="2"/>
          </p:nvPr>
        </p:nvSpPr>
        <p:spPr>
          <a:xfrm>
            <a:off x="3034383" y="4434500"/>
            <a:ext cx="3630691" cy="1400232"/>
          </a:xfrm>
        </p:spPr>
        <p:txBody>
          <a:bodyPr>
            <a:noAutofit/>
          </a:bodyPr>
          <a:lstStyle/>
          <a:p>
            <a:pPr marL="342900" indent="-342900">
              <a:buFont typeface="Wingdings" panose="05000000000000000000" pitchFamily="2" charset="2"/>
              <a:buChar char="§"/>
            </a:pPr>
            <a:r>
              <a:rPr lang="lv-LV" sz="2400" dirty="0"/>
              <a:t>Evakuācijas krēsls</a:t>
            </a:r>
          </a:p>
          <a:p>
            <a:pPr marL="342900" indent="-342900">
              <a:buFont typeface="Wingdings" panose="05000000000000000000" pitchFamily="2" charset="2"/>
              <a:buChar char="§"/>
            </a:pPr>
            <a:r>
              <a:rPr lang="lv-LV" sz="2400" dirty="0"/>
              <a:t>Evakuācijas palags</a:t>
            </a:r>
          </a:p>
          <a:p>
            <a:pPr marL="342900" indent="-342900">
              <a:buFont typeface="Wingdings" panose="05000000000000000000" pitchFamily="2" charset="2"/>
              <a:buChar char="§"/>
            </a:pPr>
            <a:r>
              <a:rPr lang="lv-LV" sz="2400" dirty="0"/>
              <a:t>Kāpurķēžu pacēlājs (ja tehniski ir iespējams)</a:t>
            </a:r>
          </a:p>
        </p:txBody>
      </p:sp>
      <p:sp>
        <p:nvSpPr>
          <p:cNvPr id="5" name="Slaida numura vietturis 4">
            <a:extLst>
              <a:ext uri="{FF2B5EF4-FFF2-40B4-BE49-F238E27FC236}">
                <a16:creationId xmlns:a16="http://schemas.microsoft.com/office/drawing/2014/main" id="{EB751469-CC43-4653-B506-D7725AB1D2EF}"/>
              </a:ext>
            </a:extLst>
          </p:cNvPr>
          <p:cNvSpPr>
            <a:spLocks noGrp="1"/>
          </p:cNvSpPr>
          <p:nvPr>
            <p:ph type="sldNum" sz="quarter" idx="12"/>
          </p:nvPr>
        </p:nvSpPr>
        <p:spPr/>
        <p:txBody>
          <a:bodyPr/>
          <a:lstStyle/>
          <a:p>
            <a:fld id="{20160BDD-CFBA-4672-AA56-88CFF53ED92E}" type="slidenum">
              <a:rPr lang="lv-LV" smtClean="0"/>
              <a:t>9</a:t>
            </a:fld>
            <a:endParaRPr lang="lv-LV"/>
          </a:p>
        </p:txBody>
      </p:sp>
      <p:pic>
        <p:nvPicPr>
          <p:cNvPr id="6" name="Attēls 5" descr="cilvēks atrodas evakuācijas palagā un divi cilvēki viņu nes pa trepēm lejā">
            <a:extLst>
              <a:ext uri="{FF2B5EF4-FFF2-40B4-BE49-F238E27FC236}">
                <a16:creationId xmlns:a16="http://schemas.microsoft.com/office/drawing/2014/main" id="{06348E1B-B0AC-4FC6-9D85-AA005DE6A524}"/>
              </a:ext>
            </a:extLst>
          </p:cNvPr>
          <p:cNvPicPr>
            <a:picLocks noChangeAspect="1"/>
          </p:cNvPicPr>
          <p:nvPr/>
        </p:nvPicPr>
        <p:blipFill>
          <a:blip r:embed="rId5"/>
          <a:stretch>
            <a:fillRect/>
          </a:stretch>
        </p:blipFill>
        <p:spPr>
          <a:xfrm>
            <a:off x="7207250" y="1064821"/>
            <a:ext cx="3383573" cy="4944285"/>
          </a:xfrm>
          <a:prstGeom prst="rect">
            <a:avLst/>
          </a:prstGeom>
        </p:spPr>
      </p:pic>
    </p:spTree>
    <p:extLst>
      <p:ext uri="{BB962C8B-B14F-4D97-AF65-F5344CB8AC3E}">
        <p14:creationId xmlns:p14="http://schemas.microsoft.com/office/powerpoint/2010/main" val="259612465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Theme">
  <a:themeElements>
    <a:clrScheme name="AI - Brain">
      <a:dk1>
        <a:srgbClr val="747993"/>
      </a:dk1>
      <a:lt1>
        <a:srgbClr val="FFFFFF"/>
      </a:lt1>
      <a:dk2>
        <a:srgbClr val="111340"/>
      </a:dk2>
      <a:lt2>
        <a:srgbClr val="FFFFFF"/>
      </a:lt2>
      <a:accent1>
        <a:srgbClr val="FDC300"/>
      </a:accent1>
      <a:accent2>
        <a:srgbClr val="8BC904"/>
      </a:accent2>
      <a:accent3>
        <a:srgbClr val="00B29C"/>
      </a:accent3>
      <a:accent4>
        <a:srgbClr val="0180B0"/>
      </a:accent4>
      <a:accent5>
        <a:srgbClr val="4D54A6"/>
      </a:accent5>
      <a:accent6>
        <a:srgbClr val="783AB1"/>
      </a:accent6>
      <a:hlink>
        <a:srgbClr val="335FFE"/>
      </a:hlink>
      <a:folHlink>
        <a:srgbClr val="CA64D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14843</TotalTime>
  <Words>2070</Words>
  <Application>Microsoft Office PowerPoint</Application>
  <PresentationFormat>Custom</PresentationFormat>
  <Paragraphs>225</Paragraphs>
  <Slides>25</Slides>
  <Notes>21</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25</vt:i4>
      </vt:variant>
    </vt:vector>
  </HeadingPairs>
  <TitlesOfParts>
    <vt:vector size="47" baseType="lpstr">
      <vt:lpstr>MS PGothic</vt:lpstr>
      <vt:lpstr>Arial</vt:lpstr>
      <vt:lpstr>Arimo</vt:lpstr>
      <vt:lpstr>Calibri</vt:lpstr>
      <vt:lpstr>Calibri Light</vt:lpstr>
      <vt:lpstr>Heebo</vt:lpstr>
      <vt:lpstr>Inria Serif</vt:lpstr>
      <vt:lpstr>Inria Serif Light</vt:lpstr>
      <vt:lpstr>Montserrat</vt:lpstr>
      <vt:lpstr>Open Sans Light</vt:lpstr>
      <vt:lpstr>Playfair Display Regular</vt:lpstr>
      <vt:lpstr>Poppins</vt:lpstr>
      <vt:lpstr>Source Sans 3</vt:lpstr>
      <vt:lpstr>Times New Roman</vt:lpstr>
      <vt:lpstr>Verdana</vt:lpstr>
      <vt:lpstr>Wingdings</vt:lpstr>
      <vt:lpstr>1_Office Theme</vt:lpstr>
      <vt:lpstr>2_Office Theme</vt:lpstr>
      <vt:lpstr>2_Paulina template</vt:lpstr>
      <vt:lpstr>1_Paulina template</vt:lpstr>
      <vt:lpstr>3_Paulina template</vt:lpstr>
      <vt:lpstr>Default Theme</vt:lpstr>
      <vt:lpstr>Horizontālais princips  «Vienlīdzība, iekļaušana, nediskriminācija  un pamattiesību ievērošana»  5.1.1.9. pasākums "Objektu (patvertņu) pielāgošana un aprīkošana civilās aizsardzības mērķiem" </vt:lpstr>
      <vt:lpstr>Eiropas Parlamenta un Padomes 2021. gada 24. jūnija regula (ES) 2021/1060. 9. pants. Horizontālie principi</vt:lpstr>
      <vt:lpstr>Patvertnes lietotāji</vt:lpstr>
      <vt:lpstr>1. Daļa.Patvertņu piekļūstamība</vt:lpstr>
      <vt:lpstr>VUGD Vadlīnijas – patvertņu piekļūstamības aspekts</vt:lpstr>
      <vt:lpstr>MK 27.05.2025. noteikumu Nr.318 anotācija</vt:lpstr>
      <vt:lpstr>MK 27.05.2025. noteikumi Nr.318:</vt:lpstr>
      <vt:lpstr>Iekļūšana patvertnē  (I) Patstāvīgi</vt:lpstr>
      <vt:lpstr>Iekļūšana patvertnē </vt:lpstr>
      <vt:lpstr>Informācijas piekļūstamības prasības</vt:lpstr>
      <vt:lpstr>Telpu piekļūstamības nodrošināšana </vt:lpstr>
      <vt:lpstr>Sanitārtehniskais  aprīkojums</vt:lpstr>
      <vt:lpstr>Kārtība, kādā tiek nodrošināta piekļūstamība patvertnei (I)</vt:lpstr>
      <vt:lpstr>Kārtība, kādā tiek nodrošināta piekļūstamība patvertnei (II)</vt:lpstr>
      <vt:lpstr>MK 27.05.2025. noteikumu Nr.318 42.3.2. apakšpunkts, anotācijas 8.1.9., 8.1.10., 8.2. sadaļas  </vt:lpstr>
      <vt:lpstr>Vispārīgās HP darbības (I)</vt:lpstr>
      <vt:lpstr>Vispārīgās HP darbības (II)</vt:lpstr>
      <vt:lpstr>Informācijas piekļūstamība   </vt:lpstr>
      <vt:lpstr>Informācija tīmeklī. Fonta izmērs un kontrasti </vt:lpstr>
      <vt:lpstr>Ziņa vieglajā valodā</vt:lpstr>
      <vt:lpstr>Sociāli atbildīgs publiskais iepirkums </vt:lpstr>
      <vt:lpstr>Obligātais HP rādītājs* un atbilstošā HP specifiskā darbība</vt:lpstr>
      <vt:lpstr>Citas specifiskās HP darbības</vt:lpstr>
      <vt:lpstr>Citas prasības projekta iesniegumam</vt:lpstr>
      <vt:lpstr>Paldies par uzmanību!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Prezentacija_LM_2023-sagatave</dc:title>
  <dc:creator>Inese Vilcāne</dc:creator>
  <cp:lastModifiedBy>Jeļena Černiševa</cp:lastModifiedBy>
  <cp:revision>470</cp:revision>
  <cp:lastPrinted>2025-04-04T08:26:05Z</cp:lastPrinted>
  <dcterms:created xsi:type="dcterms:W3CDTF">2023-10-12T12:39:01Z</dcterms:created>
  <dcterms:modified xsi:type="dcterms:W3CDTF">2025-06-12T13:29:34Z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2023-10-12T00:00:00Z</vt:filetime>
  </property>
  <property fmtid="{D5CDD505-2E9C-101B-9397-08002B2CF9AE}" pid="3" name="Creator">
    <vt:lpwstr>Adobe Illustrator 27.9 (Macintosh)</vt:lpwstr>
  </property>
  <property fmtid="{D5CDD505-2E9C-101B-9397-08002B2CF9AE}" pid="4" name="LastSaved">
    <vt:filetime>2023-10-12T00:00:00Z</vt:filetime>
  </property>
  <property fmtid="{D5CDD505-2E9C-101B-9397-08002B2CF9AE}" pid="5" name="Producer">
    <vt:lpwstr>Adobe PDF library 17.00</vt:lpwstr>
  </property>
</Properties>
</file>