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sldIdLst>
    <p:sldId id="256" r:id="rId5"/>
    <p:sldId id="257" r:id="rId6"/>
    <p:sldId id="345" r:id="rId7"/>
    <p:sldId id="410" r:id="rId8"/>
    <p:sldId id="407" r:id="rId9"/>
    <p:sldId id="424" r:id="rId10"/>
    <p:sldId id="419" r:id="rId11"/>
    <p:sldId id="420" r:id="rId12"/>
    <p:sldId id="421" r:id="rId13"/>
    <p:sldId id="422" r:id="rId14"/>
    <p:sldId id="423" r:id="rId15"/>
    <p:sldId id="405" r:id="rId16"/>
    <p:sldId id="264" r:id="rId17"/>
  </p:sldIdLst>
  <p:sldSz cx="12192000" cy="6858000"/>
  <p:notesSz cx="6797675" cy="987425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1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416CE4-4C60-4FB5-9868-28B5FDB4CF80}" v="40" dt="2025-04-08T08:53:59.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464" autoAdjust="0"/>
  </p:normalViewPr>
  <p:slideViewPr>
    <p:cSldViewPr snapToGrid="0">
      <p:cViewPr varScale="1">
        <p:scale>
          <a:sx n="77" d="100"/>
          <a:sy n="77" d="100"/>
        </p:scale>
        <p:origin x="883"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a Visikovska" userId="be67ce49-6954-4256-ad51-4848704c1d6b" providerId="ADAL" clId="{D2416CE4-4C60-4FB5-9868-28B5FDB4CF80}"/>
    <pc:docChg chg="undo custSel addSld delSld modSld sldOrd">
      <pc:chgData name="Karina Visikovska" userId="be67ce49-6954-4256-ad51-4848704c1d6b" providerId="ADAL" clId="{D2416CE4-4C60-4FB5-9868-28B5FDB4CF80}" dt="2025-04-08T08:56:03.680" v="1562" actId="12"/>
      <pc:docMkLst>
        <pc:docMk/>
      </pc:docMkLst>
      <pc:sldChg chg="modSp mod">
        <pc:chgData name="Karina Visikovska" userId="be67ce49-6954-4256-ad51-4848704c1d6b" providerId="ADAL" clId="{D2416CE4-4C60-4FB5-9868-28B5FDB4CF80}" dt="2025-04-07T09:39:18.337" v="16" actId="207"/>
        <pc:sldMkLst>
          <pc:docMk/>
          <pc:sldMk cId="0" sldId="256"/>
        </pc:sldMkLst>
        <pc:spChg chg="mod">
          <ac:chgData name="Karina Visikovska" userId="be67ce49-6954-4256-ad51-4848704c1d6b" providerId="ADAL" clId="{D2416CE4-4C60-4FB5-9868-28B5FDB4CF80}" dt="2025-04-07T09:39:18.337" v="16" actId="207"/>
          <ac:spMkLst>
            <pc:docMk/>
            <pc:sldMk cId="0" sldId="256"/>
            <ac:spMk id="12290" creationId="{FE4AE179-C23A-4875-99D1-CF37216419DC}"/>
          </ac:spMkLst>
        </pc:spChg>
        <pc:spChg chg="mod">
          <ac:chgData name="Karina Visikovska" userId="be67ce49-6954-4256-ad51-4848704c1d6b" providerId="ADAL" clId="{D2416CE4-4C60-4FB5-9868-28B5FDB4CF80}" dt="2025-04-07T09:38:47.943" v="14" actId="27636"/>
          <ac:spMkLst>
            <pc:docMk/>
            <pc:sldMk cId="0" sldId="256"/>
            <ac:spMk id="12291" creationId="{2218B82B-9759-B197-62FF-AD4E546D4B4B}"/>
          </ac:spMkLst>
        </pc:spChg>
      </pc:sldChg>
      <pc:sldChg chg="ord">
        <pc:chgData name="Karina Visikovska" userId="be67ce49-6954-4256-ad51-4848704c1d6b" providerId="ADAL" clId="{D2416CE4-4C60-4FB5-9868-28B5FDB4CF80}" dt="2025-04-07T09:40:08.422" v="19"/>
        <pc:sldMkLst>
          <pc:docMk/>
          <pc:sldMk cId="0" sldId="257"/>
        </pc:sldMkLst>
      </pc:sldChg>
      <pc:sldChg chg="del">
        <pc:chgData name="Karina Visikovska" userId="be67ce49-6954-4256-ad51-4848704c1d6b" providerId="ADAL" clId="{D2416CE4-4C60-4FB5-9868-28B5FDB4CF80}" dt="2025-04-07T09:37:19.952" v="5" actId="47"/>
        <pc:sldMkLst>
          <pc:docMk/>
          <pc:sldMk cId="198554606" sldId="266"/>
        </pc:sldMkLst>
      </pc:sldChg>
      <pc:sldChg chg="del">
        <pc:chgData name="Karina Visikovska" userId="be67ce49-6954-4256-ad51-4848704c1d6b" providerId="ADAL" clId="{D2416CE4-4C60-4FB5-9868-28B5FDB4CF80}" dt="2025-04-07T09:37:11.589" v="2" actId="47"/>
        <pc:sldMkLst>
          <pc:docMk/>
          <pc:sldMk cId="3278105088" sldId="269"/>
        </pc:sldMkLst>
      </pc:sldChg>
      <pc:sldChg chg="del">
        <pc:chgData name="Karina Visikovska" userId="be67ce49-6954-4256-ad51-4848704c1d6b" providerId="ADAL" clId="{D2416CE4-4C60-4FB5-9868-28B5FDB4CF80}" dt="2025-04-07T09:37:06.836" v="0" actId="47"/>
        <pc:sldMkLst>
          <pc:docMk/>
          <pc:sldMk cId="286892865" sldId="297"/>
        </pc:sldMkLst>
      </pc:sldChg>
      <pc:sldChg chg="addSp delSp modSp mod ord">
        <pc:chgData name="Karina Visikovska" userId="be67ce49-6954-4256-ad51-4848704c1d6b" providerId="ADAL" clId="{D2416CE4-4C60-4FB5-9868-28B5FDB4CF80}" dt="2025-04-07T16:24:24.064" v="1256" actId="20577"/>
        <pc:sldMkLst>
          <pc:docMk/>
          <pc:sldMk cId="79665095" sldId="345"/>
        </pc:sldMkLst>
        <pc:spChg chg="del mod">
          <ac:chgData name="Karina Visikovska" userId="be67ce49-6954-4256-ad51-4848704c1d6b" providerId="ADAL" clId="{D2416CE4-4C60-4FB5-9868-28B5FDB4CF80}" dt="2025-04-07T09:42:18.247" v="64" actId="21"/>
          <ac:spMkLst>
            <pc:docMk/>
            <pc:sldMk cId="79665095" sldId="345"/>
            <ac:spMk id="107" creationId="{3B84DC89-5A9B-0FD9-BDD6-DBB91161C253}"/>
          </ac:spMkLst>
        </pc:spChg>
        <pc:spChg chg="del">
          <ac:chgData name="Karina Visikovska" userId="be67ce49-6954-4256-ad51-4848704c1d6b" providerId="ADAL" clId="{D2416CE4-4C60-4FB5-9868-28B5FDB4CF80}" dt="2025-04-07T09:42:35.571" v="69" actId="478"/>
          <ac:spMkLst>
            <pc:docMk/>
            <pc:sldMk cId="79665095" sldId="345"/>
            <ac:spMk id="109" creationId="{419B3375-4AA2-9DDB-37C9-79D5EFEAB00B}"/>
          </ac:spMkLst>
        </pc:spChg>
        <pc:spChg chg="del">
          <ac:chgData name="Karina Visikovska" userId="be67ce49-6954-4256-ad51-4848704c1d6b" providerId="ADAL" clId="{D2416CE4-4C60-4FB5-9868-28B5FDB4CF80}" dt="2025-04-07T09:42:21.472" v="65" actId="478"/>
          <ac:spMkLst>
            <pc:docMk/>
            <pc:sldMk cId="79665095" sldId="345"/>
            <ac:spMk id="110" creationId="{FCB6CA0E-59F5-657E-A1D7-58C18D5E046A}"/>
          </ac:spMkLst>
        </pc:spChg>
        <pc:spChg chg="del">
          <ac:chgData name="Karina Visikovska" userId="be67ce49-6954-4256-ad51-4848704c1d6b" providerId="ADAL" clId="{D2416CE4-4C60-4FB5-9868-28B5FDB4CF80}" dt="2025-04-07T09:41:14.075" v="25" actId="21"/>
          <ac:spMkLst>
            <pc:docMk/>
            <pc:sldMk cId="79665095" sldId="345"/>
            <ac:spMk id="111" creationId="{3CDA2958-B37E-62F5-D04D-DA5955EE8D7D}"/>
          </ac:spMkLst>
        </pc:spChg>
        <pc:spChg chg="del">
          <ac:chgData name="Karina Visikovska" userId="be67ce49-6954-4256-ad51-4848704c1d6b" providerId="ADAL" clId="{D2416CE4-4C60-4FB5-9868-28B5FDB4CF80}" dt="2025-04-07T09:40:51.910" v="22" actId="478"/>
          <ac:spMkLst>
            <pc:docMk/>
            <pc:sldMk cId="79665095" sldId="345"/>
            <ac:spMk id="112" creationId="{3B36834F-C56E-C445-C5FE-DC568073E614}"/>
          </ac:spMkLst>
        </pc:spChg>
        <pc:spChg chg="mod">
          <ac:chgData name="Karina Visikovska" userId="be67ce49-6954-4256-ad51-4848704c1d6b" providerId="ADAL" clId="{D2416CE4-4C60-4FB5-9868-28B5FDB4CF80}" dt="2025-04-07T09:41:09.103" v="24" actId="6549"/>
          <ac:spMkLst>
            <pc:docMk/>
            <pc:sldMk cId="79665095" sldId="345"/>
            <ac:spMk id="113" creationId="{CC2A91BA-6C2A-45C6-74FA-C913C271C60F}"/>
          </ac:spMkLst>
        </pc:spChg>
        <pc:spChg chg="del">
          <ac:chgData name="Karina Visikovska" userId="be67ce49-6954-4256-ad51-4848704c1d6b" providerId="ADAL" clId="{D2416CE4-4C60-4FB5-9868-28B5FDB4CF80}" dt="2025-04-07T09:42:44.416" v="70" actId="478"/>
          <ac:spMkLst>
            <pc:docMk/>
            <pc:sldMk cId="79665095" sldId="345"/>
            <ac:spMk id="115" creationId="{3FEADF44-CC12-7E3E-1CE1-C6C30A7AE129}"/>
          </ac:spMkLst>
        </pc:spChg>
        <pc:spChg chg="del">
          <ac:chgData name="Karina Visikovska" userId="be67ce49-6954-4256-ad51-4848704c1d6b" providerId="ADAL" clId="{D2416CE4-4C60-4FB5-9868-28B5FDB4CF80}" dt="2025-04-07T09:42:31.885" v="68" actId="478"/>
          <ac:spMkLst>
            <pc:docMk/>
            <pc:sldMk cId="79665095" sldId="345"/>
            <ac:spMk id="117" creationId="{E1997075-F55F-8C1C-6978-1AEA794A2B69}"/>
          </ac:spMkLst>
        </pc:spChg>
        <pc:spChg chg="del">
          <ac:chgData name="Karina Visikovska" userId="be67ce49-6954-4256-ad51-4848704c1d6b" providerId="ADAL" clId="{D2416CE4-4C60-4FB5-9868-28B5FDB4CF80}" dt="2025-04-07T09:42:55.819" v="72" actId="478"/>
          <ac:spMkLst>
            <pc:docMk/>
            <pc:sldMk cId="79665095" sldId="345"/>
            <ac:spMk id="118" creationId="{56ACD6E3-7980-F45B-A529-C1B6B375039E}"/>
          </ac:spMkLst>
        </pc:spChg>
        <pc:spChg chg="del">
          <ac:chgData name="Karina Visikovska" userId="be67ce49-6954-4256-ad51-4848704c1d6b" providerId="ADAL" clId="{D2416CE4-4C60-4FB5-9868-28B5FDB4CF80}" dt="2025-04-07T09:42:27.865" v="67" actId="478"/>
          <ac:spMkLst>
            <pc:docMk/>
            <pc:sldMk cId="79665095" sldId="345"/>
            <ac:spMk id="119" creationId="{0A2DC3C1-4BE5-D270-9827-E63825FB428A}"/>
          </ac:spMkLst>
        </pc:spChg>
        <pc:spChg chg="del">
          <ac:chgData name="Karina Visikovska" userId="be67ce49-6954-4256-ad51-4848704c1d6b" providerId="ADAL" clId="{D2416CE4-4C60-4FB5-9868-28B5FDB4CF80}" dt="2025-04-07T09:42:24.636" v="66" actId="478"/>
          <ac:spMkLst>
            <pc:docMk/>
            <pc:sldMk cId="79665095" sldId="345"/>
            <ac:spMk id="121" creationId="{A9086DD3-9505-77C3-CF91-A98A8F7B1487}"/>
          </ac:spMkLst>
        </pc:spChg>
        <pc:spChg chg="del">
          <ac:chgData name="Karina Visikovska" userId="be67ce49-6954-4256-ad51-4848704c1d6b" providerId="ADAL" clId="{D2416CE4-4C60-4FB5-9868-28B5FDB4CF80}" dt="2025-04-07T09:42:50.671" v="71" actId="478"/>
          <ac:spMkLst>
            <pc:docMk/>
            <pc:sldMk cId="79665095" sldId="345"/>
            <ac:spMk id="122" creationId="{DC954FCE-A076-EF77-6623-5118ACC8DCC2}"/>
          </ac:spMkLst>
        </pc:spChg>
        <pc:spChg chg="del">
          <ac:chgData name="Karina Visikovska" userId="be67ce49-6954-4256-ad51-4848704c1d6b" providerId="ADAL" clId="{D2416CE4-4C60-4FB5-9868-28B5FDB4CF80}" dt="2025-04-07T09:43:05.004" v="74" actId="478"/>
          <ac:spMkLst>
            <pc:docMk/>
            <pc:sldMk cId="79665095" sldId="345"/>
            <ac:spMk id="123" creationId="{29C53319-D31B-3E81-F17C-5303B42F9DD9}"/>
          </ac:spMkLst>
        </pc:spChg>
        <pc:spChg chg="del">
          <ac:chgData name="Karina Visikovska" userId="be67ce49-6954-4256-ad51-4848704c1d6b" providerId="ADAL" clId="{D2416CE4-4C60-4FB5-9868-28B5FDB4CF80}" dt="2025-04-07T09:43:00.699" v="73" actId="478"/>
          <ac:spMkLst>
            <pc:docMk/>
            <pc:sldMk cId="79665095" sldId="345"/>
            <ac:spMk id="124" creationId="{49587867-D239-5712-9B88-77D05F0061F9}"/>
          </ac:spMkLst>
        </pc:spChg>
        <pc:spChg chg="mod">
          <ac:chgData name="Karina Visikovska" userId="be67ce49-6954-4256-ad51-4848704c1d6b" providerId="ADAL" clId="{D2416CE4-4C60-4FB5-9868-28B5FDB4CF80}" dt="2025-04-07T16:24:24.064" v="1256" actId="20577"/>
          <ac:spMkLst>
            <pc:docMk/>
            <pc:sldMk cId="79665095" sldId="345"/>
            <ac:spMk id="19458" creationId="{19852AE0-0864-8F27-E84A-3567DE157B0C}"/>
          </ac:spMkLst>
        </pc:spChg>
        <pc:spChg chg="mod">
          <ac:chgData name="Karina Visikovska" userId="be67ce49-6954-4256-ad51-4848704c1d6b" providerId="ADAL" clId="{D2416CE4-4C60-4FB5-9868-28B5FDB4CF80}" dt="2025-04-07T16:03:37.617" v="957" actId="20577"/>
          <ac:spMkLst>
            <pc:docMk/>
            <pc:sldMk cId="79665095" sldId="345"/>
            <ac:spMk id="19459" creationId="{ECE6FF5A-D2B2-0339-C011-FA448D2A0135}"/>
          </ac:spMkLst>
        </pc:spChg>
        <pc:grpChg chg="add del mod">
          <ac:chgData name="Karina Visikovska" userId="be67ce49-6954-4256-ad51-4848704c1d6b" providerId="ADAL" clId="{D2416CE4-4C60-4FB5-9868-28B5FDB4CF80}" dt="2025-04-07T09:48:55.155" v="277" actId="14100"/>
          <ac:grpSpMkLst>
            <pc:docMk/>
            <pc:sldMk cId="79665095" sldId="345"/>
            <ac:grpSpMk id="5" creationId="{E8E3C5E5-2868-2651-A37D-D1C93C645D1A}"/>
          </ac:grpSpMkLst>
        </pc:grpChg>
      </pc:sldChg>
      <pc:sldChg chg="modSp del mod">
        <pc:chgData name="Karina Visikovska" userId="be67ce49-6954-4256-ad51-4848704c1d6b" providerId="ADAL" clId="{D2416CE4-4C60-4FB5-9868-28B5FDB4CF80}" dt="2025-04-07T16:21:35.327" v="1246" actId="2696"/>
        <pc:sldMkLst>
          <pc:docMk/>
          <pc:sldMk cId="3390055796" sldId="363"/>
        </pc:sldMkLst>
        <pc:spChg chg="mod">
          <ac:chgData name="Karina Visikovska" userId="be67ce49-6954-4256-ad51-4848704c1d6b" providerId="ADAL" clId="{D2416CE4-4C60-4FB5-9868-28B5FDB4CF80}" dt="2025-04-07T15:59:11.765" v="707" actId="14100"/>
          <ac:spMkLst>
            <pc:docMk/>
            <pc:sldMk cId="3390055796" sldId="363"/>
            <ac:spMk id="14" creationId="{BD569520-51E5-9BC0-679F-4B5E58C549C9}"/>
          </ac:spMkLst>
        </pc:spChg>
        <pc:picChg chg="mod">
          <ac:chgData name="Karina Visikovska" userId="be67ce49-6954-4256-ad51-4848704c1d6b" providerId="ADAL" clId="{D2416CE4-4C60-4FB5-9868-28B5FDB4CF80}" dt="2025-04-07T15:58:54.118" v="705" actId="1076"/>
          <ac:picMkLst>
            <pc:docMk/>
            <pc:sldMk cId="3390055796" sldId="363"/>
            <ac:picMk id="2" creationId="{06991282-62CA-F84B-8FFD-BF786648E7E1}"/>
          </ac:picMkLst>
        </pc:picChg>
      </pc:sldChg>
      <pc:sldChg chg="del">
        <pc:chgData name="Karina Visikovska" userId="be67ce49-6954-4256-ad51-4848704c1d6b" providerId="ADAL" clId="{D2416CE4-4C60-4FB5-9868-28B5FDB4CF80}" dt="2025-04-07T16:22:11.277" v="1250" actId="2696"/>
        <pc:sldMkLst>
          <pc:docMk/>
          <pc:sldMk cId="3258257043" sldId="396"/>
        </pc:sldMkLst>
      </pc:sldChg>
      <pc:sldChg chg="del">
        <pc:chgData name="Karina Visikovska" userId="be67ce49-6954-4256-ad51-4848704c1d6b" providerId="ADAL" clId="{D2416CE4-4C60-4FB5-9868-28B5FDB4CF80}" dt="2025-04-07T09:37:13.714" v="3" actId="47"/>
        <pc:sldMkLst>
          <pc:docMk/>
          <pc:sldMk cId="0" sldId="399"/>
        </pc:sldMkLst>
      </pc:sldChg>
      <pc:sldChg chg="del">
        <pc:chgData name="Karina Visikovska" userId="be67ce49-6954-4256-ad51-4848704c1d6b" providerId="ADAL" clId="{D2416CE4-4C60-4FB5-9868-28B5FDB4CF80}" dt="2025-04-07T09:37:26.426" v="6" actId="47"/>
        <pc:sldMkLst>
          <pc:docMk/>
          <pc:sldMk cId="4246962124" sldId="400"/>
        </pc:sldMkLst>
      </pc:sldChg>
      <pc:sldChg chg="del">
        <pc:chgData name="Karina Visikovska" userId="be67ce49-6954-4256-ad51-4848704c1d6b" providerId="ADAL" clId="{D2416CE4-4C60-4FB5-9868-28B5FDB4CF80}" dt="2025-04-07T09:49:38.762" v="280" actId="2696"/>
        <pc:sldMkLst>
          <pc:docMk/>
          <pc:sldMk cId="1852905586" sldId="401"/>
        </pc:sldMkLst>
      </pc:sldChg>
      <pc:sldChg chg="del">
        <pc:chgData name="Karina Visikovska" userId="be67ce49-6954-4256-ad51-4848704c1d6b" providerId="ADAL" clId="{D2416CE4-4C60-4FB5-9868-28B5FDB4CF80}" dt="2025-04-07T09:39:40.552" v="17" actId="2696"/>
        <pc:sldMkLst>
          <pc:docMk/>
          <pc:sldMk cId="1454340481" sldId="406"/>
        </pc:sldMkLst>
      </pc:sldChg>
      <pc:sldChg chg="addSp delSp modSp mod ord">
        <pc:chgData name="Karina Visikovska" userId="be67ce49-6954-4256-ad51-4848704c1d6b" providerId="ADAL" clId="{D2416CE4-4C60-4FB5-9868-28B5FDB4CF80}" dt="2025-04-08T07:17:43.186" v="1534" actId="6549"/>
        <pc:sldMkLst>
          <pc:docMk/>
          <pc:sldMk cId="1231622792" sldId="407"/>
        </pc:sldMkLst>
        <pc:spChg chg="add mod">
          <ac:chgData name="Karina Visikovska" userId="be67ce49-6954-4256-ad51-4848704c1d6b" providerId="ADAL" clId="{D2416CE4-4C60-4FB5-9868-28B5FDB4CF80}" dt="2025-04-08T07:11:51.269" v="1493" actId="478"/>
          <ac:spMkLst>
            <pc:docMk/>
            <pc:sldMk cId="1231622792" sldId="407"/>
            <ac:spMk id="2" creationId="{260D4CA0-900A-9A9B-59E6-0F95DDCF96F4}"/>
          </ac:spMkLst>
        </pc:spChg>
        <pc:spChg chg="mod">
          <ac:chgData name="Karina Visikovska" userId="be67ce49-6954-4256-ad51-4848704c1d6b" providerId="ADAL" clId="{D2416CE4-4C60-4FB5-9868-28B5FDB4CF80}" dt="2025-04-08T07:17:43.186" v="1534" actId="6549"/>
          <ac:spMkLst>
            <pc:docMk/>
            <pc:sldMk cId="1231622792" sldId="407"/>
            <ac:spMk id="12" creationId="{3BE024EB-D745-1DDF-8459-49C6FEC84FD3}"/>
          </ac:spMkLst>
        </pc:spChg>
        <pc:picChg chg="add del mod">
          <ac:chgData name="Karina Visikovska" userId="be67ce49-6954-4256-ad51-4848704c1d6b" providerId="ADAL" clId="{D2416CE4-4C60-4FB5-9868-28B5FDB4CF80}" dt="2025-04-08T07:13:42.751" v="1498" actId="478"/>
          <ac:picMkLst>
            <pc:docMk/>
            <pc:sldMk cId="1231622792" sldId="407"/>
            <ac:picMk id="4" creationId="{505D406B-F5EF-A904-D5FA-7C7DD23A0C4D}"/>
          </ac:picMkLst>
        </pc:picChg>
        <pc:picChg chg="add mod">
          <ac:chgData name="Karina Visikovska" userId="be67ce49-6954-4256-ad51-4848704c1d6b" providerId="ADAL" clId="{D2416CE4-4C60-4FB5-9868-28B5FDB4CF80}" dt="2025-04-08T07:13:59.104" v="1504" actId="1076"/>
          <ac:picMkLst>
            <pc:docMk/>
            <pc:sldMk cId="1231622792" sldId="407"/>
            <ac:picMk id="7" creationId="{49FB56FA-6C7C-2878-4DBA-0EA24CA86F4D}"/>
          </ac:picMkLst>
        </pc:picChg>
        <pc:picChg chg="del">
          <ac:chgData name="Karina Visikovska" userId="be67ce49-6954-4256-ad51-4848704c1d6b" providerId="ADAL" clId="{D2416CE4-4C60-4FB5-9868-28B5FDB4CF80}" dt="2025-04-08T07:11:51.269" v="1493" actId="478"/>
          <ac:picMkLst>
            <pc:docMk/>
            <pc:sldMk cId="1231622792" sldId="407"/>
            <ac:picMk id="28" creationId="{EAF20A02-5D78-D708-EE23-C5380C33F83A}"/>
          </ac:picMkLst>
        </pc:picChg>
      </pc:sldChg>
      <pc:sldChg chg="modSp del mod">
        <pc:chgData name="Karina Visikovska" userId="be67ce49-6954-4256-ad51-4848704c1d6b" providerId="ADAL" clId="{D2416CE4-4C60-4FB5-9868-28B5FDB4CF80}" dt="2025-04-07T15:56:55.748" v="700" actId="2696"/>
        <pc:sldMkLst>
          <pc:docMk/>
          <pc:sldMk cId="3542926140" sldId="408"/>
        </pc:sldMkLst>
        <pc:spChg chg="mod">
          <ac:chgData name="Karina Visikovska" userId="be67ce49-6954-4256-ad51-4848704c1d6b" providerId="ADAL" clId="{D2416CE4-4C60-4FB5-9868-28B5FDB4CF80}" dt="2025-04-07T10:35:16.140" v="281" actId="6549"/>
          <ac:spMkLst>
            <pc:docMk/>
            <pc:sldMk cId="3542926140" sldId="408"/>
            <ac:spMk id="8" creationId="{E909ADC1-98C0-C164-6112-7280A8A9E5C8}"/>
          </ac:spMkLst>
        </pc:spChg>
      </pc:sldChg>
      <pc:sldChg chg="modSp mod ord">
        <pc:chgData name="Karina Visikovska" userId="be67ce49-6954-4256-ad51-4848704c1d6b" providerId="ADAL" clId="{D2416CE4-4C60-4FB5-9868-28B5FDB4CF80}" dt="2025-04-08T07:10:48.763" v="1492" actId="27636"/>
        <pc:sldMkLst>
          <pc:docMk/>
          <pc:sldMk cId="2478734922" sldId="410"/>
        </pc:sldMkLst>
        <pc:spChg chg="mod">
          <ac:chgData name="Karina Visikovska" userId="be67ce49-6954-4256-ad51-4848704c1d6b" providerId="ADAL" clId="{D2416CE4-4C60-4FB5-9868-28B5FDB4CF80}" dt="2025-04-07T16:24:28.759" v="1257" actId="20577"/>
          <ac:spMkLst>
            <pc:docMk/>
            <pc:sldMk cId="2478734922" sldId="410"/>
            <ac:spMk id="7" creationId="{0093D8DE-FBED-64D9-576E-0A2A4DE96865}"/>
          </ac:spMkLst>
        </pc:spChg>
        <pc:spChg chg="mod">
          <ac:chgData name="Karina Visikovska" userId="be67ce49-6954-4256-ad51-4848704c1d6b" providerId="ADAL" clId="{D2416CE4-4C60-4FB5-9868-28B5FDB4CF80}" dt="2025-04-08T07:10:48.763" v="1492" actId="27636"/>
          <ac:spMkLst>
            <pc:docMk/>
            <pc:sldMk cId="2478734922" sldId="410"/>
            <ac:spMk id="8" creationId="{01B907F3-543E-1440-BC8A-071D6C8F7162}"/>
          </ac:spMkLst>
        </pc:spChg>
      </pc:sldChg>
      <pc:sldChg chg="del">
        <pc:chgData name="Karina Visikovska" userId="be67ce49-6954-4256-ad51-4848704c1d6b" providerId="ADAL" clId="{D2416CE4-4C60-4FB5-9868-28B5FDB4CF80}" dt="2025-04-07T09:37:30.456" v="7" actId="47"/>
        <pc:sldMkLst>
          <pc:docMk/>
          <pc:sldMk cId="4173769895" sldId="412"/>
        </pc:sldMkLst>
      </pc:sldChg>
      <pc:sldChg chg="del">
        <pc:chgData name="Karina Visikovska" userId="be67ce49-6954-4256-ad51-4848704c1d6b" providerId="ADAL" clId="{D2416CE4-4C60-4FB5-9868-28B5FDB4CF80}" dt="2025-04-07T09:37:08.787" v="1" actId="47"/>
        <pc:sldMkLst>
          <pc:docMk/>
          <pc:sldMk cId="2139267190" sldId="413"/>
        </pc:sldMkLst>
      </pc:sldChg>
      <pc:sldChg chg="del">
        <pc:chgData name="Karina Visikovska" userId="be67ce49-6954-4256-ad51-4848704c1d6b" providerId="ADAL" clId="{D2416CE4-4C60-4FB5-9868-28B5FDB4CF80}" dt="2025-04-07T09:37:16.097" v="4" actId="47"/>
        <pc:sldMkLst>
          <pc:docMk/>
          <pc:sldMk cId="3275055439" sldId="416"/>
        </pc:sldMkLst>
      </pc:sldChg>
      <pc:sldChg chg="del">
        <pc:chgData name="Karina Visikovska" userId="be67ce49-6954-4256-ad51-4848704c1d6b" providerId="ADAL" clId="{D2416CE4-4C60-4FB5-9868-28B5FDB4CF80}" dt="2025-04-07T16:22:15.549" v="1251" actId="2696"/>
        <pc:sldMkLst>
          <pc:docMk/>
          <pc:sldMk cId="1957978786" sldId="418"/>
        </pc:sldMkLst>
      </pc:sldChg>
      <pc:sldChg chg="add del">
        <pc:chgData name="Karina Visikovska" userId="be67ce49-6954-4256-ad51-4848704c1d6b" providerId="ADAL" clId="{D2416CE4-4C60-4FB5-9868-28B5FDB4CF80}" dt="2025-04-07T16:44:11.362" v="1456" actId="2696"/>
        <pc:sldMkLst>
          <pc:docMk/>
          <pc:sldMk cId="4090034238" sldId="418"/>
        </pc:sldMkLst>
      </pc:sldChg>
      <pc:sldChg chg="addSp delSp modSp new mod ord modClrScheme chgLayout">
        <pc:chgData name="Karina Visikovska" userId="be67ce49-6954-4256-ad51-4848704c1d6b" providerId="ADAL" clId="{D2416CE4-4C60-4FB5-9868-28B5FDB4CF80}" dt="2025-04-08T08:52:14.706" v="1550" actId="20577"/>
        <pc:sldMkLst>
          <pc:docMk/>
          <pc:sldMk cId="2409737165" sldId="419"/>
        </pc:sldMkLst>
        <pc:spChg chg="del mod ord">
          <ac:chgData name="Karina Visikovska" userId="be67ce49-6954-4256-ad51-4848704c1d6b" providerId="ADAL" clId="{D2416CE4-4C60-4FB5-9868-28B5FDB4CF80}" dt="2025-04-07T14:59:38.228" v="294" actId="700"/>
          <ac:spMkLst>
            <pc:docMk/>
            <pc:sldMk cId="2409737165" sldId="419"/>
            <ac:spMk id="2" creationId="{D27E816A-9FB4-F18D-D607-36D525B243A6}"/>
          </ac:spMkLst>
        </pc:spChg>
        <pc:spChg chg="del mod ord">
          <ac:chgData name="Karina Visikovska" userId="be67ce49-6954-4256-ad51-4848704c1d6b" providerId="ADAL" clId="{D2416CE4-4C60-4FB5-9868-28B5FDB4CF80}" dt="2025-04-07T14:59:38.228" v="294" actId="700"/>
          <ac:spMkLst>
            <pc:docMk/>
            <pc:sldMk cId="2409737165" sldId="419"/>
            <ac:spMk id="3" creationId="{06F970ED-B8E4-75CD-81A7-9C173E5AD7AB}"/>
          </ac:spMkLst>
        </pc:spChg>
        <pc:spChg chg="mod ord">
          <ac:chgData name="Karina Visikovska" userId="be67ce49-6954-4256-ad51-4848704c1d6b" providerId="ADAL" clId="{D2416CE4-4C60-4FB5-9868-28B5FDB4CF80}" dt="2025-04-07T14:59:38.228" v="294" actId="700"/>
          <ac:spMkLst>
            <pc:docMk/>
            <pc:sldMk cId="2409737165" sldId="419"/>
            <ac:spMk id="4" creationId="{0B83B2A4-4333-68BA-D4D6-727B420F55D1}"/>
          </ac:spMkLst>
        </pc:spChg>
        <pc:spChg chg="add mod ord">
          <ac:chgData name="Karina Visikovska" userId="be67ce49-6954-4256-ad51-4848704c1d6b" providerId="ADAL" clId="{D2416CE4-4C60-4FB5-9868-28B5FDB4CF80}" dt="2025-04-07T15:44:47.080" v="541" actId="20577"/>
          <ac:spMkLst>
            <pc:docMk/>
            <pc:sldMk cId="2409737165" sldId="419"/>
            <ac:spMk id="6" creationId="{1393F721-4BBF-451B-EBC1-2EF91B545DE6}"/>
          </ac:spMkLst>
        </pc:spChg>
        <pc:spChg chg="add mod ord">
          <ac:chgData name="Karina Visikovska" userId="be67ce49-6954-4256-ad51-4848704c1d6b" providerId="ADAL" clId="{D2416CE4-4C60-4FB5-9868-28B5FDB4CF80}" dt="2025-04-07T15:46:33.270" v="575" actId="207"/>
          <ac:spMkLst>
            <pc:docMk/>
            <pc:sldMk cId="2409737165" sldId="419"/>
            <ac:spMk id="7" creationId="{E3E101F4-F618-EFFD-183C-019D7B67FFF7}"/>
          </ac:spMkLst>
        </pc:spChg>
        <pc:spChg chg="add mod ord">
          <ac:chgData name="Karina Visikovska" userId="be67ce49-6954-4256-ad51-4848704c1d6b" providerId="ADAL" clId="{D2416CE4-4C60-4FB5-9868-28B5FDB4CF80}" dt="2025-04-07T14:59:38.228" v="294" actId="700"/>
          <ac:spMkLst>
            <pc:docMk/>
            <pc:sldMk cId="2409737165" sldId="419"/>
            <ac:spMk id="8" creationId="{6402F858-5C32-0D51-2FBA-FE286E46756F}"/>
          </ac:spMkLst>
        </pc:spChg>
        <pc:spChg chg="add mod">
          <ac:chgData name="Karina Visikovska" userId="be67ce49-6954-4256-ad51-4848704c1d6b" providerId="ADAL" clId="{D2416CE4-4C60-4FB5-9868-28B5FDB4CF80}" dt="2025-04-07T15:46:43.459" v="577" actId="14100"/>
          <ac:spMkLst>
            <pc:docMk/>
            <pc:sldMk cId="2409737165" sldId="419"/>
            <ac:spMk id="15" creationId="{95952BFB-58C1-1E4A-80F4-2243B0093F4B}"/>
          </ac:spMkLst>
        </pc:spChg>
        <pc:spChg chg="add del mod">
          <ac:chgData name="Karina Visikovska" userId="be67ce49-6954-4256-ad51-4848704c1d6b" providerId="ADAL" clId="{D2416CE4-4C60-4FB5-9868-28B5FDB4CF80}" dt="2025-04-07T15:40:22.395" v="475" actId="478"/>
          <ac:spMkLst>
            <pc:docMk/>
            <pc:sldMk cId="2409737165" sldId="419"/>
            <ac:spMk id="16" creationId="{72AED1A4-1C47-7CFD-13CC-6A917833D397}"/>
          </ac:spMkLst>
        </pc:spChg>
        <pc:spChg chg="add del">
          <ac:chgData name="Karina Visikovska" userId="be67ce49-6954-4256-ad51-4848704c1d6b" providerId="ADAL" clId="{D2416CE4-4C60-4FB5-9868-28B5FDB4CF80}" dt="2025-04-07T15:35:46.956" v="442" actId="11529"/>
          <ac:spMkLst>
            <pc:docMk/>
            <pc:sldMk cId="2409737165" sldId="419"/>
            <ac:spMk id="17" creationId="{8BF734BC-29DD-C431-8253-618D32827103}"/>
          </ac:spMkLst>
        </pc:spChg>
        <pc:spChg chg="add del">
          <ac:chgData name="Karina Visikovska" userId="be67ce49-6954-4256-ad51-4848704c1d6b" providerId="ADAL" clId="{D2416CE4-4C60-4FB5-9868-28B5FDB4CF80}" dt="2025-04-07T15:37:04.097" v="453" actId="11529"/>
          <ac:spMkLst>
            <pc:docMk/>
            <pc:sldMk cId="2409737165" sldId="419"/>
            <ac:spMk id="18" creationId="{2BF3CD8F-38DD-C60E-608A-F90BE19F8DCE}"/>
          </ac:spMkLst>
        </pc:spChg>
        <pc:graphicFrameChg chg="add mod">
          <ac:chgData name="Karina Visikovska" userId="be67ce49-6954-4256-ad51-4848704c1d6b" providerId="ADAL" clId="{D2416CE4-4C60-4FB5-9868-28B5FDB4CF80}" dt="2025-04-07T15:01:02.565" v="300"/>
          <ac:graphicFrameMkLst>
            <pc:docMk/>
            <pc:sldMk cId="2409737165" sldId="419"/>
            <ac:graphicFrameMk id="10" creationId="{04649D40-D206-588F-35F1-C98C078D4BB0}"/>
          </ac:graphicFrameMkLst>
        </pc:graphicFrameChg>
        <pc:graphicFrameChg chg="add del mod modGraphic">
          <ac:chgData name="Karina Visikovska" userId="be67ce49-6954-4256-ad51-4848704c1d6b" providerId="ADAL" clId="{D2416CE4-4C60-4FB5-9868-28B5FDB4CF80}" dt="2025-04-07T15:01:34.868" v="306" actId="478"/>
          <ac:graphicFrameMkLst>
            <pc:docMk/>
            <pc:sldMk cId="2409737165" sldId="419"/>
            <ac:graphicFrameMk id="11" creationId="{C19EC67D-78E3-3B0F-E011-98B1C6A1CD13}"/>
          </ac:graphicFrameMkLst>
        </pc:graphicFrameChg>
        <pc:graphicFrameChg chg="add mod modGraphic">
          <ac:chgData name="Karina Visikovska" userId="be67ce49-6954-4256-ad51-4848704c1d6b" providerId="ADAL" clId="{D2416CE4-4C60-4FB5-9868-28B5FDB4CF80}" dt="2025-04-08T08:52:14.706" v="1550" actId="20577"/>
          <ac:graphicFrameMkLst>
            <pc:docMk/>
            <pc:sldMk cId="2409737165" sldId="419"/>
            <ac:graphicFrameMk id="12" creationId="{92113850-A9A1-DD01-BCA4-0AED64FA3C70}"/>
          </ac:graphicFrameMkLst>
        </pc:graphicFrameChg>
        <pc:picChg chg="add mod">
          <ac:chgData name="Karina Visikovska" userId="be67ce49-6954-4256-ad51-4848704c1d6b" providerId="ADAL" clId="{D2416CE4-4C60-4FB5-9868-28B5FDB4CF80}" dt="2025-04-07T14:59:28.701" v="293" actId="14100"/>
          <ac:picMkLst>
            <pc:docMk/>
            <pc:sldMk cId="2409737165" sldId="419"/>
            <ac:picMk id="5" creationId="{A48D5263-A077-60B4-D21F-12C8C10982B3}"/>
          </ac:picMkLst>
        </pc:picChg>
        <pc:picChg chg="add mod">
          <ac:chgData name="Karina Visikovska" userId="be67ce49-6954-4256-ad51-4848704c1d6b" providerId="ADAL" clId="{D2416CE4-4C60-4FB5-9868-28B5FDB4CF80}" dt="2025-04-07T15:42:28.071" v="515" actId="1076"/>
          <ac:picMkLst>
            <pc:docMk/>
            <pc:sldMk cId="2409737165" sldId="419"/>
            <ac:picMk id="9" creationId="{463A8660-0483-0011-AB4D-D7B9CBA541F4}"/>
          </ac:picMkLst>
        </pc:picChg>
        <pc:picChg chg="add del mod">
          <ac:chgData name="Karina Visikovska" userId="be67ce49-6954-4256-ad51-4848704c1d6b" providerId="ADAL" clId="{D2416CE4-4C60-4FB5-9868-28B5FDB4CF80}" dt="2025-04-07T15:38:48.187" v="457" actId="34307"/>
          <ac:picMkLst>
            <pc:docMk/>
            <pc:sldMk cId="2409737165" sldId="419"/>
            <ac:picMk id="19" creationId="{5D03C182-2C91-956D-283F-4C25A1DBE1E3}"/>
          </ac:picMkLst>
        </pc:picChg>
        <pc:picChg chg="add del mod">
          <ac:chgData name="Karina Visikovska" userId="be67ce49-6954-4256-ad51-4848704c1d6b" providerId="ADAL" clId="{D2416CE4-4C60-4FB5-9868-28B5FDB4CF80}" dt="2025-04-07T15:45:36.100" v="546" actId="478"/>
          <ac:picMkLst>
            <pc:docMk/>
            <pc:sldMk cId="2409737165" sldId="419"/>
            <ac:picMk id="20" creationId="{7B390508-DC38-74F8-EA9C-7E1DEA3852B4}"/>
          </ac:picMkLst>
        </pc:picChg>
        <pc:picChg chg="add del mod">
          <ac:chgData name="Karina Visikovska" userId="be67ce49-6954-4256-ad51-4848704c1d6b" providerId="ADAL" clId="{D2416CE4-4C60-4FB5-9868-28B5FDB4CF80}" dt="2025-04-07T15:45:53.586" v="551" actId="478"/>
          <ac:picMkLst>
            <pc:docMk/>
            <pc:sldMk cId="2409737165" sldId="419"/>
            <ac:picMk id="21" creationId="{D0976862-83A6-9464-A7C6-EC92E26ACB37}"/>
          </ac:picMkLst>
        </pc:picChg>
      </pc:sldChg>
      <pc:sldChg chg="addSp modSp new mod ord">
        <pc:chgData name="Karina Visikovska" userId="be67ce49-6954-4256-ad51-4848704c1d6b" providerId="ADAL" clId="{D2416CE4-4C60-4FB5-9868-28B5FDB4CF80}" dt="2025-04-08T08:54:06.193" v="1560" actId="20577"/>
        <pc:sldMkLst>
          <pc:docMk/>
          <pc:sldMk cId="2487353123" sldId="420"/>
        </pc:sldMkLst>
        <pc:spChg chg="add mod">
          <ac:chgData name="Karina Visikovska" userId="be67ce49-6954-4256-ad51-4848704c1d6b" providerId="ADAL" clId="{D2416CE4-4C60-4FB5-9868-28B5FDB4CF80}" dt="2025-04-07T15:44:57.339" v="542" actId="108"/>
          <ac:spMkLst>
            <pc:docMk/>
            <pc:sldMk cId="2487353123" sldId="420"/>
            <ac:spMk id="7" creationId="{426FB0EE-EBFA-2E19-ABDC-25A2BE356641}"/>
          </ac:spMkLst>
        </pc:spChg>
        <pc:graphicFrameChg chg="add mod modGraphic">
          <ac:chgData name="Karina Visikovska" userId="be67ce49-6954-4256-ad51-4848704c1d6b" providerId="ADAL" clId="{D2416CE4-4C60-4FB5-9868-28B5FDB4CF80}" dt="2025-04-08T08:54:06.193" v="1560" actId="20577"/>
          <ac:graphicFrameMkLst>
            <pc:docMk/>
            <pc:sldMk cId="2487353123" sldId="420"/>
            <ac:graphicFrameMk id="5" creationId="{8A206D47-1646-784D-8B73-11179D8FB74C}"/>
          </ac:graphicFrameMkLst>
        </pc:graphicFrameChg>
      </pc:sldChg>
      <pc:sldChg chg="addSp modSp add mod">
        <pc:chgData name="Karina Visikovska" userId="be67ce49-6954-4256-ad51-4848704c1d6b" providerId="ADAL" clId="{D2416CE4-4C60-4FB5-9868-28B5FDB4CF80}" dt="2025-04-07T16:43:29.040" v="1452"/>
        <pc:sldMkLst>
          <pc:docMk/>
          <pc:sldMk cId="2739741388" sldId="421"/>
        </pc:sldMkLst>
        <pc:spChg chg="add mod">
          <ac:chgData name="Karina Visikovska" userId="be67ce49-6954-4256-ad51-4848704c1d6b" providerId="ADAL" clId="{D2416CE4-4C60-4FB5-9868-28B5FDB4CF80}" dt="2025-04-07T15:52:52.141" v="655" actId="20577"/>
          <ac:spMkLst>
            <pc:docMk/>
            <pc:sldMk cId="2739741388" sldId="421"/>
            <ac:spMk id="7" creationId="{6898135E-0A6E-8338-0D8B-41E7AF310626}"/>
          </ac:spMkLst>
        </pc:spChg>
        <pc:graphicFrameChg chg="mod modGraphic">
          <ac:chgData name="Karina Visikovska" userId="be67ce49-6954-4256-ad51-4848704c1d6b" providerId="ADAL" clId="{D2416CE4-4C60-4FB5-9868-28B5FDB4CF80}" dt="2025-04-07T16:43:29.040" v="1452"/>
          <ac:graphicFrameMkLst>
            <pc:docMk/>
            <pc:sldMk cId="2739741388" sldId="421"/>
            <ac:graphicFrameMk id="5" creationId="{5FB0C1C5-B000-85CD-BDB0-067841D1E67A}"/>
          </ac:graphicFrameMkLst>
        </pc:graphicFrameChg>
      </pc:sldChg>
      <pc:sldChg chg="modSp add mod ord">
        <pc:chgData name="Karina Visikovska" userId="be67ce49-6954-4256-ad51-4848704c1d6b" providerId="ADAL" clId="{D2416CE4-4C60-4FB5-9868-28B5FDB4CF80}" dt="2025-04-08T08:56:03.680" v="1562" actId="12"/>
        <pc:sldMkLst>
          <pc:docMk/>
          <pc:sldMk cId="3974944012" sldId="422"/>
        </pc:sldMkLst>
        <pc:spChg chg="mod">
          <ac:chgData name="Karina Visikovska" userId="be67ce49-6954-4256-ad51-4848704c1d6b" providerId="ADAL" clId="{D2416CE4-4C60-4FB5-9868-28B5FDB4CF80}" dt="2025-04-07T15:53:47.872" v="667" actId="20577"/>
          <ac:spMkLst>
            <pc:docMk/>
            <pc:sldMk cId="3974944012" sldId="422"/>
            <ac:spMk id="7" creationId="{B07DC791-B0E1-CCB8-DAA7-0E5E2D1C207A}"/>
          </ac:spMkLst>
        </pc:spChg>
        <pc:graphicFrameChg chg="mod modGraphic">
          <ac:chgData name="Karina Visikovska" userId="be67ce49-6954-4256-ad51-4848704c1d6b" providerId="ADAL" clId="{D2416CE4-4C60-4FB5-9868-28B5FDB4CF80}" dt="2025-04-08T08:56:03.680" v="1562" actId="12"/>
          <ac:graphicFrameMkLst>
            <pc:docMk/>
            <pc:sldMk cId="3974944012" sldId="422"/>
            <ac:graphicFrameMk id="5" creationId="{2E47A301-AD01-A75D-C0FC-77C4918CE9BD}"/>
          </ac:graphicFrameMkLst>
        </pc:graphicFrameChg>
      </pc:sldChg>
      <pc:sldChg chg="addSp delSp modSp new mod ord modClrScheme chgLayout">
        <pc:chgData name="Karina Visikovska" userId="be67ce49-6954-4256-ad51-4848704c1d6b" providerId="ADAL" clId="{D2416CE4-4C60-4FB5-9868-28B5FDB4CF80}" dt="2025-04-08T07:16:49.753" v="1529" actId="12"/>
        <pc:sldMkLst>
          <pc:docMk/>
          <pc:sldMk cId="1605454009" sldId="423"/>
        </pc:sldMkLst>
        <pc:spChg chg="del mod ord">
          <ac:chgData name="Karina Visikovska" userId="be67ce49-6954-4256-ad51-4848704c1d6b" providerId="ADAL" clId="{D2416CE4-4C60-4FB5-9868-28B5FDB4CF80}" dt="2025-04-07T15:59:58.149" v="714" actId="700"/>
          <ac:spMkLst>
            <pc:docMk/>
            <pc:sldMk cId="1605454009" sldId="423"/>
            <ac:spMk id="2" creationId="{103D5720-5A8E-2C8D-A3D1-F8186D2E66DA}"/>
          </ac:spMkLst>
        </pc:spChg>
        <pc:spChg chg="del mod ord">
          <ac:chgData name="Karina Visikovska" userId="be67ce49-6954-4256-ad51-4848704c1d6b" providerId="ADAL" clId="{D2416CE4-4C60-4FB5-9868-28B5FDB4CF80}" dt="2025-04-07T15:59:58.149" v="714" actId="700"/>
          <ac:spMkLst>
            <pc:docMk/>
            <pc:sldMk cId="1605454009" sldId="423"/>
            <ac:spMk id="3" creationId="{ED92374A-70A8-131A-1DB2-4D1A4F6874A7}"/>
          </ac:spMkLst>
        </pc:spChg>
        <pc:spChg chg="mod ord">
          <ac:chgData name="Karina Visikovska" userId="be67ce49-6954-4256-ad51-4848704c1d6b" providerId="ADAL" clId="{D2416CE4-4C60-4FB5-9868-28B5FDB4CF80}" dt="2025-04-07T15:59:58.149" v="714" actId="700"/>
          <ac:spMkLst>
            <pc:docMk/>
            <pc:sldMk cId="1605454009" sldId="423"/>
            <ac:spMk id="4" creationId="{8EC0CB45-9568-51A3-FEA8-D7D91315C0E8}"/>
          </ac:spMkLst>
        </pc:spChg>
        <pc:spChg chg="add mod ord">
          <ac:chgData name="Karina Visikovska" userId="be67ce49-6954-4256-ad51-4848704c1d6b" providerId="ADAL" clId="{D2416CE4-4C60-4FB5-9868-28B5FDB4CF80}" dt="2025-04-07T16:00:05.884" v="715"/>
          <ac:spMkLst>
            <pc:docMk/>
            <pc:sldMk cId="1605454009" sldId="423"/>
            <ac:spMk id="5" creationId="{7754B02B-6C5A-5C02-55B3-C7312D4D4BFD}"/>
          </ac:spMkLst>
        </pc:spChg>
        <pc:spChg chg="add mod ord">
          <ac:chgData name="Karina Visikovska" userId="be67ce49-6954-4256-ad51-4848704c1d6b" providerId="ADAL" clId="{D2416CE4-4C60-4FB5-9868-28B5FDB4CF80}" dt="2025-04-08T07:16:49.753" v="1529" actId="12"/>
          <ac:spMkLst>
            <pc:docMk/>
            <pc:sldMk cId="1605454009" sldId="423"/>
            <ac:spMk id="6" creationId="{316281EA-B619-C73A-759C-A0852B8E587A}"/>
          </ac:spMkLst>
        </pc:spChg>
        <pc:spChg chg="add mod ord">
          <ac:chgData name="Karina Visikovska" userId="be67ce49-6954-4256-ad51-4848704c1d6b" providerId="ADAL" clId="{D2416CE4-4C60-4FB5-9868-28B5FDB4CF80}" dt="2025-04-07T15:59:58.149" v="714" actId="700"/>
          <ac:spMkLst>
            <pc:docMk/>
            <pc:sldMk cId="1605454009" sldId="423"/>
            <ac:spMk id="7" creationId="{AA95D44C-6222-4F75-CBD4-850767020DD1}"/>
          </ac:spMkLst>
        </pc:spChg>
        <pc:spChg chg="add mod ord">
          <ac:chgData name="Karina Visikovska" userId="be67ce49-6954-4256-ad51-4848704c1d6b" providerId="ADAL" clId="{D2416CE4-4C60-4FB5-9868-28B5FDB4CF80}" dt="2025-04-07T15:59:58.149" v="714" actId="700"/>
          <ac:spMkLst>
            <pc:docMk/>
            <pc:sldMk cId="1605454009" sldId="423"/>
            <ac:spMk id="8" creationId="{619AED6C-F814-C8BB-22D6-2399CCAF0E33}"/>
          </ac:spMkLst>
        </pc:spChg>
      </pc:sldChg>
      <pc:sldChg chg="addSp delSp modSp new mod ord modClrScheme chgLayout">
        <pc:chgData name="Karina Visikovska" userId="be67ce49-6954-4256-ad51-4848704c1d6b" providerId="ADAL" clId="{D2416CE4-4C60-4FB5-9868-28B5FDB4CF80}" dt="2025-04-08T07:18:00.758" v="1535"/>
        <pc:sldMkLst>
          <pc:docMk/>
          <pc:sldMk cId="1040477737" sldId="424"/>
        </pc:sldMkLst>
        <pc:spChg chg="del mod ord">
          <ac:chgData name="Karina Visikovska" userId="be67ce49-6954-4256-ad51-4848704c1d6b" providerId="ADAL" clId="{D2416CE4-4C60-4FB5-9868-28B5FDB4CF80}" dt="2025-04-07T16:20:51.031" v="1239" actId="700"/>
          <ac:spMkLst>
            <pc:docMk/>
            <pc:sldMk cId="1040477737" sldId="424"/>
            <ac:spMk id="2" creationId="{26FA75E7-8F6C-1742-554A-2B3160301C5F}"/>
          </ac:spMkLst>
        </pc:spChg>
        <pc:spChg chg="del mod ord">
          <ac:chgData name="Karina Visikovska" userId="be67ce49-6954-4256-ad51-4848704c1d6b" providerId="ADAL" clId="{D2416CE4-4C60-4FB5-9868-28B5FDB4CF80}" dt="2025-04-07T16:20:51.031" v="1239" actId="700"/>
          <ac:spMkLst>
            <pc:docMk/>
            <pc:sldMk cId="1040477737" sldId="424"/>
            <ac:spMk id="3" creationId="{236DC89A-73F2-5146-0089-585CF2F23E48}"/>
          </ac:spMkLst>
        </pc:spChg>
        <pc:spChg chg="mod ord">
          <ac:chgData name="Karina Visikovska" userId="be67ce49-6954-4256-ad51-4848704c1d6b" providerId="ADAL" clId="{D2416CE4-4C60-4FB5-9868-28B5FDB4CF80}" dt="2025-04-07T16:20:51.031" v="1239" actId="700"/>
          <ac:spMkLst>
            <pc:docMk/>
            <pc:sldMk cId="1040477737" sldId="424"/>
            <ac:spMk id="4" creationId="{E0E0B2C5-98E4-F105-C9C7-CF2F575BAA5C}"/>
          </ac:spMkLst>
        </pc:spChg>
        <pc:spChg chg="add mod ord">
          <ac:chgData name="Karina Visikovska" userId="be67ce49-6954-4256-ad51-4848704c1d6b" providerId="ADAL" clId="{D2416CE4-4C60-4FB5-9868-28B5FDB4CF80}" dt="2025-04-08T07:18:00.758" v="1535"/>
          <ac:spMkLst>
            <pc:docMk/>
            <pc:sldMk cId="1040477737" sldId="424"/>
            <ac:spMk id="5" creationId="{85F32FA2-DC6D-A3B8-2F41-837B60654B12}"/>
          </ac:spMkLst>
        </pc:spChg>
        <pc:spChg chg="add del mod ord">
          <ac:chgData name="Karina Visikovska" userId="be67ce49-6954-4256-ad51-4848704c1d6b" providerId="ADAL" clId="{D2416CE4-4C60-4FB5-9868-28B5FDB4CF80}" dt="2025-04-07T16:21:04.419" v="1240" actId="22"/>
          <ac:spMkLst>
            <pc:docMk/>
            <pc:sldMk cId="1040477737" sldId="424"/>
            <ac:spMk id="6" creationId="{4E2A971A-DFCF-6A03-B575-6DC5A1ADBC6C}"/>
          </ac:spMkLst>
        </pc:spChg>
        <pc:spChg chg="add mod ord">
          <ac:chgData name="Karina Visikovska" userId="be67ce49-6954-4256-ad51-4848704c1d6b" providerId="ADAL" clId="{D2416CE4-4C60-4FB5-9868-28B5FDB4CF80}" dt="2025-04-07T16:20:51.031" v="1239" actId="700"/>
          <ac:spMkLst>
            <pc:docMk/>
            <pc:sldMk cId="1040477737" sldId="424"/>
            <ac:spMk id="7" creationId="{2DECD911-7FD8-D53A-69A1-8250C82FEFDB}"/>
          </ac:spMkLst>
        </pc:spChg>
        <pc:spChg chg="add mod ord">
          <ac:chgData name="Karina Visikovska" userId="be67ce49-6954-4256-ad51-4848704c1d6b" providerId="ADAL" clId="{D2416CE4-4C60-4FB5-9868-28B5FDB4CF80}" dt="2025-04-07T16:20:51.031" v="1239" actId="700"/>
          <ac:spMkLst>
            <pc:docMk/>
            <pc:sldMk cId="1040477737" sldId="424"/>
            <ac:spMk id="8" creationId="{77D49531-EB2F-0EE7-BDCC-52B998FB05C9}"/>
          </ac:spMkLst>
        </pc:spChg>
        <pc:picChg chg="add mod ord">
          <ac:chgData name="Karina Visikovska" userId="be67ce49-6954-4256-ad51-4848704c1d6b" providerId="ADAL" clId="{D2416CE4-4C60-4FB5-9868-28B5FDB4CF80}" dt="2025-04-07T16:21:10.570" v="1242" actId="14100"/>
          <ac:picMkLst>
            <pc:docMk/>
            <pc:sldMk cId="1040477737" sldId="424"/>
            <ac:picMk id="10" creationId="{7F2BE70E-C095-4B9D-141A-5C379E2F73FC}"/>
          </ac:picMkLst>
        </pc:picChg>
        <pc:picChg chg="add mod">
          <ac:chgData name="Karina Visikovska" userId="be67ce49-6954-4256-ad51-4848704c1d6b" providerId="ADAL" clId="{D2416CE4-4C60-4FB5-9868-28B5FDB4CF80}" dt="2025-04-07T16:21:29.106" v="1245" actId="1076"/>
          <ac:picMkLst>
            <pc:docMk/>
            <pc:sldMk cId="1040477737" sldId="424"/>
            <ac:picMk id="11" creationId="{2665BBB6-AAB1-C8C0-4A1C-F944C4B5F3CF}"/>
          </ac:picMkLst>
        </pc:picChg>
      </pc:sldChg>
      <pc:sldChg chg="new del">
        <pc:chgData name="Karina Visikovska" userId="be67ce49-6954-4256-ad51-4848704c1d6b" providerId="ADAL" clId="{D2416CE4-4C60-4FB5-9868-28B5FDB4CF80}" dt="2025-04-07T15:59:32.088" v="712" actId="2696"/>
        <pc:sldMkLst>
          <pc:docMk/>
          <pc:sldMk cId="2589756662" sldId="4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6F7361-4172-92F7-7AE2-830588DB1804}"/>
              </a:ext>
            </a:extLst>
          </p:cNvPr>
          <p:cNvSpPr>
            <a:spLocks noGrp="1"/>
          </p:cNvSpPr>
          <p:nvPr>
            <p:ph type="hdr" sz="quarter"/>
          </p:nvPr>
        </p:nvSpPr>
        <p:spPr>
          <a:xfrm>
            <a:off x="0" y="0"/>
            <a:ext cx="2945659" cy="493713"/>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3" name="Date Placeholder 2">
            <a:extLst>
              <a:ext uri="{FF2B5EF4-FFF2-40B4-BE49-F238E27FC236}">
                <a16:creationId xmlns:a16="http://schemas.microsoft.com/office/drawing/2014/main" id="{A18D2959-39E0-529A-5B16-44847B6A4FBA}"/>
              </a:ext>
            </a:extLst>
          </p:cNvPr>
          <p:cNvSpPr>
            <a:spLocks noGrp="1"/>
          </p:cNvSpPr>
          <p:nvPr>
            <p:ph type="dt" idx="1"/>
          </p:nvPr>
        </p:nvSpPr>
        <p:spPr>
          <a:xfrm>
            <a:off x="3850443" y="0"/>
            <a:ext cx="2945659" cy="493713"/>
          </a:xfrm>
          <a:prstGeom prst="rect">
            <a:avLst/>
          </a:prstGeom>
        </p:spPr>
        <p:txBody>
          <a:bodyPr vert="horz" lIns="91440" tIns="45720" rIns="91440" bIns="45720" rtlCol="0"/>
          <a:lstStyle>
            <a:lvl1pPr algn="r" defTabSz="939575" eaLnBrk="1" fontAlgn="auto" hangingPunct="1">
              <a:spcBef>
                <a:spcPts val="0"/>
              </a:spcBef>
              <a:spcAft>
                <a:spcPts val="0"/>
              </a:spcAft>
              <a:defRPr sz="1200">
                <a:latin typeface="+mn-lt"/>
                <a:cs typeface="+mn-cs"/>
              </a:defRPr>
            </a:lvl1pPr>
          </a:lstStyle>
          <a:p>
            <a:pPr>
              <a:defRPr/>
            </a:pPr>
            <a:fld id="{11F44B33-4E3E-4292-BD06-8DFB2EA5B528}" type="datetimeFigureOut">
              <a:rPr lang="lv-LV"/>
              <a:pPr>
                <a:defRPr/>
              </a:pPr>
              <a:t>08.04.2025</a:t>
            </a:fld>
            <a:endParaRPr lang="lv-LV"/>
          </a:p>
        </p:txBody>
      </p:sp>
      <p:sp>
        <p:nvSpPr>
          <p:cNvPr id="4" name="Slide Image Placeholder 3">
            <a:extLst>
              <a:ext uri="{FF2B5EF4-FFF2-40B4-BE49-F238E27FC236}">
                <a16:creationId xmlns:a16="http://schemas.microsoft.com/office/drawing/2014/main" id="{F65126AD-99F2-E441-FB03-6E4C3A48C949}"/>
              </a:ext>
            </a:extLst>
          </p:cNvPr>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C0BB255F-2CC3-2A16-4BC7-BE9E60B0C508}"/>
              </a:ext>
            </a:extLst>
          </p:cNvPr>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FEFF8E60-4BC9-25F4-868A-3460ECB0A5FB}"/>
              </a:ext>
            </a:extLst>
          </p:cNvPr>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cs typeface="+mn-cs"/>
              </a:defRPr>
            </a:lvl1pPr>
          </a:lstStyle>
          <a:p>
            <a:pPr>
              <a:defRPr/>
            </a:pPr>
            <a:endParaRPr lang="lv-LV"/>
          </a:p>
        </p:txBody>
      </p:sp>
      <p:sp>
        <p:nvSpPr>
          <p:cNvPr id="7" name="Slide Number Placeholder 6">
            <a:extLst>
              <a:ext uri="{FF2B5EF4-FFF2-40B4-BE49-F238E27FC236}">
                <a16:creationId xmlns:a16="http://schemas.microsoft.com/office/drawing/2014/main" id="{420CF571-CE37-01A1-9842-69A87A7BA76A}"/>
              </a:ext>
            </a:extLst>
          </p:cNvPr>
          <p:cNvSpPr>
            <a:spLocks noGrp="1"/>
          </p:cNvSpPr>
          <p:nvPr>
            <p:ph type="sldNum" sz="quarter" idx="5"/>
          </p:nvPr>
        </p:nvSpPr>
        <p:spPr>
          <a:xfrm>
            <a:off x="3850443" y="9378824"/>
            <a:ext cx="2945659"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5204C27-667F-45DF-9ECE-F2858BB85E3D}"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65204C27-667F-45DF-9ECE-F2858BB85E3D}" type="slidenum">
              <a:rPr lang="lv-LV" altLang="lv-LV" smtClean="0"/>
              <a:pPr>
                <a:defRPr/>
              </a:pPr>
              <a:t>1</a:t>
            </a:fld>
            <a:endParaRPr lang="lv-LV" altLang="lv-LV"/>
          </a:p>
        </p:txBody>
      </p:sp>
    </p:spTree>
    <p:extLst>
      <p:ext uri="{BB962C8B-B14F-4D97-AF65-F5344CB8AC3E}">
        <p14:creationId xmlns:p14="http://schemas.microsoft.com/office/powerpoint/2010/main" val="263622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16597-EE6E-3664-9939-DE82F8C62F0E}"/>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00533CD-F40C-C172-3092-AB881221DE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1490F67A-AEAB-5467-5E75-B6E02ED031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a:p>
        </p:txBody>
      </p:sp>
      <p:sp>
        <p:nvSpPr>
          <p:cNvPr id="20484" name="Slide Number Placeholder 3">
            <a:extLst>
              <a:ext uri="{FF2B5EF4-FFF2-40B4-BE49-F238E27FC236}">
                <a16:creationId xmlns:a16="http://schemas.microsoft.com/office/drawing/2014/main" id="{AEF3C1C0-A4AC-C001-1413-4D885B3813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9A880E9-50B6-4BD4-8D26-54793016A504}" type="slidenum">
              <a:rPr lang="lv-LV" altLang="lv-LV" smtClean="0"/>
              <a:pPr/>
              <a:t>3</a:t>
            </a:fld>
            <a:endParaRPr lang="lv-LV" altLang="lv-LV"/>
          </a:p>
        </p:txBody>
      </p:sp>
    </p:spTree>
    <p:extLst>
      <p:ext uri="{BB962C8B-B14F-4D97-AF65-F5344CB8AC3E}">
        <p14:creationId xmlns:p14="http://schemas.microsoft.com/office/powerpoint/2010/main" val="2788005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5A5176F5-9B51-B49B-2673-C15E327C8C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B41B8D1A-A0D0-8040-622A-270347CA9B43}"/>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pic>
        <p:nvPicPr>
          <p:cNvPr id="4" name="Picture 8">
            <a:extLst>
              <a:ext uri="{FF2B5EF4-FFF2-40B4-BE49-F238E27FC236}">
                <a16:creationId xmlns:a16="http://schemas.microsoft.com/office/drawing/2014/main" id="{C4E49DEA-41CD-5FC6-F7CE-35D3359992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2638" y="0"/>
            <a:ext cx="30067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B6955EDC-19CB-C605-2585-59969B62520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76650" y="5286375"/>
            <a:ext cx="49133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330389"/>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549589"/>
            <a:ext cx="10363200" cy="561975"/>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02344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3F1C80F-45A1-8E46-B586-DD9E59D8BE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56647" y="381000"/>
            <a:ext cx="8825753"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756647" y="1752601"/>
            <a:ext cx="8825753"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756647" y="6324600"/>
            <a:ext cx="3339353"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6CCA4FD8-F672-3E57-BAB8-4EC5EF4F42E9}"/>
              </a:ext>
            </a:extLst>
          </p:cNvPr>
          <p:cNvSpPr>
            <a:spLocks noGrp="1"/>
          </p:cNvSpPr>
          <p:nvPr>
            <p:ph type="sldNum" sz="quarter" idx="13"/>
          </p:nvPr>
        </p:nvSpPr>
        <p:spPr>
          <a:xfrm>
            <a:off x="11379200" y="6324600"/>
            <a:ext cx="406400" cy="304800"/>
          </a:xfrm>
        </p:spPr>
        <p:txBody>
          <a:bodyPr/>
          <a:lstStyle>
            <a:lvl1pPr>
              <a:defRPr sz="1000"/>
            </a:lvl1pPr>
          </a:lstStyle>
          <a:p>
            <a:pPr>
              <a:defRPr/>
            </a:pPr>
            <a:fld id="{9F6105F7-AC56-47D1-A571-69EA814D9A81}" type="slidenum">
              <a:rPr lang="en-US" altLang="lv-LV"/>
              <a:pPr>
                <a:defRPr/>
              </a:pPr>
              <a:t>‹#›</a:t>
            </a:fld>
            <a:endParaRPr lang="en-US" altLang="lv-LV"/>
          </a:p>
        </p:txBody>
      </p:sp>
    </p:spTree>
    <p:extLst>
      <p:ext uri="{BB962C8B-B14F-4D97-AF65-F5344CB8AC3E}">
        <p14:creationId xmlns:p14="http://schemas.microsoft.com/office/powerpoint/2010/main" val="184056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CCE10CD-F16C-712A-97A0-F6BCBD23C4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49071" y="3657601"/>
            <a:ext cx="8933329"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2649071" y="381000"/>
            <a:ext cx="8933329"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649071" y="6324600"/>
            <a:ext cx="3446929"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061D517B-6E0C-2550-33F2-7DBDAC0C127E}"/>
              </a:ext>
            </a:extLst>
          </p:cNvPr>
          <p:cNvSpPr>
            <a:spLocks noGrp="1"/>
          </p:cNvSpPr>
          <p:nvPr>
            <p:ph type="sldNum" sz="quarter" idx="13"/>
          </p:nvPr>
        </p:nvSpPr>
        <p:spPr>
          <a:xfrm>
            <a:off x="11379200" y="6324600"/>
            <a:ext cx="406400" cy="304800"/>
          </a:xfrm>
        </p:spPr>
        <p:txBody>
          <a:bodyPr/>
          <a:lstStyle>
            <a:lvl1pPr>
              <a:defRPr sz="1000"/>
            </a:lvl1pPr>
          </a:lstStyle>
          <a:p>
            <a:pPr>
              <a:defRPr/>
            </a:pPr>
            <a:fld id="{4554A009-B999-43F5-AA55-C748855E307D}" type="slidenum">
              <a:rPr lang="en-US" altLang="lv-LV"/>
              <a:pPr>
                <a:defRPr/>
              </a:pPr>
              <a:t>‹#›</a:t>
            </a:fld>
            <a:endParaRPr lang="en-US" altLang="lv-LV"/>
          </a:p>
        </p:txBody>
      </p:sp>
    </p:spTree>
    <p:extLst>
      <p:ext uri="{BB962C8B-B14F-4D97-AF65-F5344CB8AC3E}">
        <p14:creationId xmlns:p14="http://schemas.microsoft.com/office/powerpoint/2010/main" val="354844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21E5DF6A-98A6-4AB6-6A53-DAC71B7FB2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5282" y="304802"/>
            <a:ext cx="8987118"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2595282" y="1752601"/>
            <a:ext cx="4719918"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38274" y="1752601"/>
            <a:ext cx="4844126"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2595282" y="6324600"/>
            <a:ext cx="3500718"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5B0572AD-E4DA-B156-B7FE-07D2E0C614F2}"/>
              </a:ext>
            </a:extLst>
          </p:cNvPr>
          <p:cNvSpPr>
            <a:spLocks noGrp="1"/>
          </p:cNvSpPr>
          <p:nvPr>
            <p:ph type="sldNum" sz="quarter" idx="13"/>
          </p:nvPr>
        </p:nvSpPr>
        <p:spPr>
          <a:xfrm>
            <a:off x="11379200" y="6324600"/>
            <a:ext cx="406400" cy="304800"/>
          </a:xfrm>
        </p:spPr>
        <p:txBody>
          <a:bodyPr/>
          <a:lstStyle>
            <a:lvl1pPr>
              <a:defRPr sz="1000"/>
            </a:lvl1pPr>
          </a:lstStyle>
          <a:p>
            <a:pPr>
              <a:defRPr/>
            </a:pPr>
            <a:fld id="{C13FA9C7-40A2-43F9-855C-6D03F26BCF39}" type="slidenum">
              <a:rPr lang="en-US" altLang="lv-LV"/>
              <a:pPr>
                <a:defRPr/>
              </a:pPr>
              <a:t>‹#›</a:t>
            </a:fld>
            <a:endParaRPr lang="en-US" altLang="lv-LV"/>
          </a:p>
        </p:txBody>
      </p:sp>
    </p:spTree>
    <p:extLst>
      <p:ext uri="{BB962C8B-B14F-4D97-AF65-F5344CB8AC3E}">
        <p14:creationId xmlns:p14="http://schemas.microsoft.com/office/powerpoint/2010/main" val="296489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455DB172-856B-9CD1-C93A-4F660B0835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495019" y="304802"/>
            <a:ext cx="9087381"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2495019" y="2386941"/>
            <a:ext cx="4820181"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2495019" y="1852614"/>
            <a:ext cx="4820181"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495019" y="6324600"/>
            <a:ext cx="3600981"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946AD8CB-B4D7-9AF2-233B-07BC1B001F9E}"/>
              </a:ext>
            </a:extLst>
          </p:cNvPr>
          <p:cNvSpPr>
            <a:spLocks noGrp="1"/>
          </p:cNvSpPr>
          <p:nvPr>
            <p:ph type="sldNum" sz="quarter" idx="18"/>
          </p:nvPr>
        </p:nvSpPr>
        <p:spPr>
          <a:xfrm>
            <a:off x="11379200" y="6324600"/>
            <a:ext cx="406400" cy="304800"/>
          </a:xfrm>
        </p:spPr>
        <p:txBody>
          <a:bodyPr/>
          <a:lstStyle>
            <a:lvl1pPr>
              <a:defRPr sz="1000"/>
            </a:lvl1pPr>
          </a:lstStyle>
          <a:p>
            <a:pPr>
              <a:defRPr/>
            </a:pPr>
            <a:fld id="{2B7A6672-D321-4FB3-8557-D96A5C47CFE9}" type="slidenum">
              <a:rPr lang="en-US" altLang="lv-LV"/>
              <a:pPr>
                <a:defRPr/>
              </a:pPr>
              <a:t>‹#›</a:t>
            </a:fld>
            <a:endParaRPr lang="en-US" altLang="lv-LV"/>
          </a:p>
        </p:txBody>
      </p:sp>
    </p:spTree>
    <p:extLst>
      <p:ext uri="{BB962C8B-B14F-4D97-AF65-F5344CB8AC3E}">
        <p14:creationId xmlns:p14="http://schemas.microsoft.com/office/powerpoint/2010/main" val="3991132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B0A741D-CCD5-3C95-E4B3-0E4C9C28BD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460812" y="304802"/>
            <a:ext cx="9121588"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2460812" y="6324600"/>
            <a:ext cx="3635188"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70482E8D-B23E-FE88-D5E1-AF29FD14BF51}"/>
              </a:ext>
            </a:extLst>
          </p:cNvPr>
          <p:cNvSpPr>
            <a:spLocks noGrp="1"/>
          </p:cNvSpPr>
          <p:nvPr>
            <p:ph type="sldNum" sz="quarter" idx="13"/>
          </p:nvPr>
        </p:nvSpPr>
        <p:spPr>
          <a:xfrm>
            <a:off x="11379200" y="6324600"/>
            <a:ext cx="406400" cy="304800"/>
          </a:xfrm>
        </p:spPr>
        <p:txBody>
          <a:bodyPr/>
          <a:lstStyle>
            <a:lvl1pPr>
              <a:defRPr sz="1000"/>
            </a:lvl1pPr>
          </a:lstStyle>
          <a:p>
            <a:pPr>
              <a:defRPr/>
            </a:pPr>
            <a:fld id="{26A9A715-7A6B-4E40-B970-2604E625625E}" type="slidenum">
              <a:rPr lang="en-US" altLang="lv-LV"/>
              <a:pPr>
                <a:defRPr/>
              </a:pPr>
              <a:t>‹#›</a:t>
            </a:fld>
            <a:endParaRPr lang="en-US" altLang="lv-LV"/>
          </a:p>
        </p:txBody>
      </p:sp>
    </p:spTree>
    <p:extLst>
      <p:ext uri="{BB962C8B-B14F-4D97-AF65-F5344CB8AC3E}">
        <p14:creationId xmlns:p14="http://schemas.microsoft.com/office/powerpoint/2010/main" val="337529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B486DB0-814A-7226-4AD2-62871A3892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41494" y="6324600"/>
            <a:ext cx="3554506"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03C7A9DB-0EF4-9878-AFE5-5C8E67DBE047}"/>
              </a:ext>
            </a:extLst>
          </p:cNvPr>
          <p:cNvSpPr>
            <a:spLocks noGrp="1"/>
          </p:cNvSpPr>
          <p:nvPr>
            <p:ph type="sldNum" sz="quarter" idx="13"/>
          </p:nvPr>
        </p:nvSpPr>
        <p:spPr>
          <a:xfrm>
            <a:off x="11379200" y="6324600"/>
            <a:ext cx="406400" cy="304800"/>
          </a:xfrm>
        </p:spPr>
        <p:txBody>
          <a:bodyPr/>
          <a:lstStyle>
            <a:lvl1pPr>
              <a:defRPr sz="1000"/>
            </a:lvl1pPr>
          </a:lstStyle>
          <a:p>
            <a:pPr>
              <a:defRPr/>
            </a:pPr>
            <a:fld id="{6D06F1E7-C627-40E0-96DD-23F4E59E8932}" type="slidenum">
              <a:rPr lang="en-US" altLang="lv-LV"/>
              <a:pPr>
                <a:defRPr/>
              </a:pPr>
              <a:t>‹#›</a:t>
            </a:fld>
            <a:endParaRPr lang="en-US" altLang="lv-LV"/>
          </a:p>
        </p:txBody>
      </p:sp>
    </p:spTree>
    <p:extLst>
      <p:ext uri="{BB962C8B-B14F-4D97-AF65-F5344CB8AC3E}">
        <p14:creationId xmlns:p14="http://schemas.microsoft.com/office/powerpoint/2010/main" val="153372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554AD8B-47F4-1A80-F3D0-A63935C76C6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5150" y="0"/>
            <a:ext cx="1677988"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93706" y="272976"/>
            <a:ext cx="4606341"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93706" y="1435120"/>
            <a:ext cx="4606341"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493706" y="6324600"/>
            <a:ext cx="3602294"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0F9C64AD-5A66-AA0E-66FF-B059EF4FFE94}"/>
              </a:ext>
            </a:extLst>
          </p:cNvPr>
          <p:cNvSpPr>
            <a:spLocks noGrp="1"/>
          </p:cNvSpPr>
          <p:nvPr>
            <p:ph type="sldNum" sz="quarter" idx="13"/>
          </p:nvPr>
        </p:nvSpPr>
        <p:spPr>
          <a:xfrm>
            <a:off x="11379200" y="6324600"/>
            <a:ext cx="406400" cy="304800"/>
          </a:xfrm>
        </p:spPr>
        <p:txBody>
          <a:bodyPr/>
          <a:lstStyle>
            <a:lvl1pPr>
              <a:defRPr sz="1000"/>
            </a:lvl1pPr>
          </a:lstStyle>
          <a:p>
            <a:pPr>
              <a:defRPr/>
            </a:pPr>
            <a:fld id="{5D4C9A40-9A8B-42C9-8917-967242EFAAFB}" type="slidenum">
              <a:rPr lang="en-US" altLang="lv-LV"/>
              <a:pPr>
                <a:defRPr/>
              </a:pPr>
              <a:t>‹#›</a:t>
            </a:fld>
            <a:endParaRPr lang="en-US" altLang="lv-LV"/>
          </a:p>
        </p:txBody>
      </p:sp>
    </p:spTree>
    <p:extLst>
      <p:ext uri="{BB962C8B-B14F-4D97-AF65-F5344CB8AC3E}">
        <p14:creationId xmlns:p14="http://schemas.microsoft.com/office/powerpoint/2010/main" val="39998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E0877D3C-2990-D5F8-8CD5-B6BFA9B9F0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794394D9-958E-6FC0-EA9A-8F9B0ADFF0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92638" y="0"/>
            <a:ext cx="3006725"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6CC22B29-EA7E-79EC-D0D0-B69F49C2C06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76650" y="5286375"/>
            <a:ext cx="4913313"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3301394"/>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4338032"/>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86784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64D2B96-A1DB-81FD-0C1D-C05BEA081F2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351300CD-526E-9278-CB8B-C3C93834DAED}"/>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2EDAD358-9AA0-5209-5516-91C7EDA9B807}"/>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6A6EDBD4-E8FA-4E6C-8E2E-4FD758B7C5C2}" type="datetime1">
              <a:rPr lang="en-US"/>
              <a:pPr>
                <a:defRPr/>
              </a:pPr>
              <a:t>4/8/2025</a:t>
            </a:fld>
            <a:endParaRPr lang="en-US"/>
          </a:p>
        </p:txBody>
      </p:sp>
      <p:sp>
        <p:nvSpPr>
          <p:cNvPr id="5" name="Footer Placeholder 4">
            <a:extLst>
              <a:ext uri="{FF2B5EF4-FFF2-40B4-BE49-F238E27FC236}">
                <a16:creationId xmlns:a16="http://schemas.microsoft.com/office/drawing/2014/main" id="{551B7D06-A1A5-F45D-108F-46F2D4AFC4B7}"/>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AEF074F-4D56-C7BC-D650-FD5327E364FC}"/>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latin typeface="Verdana" panose="020B0604030504040204" pitchFamily="34" charset="0"/>
              </a:defRPr>
            </a:lvl1pPr>
          </a:lstStyle>
          <a:p>
            <a:pPr>
              <a:defRPr/>
            </a:pPr>
            <a:fld id="{AC1A6139-4A77-4616-8B8B-90AFAF7EA665}"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Lst>
  <p:hf hdr="0" ftr="0" dt="0"/>
  <p:txStyles>
    <p:titleStyle>
      <a:lvl1pPr algn="ctr" defTabSz="938213" rtl="0" eaLnBrk="0" fontAlgn="base" hangingPunct="0">
        <a:spcBef>
          <a:spcPct val="0"/>
        </a:spcBef>
        <a:spcAft>
          <a:spcPct val="0"/>
        </a:spcAft>
        <a:defRPr sz="45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algn="ctr" defTabSz="938213" rtl="0" eaLnBrk="0" fontAlgn="base" hangingPunct="0">
        <a:spcBef>
          <a:spcPct val="0"/>
        </a:spcBef>
        <a:spcAft>
          <a:spcPct val="0"/>
        </a:spcAft>
        <a:defRPr sz="45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rgbClr val="404040"/>
          </a:solidFill>
          <a:latin typeface="Verdana" panose="020B0604030504040204" pitchFamily="34" charset="0"/>
          <a:ea typeface="Verdana" panose="020B0604030504040204" pitchFamily="34" charset="0"/>
          <a:cs typeface="Verdana" panose="020B0604030504040204" pitchFamily="34"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rgbClr val="404040"/>
          </a:solidFill>
          <a:latin typeface="Verdana" panose="020B0604030504040204" pitchFamily="34" charset="0"/>
          <a:ea typeface="Verdana" panose="020B0604030504040204" pitchFamily="34" charset="0"/>
          <a:cs typeface="Verdana" panose="020B0604030504040204" pitchFamily="34"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rgbClr val="404040"/>
          </a:solidFill>
          <a:latin typeface="Verdana" panose="020B0604030504040204" pitchFamily="34" charset="0"/>
          <a:ea typeface="Verdana" panose="020B0604030504040204" pitchFamily="34" charset="0"/>
          <a:cs typeface="Verdana" panose="020B0604030504040204" pitchFamily="34"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karina.visikovska@cfla.gov.lv" TargetMode="External"/><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cfla.gov.lv/lv/par-2021-2027-gada-planosanas-perioda-kpvis-e-vides-lietotaju-fizisku-personu-pasregistresanos" TargetMode="External"/><Relationship Id="rId2" Type="http://schemas.openxmlformats.org/officeDocument/2006/relationships/hyperlink" Target="https://projekti.cfla.gov.lv/" TargetMode="Externa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www.cfla.gov.lv/lv/par-e-vid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fla.gov.lv/lv/4-1-1-3-k-2"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cfla.gov.lv/lv/4-1-1-3-k-2"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14.emf"/><Relationship Id="rId1" Type="http://schemas.openxmlformats.org/officeDocument/2006/relationships/slideLayout" Target="../slideLayouts/slideLayout6.xml"/><Relationship Id="rId5" Type="http://schemas.openxmlformats.org/officeDocument/2006/relationships/hyperlink" Target="https://likumi.lv/ta/id/214590-maksatnespejas-likums" TargetMode="Externa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E4AE179-C23A-4875-99D1-CF37216419DC}"/>
              </a:ext>
            </a:extLst>
          </p:cNvPr>
          <p:cNvSpPr>
            <a:spLocks noGrp="1"/>
          </p:cNvSpPr>
          <p:nvPr>
            <p:ph type="title"/>
          </p:nvPr>
        </p:nvSpPr>
        <p:spPr>
          <a:xfrm>
            <a:off x="2209800" y="2752531"/>
            <a:ext cx="7772400" cy="1695644"/>
          </a:xfrm>
        </p:spPr>
        <p:txBody>
          <a:bodyPr>
            <a:noAutofit/>
          </a:bodyPr>
          <a:lstStyle/>
          <a:p>
            <a:br>
              <a:rPr lang="en-US" sz="1400" dirty="0">
                <a:solidFill>
                  <a:srgbClr val="002060"/>
                </a:solidFill>
              </a:rPr>
            </a:br>
            <a:r>
              <a:rPr lang="lv-LV" sz="2000" dirty="0">
                <a:solidFill>
                  <a:srgbClr val="002060"/>
                </a:solidFill>
              </a:rPr>
              <a:t>4.1.1.3. pasākuma "Primārās veselības aprūpes lomas stiprināšana, attīstot infrastruktūru“</a:t>
            </a:r>
            <a:r>
              <a:rPr lang="en-US" sz="2000" dirty="0">
                <a:solidFill>
                  <a:srgbClr val="002060"/>
                </a:solidFill>
              </a:rPr>
              <a:t> </a:t>
            </a:r>
            <a:r>
              <a:rPr lang="en-US" sz="2000" dirty="0">
                <a:solidFill>
                  <a:srgbClr val="00B050"/>
                </a:solidFill>
              </a:rPr>
              <a:t>2.kārta </a:t>
            </a:r>
            <a:br>
              <a:rPr lang="en-US" altLang="lv-LV" sz="2000" dirty="0">
                <a:solidFill>
                  <a:srgbClr val="002060"/>
                </a:solidFill>
              </a:rPr>
            </a:br>
            <a:br>
              <a:rPr lang="en-US" altLang="lv-LV" sz="2000" dirty="0">
                <a:solidFill>
                  <a:srgbClr val="002060"/>
                </a:solidFill>
              </a:rPr>
            </a:br>
            <a:r>
              <a:rPr lang="en-US" altLang="lv-LV" sz="1500" dirty="0">
                <a:solidFill>
                  <a:srgbClr val="002060"/>
                </a:solidFill>
              </a:rPr>
              <a:t>(ģimenes </a:t>
            </a:r>
            <a:r>
              <a:rPr lang="en-US" altLang="lv-LV" sz="1500" dirty="0" err="1">
                <a:solidFill>
                  <a:srgbClr val="002060"/>
                </a:solidFill>
              </a:rPr>
              <a:t>ārstu</a:t>
            </a:r>
            <a:r>
              <a:rPr lang="en-US" altLang="lv-LV" sz="1500" dirty="0">
                <a:solidFill>
                  <a:srgbClr val="002060"/>
                </a:solidFill>
              </a:rPr>
              <a:t> </a:t>
            </a:r>
            <a:r>
              <a:rPr lang="en-US" altLang="lv-LV" sz="1500" dirty="0" err="1">
                <a:solidFill>
                  <a:srgbClr val="002060"/>
                </a:solidFill>
              </a:rPr>
              <a:t>prakšu</a:t>
            </a:r>
            <a:r>
              <a:rPr lang="en-US" altLang="lv-LV" sz="1500" dirty="0">
                <a:solidFill>
                  <a:srgbClr val="002060"/>
                </a:solidFill>
              </a:rPr>
              <a:t> </a:t>
            </a:r>
            <a:r>
              <a:rPr lang="en-US" altLang="lv-LV" sz="1500" dirty="0" err="1">
                <a:solidFill>
                  <a:srgbClr val="002060"/>
                </a:solidFill>
              </a:rPr>
              <a:t>attīstība</a:t>
            </a:r>
            <a:r>
              <a:rPr lang="en-US" altLang="lv-LV" sz="1500" dirty="0">
                <a:solidFill>
                  <a:srgbClr val="002060"/>
                </a:solidFill>
              </a:rPr>
              <a:t>)</a:t>
            </a:r>
            <a:endParaRPr lang="lv-LV" altLang="lv-LV" sz="1500" dirty="0">
              <a:solidFill>
                <a:srgbClr val="002060"/>
              </a:solidFill>
            </a:endParaRPr>
          </a:p>
        </p:txBody>
      </p:sp>
      <p:sp>
        <p:nvSpPr>
          <p:cNvPr id="12291" name="Text Placeholder 2">
            <a:extLst>
              <a:ext uri="{FF2B5EF4-FFF2-40B4-BE49-F238E27FC236}">
                <a16:creationId xmlns:a16="http://schemas.microsoft.com/office/drawing/2014/main" id="{2218B82B-9759-B197-62FF-AD4E546D4B4B}"/>
              </a:ext>
            </a:extLst>
          </p:cNvPr>
          <p:cNvSpPr>
            <a:spLocks noGrp="1"/>
          </p:cNvSpPr>
          <p:nvPr>
            <p:ph type="body" sz="quarter" idx="10"/>
          </p:nvPr>
        </p:nvSpPr>
        <p:spPr>
          <a:xfrm>
            <a:off x="914400" y="4448175"/>
            <a:ext cx="10363200" cy="561975"/>
          </a:xfrm>
        </p:spPr>
        <p:txBody>
          <a:bodyPr>
            <a:normAutofit/>
          </a:bodyPr>
          <a:lstStyle/>
          <a:p>
            <a:pPr>
              <a:spcBef>
                <a:spcPts val="0"/>
              </a:spcBef>
            </a:pPr>
            <a:r>
              <a:rPr lang="en-US" sz="2000" b="1" dirty="0" err="1">
                <a:solidFill>
                  <a:srgbClr val="002060"/>
                </a:solidFill>
              </a:rPr>
              <a:t>Konsultācija</a:t>
            </a:r>
            <a:r>
              <a:rPr lang="en-US" sz="2000" b="1" dirty="0">
                <a:solidFill>
                  <a:srgbClr val="002060"/>
                </a:solidFill>
              </a:rPr>
              <a:t> par </a:t>
            </a:r>
            <a:r>
              <a:rPr lang="en-US" sz="2000" b="1" dirty="0" err="1">
                <a:solidFill>
                  <a:srgbClr val="002060"/>
                </a:solidFill>
              </a:rPr>
              <a:t>projektu</a:t>
            </a:r>
            <a:r>
              <a:rPr lang="en-US" sz="2000" b="1" dirty="0">
                <a:solidFill>
                  <a:srgbClr val="002060"/>
                </a:solidFill>
              </a:rPr>
              <a:t> </a:t>
            </a:r>
            <a:r>
              <a:rPr lang="en-US" sz="2000" b="1" dirty="0" err="1">
                <a:solidFill>
                  <a:srgbClr val="002060"/>
                </a:solidFill>
              </a:rPr>
              <a:t>iesniegumu</a:t>
            </a:r>
            <a:r>
              <a:rPr lang="en-US" sz="2000" b="1" dirty="0">
                <a:solidFill>
                  <a:srgbClr val="002060"/>
                </a:solidFill>
              </a:rPr>
              <a:t> </a:t>
            </a:r>
            <a:r>
              <a:rPr lang="en-US" sz="2000" b="1" dirty="0" err="1">
                <a:solidFill>
                  <a:srgbClr val="002060"/>
                </a:solidFill>
              </a:rPr>
              <a:t>aizpildīšanu</a:t>
            </a:r>
            <a:endParaRPr lang="en-US" sz="2000" b="1" dirty="0">
              <a:solidFill>
                <a:srgbClr val="002060"/>
              </a:solidFill>
            </a:endParaRPr>
          </a:p>
          <a:p>
            <a:pPr>
              <a:spcBef>
                <a:spcPts val="0"/>
              </a:spcBef>
            </a:pPr>
            <a:endParaRPr lang="en-US" altLang="lv-LV" sz="2400" b="1" dirty="0">
              <a:solidFill>
                <a:srgbClr val="002060"/>
              </a:solidFill>
            </a:endParaRPr>
          </a:p>
        </p:txBody>
      </p:sp>
      <p:sp>
        <p:nvSpPr>
          <p:cNvPr id="2" name="Taisnstūris: ar noapaļotiem stūriem 1">
            <a:extLst>
              <a:ext uri="{FF2B5EF4-FFF2-40B4-BE49-F238E27FC236}">
                <a16:creationId xmlns:a16="http://schemas.microsoft.com/office/drawing/2014/main" id="{DB40D23B-FA96-C5AD-C4B2-BC7A58CCCC7C}"/>
              </a:ext>
            </a:extLst>
          </p:cNvPr>
          <p:cNvSpPr>
            <a:spLocks noGrp="1" noRot="1" noMove="1" noResize="1" noEditPoints="1" noAdjustHandles="1" noChangeArrowheads="1" noChangeShapeType="1"/>
          </p:cNvSpPr>
          <p:nvPr/>
        </p:nvSpPr>
        <p:spPr>
          <a:xfrm>
            <a:off x="3355975" y="5307013"/>
            <a:ext cx="5881688" cy="1244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pic>
        <p:nvPicPr>
          <p:cNvPr id="12293" name="Attēls 4" descr="Attēls, kurā ir grafika, ekrānuzņēmums, grafiskais dizains, logotips&#10;&#10;Apraksts ģenerēts automātiski">
            <a:extLst>
              <a:ext uri="{FF2B5EF4-FFF2-40B4-BE49-F238E27FC236}">
                <a16:creationId xmlns:a16="http://schemas.microsoft.com/office/drawing/2014/main" id="{E755E1E4-58AC-2664-1BE9-9D74CF561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5100638"/>
            <a:ext cx="3190875"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83984-C897-A2BA-AF9B-50BD4F8AC67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43BE21B-3689-3395-8A2F-091FA4F501DD}"/>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C32E414D-67B8-689C-9B3C-8E2C5FA35F5A}"/>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22532B70-ECE5-FB4A-6F1C-198513F1914D}"/>
              </a:ext>
            </a:extLst>
          </p:cNvPr>
          <p:cNvSpPr>
            <a:spLocks noGrp="1"/>
          </p:cNvSpPr>
          <p:nvPr>
            <p:ph type="sldNum" sz="quarter" idx="13"/>
          </p:nvPr>
        </p:nvSpPr>
        <p:spPr/>
        <p:txBody>
          <a:bodyPr/>
          <a:lstStyle/>
          <a:p>
            <a:pPr>
              <a:defRPr/>
            </a:pPr>
            <a:fld id="{6D06F1E7-C627-40E0-96DD-23F4E59E8932}" type="slidenum">
              <a:rPr lang="en-US" altLang="lv-LV" smtClean="0"/>
              <a:pPr>
                <a:defRPr/>
              </a:pPr>
              <a:t>10</a:t>
            </a:fld>
            <a:endParaRPr lang="en-US" altLang="lv-LV"/>
          </a:p>
        </p:txBody>
      </p:sp>
      <p:graphicFrame>
        <p:nvGraphicFramePr>
          <p:cNvPr id="5" name="Table 4">
            <a:extLst>
              <a:ext uri="{FF2B5EF4-FFF2-40B4-BE49-F238E27FC236}">
                <a16:creationId xmlns:a16="http://schemas.microsoft.com/office/drawing/2014/main" id="{2E47A301-AD01-A75D-C0FC-77C4918CE9BD}"/>
              </a:ext>
            </a:extLst>
          </p:cNvPr>
          <p:cNvGraphicFramePr>
            <a:graphicFrameLocks noGrp="1"/>
          </p:cNvGraphicFramePr>
          <p:nvPr>
            <p:extLst>
              <p:ext uri="{D42A27DB-BD31-4B8C-83A1-F6EECF244321}">
                <p14:modId xmlns:p14="http://schemas.microsoft.com/office/powerpoint/2010/main" val="2519689524"/>
              </p:ext>
            </p:extLst>
          </p:nvPr>
        </p:nvGraphicFramePr>
        <p:xfrm>
          <a:off x="406400" y="1522497"/>
          <a:ext cx="11550374" cy="4477401"/>
        </p:xfrm>
        <a:graphic>
          <a:graphicData uri="http://schemas.openxmlformats.org/drawingml/2006/table">
            <a:tbl>
              <a:tblPr firstRow="1" bandRow="1">
                <a:tableStyleId>{5C22544A-7EE6-4342-B048-85BDC9FD1C3A}</a:tableStyleId>
              </a:tblPr>
              <a:tblGrid>
                <a:gridCol w="687698">
                  <a:extLst>
                    <a:ext uri="{9D8B030D-6E8A-4147-A177-3AD203B41FA5}">
                      <a16:colId xmlns:a16="http://schemas.microsoft.com/office/drawing/2014/main" val="175791740"/>
                    </a:ext>
                  </a:extLst>
                </a:gridCol>
                <a:gridCol w="4948893">
                  <a:extLst>
                    <a:ext uri="{9D8B030D-6E8A-4147-A177-3AD203B41FA5}">
                      <a16:colId xmlns:a16="http://schemas.microsoft.com/office/drawing/2014/main" val="1455433970"/>
                    </a:ext>
                  </a:extLst>
                </a:gridCol>
                <a:gridCol w="3309731">
                  <a:extLst>
                    <a:ext uri="{9D8B030D-6E8A-4147-A177-3AD203B41FA5}">
                      <a16:colId xmlns:a16="http://schemas.microsoft.com/office/drawing/2014/main" val="1185881027"/>
                    </a:ext>
                  </a:extLst>
                </a:gridCol>
                <a:gridCol w="1192695">
                  <a:extLst>
                    <a:ext uri="{9D8B030D-6E8A-4147-A177-3AD203B41FA5}">
                      <a16:colId xmlns:a16="http://schemas.microsoft.com/office/drawing/2014/main" val="2102061022"/>
                    </a:ext>
                  </a:extLst>
                </a:gridCol>
                <a:gridCol w="1411357">
                  <a:extLst>
                    <a:ext uri="{9D8B030D-6E8A-4147-A177-3AD203B41FA5}">
                      <a16:colId xmlns:a16="http://schemas.microsoft.com/office/drawing/2014/main" val="4179258298"/>
                    </a:ext>
                  </a:extLst>
                </a:gridCol>
              </a:tblGrid>
              <a:tr h="1489060">
                <a:tc>
                  <a:txBody>
                    <a:bodyPr/>
                    <a:lstStyle/>
                    <a:p>
                      <a:pPr algn="ctr">
                        <a:lnSpc>
                          <a:spcPct val="115000"/>
                        </a:lnSpc>
                        <a:spcAft>
                          <a:spcPts val="800"/>
                        </a:spcAft>
                        <a:buNone/>
                      </a:pPr>
                      <a:r>
                        <a:rPr lang="lv-LV" sz="1100" b="1" kern="100" dirty="0" err="1">
                          <a:solidFill>
                            <a:schemeClr val="bg1"/>
                          </a:solidFill>
                          <a:effectLst/>
                          <a:latin typeface="Verdana" panose="020B0604030504040204" pitchFamily="34" charset="0"/>
                          <a:ea typeface="Aptos" panose="020B0004020202020204" pitchFamily="34" charset="0"/>
                          <a:cs typeface="Times New Roman" panose="02020603050405020304" pitchFamily="18" charset="0"/>
                        </a:rPr>
                        <a:t>N.p.k</a:t>
                      </a:r>
                      <a:r>
                        <a:rPr lang="lv-LV" sz="1100" b="1" kern="10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rPr>
                        <a:t>.</a:t>
                      </a:r>
                      <a:endPar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lv-LV" sz="1500" b="1" kern="10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rPr>
                        <a:t>Pielikums</a:t>
                      </a:r>
                      <a:endParaRPr lang="en-US" sz="15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lv-LV" sz="1500" b="1" kern="10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rPr>
                        <a:t>Pielikuma veids</a:t>
                      </a:r>
                      <a:endParaRPr lang="en-US" sz="15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lv-LV" sz="1300" b="1" kern="10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rPr>
                        <a:t>Ģimenes ārsta prakse  ar NVD līgumu</a:t>
                      </a:r>
                      <a:endParaRPr lang="en-US" sz="13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lv-LV" sz="1300" b="1" kern="10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rPr>
                        <a:t>Rezidents /ārsts bez NVD līguma</a:t>
                      </a:r>
                      <a:endParaRPr lang="en-US" sz="13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5552166"/>
                  </a:ext>
                </a:extLst>
              </a:tr>
              <a:tr h="688976">
                <a:tc>
                  <a:txBody>
                    <a:bodyPr/>
                    <a:lstStyle/>
                    <a:p>
                      <a:pPr>
                        <a:lnSpc>
                          <a:spcPct val="115000"/>
                        </a:lnSpc>
                        <a:spcAft>
                          <a:spcPts val="800"/>
                        </a:spcAft>
                        <a:buNone/>
                      </a:pPr>
                      <a:r>
                        <a:rPr lang="lv-LV" sz="1100" kern="100">
                          <a:solidFill>
                            <a:srgbClr val="156082"/>
                          </a:solidFill>
                          <a:effectLst/>
                          <a:latin typeface="Verdana" panose="020B0604030504040204" pitchFamily="34" charset="0"/>
                          <a:ea typeface="Aptos" panose="020B0004020202020204" pitchFamily="34" charset="0"/>
                          <a:cs typeface="Times New Roman" panose="02020603050405020304" pitchFamily="18" charset="0"/>
                        </a:rPr>
                        <a:t>14</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buNone/>
                      </a:pPr>
                      <a:r>
                        <a:rPr lang="lv-LV" sz="1100" kern="100" dirty="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Apliecinājums par informētību attiecībā uz interešu konflikta jautājumu regulējumu un to integrāciju iekšējās kontroles sistēmā (attiecināms, ja projekta īstenošanā tiek iesaistīts sadarbības partneris, kas ir publiska persona, t.sk. tās iestāde, struktūrvienība, orgāns, kapitālsabiedrība)</a:t>
                      </a:r>
                    </a:p>
                    <a:p>
                      <a:pPr algn="just">
                        <a:lnSpc>
                          <a:spcPct val="115000"/>
                        </a:lnSpc>
                        <a:spcAft>
                          <a:spcPts val="6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buNone/>
                      </a:pPr>
                      <a:r>
                        <a:rPr lang="lv-LV" sz="1100" i="1" kern="100">
                          <a:solidFill>
                            <a:srgbClr val="0000FF"/>
                          </a:solidFill>
                          <a:effectLst/>
                          <a:latin typeface="Verdana" panose="020B0604030504040204" pitchFamily="34" charset="0"/>
                          <a:ea typeface="Times New Roman" panose="02020603050405020304" pitchFamily="18" charset="0"/>
                        </a:rPr>
                        <a:t>atlases nolikuma 8.pielikuma forma</a:t>
                      </a:r>
                      <a:endParaRPr lang="en-US" sz="1200" kern="100">
                        <a:effectLst/>
                        <a:latin typeface="Aptos" panose="020B0004020202020204" pitchFamily="34" charset="0"/>
                        <a:ea typeface="Times New Roman" panose="02020603050405020304" pitchFamily="18" charset="0"/>
                      </a:endParaRPr>
                    </a:p>
                    <a:p>
                      <a:pPr>
                        <a:lnSpc>
                          <a:spcPct val="115000"/>
                        </a:lnSpc>
                        <a:spcAft>
                          <a:spcPts val="800"/>
                        </a:spcAft>
                        <a:buNone/>
                      </a:pPr>
                      <a:r>
                        <a:rPr lang="lv-LV" sz="1100" i="1" kern="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800100" indent="-342900">
                        <a:lnSpc>
                          <a:spcPct val="115000"/>
                        </a:lnSpc>
                        <a:buFont typeface="Wingdings" panose="05000000000000000000" pitchFamily="2" charset="2"/>
                        <a:buChar char="ü"/>
                      </a:pPr>
                      <a:r>
                        <a:rPr lang="lv-LV" sz="2000" b="1" kern="100">
                          <a:solidFill>
                            <a:srgbClr val="4EA72E"/>
                          </a:solidFill>
                          <a:effectLst/>
                          <a:latin typeface="Verdana" panose="020B0604030504040204" pitchFamily="34" charset="0"/>
                          <a:ea typeface="Aptos" panose="020B0004020202020204" pitchFamily="34" charset="0"/>
                          <a:cs typeface="Times New Roman" panose="02020603050405020304" pitchFamily="18" charset="0"/>
                        </a:rPr>
                        <a:t> </a:t>
                      </a:r>
                      <a:endParaRPr lang="en-US" sz="2000" b="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171450" lvl="0" indent="-171450" algn="ctr">
                        <a:lnSpc>
                          <a:spcPct val="115000"/>
                        </a:lnSpc>
                        <a:spcAft>
                          <a:spcPts val="800"/>
                        </a:spcAft>
                        <a:buFont typeface="Wingdings" panose="05000000000000000000" pitchFamily="2" charset="2"/>
                        <a:buChar char="ü"/>
                      </a:pPr>
                      <a:r>
                        <a:rPr lang="lv-LV" sz="2000" b="1" kern="100" dirty="0">
                          <a:solidFill>
                            <a:srgbClr val="00B050"/>
                          </a:solidFill>
                          <a:effectLst/>
                          <a:latin typeface="Verdana" panose="020B0604030504040204" pitchFamily="34" charset="0"/>
                          <a:ea typeface="Aptos" panose="020B0004020202020204" pitchFamily="34" charset="0"/>
                          <a:cs typeface="Times New Roman" panose="02020603050405020304" pitchFamily="18" charset="0"/>
                        </a:rPr>
                        <a:t> </a:t>
                      </a:r>
                      <a:endParaRPr lang="en-US" sz="20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3669658"/>
                  </a:ext>
                </a:extLst>
              </a:tr>
              <a:tr h="1748313">
                <a:tc>
                  <a:txBody>
                    <a:bodyPr/>
                    <a:lstStyle/>
                    <a:p>
                      <a:pPr>
                        <a:lnSpc>
                          <a:spcPct val="115000"/>
                        </a:lnSpc>
                        <a:spcAft>
                          <a:spcPts val="800"/>
                        </a:spcAft>
                        <a:buNone/>
                      </a:pPr>
                      <a:r>
                        <a:rPr lang="lv-LV" sz="1100" kern="100">
                          <a:solidFill>
                            <a:srgbClr val="156082"/>
                          </a:solidFill>
                          <a:effectLst/>
                          <a:latin typeface="Verdana" panose="020B0604030504040204" pitchFamily="34" charset="0"/>
                          <a:ea typeface="Aptos" panose="020B0004020202020204" pitchFamily="34" charset="0"/>
                          <a:cs typeface="Times New Roman" panose="02020603050405020304" pitchFamily="18" charset="0"/>
                        </a:rPr>
                        <a:t>15</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buNone/>
                      </a:pPr>
                      <a:r>
                        <a:rPr lang="lv-LV" sz="1100" kern="0" dirty="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Veselības ministrijas izveidotās tehnoloģiju komisijas  saskaņojums par medicīniskajām tehnoloģijām, kuru vienas vienības piegādes izmaksas pārsniedz 20 000 </a:t>
                      </a:r>
                      <a:r>
                        <a:rPr lang="lv-LV" sz="1100" kern="0" dirty="0" err="1">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euro</a:t>
                      </a:r>
                      <a:r>
                        <a:rPr lang="lv-LV" sz="1100" kern="0" dirty="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 ieskaitot PVN  (attiecināms, ja saskaņojums pieejams uz projekta iesnieguma iesniegšanas brīdi).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600"/>
                        </a:spcAft>
                        <a:buNone/>
                      </a:pPr>
                      <a:r>
                        <a:rPr lang="lv-LV" sz="1100" kern="0" dirty="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 </a:t>
                      </a:r>
                      <a:r>
                        <a:rPr lang="lv-LV" sz="1100" b="1" i="1" kern="0" dirty="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Pievienot saskaņojumu projekta iesniegumam nav obligāta prasība un to var iesniegt projekta īstenošanas gaitā, attiecinot izmaksas par medicīnas tehnoloģiju iegādi.</a:t>
                      </a:r>
                      <a:r>
                        <a:rPr lang="lv-LV" sz="1100" b="1" kern="0" dirty="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buNone/>
                      </a:pPr>
                      <a:r>
                        <a:rPr lang="lv-LV" sz="1100" kern="100" dirty="0">
                          <a:solidFill>
                            <a:srgbClr val="156082"/>
                          </a:solidFill>
                          <a:effectLst/>
                          <a:latin typeface="Verdana" panose="020B0604030504040204" pitchFamily="34" charset="0"/>
                          <a:ea typeface="Times New Roman" panose="02020603050405020304" pitchFamily="18" charset="0"/>
                        </a:rPr>
                        <a:t> </a:t>
                      </a:r>
                      <a:endParaRPr lang="en-US" sz="1200" kern="100" dirty="0">
                        <a:effectLst/>
                        <a:latin typeface="Aptos" panose="020B0004020202020204" pitchFamily="34" charset="0"/>
                        <a:ea typeface="Times New Roman" panose="02020603050405020304" pitchFamily="18" charset="0"/>
                      </a:endParaRPr>
                    </a:p>
                  </a:txBody>
                  <a:tcPr marL="68580" marR="68580" marT="0" marB="0"/>
                </a:tc>
                <a:tc>
                  <a:txBody>
                    <a:bodyPr/>
                    <a:lstStyle/>
                    <a:p>
                      <a:pPr>
                        <a:lnSpc>
                          <a:spcPct val="115000"/>
                        </a:lnSpc>
                        <a:spcAft>
                          <a:spcPts val="800"/>
                        </a:spcAft>
                        <a:buNone/>
                      </a:pPr>
                      <a:r>
                        <a:rPr lang="lv-LV" sz="1100" i="1" kern="0"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Saskaņojumu izsniedz Veselības ministrijas tehnoloģiju komisija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lv-LV" sz="1100" i="1" kern="0"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lv-LV" sz="1100" i="1" kern="0"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lv-LV" sz="1100" i="1" kern="0"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gn="just">
                        <a:buNone/>
                      </a:pPr>
                      <a:r>
                        <a:rPr lang="lv-LV" sz="1100" i="1" kern="100" dirty="0">
                          <a:solidFill>
                            <a:srgbClr val="0000FF"/>
                          </a:solidFill>
                          <a:effectLst/>
                          <a:latin typeface="Verdana" panose="020B0604030504040204" pitchFamily="34" charset="0"/>
                          <a:ea typeface="Times New Roman" panose="02020603050405020304" pitchFamily="18" charset="0"/>
                        </a:rPr>
                        <a:t> </a:t>
                      </a:r>
                      <a:endParaRPr lang="en-US" sz="1200" kern="100" dirty="0">
                        <a:effectLst/>
                        <a:latin typeface="Aptos" panose="020B0004020202020204" pitchFamily="34" charset="0"/>
                        <a:ea typeface="Times New Roman" panose="02020603050405020304" pitchFamily="18" charset="0"/>
                      </a:endParaRPr>
                    </a:p>
                  </a:txBody>
                  <a:tcPr marL="68580" marR="68580" marT="0" marB="0"/>
                </a:tc>
                <a:tc>
                  <a:txBody>
                    <a:bodyPr/>
                    <a:lstStyle/>
                    <a:p>
                      <a:pPr marL="800100" indent="-342900">
                        <a:lnSpc>
                          <a:spcPct val="115000"/>
                        </a:lnSpc>
                        <a:spcAft>
                          <a:spcPts val="800"/>
                        </a:spcAft>
                        <a:buFont typeface="Wingdings" panose="05000000000000000000" pitchFamily="2" charset="2"/>
                        <a:buChar char="ü"/>
                      </a:pPr>
                      <a:r>
                        <a:rPr lang="lv-LV" sz="2000" b="1" kern="100" dirty="0">
                          <a:solidFill>
                            <a:srgbClr val="92D050"/>
                          </a:solidFill>
                          <a:effectLst/>
                          <a:latin typeface="Verdana" panose="020B0604030504040204" pitchFamily="34" charset="0"/>
                          <a:ea typeface="Aptos" panose="020B0004020202020204" pitchFamily="34" charset="0"/>
                          <a:cs typeface="Times New Roman" panose="02020603050405020304" pitchFamily="18" charset="0"/>
                        </a:rPr>
                        <a:t> </a:t>
                      </a:r>
                      <a:endParaRPr lang="en-US" sz="2000" kern="100" dirty="0">
                        <a:solidFill>
                          <a:srgbClr val="92D05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indent="-342900" algn="ctr">
                        <a:lnSpc>
                          <a:spcPct val="115000"/>
                        </a:lnSpc>
                        <a:spcAft>
                          <a:spcPts val="800"/>
                        </a:spcAft>
                        <a:buFont typeface="Wingdings" panose="05000000000000000000" pitchFamily="2" charset="2"/>
                        <a:buChar char="ü"/>
                      </a:pPr>
                      <a:r>
                        <a:rPr lang="lv-LV" sz="2000" b="1" kern="100" dirty="0">
                          <a:solidFill>
                            <a:srgbClr val="00B050"/>
                          </a:solidFill>
                          <a:effectLst/>
                          <a:latin typeface="Verdana" panose="020B0604030504040204" pitchFamily="34" charset="0"/>
                          <a:ea typeface="Aptos" panose="020B0004020202020204" pitchFamily="34" charset="0"/>
                          <a:cs typeface="Times New Roman" panose="02020603050405020304" pitchFamily="18" charset="0"/>
                        </a:rPr>
                        <a:t> </a:t>
                      </a:r>
                      <a:endParaRPr lang="en-US" sz="20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5718250"/>
                  </a:ext>
                </a:extLst>
              </a:tr>
            </a:tbl>
          </a:graphicData>
        </a:graphic>
      </p:graphicFrame>
      <p:sp>
        <p:nvSpPr>
          <p:cNvPr id="7" name="TextBox 6">
            <a:extLst>
              <a:ext uri="{FF2B5EF4-FFF2-40B4-BE49-F238E27FC236}">
                <a16:creationId xmlns:a16="http://schemas.microsoft.com/office/drawing/2014/main" id="{B07DC791-B0E1-CCB8-DAA7-0E5E2D1C207A}"/>
              </a:ext>
            </a:extLst>
          </p:cNvPr>
          <p:cNvSpPr txBox="1"/>
          <p:nvPr/>
        </p:nvSpPr>
        <p:spPr>
          <a:xfrm>
            <a:off x="2541494" y="308113"/>
            <a:ext cx="8570454" cy="923330"/>
          </a:xfrm>
          <a:prstGeom prst="rect">
            <a:avLst/>
          </a:prstGeom>
          <a:noFill/>
        </p:spPr>
        <p:txBody>
          <a:bodyPr wrap="square">
            <a:spAutoFit/>
          </a:bodyPr>
          <a:lstStyle/>
          <a:p>
            <a:endParaRPr lang="lv-LV" sz="1800" b="1" dirty="0">
              <a:solidFill>
                <a:srgbClr val="002060"/>
              </a:solidFill>
              <a:latin typeface="Verdana" panose="020B0604030504040204" pitchFamily="34" charset="0"/>
              <a:ea typeface="Verdana" panose="020B0604030504040204" pitchFamily="34" charset="0"/>
            </a:endParaRPr>
          </a:p>
          <a:p>
            <a:endParaRPr lang="lv-LV" sz="1800" b="1" dirty="0">
              <a:solidFill>
                <a:srgbClr val="002060"/>
              </a:solidFill>
              <a:latin typeface="Verdana" panose="020B0604030504040204" pitchFamily="34" charset="0"/>
              <a:ea typeface="Verdana" panose="020B0604030504040204" pitchFamily="34" charset="0"/>
            </a:endParaRPr>
          </a:p>
          <a:p>
            <a:r>
              <a:rPr lang="lv-LV" sz="1800" b="1" dirty="0">
                <a:solidFill>
                  <a:srgbClr val="002060"/>
                </a:solidFill>
                <a:latin typeface="Verdana" panose="020B0604030504040204" pitchFamily="34" charset="0"/>
                <a:ea typeface="Verdana" panose="020B0604030504040204" pitchFamily="34" charset="0"/>
              </a:rPr>
              <a:t>Pielikumi, kas jāpievieno Projekta portālā (KPVIS) (4)</a:t>
            </a:r>
            <a:endParaRPr lang="en-US" sz="1800" b="1"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749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54B02B-6C5A-5C02-55B3-C7312D4D4BFD}"/>
              </a:ext>
            </a:extLst>
          </p:cNvPr>
          <p:cNvSpPr>
            <a:spLocks noGrp="1"/>
          </p:cNvSpPr>
          <p:nvPr>
            <p:ph type="title"/>
          </p:nvPr>
        </p:nvSpPr>
        <p:spPr/>
        <p:txBody>
          <a:bodyPr/>
          <a:lstStyle/>
          <a:p>
            <a:r>
              <a:rPr lang="lv-LV" sz="2400" b="1" i="0" u="none" strike="noStrike" kern="1200" baseline="0" dirty="0">
                <a:solidFill>
                  <a:srgbClr val="002060"/>
                </a:solidFill>
                <a:latin typeface="Verdana" panose="020B0604030504040204" pitchFamily="34" charset="0"/>
                <a:ea typeface="Verdana" panose="020B0604030504040204" pitchFamily="34" charset="0"/>
              </a:rPr>
              <a:t>Projekta iesnieguma sagatavošana</a:t>
            </a:r>
            <a:br>
              <a:rPr lang="lv-LV" sz="2400" b="1" i="0" u="none" strike="noStrike" kern="1200" baseline="0" dirty="0">
                <a:solidFill>
                  <a:srgbClr val="002060"/>
                </a:solidFill>
                <a:latin typeface="Verdana" panose="020B0604030504040204" pitchFamily="34" charset="0"/>
                <a:ea typeface="Verdana" panose="020B0604030504040204" pitchFamily="34" charset="0"/>
              </a:rPr>
            </a:br>
            <a:endParaRPr lang="en-US" dirty="0"/>
          </a:p>
        </p:txBody>
      </p:sp>
      <p:sp>
        <p:nvSpPr>
          <p:cNvPr id="6" name="Content Placeholder 5">
            <a:extLst>
              <a:ext uri="{FF2B5EF4-FFF2-40B4-BE49-F238E27FC236}">
                <a16:creationId xmlns:a16="http://schemas.microsoft.com/office/drawing/2014/main" id="{316281EA-B619-C73A-759C-A0852B8E587A}"/>
              </a:ext>
            </a:extLst>
          </p:cNvPr>
          <p:cNvSpPr>
            <a:spLocks noGrp="1"/>
          </p:cNvSpPr>
          <p:nvPr>
            <p:ph idx="1"/>
          </p:nvPr>
        </p:nvSpPr>
        <p:spPr>
          <a:xfrm>
            <a:off x="1222513" y="1520687"/>
            <a:ext cx="10359887" cy="4605487"/>
          </a:xfrm>
        </p:spPr>
        <p:txBody>
          <a:bodyPr>
            <a:normAutofit fontScale="25000" lnSpcReduction="20000"/>
          </a:bodyPr>
          <a:lstStyle/>
          <a:p>
            <a:pPr marL="342900" indent="-342900">
              <a:lnSpc>
                <a:spcPct val="120000"/>
              </a:lnSpc>
              <a:buFont typeface="Wingdings" panose="05000000000000000000" pitchFamily="2" charset="2"/>
              <a:buChar char="ü"/>
            </a:pPr>
            <a:r>
              <a:rPr lang="lv-LV" sz="4000" b="1" dirty="0">
                <a:solidFill>
                  <a:srgbClr val="002060"/>
                </a:solidFill>
                <a:cs typeface="Arial" panose="020B0604020202020204" pitchFamily="34" charset="0"/>
              </a:rPr>
              <a:t>veido darbību un </a:t>
            </a:r>
            <a:r>
              <a:rPr lang="lv-LV" sz="4000" b="1" dirty="0" err="1">
                <a:solidFill>
                  <a:srgbClr val="002060"/>
                </a:solidFill>
                <a:cs typeface="Arial" panose="020B0604020202020204" pitchFamily="34" charset="0"/>
              </a:rPr>
              <a:t>apakšdarbību</a:t>
            </a:r>
            <a:r>
              <a:rPr lang="lv-LV" sz="4000" b="1" dirty="0">
                <a:solidFill>
                  <a:srgbClr val="002060"/>
                </a:solidFill>
                <a:cs typeface="Arial" panose="020B0604020202020204" pitchFamily="34" charset="0"/>
              </a:rPr>
              <a:t> aprakstus</a:t>
            </a:r>
          </a:p>
          <a:p>
            <a:pPr marL="342900" indent="-342900">
              <a:lnSpc>
                <a:spcPct val="120000"/>
              </a:lnSpc>
              <a:buFont typeface="Wingdings" panose="05000000000000000000" pitchFamily="2" charset="2"/>
              <a:buChar char="ü"/>
            </a:pPr>
            <a:r>
              <a:rPr lang="en-US" sz="4000" b="1" u="sng" dirty="0" err="1">
                <a:solidFill>
                  <a:srgbClr val="002060"/>
                </a:solidFill>
                <a:cs typeface="Arial" panose="020B0604020202020204" pitchFamily="34" charset="0"/>
              </a:rPr>
              <a:t>veido</a:t>
            </a:r>
            <a:r>
              <a:rPr lang="en-US" sz="4000" b="1" u="sng" dirty="0">
                <a:solidFill>
                  <a:srgbClr val="002060"/>
                </a:solidFill>
                <a:cs typeface="Arial" panose="020B0604020202020204" pitchFamily="34" charset="0"/>
              </a:rPr>
              <a:t> </a:t>
            </a:r>
            <a:r>
              <a:rPr lang="lv-LV" sz="4000" b="1" u="sng" dirty="0">
                <a:solidFill>
                  <a:srgbClr val="002060"/>
                </a:solidFill>
                <a:cs typeface="Arial" panose="020B0604020202020204" pitchFamily="34" charset="0"/>
              </a:rPr>
              <a:t>darbību un </a:t>
            </a:r>
            <a:r>
              <a:rPr lang="lv-LV" sz="4000" b="1" u="sng" dirty="0" err="1">
                <a:solidFill>
                  <a:srgbClr val="002060"/>
                </a:solidFill>
                <a:cs typeface="Arial" panose="020B0604020202020204" pitchFamily="34" charset="0"/>
              </a:rPr>
              <a:t>apakšdarbību</a:t>
            </a:r>
            <a:r>
              <a:rPr lang="lv-LV" sz="4000" b="1" u="sng" dirty="0">
                <a:solidFill>
                  <a:srgbClr val="002060"/>
                </a:solidFill>
                <a:cs typeface="Arial" panose="020B0604020202020204" pitchFamily="34" charset="0"/>
              </a:rPr>
              <a:t> rezultātus</a:t>
            </a:r>
          </a:p>
          <a:p>
            <a:pPr marL="342900" indent="-342900">
              <a:lnSpc>
                <a:spcPct val="120000"/>
              </a:lnSpc>
              <a:buFont typeface="Wingdings" panose="05000000000000000000" pitchFamily="2" charset="2"/>
              <a:buChar char="ü"/>
            </a:pPr>
            <a:r>
              <a:rPr lang="lv-LV" sz="4000" b="1" dirty="0">
                <a:solidFill>
                  <a:srgbClr val="002060"/>
                </a:solidFill>
                <a:cs typeface="Arial" panose="020B0604020202020204" pitchFamily="34" charset="0"/>
              </a:rPr>
              <a:t>norāda rezultāta rādītāja vērtību -  personu skaits, kuras izmanto jaunas vai modernizētas veselības aprūpes iestādes pakalpojumus, gadā (kods: RCR 73)</a:t>
            </a:r>
            <a:endParaRPr lang="en-US" sz="4000" b="1" dirty="0">
              <a:solidFill>
                <a:srgbClr val="002060"/>
              </a:solidFill>
              <a:cs typeface="Arial" panose="020B0604020202020204" pitchFamily="34" charset="0"/>
            </a:endParaRPr>
          </a:p>
          <a:p>
            <a:pPr marL="342900" indent="-342900">
              <a:lnSpc>
                <a:spcPct val="120000"/>
              </a:lnSpc>
              <a:buFont typeface="Wingdings" panose="05000000000000000000" pitchFamily="2" charset="2"/>
              <a:buChar char="ü"/>
            </a:pPr>
            <a:r>
              <a:rPr lang="lv-LV" sz="4000" b="1" dirty="0">
                <a:solidFill>
                  <a:srgbClr val="002060"/>
                </a:solidFill>
                <a:cs typeface="Arial" panose="020B0604020202020204" pitchFamily="34" charset="0"/>
              </a:rPr>
              <a:t>norāda projekta nosaukumu, kas kodolīgi atspoguļo projekta mērķi. Projekta nosaukums nedrīkst pārsniegt vienu teikumu</a:t>
            </a:r>
          </a:p>
          <a:p>
            <a:pPr marL="342900" indent="-342900">
              <a:lnSpc>
                <a:spcPct val="120000"/>
              </a:lnSpc>
              <a:buFont typeface="Wingdings" panose="05000000000000000000" pitchFamily="2" charset="2"/>
              <a:buChar char="ü"/>
            </a:pPr>
            <a:r>
              <a:rPr lang="lv-LV" sz="4000" b="1" dirty="0">
                <a:solidFill>
                  <a:srgbClr val="002060"/>
                </a:solidFill>
                <a:cs typeface="Arial" panose="020B0604020202020204" pitchFamily="34" charset="0"/>
              </a:rPr>
              <a:t>uz projekta iesnieguma iesniegšanas dienu tiks pārbaudīti VID nodokļu parādi (nedrīkst pārsniegt 150 </a:t>
            </a:r>
            <a:r>
              <a:rPr lang="lv-LV" sz="4000" b="1" dirty="0" err="1">
                <a:solidFill>
                  <a:srgbClr val="002060"/>
                </a:solidFill>
                <a:cs typeface="Arial" panose="020B0604020202020204" pitchFamily="34" charset="0"/>
              </a:rPr>
              <a:t>euro</a:t>
            </a:r>
            <a:r>
              <a:rPr lang="lv-LV" sz="4000" b="1" dirty="0">
                <a:solidFill>
                  <a:srgbClr val="002060"/>
                </a:solidFill>
                <a:cs typeface="Arial" panose="020B0604020202020204" pitchFamily="34" charset="0"/>
              </a:rPr>
              <a:t>)</a:t>
            </a:r>
          </a:p>
          <a:p>
            <a:pPr marL="342900" indent="-342900">
              <a:lnSpc>
                <a:spcPct val="120000"/>
              </a:lnSpc>
              <a:buFont typeface="Wingdings" panose="05000000000000000000" pitchFamily="2" charset="2"/>
              <a:buChar char="ü"/>
            </a:pPr>
            <a:r>
              <a:rPr lang="lv-LV" sz="4000" b="1" dirty="0">
                <a:solidFill>
                  <a:srgbClr val="002060"/>
                </a:solidFill>
                <a:cs typeface="Arial" panose="020B0604020202020204" pitchFamily="34" charset="0"/>
              </a:rPr>
              <a:t>gadījumā, ja komunikācijas un vadības personāla izmaksas netiks attiecinātas no projekta, tad darbības neattiecina un izmaksas budžetā neplāno</a:t>
            </a:r>
          </a:p>
          <a:p>
            <a:pPr marL="342900" indent="-342900">
              <a:lnSpc>
                <a:spcPct val="120000"/>
              </a:lnSpc>
              <a:buFont typeface="Wingdings" panose="05000000000000000000" pitchFamily="2" charset="2"/>
              <a:buChar char="ü"/>
            </a:pPr>
            <a:r>
              <a:rPr lang="lv-LV" sz="4000" b="1" dirty="0">
                <a:solidFill>
                  <a:srgbClr val="002060"/>
                </a:solidFill>
                <a:cs typeface="Arial" panose="020B0604020202020204" pitchFamily="34" charset="0"/>
              </a:rPr>
              <a:t>projekta iesniegumā norāda informāciju, kā ir izvērtēta iespēja projektā iekļaut darbības, kas paredz </a:t>
            </a:r>
            <a:r>
              <a:rPr lang="lv-LV" sz="4000" b="1" u="sng" dirty="0">
                <a:solidFill>
                  <a:srgbClr val="002060"/>
                </a:solidFill>
                <a:cs typeface="Arial" panose="020B0604020202020204" pitchFamily="34" charset="0"/>
              </a:rPr>
              <a:t>enerģijas ietaupījumu </a:t>
            </a:r>
            <a:r>
              <a:rPr lang="lv-LV" sz="4000" b="1" dirty="0">
                <a:solidFill>
                  <a:srgbClr val="002060"/>
                </a:solidFill>
                <a:cs typeface="Arial" panose="020B0604020202020204" pitchFamily="34" charset="0"/>
              </a:rPr>
              <a:t>vai pāreju uz atjaunojamiem energoresursiem. Projekta iesniegumā jāsniedz skaidrojums </a:t>
            </a:r>
            <a:r>
              <a:rPr lang="lv-LV" sz="4000" b="1" dirty="0" err="1">
                <a:solidFill>
                  <a:srgbClr val="002060"/>
                </a:solidFill>
                <a:cs typeface="Arial" panose="020B0604020202020204" pitchFamily="34" charset="0"/>
              </a:rPr>
              <a:t>izvērtējuma</a:t>
            </a:r>
            <a:r>
              <a:rPr lang="lv-LV" sz="4000" b="1" dirty="0">
                <a:solidFill>
                  <a:srgbClr val="002060"/>
                </a:solidFill>
                <a:cs typeface="Arial" panose="020B0604020202020204" pitchFamily="34" charset="0"/>
              </a:rPr>
              <a:t> secinājumiem</a:t>
            </a:r>
          </a:p>
          <a:p>
            <a:pPr>
              <a:lnSpc>
                <a:spcPct val="115000"/>
              </a:lnSpc>
              <a:spcAft>
                <a:spcPts val="800"/>
              </a:spcAft>
              <a:buNone/>
            </a:pPr>
            <a:endParaRPr lang="lv-LV" sz="4000" b="1" kern="100" dirty="0">
              <a:effectLst/>
              <a:cs typeface="Times New Roman" panose="02020603050405020304" pitchFamily="18" charset="0"/>
            </a:endParaRPr>
          </a:p>
          <a:p>
            <a:pPr marL="571500" indent="-571500">
              <a:lnSpc>
                <a:spcPct val="115000"/>
              </a:lnSpc>
              <a:spcAft>
                <a:spcPts val="800"/>
              </a:spcAft>
              <a:buFont typeface="Wingdings" panose="05000000000000000000" pitchFamily="2" charset="2"/>
              <a:buChar char="ü"/>
            </a:pPr>
            <a:r>
              <a:rPr lang="lv-LV" sz="4000" b="1" dirty="0">
                <a:solidFill>
                  <a:srgbClr val="002060"/>
                </a:solidFill>
                <a:cs typeface="Arial" panose="020B0604020202020204" pitchFamily="34" charset="0"/>
              </a:rPr>
              <a:t>Ja projekta iesniegumā plānota būvniecība, tad </a:t>
            </a:r>
            <a:r>
              <a:rPr lang="lv-LV" sz="4000" b="1" dirty="0">
                <a:solidFill>
                  <a:srgbClr val="92D050"/>
                </a:solidFill>
                <a:cs typeface="Arial" panose="020B0604020202020204" pitchFamily="34" charset="0"/>
              </a:rPr>
              <a:t>horizontālā principa “Vienlīdzība, iekļaušana, </a:t>
            </a:r>
            <a:r>
              <a:rPr lang="lv-LV" sz="4000" b="1" dirty="0" err="1">
                <a:solidFill>
                  <a:srgbClr val="92D050"/>
                </a:solidFill>
                <a:cs typeface="Arial" panose="020B0604020202020204" pitchFamily="34" charset="0"/>
              </a:rPr>
              <a:t>nediskriminācija</a:t>
            </a:r>
            <a:r>
              <a:rPr lang="lv-LV" sz="4000" b="1" dirty="0">
                <a:solidFill>
                  <a:srgbClr val="92D050"/>
                </a:solidFill>
                <a:cs typeface="Arial" panose="020B0604020202020204" pitchFamily="34" charset="0"/>
              </a:rPr>
              <a:t> un </a:t>
            </a:r>
            <a:r>
              <a:rPr lang="lv-LV" sz="4000" b="1" dirty="0" err="1">
                <a:solidFill>
                  <a:srgbClr val="92D050"/>
                </a:solidFill>
                <a:cs typeface="Arial" panose="020B0604020202020204" pitchFamily="34" charset="0"/>
              </a:rPr>
              <a:t>pamattiesību</a:t>
            </a:r>
            <a:r>
              <a:rPr lang="lv-LV" sz="4000" b="1" dirty="0">
                <a:solidFill>
                  <a:srgbClr val="92D050"/>
                </a:solidFill>
                <a:cs typeface="Arial" panose="020B0604020202020204" pitchFamily="34" charset="0"/>
              </a:rPr>
              <a:t> ievērošana”</a:t>
            </a:r>
            <a:r>
              <a:rPr lang="lv-LV" sz="4000" b="1" dirty="0">
                <a:solidFill>
                  <a:srgbClr val="002060"/>
                </a:solidFill>
                <a:cs typeface="Arial" panose="020B0604020202020204" pitchFamily="34" charset="0"/>
              </a:rPr>
              <a:t> ietvaros: </a:t>
            </a:r>
            <a:endParaRPr lang="en-US" sz="4000" b="1" dirty="0">
              <a:solidFill>
                <a:srgbClr val="002060"/>
              </a:solidFill>
              <a:cs typeface="Arial" panose="020B0604020202020204" pitchFamily="34" charset="0"/>
            </a:endParaRPr>
          </a:p>
          <a:p>
            <a:pPr marL="571500" lvl="0" indent="-571500">
              <a:lnSpc>
                <a:spcPct val="115000"/>
              </a:lnSpc>
              <a:buFont typeface="Arial" panose="020B0604020202020204" pitchFamily="34" charset="0"/>
              <a:buChar char="•"/>
            </a:pPr>
            <a:r>
              <a:rPr lang="lv-LV" sz="4000" b="1" dirty="0">
                <a:solidFill>
                  <a:srgbClr val="002060"/>
                </a:solidFill>
                <a:cs typeface="Arial" panose="020B0604020202020204" pitchFamily="34" charset="0"/>
              </a:rPr>
              <a:t>tiek paredzētas vismaz trīs vispārīgās darbības,</a:t>
            </a:r>
            <a:endParaRPr lang="en-US" sz="4000" b="1" dirty="0">
              <a:solidFill>
                <a:srgbClr val="002060"/>
              </a:solidFill>
              <a:cs typeface="Arial" panose="020B0604020202020204" pitchFamily="34" charset="0"/>
            </a:endParaRPr>
          </a:p>
          <a:p>
            <a:pPr marL="571500" lvl="0" indent="-571500">
              <a:lnSpc>
                <a:spcPct val="115000"/>
              </a:lnSpc>
              <a:buFont typeface="Arial" panose="020B0604020202020204" pitchFamily="34" charset="0"/>
              <a:buChar char="•"/>
            </a:pPr>
            <a:r>
              <a:rPr lang="lv-LV" sz="4000" b="1" dirty="0">
                <a:solidFill>
                  <a:srgbClr val="002060"/>
                </a:solidFill>
                <a:cs typeface="Arial" panose="020B0604020202020204" pitchFamily="34" charset="0"/>
              </a:rPr>
              <a:t>tiek paredzēta vismaz viena specifiskā darbība,</a:t>
            </a:r>
            <a:endParaRPr lang="en-US" sz="4000" b="1" dirty="0">
              <a:solidFill>
                <a:srgbClr val="002060"/>
              </a:solidFill>
              <a:cs typeface="Arial" panose="020B0604020202020204" pitchFamily="34" charset="0"/>
            </a:endParaRPr>
          </a:p>
          <a:p>
            <a:pPr marL="571500" lvl="0" indent="-571500">
              <a:lnSpc>
                <a:spcPct val="115000"/>
              </a:lnSpc>
              <a:spcAft>
                <a:spcPts val="800"/>
              </a:spcAft>
              <a:buFont typeface="Arial" panose="020B0604020202020204" pitchFamily="34" charset="0"/>
              <a:buChar char="•"/>
            </a:pPr>
            <a:r>
              <a:rPr lang="lv-LV" sz="4000" b="1" dirty="0">
                <a:solidFill>
                  <a:srgbClr val="002060"/>
                </a:solidFill>
                <a:cs typeface="Arial" panose="020B0604020202020204" pitchFamily="34" charset="0"/>
              </a:rPr>
              <a:t>tiek paredzēts vismaz viens horizontālā principa rādītājs.</a:t>
            </a:r>
            <a:endParaRPr lang="en-US" sz="4000" b="1" dirty="0">
              <a:solidFill>
                <a:srgbClr val="002060"/>
              </a:solidFill>
              <a:cs typeface="Arial" panose="020B0604020202020204" pitchFamily="34" charset="0"/>
            </a:endParaRPr>
          </a:p>
          <a:p>
            <a:pPr marL="342900" lvl="0" indent="-342900">
              <a:lnSpc>
                <a:spcPct val="115000"/>
              </a:lnSpc>
              <a:spcAft>
                <a:spcPts val="800"/>
              </a:spcAft>
              <a:buFont typeface="Wingdings" panose="05000000000000000000" pitchFamily="2" charset="2"/>
              <a:buChar char=""/>
            </a:pPr>
            <a:r>
              <a:rPr lang="lv-LV" sz="4000" b="1" dirty="0">
                <a:solidFill>
                  <a:srgbClr val="002060"/>
                </a:solidFill>
                <a:cs typeface="Arial" panose="020B0604020202020204" pitchFamily="34" charset="0"/>
              </a:rPr>
              <a:t>Ja projektā plānota tikai tehnoloģiju iegāde, specifiskās darbības un HP VINPI rādītāji nav jāparedz. Projekta iesniegumā  paredz vismaz vienas vispārīgas HP VINPI darbības veikšanu</a:t>
            </a:r>
            <a:endParaRPr lang="en-US" sz="4000" b="1" dirty="0">
              <a:solidFill>
                <a:srgbClr val="002060"/>
              </a:solidFill>
              <a:cs typeface="Arial" panose="020B0604020202020204" pitchFamily="34" charset="0"/>
            </a:endParaRPr>
          </a:p>
          <a:p>
            <a:pPr marL="228600">
              <a:lnSpc>
                <a:spcPct val="115000"/>
              </a:lnSpc>
              <a:spcAft>
                <a:spcPts val="800"/>
              </a:spcAft>
            </a:pPr>
            <a:r>
              <a:rPr lang="lv-LV" sz="4000" b="1" kern="100" dirty="0">
                <a:effectLst/>
                <a:cs typeface="Times New Roman" panose="02020603050405020304" pitchFamily="18" charset="0"/>
              </a:rPr>
              <a:t> </a:t>
            </a:r>
            <a:endParaRPr lang="en-US" sz="4000" kern="100" dirty="0">
              <a:effectLst/>
              <a:cs typeface="Times New Roman" panose="02020603050405020304" pitchFamily="18" charset="0"/>
            </a:endParaRPr>
          </a:p>
          <a:p>
            <a:endParaRPr lang="en-US" sz="2200" b="1" dirty="0">
              <a:solidFill>
                <a:srgbClr val="002060"/>
              </a:solidFill>
              <a:cs typeface="Arial" panose="020B0604020202020204" pitchFamily="34" charset="0"/>
            </a:endParaRPr>
          </a:p>
          <a:p>
            <a:pPr marL="342900" indent="-342900">
              <a:buFont typeface="Wingdings" panose="05000000000000000000" pitchFamily="2" charset="2"/>
              <a:buChar char="ü"/>
            </a:pPr>
            <a:endParaRPr lang="lv-LV" sz="1500" b="1" dirty="0">
              <a:solidFill>
                <a:srgbClr val="002060"/>
              </a:solidFill>
              <a:cs typeface="Arial" panose="020B0604020202020204" pitchFamily="34" charset="0"/>
            </a:endParaRPr>
          </a:p>
          <a:p>
            <a:pPr marL="342900" indent="-342900">
              <a:buFont typeface="Wingdings" panose="05000000000000000000" pitchFamily="2" charset="2"/>
              <a:buChar char="ü"/>
            </a:pPr>
            <a:endParaRPr lang="lv-LV" sz="1500" b="1" dirty="0">
              <a:solidFill>
                <a:srgbClr val="002060"/>
              </a:solidFill>
              <a:cs typeface="Arial" panose="020B0604020202020204" pitchFamily="34" charset="0"/>
            </a:endParaRPr>
          </a:p>
          <a:p>
            <a:pPr marL="342900" indent="-342900">
              <a:buFont typeface="Wingdings" panose="05000000000000000000" pitchFamily="2" charset="2"/>
              <a:buChar char="ü"/>
            </a:pPr>
            <a:endParaRPr lang="lv-LV" sz="1500" b="1" dirty="0">
              <a:solidFill>
                <a:srgbClr val="002060"/>
              </a:solidFill>
              <a:cs typeface="Arial" panose="020B0604020202020204" pitchFamily="34" charset="0"/>
            </a:endParaRPr>
          </a:p>
          <a:p>
            <a:pPr marL="342900" indent="-342900">
              <a:buFont typeface="Wingdings" panose="05000000000000000000" pitchFamily="2" charset="2"/>
              <a:buChar char="ü"/>
            </a:pPr>
            <a:endParaRPr lang="en-US" dirty="0"/>
          </a:p>
        </p:txBody>
      </p:sp>
      <p:sp>
        <p:nvSpPr>
          <p:cNvPr id="7" name="Text Placeholder 6">
            <a:extLst>
              <a:ext uri="{FF2B5EF4-FFF2-40B4-BE49-F238E27FC236}">
                <a16:creationId xmlns:a16="http://schemas.microsoft.com/office/drawing/2014/main" id="{AA95D44C-6222-4F75-CBD4-850767020DD1}"/>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619AED6C-F814-C8BB-22D6-2399CCAF0E33}"/>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8EC0CB45-9568-51A3-FEA8-D7D91315C0E8}"/>
              </a:ext>
            </a:extLst>
          </p:cNvPr>
          <p:cNvSpPr>
            <a:spLocks noGrp="1"/>
          </p:cNvSpPr>
          <p:nvPr>
            <p:ph type="sldNum" sz="quarter" idx="13"/>
          </p:nvPr>
        </p:nvSpPr>
        <p:spPr/>
        <p:txBody>
          <a:bodyPr/>
          <a:lstStyle/>
          <a:p>
            <a:pPr>
              <a:defRPr/>
            </a:pPr>
            <a:fld id="{6D06F1E7-C627-40E0-96DD-23F4E59E8932}" type="slidenum">
              <a:rPr lang="en-US" altLang="lv-LV" smtClean="0"/>
              <a:pPr>
                <a:defRPr/>
              </a:pPr>
              <a:t>11</a:t>
            </a:fld>
            <a:endParaRPr lang="en-US" altLang="lv-LV"/>
          </a:p>
        </p:txBody>
      </p:sp>
    </p:spTree>
    <p:extLst>
      <p:ext uri="{BB962C8B-B14F-4D97-AF65-F5344CB8AC3E}">
        <p14:creationId xmlns:p14="http://schemas.microsoft.com/office/powerpoint/2010/main" val="1605454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180C49C7-306B-B7BE-B46D-A8A3BEA71F5B}"/>
              </a:ext>
            </a:extLst>
          </p:cNvPr>
          <p:cNvSpPr>
            <a:spLocks noGrp="1"/>
          </p:cNvSpPr>
          <p:nvPr>
            <p:ph idx="1"/>
          </p:nvPr>
        </p:nvSpPr>
        <p:spPr>
          <a:xfrm>
            <a:off x="2259498" y="1708213"/>
            <a:ext cx="8825753" cy="4373573"/>
          </a:xfrm>
        </p:spPr>
        <p:txBody>
          <a:bodyPr>
            <a:normAutofit/>
          </a:bodyPr>
          <a:lstStyle/>
          <a:p>
            <a:pPr algn="ctr"/>
            <a:r>
              <a:rPr lang="lv-LV" sz="2400" i="1" dirty="0">
                <a:solidFill>
                  <a:srgbClr val="002060"/>
                </a:solidFill>
                <a:cs typeface="Arial" panose="020B0604020202020204" pitchFamily="34" charset="0"/>
              </a:rPr>
              <a:t>D</a:t>
            </a:r>
            <a:r>
              <a:rPr lang="en-US" sz="2400" i="1" dirty="0" err="1">
                <a:solidFill>
                  <a:srgbClr val="002060"/>
                </a:solidFill>
                <a:cs typeface="Arial" panose="020B0604020202020204" pitchFamily="34" charset="0"/>
              </a:rPr>
              <a:t>emonstrācija</a:t>
            </a:r>
            <a:r>
              <a:rPr lang="en-US" sz="2400" i="1" dirty="0">
                <a:solidFill>
                  <a:srgbClr val="002060"/>
                </a:solidFill>
                <a:cs typeface="Arial" panose="020B0604020202020204" pitchFamily="34" charset="0"/>
              </a:rPr>
              <a:t> </a:t>
            </a:r>
            <a:r>
              <a:rPr lang="en-US" sz="2400" i="1" dirty="0" err="1">
                <a:solidFill>
                  <a:srgbClr val="002060"/>
                </a:solidFill>
                <a:cs typeface="Arial" panose="020B0604020202020204" pitchFamily="34" charset="0"/>
              </a:rPr>
              <a:t>Projektu</a:t>
            </a:r>
            <a:r>
              <a:rPr lang="en-US" sz="2400" i="1" dirty="0">
                <a:solidFill>
                  <a:srgbClr val="002060"/>
                </a:solidFill>
                <a:cs typeface="Arial" panose="020B0604020202020204" pitchFamily="34" charset="0"/>
              </a:rPr>
              <a:t> </a:t>
            </a:r>
            <a:r>
              <a:rPr lang="en-US" sz="2400" i="1" dirty="0" err="1">
                <a:solidFill>
                  <a:srgbClr val="002060"/>
                </a:solidFill>
                <a:cs typeface="Arial" panose="020B0604020202020204" pitchFamily="34" charset="0"/>
              </a:rPr>
              <a:t>portālā</a:t>
            </a:r>
            <a:r>
              <a:rPr lang="lv-LV" sz="2400" i="1" dirty="0">
                <a:solidFill>
                  <a:srgbClr val="002060"/>
                </a:solidFill>
                <a:cs typeface="Arial" panose="020B0604020202020204" pitchFamily="34" charset="0"/>
              </a:rPr>
              <a:t> (3)</a:t>
            </a:r>
          </a:p>
          <a:p>
            <a:pPr algn="ctr"/>
            <a:endParaRPr lang="lv-LV" sz="2400" b="1" dirty="0">
              <a:solidFill>
                <a:srgbClr val="002060"/>
              </a:solidFill>
              <a:cs typeface="Arial" panose="020B0604020202020204" pitchFamily="34" charset="0"/>
            </a:endParaRPr>
          </a:p>
          <a:p>
            <a:pPr algn="ctr"/>
            <a:endParaRPr lang="lv-LV" sz="2400" b="1" dirty="0">
              <a:solidFill>
                <a:srgbClr val="002060"/>
              </a:solidFill>
              <a:cs typeface="Arial" panose="020B0604020202020204" pitchFamily="34" charset="0"/>
            </a:endParaRPr>
          </a:p>
        </p:txBody>
      </p:sp>
      <p:sp>
        <p:nvSpPr>
          <p:cNvPr id="6" name="Slaida numura vietturis 5">
            <a:extLst>
              <a:ext uri="{FF2B5EF4-FFF2-40B4-BE49-F238E27FC236}">
                <a16:creationId xmlns:a16="http://schemas.microsoft.com/office/drawing/2014/main" id="{9A68EB1C-F802-4F12-1DC0-A7E6D7D1783D}"/>
              </a:ext>
            </a:extLst>
          </p:cNvPr>
          <p:cNvSpPr>
            <a:spLocks noGrp="1"/>
          </p:cNvSpPr>
          <p:nvPr>
            <p:ph type="sldNum" sz="quarter" idx="13"/>
          </p:nvPr>
        </p:nvSpPr>
        <p:spPr/>
        <p:txBody>
          <a:bodyPr/>
          <a:lstStyle/>
          <a:p>
            <a:pPr>
              <a:defRPr/>
            </a:pPr>
            <a:fld id="{9F6105F7-AC56-47D1-A571-69EA814D9A81}" type="slidenum">
              <a:rPr lang="en-US" altLang="lv-LV" smtClean="0"/>
              <a:pPr>
                <a:defRPr/>
              </a:pPr>
              <a:t>12</a:t>
            </a:fld>
            <a:endParaRPr lang="en-US" altLang="lv-LV"/>
          </a:p>
        </p:txBody>
      </p:sp>
      <p:pic>
        <p:nvPicPr>
          <p:cNvPr id="2" name="Picture 1">
            <a:extLst>
              <a:ext uri="{FF2B5EF4-FFF2-40B4-BE49-F238E27FC236}">
                <a16:creationId xmlns:a16="http://schemas.microsoft.com/office/drawing/2014/main" id="{40F646B7-5A26-5906-165A-DD0FDDE93359}"/>
              </a:ext>
            </a:extLst>
          </p:cNvPr>
          <p:cNvPicPr>
            <a:picLocks noChangeAspect="1"/>
          </p:cNvPicPr>
          <p:nvPr/>
        </p:nvPicPr>
        <p:blipFill>
          <a:blip r:embed="rId2"/>
          <a:stretch>
            <a:fillRect/>
          </a:stretch>
        </p:blipFill>
        <p:spPr>
          <a:xfrm>
            <a:off x="4952214" y="2709720"/>
            <a:ext cx="2513207" cy="2440067"/>
          </a:xfrm>
          <a:prstGeom prst="rect">
            <a:avLst/>
          </a:prstGeom>
        </p:spPr>
      </p:pic>
    </p:spTree>
    <p:extLst>
      <p:ext uri="{BB962C8B-B14F-4D97-AF65-F5344CB8AC3E}">
        <p14:creationId xmlns:p14="http://schemas.microsoft.com/office/powerpoint/2010/main" val="570688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isnstūris: ar noapaļotiem stūriem 3">
            <a:extLst>
              <a:ext uri="{FF2B5EF4-FFF2-40B4-BE49-F238E27FC236}">
                <a16:creationId xmlns:a16="http://schemas.microsoft.com/office/drawing/2014/main" id="{88144217-1D07-0496-558B-50DFD9468815}"/>
              </a:ext>
            </a:extLst>
          </p:cNvPr>
          <p:cNvSpPr>
            <a:spLocks noGrp="1" noRot="1" noMove="1" noResize="1" noEditPoints="1" noAdjustHandles="1" noChangeArrowheads="1" noChangeShapeType="1"/>
          </p:cNvSpPr>
          <p:nvPr/>
        </p:nvSpPr>
        <p:spPr>
          <a:xfrm>
            <a:off x="3271838" y="5307013"/>
            <a:ext cx="5881687" cy="1244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pic>
        <p:nvPicPr>
          <p:cNvPr id="19461" name="Attēls 2" descr="Attēls, kurā ir grafika, ekrānuzņēmums, grafiskais dizains, logotips&#10;&#10;Apraksts ģenerēts automātiski">
            <a:extLst>
              <a:ext uri="{FF2B5EF4-FFF2-40B4-BE49-F238E27FC236}">
                <a16:creationId xmlns:a16="http://schemas.microsoft.com/office/drawing/2014/main" id="{B69D05EA-2539-B4BA-5D86-41285D54A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5100638"/>
            <a:ext cx="3190875"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B025DAA-93DD-62C8-F940-8A4E6A376F1F}"/>
              </a:ext>
            </a:extLst>
          </p:cNvPr>
          <p:cNvSpPr>
            <a:spLocks noGrp="1"/>
          </p:cNvSpPr>
          <p:nvPr>
            <p:ph type="body" sz="quarter" idx="10"/>
          </p:nvPr>
        </p:nvSpPr>
        <p:spPr>
          <a:xfrm>
            <a:off x="1431236" y="2911877"/>
            <a:ext cx="9846364" cy="2304648"/>
          </a:xfrm>
        </p:spPr>
        <p:txBody>
          <a:bodyPr>
            <a:noAutofit/>
          </a:bodyPr>
          <a:lstStyle/>
          <a:p>
            <a:pPr algn="ctr"/>
            <a:r>
              <a:rPr lang="lv-LV" sz="1600" b="1" dirty="0">
                <a:solidFill>
                  <a:srgbClr val="002060"/>
                </a:solidFill>
              </a:rPr>
              <a:t>Paldies par uzmanību!</a:t>
            </a:r>
            <a:br>
              <a:rPr lang="lv-LV" sz="1600" b="1" dirty="0">
                <a:solidFill>
                  <a:srgbClr val="002060"/>
                </a:solidFill>
              </a:rPr>
            </a:br>
            <a:br>
              <a:rPr lang="lv-LV" sz="1800" dirty="0">
                <a:solidFill>
                  <a:srgbClr val="002060"/>
                </a:solidFill>
              </a:rPr>
            </a:br>
            <a:endParaRPr lang="lv-LV" dirty="0">
              <a:solidFill>
                <a:srgbClr val="002060"/>
              </a:solidFill>
            </a:endParaRPr>
          </a:p>
          <a:p>
            <a:pPr algn="ctr"/>
            <a:r>
              <a:rPr lang="lv-LV" dirty="0">
                <a:solidFill>
                  <a:srgbClr val="002060"/>
                </a:solidFill>
              </a:rPr>
              <a:t>Karina Visikovska, Veselības un satiksmes projektu </a:t>
            </a:r>
          </a:p>
          <a:p>
            <a:pPr algn="ctr"/>
            <a:r>
              <a:rPr lang="lv-LV" dirty="0">
                <a:solidFill>
                  <a:srgbClr val="002060"/>
                </a:solidFill>
              </a:rPr>
              <a:t>atlases nodaļas vadošā eksperte ​</a:t>
            </a:r>
          </a:p>
          <a:p>
            <a:pPr algn="ctr"/>
            <a:r>
              <a:rPr lang="lv-LV" dirty="0">
                <a:solidFill>
                  <a:srgbClr val="002060"/>
                </a:solidFill>
                <a:hlinkClick r:id="rId3"/>
              </a:rPr>
              <a:t>karina.visikovska@cfla.gov.lv</a:t>
            </a:r>
            <a:endParaRPr lang="lv-LV" dirty="0">
              <a:solidFill>
                <a:srgbClr val="002060"/>
              </a:solidFill>
            </a:endParaRPr>
          </a:p>
          <a:p>
            <a:pPr algn="ctr"/>
            <a:r>
              <a:rPr lang="lv-LV" dirty="0">
                <a:solidFill>
                  <a:srgbClr val="002060"/>
                </a:solidFill>
              </a:rPr>
              <a:t>​ tel. 20019248​</a:t>
            </a:r>
          </a:p>
          <a:p>
            <a:pPr algn="ctr"/>
            <a:endParaRPr lang="en-US" i="1" dirty="0"/>
          </a:p>
        </p:txBody>
      </p:sp>
      <p:pic>
        <p:nvPicPr>
          <p:cNvPr id="3" name="Picture 2">
            <a:extLst>
              <a:ext uri="{FF2B5EF4-FFF2-40B4-BE49-F238E27FC236}">
                <a16:creationId xmlns:a16="http://schemas.microsoft.com/office/drawing/2014/main" id="{FFD72DD0-EFE7-84C1-45EC-4C49B7210BE7}"/>
              </a:ext>
            </a:extLst>
          </p:cNvPr>
          <p:cNvPicPr>
            <a:picLocks noChangeAspect="1"/>
          </p:cNvPicPr>
          <p:nvPr/>
        </p:nvPicPr>
        <p:blipFill>
          <a:blip r:embed="rId4"/>
          <a:stretch>
            <a:fillRect/>
          </a:stretch>
        </p:blipFill>
        <p:spPr>
          <a:xfrm>
            <a:off x="2210542" y="3429000"/>
            <a:ext cx="1154462" cy="10550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3A1A572-374C-62EE-8B21-27BC39650FC4}"/>
              </a:ext>
            </a:extLst>
          </p:cNvPr>
          <p:cNvSpPr>
            <a:spLocks noGrp="1"/>
          </p:cNvSpPr>
          <p:nvPr>
            <p:ph type="title"/>
          </p:nvPr>
        </p:nvSpPr>
        <p:spPr>
          <a:xfrm>
            <a:off x="2568575" y="381000"/>
            <a:ext cx="8810625" cy="1036638"/>
          </a:xfrm>
        </p:spPr>
        <p:txBody>
          <a:bodyPr>
            <a:normAutofit/>
          </a:bodyPr>
          <a:lstStyle/>
          <a:p>
            <a:r>
              <a:rPr lang="lv-LV" b="1" i="0" u="none" strike="noStrike" dirty="0">
                <a:solidFill>
                  <a:srgbClr val="002060"/>
                </a:solidFill>
                <a:effectLst/>
              </a:rPr>
              <a:t>Projekta iesnieguma sagatavošana (1)</a:t>
            </a:r>
            <a:endParaRPr lang="lv-LV" altLang="lv-LV" dirty="0"/>
          </a:p>
        </p:txBody>
      </p:sp>
      <p:sp>
        <p:nvSpPr>
          <p:cNvPr id="13318" name="Slide Number Placeholder 5">
            <a:extLst>
              <a:ext uri="{FF2B5EF4-FFF2-40B4-BE49-F238E27FC236}">
                <a16:creationId xmlns:a16="http://schemas.microsoft.com/office/drawing/2014/main" id="{27C9192C-D236-E4A0-E68E-FC560251CF8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DBBC5F9-FD20-453B-9760-4E75D9316AA8}" type="slidenum">
              <a:rPr lang="en-US" altLang="lv-LV" smtClean="0"/>
              <a:pPr/>
              <a:t>2</a:t>
            </a:fld>
            <a:endParaRPr lang="en-US" altLang="lv-LV"/>
          </a:p>
        </p:txBody>
      </p:sp>
      <p:sp>
        <p:nvSpPr>
          <p:cNvPr id="2" name="Content Placeholder 2">
            <a:extLst>
              <a:ext uri="{FF2B5EF4-FFF2-40B4-BE49-F238E27FC236}">
                <a16:creationId xmlns:a16="http://schemas.microsoft.com/office/drawing/2014/main" id="{0BB58B08-64CD-ED5D-5E7D-06AECED56FDD}"/>
              </a:ext>
            </a:extLst>
          </p:cNvPr>
          <p:cNvSpPr>
            <a:spLocks noGrp="1"/>
          </p:cNvSpPr>
          <p:nvPr/>
        </p:nvSpPr>
        <p:spPr bwMode="auto">
          <a:xfrm>
            <a:off x="906574" y="1720971"/>
            <a:ext cx="4967915" cy="1939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rgbClr val="404040"/>
                </a:solidFill>
                <a:latin typeface="Times New Roman" panose="02020603050405020304" pitchFamily="18" charset="0"/>
                <a:ea typeface="Verdana" panose="020B0604030504040204" pitchFamily="34" charset="0"/>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lnSpc>
                <a:spcPct val="90000"/>
              </a:lnSpc>
            </a:pPr>
            <a:r>
              <a:rPr lang="lv-LV" altLang="lv-LV" sz="1300" b="1" dirty="0"/>
              <a:t>Projekta iesniegumu sagatavo un iesniedz Kohēzijas politikas fondu vadības informācijas sistēmas</a:t>
            </a:r>
            <a:r>
              <a:rPr lang="en-US" altLang="lv-LV" sz="1300" b="1" dirty="0"/>
              <a:t> (KPVIS) 2021-2027 </a:t>
            </a:r>
            <a:r>
              <a:rPr lang="lv-LV" altLang="lv-LV" sz="1300" b="1" dirty="0"/>
              <a:t>e-vidē, aizpildot norādītos datu laukus un pievienojot visus nepieciešamos pielikumus</a:t>
            </a:r>
            <a:endParaRPr lang="en-US" altLang="lv-LV" sz="1300" b="1" dirty="0"/>
          </a:p>
          <a:p>
            <a:pPr algn="just">
              <a:lnSpc>
                <a:spcPct val="90000"/>
              </a:lnSpc>
            </a:pPr>
            <a:endParaRPr lang="en-US" altLang="lv-LV" sz="1400" b="1" dirty="0">
              <a:solidFill>
                <a:schemeClr val="tx2"/>
              </a:solidFill>
            </a:endParaRPr>
          </a:p>
          <a:p>
            <a:pPr algn="r">
              <a:lnSpc>
                <a:spcPct val="90000"/>
              </a:lnSpc>
            </a:pPr>
            <a:r>
              <a:rPr lang="lv-LV" altLang="lv-LV" sz="1400" b="1" dirty="0">
                <a:solidFill>
                  <a:schemeClr val="tx2"/>
                </a:solidFill>
              </a:rPr>
              <a:t>līdz </a:t>
            </a:r>
            <a:r>
              <a:rPr lang="lv-LV" sz="1400" b="1" dirty="0">
                <a:solidFill>
                  <a:schemeClr val="tx2"/>
                </a:solidFill>
              </a:rPr>
              <a:t>28.04.2025.</a:t>
            </a:r>
            <a:r>
              <a:rPr lang="lv-LV" altLang="lv-LV" sz="1400" b="1" dirty="0">
                <a:solidFill>
                  <a:schemeClr val="tx2"/>
                </a:solidFill>
              </a:rPr>
              <a:t> plkst. 23:59 </a:t>
            </a:r>
          </a:p>
          <a:p>
            <a:pPr algn="just">
              <a:lnSpc>
                <a:spcPct val="90000"/>
              </a:lnSpc>
            </a:pPr>
            <a:endParaRPr lang="lv-LV" altLang="lv-LV" sz="1300" b="1" dirty="0"/>
          </a:p>
        </p:txBody>
      </p:sp>
      <p:pic>
        <p:nvPicPr>
          <p:cNvPr id="4" name="Attēls 3">
            <a:extLst>
              <a:ext uri="{FF2B5EF4-FFF2-40B4-BE49-F238E27FC236}">
                <a16:creationId xmlns:a16="http://schemas.microsoft.com/office/drawing/2014/main" id="{6E57D636-2028-D8A3-7C35-928D9FB18450}"/>
              </a:ext>
            </a:extLst>
          </p:cNvPr>
          <p:cNvPicPr>
            <a:picLocks noChangeAspect="1"/>
          </p:cNvPicPr>
          <p:nvPr/>
        </p:nvPicPr>
        <p:blipFill>
          <a:blip r:embed="rId2"/>
          <a:stretch>
            <a:fillRect/>
          </a:stretch>
        </p:blipFill>
        <p:spPr>
          <a:xfrm>
            <a:off x="6049926" y="992314"/>
            <a:ext cx="5894925" cy="5416416"/>
          </a:xfrm>
          <a:prstGeom prst="rect">
            <a:avLst/>
          </a:prstGeom>
        </p:spPr>
      </p:pic>
      <p:pic>
        <p:nvPicPr>
          <p:cNvPr id="11" name="Attēls 10">
            <a:extLst>
              <a:ext uri="{FF2B5EF4-FFF2-40B4-BE49-F238E27FC236}">
                <a16:creationId xmlns:a16="http://schemas.microsoft.com/office/drawing/2014/main" id="{5DAE59E2-AF4B-DE3F-4AFD-9E1497C6A26A}"/>
              </a:ext>
            </a:extLst>
          </p:cNvPr>
          <p:cNvPicPr>
            <a:picLocks noChangeAspect="1"/>
          </p:cNvPicPr>
          <p:nvPr/>
        </p:nvPicPr>
        <p:blipFill>
          <a:blip r:embed="rId3"/>
          <a:stretch>
            <a:fillRect/>
          </a:stretch>
        </p:blipFill>
        <p:spPr>
          <a:xfrm>
            <a:off x="989654" y="3477989"/>
            <a:ext cx="5060272" cy="2930741"/>
          </a:xfrm>
          <a:prstGeom prst="rect">
            <a:avLst/>
          </a:prstGeom>
        </p:spPr>
      </p:pic>
      <p:pic>
        <p:nvPicPr>
          <p:cNvPr id="3" name="Picture 2">
            <a:extLst>
              <a:ext uri="{FF2B5EF4-FFF2-40B4-BE49-F238E27FC236}">
                <a16:creationId xmlns:a16="http://schemas.microsoft.com/office/drawing/2014/main" id="{EEB9152D-8390-E304-EE25-2D884EC52F8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7935" y="2799360"/>
            <a:ext cx="640819" cy="45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914E5-66EB-5FF1-E2E2-458CEBA164FA}"/>
            </a:ext>
          </a:extLst>
        </p:cNvPr>
        <p:cNvGrpSpPr/>
        <p:nvPr/>
      </p:nvGrpSpPr>
      <p:grpSpPr>
        <a:xfrm>
          <a:off x="0" y="0"/>
          <a:ext cx="0" cy="0"/>
          <a:chOff x="0" y="0"/>
          <a:chExt cx="0" cy="0"/>
        </a:xfrm>
      </p:grpSpPr>
      <p:sp>
        <p:nvSpPr>
          <p:cNvPr id="19458" name="Title 1">
            <a:extLst>
              <a:ext uri="{FF2B5EF4-FFF2-40B4-BE49-F238E27FC236}">
                <a16:creationId xmlns:a16="http://schemas.microsoft.com/office/drawing/2014/main" id="{19852AE0-0864-8F27-E84A-3567DE157B0C}"/>
              </a:ext>
            </a:extLst>
          </p:cNvPr>
          <p:cNvSpPr>
            <a:spLocks noGrp="1"/>
          </p:cNvSpPr>
          <p:nvPr>
            <p:ph type="title"/>
          </p:nvPr>
        </p:nvSpPr>
        <p:spPr>
          <a:xfrm>
            <a:off x="2294257" y="309711"/>
            <a:ext cx="8986837" cy="1066800"/>
          </a:xfrm>
        </p:spPr>
        <p:txBody>
          <a:bodyPr/>
          <a:lstStyle/>
          <a:p>
            <a:r>
              <a:rPr lang="lv-LV" b="1" i="0" u="none" strike="noStrike" dirty="0">
                <a:solidFill>
                  <a:srgbClr val="002060"/>
                </a:solidFill>
                <a:effectLst/>
              </a:rPr>
              <a:t>Projekta iesnieguma sagatavošana </a:t>
            </a:r>
            <a:r>
              <a:rPr lang="lv-LV" altLang="lv-LV" dirty="0">
                <a:solidFill>
                  <a:srgbClr val="002060"/>
                </a:solidFill>
              </a:rPr>
              <a:t>(2)</a:t>
            </a:r>
            <a:endParaRPr lang="lv-LV" altLang="lv-LV" dirty="0"/>
          </a:p>
        </p:txBody>
      </p:sp>
      <p:sp>
        <p:nvSpPr>
          <p:cNvPr id="19459" name="Content Placeholder 2">
            <a:extLst>
              <a:ext uri="{FF2B5EF4-FFF2-40B4-BE49-F238E27FC236}">
                <a16:creationId xmlns:a16="http://schemas.microsoft.com/office/drawing/2014/main" id="{ECE6FF5A-D2B2-0339-C011-FA448D2A0135}"/>
              </a:ext>
            </a:extLst>
          </p:cNvPr>
          <p:cNvSpPr>
            <a:spLocks noGrp="1"/>
          </p:cNvSpPr>
          <p:nvPr>
            <p:ph sz="half" idx="1"/>
          </p:nvPr>
        </p:nvSpPr>
        <p:spPr>
          <a:xfrm>
            <a:off x="1073426" y="2160705"/>
            <a:ext cx="6427372" cy="2689592"/>
          </a:xfrm>
        </p:spPr>
        <p:txBody>
          <a:bodyPr>
            <a:normAutofit/>
          </a:bodyPr>
          <a:lstStyle/>
          <a:p>
            <a:pPr marL="0" indent="0" algn="just">
              <a:buNone/>
            </a:pPr>
            <a:r>
              <a:rPr lang="en-US" altLang="lv-LV" sz="2000" b="1" dirty="0" err="1">
                <a:solidFill>
                  <a:schemeClr val="tx2"/>
                </a:solidFill>
              </a:rPr>
              <a:t>Projketa</a:t>
            </a:r>
            <a:r>
              <a:rPr lang="en-US" altLang="lv-LV" sz="2000" b="1" dirty="0">
                <a:solidFill>
                  <a:schemeClr val="tx2"/>
                </a:solidFill>
              </a:rPr>
              <a:t> </a:t>
            </a:r>
            <a:r>
              <a:rPr lang="en-US" altLang="lv-LV" sz="2000" b="1" dirty="0" err="1">
                <a:solidFill>
                  <a:schemeClr val="tx2"/>
                </a:solidFill>
              </a:rPr>
              <a:t>iesniegumu</a:t>
            </a:r>
            <a:r>
              <a:rPr lang="en-US" altLang="lv-LV" sz="2000" b="1" dirty="0">
                <a:solidFill>
                  <a:schemeClr val="tx2"/>
                </a:solidFill>
              </a:rPr>
              <a:t> var </a:t>
            </a:r>
            <a:r>
              <a:rPr lang="en-US" altLang="lv-LV" sz="2000" b="1" dirty="0" err="1">
                <a:solidFill>
                  <a:schemeClr val="tx2"/>
                </a:solidFill>
              </a:rPr>
              <a:t>iesniegt</a:t>
            </a:r>
            <a:r>
              <a:rPr lang="en-US" altLang="lv-LV" sz="2000" b="1" dirty="0">
                <a:solidFill>
                  <a:schemeClr val="tx2"/>
                </a:solidFill>
              </a:rPr>
              <a:t> </a:t>
            </a:r>
            <a:r>
              <a:rPr lang="lv-LV" altLang="lv-LV" sz="2000" b="1" dirty="0">
                <a:solidFill>
                  <a:schemeClr val="tx2"/>
                </a:solidFill>
              </a:rPr>
              <a:t>līdz </a:t>
            </a:r>
            <a:r>
              <a:rPr lang="lv-LV" sz="2000" b="1" dirty="0">
                <a:solidFill>
                  <a:srgbClr val="92D050"/>
                </a:solidFill>
              </a:rPr>
              <a:t>28.04.2025.</a:t>
            </a:r>
            <a:r>
              <a:rPr lang="en-US" sz="2000" b="1" dirty="0">
                <a:solidFill>
                  <a:srgbClr val="92D050"/>
                </a:solidFill>
              </a:rPr>
              <a:t> </a:t>
            </a:r>
            <a:r>
              <a:rPr lang="en-US" sz="2000" b="1" dirty="0">
                <a:solidFill>
                  <a:schemeClr val="tx2"/>
                </a:solidFill>
              </a:rPr>
              <a:t>(</a:t>
            </a:r>
            <a:r>
              <a:rPr lang="en-US" sz="2000" b="1" dirty="0" err="1">
                <a:solidFill>
                  <a:schemeClr val="tx2"/>
                </a:solidFill>
              </a:rPr>
              <a:t>pirmdiena</a:t>
            </a:r>
            <a:r>
              <a:rPr lang="en-US" sz="2000" b="1" dirty="0">
                <a:solidFill>
                  <a:schemeClr val="tx2"/>
                </a:solidFill>
              </a:rPr>
              <a:t>)</a:t>
            </a:r>
            <a:r>
              <a:rPr lang="lv-LV" altLang="lv-LV" sz="2000" b="1" dirty="0">
                <a:solidFill>
                  <a:schemeClr val="tx2"/>
                </a:solidFill>
              </a:rPr>
              <a:t> </a:t>
            </a:r>
            <a:r>
              <a:rPr lang="lv-LV" altLang="lv-LV" sz="2000" b="1" dirty="0">
                <a:solidFill>
                  <a:srgbClr val="92D050"/>
                </a:solidFill>
              </a:rPr>
              <a:t>plkst. 23</a:t>
            </a:r>
            <a:r>
              <a:rPr lang="en-US" altLang="lv-LV" sz="2000" b="1" dirty="0">
                <a:solidFill>
                  <a:srgbClr val="92D050"/>
                </a:solidFill>
              </a:rPr>
              <a:t>.</a:t>
            </a:r>
            <a:r>
              <a:rPr lang="lv-LV" altLang="lv-LV" sz="2000" b="1" dirty="0">
                <a:solidFill>
                  <a:srgbClr val="92D050"/>
                </a:solidFill>
              </a:rPr>
              <a:t>59 </a:t>
            </a:r>
          </a:p>
          <a:p>
            <a:pPr marL="0" indent="0">
              <a:buNone/>
            </a:pPr>
            <a:endParaRPr lang="en-US" altLang="lv-LV" b="1" dirty="0"/>
          </a:p>
          <a:p>
            <a:pPr marL="0" indent="0">
              <a:buNone/>
            </a:pPr>
            <a:endParaRPr lang="en-US" altLang="lv-LV" b="1" dirty="0"/>
          </a:p>
          <a:p>
            <a:pPr marL="0" indent="0" algn="just">
              <a:buNone/>
            </a:pPr>
            <a:r>
              <a:rPr lang="en-US" sz="1500" dirty="0">
                <a:solidFill>
                  <a:schemeClr val="tx2"/>
                </a:solidFill>
              </a:rPr>
              <a:t>! </a:t>
            </a:r>
            <a:r>
              <a:rPr lang="lv-LV" sz="1500" dirty="0">
                <a:solidFill>
                  <a:schemeClr val="tx2"/>
                </a:solidFill>
              </a:rPr>
              <a:t>Aicinām izvērtēt iespēju plānot projekta iesnieguma iesniegšanu ne vēlāk kā</a:t>
            </a:r>
            <a:r>
              <a:rPr lang="en-US" sz="1500" dirty="0">
                <a:solidFill>
                  <a:schemeClr val="tx2"/>
                </a:solidFill>
              </a:rPr>
              <a:t> </a:t>
            </a:r>
            <a:r>
              <a:rPr lang="en-US" sz="1500" dirty="0" err="1">
                <a:solidFill>
                  <a:schemeClr val="tx2"/>
                </a:solidFill>
              </a:rPr>
              <a:t>līdz</a:t>
            </a:r>
            <a:r>
              <a:rPr lang="en-US" sz="1500" dirty="0">
                <a:solidFill>
                  <a:schemeClr val="tx2"/>
                </a:solidFill>
              </a:rPr>
              <a:t> </a:t>
            </a:r>
            <a:r>
              <a:rPr lang="lv-LV" sz="1500" dirty="0">
                <a:solidFill>
                  <a:schemeClr val="tx2"/>
                </a:solidFill>
              </a:rPr>
              <a:t> plkst. 17</a:t>
            </a:r>
            <a:r>
              <a:rPr lang="en-US" sz="1500" dirty="0">
                <a:solidFill>
                  <a:schemeClr val="tx2"/>
                </a:solidFill>
              </a:rPr>
              <a:t>.</a:t>
            </a:r>
            <a:r>
              <a:rPr lang="lv-LV" sz="1500" dirty="0">
                <a:solidFill>
                  <a:schemeClr val="tx2"/>
                </a:solidFill>
              </a:rPr>
              <a:t>00, lai pēc nepieciešamības varētu saņemt atbalstu</a:t>
            </a:r>
            <a:endParaRPr lang="lv-LV" altLang="lv-LV" sz="1500" dirty="0">
              <a:solidFill>
                <a:schemeClr val="tx2"/>
              </a:solidFill>
            </a:endParaRPr>
          </a:p>
        </p:txBody>
      </p:sp>
      <p:sp>
        <p:nvSpPr>
          <p:cNvPr id="19460" name="Slide Number Placeholder 5">
            <a:extLst>
              <a:ext uri="{FF2B5EF4-FFF2-40B4-BE49-F238E27FC236}">
                <a16:creationId xmlns:a16="http://schemas.microsoft.com/office/drawing/2014/main" id="{319167C2-E527-9B50-457D-02B76FF81D88}"/>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B0D6601-7434-4F2A-9566-0E1039E96D4B}" type="slidenum">
              <a:rPr lang="en-US" altLang="lv-LV" smtClean="0"/>
              <a:pPr/>
              <a:t>3</a:t>
            </a:fld>
            <a:endParaRPr lang="en-US" altLang="lv-LV"/>
          </a:p>
        </p:txBody>
      </p:sp>
      <p:grpSp>
        <p:nvGrpSpPr>
          <p:cNvPr id="5" name="Group 4">
            <a:extLst>
              <a:ext uri="{FF2B5EF4-FFF2-40B4-BE49-F238E27FC236}">
                <a16:creationId xmlns:a16="http://schemas.microsoft.com/office/drawing/2014/main" id="{E8E3C5E5-2868-2651-A37D-D1C93C645D1A}"/>
              </a:ext>
            </a:extLst>
          </p:cNvPr>
          <p:cNvGrpSpPr/>
          <p:nvPr/>
        </p:nvGrpSpPr>
        <p:grpSpPr>
          <a:xfrm>
            <a:off x="8478078" y="1848679"/>
            <a:ext cx="3713922" cy="3339548"/>
            <a:chOff x="7204364" y="1897189"/>
            <a:chExt cx="3713573" cy="2655975"/>
          </a:xfrm>
        </p:grpSpPr>
        <p:grpSp>
          <p:nvGrpSpPr>
            <p:cNvPr id="80" name="Google Shape;125;p16">
              <a:extLst>
                <a:ext uri="{FF2B5EF4-FFF2-40B4-BE49-F238E27FC236}">
                  <a16:creationId xmlns:a16="http://schemas.microsoft.com/office/drawing/2014/main" id="{B82D78A0-87BB-4117-83B5-6B37F415A09A}"/>
                </a:ext>
              </a:extLst>
            </p:cNvPr>
            <p:cNvGrpSpPr/>
            <p:nvPr/>
          </p:nvGrpSpPr>
          <p:grpSpPr>
            <a:xfrm>
              <a:off x="7204364" y="1897189"/>
              <a:ext cx="1884600" cy="2655975"/>
              <a:chOff x="3639200" y="680375"/>
              <a:chExt cx="1884600" cy="2655975"/>
            </a:xfrm>
          </p:grpSpPr>
          <p:sp>
            <p:nvSpPr>
              <p:cNvPr id="81" name="Google Shape;126;p16">
                <a:extLst>
                  <a:ext uri="{FF2B5EF4-FFF2-40B4-BE49-F238E27FC236}">
                    <a16:creationId xmlns:a16="http://schemas.microsoft.com/office/drawing/2014/main" id="{0940C693-71A2-43E9-8358-A6D5414A9F3C}"/>
                  </a:ext>
                </a:extLst>
              </p:cNvPr>
              <p:cNvSpPr/>
              <p:nvPr/>
            </p:nvSpPr>
            <p:spPr>
              <a:xfrm>
                <a:off x="3799198" y="2351931"/>
                <a:ext cx="1573162" cy="438115"/>
              </a:xfrm>
              <a:custGeom>
                <a:avLst/>
                <a:gdLst/>
                <a:ahLst/>
                <a:cxnLst/>
                <a:rect l="l" t="t" r="r" b="b"/>
                <a:pathLst>
                  <a:path w="39244" h="12717" extrusionOk="0">
                    <a:moveTo>
                      <a:pt x="37934" y="5037"/>
                    </a:moveTo>
                    <a:lnTo>
                      <a:pt x="37934" y="1406"/>
                    </a:lnTo>
                    <a:cubicBezTo>
                      <a:pt x="37934" y="632"/>
                      <a:pt x="37302" y="1"/>
                      <a:pt x="36517" y="1"/>
                    </a:cubicBezTo>
                    <a:lnTo>
                      <a:pt x="1417" y="1"/>
                    </a:lnTo>
                    <a:cubicBezTo>
                      <a:pt x="631" y="1"/>
                      <a:pt x="0" y="632"/>
                      <a:pt x="0" y="1406"/>
                    </a:cubicBezTo>
                    <a:lnTo>
                      <a:pt x="0" y="5037"/>
                    </a:lnTo>
                    <a:lnTo>
                      <a:pt x="1310" y="6359"/>
                    </a:lnTo>
                    <a:lnTo>
                      <a:pt x="0" y="7668"/>
                    </a:lnTo>
                    <a:lnTo>
                      <a:pt x="0" y="11300"/>
                    </a:lnTo>
                    <a:cubicBezTo>
                      <a:pt x="0" y="12073"/>
                      <a:pt x="631" y="12716"/>
                      <a:pt x="1417" y="12716"/>
                    </a:cubicBezTo>
                    <a:lnTo>
                      <a:pt x="36517" y="12716"/>
                    </a:lnTo>
                    <a:cubicBezTo>
                      <a:pt x="37302" y="12716"/>
                      <a:pt x="37934" y="12073"/>
                      <a:pt x="37934" y="11300"/>
                    </a:cubicBezTo>
                    <a:lnTo>
                      <a:pt x="37934" y="7668"/>
                    </a:lnTo>
                    <a:lnTo>
                      <a:pt x="39243" y="6359"/>
                    </a:lnTo>
                    <a:close/>
                  </a:path>
                </a:pathLst>
              </a:custGeom>
              <a:solidFill>
                <a:srgbClr val="92D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lv-LV" sz="1700" dirty="0">
                    <a:solidFill>
                      <a:srgbClr val="FFFFFF"/>
                    </a:solidFill>
                    <a:latin typeface="Verdana" panose="020B0604030504040204" pitchFamily="34" charset="0"/>
                    <a:ea typeface="Verdana" panose="020B0604030504040204" pitchFamily="34" charset="0"/>
                    <a:cs typeface="Fira Sans Extra Condensed"/>
                    <a:sym typeface="Fira Sans Extra Condensed"/>
                  </a:rPr>
                  <a:t>28.04.2025.</a:t>
                </a:r>
                <a:endParaRPr sz="1700" dirty="0">
                  <a:solidFill>
                    <a:srgbClr val="FFFFFF"/>
                  </a:solidFill>
                  <a:latin typeface="Verdana" panose="020B0604030504040204" pitchFamily="34" charset="0"/>
                  <a:ea typeface="Verdana" panose="020B0604030504040204" pitchFamily="34" charset="0"/>
                  <a:cs typeface="Fira Sans Extra Condensed"/>
                  <a:sym typeface="Fira Sans Extra Condensed"/>
                </a:endParaRPr>
              </a:p>
            </p:txBody>
          </p:sp>
          <p:grpSp>
            <p:nvGrpSpPr>
              <p:cNvPr id="82" name="Google Shape;127;p16">
                <a:extLst>
                  <a:ext uri="{FF2B5EF4-FFF2-40B4-BE49-F238E27FC236}">
                    <a16:creationId xmlns:a16="http://schemas.microsoft.com/office/drawing/2014/main" id="{FCA3F693-58BA-6921-DD26-FA2F36F25858}"/>
                  </a:ext>
                </a:extLst>
              </p:cNvPr>
              <p:cNvGrpSpPr/>
              <p:nvPr/>
            </p:nvGrpSpPr>
            <p:grpSpPr>
              <a:xfrm>
                <a:off x="4570155" y="1523888"/>
                <a:ext cx="22690" cy="608648"/>
                <a:chOff x="4547520" y="1523888"/>
                <a:chExt cx="22690" cy="608648"/>
              </a:xfrm>
            </p:grpSpPr>
            <p:sp>
              <p:nvSpPr>
                <p:cNvPr id="98" name="Google Shape;128;p16">
                  <a:extLst>
                    <a:ext uri="{FF2B5EF4-FFF2-40B4-BE49-F238E27FC236}">
                      <a16:creationId xmlns:a16="http://schemas.microsoft.com/office/drawing/2014/main" id="{95D821AA-58F6-4CA9-5942-642A7A7666FF}"/>
                    </a:ext>
                  </a:extLst>
                </p:cNvPr>
                <p:cNvSpPr/>
                <p:nvPr/>
              </p:nvSpPr>
              <p:spPr>
                <a:xfrm>
                  <a:off x="4547520" y="1523888"/>
                  <a:ext cx="22327" cy="59368"/>
                </a:xfrm>
                <a:custGeom>
                  <a:avLst/>
                  <a:gdLst/>
                  <a:ahLst/>
                  <a:cxnLst/>
                  <a:rect l="l" t="t" r="r" b="b"/>
                  <a:pathLst>
                    <a:path w="739" h="1965" extrusionOk="0">
                      <a:moveTo>
                        <a:pt x="595" y="0"/>
                      </a:moveTo>
                      <a:lnTo>
                        <a:pt x="441" y="0"/>
                      </a:lnTo>
                      <a:lnTo>
                        <a:pt x="298" y="0"/>
                      </a:lnTo>
                      <a:lnTo>
                        <a:pt x="143" y="0"/>
                      </a:lnTo>
                      <a:lnTo>
                        <a:pt x="0" y="0"/>
                      </a:lnTo>
                      <a:lnTo>
                        <a:pt x="0" y="12"/>
                      </a:lnTo>
                      <a:lnTo>
                        <a:pt x="0" y="1941"/>
                      </a:lnTo>
                      <a:lnTo>
                        <a:pt x="143" y="1941"/>
                      </a:lnTo>
                      <a:lnTo>
                        <a:pt x="238" y="1941"/>
                      </a:lnTo>
                      <a:cubicBezTo>
                        <a:pt x="274" y="1953"/>
                        <a:pt x="322" y="1965"/>
                        <a:pt x="369" y="1965"/>
                      </a:cubicBezTo>
                      <a:cubicBezTo>
                        <a:pt x="429" y="1965"/>
                        <a:pt x="476" y="1953"/>
                        <a:pt x="512" y="1941"/>
                      </a:cubicBezTo>
                      <a:lnTo>
                        <a:pt x="595" y="1941"/>
                      </a:lnTo>
                      <a:lnTo>
                        <a:pt x="738" y="1941"/>
                      </a:lnTo>
                      <a:lnTo>
                        <a:pt x="738" y="12"/>
                      </a:lnTo>
                      <a:lnTo>
                        <a:pt x="738" y="0"/>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99" name="Google Shape;129;p16">
                  <a:extLst>
                    <a:ext uri="{FF2B5EF4-FFF2-40B4-BE49-F238E27FC236}">
                      <a16:creationId xmlns:a16="http://schemas.microsoft.com/office/drawing/2014/main" id="{BF0CEB47-ADDC-6EA0-55E4-9C97B2CAE573}"/>
                    </a:ext>
                  </a:extLst>
                </p:cNvPr>
                <p:cNvSpPr/>
                <p:nvPr/>
              </p:nvSpPr>
              <p:spPr>
                <a:xfrm>
                  <a:off x="4547520" y="1602650"/>
                  <a:ext cx="22327" cy="60848"/>
                </a:xfrm>
                <a:custGeom>
                  <a:avLst/>
                  <a:gdLst/>
                  <a:ahLst/>
                  <a:cxnLst/>
                  <a:rect l="l" t="t" r="r" b="b"/>
                  <a:pathLst>
                    <a:path w="739" h="2014" extrusionOk="0">
                      <a:moveTo>
                        <a:pt x="572" y="72"/>
                      </a:moveTo>
                      <a:cubicBezTo>
                        <a:pt x="524" y="25"/>
                        <a:pt x="453" y="1"/>
                        <a:pt x="369" y="1"/>
                      </a:cubicBezTo>
                      <a:cubicBezTo>
                        <a:pt x="298" y="1"/>
                        <a:pt x="226" y="25"/>
                        <a:pt x="179" y="72"/>
                      </a:cubicBezTo>
                      <a:lnTo>
                        <a:pt x="143" y="72"/>
                      </a:lnTo>
                      <a:lnTo>
                        <a:pt x="0" y="72"/>
                      </a:lnTo>
                      <a:lnTo>
                        <a:pt x="0" y="1954"/>
                      </a:lnTo>
                      <a:lnTo>
                        <a:pt x="0" y="2013"/>
                      </a:lnTo>
                      <a:lnTo>
                        <a:pt x="143" y="2013"/>
                      </a:lnTo>
                      <a:lnTo>
                        <a:pt x="298" y="2013"/>
                      </a:lnTo>
                      <a:lnTo>
                        <a:pt x="441" y="2013"/>
                      </a:lnTo>
                      <a:lnTo>
                        <a:pt x="595" y="2013"/>
                      </a:lnTo>
                      <a:lnTo>
                        <a:pt x="738" y="2013"/>
                      </a:lnTo>
                      <a:lnTo>
                        <a:pt x="738" y="1954"/>
                      </a:lnTo>
                      <a:lnTo>
                        <a:pt x="738" y="72"/>
                      </a:lnTo>
                      <a:lnTo>
                        <a:pt x="595" y="72"/>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00" name="Google Shape;130;p16">
                  <a:extLst>
                    <a:ext uri="{FF2B5EF4-FFF2-40B4-BE49-F238E27FC236}">
                      <a16:creationId xmlns:a16="http://schemas.microsoft.com/office/drawing/2014/main" id="{1A8FFA5A-5E88-A3C0-DA31-D8DF35BE400E}"/>
                    </a:ext>
                  </a:extLst>
                </p:cNvPr>
                <p:cNvSpPr/>
                <p:nvPr/>
              </p:nvSpPr>
              <p:spPr>
                <a:xfrm>
                  <a:off x="4547520" y="1681079"/>
                  <a:ext cx="22327" cy="59035"/>
                </a:xfrm>
                <a:custGeom>
                  <a:avLst/>
                  <a:gdLst/>
                  <a:ahLst/>
                  <a:cxnLst/>
                  <a:rect l="l" t="t" r="r" b="b"/>
                  <a:pathLst>
                    <a:path w="739" h="1954" extrusionOk="0">
                      <a:moveTo>
                        <a:pt x="441" y="12"/>
                      </a:moveTo>
                      <a:lnTo>
                        <a:pt x="393" y="12"/>
                      </a:lnTo>
                      <a:cubicBezTo>
                        <a:pt x="393" y="0"/>
                        <a:pt x="381" y="0"/>
                        <a:pt x="369" y="0"/>
                      </a:cubicBezTo>
                      <a:cubicBezTo>
                        <a:pt x="369" y="0"/>
                        <a:pt x="357" y="0"/>
                        <a:pt x="357" y="12"/>
                      </a:cubicBezTo>
                      <a:lnTo>
                        <a:pt x="298" y="12"/>
                      </a:lnTo>
                      <a:lnTo>
                        <a:pt x="143" y="12"/>
                      </a:lnTo>
                      <a:lnTo>
                        <a:pt x="0" y="12"/>
                      </a:lnTo>
                      <a:lnTo>
                        <a:pt x="0" y="1941"/>
                      </a:lnTo>
                      <a:lnTo>
                        <a:pt x="143" y="1941"/>
                      </a:lnTo>
                      <a:lnTo>
                        <a:pt x="274" y="1941"/>
                      </a:lnTo>
                      <a:cubicBezTo>
                        <a:pt x="310" y="1953"/>
                        <a:pt x="333" y="1953"/>
                        <a:pt x="369" y="1953"/>
                      </a:cubicBezTo>
                      <a:cubicBezTo>
                        <a:pt x="405" y="1953"/>
                        <a:pt x="441" y="1953"/>
                        <a:pt x="476" y="1941"/>
                      </a:cubicBezTo>
                      <a:lnTo>
                        <a:pt x="595" y="1941"/>
                      </a:lnTo>
                      <a:lnTo>
                        <a:pt x="738" y="1941"/>
                      </a:lnTo>
                      <a:lnTo>
                        <a:pt x="738" y="12"/>
                      </a:lnTo>
                      <a:lnTo>
                        <a:pt x="595" y="12"/>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01" name="Google Shape;131;p16">
                  <a:extLst>
                    <a:ext uri="{FF2B5EF4-FFF2-40B4-BE49-F238E27FC236}">
                      <a16:creationId xmlns:a16="http://schemas.microsoft.com/office/drawing/2014/main" id="{5D96A0E2-D670-0371-6CA0-2D45A0A71F32}"/>
                    </a:ext>
                  </a:extLst>
                </p:cNvPr>
                <p:cNvSpPr/>
                <p:nvPr/>
              </p:nvSpPr>
              <p:spPr>
                <a:xfrm>
                  <a:off x="4547520" y="1757696"/>
                  <a:ext cx="22327" cy="62993"/>
                </a:xfrm>
                <a:custGeom>
                  <a:avLst/>
                  <a:gdLst/>
                  <a:ahLst/>
                  <a:cxnLst/>
                  <a:rect l="l" t="t" r="r" b="b"/>
                  <a:pathLst>
                    <a:path w="739" h="2085" extrusionOk="0">
                      <a:moveTo>
                        <a:pt x="441" y="1"/>
                      </a:moveTo>
                      <a:lnTo>
                        <a:pt x="298" y="1"/>
                      </a:lnTo>
                      <a:lnTo>
                        <a:pt x="143" y="1"/>
                      </a:lnTo>
                      <a:lnTo>
                        <a:pt x="0" y="1"/>
                      </a:lnTo>
                      <a:lnTo>
                        <a:pt x="0" y="60"/>
                      </a:lnTo>
                      <a:lnTo>
                        <a:pt x="0" y="2025"/>
                      </a:lnTo>
                      <a:lnTo>
                        <a:pt x="0" y="2084"/>
                      </a:lnTo>
                      <a:lnTo>
                        <a:pt x="143" y="2084"/>
                      </a:lnTo>
                      <a:lnTo>
                        <a:pt x="298" y="2084"/>
                      </a:lnTo>
                      <a:lnTo>
                        <a:pt x="441" y="2084"/>
                      </a:lnTo>
                      <a:lnTo>
                        <a:pt x="595" y="2084"/>
                      </a:lnTo>
                      <a:lnTo>
                        <a:pt x="738" y="2084"/>
                      </a:lnTo>
                      <a:lnTo>
                        <a:pt x="738" y="2025"/>
                      </a:lnTo>
                      <a:lnTo>
                        <a:pt x="738" y="60"/>
                      </a:lnTo>
                      <a:lnTo>
                        <a:pt x="738" y="1"/>
                      </a:lnTo>
                      <a:lnTo>
                        <a:pt x="595"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02" name="Google Shape;132;p16">
                  <a:extLst>
                    <a:ext uri="{FF2B5EF4-FFF2-40B4-BE49-F238E27FC236}">
                      <a16:creationId xmlns:a16="http://schemas.microsoft.com/office/drawing/2014/main" id="{D19356F0-32FB-C6D4-FBB1-DD067E0D940E}"/>
                    </a:ext>
                  </a:extLst>
                </p:cNvPr>
                <p:cNvSpPr/>
                <p:nvPr/>
              </p:nvSpPr>
              <p:spPr>
                <a:xfrm>
                  <a:off x="4547520" y="1838271"/>
                  <a:ext cx="22327" cy="59035"/>
                </a:xfrm>
                <a:custGeom>
                  <a:avLst/>
                  <a:gdLst/>
                  <a:ahLst/>
                  <a:cxnLst/>
                  <a:rect l="l" t="t" r="r" b="b"/>
                  <a:pathLst>
                    <a:path w="739" h="1954" extrusionOk="0">
                      <a:moveTo>
                        <a:pt x="476" y="12"/>
                      </a:moveTo>
                      <a:cubicBezTo>
                        <a:pt x="441" y="0"/>
                        <a:pt x="405" y="0"/>
                        <a:pt x="369" y="0"/>
                      </a:cubicBezTo>
                      <a:cubicBezTo>
                        <a:pt x="333" y="0"/>
                        <a:pt x="310" y="0"/>
                        <a:pt x="274" y="12"/>
                      </a:cubicBezTo>
                      <a:lnTo>
                        <a:pt x="143" y="12"/>
                      </a:lnTo>
                      <a:lnTo>
                        <a:pt x="0" y="12"/>
                      </a:lnTo>
                      <a:lnTo>
                        <a:pt x="0" y="1953"/>
                      </a:lnTo>
                      <a:lnTo>
                        <a:pt x="143" y="1953"/>
                      </a:lnTo>
                      <a:lnTo>
                        <a:pt x="298" y="1953"/>
                      </a:lnTo>
                      <a:lnTo>
                        <a:pt x="357" y="1953"/>
                      </a:lnTo>
                      <a:cubicBezTo>
                        <a:pt x="369" y="1953"/>
                        <a:pt x="369" y="1953"/>
                        <a:pt x="369" y="1953"/>
                      </a:cubicBezTo>
                      <a:cubicBezTo>
                        <a:pt x="381" y="1953"/>
                        <a:pt x="381" y="1953"/>
                        <a:pt x="393" y="1953"/>
                      </a:cubicBezTo>
                      <a:lnTo>
                        <a:pt x="441" y="1953"/>
                      </a:lnTo>
                      <a:lnTo>
                        <a:pt x="595" y="1953"/>
                      </a:lnTo>
                      <a:lnTo>
                        <a:pt x="738" y="1953"/>
                      </a:lnTo>
                      <a:lnTo>
                        <a:pt x="738" y="12"/>
                      </a:lnTo>
                      <a:lnTo>
                        <a:pt x="595" y="12"/>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03" name="Google Shape;133;p16">
                  <a:extLst>
                    <a:ext uri="{FF2B5EF4-FFF2-40B4-BE49-F238E27FC236}">
                      <a16:creationId xmlns:a16="http://schemas.microsoft.com/office/drawing/2014/main" id="{0D982107-3EA2-C31B-FE5D-BE63880202C4}"/>
                    </a:ext>
                  </a:extLst>
                </p:cNvPr>
                <p:cNvSpPr/>
                <p:nvPr/>
              </p:nvSpPr>
              <p:spPr>
                <a:xfrm>
                  <a:off x="4547520" y="1915251"/>
                  <a:ext cx="22327" cy="60455"/>
                </a:xfrm>
                <a:custGeom>
                  <a:avLst/>
                  <a:gdLst/>
                  <a:ahLst/>
                  <a:cxnLst/>
                  <a:rect l="l" t="t" r="r" b="b"/>
                  <a:pathLst>
                    <a:path w="739" h="2001" extrusionOk="0">
                      <a:moveTo>
                        <a:pt x="441" y="0"/>
                      </a:moveTo>
                      <a:lnTo>
                        <a:pt x="298" y="0"/>
                      </a:lnTo>
                      <a:lnTo>
                        <a:pt x="143" y="0"/>
                      </a:lnTo>
                      <a:lnTo>
                        <a:pt x="0" y="0"/>
                      </a:lnTo>
                      <a:lnTo>
                        <a:pt x="0" y="48"/>
                      </a:lnTo>
                      <a:lnTo>
                        <a:pt x="0" y="1929"/>
                      </a:lnTo>
                      <a:lnTo>
                        <a:pt x="143" y="1929"/>
                      </a:lnTo>
                      <a:lnTo>
                        <a:pt x="179" y="1929"/>
                      </a:lnTo>
                      <a:cubicBezTo>
                        <a:pt x="226" y="1977"/>
                        <a:pt x="298" y="2001"/>
                        <a:pt x="369" y="2001"/>
                      </a:cubicBezTo>
                      <a:cubicBezTo>
                        <a:pt x="453" y="2001"/>
                        <a:pt x="512" y="1977"/>
                        <a:pt x="572" y="1929"/>
                      </a:cubicBezTo>
                      <a:lnTo>
                        <a:pt x="595" y="1929"/>
                      </a:lnTo>
                      <a:lnTo>
                        <a:pt x="738" y="1929"/>
                      </a:lnTo>
                      <a:lnTo>
                        <a:pt x="738" y="48"/>
                      </a:lnTo>
                      <a:lnTo>
                        <a:pt x="738" y="0"/>
                      </a:lnTo>
                      <a:lnTo>
                        <a:pt x="595" y="0"/>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04" name="Google Shape;134;p16">
                  <a:extLst>
                    <a:ext uri="{FF2B5EF4-FFF2-40B4-BE49-F238E27FC236}">
                      <a16:creationId xmlns:a16="http://schemas.microsoft.com/office/drawing/2014/main" id="{77C203E0-F59C-87F7-4AFB-1DEFA426FE8A}"/>
                    </a:ext>
                  </a:extLst>
                </p:cNvPr>
                <p:cNvSpPr/>
                <p:nvPr/>
              </p:nvSpPr>
              <p:spPr>
                <a:xfrm>
                  <a:off x="4547520" y="1995101"/>
                  <a:ext cx="22327" cy="59398"/>
                </a:xfrm>
                <a:custGeom>
                  <a:avLst/>
                  <a:gdLst/>
                  <a:ahLst/>
                  <a:cxnLst/>
                  <a:rect l="l" t="t" r="r" b="b"/>
                  <a:pathLst>
                    <a:path w="739" h="1966" extrusionOk="0">
                      <a:moveTo>
                        <a:pt x="512" y="36"/>
                      </a:moveTo>
                      <a:cubicBezTo>
                        <a:pt x="476" y="13"/>
                        <a:pt x="429" y="1"/>
                        <a:pt x="369" y="1"/>
                      </a:cubicBezTo>
                      <a:cubicBezTo>
                        <a:pt x="322" y="1"/>
                        <a:pt x="274" y="13"/>
                        <a:pt x="238" y="36"/>
                      </a:cubicBezTo>
                      <a:lnTo>
                        <a:pt x="143" y="36"/>
                      </a:lnTo>
                      <a:lnTo>
                        <a:pt x="0" y="36"/>
                      </a:lnTo>
                      <a:lnTo>
                        <a:pt x="0" y="1953"/>
                      </a:lnTo>
                      <a:lnTo>
                        <a:pt x="0" y="1965"/>
                      </a:lnTo>
                      <a:lnTo>
                        <a:pt x="143" y="1965"/>
                      </a:lnTo>
                      <a:lnTo>
                        <a:pt x="298" y="1965"/>
                      </a:lnTo>
                      <a:lnTo>
                        <a:pt x="441" y="1965"/>
                      </a:lnTo>
                      <a:lnTo>
                        <a:pt x="595" y="1965"/>
                      </a:lnTo>
                      <a:lnTo>
                        <a:pt x="738" y="1965"/>
                      </a:lnTo>
                      <a:lnTo>
                        <a:pt x="738" y="1953"/>
                      </a:lnTo>
                      <a:lnTo>
                        <a:pt x="738" y="36"/>
                      </a:lnTo>
                      <a:lnTo>
                        <a:pt x="595" y="36"/>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05" name="Google Shape;135;p16">
                  <a:extLst>
                    <a:ext uri="{FF2B5EF4-FFF2-40B4-BE49-F238E27FC236}">
                      <a16:creationId xmlns:a16="http://schemas.microsoft.com/office/drawing/2014/main" id="{8A4F4EA4-79AD-87C0-52C3-7F652597A821}"/>
                    </a:ext>
                  </a:extLst>
                </p:cNvPr>
                <p:cNvSpPr/>
                <p:nvPr/>
              </p:nvSpPr>
              <p:spPr>
                <a:xfrm>
                  <a:off x="4547520" y="2072443"/>
                  <a:ext cx="22690" cy="60093"/>
                </a:xfrm>
                <a:custGeom>
                  <a:avLst/>
                  <a:gdLst/>
                  <a:ahLst/>
                  <a:cxnLst/>
                  <a:rect l="l" t="t" r="r" b="b"/>
                  <a:pathLst>
                    <a:path w="751" h="1989" extrusionOk="0">
                      <a:moveTo>
                        <a:pt x="441" y="0"/>
                      </a:moveTo>
                      <a:lnTo>
                        <a:pt x="298" y="0"/>
                      </a:lnTo>
                      <a:lnTo>
                        <a:pt x="143" y="0"/>
                      </a:lnTo>
                      <a:lnTo>
                        <a:pt x="0" y="0"/>
                      </a:lnTo>
                      <a:lnTo>
                        <a:pt x="0" y="36"/>
                      </a:lnTo>
                      <a:lnTo>
                        <a:pt x="0" y="1941"/>
                      </a:lnTo>
                      <a:lnTo>
                        <a:pt x="143" y="1941"/>
                      </a:lnTo>
                      <a:lnTo>
                        <a:pt x="202" y="1941"/>
                      </a:lnTo>
                      <a:cubicBezTo>
                        <a:pt x="250" y="1965"/>
                        <a:pt x="310" y="1989"/>
                        <a:pt x="369" y="1989"/>
                      </a:cubicBezTo>
                      <a:cubicBezTo>
                        <a:pt x="441" y="1989"/>
                        <a:pt x="500" y="1965"/>
                        <a:pt x="548" y="1941"/>
                      </a:cubicBezTo>
                      <a:lnTo>
                        <a:pt x="595" y="1941"/>
                      </a:lnTo>
                      <a:lnTo>
                        <a:pt x="750" y="1941"/>
                      </a:lnTo>
                      <a:lnTo>
                        <a:pt x="750" y="36"/>
                      </a:lnTo>
                      <a:lnTo>
                        <a:pt x="750" y="0"/>
                      </a:lnTo>
                      <a:lnTo>
                        <a:pt x="595" y="0"/>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grpSp>
          <p:sp>
            <p:nvSpPr>
              <p:cNvPr id="83" name="Google Shape;136;p16">
                <a:extLst>
                  <a:ext uri="{FF2B5EF4-FFF2-40B4-BE49-F238E27FC236}">
                    <a16:creationId xmlns:a16="http://schemas.microsoft.com/office/drawing/2014/main" id="{775221D2-6DBF-03A2-A303-47B49E5B0CFC}"/>
                  </a:ext>
                </a:extLst>
              </p:cNvPr>
              <p:cNvSpPr/>
              <p:nvPr/>
            </p:nvSpPr>
            <p:spPr>
              <a:xfrm>
                <a:off x="4533643" y="2163441"/>
                <a:ext cx="95713" cy="95713"/>
              </a:xfrm>
              <a:custGeom>
                <a:avLst/>
                <a:gdLst/>
                <a:ahLst/>
                <a:cxnLst/>
                <a:rect l="l" t="t" r="r" b="b"/>
                <a:pathLst>
                  <a:path w="3168" h="3168" extrusionOk="0">
                    <a:moveTo>
                      <a:pt x="3168" y="1584"/>
                    </a:moveTo>
                    <a:cubicBezTo>
                      <a:pt x="3168" y="2465"/>
                      <a:pt x="2465" y="3168"/>
                      <a:pt x="1584" y="3168"/>
                    </a:cubicBezTo>
                    <a:cubicBezTo>
                      <a:pt x="715" y="3168"/>
                      <a:pt x="1" y="2465"/>
                      <a:pt x="1" y="1584"/>
                    </a:cubicBezTo>
                    <a:cubicBezTo>
                      <a:pt x="1" y="715"/>
                      <a:pt x="715" y="1"/>
                      <a:pt x="1584" y="1"/>
                    </a:cubicBezTo>
                    <a:cubicBezTo>
                      <a:pt x="2465" y="1"/>
                      <a:pt x="3168" y="715"/>
                      <a:pt x="3168" y="1584"/>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84" name="Google Shape;137;p16">
                <a:extLst>
                  <a:ext uri="{FF2B5EF4-FFF2-40B4-BE49-F238E27FC236}">
                    <a16:creationId xmlns:a16="http://schemas.microsoft.com/office/drawing/2014/main" id="{EAD4D567-673A-121B-5D9A-364708703C43}"/>
                  </a:ext>
                </a:extLst>
              </p:cNvPr>
              <p:cNvSpPr/>
              <p:nvPr/>
            </p:nvSpPr>
            <p:spPr>
              <a:xfrm>
                <a:off x="4252516" y="680375"/>
                <a:ext cx="657968" cy="747518"/>
              </a:xfrm>
              <a:custGeom>
                <a:avLst/>
                <a:gdLst/>
                <a:ahLst/>
                <a:cxnLst/>
                <a:rect l="l" t="t" r="r" b="b"/>
                <a:pathLst>
                  <a:path w="21778" h="24742" extrusionOk="0">
                    <a:moveTo>
                      <a:pt x="20837" y="5537"/>
                    </a:moveTo>
                    <a:lnTo>
                      <a:pt x="11836" y="334"/>
                    </a:lnTo>
                    <a:cubicBezTo>
                      <a:pt x="11252" y="0"/>
                      <a:pt x="10526" y="0"/>
                      <a:pt x="9943" y="334"/>
                    </a:cubicBezTo>
                    <a:lnTo>
                      <a:pt x="941" y="5537"/>
                    </a:lnTo>
                    <a:cubicBezTo>
                      <a:pt x="358" y="5882"/>
                      <a:pt x="1" y="6501"/>
                      <a:pt x="1" y="7168"/>
                    </a:cubicBezTo>
                    <a:lnTo>
                      <a:pt x="1" y="17574"/>
                    </a:lnTo>
                    <a:cubicBezTo>
                      <a:pt x="1" y="18253"/>
                      <a:pt x="358" y="18872"/>
                      <a:pt x="941" y="19205"/>
                    </a:cubicBezTo>
                    <a:lnTo>
                      <a:pt x="9943" y="24408"/>
                    </a:lnTo>
                    <a:cubicBezTo>
                      <a:pt x="10526" y="24741"/>
                      <a:pt x="11252" y="24741"/>
                      <a:pt x="11836" y="24408"/>
                    </a:cubicBezTo>
                    <a:lnTo>
                      <a:pt x="20837" y="19205"/>
                    </a:lnTo>
                    <a:cubicBezTo>
                      <a:pt x="21420" y="18872"/>
                      <a:pt x="21777" y="18253"/>
                      <a:pt x="21777" y="17574"/>
                    </a:cubicBezTo>
                    <a:lnTo>
                      <a:pt x="21777" y="7168"/>
                    </a:lnTo>
                    <a:cubicBezTo>
                      <a:pt x="21777" y="6501"/>
                      <a:pt x="21420" y="5882"/>
                      <a:pt x="20837" y="5537"/>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85" name="Google Shape;138;p16">
                <a:extLst>
                  <a:ext uri="{FF2B5EF4-FFF2-40B4-BE49-F238E27FC236}">
                    <a16:creationId xmlns:a16="http://schemas.microsoft.com/office/drawing/2014/main" id="{E301E8F5-3BB0-E9DB-6CEC-859C0198C03B}"/>
                  </a:ext>
                </a:extLst>
              </p:cNvPr>
              <p:cNvSpPr/>
              <p:nvPr/>
            </p:nvSpPr>
            <p:spPr>
              <a:xfrm>
                <a:off x="4320509" y="759862"/>
                <a:ext cx="521981" cy="588630"/>
              </a:xfrm>
              <a:custGeom>
                <a:avLst/>
                <a:gdLst/>
                <a:ahLst/>
                <a:cxnLst/>
                <a:rect l="l" t="t" r="r" b="b"/>
                <a:pathLst>
                  <a:path w="17277" h="19483" extrusionOk="0">
                    <a:moveTo>
                      <a:pt x="8638" y="1"/>
                    </a:moveTo>
                    <a:cubicBezTo>
                      <a:pt x="8373" y="1"/>
                      <a:pt x="8108" y="72"/>
                      <a:pt x="7870" y="215"/>
                    </a:cubicBezTo>
                    <a:lnTo>
                      <a:pt x="762" y="4311"/>
                    </a:lnTo>
                    <a:cubicBezTo>
                      <a:pt x="286" y="4585"/>
                      <a:pt x="0" y="5096"/>
                      <a:pt x="0" y="5644"/>
                    </a:cubicBezTo>
                    <a:lnTo>
                      <a:pt x="0" y="13836"/>
                    </a:lnTo>
                    <a:cubicBezTo>
                      <a:pt x="0" y="14395"/>
                      <a:pt x="286" y="14895"/>
                      <a:pt x="762" y="15181"/>
                    </a:cubicBezTo>
                    <a:lnTo>
                      <a:pt x="7870" y="19277"/>
                    </a:lnTo>
                    <a:cubicBezTo>
                      <a:pt x="8108" y="19414"/>
                      <a:pt x="8373" y="19482"/>
                      <a:pt x="8638" y="19482"/>
                    </a:cubicBezTo>
                    <a:cubicBezTo>
                      <a:pt x="8903" y="19482"/>
                      <a:pt x="9168" y="19414"/>
                      <a:pt x="9406" y="19277"/>
                    </a:cubicBezTo>
                    <a:lnTo>
                      <a:pt x="16502" y="15181"/>
                    </a:lnTo>
                    <a:cubicBezTo>
                      <a:pt x="16978" y="14895"/>
                      <a:pt x="17276" y="14395"/>
                      <a:pt x="17276" y="13836"/>
                    </a:cubicBezTo>
                    <a:lnTo>
                      <a:pt x="17276" y="5644"/>
                    </a:lnTo>
                    <a:cubicBezTo>
                      <a:pt x="17276" y="5096"/>
                      <a:pt x="16978" y="4585"/>
                      <a:pt x="16502" y="4311"/>
                    </a:cubicBezTo>
                    <a:lnTo>
                      <a:pt x="9406" y="215"/>
                    </a:lnTo>
                    <a:cubicBezTo>
                      <a:pt x="9168" y="72"/>
                      <a:pt x="8903" y="1"/>
                      <a:pt x="8638"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grpSp>
            <p:nvGrpSpPr>
              <p:cNvPr id="86" name="Google Shape;139;p16">
                <a:extLst>
                  <a:ext uri="{FF2B5EF4-FFF2-40B4-BE49-F238E27FC236}">
                    <a16:creationId xmlns:a16="http://schemas.microsoft.com/office/drawing/2014/main" id="{AF1A3F03-2D5D-532B-7E58-D3DEAB39D598}"/>
                  </a:ext>
                </a:extLst>
              </p:cNvPr>
              <p:cNvGrpSpPr/>
              <p:nvPr/>
            </p:nvGrpSpPr>
            <p:grpSpPr>
              <a:xfrm>
                <a:off x="4444610" y="882159"/>
                <a:ext cx="273780" cy="327013"/>
                <a:chOff x="4421985" y="882159"/>
                <a:chExt cx="273780" cy="327013"/>
              </a:xfrm>
            </p:grpSpPr>
            <p:sp>
              <p:nvSpPr>
                <p:cNvPr id="89" name="Google Shape;140;p16">
                  <a:extLst>
                    <a:ext uri="{FF2B5EF4-FFF2-40B4-BE49-F238E27FC236}">
                      <a16:creationId xmlns:a16="http://schemas.microsoft.com/office/drawing/2014/main" id="{002F1FF0-20F6-7AAD-5461-DB7EBE16AC3A}"/>
                    </a:ext>
                  </a:extLst>
                </p:cNvPr>
                <p:cNvSpPr/>
                <p:nvPr/>
              </p:nvSpPr>
              <p:spPr>
                <a:xfrm>
                  <a:off x="4474688" y="952674"/>
                  <a:ext cx="168374" cy="193541"/>
                </a:xfrm>
                <a:custGeom>
                  <a:avLst/>
                  <a:gdLst/>
                  <a:ahLst/>
                  <a:cxnLst/>
                  <a:rect l="l" t="t" r="r" b="b"/>
                  <a:pathLst>
                    <a:path w="5573" h="6406" extrusionOk="0">
                      <a:moveTo>
                        <a:pt x="2786" y="0"/>
                      </a:moveTo>
                      <a:cubicBezTo>
                        <a:pt x="1262" y="0"/>
                        <a:pt x="0" y="1251"/>
                        <a:pt x="0" y="2786"/>
                      </a:cubicBezTo>
                      <a:cubicBezTo>
                        <a:pt x="0" y="3584"/>
                        <a:pt x="357" y="4358"/>
                        <a:pt x="941" y="4870"/>
                      </a:cubicBezTo>
                      <a:cubicBezTo>
                        <a:pt x="1381" y="5311"/>
                        <a:pt x="1345" y="6251"/>
                        <a:pt x="1334" y="6263"/>
                      </a:cubicBezTo>
                      <a:cubicBezTo>
                        <a:pt x="1334" y="6311"/>
                        <a:pt x="1345" y="6334"/>
                        <a:pt x="1381" y="6370"/>
                      </a:cubicBezTo>
                      <a:cubicBezTo>
                        <a:pt x="1417" y="6406"/>
                        <a:pt x="1464" y="6406"/>
                        <a:pt x="1512" y="6406"/>
                      </a:cubicBezTo>
                      <a:lnTo>
                        <a:pt x="4060" y="6406"/>
                      </a:lnTo>
                      <a:cubicBezTo>
                        <a:pt x="4108" y="6406"/>
                        <a:pt x="4143" y="6406"/>
                        <a:pt x="4179" y="6370"/>
                      </a:cubicBezTo>
                      <a:cubicBezTo>
                        <a:pt x="4203" y="6346"/>
                        <a:pt x="4227" y="6311"/>
                        <a:pt x="4227" y="6251"/>
                      </a:cubicBezTo>
                      <a:cubicBezTo>
                        <a:pt x="4227" y="6239"/>
                        <a:pt x="4179" y="5311"/>
                        <a:pt x="4620" y="4870"/>
                      </a:cubicBezTo>
                      <a:cubicBezTo>
                        <a:pt x="4632" y="4858"/>
                        <a:pt x="4643" y="4846"/>
                        <a:pt x="4643" y="4846"/>
                      </a:cubicBezTo>
                      <a:cubicBezTo>
                        <a:pt x="5227" y="4310"/>
                        <a:pt x="5572" y="3560"/>
                        <a:pt x="5572" y="2786"/>
                      </a:cubicBezTo>
                      <a:cubicBezTo>
                        <a:pt x="5572" y="1251"/>
                        <a:pt x="4322" y="0"/>
                        <a:pt x="2786" y="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90" name="Google Shape;141;p16">
                  <a:extLst>
                    <a:ext uri="{FF2B5EF4-FFF2-40B4-BE49-F238E27FC236}">
                      <a16:creationId xmlns:a16="http://schemas.microsoft.com/office/drawing/2014/main" id="{CB319CEB-C4D2-E859-488D-6B9D07ECD612}"/>
                    </a:ext>
                  </a:extLst>
                </p:cNvPr>
                <p:cNvSpPr/>
                <p:nvPr/>
              </p:nvSpPr>
              <p:spPr>
                <a:xfrm>
                  <a:off x="4512634" y="1155183"/>
                  <a:ext cx="92480" cy="22690"/>
                </a:xfrm>
                <a:custGeom>
                  <a:avLst/>
                  <a:gdLst/>
                  <a:ahLst/>
                  <a:cxnLst/>
                  <a:rect l="l" t="t" r="r" b="b"/>
                  <a:pathLst>
                    <a:path w="3061" h="751" extrusionOk="0">
                      <a:moveTo>
                        <a:pt x="2643" y="1"/>
                      </a:moveTo>
                      <a:lnTo>
                        <a:pt x="417" y="1"/>
                      </a:lnTo>
                      <a:cubicBezTo>
                        <a:pt x="191" y="1"/>
                        <a:pt x="0" y="143"/>
                        <a:pt x="0" y="370"/>
                      </a:cubicBezTo>
                      <a:cubicBezTo>
                        <a:pt x="0" y="608"/>
                        <a:pt x="191" y="751"/>
                        <a:pt x="417" y="751"/>
                      </a:cubicBezTo>
                      <a:lnTo>
                        <a:pt x="2631" y="751"/>
                      </a:lnTo>
                      <a:cubicBezTo>
                        <a:pt x="2870" y="751"/>
                        <a:pt x="3060" y="608"/>
                        <a:pt x="3060" y="370"/>
                      </a:cubicBezTo>
                      <a:cubicBezTo>
                        <a:pt x="3060" y="143"/>
                        <a:pt x="2870" y="1"/>
                        <a:pt x="2643"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91" name="Google Shape;142;p16">
                  <a:extLst>
                    <a:ext uri="{FF2B5EF4-FFF2-40B4-BE49-F238E27FC236}">
                      <a16:creationId xmlns:a16="http://schemas.microsoft.com/office/drawing/2014/main" id="{DC5A18BA-03B2-EFC3-2106-087A0CD04929}"/>
                    </a:ext>
                  </a:extLst>
                </p:cNvPr>
                <p:cNvSpPr/>
                <p:nvPr/>
              </p:nvSpPr>
              <p:spPr>
                <a:xfrm>
                  <a:off x="4522710" y="1186845"/>
                  <a:ext cx="72329" cy="22327"/>
                </a:xfrm>
                <a:custGeom>
                  <a:avLst/>
                  <a:gdLst/>
                  <a:ahLst/>
                  <a:cxnLst/>
                  <a:rect l="l" t="t" r="r" b="b"/>
                  <a:pathLst>
                    <a:path w="2394" h="739" extrusionOk="0">
                      <a:moveTo>
                        <a:pt x="1976" y="0"/>
                      </a:moveTo>
                      <a:lnTo>
                        <a:pt x="417" y="0"/>
                      </a:lnTo>
                      <a:cubicBezTo>
                        <a:pt x="191" y="0"/>
                        <a:pt x="0" y="131"/>
                        <a:pt x="0" y="369"/>
                      </a:cubicBezTo>
                      <a:cubicBezTo>
                        <a:pt x="0" y="596"/>
                        <a:pt x="191" y="739"/>
                        <a:pt x="417" y="739"/>
                      </a:cubicBezTo>
                      <a:lnTo>
                        <a:pt x="1976" y="739"/>
                      </a:lnTo>
                      <a:cubicBezTo>
                        <a:pt x="2203" y="739"/>
                        <a:pt x="2393" y="596"/>
                        <a:pt x="2393" y="369"/>
                      </a:cubicBezTo>
                      <a:cubicBezTo>
                        <a:pt x="2393" y="131"/>
                        <a:pt x="2203" y="0"/>
                        <a:pt x="1976" y="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grpSp>
              <p:nvGrpSpPr>
                <p:cNvPr id="92" name="Google Shape;143;p16">
                  <a:extLst>
                    <a:ext uri="{FF2B5EF4-FFF2-40B4-BE49-F238E27FC236}">
                      <a16:creationId xmlns:a16="http://schemas.microsoft.com/office/drawing/2014/main" id="{495E8734-05C9-CF7A-92AB-D0610A0848F3}"/>
                    </a:ext>
                  </a:extLst>
                </p:cNvPr>
                <p:cNvGrpSpPr/>
                <p:nvPr/>
              </p:nvGrpSpPr>
              <p:grpSpPr>
                <a:xfrm>
                  <a:off x="4421985" y="882159"/>
                  <a:ext cx="273780" cy="105078"/>
                  <a:chOff x="4498160" y="882159"/>
                  <a:chExt cx="273780" cy="105078"/>
                </a:xfrm>
              </p:grpSpPr>
              <p:sp>
                <p:nvSpPr>
                  <p:cNvPr id="93" name="Google Shape;144;p16">
                    <a:extLst>
                      <a:ext uri="{FF2B5EF4-FFF2-40B4-BE49-F238E27FC236}">
                        <a16:creationId xmlns:a16="http://schemas.microsoft.com/office/drawing/2014/main" id="{44416684-EC63-D03B-CE7F-9F014FEB1FF8}"/>
                      </a:ext>
                    </a:extLst>
                  </p:cNvPr>
                  <p:cNvSpPr/>
                  <p:nvPr/>
                </p:nvSpPr>
                <p:spPr>
                  <a:xfrm>
                    <a:off x="4628010" y="882159"/>
                    <a:ext cx="13716" cy="45349"/>
                  </a:xfrm>
                  <a:custGeom>
                    <a:avLst/>
                    <a:gdLst/>
                    <a:ahLst/>
                    <a:cxnLst/>
                    <a:rect l="l" t="t" r="r" b="b"/>
                    <a:pathLst>
                      <a:path w="454" h="1501" extrusionOk="0">
                        <a:moveTo>
                          <a:pt x="227" y="1501"/>
                        </a:moveTo>
                        <a:cubicBezTo>
                          <a:pt x="334" y="1501"/>
                          <a:pt x="453" y="1429"/>
                          <a:pt x="453" y="1334"/>
                        </a:cubicBezTo>
                        <a:lnTo>
                          <a:pt x="453" y="167"/>
                        </a:lnTo>
                        <a:cubicBezTo>
                          <a:pt x="453" y="84"/>
                          <a:pt x="322" y="1"/>
                          <a:pt x="227" y="1"/>
                        </a:cubicBezTo>
                        <a:cubicBezTo>
                          <a:pt x="144" y="1"/>
                          <a:pt x="1" y="84"/>
                          <a:pt x="1" y="167"/>
                        </a:cubicBezTo>
                        <a:lnTo>
                          <a:pt x="1" y="1334"/>
                        </a:lnTo>
                        <a:cubicBezTo>
                          <a:pt x="1" y="1429"/>
                          <a:pt x="144" y="1501"/>
                          <a:pt x="227" y="150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94" name="Google Shape;145;p16">
                    <a:extLst>
                      <a:ext uri="{FF2B5EF4-FFF2-40B4-BE49-F238E27FC236}">
                        <a16:creationId xmlns:a16="http://schemas.microsoft.com/office/drawing/2014/main" id="{99345CDA-D297-099E-AEDD-D1107895CC21}"/>
                      </a:ext>
                    </a:extLst>
                  </p:cNvPr>
                  <p:cNvSpPr/>
                  <p:nvPr/>
                </p:nvSpPr>
                <p:spPr>
                  <a:xfrm>
                    <a:off x="4692421" y="906268"/>
                    <a:ext cx="31300" cy="40303"/>
                  </a:xfrm>
                  <a:custGeom>
                    <a:avLst/>
                    <a:gdLst/>
                    <a:ahLst/>
                    <a:cxnLst/>
                    <a:rect l="l" t="t" r="r" b="b"/>
                    <a:pathLst>
                      <a:path w="1036" h="1334" extrusionOk="0">
                        <a:moveTo>
                          <a:pt x="929" y="60"/>
                        </a:moveTo>
                        <a:cubicBezTo>
                          <a:pt x="846" y="0"/>
                          <a:pt x="750" y="36"/>
                          <a:pt x="703" y="108"/>
                        </a:cubicBezTo>
                        <a:lnTo>
                          <a:pt x="60" y="1060"/>
                        </a:lnTo>
                        <a:cubicBezTo>
                          <a:pt x="0" y="1143"/>
                          <a:pt x="24" y="1251"/>
                          <a:pt x="95" y="1310"/>
                        </a:cubicBezTo>
                        <a:cubicBezTo>
                          <a:pt x="131" y="1322"/>
                          <a:pt x="155" y="1334"/>
                          <a:pt x="191" y="1334"/>
                        </a:cubicBezTo>
                        <a:cubicBezTo>
                          <a:pt x="250" y="1334"/>
                          <a:pt x="298" y="1310"/>
                          <a:pt x="334" y="1251"/>
                        </a:cubicBezTo>
                        <a:lnTo>
                          <a:pt x="976" y="298"/>
                        </a:lnTo>
                        <a:cubicBezTo>
                          <a:pt x="1036" y="227"/>
                          <a:pt x="1012" y="120"/>
                          <a:pt x="929" y="6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95" name="Google Shape;146;p16">
                    <a:extLst>
                      <a:ext uri="{FF2B5EF4-FFF2-40B4-BE49-F238E27FC236}">
                        <a16:creationId xmlns:a16="http://schemas.microsoft.com/office/drawing/2014/main" id="{BC9FAEE4-FB41-D13C-4204-A663E6C9594A}"/>
                      </a:ext>
                    </a:extLst>
                  </p:cNvPr>
                  <p:cNvSpPr/>
                  <p:nvPr/>
                </p:nvSpPr>
                <p:spPr>
                  <a:xfrm>
                    <a:off x="4548885" y="904818"/>
                    <a:ext cx="30605" cy="40696"/>
                  </a:xfrm>
                  <a:custGeom>
                    <a:avLst/>
                    <a:gdLst/>
                    <a:ahLst/>
                    <a:cxnLst/>
                    <a:rect l="l" t="t" r="r" b="b"/>
                    <a:pathLst>
                      <a:path w="1013" h="1347" extrusionOk="0">
                        <a:moveTo>
                          <a:pt x="822" y="1346"/>
                        </a:moveTo>
                        <a:cubicBezTo>
                          <a:pt x="846" y="1346"/>
                          <a:pt x="882" y="1334"/>
                          <a:pt x="905" y="1311"/>
                        </a:cubicBezTo>
                        <a:cubicBezTo>
                          <a:pt x="989" y="1263"/>
                          <a:pt x="1013" y="1156"/>
                          <a:pt x="953" y="1072"/>
                        </a:cubicBezTo>
                        <a:lnTo>
                          <a:pt x="334" y="108"/>
                        </a:lnTo>
                        <a:cubicBezTo>
                          <a:pt x="286" y="25"/>
                          <a:pt x="179" y="1"/>
                          <a:pt x="96" y="48"/>
                        </a:cubicBezTo>
                        <a:cubicBezTo>
                          <a:pt x="12" y="108"/>
                          <a:pt x="1" y="215"/>
                          <a:pt x="48" y="298"/>
                        </a:cubicBezTo>
                        <a:lnTo>
                          <a:pt x="667" y="1263"/>
                        </a:lnTo>
                        <a:cubicBezTo>
                          <a:pt x="703" y="1322"/>
                          <a:pt x="763" y="1346"/>
                          <a:pt x="822" y="1346"/>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96" name="Google Shape;147;p16">
                    <a:extLst>
                      <a:ext uri="{FF2B5EF4-FFF2-40B4-BE49-F238E27FC236}">
                        <a16:creationId xmlns:a16="http://schemas.microsoft.com/office/drawing/2014/main" id="{538A6636-C28E-75DE-7E2E-B783899B6CA6}"/>
                      </a:ext>
                    </a:extLst>
                  </p:cNvPr>
                  <p:cNvSpPr/>
                  <p:nvPr/>
                </p:nvSpPr>
                <p:spPr>
                  <a:xfrm>
                    <a:off x="4498160" y="959502"/>
                    <a:ext cx="42116" cy="27735"/>
                  </a:xfrm>
                  <a:custGeom>
                    <a:avLst/>
                    <a:gdLst/>
                    <a:ahLst/>
                    <a:cxnLst/>
                    <a:rect l="l" t="t" r="r" b="b"/>
                    <a:pathLst>
                      <a:path w="1394" h="918" extrusionOk="0">
                        <a:moveTo>
                          <a:pt x="1287" y="596"/>
                        </a:moveTo>
                        <a:lnTo>
                          <a:pt x="275" y="48"/>
                        </a:lnTo>
                        <a:cubicBezTo>
                          <a:pt x="191" y="1"/>
                          <a:pt x="84" y="36"/>
                          <a:pt x="48" y="120"/>
                        </a:cubicBezTo>
                        <a:cubicBezTo>
                          <a:pt x="1" y="191"/>
                          <a:pt x="25" y="310"/>
                          <a:pt x="120" y="346"/>
                        </a:cubicBezTo>
                        <a:lnTo>
                          <a:pt x="1132" y="894"/>
                        </a:lnTo>
                        <a:cubicBezTo>
                          <a:pt x="1156" y="905"/>
                          <a:pt x="1180" y="917"/>
                          <a:pt x="1203" y="917"/>
                        </a:cubicBezTo>
                        <a:cubicBezTo>
                          <a:pt x="1263" y="917"/>
                          <a:pt x="1322" y="882"/>
                          <a:pt x="1358" y="822"/>
                        </a:cubicBezTo>
                        <a:cubicBezTo>
                          <a:pt x="1394" y="751"/>
                          <a:pt x="1370" y="632"/>
                          <a:pt x="1287" y="596"/>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97" name="Google Shape;148;p16">
                    <a:extLst>
                      <a:ext uri="{FF2B5EF4-FFF2-40B4-BE49-F238E27FC236}">
                        <a16:creationId xmlns:a16="http://schemas.microsoft.com/office/drawing/2014/main" id="{70FC4ABC-3217-DFE6-99E5-A679391E3DE2}"/>
                      </a:ext>
                    </a:extLst>
                  </p:cNvPr>
                  <p:cNvSpPr/>
                  <p:nvPr/>
                </p:nvSpPr>
                <p:spPr>
                  <a:xfrm>
                    <a:off x="4729461" y="959502"/>
                    <a:ext cx="42479" cy="27735"/>
                  </a:xfrm>
                  <a:custGeom>
                    <a:avLst/>
                    <a:gdLst/>
                    <a:ahLst/>
                    <a:cxnLst/>
                    <a:rect l="l" t="t" r="r" b="b"/>
                    <a:pathLst>
                      <a:path w="1406" h="918" extrusionOk="0">
                        <a:moveTo>
                          <a:pt x="1370" y="120"/>
                        </a:moveTo>
                        <a:cubicBezTo>
                          <a:pt x="1322" y="36"/>
                          <a:pt x="1215" y="1"/>
                          <a:pt x="1132" y="48"/>
                        </a:cubicBezTo>
                        <a:lnTo>
                          <a:pt x="120" y="596"/>
                        </a:lnTo>
                        <a:cubicBezTo>
                          <a:pt x="36" y="632"/>
                          <a:pt x="1" y="751"/>
                          <a:pt x="48" y="822"/>
                        </a:cubicBezTo>
                        <a:cubicBezTo>
                          <a:pt x="72" y="882"/>
                          <a:pt x="131" y="917"/>
                          <a:pt x="191" y="917"/>
                        </a:cubicBezTo>
                        <a:cubicBezTo>
                          <a:pt x="227" y="917"/>
                          <a:pt x="251" y="905"/>
                          <a:pt x="274" y="894"/>
                        </a:cubicBezTo>
                        <a:lnTo>
                          <a:pt x="1298" y="346"/>
                        </a:lnTo>
                        <a:cubicBezTo>
                          <a:pt x="1382" y="310"/>
                          <a:pt x="1405" y="191"/>
                          <a:pt x="1370" y="12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grpSp>
          </p:grpSp>
          <p:sp>
            <p:nvSpPr>
              <p:cNvPr id="87" name="Google Shape;149;p16">
                <a:extLst>
                  <a:ext uri="{FF2B5EF4-FFF2-40B4-BE49-F238E27FC236}">
                    <a16:creationId xmlns:a16="http://schemas.microsoft.com/office/drawing/2014/main" id="{D1016CA9-7BEE-100B-8397-F68FF7271CB8}"/>
                  </a:ext>
                </a:extLst>
              </p:cNvPr>
              <p:cNvSpPr txBox="1"/>
              <p:nvPr/>
            </p:nvSpPr>
            <p:spPr>
              <a:xfrm>
                <a:off x="3639200" y="2906750"/>
                <a:ext cx="1884600" cy="42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PI iesniegšanas termiņ</a:t>
                </a:r>
                <a:r>
                  <a:rPr lang="lv-LV"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rPr>
                  <a:t>a beigu datums </a:t>
                </a:r>
                <a:endParaRPr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endParaRPr>
              </a:p>
            </p:txBody>
          </p:sp>
        </p:grpSp>
        <p:grpSp>
          <p:nvGrpSpPr>
            <p:cNvPr id="106" name="Google Shape;106;p16">
              <a:extLst>
                <a:ext uri="{FF2B5EF4-FFF2-40B4-BE49-F238E27FC236}">
                  <a16:creationId xmlns:a16="http://schemas.microsoft.com/office/drawing/2014/main" id="{2EA43C6B-D940-5FD1-5CF5-9DF7C96AD36A}"/>
                </a:ext>
              </a:extLst>
            </p:cNvPr>
            <p:cNvGrpSpPr/>
            <p:nvPr/>
          </p:nvGrpSpPr>
          <p:grpSpPr>
            <a:xfrm>
              <a:off x="8935057" y="2825004"/>
              <a:ext cx="1982880" cy="1670391"/>
              <a:chOff x="6169833" y="1602650"/>
              <a:chExt cx="1982880" cy="1670391"/>
            </a:xfrm>
          </p:grpSpPr>
          <p:grpSp>
            <p:nvGrpSpPr>
              <p:cNvPr id="108" name="Google Shape;108;p16">
                <a:extLst>
                  <a:ext uri="{FF2B5EF4-FFF2-40B4-BE49-F238E27FC236}">
                    <a16:creationId xmlns:a16="http://schemas.microsoft.com/office/drawing/2014/main" id="{71F2E377-8AF9-7731-8665-585D5E39825B}"/>
                  </a:ext>
                </a:extLst>
              </p:cNvPr>
              <p:cNvGrpSpPr/>
              <p:nvPr/>
            </p:nvGrpSpPr>
            <p:grpSpPr>
              <a:xfrm>
                <a:off x="7102390" y="1602650"/>
                <a:ext cx="393" cy="235651"/>
                <a:chOff x="7102390" y="1602650"/>
                <a:chExt cx="393" cy="235651"/>
              </a:xfrm>
            </p:grpSpPr>
            <p:sp>
              <p:nvSpPr>
                <p:cNvPr id="116" name="Google Shape;110;p16">
                  <a:extLst>
                    <a:ext uri="{FF2B5EF4-FFF2-40B4-BE49-F238E27FC236}">
                      <a16:creationId xmlns:a16="http://schemas.microsoft.com/office/drawing/2014/main" id="{F8E014EC-7D0A-63E5-BD17-C8098579F41F}"/>
                    </a:ext>
                  </a:extLst>
                </p:cNvPr>
                <p:cNvSpPr/>
                <p:nvPr/>
              </p:nvSpPr>
              <p:spPr>
                <a:xfrm>
                  <a:off x="7102390" y="1602650"/>
                  <a:ext cx="393" cy="1118"/>
                </a:xfrm>
                <a:custGeom>
                  <a:avLst/>
                  <a:gdLst/>
                  <a:ahLst/>
                  <a:cxnLst/>
                  <a:rect l="l" t="t" r="r" b="b"/>
                  <a:pathLst>
                    <a:path w="13" h="37" extrusionOk="0">
                      <a:moveTo>
                        <a:pt x="1" y="1"/>
                      </a:moveTo>
                      <a:lnTo>
                        <a:pt x="1" y="37"/>
                      </a:lnTo>
                      <a:lnTo>
                        <a:pt x="13" y="1"/>
                      </a:lnTo>
                      <a:close/>
                    </a:path>
                  </a:pathLst>
                </a:custGeom>
                <a:solidFill>
                  <a:srgbClr val="69E78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sp>
              <p:nvSpPr>
                <p:cNvPr id="120" name="Google Shape;114;p16">
                  <a:extLst>
                    <a:ext uri="{FF2B5EF4-FFF2-40B4-BE49-F238E27FC236}">
                      <a16:creationId xmlns:a16="http://schemas.microsoft.com/office/drawing/2014/main" id="{2B266A48-3FBC-A9C4-CFE7-A06B65E0DE6E}"/>
                    </a:ext>
                  </a:extLst>
                </p:cNvPr>
                <p:cNvSpPr/>
                <p:nvPr/>
              </p:nvSpPr>
              <p:spPr>
                <a:xfrm>
                  <a:off x="7102390" y="1838271"/>
                  <a:ext cx="393" cy="30"/>
                </a:xfrm>
                <a:custGeom>
                  <a:avLst/>
                  <a:gdLst/>
                  <a:ahLst/>
                  <a:cxnLst/>
                  <a:rect l="l" t="t" r="r" b="b"/>
                  <a:pathLst>
                    <a:path w="13" h="1" extrusionOk="0">
                      <a:moveTo>
                        <a:pt x="1" y="0"/>
                      </a:moveTo>
                      <a:lnTo>
                        <a:pt x="1" y="0"/>
                      </a:lnTo>
                      <a:lnTo>
                        <a:pt x="13" y="0"/>
                      </a:lnTo>
                      <a:close/>
                    </a:path>
                  </a:pathLst>
                </a:custGeom>
                <a:solidFill>
                  <a:srgbClr val="69E78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latin typeface="Verdana" panose="020B0604030504040204" pitchFamily="34" charset="0"/>
                    <a:ea typeface="Verdana" panose="020B0604030504040204" pitchFamily="34" charset="0"/>
                  </a:endParaRPr>
                </a:p>
              </p:txBody>
            </p:sp>
          </p:grpSp>
          <p:sp>
            <p:nvSpPr>
              <p:cNvPr id="113" name="Google Shape;123;p16">
                <a:extLst>
                  <a:ext uri="{FF2B5EF4-FFF2-40B4-BE49-F238E27FC236}">
                    <a16:creationId xmlns:a16="http://schemas.microsoft.com/office/drawing/2014/main" id="{CC2A91BA-6C2A-45C6-74FA-C913C271C60F}"/>
                  </a:ext>
                </a:extLst>
              </p:cNvPr>
              <p:cNvSpPr txBox="1"/>
              <p:nvPr/>
            </p:nvSpPr>
            <p:spPr>
              <a:xfrm>
                <a:off x="6169833" y="2896564"/>
                <a:ext cx="1982880" cy="3764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dirty="0">
                  <a:solidFill>
                    <a:srgbClr val="434343"/>
                  </a:solidFill>
                  <a:latin typeface="Verdana" panose="020B0604030504040204" pitchFamily="34" charset="0"/>
                  <a:ea typeface="Verdana" panose="020B0604030504040204" pitchFamily="34" charset="0"/>
                  <a:cs typeface="Fira Sans Extra Condensed Medium"/>
                  <a:sym typeface="Fira Sans Extra Condensed Medium"/>
                </a:endParaRPr>
              </a:p>
            </p:txBody>
          </p:sp>
        </p:grpSp>
      </p:grpSp>
    </p:spTree>
    <p:extLst>
      <p:ext uri="{BB962C8B-B14F-4D97-AF65-F5344CB8AC3E}">
        <p14:creationId xmlns:p14="http://schemas.microsoft.com/office/powerpoint/2010/main" val="7966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93D8DE-FBED-64D9-576E-0A2A4DE96865}"/>
              </a:ext>
            </a:extLst>
          </p:cNvPr>
          <p:cNvSpPr>
            <a:spLocks noGrp="1"/>
          </p:cNvSpPr>
          <p:nvPr>
            <p:ph type="title"/>
          </p:nvPr>
        </p:nvSpPr>
        <p:spPr/>
        <p:txBody>
          <a:bodyPr>
            <a:normAutofit/>
          </a:bodyPr>
          <a:lstStyle/>
          <a:p>
            <a:r>
              <a:rPr lang="lv-LV" b="1" i="0" u="none" strike="noStrike" dirty="0">
                <a:solidFill>
                  <a:srgbClr val="002060"/>
                </a:solidFill>
                <a:effectLst/>
              </a:rPr>
              <a:t>Projekta iesnieguma sagatavošana (3)</a:t>
            </a:r>
            <a:endParaRPr lang="lv-LV" dirty="0"/>
          </a:p>
        </p:txBody>
      </p:sp>
      <p:sp>
        <p:nvSpPr>
          <p:cNvPr id="8" name="Content Placeholder 7">
            <a:extLst>
              <a:ext uri="{FF2B5EF4-FFF2-40B4-BE49-F238E27FC236}">
                <a16:creationId xmlns:a16="http://schemas.microsoft.com/office/drawing/2014/main" id="{01B907F3-543E-1440-BC8A-071D6C8F7162}"/>
              </a:ext>
            </a:extLst>
          </p:cNvPr>
          <p:cNvSpPr>
            <a:spLocks noGrp="1"/>
          </p:cNvSpPr>
          <p:nvPr>
            <p:ph sz="half" idx="1"/>
          </p:nvPr>
        </p:nvSpPr>
        <p:spPr>
          <a:xfrm>
            <a:off x="1242874" y="1752601"/>
            <a:ext cx="5259526" cy="4373573"/>
          </a:xfrm>
        </p:spPr>
        <p:txBody>
          <a:bodyPr>
            <a:normAutofit/>
          </a:bodyPr>
          <a:lstStyle/>
          <a:p>
            <a:pPr marL="0" lvl="0" indent="0" algn="just">
              <a:spcBef>
                <a:spcPts val="1200"/>
              </a:spcBef>
              <a:spcAft>
                <a:spcPts val="600"/>
              </a:spcAft>
              <a:buNone/>
              <a:tabLst>
                <a:tab pos="270510" algn="l"/>
              </a:tabLst>
            </a:pPr>
            <a:r>
              <a:rPr lang="lv-LV" sz="1300" dirty="0">
                <a:solidFill>
                  <a:srgbClr val="002060"/>
                </a:solidFill>
                <a:cs typeface="Arial" panose="020B0604020202020204" pitchFamily="34" charset="0"/>
              </a:rPr>
              <a:t>Projekta iesniegumu iesniedz Kohēzijas politikas fondu vadības informācijas sistēmā (turpmāk – Projektu portāls) </a:t>
            </a:r>
            <a:r>
              <a:rPr lang="lv-LV" sz="1300" u="sng" dirty="0">
                <a:solidFill>
                  <a:srgbClr val="0000FF"/>
                </a:solidFill>
                <a:effectLst/>
                <a:cs typeface="Times New Roman" panose="02020603050405020304" pitchFamily="18" charset="0"/>
                <a:hlinkClick r:id="rId2"/>
              </a:rPr>
              <a:t>https://projekti.cfla.gov.lv/</a:t>
            </a:r>
            <a:r>
              <a:rPr lang="lv-LV" sz="1300" dirty="0">
                <a:solidFill>
                  <a:srgbClr val="000000"/>
                </a:solidFill>
                <a:effectLst/>
                <a:cs typeface="Times New Roman" panose="02020603050405020304" pitchFamily="18" charset="0"/>
              </a:rPr>
              <a:t>:</a:t>
            </a:r>
            <a:endParaRPr lang="lv-LV" sz="1300" dirty="0">
              <a:effectLst/>
              <a:cs typeface="Arial" panose="020B0604020202020204" pitchFamily="34" charset="0"/>
            </a:endParaRPr>
          </a:p>
          <a:p>
            <a:pPr marL="742950" lvl="1" indent="-285750" algn="just">
              <a:buFont typeface="Wingdings" panose="05000000000000000000" pitchFamily="2" charset="2"/>
              <a:buChar char="§"/>
              <a:tabLst>
                <a:tab pos="270510" algn="l"/>
              </a:tabLst>
            </a:pPr>
            <a:r>
              <a:rPr lang="lv-LV" sz="1300" b="1" dirty="0">
                <a:solidFill>
                  <a:srgbClr val="002060"/>
                </a:solidFill>
                <a:cs typeface="Arial" panose="020B0604020202020204" pitchFamily="34" charset="0"/>
              </a:rPr>
              <a:t>fiziska persona autorizējas ar kvalificētu paaugstinātas drošības elektroniskās identifikācijas līdzekli</a:t>
            </a:r>
            <a:r>
              <a:rPr lang="lv-LV" sz="1300" dirty="0">
                <a:solidFill>
                  <a:srgbClr val="002060"/>
                </a:solidFill>
                <a:cs typeface="Arial" panose="020B0604020202020204" pitchFamily="34" charset="0"/>
              </a:rPr>
              <a:t> (</a:t>
            </a:r>
            <a:r>
              <a:rPr lang="lv-LV" sz="1300" dirty="0" err="1">
                <a:solidFill>
                  <a:srgbClr val="002060"/>
                </a:solidFill>
                <a:cs typeface="Arial" panose="020B0604020202020204" pitchFamily="34" charset="0"/>
              </a:rPr>
              <a:t>eID</a:t>
            </a:r>
            <a:r>
              <a:rPr lang="lv-LV" sz="1300" dirty="0">
                <a:solidFill>
                  <a:srgbClr val="002060"/>
                </a:solidFill>
                <a:cs typeface="Arial" panose="020B0604020202020204" pitchFamily="34" charset="0"/>
              </a:rPr>
              <a:t>, </a:t>
            </a:r>
            <a:r>
              <a:rPr lang="lv-LV" sz="1300" dirty="0" err="1">
                <a:solidFill>
                  <a:srgbClr val="002060"/>
                </a:solidFill>
                <a:cs typeface="Arial" panose="020B0604020202020204" pitchFamily="34" charset="0"/>
              </a:rPr>
              <a:t>eParaksts</a:t>
            </a:r>
            <a:r>
              <a:rPr lang="lv-LV" sz="1300" dirty="0">
                <a:solidFill>
                  <a:srgbClr val="002060"/>
                </a:solidFill>
                <a:cs typeface="Arial" panose="020B0604020202020204" pitchFamily="34" charset="0"/>
              </a:rPr>
              <a:t> vai </a:t>
            </a:r>
            <a:r>
              <a:rPr lang="lv-LV" sz="1300" dirty="0" err="1">
                <a:solidFill>
                  <a:srgbClr val="002060"/>
                </a:solidFill>
                <a:cs typeface="Arial" panose="020B0604020202020204" pitchFamily="34" charset="0"/>
              </a:rPr>
              <a:t>eParaksts</a:t>
            </a:r>
            <a:r>
              <a:rPr lang="lv-LV" sz="1300" dirty="0">
                <a:solidFill>
                  <a:srgbClr val="002060"/>
                </a:solidFill>
                <a:cs typeface="Arial" panose="020B0604020202020204" pitchFamily="34" charset="0"/>
              </a:rPr>
              <a:t> Mobile)</a:t>
            </a:r>
            <a:r>
              <a:rPr lang="en-US" sz="1300" dirty="0">
                <a:solidFill>
                  <a:srgbClr val="002060"/>
                </a:solidFill>
                <a:cs typeface="Arial" panose="020B0604020202020204" pitchFamily="34" charset="0"/>
              </a:rPr>
              <a:t> - </a:t>
            </a:r>
            <a:r>
              <a:rPr lang="en-US" sz="1300" dirty="0">
                <a:solidFill>
                  <a:srgbClr val="002060"/>
                </a:solidFill>
                <a:cs typeface="Arial" panose="020B0604020202020204" pitchFamily="34" charset="0"/>
                <a:hlinkClick r:id="rId3"/>
              </a:rPr>
              <a:t>https://www.cfla.gov.lv/lv/par-2021-2027-gada-planosanas-perioda-kpvis-e-vides-lietotaju-fizisku-personu-pasregistresanos</a:t>
            </a:r>
            <a:endParaRPr lang="lv-LV" sz="1300" dirty="0">
              <a:solidFill>
                <a:srgbClr val="002060"/>
              </a:solidFill>
              <a:cs typeface="Arial" panose="020B0604020202020204" pitchFamily="34" charset="0"/>
            </a:endParaRPr>
          </a:p>
          <a:p>
            <a:pPr marL="457200" lvl="1" indent="0" algn="just">
              <a:buNone/>
              <a:tabLst>
                <a:tab pos="270510" algn="l"/>
              </a:tabLst>
            </a:pPr>
            <a:endParaRPr lang="lv-LV" sz="1300" dirty="0">
              <a:solidFill>
                <a:srgbClr val="002060"/>
              </a:solidFill>
              <a:cs typeface="Arial" panose="020B0604020202020204" pitchFamily="34" charset="0"/>
            </a:endParaRPr>
          </a:p>
          <a:p>
            <a:pPr marL="742950" lvl="1" indent="-285750" algn="just">
              <a:buFont typeface="Wingdings" panose="05000000000000000000" pitchFamily="2" charset="2"/>
              <a:buChar char="§"/>
              <a:tabLst>
                <a:tab pos="270510" algn="l"/>
              </a:tabLst>
            </a:pPr>
            <a:r>
              <a:rPr lang="lv-LV" sz="1300" b="1" dirty="0">
                <a:solidFill>
                  <a:srgbClr val="002060"/>
                </a:solidFill>
                <a:cs typeface="Arial" panose="020B0604020202020204" pitchFamily="34" charset="0"/>
              </a:rPr>
              <a:t>juridiska persona</a:t>
            </a:r>
            <a:r>
              <a:rPr lang="lv-LV" sz="1300" dirty="0">
                <a:solidFill>
                  <a:srgbClr val="002060"/>
                </a:solidFill>
                <a:cs typeface="Arial" panose="020B0604020202020204" pitchFamily="34" charset="0"/>
              </a:rPr>
              <a:t>, </a:t>
            </a:r>
            <a:r>
              <a:rPr lang="lv-LV" sz="1300" b="1" dirty="0">
                <a:solidFill>
                  <a:srgbClr val="002060"/>
                </a:solidFill>
                <a:cs typeface="Arial" panose="020B0604020202020204" pitchFamily="34" charset="0"/>
              </a:rPr>
              <a:t>kura nav </a:t>
            </a:r>
            <a:r>
              <a:rPr lang="lv-LV" sz="1300" dirty="0">
                <a:solidFill>
                  <a:srgbClr val="002060"/>
                </a:solidFill>
                <a:cs typeface="Arial" panose="020B0604020202020204" pitchFamily="34" charset="0"/>
              </a:rPr>
              <a:t>Projektu portāla               </a:t>
            </a:r>
            <a:r>
              <a:rPr lang="lv-LV" sz="1300" b="1" dirty="0">
                <a:solidFill>
                  <a:srgbClr val="002060"/>
                </a:solidFill>
                <a:cs typeface="Arial" panose="020B0604020202020204" pitchFamily="34" charset="0"/>
              </a:rPr>
              <a:t>e-vides lietotāja</a:t>
            </a:r>
            <a:r>
              <a:rPr lang="lv-LV" sz="1300" dirty="0">
                <a:solidFill>
                  <a:srgbClr val="002060"/>
                </a:solidFill>
                <a:cs typeface="Arial" panose="020B0604020202020204" pitchFamily="34" charset="0"/>
              </a:rPr>
              <a:t>, iesniedz līguma un lietotāju tiesību veidlapas atbilstoši tīmekļvietnē </a:t>
            </a:r>
            <a:r>
              <a:rPr lang="lv-LV" sz="1300" u="sng" dirty="0">
                <a:solidFill>
                  <a:srgbClr val="0000FF"/>
                </a:solidFill>
                <a:effectLst/>
                <a:cs typeface="Times New Roman" panose="02020603050405020304" pitchFamily="18" charset="0"/>
                <a:hlinkClick r:id="rId4"/>
              </a:rPr>
              <a:t>https://www.cfla.gov.lv/lv/par-e-vidi</a:t>
            </a:r>
            <a:r>
              <a:rPr lang="lv-LV" sz="1300" dirty="0">
                <a:effectLst/>
                <a:cs typeface="Times New Roman" panose="02020603050405020304" pitchFamily="18" charset="0"/>
              </a:rPr>
              <a:t> </a:t>
            </a:r>
            <a:r>
              <a:rPr lang="lv-LV" sz="1300" dirty="0">
                <a:solidFill>
                  <a:srgbClr val="002060"/>
                </a:solidFill>
                <a:cs typeface="Arial" panose="020B0604020202020204" pitchFamily="34" charset="0"/>
              </a:rPr>
              <a:t>norādītajam</a:t>
            </a:r>
          </a:p>
          <a:p>
            <a:pPr marL="457200" lvl="1" indent="0" algn="just">
              <a:buNone/>
              <a:tabLst>
                <a:tab pos="270510" algn="l"/>
              </a:tabLst>
            </a:pPr>
            <a:endParaRPr lang="lv-LV" sz="1300" dirty="0">
              <a:solidFill>
                <a:srgbClr val="002060"/>
              </a:solidFill>
              <a:cs typeface="Arial" panose="020B0604020202020204" pitchFamily="34" charset="0"/>
            </a:endParaRPr>
          </a:p>
          <a:p>
            <a:pPr marL="742950" lvl="1" indent="-285750" algn="just">
              <a:buFont typeface="Wingdings" panose="05000000000000000000" pitchFamily="2" charset="2"/>
              <a:buChar char="§"/>
              <a:tabLst>
                <a:tab pos="270510" algn="l"/>
              </a:tabLst>
            </a:pPr>
            <a:r>
              <a:rPr lang="lv-LV" sz="1300" b="1" dirty="0">
                <a:solidFill>
                  <a:srgbClr val="002060"/>
                </a:solidFill>
                <a:cs typeface="Arial" panose="020B0604020202020204" pitchFamily="34" charset="0"/>
              </a:rPr>
              <a:t>ja juridiskai personai</a:t>
            </a:r>
            <a:r>
              <a:rPr lang="lv-LV" sz="1300" dirty="0">
                <a:solidFill>
                  <a:srgbClr val="002060"/>
                </a:solidFill>
                <a:cs typeface="Arial" panose="020B0604020202020204" pitchFamily="34" charset="0"/>
              </a:rPr>
              <a:t>, kura ir Projektu portāla e-vides lietotāja, </a:t>
            </a:r>
            <a:r>
              <a:rPr lang="lv-LV" sz="1300" b="1" dirty="0">
                <a:solidFill>
                  <a:srgbClr val="002060"/>
                </a:solidFill>
                <a:cs typeface="Arial" panose="020B0604020202020204" pitchFamily="34" charset="0"/>
              </a:rPr>
              <a:t>nepieciešams labot</a:t>
            </a:r>
            <a:r>
              <a:rPr lang="lv-LV" sz="1300" dirty="0">
                <a:solidFill>
                  <a:srgbClr val="002060"/>
                </a:solidFill>
                <a:cs typeface="Arial" panose="020B0604020202020204" pitchFamily="34" charset="0"/>
              </a:rPr>
              <a:t>, anulēt vai piešķirt lietotāju tiesības, tā iesniedz lietotāju tiesību veidlapu atbilstoši tīmekļvietnē </a:t>
            </a:r>
            <a:r>
              <a:rPr lang="lv-LV" sz="1300" u="sng" dirty="0">
                <a:solidFill>
                  <a:srgbClr val="0000FF"/>
                </a:solidFill>
                <a:effectLst/>
                <a:cs typeface="Times New Roman" panose="02020603050405020304" pitchFamily="18" charset="0"/>
                <a:hlinkClick r:id="rId4"/>
              </a:rPr>
              <a:t>https://www.cfla.gov.lv/lv/par-e-vidi</a:t>
            </a:r>
            <a:r>
              <a:rPr lang="lv-LV" sz="1300" dirty="0">
                <a:effectLst/>
                <a:cs typeface="Times New Roman" panose="02020603050405020304" pitchFamily="18" charset="0"/>
              </a:rPr>
              <a:t> </a:t>
            </a:r>
            <a:r>
              <a:rPr lang="lv-LV" sz="1300" dirty="0">
                <a:solidFill>
                  <a:srgbClr val="002060"/>
                </a:solidFill>
                <a:cs typeface="Arial" panose="020B0604020202020204" pitchFamily="34" charset="0"/>
              </a:rPr>
              <a:t>norādītajam.</a:t>
            </a:r>
          </a:p>
          <a:p>
            <a:endParaRPr lang="lv-LV" dirty="0"/>
          </a:p>
        </p:txBody>
      </p:sp>
      <p:sp>
        <p:nvSpPr>
          <p:cNvPr id="10" name="Text Placeholder 9">
            <a:extLst>
              <a:ext uri="{FF2B5EF4-FFF2-40B4-BE49-F238E27FC236}">
                <a16:creationId xmlns:a16="http://schemas.microsoft.com/office/drawing/2014/main" id="{537C254F-574E-E21A-D264-B63D280C647F}"/>
              </a:ext>
            </a:extLst>
          </p:cNvPr>
          <p:cNvSpPr>
            <a:spLocks noGrp="1"/>
          </p:cNvSpPr>
          <p:nvPr>
            <p:ph type="body" sz="quarter" idx="10"/>
          </p:nvPr>
        </p:nvSpPr>
        <p:spPr/>
        <p:txBody>
          <a:bodyPr/>
          <a:lstStyle/>
          <a:p>
            <a:endParaRPr lang="lv-LV"/>
          </a:p>
        </p:txBody>
      </p:sp>
      <p:sp>
        <p:nvSpPr>
          <p:cNvPr id="11" name="Text Placeholder 10">
            <a:extLst>
              <a:ext uri="{FF2B5EF4-FFF2-40B4-BE49-F238E27FC236}">
                <a16:creationId xmlns:a16="http://schemas.microsoft.com/office/drawing/2014/main" id="{D75D5F7A-5E8C-24D3-54CA-D6F43E2CD577}"/>
              </a:ext>
            </a:extLst>
          </p:cNvPr>
          <p:cNvSpPr>
            <a:spLocks noGrp="1"/>
          </p:cNvSpPr>
          <p:nvPr>
            <p:ph type="body" sz="quarter" idx="12"/>
          </p:nvPr>
        </p:nvSpPr>
        <p:spPr/>
        <p:txBody>
          <a:bodyPr/>
          <a:lstStyle/>
          <a:p>
            <a:endParaRPr lang="lv-LV"/>
          </a:p>
        </p:txBody>
      </p:sp>
      <p:sp>
        <p:nvSpPr>
          <p:cNvPr id="6" name="Slide Number Placeholder 5">
            <a:extLst>
              <a:ext uri="{FF2B5EF4-FFF2-40B4-BE49-F238E27FC236}">
                <a16:creationId xmlns:a16="http://schemas.microsoft.com/office/drawing/2014/main" id="{833498FA-6B3D-0FA9-2EBE-450D036FC1E8}"/>
              </a:ext>
            </a:extLst>
          </p:cNvPr>
          <p:cNvSpPr>
            <a:spLocks noGrp="1"/>
          </p:cNvSpPr>
          <p:nvPr>
            <p:ph type="sldNum" sz="quarter" idx="13"/>
          </p:nvPr>
        </p:nvSpPr>
        <p:spPr/>
        <p:txBody>
          <a:bodyPr/>
          <a:lstStyle/>
          <a:p>
            <a:pPr>
              <a:defRPr/>
            </a:pPr>
            <a:fld id="{9F6105F7-AC56-47D1-A571-69EA814D9A81}" type="slidenum">
              <a:rPr lang="en-US" altLang="lv-LV" smtClean="0"/>
              <a:pPr>
                <a:defRPr/>
              </a:pPr>
              <a:t>4</a:t>
            </a:fld>
            <a:endParaRPr lang="en-US" altLang="lv-LV"/>
          </a:p>
        </p:txBody>
      </p:sp>
      <p:pic>
        <p:nvPicPr>
          <p:cNvPr id="20" name="Content Placeholder 19">
            <a:extLst>
              <a:ext uri="{FF2B5EF4-FFF2-40B4-BE49-F238E27FC236}">
                <a16:creationId xmlns:a16="http://schemas.microsoft.com/office/drawing/2014/main" id="{98730014-E4AB-D13C-8DF3-6001EF9217C6}"/>
              </a:ext>
            </a:extLst>
          </p:cNvPr>
          <p:cNvPicPr>
            <a:picLocks noGrp="1" noChangeAspect="1"/>
          </p:cNvPicPr>
          <p:nvPr>
            <p:ph sz="half" idx="2"/>
          </p:nvPr>
        </p:nvPicPr>
        <p:blipFill>
          <a:blip r:embed="rId5"/>
          <a:stretch>
            <a:fillRect/>
          </a:stretch>
        </p:blipFill>
        <p:spPr>
          <a:xfrm>
            <a:off x="6738938" y="1752601"/>
            <a:ext cx="5235556" cy="4068842"/>
          </a:xfrm>
        </p:spPr>
      </p:pic>
    </p:spTree>
    <p:extLst>
      <p:ext uri="{BB962C8B-B14F-4D97-AF65-F5344CB8AC3E}">
        <p14:creationId xmlns:p14="http://schemas.microsoft.com/office/powerpoint/2010/main" val="247873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BE024EB-D745-1DDF-8459-49C6FEC84FD3}"/>
              </a:ext>
            </a:extLst>
          </p:cNvPr>
          <p:cNvSpPr>
            <a:spLocks noGrp="1"/>
          </p:cNvSpPr>
          <p:nvPr>
            <p:ph type="title"/>
          </p:nvPr>
        </p:nvSpPr>
        <p:spPr>
          <a:xfrm>
            <a:off x="2360815" y="304802"/>
            <a:ext cx="9221585" cy="1066799"/>
          </a:xfrm>
        </p:spPr>
        <p:txBody>
          <a:bodyPr>
            <a:normAutofit fontScale="90000"/>
          </a:bodyPr>
          <a:lstStyle/>
          <a:p>
            <a:r>
              <a:rPr lang="lv-LV" sz="2400" dirty="0">
                <a:solidFill>
                  <a:srgbClr val="002060"/>
                </a:solidFill>
                <a:latin typeface="Verdana"/>
                <a:ea typeface="Verdana"/>
              </a:rPr>
              <a:t>Informācija projekta iesnieguma sagatavošanai</a:t>
            </a:r>
            <a:br>
              <a:rPr lang="lv-LV" sz="2400" dirty="0">
                <a:solidFill>
                  <a:srgbClr val="002060"/>
                </a:solidFill>
                <a:latin typeface="Verdana"/>
                <a:ea typeface="Verdana"/>
              </a:rPr>
            </a:br>
            <a:r>
              <a:rPr lang="lv-LV" sz="1700" dirty="0">
                <a:solidFill>
                  <a:srgbClr val="002060"/>
                </a:solidFill>
                <a:latin typeface="Verdana"/>
                <a:ea typeface="Verdana"/>
                <a:hlinkClick r:id="rId2"/>
              </a:rPr>
              <a:t>https://www.cfla.gov.lv/lv/4-1-1-3-k-2</a:t>
            </a:r>
            <a:br>
              <a:rPr lang="en-US" sz="1700" dirty="0">
                <a:solidFill>
                  <a:srgbClr val="002060"/>
                </a:solidFill>
                <a:latin typeface="Verdana"/>
                <a:ea typeface="Verdana"/>
              </a:rPr>
            </a:br>
            <a:br>
              <a:rPr lang="en-US" sz="1700" dirty="0">
                <a:solidFill>
                  <a:srgbClr val="002060"/>
                </a:solidFill>
                <a:latin typeface="Verdana"/>
                <a:ea typeface="Verdana"/>
              </a:rPr>
            </a:br>
            <a:br>
              <a:rPr lang="en-US" sz="1700" dirty="0">
                <a:solidFill>
                  <a:srgbClr val="002060"/>
                </a:solidFill>
                <a:latin typeface="Verdana"/>
                <a:ea typeface="Verdana"/>
              </a:rPr>
            </a:br>
            <a:br>
              <a:rPr lang="en-US" sz="1700" dirty="0">
                <a:solidFill>
                  <a:srgbClr val="002060"/>
                </a:solidFill>
                <a:latin typeface="Verdana"/>
                <a:ea typeface="Verdana"/>
              </a:rPr>
            </a:br>
            <a:r>
              <a:rPr lang="lv-LV" sz="2000" dirty="0">
                <a:solidFill>
                  <a:srgbClr val="002060"/>
                </a:solidFill>
                <a:latin typeface="Verdana"/>
                <a:ea typeface="Verdana"/>
              </a:rPr>
              <a:t>Atlases veids: </a:t>
            </a:r>
            <a:r>
              <a:rPr lang="lv-LV" sz="2000" u="sng" dirty="0">
                <a:solidFill>
                  <a:srgbClr val="002060"/>
                </a:solidFill>
                <a:latin typeface="Verdana"/>
                <a:ea typeface="Verdana"/>
              </a:rPr>
              <a:t>atklāta</a:t>
            </a:r>
          </a:p>
        </p:txBody>
      </p:sp>
      <p:sp>
        <p:nvSpPr>
          <p:cNvPr id="15" name="Text Placeholder 14">
            <a:extLst>
              <a:ext uri="{FF2B5EF4-FFF2-40B4-BE49-F238E27FC236}">
                <a16:creationId xmlns:a16="http://schemas.microsoft.com/office/drawing/2014/main" id="{52A74EF7-A823-FA90-EB9E-5ED57DE2B51C}"/>
              </a:ext>
            </a:extLst>
          </p:cNvPr>
          <p:cNvSpPr>
            <a:spLocks noGrp="1"/>
          </p:cNvSpPr>
          <p:nvPr>
            <p:ph type="body" sz="quarter" idx="10"/>
          </p:nvPr>
        </p:nvSpPr>
        <p:spPr/>
        <p:txBody>
          <a:bodyPr/>
          <a:lstStyle/>
          <a:p>
            <a:endParaRPr lang="lv-LV"/>
          </a:p>
        </p:txBody>
      </p:sp>
      <p:sp>
        <p:nvSpPr>
          <p:cNvPr id="16" name="Text Placeholder 15">
            <a:extLst>
              <a:ext uri="{FF2B5EF4-FFF2-40B4-BE49-F238E27FC236}">
                <a16:creationId xmlns:a16="http://schemas.microsoft.com/office/drawing/2014/main" id="{F5EAE6AF-38CA-7CFF-B32C-465BAE1594E5}"/>
              </a:ext>
            </a:extLst>
          </p:cNvPr>
          <p:cNvSpPr>
            <a:spLocks noGrp="1"/>
          </p:cNvSpPr>
          <p:nvPr>
            <p:ph type="body" sz="quarter" idx="12"/>
          </p:nvPr>
        </p:nvSpPr>
        <p:spPr/>
        <p:txBody>
          <a:bodyPr/>
          <a:lstStyle/>
          <a:p>
            <a:endParaRPr lang="lv-LV" dirty="0"/>
          </a:p>
        </p:txBody>
      </p:sp>
      <p:sp>
        <p:nvSpPr>
          <p:cNvPr id="6" name="Slide Number Placeholder 5">
            <a:extLst>
              <a:ext uri="{FF2B5EF4-FFF2-40B4-BE49-F238E27FC236}">
                <a16:creationId xmlns:a16="http://schemas.microsoft.com/office/drawing/2014/main" id="{F98928A9-574F-BAF4-B665-4502C35EE911}"/>
              </a:ext>
            </a:extLst>
          </p:cNvPr>
          <p:cNvSpPr>
            <a:spLocks noGrp="1"/>
          </p:cNvSpPr>
          <p:nvPr>
            <p:ph type="sldNum" sz="quarter" idx="13"/>
          </p:nvPr>
        </p:nvSpPr>
        <p:spPr/>
        <p:txBody>
          <a:bodyPr/>
          <a:lstStyle/>
          <a:p>
            <a:pPr>
              <a:defRPr/>
            </a:pPr>
            <a:fld id="{9F6105F7-AC56-47D1-A571-69EA814D9A81}" type="slidenum">
              <a:rPr lang="en-US" altLang="lv-LV" smtClean="0"/>
              <a:pPr>
                <a:defRPr/>
              </a:pPr>
              <a:t>5</a:t>
            </a:fld>
            <a:endParaRPr lang="en-US" altLang="lv-LV"/>
          </a:p>
        </p:txBody>
      </p:sp>
      <p:sp>
        <p:nvSpPr>
          <p:cNvPr id="8" name="Slide Number Placeholder 5">
            <a:extLst>
              <a:ext uri="{FF2B5EF4-FFF2-40B4-BE49-F238E27FC236}">
                <a16:creationId xmlns:a16="http://schemas.microsoft.com/office/drawing/2014/main" id="{621B6F01-9AE3-B07D-42AB-483A64833853}"/>
              </a:ext>
            </a:extLst>
          </p:cNvPr>
          <p:cNvSpPr txBox="1">
            <a:spLocks/>
          </p:cNvSpPr>
          <p:nvPr/>
        </p:nvSpPr>
        <p:spPr>
          <a:xfrm>
            <a:off x="11379200" y="6324600"/>
            <a:ext cx="406400" cy="304800"/>
          </a:xfrm>
          <a:prstGeom prst="rect">
            <a:avLst/>
          </a:prstGeom>
        </p:spPr>
        <p:txBody>
          <a:bodyPr vert="horz" wrap="square" lIns="93957" tIns="46979" rIns="93957" bIns="46979" numCol="1" anchor="ctr" anchorCtr="0" compatLnSpc="1">
            <a:prstTxWarp prst="textNoShape">
              <a:avLst/>
            </a:prstTxWarp>
          </a:bodyPr>
          <a:lstStyle>
            <a:defPPr>
              <a:defRPr lang="en-US"/>
            </a:defPPr>
            <a:lvl1pPr algn="r" defTabSz="938213" rtl="0" eaLnBrk="1" fontAlgn="base" hangingPunct="1">
              <a:spcBef>
                <a:spcPct val="0"/>
              </a:spcBef>
              <a:spcAft>
                <a:spcPct val="0"/>
              </a:spcAft>
              <a:defRPr sz="1000" kern="1200">
                <a:solidFill>
                  <a:srgbClr val="898989"/>
                </a:solidFill>
                <a:latin typeface="Verdana" panose="020B0604030504040204" pitchFamily="34" charset="0"/>
                <a:ea typeface="+mn-ea"/>
                <a:cs typeface="Arial" panose="020B0604020202020204" pitchFamily="34" charset="0"/>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a:defRPr/>
            </a:pPr>
            <a:fld id="{8645E9F2-40DF-44A0-BDE6-92AB2C9D5910}" type="slidenum">
              <a:rPr lang="en-US" altLang="lv-LV" smtClean="0"/>
              <a:pPr>
                <a:defRPr/>
              </a:pPr>
              <a:t>5</a:t>
            </a:fld>
            <a:endParaRPr lang="en-US" altLang="lv-LV"/>
          </a:p>
        </p:txBody>
      </p:sp>
      <p:pic>
        <p:nvPicPr>
          <p:cNvPr id="25" name="Content Placeholder 24">
            <a:extLst>
              <a:ext uri="{FF2B5EF4-FFF2-40B4-BE49-F238E27FC236}">
                <a16:creationId xmlns:a16="http://schemas.microsoft.com/office/drawing/2014/main" id="{AC618AC5-E181-FAA7-4284-C502092E537B}"/>
              </a:ext>
            </a:extLst>
          </p:cNvPr>
          <p:cNvPicPr>
            <a:picLocks noGrp="1" noChangeAspect="1"/>
          </p:cNvPicPr>
          <p:nvPr>
            <p:ph sz="half" idx="1"/>
          </p:nvPr>
        </p:nvPicPr>
        <p:blipFill>
          <a:blip r:embed="rId3"/>
          <a:stretch>
            <a:fillRect/>
          </a:stretch>
        </p:blipFill>
        <p:spPr>
          <a:xfrm>
            <a:off x="525463" y="1887599"/>
            <a:ext cx="4719637" cy="3951165"/>
          </a:xfrm>
        </p:spPr>
      </p:pic>
      <p:sp>
        <p:nvSpPr>
          <p:cNvPr id="2" name="Content Placeholder 1">
            <a:extLst>
              <a:ext uri="{FF2B5EF4-FFF2-40B4-BE49-F238E27FC236}">
                <a16:creationId xmlns:a16="http://schemas.microsoft.com/office/drawing/2014/main" id="{260D4CA0-900A-9A9B-59E6-0F95DDCF96F4}"/>
              </a:ext>
            </a:extLst>
          </p:cNvPr>
          <p:cNvSpPr>
            <a:spLocks noGrp="1"/>
          </p:cNvSpPr>
          <p:nvPr>
            <p:ph sz="half" idx="2"/>
          </p:nvPr>
        </p:nvSpPr>
        <p:spPr/>
        <p:txBody>
          <a:bodyPr/>
          <a:lstStyle/>
          <a:p>
            <a:endParaRPr lang="en-US"/>
          </a:p>
        </p:txBody>
      </p:sp>
      <p:pic>
        <p:nvPicPr>
          <p:cNvPr id="7" name="Picture 6">
            <a:extLst>
              <a:ext uri="{FF2B5EF4-FFF2-40B4-BE49-F238E27FC236}">
                <a16:creationId xmlns:a16="http://schemas.microsoft.com/office/drawing/2014/main" id="{49FB56FA-6C7C-2878-4DBA-0EA24CA86F4D}"/>
              </a:ext>
            </a:extLst>
          </p:cNvPr>
          <p:cNvPicPr>
            <a:picLocks noChangeAspect="1"/>
          </p:cNvPicPr>
          <p:nvPr/>
        </p:nvPicPr>
        <p:blipFill>
          <a:blip r:embed="rId4"/>
          <a:stretch>
            <a:fillRect/>
          </a:stretch>
        </p:blipFill>
        <p:spPr>
          <a:xfrm>
            <a:off x="5852663" y="976873"/>
            <a:ext cx="5650815" cy="5500127"/>
          </a:xfrm>
          <a:prstGeom prst="rect">
            <a:avLst/>
          </a:prstGeom>
        </p:spPr>
      </p:pic>
    </p:spTree>
    <p:extLst>
      <p:ext uri="{BB962C8B-B14F-4D97-AF65-F5344CB8AC3E}">
        <p14:creationId xmlns:p14="http://schemas.microsoft.com/office/powerpoint/2010/main" val="1231622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F32FA2-DC6D-A3B8-2F41-837B60654B12}"/>
              </a:ext>
            </a:extLst>
          </p:cNvPr>
          <p:cNvSpPr>
            <a:spLocks noGrp="1"/>
          </p:cNvSpPr>
          <p:nvPr>
            <p:ph type="title"/>
          </p:nvPr>
        </p:nvSpPr>
        <p:spPr/>
        <p:txBody>
          <a:bodyPr>
            <a:normAutofit fontScale="90000"/>
          </a:bodyPr>
          <a:lstStyle/>
          <a:p>
            <a:r>
              <a:rPr lang="lv-LV" sz="2400" dirty="0">
                <a:solidFill>
                  <a:srgbClr val="002060"/>
                </a:solidFill>
                <a:latin typeface="Verdana"/>
                <a:ea typeface="Verdana"/>
              </a:rPr>
              <a:t>Informācija projekta iesnieguma sagatavošanai </a:t>
            </a:r>
            <a:r>
              <a:rPr lang="lv-LV" sz="2400" dirty="0">
                <a:solidFill>
                  <a:srgbClr val="002060"/>
                </a:solidFill>
                <a:latin typeface="Verdana"/>
                <a:ea typeface="Verdana"/>
                <a:hlinkClick r:id="rId2"/>
              </a:rPr>
              <a:t>https://www.cfla.gov.lv/lv/4-1-1-3-k-2</a:t>
            </a:r>
            <a:br>
              <a:rPr lang="lv-LV" sz="2400" b="1" i="0" u="none" strike="noStrike" kern="1200" baseline="0" dirty="0">
                <a:solidFill>
                  <a:srgbClr val="002060"/>
                </a:solidFill>
                <a:latin typeface="Verdana" panose="020B0604030504040204" pitchFamily="34" charset="0"/>
                <a:ea typeface="Verdana" panose="020B0604030504040204" pitchFamily="34" charset="0"/>
              </a:rPr>
            </a:br>
            <a:endParaRPr lang="en-US" dirty="0"/>
          </a:p>
        </p:txBody>
      </p:sp>
      <p:pic>
        <p:nvPicPr>
          <p:cNvPr id="10" name="Content Placeholder 9">
            <a:extLst>
              <a:ext uri="{FF2B5EF4-FFF2-40B4-BE49-F238E27FC236}">
                <a16:creationId xmlns:a16="http://schemas.microsoft.com/office/drawing/2014/main" id="{7F2BE70E-C095-4B9D-141A-5C379E2F73FC}"/>
              </a:ext>
            </a:extLst>
          </p:cNvPr>
          <p:cNvPicPr>
            <a:picLocks noGrp="1" noChangeAspect="1"/>
          </p:cNvPicPr>
          <p:nvPr>
            <p:ph idx="1"/>
          </p:nvPr>
        </p:nvPicPr>
        <p:blipFill>
          <a:blip r:embed="rId3"/>
          <a:stretch>
            <a:fillRect/>
          </a:stretch>
        </p:blipFill>
        <p:spPr>
          <a:xfrm>
            <a:off x="3037840" y="1524000"/>
            <a:ext cx="7669371" cy="4968834"/>
          </a:xfrm>
        </p:spPr>
      </p:pic>
      <p:sp>
        <p:nvSpPr>
          <p:cNvPr id="7" name="Text Placeholder 6">
            <a:extLst>
              <a:ext uri="{FF2B5EF4-FFF2-40B4-BE49-F238E27FC236}">
                <a16:creationId xmlns:a16="http://schemas.microsoft.com/office/drawing/2014/main" id="{2DECD911-7FD8-D53A-69A1-8250C82FEFDB}"/>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77D49531-EB2F-0EE7-BDCC-52B998FB05C9}"/>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E0E0B2C5-98E4-F105-C9C7-CF2F575BAA5C}"/>
              </a:ext>
            </a:extLst>
          </p:cNvPr>
          <p:cNvSpPr>
            <a:spLocks noGrp="1"/>
          </p:cNvSpPr>
          <p:nvPr>
            <p:ph type="sldNum" sz="quarter" idx="13"/>
          </p:nvPr>
        </p:nvSpPr>
        <p:spPr/>
        <p:txBody>
          <a:bodyPr/>
          <a:lstStyle/>
          <a:p>
            <a:pPr>
              <a:defRPr/>
            </a:pPr>
            <a:fld id="{6D06F1E7-C627-40E0-96DD-23F4E59E8932}" type="slidenum">
              <a:rPr lang="en-US" altLang="lv-LV" smtClean="0"/>
              <a:pPr>
                <a:defRPr/>
              </a:pPr>
              <a:t>6</a:t>
            </a:fld>
            <a:endParaRPr lang="en-US" altLang="lv-LV"/>
          </a:p>
        </p:txBody>
      </p:sp>
      <p:pic>
        <p:nvPicPr>
          <p:cNvPr id="11" name="Picture 4">
            <a:extLst>
              <a:ext uri="{FF2B5EF4-FFF2-40B4-BE49-F238E27FC236}">
                <a16:creationId xmlns:a16="http://schemas.microsoft.com/office/drawing/2014/main" id="{2665BBB6-AAB1-C8C0-4A1C-F944C4B5F3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6976" y="3006089"/>
            <a:ext cx="1158875"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0477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93F721-4BBF-451B-EBC1-2EF91B545DE6}"/>
              </a:ext>
            </a:extLst>
          </p:cNvPr>
          <p:cNvSpPr>
            <a:spLocks noGrp="1"/>
          </p:cNvSpPr>
          <p:nvPr>
            <p:ph type="title"/>
          </p:nvPr>
        </p:nvSpPr>
        <p:spPr/>
        <p:txBody>
          <a:bodyPr/>
          <a:lstStyle/>
          <a:p>
            <a:br>
              <a:rPr lang="lv-LV" sz="1800" dirty="0">
                <a:solidFill>
                  <a:srgbClr val="002060"/>
                </a:solidFill>
                <a:cs typeface="Arial" panose="020B0604020202020204" pitchFamily="34" charset="0"/>
              </a:rPr>
            </a:br>
            <a:r>
              <a:rPr lang="lv-LV" sz="1800" dirty="0">
                <a:solidFill>
                  <a:srgbClr val="002060"/>
                </a:solidFill>
                <a:cs typeface="Arial" panose="020B0604020202020204" pitchFamily="34" charset="0"/>
              </a:rPr>
              <a:t>Pielikumi, kas jāpievieno Projekta portālā (KPVIS) (1)</a:t>
            </a:r>
            <a:endParaRPr lang="en-US" sz="1800" dirty="0">
              <a:solidFill>
                <a:srgbClr val="002060"/>
              </a:solidFill>
              <a:cs typeface="Arial" panose="020B0604020202020204" pitchFamily="34" charset="0"/>
            </a:endParaRPr>
          </a:p>
        </p:txBody>
      </p:sp>
      <p:sp>
        <p:nvSpPr>
          <p:cNvPr id="7" name="Text Placeholder 6">
            <a:extLst>
              <a:ext uri="{FF2B5EF4-FFF2-40B4-BE49-F238E27FC236}">
                <a16:creationId xmlns:a16="http://schemas.microsoft.com/office/drawing/2014/main" id="{E3E101F4-F618-EFFD-183C-019D7B67FFF7}"/>
              </a:ext>
            </a:extLst>
          </p:cNvPr>
          <p:cNvSpPr>
            <a:spLocks noGrp="1"/>
          </p:cNvSpPr>
          <p:nvPr>
            <p:ph type="body" sz="quarter" idx="10"/>
          </p:nvPr>
        </p:nvSpPr>
        <p:spPr>
          <a:xfrm>
            <a:off x="491436" y="4025348"/>
            <a:ext cx="906670" cy="815009"/>
          </a:xfrm>
        </p:spPr>
        <p:txBody>
          <a:bodyPr>
            <a:normAutofit/>
          </a:bodyPr>
          <a:lstStyle/>
          <a:p>
            <a:r>
              <a:rPr lang="lv-LV" sz="1200" dirty="0">
                <a:solidFill>
                  <a:schemeClr val="tx2"/>
                </a:solidFill>
              </a:rPr>
              <a:t>Valsts </a:t>
            </a:r>
            <a:r>
              <a:rPr lang="lv-LV" sz="1200" dirty="0">
                <a:solidFill>
                  <a:schemeClr val="tx2"/>
                </a:solidFill>
                <a:cs typeface="Vani" panose="020B0502040204020203" pitchFamily="18" charset="0"/>
              </a:rPr>
              <a:t>atbalsts</a:t>
            </a:r>
            <a:endParaRPr lang="en-US" sz="1200" dirty="0">
              <a:solidFill>
                <a:schemeClr val="tx2"/>
              </a:solidFill>
              <a:cs typeface="Vani" panose="020B0502040204020203" pitchFamily="18" charset="0"/>
            </a:endParaRPr>
          </a:p>
        </p:txBody>
      </p:sp>
      <p:sp>
        <p:nvSpPr>
          <p:cNvPr id="8" name="Text Placeholder 7">
            <a:extLst>
              <a:ext uri="{FF2B5EF4-FFF2-40B4-BE49-F238E27FC236}">
                <a16:creationId xmlns:a16="http://schemas.microsoft.com/office/drawing/2014/main" id="{6402F858-5C32-0D51-2FBA-FE286E46756F}"/>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0B83B2A4-4333-68BA-D4D6-727B420F55D1}"/>
              </a:ext>
            </a:extLst>
          </p:cNvPr>
          <p:cNvSpPr>
            <a:spLocks noGrp="1"/>
          </p:cNvSpPr>
          <p:nvPr>
            <p:ph type="sldNum" sz="quarter" idx="13"/>
          </p:nvPr>
        </p:nvSpPr>
        <p:spPr/>
        <p:txBody>
          <a:bodyPr/>
          <a:lstStyle/>
          <a:p>
            <a:pPr>
              <a:defRPr/>
            </a:pPr>
            <a:fld id="{6D06F1E7-C627-40E0-96DD-23F4E59E8932}" type="slidenum">
              <a:rPr lang="en-US" altLang="lv-LV" smtClean="0"/>
              <a:pPr>
                <a:defRPr/>
              </a:pPr>
              <a:t>7</a:t>
            </a:fld>
            <a:endParaRPr lang="en-US" altLang="lv-LV"/>
          </a:p>
        </p:txBody>
      </p:sp>
      <p:pic>
        <p:nvPicPr>
          <p:cNvPr id="9" name="Picture 8">
            <a:extLst>
              <a:ext uri="{FF2B5EF4-FFF2-40B4-BE49-F238E27FC236}">
                <a16:creationId xmlns:a16="http://schemas.microsoft.com/office/drawing/2014/main" id="{463A8660-0483-0011-AB4D-D7B9CBA541F4}"/>
              </a:ext>
            </a:extLst>
          </p:cNvPr>
          <p:cNvPicPr>
            <a:picLocks noChangeAspect="1"/>
          </p:cNvPicPr>
          <p:nvPr/>
        </p:nvPicPr>
        <p:blipFill>
          <a:blip r:embed="rId2"/>
          <a:stretch>
            <a:fillRect/>
          </a:stretch>
        </p:blipFill>
        <p:spPr>
          <a:xfrm>
            <a:off x="843169" y="1371601"/>
            <a:ext cx="11457609" cy="4184374"/>
          </a:xfrm>
          <a:prstGeom prst="rect">
            <a:avLst/>
          </a:prstGeom>
        </p:spPr>
      </p:pic>
      <p:graphicFrame>
        <p:nvGraphicFramePr>
          <p:cNvPr id="10" name="Object 9">
            <a:extLst>
              <a:ext uri="{FF2B5EF4-FFF2-40B4-BE49-F238E27FC236}">
                <a16:creationId xmlns:a16="http://schemas.microsoft.com/office/drawing/2014/main" id="{04649D40-D206-588F-35F1-C98C078D4BB0}"/>
              </a:ext>
            </a:extLst>
          </p:cNvPr>
          <p:cNvGraphicFramePr>
            <a:graphicFrameLocks noChangeAspect="1"/>
          </p:cNvGraphicFramePr>
          <p:nvPr>
            <p:extLst>
              <p:ext uri="{D42A27DB-BD31-4B8C-83A1-F6EECF244321}">
                <p14:modId xmlns:p14="http://schemas.microsoft.com/office/powerpoint/2010/main" val="2648546001"/>
              </p:ext>
            </p:extLst>
          </p:nvPr>
        </p:nvGraphicFramePr>
        <p:xfrm>
          <a:off x="3125788" y="3119438"/>
          <a:ext cx="5940425" cy="615950"/>
        </p:xfrm>
        <a:graphic>
          <a:graphicData uri="http://schemas.openxmlformats.org/presentationml/2006/ole">
            <mc:AlternateContent xmlns:mc="http://schemas.openxmlformats.org/markup-compatibility/2006">
              <mc:Choice xmlns:v="urn:schemas-microsoft-com:vml" Requires="v">
                <p:oleObj name="Document" r:id="rId3" imgW="5940848" imgH="616122" progId="Word.Document.12">
                  <p:embed/>
                </p:oleObj>
              </mc:Choice>
              <mc:Fallback>
                <p:oleObj name="Document" r:id="rId3" imgW="5940848" imgH="616122" progId="Word.Document.12">
                  <p:embed/>
                  <p:pic>
                    <p:nvPicPr>
                      <p:cNvPr id="10" name="Object 9">
                        <a:extLst>
                          <a:ext uri="{FF2B5EF4-FFF2-40B4-BE49-F238E27FC236}">
                            <a16:creationId xmlns:a16="http://schemas.microsoft.com/office/drawing/2014/main" id="{04649D40-D206-588F-35F1-C98C078D4BB0}"/>
                          </a:ext>
                        </a:extLst>
                      </p:cNvPr>
                      <p:cNvPicPr/>
                      <p:nvPr/>
                    </p:nvPicPr>
                    <p:blipFill>
                      <a:blip r:embed="rId4"/>
                      <a:stretch>
                        <a:fillRect/>
                      </a:stretch>
                    </p:blipFill>
                    <p:spPr>
                      <a:xfrm>
                        <a:off x="3125788" y="3119438"/>
                        <a:ext cx="5940425" cy="615950"/>
                      </a:xfrm>
                      <a:prstGeom prst="rect">
                        <a:avLst/>
                      </a:prstGeom>
                    </p:spPr>
                  </p:pic>
                </p:oleObj>
              </mc:Fallback>
            </mc:AlternateContent>
          </a:graphicData>
        </a:graphic>
      </p:graphicFrame>
      <p:graphicFrame>
        <p:nvGraphicFramePr>
          <p:cNvPr id="12" name="Table 11">
            <a:extLst>
              <a:ext uri="{FF2B5EF4-FFF2-40B4-BE49-F238E27FC236}">
                <a16:creationId xmlns:a16="http://schemas.microsoft.com/office/drawing/2014/main" id="{92113850-A9A1-DD01-BCA4-0AED64FA3C70}"/>
              </a:ext>
            </a:extLst>
          </p:cNvPr>
          <p:cNvGraphicFramePr>
            <a:graphicFrameLocks noGrp="1"/>
          </p:cNvGraphicFramePr>
          <p:nvPr>
            <p:extLst>
              <p:ext uri="{D42A27DB-BD31-4B8C-83A1-F6EECF244321}">
                <p14:modId xmlns:p14="http://schemas.microsoft.com/office/powerpoint/2010/main" val="3539199829"/>
              </p:ext>
            </p:extLst>
          </p:nvPr>
        </p:nvGraphicFramePr>
        <p:xfrm>
          <a:off x="1785731" y="1580322"/>
          <a:ext cx="9914834" cy="4326308"/>
        </p:xfrm>
        <a:graphic>
          <a:graphicData uri="http://schemas.openxmlformats.org/drawingml/2006/table">
            <a:tbl>
              <a:tblPr firstRow="1" bandRow="1">
                <a:tableStyleId>{5C22544A-7EE6-4342-B048-85BDC9FD1C3A}</a:tableStyleId>
              </a:tblPr>
              <a:tblGrid>
                <a:gridCol w="650362">
                  <a:extLst>
                    <a:ext uri="{9D8B030D-6E8A-4147-A177-3AD203B41FA5}">
                      <a16:colId xmlns:a16="http://schemas.microsoft.com/office/drawing/2014/main" val="875766560"/>
                    </a:ext>
                  </a:extLst>
                </a:gridCol>
                <a:gridCol w="4843419">
                  <a:extLst>
                    <a:ext uri="{9D8B030D-6E8A-4147-A177-3AD203B41FA5}">
                      <a16:colId xmlns:a16="http://schemas.microsoft.com/office/drawing/2014/main" val="350549737"/>
                    </a:ext>
                  </a:extLst>
                </a:gridCol>
                <a:gridCol w="1809045">
                  <a:extLst>
                    <a:ext uri="{9D8B030D-6E8A-4147-A177-3AD203B41FA5}">
                      <a16:colId xmlns:a16="http://schemas.microsoft.com/office/drawing/2014/main" val="2628325237"/>
                    </a:ext>
                  </a:extLst>
                </a:gridCol>
                <a:gridCol w="1228246">
                  <a:extLst>
                    <a:ext uri="{9D8B030D-6E8A-4147-A177-3AD203B41FA5}">
                      <a16:colId xmlns:a16="http://schemas.microsoft.com/office/drawing/2014/main" val="3690134201"/>
                    </a:ext>
                  </a:extLst>
                </a:gridCol>
                <a:gridCol w="1383762">
                  <a:extLst>
                    <a:ext uri="{9D8B030D-6E8A-4147-A177-3AD203B41FA5}">
                      <a16:colId xmlns:a16="http://schemas.microsoft.com/office/drawing/2014/main" val="2734134478"/>
                    </a:ext>
                  </a:extLst>
                </a:gridCol>
              </a:tblGrid>
              <a:tr h="1381539">
                <a:tc>
                  <a:txBody>
                    <a:bodyPr/>
                    <a:lstStyle/>
                    <a:p>
                      <a:pPr algn="ctr">
                        <a:lnSpc>
                          <a:spcPct val="115000"/>
                        </a:lnSpc>
                        <a:spcAft>
                          <a:spcPts val="800"/>
                        </a:spcAft>
                        <a:buNone/>
                      </a:pPr>
                      <a:r>
                        <a:rPr lang="lv-LV" sz="1100" b="1" kern="100" dirty="0" err="1">
                          <a:solidFill>
                            <a:schemeClr val="bg1"/>
                          </a:solidFill>
                          <a:effectLst/>
                          <a:latin typeface="Verdana" panose="020B0604030504040204" pitchFamily="34" charset="0"/>
                          <a:ea typeface="Aptos" panose="020B0004020202020204" pitchFamily="34" charset="0"/>
                          <a:cs typeface="Times New Roman" panose="02020603050405020304" pitchFamily="18" charset="0"/>
                        </a:rPr>
                        <a:t>N.p.k</a:t>
                      </a:r>
                      <a:r>
                        <a:rPr lang="lv-LV" sz="1100" b="1" kern="10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rPr>
                        <a:t>.</a:t>
                      </a:r>
                      <a:endPar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lv-LV" sz="1500" b="1" kern="10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rPr>
                        <a:t>Pielikums</a:t>
                      </a:r>
                      <a:endParaRPr lang="en-US" sz="15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lv-LV" sz="1500" b="1" kern="10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rPr>
                        <a:t>Pielikuma veids</a:t>
                      </a:r>
                      <a:endParaRPr lang="en-US" sz="15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lv-LV" sz="1300" b="1" kern="10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rPr>
                        <a:t>Ģimenes ārsta prakse  ar NVD līgumu</a:t>
                      </a:r>
                      <a:endParaRPr lang="en-US" sz="13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lv-LV" sz="1300" b="1" kern="10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rPr>
                        <a:t>Rezidents /ārsts bez NVD līguma</a:t>
                      </a:r>
                      <a:endParaRPr lang="en-US" sz="13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8422003"/>
                  </a:ext>
                </a:extLst>
              </a:tr>
              <a:tr h="496785">
                <a:tc>
                  <a:txBody>
                    <a:bodyPr/>
                    <a:lstStyle/>
                    <a:p>
                      <a:pPr algn="just">
                        <a:buNone/>
                      </a:pPr>
                      <a:r>
                        <a:rPr lang="lv-LV" sz="1100" kern="100" dirty="0">
                          <a:solidFill>
                            <a:schemeClr val="tx2"/>
                          </a:solidFill>
                          <a:effectLst/>
                          <a:latin typeface="Verdana" panose="020B0604030504040204" pitchFamily="34" charset="0"/>
                          <a:ea typeface="Times New Roman" panose="02020603050405020304" pitchFamily="18" charset="0"/>
                        </a:rPr>
                        <a:t>1</a:t>
                      </a:r>
                      <a:endParaRPr lang="en-US" sz="1200" kern="100" dirty="0">
                        <a:solidFill>
                          <a:schemeClr val="tx2"/>
                        </a:solidFill>
                        <a:effectLst/>
                        <a:latin typeface="Aptos" panose="020B0004020202020204" pitchFamily="34" charset="0"/>
                        <a:ea typeface="Times New Roman" panose="02020603050405020304" pitchFamily="18" charset="0"/>
                      </a:endParaRPr>
                    </a:p>
                  </a:txBody>
                  <a:tcPr marL="68580" marR="68580" marT="0" marB="0"/>
                </a:tc>
                <a:tc>
                  <a:txBody>
                    <a:bodyPr/>
                    <a:lstStyle/>
                    <a:p>
                      <a:pPr algn="just">
                        <a:buNone/>
                      </a:pPr>
                      <a:r>
                        <a:rPr lang="lv-LV" sz="1100" kern="100" dirty="0">
                          <a:solidFill>
                            <a:schemeClr val="tx2"/>
                          </a:solidFill>
                          <a:effectLst/>
                          <a:latin typeface="Verdana" panose="020B0604030504040204" pitchFamily="34" charset="0"/>
                          <a:ea typeface="Times New Roman" panose="02020603050405020304" pitchFamily="18" charset="0"/>
                        </a:rPr>
                        <a:t>Līguma kopija ar NVD </a:t>
                      </a:r>
                      <a:endParaRPr lang="en-US" sz="1200" kern="100" dirty="0">
                        <a:solidFill>
                          <a:schemeClr val="tx2"/>
                        </a:solidFill>
                        <a:effectLst/>
                        <a:latin typeface="Aptos" panose="020B0004020202020204" pitchFamily="34" charset="0"/>
                        <a:ea typeface="Times New Roman" panose="02020603050405020304" pitchFamily="18" charset="0"/>
                      </a:endParaRPr>
                    </a:p>
                  </a:txBody>
                  <a:tcPr marL="68580" marR="68580" marT="0" marB="0"/>
                </a:tc>
                <a:tc>
                  <a:txBody>
                    <a:bodyPr/>
                    <a:lstStyle/>
                    <a:p>
                      <a:pPr>
                        <a:lnSpc>
                          <a:spcPct val="115000"/>
                        </a:lnSpc>
                        <a:spcAft>
                          <a:spcPts val="800"/>
                        </a:spcAft>
                        <a:buNone/>
                      </a:pPr>
                      <a:r>
                        <a:rPr lang="lv-LV" sz="1100" i="1" kern="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NVD līgums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gn="ctr">
                        <a:lnSpc>
                          <a:spcPct val="115000"/>
                        </a:lnSpc>
                        <a:spcAft>
                          <a:spcPts val="800"/>
                        </a:spcAft>
                        <a:buFont typeface="Wingdings" panose="05000000000000000000" pitchFamily="2" charset="2"/>
                        <a:buChar char=""/>
                      </a:pPr>
                      <a:r>
                        <a:rPr lang="lv-LV" sz="2000" b="1" kern="100" dirty="0">
                          <a:solidFill>
                            <a:srgbClr val="00B050"/>
                          </a:solidFill>
                          <a:effectLst/>
                          <a:latin typeface="Verdana" panose="020B0604030504040204" pitchFamily="34" charset="0"/>
                          <a:ea typeface="Aptos" panose="020B0004020202020204" pitchFamily="34" charset="0"/>
                          <a:cs typeface="Times New Roman" panose="02020603050405020304" pitchFamily="18" charset="0"/>
                        </a:rPr>
                        <a:t> </a:t>
                      </a:r>
                      <a:endParaRPr lang="en-US" sz="20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lv-LV" sz="2000" b="0" kern="100" dirty="0">
                          <a:solidFill>
                            <a:schemeClr val="accent1"/>
                          </a:solidFill>
                          <a:effectLst/>
                          <a:latin typeface="Verdana" panose="020B0604030504040204" pitchFamily="34" charset="0"/>
                          <a:ea typeface="Aptos" panose="020B0004020202020204" pitchFamily="34" charset="0"/>
                          <a:cs typeface="Times New Roman" panose="02020603050405020304" pitchFamily="18" charset="0"/>
                        </a:rPr>
                        <a:t>-</a:t>
                      </a:r>
                      <a:endParaRPr lang="en-US" sz="2000" b="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2248551"/>
                  </a:ext>
                </a:extLst>
              </a:tr>
              <a:tr h="420664">
                <a:tc>
                  <a:txBody>
                    <a:bodyPr/>
                    <a:lstStyle/>
                    <a:p>
                      <a:pPr algn="just">
                        <a:buNone/>
                      </a:pPr>
                      <a:r>
                        <a:rPr lang="lv-LV" sz="1100" kern="100">
                          <a:solidFill>
                            <a:schemeClr val="tx2"/>
                          </a:solidFill>
                          <a:effectLst/>
                          <a:latin typeface="Verdana" panose="020B0604030504040204" pitchFamily="34" charset="0"/>
                          <a:ea typeface="Times New Roman" panose="02020603050405020304" pitchFamily="18" charset="0"/>
                        </a:rPr>
                        <a:t>2</a:t>
                      </a:r>
                      <a:endParaRPr lang="en-US" sz="1200" kern="100">
                        <a:solidFill>
                          <a:schemeClr val="tx2"/>
                        </a:solidFill>
                        <a:effectLst/>
                        <a:latin typeface="Aptos" panose="020B0004020202020204" pitchFamily="34" charset="0"/>
                        <a:ea typeface="Times New Roman" panose="02020603050405020304" pitchFamily="18" charset="0"/>
                      </a:endParaRPr>
                    </a:p>
                  </a:txBody>
                  <a:tcPr marL="68580" marR="68580" marT="0" marB="0"/>
                </a:tc>
                <a:tc>
                  <a:txBody>
                    <a:bodyPr/>
                    <a:lstStyle/>
                    <a:p>
                      <a:pPr algn="just">
                        <a:buNone/>
                      </a:pPr>
                      <a:r>
                        <a:rPr lang="lv-LV" sz="1100" kern="100" dirty="0">
                          <a:solidFill>
                            <a:schemeClr val="tx2"/>
                          </a:solidFill>
                          <a:effectLst/>
                          <a:latin typeface="Verdana" panose="020B0604030504040204" pitchFamily="34" charset="0"/>
                          <a:ea typeface="Times New Roman" panose="02020603050405020304" pitchFamily="18" charset="0"/>
                        </a:rPr>
                        <a:t>Vispārējas tautsaimnieciskas nozīmes pakalpojuma (VTNP) sniegšanas pilnvarojuma uzlicēja (NVD) apliecinājums</a:t>
                      </a:r>
                      <a:endParaRPr lang="en-US" sz="1200" kern="100" dirty="0">
                        <a:solidFill>
                          <a:schemeClr val="tx2"/>
                        </a:solidFill>
                        <a:effectLst/>
                        <a:latin typeface="Aptos" panose="020B0004020202020204" pitchFamily="34" charset="0"/>
                        <a:ea typeface="Times New Roman" panose="02020603050405020304" pitchFamily="18" charset="0"/>
                      </a:endParaRPr>
                    </a:p>
                  </a:txBody>
                  <a:tcPr marL="68580" marR="68580" marT="0" marB="0"/>
                </a:tc>
                <a:tc>
                  <a:txBody>
                    <a:bodyPr/>
                    <a:lstStyle/>
                    <a:p>
                      <a:pPr algn="just">
                        <a:buNone/>
                      </a:pPr>
                      <a:r>
                        <a:rPr lang="lv-LV" sz="1100" i="1" kern="100">
                          <a:solidFill>
                            <a:srgbClr val="0000FF"/>
                          </a:solidFill>
                          <a:effectLst/>
                          <a:latin typeface="Verdana" panose="020B0604030504040204" pitchFamily="34" charset="0"/>
                          <a:ea typeface="Times New Roman" panose="02020603050405020304" pitchFamily="18" charset="0"/>
                        </a:rPr>
                        <a:t>atlases nolikuma 5.pielikuma forma</a:t>
                      </a:r>
                      <a:endParaRPr lang="en-US" sz="1200" kern="100">
                        <a:effectLst/>
                        <a:latin typeface="Aptos" panose="020B0004020202020204" pitchFamily="34" charset="0"/>
                        <a:ea typeface="Times New Roman" panose="02020603050405020304" pitchFamily="18" charset="0"/>
                      </a:endParaRPr>
                    </a:p>
                  </a:txBody>
                  <a:tcPr marL="68580" marR="68580" marT="0" marB="0"/>
                </a:tc>
                <a:tc>
                  <a:txBody>
                    <a:bodyPr/>
                    <a:lstStyle/>
                    <a:p>
                      <a:pPr marL="342900" lvl="0" indent="-342900" algn="ctr">
                        <a:lnSpc>
                          <a:spcPct val="115000"/>
                        </a:lnSpc>
                        <a:spcAft>
                          <a:spcPts val="800"/>
                        </a:spcAft>
                        <a:buFont typeface="Wingdings" panose="05000000000000000000" pitchFamily="2" charset="2"/>
                        <a:buChar char=""/>
                      </a:pPr>
                      <a:r>
                        <a:rPr lang="lv-LV" sz="2000" b="1" kern="100" dirty="0">
                          <a:solidFill>
                            <a:srgbClr val="00B050"/>
                          </a:solidFill>
                          <a:effectLst/>
                          <a:latin typeface="Verdana" panose="020B0604030504040204" pitchFamily="34" charset="0"/>
                          <a:ea typeface="Aptos" panose="020B0004020202020204" pitchFamily="34" charset="0"/>
                          <a:cs typeface="Times New Roman" panose="02020603050405020304" pitchFamily="18" charset="0"/>
                        </a:rPr>
                        <a:t> </a:t>
                      </a:r>
                      <a:endParaRPr lang="en-US" sz="20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lv-LV" sz="2000" b="0" kern="100" dirty="0">
                          <a:solidFill>
                            <a:schemeClr val="accent1"/>
                          </a:solidFill>
                          <a:effectLst/>
                          <a:latin typeface="Verdana" panose="020B0604030504040204" pitchFamily="34" charset="0"/>
                          <a:ea typeface="Aptos" panose="020B0004020202020204" pitchFamily="34" charset="0"/>
                          <a:cs typeface="Times New Roman" panose="02020603050405020304" pitchFamily="18" charset="0"/>
                        </a:rPr>
                        <a:t>-</a:t>
                      </a:r>
                      <a:endParaRPr lang="en-US" sz="2000" b="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2237142"/>
                  </a:ext>
                </a:extLst>
              </a:tr>
              <a:tr h="459796">
                <a:tc>
                  <a:txBody>
                    <a:bodyPr/>
                    <a:lstStyle/>
                    <a:p>
                      <a:pPr algn="just">
                        <a:buNone/>
                      </a:pPr>
                      <a:r>
                        <a:rPr lang="lv-LV" sz="1100" kern="100">
                          <a:solidFill>
                            <a:schemeClr val="tx2"/>
                          </a:solidFill>
                          <a:effectLst/>
                          <a:latin typeface="Verdana" panose="020B0604030504040204" pitchFamily="34" charset="0"/>
                          <a:ea typeface="Times New Roman" panose="02020603050405020304" pitchFamily="18" charset="0"/>
                        </a:rPr>
                        <a:t>3</a:t>
                      </a:r>
                      <a:endParaRPr lang="en-US" sz="1200" kern="100">
                        <a:solidFill>
                          <a:schemeClr val="tx2"/>
                        </a:solidFill>
                        <a:effectLst/>
                        <a:latin typeface="Aptos" panose="020B0004020202020204" pitchFamily="34" charset="0"/>
                        <a:ea typeface="Times New Roman" panose="02020603050405020304" pitchFamily="18" charset="0"/>
                      </a:endParaRPr>
                    </a:p>
                  </a:txBody>
                  <a:tcPr marL="68580" marR="68580" marT="0" marB="0"/>
                </a:tc>
                <a:tc>
                  <a:txBody>
                    <a:bodyPr/>
                    <a:lstStyle/>
                    <a:p>
                      <a:pPr algn="just">
                        <a:buNone/>
                      </a:pPr>
                      <a:r>
                        <a:rPr lang="lv-LV" sz="1100" kern="100" dirty="0">
                          <a:solidFill>
                            <a:schemeClr val="tx2"/>
                          </a:solidFill>
                          <a:effectLst/>
                          <a:latin typeface="Verdana" panose="020B0604030504040204" pitchFamily="34" charset="0"/>
                          <a:ea typeface="Times New Roman" panose="02020603050405020304" pitchFamily="18" charset="0"/>
                        </a:rPr>
                        <a:t>Attīstāmās infrastruktūras izmantošanas proporcijas aprēķins, kas ir apstiprināts ar rīkojumu (e-parakstu) - </a:t>
                      </a:r>
                      <a:r>
                        <a:rPr lang="lv-LV" sz="1100" i="1" kern="100" dirty="0" err="1">
                          <a:solidFill>
                            <a:schemeClr val="tx2"/>
                          </a:solidFill>
                          <a:effectLst/>
                          <a:latin typeface="Verdana" panose="020B0604030504040204" pitchFamily="34" charset="0"/>
                          <a:ea typeface="Times New Roman" panose="02020603050405020304" pitchFamily="18" charset="0"/>
                        </a:rPr>
                        <a:t>excel</a:t>
                      </a:r>
                      <a:endParaRPr lang="en-US" sz="1200" kern="100" dirty="0">
                        <a:solidFill>
                          <a:schemeClr val="tx2"/>
                        </a:solidFill>
                        <a:effectLst/>
                        <a:latin typeface="Aptos" panose="020B0004020202020204" pitchFamily="34" charset="0"/>
                        <a:ea typeface="Times New Roman" panose="02020603050405020304" pitchFamily="18" charset="0"/>
                      </a:endParaRPr>
                    </a:p>
                  </a:txBody>
                  <a:tcPr marL="68580" marR="68580" marT="0" marB="0"/>
                </a:tc>
                <a:tc>
                  <a:txBody>
                    <a:bodyPr/>
                    <a:lstStyle/>
                    <a:p>
                      <a:pPr>
                        <a:lnSpc>
                          <a:spcPct val="115000"/>
                        </a:lnSpc>
                        <a:spcAft>
                          <a:spcPts val="800"/>
                        </a:spcAft>
                        <a:buNone/>
                      </a:pPr>
                      <a:r>
                        <a:rPr lang="lv-LV" sz="1100" i="1" kern="0"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atlases nolikuma                     4. pielikuma forma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gn="ctr">
                        <a:lnSpc>
                          <a:spcPct val="115000"/>
                        </a:lnSpc>
                        <a:spcAft>
                          <a:spcPts val="800"/>
                        </a:spcAft>
                        <a:buFont typeface="Wingdings" panose="05000000000000000000" pitchFamily="2" charset="2"/>
                        <a:buChar char=""/>
                      </a:pPr>
                      <a:r>
                        <a:rPr lang="lv-LV" sz="2000" b="1" kern="100" dirty="0">
                          <a:solidFill>
                            <a:srgbClr val="00B050"/>
                          </a:solidFill>
                          <a:effectLst/>
                          <a:latin typeface="Verdana" panose="020B0604030504040204" pitchFamily="34" charset="0"/>
                          <a:ea typeface="Aptos" panose="020B0004020202020204" pitchFamily="34" charset="0"/>
                          <a:cs typeface="Times New Roman" panose="02020603050405020304" pitchFamily="18" charset="0"/>
                        </a:rPr>
                        <a:t> </a:t>
                      </a:r>
                      <a:endParaRPr lang="en-US" sz="20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lv-LV" sz="2000" b="0" kern="100" dirty="0">
                          <a:solidFill>
                            <a:schemeClr val="accent1"/>
                          </a:solidFill>
                          <a:effectLst/>
                          <a:latin typeface="Verdana" panose="020B0604030504040204" pitchFamily="34" charset="0"/>
                          <a:ea typeface="Aptos" panose="020B0004020202020204" pitchFamily="34" charset="0"/>
                          <a:cs typeface="Times New Roman" panose="02020603050405020304" pitchFamily="18" charset="0"/>
                        </a:rPr>
                        <a:t>-</a:t>
                      </a:r>
                      <a:endParaRPr lang="en-US" sz="2000" b="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9202919"/>
                  </a:ext>
                </a:extLst>
              </a:tr>
              <a:tr h="866856">
                <a:tc>
                  <a:txBody>
                    <a:bodyPr/>
                    <a:lstStyle/>
                    <a:p>
                      <a:pPr algn="just">
                        <a:buNone/>
                      </a:pPr>
                      <a:r>
                        <a:rPr lang="lv-LV" sz="1100" kern="100">
                          <a:solidFill>
                            <a:schemeClr val="tx2"/>
                          </a:solidFill>
                          <a:effectLst/>
                          <a:latin typeface="Verdana" panose="020B0604030504040204" pitchFamily="34" charset="0"/>
                          <a:ea typeface="Times New Roman" panose="02020603050405020304" pitchFamily="18" charset="0"/>
                        </a:rPr>
                        <a:t>4</a:t>
                      </a:r>
                      <a:endParaRPr lang="en-US" sz="1200" kern="100">
                        <a:solidFill>
                          <a:schemeClr val="tx2"/>
                        </a:solidFill>
                        <a:effectLst/>
                        <a:latin typeface="Aptos" panose="020B0004020202020204" pitchFamily="34" charset="0"/>
                        <a:ea typeface="Times New Roman" panose="02020603050405020304" pitchFamily="18" charset="0"/>
                      </a:endParaRPr>
                    </a:p>
                  </a:txBody>
                  <a:tcPr marL="68580" marR="68580" marT="0" marB="0"/>
                </a:tc>
                <a:tc>
                  <a:txBody>
                    <a:bodyPr/>
                    <a:lstStyle/>
                    <a:p>
                      <a:pPr algn="just">
                        <a:buNone/>
                      </a:pPr>
                      <a:r>
                        <a:rPr lang="lv-LV" sz="1100" kern="100" dirty="0">
                          <a:solidFill>
                            <a:schemeClr val="tx2"/>
                          </a:solidFill>
                          <a:effectLst/>
                          <a:latin typeface="Verdana" panose="020B0604030504040204" pitchFamily="34" charset="0"/>
                          <a:ea typeface="Times New Roman" panose="02020603050405020304" pitchFamily="18" charset="0"/>
                        </a:rPr>
                        <a:t>Ģimenes ārsts ar NVD līgumu (sadarbības partneris) - apliecinājums, ka attiecībā uz to nepastāv </a:t>
                      </a:r>
                      <a:r>
                        <a:rPr lang="lv-LV" sz="1100" u="none" strike="noStrike" kern="100" dirty="0">
                          <a:solidFill>
                            <a:schemeClr val="tx2"/>
                          </a:solidFill>
                          <a:effectLst/>
                          <a:latin typeface="Verdana" panose="020B060403050404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Maksātnespējas likumā</a:t>
                      </a:r>
                      <a:r>
                        <a:rPr lang="lv-LV" sz="1100" u="none" kern="100" dirty="0">
                          <a:solidFill>
                            <a:schemeClr val="tx2"/>
                          </a:solidFill>
                          <a:effectLst/>
                          <a:latin typeface="Verdana" panose="020B0604030504040204" pitchFamily="34" charset="0"/>
                          <a:ea typeface="Times New Roman" panose="02020603050405020304" pitchFamily="18" charset="0"/>
                        </a:rPr>
                        <a:t> </a:t>
                      </a:r>
                      <a:r>
                        <a:rPr lang="lv-LV" sz="1100" kern="100" dirty="0">
                          <a:solidFill>
                            <a:schemeClr val="tx2"/>
                          </a:solidFill>
                          <a:effectLst/>
                          <a:latin typeface="Verdana" panose="020B0604030504040204" pitchFamily="34" charset="0"/>
                          <a:ea typeface="Times New Roman" panose="02020603050405020304" pitchFamily="18" charset="0"/>
                        </a:rPr>
                        <a:t>noteiktie ierobežojumi tiesiskās aizsardzības procesa lietas ierosināšanai un pasludināšanai un sadarbības partnerim nav ierosināta maksātnespējas procesa lieta </a:t>
                      </a:r>
                      <a:endParaRPr lang="en-US" sz="1200" kern="100" dirty="0">
                        <a:solidFill>
                          <a:schemeClr val="tx2"/>
                        </a:solidFill>
                        <a:effectLst/>
                        <a:latin typeface="Aptos" panose="020B0004020202020204" pitchFamily="34" charset="0"/>
                        <a:ea typeface="Times New Roman" panose="02020603050405020304" pitchFamily="18" charset="0"/>
                      </a:endParaRPr>
                    </a:p>
                  </a:txBody>
                  <a:tcPr marL="68580" marR="68580" marT="0" marB="0"/>
                </a:tc>
                <a:tc>
                  <a:txBody>
                    <a:bodyPr/>
                    <a:lstStyle/>
                    <a:p>
                      <a:pPr>
                        <a:lnSpc>
                          <a:spcPct val="115000"/>
                        </a:lnSpc>
                        <a:spcAft>
                          <a:spcPts val="800"/>
                        </a:spcAft>
                        <a:buNone/>
                      </a:pPr>
                      <a:r>
                        <a:rPr lang="lv-LV" sz="1100" i="1" kern="100"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atlases nolikuma 7. pielikuma forma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gn="ctr">
                        <a:lnSpc>
                          <a:spcPct val="115000"/>
                        </a:lnSpc>
                        <a:spcAft>
                          <a:spcPts val="800"/>
                        </a:spcAft>
                        <a:buFont typeface="Wingdings" panose="05000000000000000000" pitchFamily="2" charset="2"/>
                        <a:buChar char=""/>
                      </a:pPr>
                      <a:r>
                        <a:rPr lang="lv-LV" sz="2000" b="1" kern="100" dirty="0">
                          <a:solidFill>
                            <a:srgbClr val="00B050"/>
                          </a:solidFill>
                          <a:effectLst/>
                          <a:latin typeface="Verdana" panose="020B0604030504040204" pitchFamily="34" charset="0"/>
                          <a:ea typeface="Aptos" panose="020B0004020202020204" pitchFamily="34" charset="0"/>
                          <a:cs typeface="Times New Roman" panose="02020603050405020304" pitchFamily="18" charset="0"/>
                        </a:rPr>
                        <a:t> </a:t>
                      </a:r>
                      <a:endParaRPr lang="en-US" sz="20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lv-LV" sz="2000" b="0" kern="100" dirty="0">
                          <a:solidFill>
                            <a:schemeClr val="accent1"/>
                          </a:solidFill>
                          <a:effectLst/>
                          <a:latin typeface="Verdana" panose="020B0604030504040204" pitchFamily="34" charset="0"/>
                          <a:ea typeface="Aptos" panose="020B0004020202020204" pitchFamily="34" charset="0"/>
                          <a:cs typeface="Times New Roman" panose="02020603050405020304" pitchFamily="18" charset="0"/>
                        </a:rPr>
                        <a:t>-</a:t>
                      </a:r>
                      <a:endParaRPr lang="en-US" sz="2000" b="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7771168"/>
                  </a:ext>
                </a:extLst>
              </a:tr>
              <a:tr h="700668">
                <a:tc>
                  <a:txBody>
                    <a:bodyPr/>
                    <a:lstStyle/>
                    <a:p>
                      <a:pPr algn="just">
                        <a:buNone/>
                      </a:pPr>
                      <a:r>
                        <a:rPr lang="lv-LV" sz="1100" kern="100" dirty="0">
                          <a:solidFill>
                            <a:schemeClr val="tx2"/>
                          </a:solidFill>
                          <a:effectLst/>
                          <a:latin typeface="Verdana" panose="020B0604030504040204" pitchFamily="34" charset="0"/>
                          <a:ea typeface="Times New Roman" panose="02020603050405020304" pitchFamily="18" charset="0"/>
                        </a:rPr>
                        <a:t>5</a:t>
                      </a:r>
                    </a:p>
                  </a:txBody>
                  <a:tcPr marL="68580" marR="68580" marT="0" marB="0"/>
                </a:tc>
                <a:tc>
                  <a:txBody>
                    <a:bodyPr/>
                    <a:lstStyle/>
                    <a:p>
                      <a:pPr algn="just">
                        <a:buNone/>
                      </a:pPr>
                      <a:r>
                        <a:rPr lang="lv-LV" sz="1100" i="1" kern="100" dirty="0" err="1">
                          <a:solidFill>
                            <a:schemeClr val="tx2"/>
                          </a:solidFill>
                          <a:effectLst/>
                          <a:latin typeface="Verdana" panose="020B0604030504040204" pitchFamily="34" charset="0"/>
                          <a:ea typeface="Times New Roman" panose="02020603050405020304" pitchFamily="18" charset="0"/>
                        </a:rPr>
                        <a:t>De</a:t>
                      </a:r>
                      <a:r>
                        <a:rPr lang="lv-LV" sz="1100" i="1" kern="100" dirty="0">
                          <a:solidFill>
                            <a:schemeClr val="tx2"/>
                          </a:solidFill>
                          <a:effectLst/>
                          <a:latin typeface="Verdana" panose="020B0604030504040204" pitchFamily="34" charset="0"/>
                          <a:ea typeface="Times New Roman" panose="02020603050405020304" pitchFamily="18" charset="0"/>
                        </a:rPr>
                        <a:t> </a:t>
                      </a:r>
                      <a:r>
                        <a:rPr lang="lv-LV" sz="1100" i="1" kern="100" dirty="0" err="1">
                          <a:solidFill>
                            <a:schemeClr val="tx2"/>
                          </a:solidFill>
                          <a:effectLst/>
                          <a:latin typeface="Verdana" panose="020B0604030504040204" pitchFamily="34" charset="0"/>
                          <a:ea typeface="Times New Roman" panose="02020603050405020304" pitchFamily="18" charset="0"/>
                        </a:rPr>
                        <a:t>minimis</a:t>
                      </a:r>
                      <a:r>
                        <a:rPr lang="lv-LV" sz="1100" kern="100" dirty="0">
                          <a:solidFill>
                            <a:schemeClr val="tx2"/>
                          </a:solidFill>
                          <a:effectLst/>
                          <a:latin typeface="Verdana" panose="020B0604030504040204" pitchFamily="34" charset="0"/>
                          <a:ea typeface="Times New Roman" panose="02020603050405020304" pitchFamily="18" charset="0"/>
                        </a:rPr>
                        <a:t> atbalsta uzskaites sistēmā sagatavotas veidlapas “Veidlapa par sniedzamo informāciju </a:t>
                      </a:r>
                      <a:r>
                        <a:rPr lang="lv-LV" sz="1100" i="1" kern="100" dirty="0" err="1">
                          <a:solidFill>
                            <a:schemeClr val="tx2"/>
                          </a:solidFill>
                          <a:effectLst/>
                          <a:latin typeface="Verdana" panose="020B0604030504040204" pitchFamily="34" charset="0"/>
                          <a:ea typeface="Times New Roman" panose="02020603050405020304" pitchFamily="18" charset="0"/>
                        </a:rPr>
                        <a:t>de</a:t>
                      </a:r>
                      <a:r>
                        <a:rPr lang="lv-LV" sz="1100" i="1" kern="100" dirty="0">
                          <a:solidFill>
                            <a:schemeClr val="tx2"/>
                          </a:solidFill>
                          <a:effectLst/>
                          <a:latin typeface="Verdana" panose="020B0604030504040204" pitchFamily="34" charset="0"/>
                          <a:ea typeface="Times New Roman" panose="02020603050405020304" pitchFamily="18" charset="0"/>
                        </a:rPr>
                        <a:t> </a:t>
                      </a:r>
                      <a:r>
                        <a:rPr lang="lv-LV" sz="1100" i="1" kern="100" dirty="0" err="1">
                          <a:solidFill>
                            <a:schemeClr val="tx2"/>
                          </a:solidFill>
                          <a:effectLst/>
                          <a:latin typeface="Verdana" panose="020B0604030504040204" pitchFamily="34" charset="0"/>
                          <a:ea typeface="Times New Roman" panose="02020603050405020304" pitchFamily="18" charset="0"/>
                        </a:rPr>
                        <a:t>minimis</a:t>
                      </a:r>
                      <a:r>
                        <a:rPr lang="lv-LV" sz="1100" kern="100" dirty="0">
                          <a:solidFill>
                            <a:schemeClr val="tx2"/>
                          </a:solidFill>
                          <a:effectLst/>
                          <a:latin typeface="Verdana" panose="020B0604030504040204" pitchFamily="34" charset="0"/>
                          <a:ea typeface="Times New Roman" panose="02020603050405020304" pitchFamily="18" charset="0"/>
                        </a:rPr>
                        <a:t> atbalsta uzskaitei un piešķiršanai” kopija (ja projekta iesniegumā netiek norādīts veidlapas identifikācijas numurs)</a:t>
                      </a:r>
                      <a:endParaRPr lang="en-US" sz="1200" kern="100" dirty="0">
                        <a:solidFill>
                          <a:schemeClr val="tx2"/>
                        </a:solidFill>
                        <a:effectLst/>
                        <a:latin typeface="Aptos" panose="020B0004020202020204" pitchFamily="34" charset="0"/>
                        <a:ea typeface="Times New Roman" panose="02020603050405020304" pitchFamily="18" charset="0"/>
                      </a:endParaRPr>
                    </a:p>
                  </a:txBody>
                  <a:tcPr marL="68580" marR="68580" marT="0" marB="0"/>
                </a:tc>
                <a:tc>
                  <a:txBody>
                    <a:bodyPr/>
                    <a:lstStyle/>
                    <a:p>
                      <a:pPr>
                        <a:lnSpc>
                          <a:spcPct val="115000"/>
                        </a:lnSpc>
                        <a:spcAft>
                          <a:spcPts val="800"/>
                        </a:spcAft>
                        <a:buNone/>
                      </a:pPr>
                      <a:r>
                        <a:rPr lang="lv-LV" sz="1100" i="1" kern="0"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aizpilda EDS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lv-LV" sz="2000" b="0" kern="100" dirty="0">
                          <a:solidFill>
                            <a:schemeClr val="accent1"/>
                          </a:solidFill>
                          <a:effectLst/>
                          <a:latin typeface="Verdana" panose="020B0604030504040204" pitchFamily="34" charset="0"/>
                          <a:ea typeface="Aptos" panose="020B0004020202020204" pitchFamily="34" charset="0"/>
                          <a:cs typeface="Times New Roman" panose="02020603050405020304" pitchFamily="18" charset="0"/>
                        </a:rPr>
                        <a:t>-</a:t>
                      </a:r>
                      <a:endParaRPr lang="en-US" sz="2000" b="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gn="ctr">
                        <a:lnSpc>
                          <a:spcPct val="115000"/>
                        </a:lnSpc>
                        <a:spcAft>
                          <a:spcPts val="800"/>
                        </a:spcAft>
                        <a:buFont typeface="Wingdings" panose="05000000000000000000" pitchFamily="2" charset="2"/>
                        <a:buChar char=""/>
                      </a:pPr>
                      <a:r>
                        <a:rPr lang="lv-LV" sz="2000" b="1" kern="100" dirty="0">
                          <a:solidFill>
                            <a:srgbClr val="4EA72E"/>
                          </a:solidFill>
                          <a:effectLst/>
                          <a:latin typeface="Verdana" panose="020B0604030504040204" pitchFamily="34" charset="0"/>
                          <a:ea typeface="Aptos" panose="020B0004020202020204" pitchFamily="34" charset="0"/>
                          <a:cs typeface="Times New Roman" panose="02020603050405020304" pitchFamily="18" charset="0"/>
                        </a:rPr>
                        <a:t>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0971894"/>
                  </a:ext>
                </a:extLst>
              </a:tr>
            </a:tbl>
          </a:graphicData>
        </a:graphic>
      </p:graphicFrame>
      <p:sp>
        <p:nvSpPr>
          <p:cNvPr id="15" name="Left Brace 14">
            <a:extLst>
              <a:ext uri="{FF2B5EF4-FFF2-40B4-BE49-F238E27FC236}">
                <a16:creationId xmlns:a16="http://schemas.microsoft.com/office/drawing/2014/main" id="{95952BFB-58C1-1E4A-80F4-2243B0093F4B}"/>
              </a:ext>
            </a:extLst>
          </p:cNvPr>
          <p:cNvSpPr/>
          <p:nvPr/>
        </p:nvSpPr>
        <p:spPr>
          <a:xfrm>
            <a:off x="1362213" y="2987924"/>
            <a:ext cx="387626" cy="27668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09737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E7FD7D-CA92-D2E2-180D-F4C0E04C67B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0C2ED000-74B1-0EB9-ECD5-2B6D8A608715}"/>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90355AE1-938F-8F4C-C29D-8D03BC99007E}"/>
              </a:ext>
            </a:extLst>
          </p:cNvPr>
          <p:cNvSpPr>
            <a:spLocks noGrp="1"/>
          </p:cNvSpPr>
          <p:nvPr>
            <p:ph type="sldNum" sz="quarter" idx="13"/>
          </p:nvPr>
        </p:nvSpPr>
        <p:spPr/>
        <p:txBody>
          <a:bodyPr/>
          <a:lstStyle/>
          <a:p>
            <a:pPr>
              <a:defRPr/>
            </a:pPr>
            <a:fld id="{6D06F1E7-C627-40E0-96DD-23F4E59E8932}" type="slidenum">
              <a:rPr lang="en-US" altLang="lv-LV" smtClean="0"/>
              <a:pPr>
                <a:defRPr/>
              </a:pPr>
              <a:t>8</a:t>
            </a:fld>
            <a:endParaRPr lang="en-US" altLang="lv-LV"/>
          </a:p>
        </p:txBody>
      </p:sp>
      <p:graphicFrame>
        <p:nvGraphicFramePr>
          <p:cNvPr id="5" name="Table 4">
            <a:extLst>
              <a:ext uri="{FF2B5EF4-FFF2-40B4-BE49-F238E27FC236}">
                <a16:creationId xmlns:a16="http://schemas.microsoft.com/office/drawing/2014/main" id="{8A206D47-1646-784D-8B73-11179D8FB74C}"/>
              </a:ext>
            </a:extLst>
          </p:cNvPr>
          <p:cNvGraphicFramePr>
            <a:graphicFrameLocks noGrp="1"/>
          </p:cNvGraphicFramePr>
          <p:nvPr>
            <p:extLst>
              <p:ext uri="{D42A27DB-BD31-4B8C-83A1-F6EECF244321}">
                <p14:modId xmlns:p14="http://schemas.microsoft.com/office/powerpoint/2010/main" val="2912909032"/>
              </p:ext>
            </p:extLst>
          </p:nvPr>
        </p:nvGraphicFramePr>
        <p:xfrm>
          <a:off x="609600" y="1600201"/>
          <a:ext cx="11176001" cy="4665672"/>
        </p:xfrm>
        <a:graphic>
          <a:graphicData uri="http://schemas.openxmlformats.org/drawingml/2006/table">
            <a:tbl>
              <a:tblPr firstRow="1" bandRow="1">
                <a:tableStyleId>{5C22544A-7EE6-4342-B048-85BDC9FD1C3A}</a:tableStyleId>
              </a:tblPr>
              <a:tblGrid>
                <a:gridCol w="665408">
                  <a:extLst>
                    <a:ext uri="{9D8B030D-6E8A-4147-A177-3AD203B41FA5}">
                      <a16:colId xmlns:a16="http://schemas.microsoft.com/office/drawing/2014/main" val="175791740"/>
                    </a:ext>
                  </a:extLst>
                </a:gridCol>
                <a:gridCol w="5287492">
                  <a:extLst>
                    <a:ext uri="{9D8B030D-6E8A-4147-A177-3AD203B41FA5}">
                      <a16:colId xmlns:a16="http://schemas.microsoft.com/office/drawing/2014/main" val="1455433970"/>
                    </a:ext>
                  </a:extLst>
                </a:gridCol>
                <a:gridCol w="2278845">
                  <a:extLst>
                    <a:ext uri="{9D8B030D-6E8A-4147-A177-3AD203B41FA5}">
                      <a16:colId xmlns:a16="http://schemas.microsoft.com/office/drawing/2014/main" val="1185881027"/>
                    </a:ext>
                  </a:extLst>
                </a:gridCol>
                <a:gridCol w="1384479">
                  <a:extLst>
                    <a:ext uri="{9D8B030D-6E8A-4147-A177-3AD203B41FA5}">
                      <a16:colId xmlns:a16="http://schemas.microsoft.com/office/drawing/2014/main" val="2102061022"/>
                    </a:ext>
                  </a:extLst>
                </a:gridCol>
                <a:gridCol w="1559777">
                  <a:extLst>
                    <a:ext uri="{9D8B030D-6E8A-4147-A177-3AD203B41FA5}">
                      <a16:colId xmlns:a16="http://schemas.microsoft.com/office/drawing/2014/main" val="4179258298"/>
                    </a:ext>
                  </a:extLst>
                </a:gridCol>
              </a:tblGrid>
              <a:tr h="927386">
                <a:tc>
                  <a:txBody>
                    <a:bodyPr/>
                    <a:lstStyle/>
                    <a:p>
                      <a:pPr algn="ctr">
                        <a:lnSpc>
                          <a:spcPct val="115000"/>
                        </a:lnSpc>
                        <a:spcAft>
                          <a:spcPts val="800"/>
                        </a:spcAft>
                        <a:buNone/>
                      </a:pPr>
                      <a:r>
                        <a:rPr lang="lv-LV" sz="1100" b="1" kern="100" dirty="0" err="1">
                          <a:solidFill>
                            <a:schemeClr val="bg1"/>
                          </a:solidFill>
                          <a:effectLst/>
                          <a:latin typeface="Verdana" panose="020B0604030504040204" pitchFamily="34" charset="0"/>
                          <a:ea typeface="Aptos" panose="020B0004020202020204" pitchFamily="34" charset="0"/>
                          <a:cs typeface="Times New Roman" panose="02020603050405020304" pitchFamily="18" charset="0"/>
                        </a:rPr>
                        <a:t>N.p.k</a:t>
                      </a:r>
                      <a:r>
                        <a:rPr lang="lv-LV" sz="1100" b="1" kern="10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rPr>
                        <a:t>.</a:t>
                      </a:r>
                      <a:endPar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lv-LV" sz="1500" b="1" kern="10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rPr>
                        <a:t>Pielikums</a:t>
                      </a:r>
                      <a:endParaRPr lang="en-US" sz="15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lv-LV" sz="1500" b="1" kern="10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rPr>
                        <a:t>Pielikuma veids</a:t>
                      </a:r>
                      <a:endParaRPr lang="en-US" sz="15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lv-LV" sz="1300" b="1" kern="10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rPr>
                        <a:t>Ģimenes ārsta prakse  ar NVD līgumu</a:t>
                      </a:r>
                      <a:endParaRPr lang="en-US" sz="13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lv-LV" sz="1300" b="1" kern="10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rPr>
                        <a:t>Rezidents /ārsts bez NVD līguma</a:t>
                      </a:r>
                      <a:endParaRPr lang="en-US" sz="13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5552166"/>
                  </a:ext>
                </a:extLst>
              </a:tr>
              <a:tr h="496283">
                <a:tc>
                  <a:txBody>
                    <a:bodyPr/>
                    <a:lstStyle/>
                    <a:p>
                      <a:pPr algn="just">
                        <a:lnSpc>
                          <a:spcPct val="115000"/>
                        </a:lnSpc>
                        <a:spcAft>
                          <a:spcPts val="600"/>
                        </a:spcAft>
                        <a:buNone/>
                      </a:pPr>
                      <a:r>
                        <a:rPr lang="lv-LV" sz="1100" kern="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6</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buNone/>
                      </a:pPr>
                      <a:r>
                        <a:rPr lang="lv-LV" sz="1100" kern="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Apliecinājums par plānoto un piešķirto valsts atbalstu par tām pašām attiecināmajām izmaksām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lv-LV" sz="1100" i="1" kern="0"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atlases nolikuma                     6. pielikuma forma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gn="ctr">
                        <a:lnSpc>
                          <a:spcPct val="115000"/>
                        </a:lnSpc>
                        <a:buFont typeface="Wingdings" panose="05000000000000000000" pitchFamily="2" charset="2"/>
                        <a:buChar char=""/>
                      </a:pPr>
                      <a:r>
                        <a:rPr lang="lv-LV" sz="2000" b="1" kern="100" dirty="0">
                          <a:solidFill>
                            <a:srgbClr val="00B050"/>
                          </a:solidFill>
                          <a:effectLst/>
                          <a:latin typeface="Verdana" panose="020B0604030504040204" pitchFamily="34" charset="0"/>
                          <a:ea typeface="Aptos" panose="020B0004020202020204" pitchFamily="34" charset="0"/>
                          <a:cs typeface="Times New Roman" panose="02020603050405020304" pitchFamily="18" charset="0"/>
                        </a:rPr>
                        <a:t> </a:t>
                      </a:r>
                      <a:endParaRPr lang="en-US" sz="20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gn="ctr">
                        <a:lnSpc>
                          <a:spcPct val="115000"/>
                        </a:lnSpc>
                        <a:spcAft>
                          <a:spcPts val="800"/>
                        </a:spcAft>
                        <a:buFont typeface="Wingdings" panose="05000000000000000000" pitchFamily="2" charset="2"/>
                        <a:buChar char=""/>
                      </a:pPr>
                      <a:r>
                        <a:rPr lang="lv-LV" sz="2000" b="1" kern="100" dirty="0">
                          <a:solidFill>
                            <a:srgbClr val="00B050"/>
                          </a:solidFill>
                          <a:effectLst/>
                          <a:latin typeface="Verdana" panose="020B0604030504040204" pitchFamily="34" charset="0"/>
                          <a:ea typeface="Aptos" panose="020B0004020202020204" pitchFamily="34" charset="0"/>
                          <a:cs typeface="Times New Roman" panose="02020603050405020304" pitchFamily="18" charset="0"/>
                        </a:rPr>
                        <a:t> </a:t>
                      </a:r>
                      <a:endParaRPr lang="en-US" sz="20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3669658"/>
                  </a:ext>
                </a:extLst>
              </a:tr>
              <a:tr h="557266">
                <a:tc>
                  <a:txBody>
                    <a:bodyPr/>
                    <a:lstStyle/>
                    <a:p>
                      <a:pPr algn="just">
                        <a:lnSpc>
                          <a:spcPct val="115000"/>
                        </a:lnSpc>
                        <a:spcAft>
                          <a:spcPts val="600"/>
                        </a:spcAft>
                        <a:buNone/>
                      </a:pPr>
                      <a:r>
                        <a:rPr lang="lv-LV" sz="1100" kern="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7</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buNone/>
                      </a:pPr>
                      <a:r>
                        <a:rPr lang="lv-LV" sz="1100" kern="0" dirty="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Dokumenti, kas apliecina īpašumtiesības vai lietošanas/valdījuma tiesības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lv-LV" sz="1100" i="1" kern="0"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piemēram, telpu nomas līgums, nodomu protokols par telpu nomu</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gn="ctr">
                        <a:lnSpc>
                          <a:spcPct val="115000"/>
                        </a:lnSpc>
                        <a:buFont typeface="Wingdings" panose="05000000000000000000" pitchFamily="2" charset="2"/>
                        <a:buChar char=""/>
                      </a:pPr>
                      <a:r>
                        <a:rPr lang="lv-LV" sz="2000" b="1" kern="100" dirty="0">
                          <a:solidFill>
                            <a:srgbClr val="00B050"/>
                          </a:solidFill>
                          <a:effectLst/>
                          <a:latin typeface="Verdana" panose="020B0604030504040204" pitchFamily="34" charset="0"/>
                          <a:ea typeface="Aptos" panose="020B0004020202020204" pitchFamily="34" charset="0"/>
                          <a:cs typeface="Times New Roman" panose="02020603050405020304" pitchFamily="18" charset="0"/>
                        </a:rPr>
                        <a:t> </a:t>
                      </a:r>
                      <a:endParaRPr lang="en-US" sz="20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gn="ctr">
                        <a:lnSpc>
                          <a:spcPct val="115000"/>
                        </a:lnSpc>
                        <a:spcAft>
                          <a:spcPts val="800"/>
                        </a:spcAft>
                        <a:buFont typeface="Wingdings" panose="05000000000000000000" pitchFamily="2" charset="2"/>
                        <a:buChar char=""/>
                      </a:pPr>
                      <a:r>
                        <a:rPr lang="lv-LV" sz="2000" b="1" kern="100" dirty="0">
                          <a:solidFill>
                            <a:srgbClr val="00B050"/>
                          </a:solidFill>
                          <a:effectLst/>
                          <a:latin typeface="Verdana" panose="020B0604030504040204" pitchFamily="34" charset="0"/>
                          <a:ea typeface="Aptos" panose="020B0004020202020204" pitchFamily="34" charset="0"/>
                          <a:cs typeface="Times New Roman" panose="02020603050405020304" pitchFamily="18" charset="0"/>
                        </a:rPr>
                        <a:t> </a:t>
                      </a:r>
                      <a:endParaRPr lang="en-US" sz="20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5718250"/>
                  </a:ext>
                </a:extLst>
              </a:tr>
              <a:tr h="1086708">
                <a:tc>
                  <a:txBody>
                    <a:bodyPr/>
                    <a:lstStyle/>
                    <a:p>
                      <a:pPr algn="just">
                        <a:lnSpc>
                          <a:spcPct val="115000"/>
                        </a:lnSpc>
                        <a:spcAft>
                          <a:spcPts val="600"/>
                        </a:spcAft>
                        <a:buNone/>
                      </a:pPr>
                      <a:r>
                        <a:rPr lang="lv-LV" sz="1100" kern="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8</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buNone/>
                      </a:pPr>
                      <a:r>
                        <a:rPr lang="lv-LV" sz="1100" kern="0" dirty="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Projekta budžetā  norādīto izmaksu apmēru pamatojošie dokumenti, vai projekta budžetā iekļauto izmaksu aprēķina atšifrējumu, kas pamato projekta </a:t>
                      </a:r>
                      <a:r>
                        <a:rPr lang="lv-LV" sz="1100" b="0" kern="0" dirty="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budžetā iekļauto izmaksu apmēru </a:t>
                      </a:r>
                    </a:p>
                    <a:p>
                      <a:pPr algn="just">
                        <a:lnSpc>
                          <a:spcPct val="115000"/>
                        </a:lnSpc>
                        <a:spcAft>
                          <a:spcPts val="600"/>
                        </a:spcAft>
                        <a:buNone/>
                      </a:pPr>
                      <a:endParaRPr lang="lv-LV" sz="1100" b="0" kern="0" dirty="0">
                        <a:solidFill>
                          <a:srgbClr val="156082"/>
                        </a:solidFill>
                        <a:effectLst/>
                        <a:latin typeface="Verdana" panose="020B0604030504040204" pitchFamily="34" charset="0"/>
                        <a:ea typeface="Aptos" panose="020B0004020202020204" pitchFamily="34" charset="0"/>
                        <a:cs typeface="Times New Roman" panose="02020603050405020304" pitchFamily="18" charset="0"/>
                      </a:endParaRPr>
                    </a:p>
                    <a:p>
                      <a:pPr algn="just">
                        <a:lnSpc>
                          <a:spcPct val="115000"/>
                        </a:lnSpc>
                        <a:spcAft>
                          <a:spcPts val="600"/>
                        </a:spcAft>
                        <a:buNone/>
                      </a:pPr>
                      <a:r>
                        <a:rPr lang="lv-LV" sz="1100" b="0" kern="0" dirty="0">
                          <a:solidFill>
                            <a:srgbClr val="156082"/>
                          </a:solidFill>
                          <a:effectLst/>
                          <a:latin typeface="Verdana" panose="020B0604030504040204" pitchFamily="34" charset="0"/>
                          <a:ea typeface="Aptos" panose="020B0004020202020204" pitchFamily="34" charset="0"/>
                          <a:cs typeface="Times New Roman" panose="02020603050405020304" pitchFamily="18" charset="0"/>
                        </a:rPr>
                        <a:t>Ja ir plānotas ārpus projekta izmaksas (neattiecināmās) dokuments, kas sniedz informāciju par finansējuma pieejamību</a:t>
                      </a:r>
                      <a:endParaRPr lang="en-US" sz="12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lv-LV" sz="1100" i="1" kern="0"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t.sk. atlases nolikuma 9.pielikuma forma par tehnoloģiju iegādi (ja ir plānota tehnoloģiju iegāde)</a:t>
                      </a:r>
                    </a:p>
                    <a:p>
                      <a:pPr>
                        <a:lnSpc>
                          <a:spcPct val="115000"/>
                        </a:lnSpc>
                        <a:spcAft>
                          <a:spcPts val="800"/>
                        </a:spcAft>
                        <a:buNone/>
                      </a:pPr>
                      <a:r>
                        <a:rPr lang="lv-LV" sz="1100" i="1" kern="0" dirty="0">
                          <a:solidFill>
                            <a:srgbClr val="0000FF"/>
                          </a:solidFill>
                          <a:effectLst/>
                          <a:latin typeface="Verdana" panose="020B0604030504040204" pitchFamily="34" charset="0"/>
                          <a:ea typeface="Aptos" panose="020B0004020202020204" pitchFamily="34" charset="0"/>
                          <a:cs typeface="Times New Roman" panose="02020603050405020304" pitchFamily="18" charset="0"/>
                        </a:rPr>
                        <a:t>Piemēram, </a:t>
                      </a:r>
                      <a:r>
                        <a:rPr lang="en-US" sz="1100" i="1" kern="0" dirty="0" err="1">
                          <a:solidFill>
                            <a:srgbClr val="0000FF"/>
                          </a:solidFill>
                          <a:effectLst/>
                          <a:latin typeface="Verdana" panose="020B0604030504040204" pitchFamily="34" charset="0"/>
                          <a:ea typeface="+mn-ea"/>
                          <a:cs typeface="Times New Roman" panose="02020603050405020304" pitchFamily="18" charset="0"/>
                        </a:rPr>
                        <a:t>indikatīvā</a:t>
                      </a:r>
                      <a:r>
                        <a:rPr lang="en-US" sz="1100" i="1" kern="0" dirty="0">
                          <a:solidFill>
                            <a:srgbClr val="0000FF"/>
                          </a:solidFill>
                          <a:effectLst/>
                          <a:latin typeface="Verdana" panose="020B0604030504040204" pitchFamily="34" charset="0"/>
                          <a:ea typeface="+mn-ea"/>
                          <a:cs typeface="Times New Roman" panose="02020603050405020304" pitchFamily="18" charset="0"/>
                        </a:rPr>
                        <a:t> </a:t>
                      </a:r>
                      <a:r>
                        <a:rPr lang="en-US" sz="1100" i="1" kern="0" dirty="0" err="1">
                          <a:solidFill>
                            <a:srgbClr val="0000FF"/>
                          </a:solidFill>
                          <a:effectLst/>
                          <a:latin typeface="Verdana" panose="020B0604030504040204" pitchFamily="34" charset="0"/>
                          <a:ea typeface="+mn-ea"/>
                          <a:cs typeface="Times New Roman" panose="02020603050405020304" pitchFamily="18" charset="0"/>
                        </a:rPr>
                        <a:t>būvdarbu</a:t>
                      </a:r>
                      <a:r>
                        <a:rPr lang="en-US" sz="1100" i="1" kern="0" dirty="0">
                          <a:solidFill>
                            <a:srgbClr val="0000FF"/>
                          </a:solidFill>
                          <a:effectLst/>
                          <a:latin typeface="Verdana" panose="020B0604030504040204" pitchFamily="34" charset="0"/>
                          <a:ea typeface="+mn-ea"/>
                          <a:cs typeface="Times New Roman" panose="02020603050405020304" pitchFamily="18" charset="0"/>
                        </a:rPr>
                        <a:t> </a:t>
                      </a:r>
                      <a:r>
                        <a:rPr lang="en-US" sz="1100" i="1" kern="0" dirty="0" err="1">
                          <a:solidFill>
                            <a:srgbClr val="0000FF"/>
                          </a:solidFill>
                          <a:effectLst/>
                          <a:latin typeface="Verdana" panose="020B0604030504040204" pitchFamily="34" charset="0"/>
                          <a:ea typeface="+mn-ea"/>
                          <a:cs typeface="Times New Roman" panose="02020603050405020304" pitchFamily="18" charset="0"/>
                        </a:rPr>
                        <a:t>tāme</a:t>
                      </a:r>
                      <a:endParaRPr lang="en-US" sz="1100" i="1" kern="0" dirty="0">
                        <a:solidFill>
                          <a:srgbClr val="0000FF"/>
                        </a:solidFill>
                        <a:effectLst/>
                        <a:latin typeface="Verdana" panose="020B060403050404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gn="ctr">
                        <a:lnSpc>
                          <a:spcPct val="115000"/>
                        </a:lnSpc>
                        <a:buFont typeface="Wingdings" panose="05000000000000000000" pitchFamily="2" charset="2"/>
                        <a:buChar char=""/>
                      </a:pPr>
                      <a:r>
                        <a:rPr lang="lv-LV" sz="2000" b="1" kern="100" dirty="0">
                          <a:solidFill>
                            <a:srgbClr val="00B050"/>
                          </a:solidFill>
                          <a:effectLst/>
                          <a:latin typeface="Verdana" panose="020B0604030504040204" pitchFamily="34" charset="0"/>
                          <a:ea typeface="Aptos" panose="020B0004020202020204" pitchFamily="34" charset="0"/>
                          <a:cs typeface="Times New Roman" panose="02020603050405020304" pitchFamily="18" charset="0"/>
                        </a:rPr>
                        <a:t> </a:t>
                      </a:r>
                      <a:endParaRPr lang="en-US" sz="20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gn="ctr">
                        <a:lnSpc>
                          <a:spcPct val="115000"/>
                        </a:lnSpc>
                        <a:spcAft>
                          <a:spcPts val="800"/>
                        </a:spcAft>
                        <a:buFont typeface="Wingdings" panose="05000000000000000000" pitchFamily="2" charset="2"/>
                        <a:buChar char=""/>
                      </a:pPr>
                      <a:r>
                        <a:rPr lang="lv-LV" sz="2000" b="1" kern="100" dirty="0">
                          <a:solidFill>
                            <a:srgbClr val="00B050"/>
                          </a:solidFill>
                          <a:effectLst/>
                          <a:latin typeface="Verdana" panose="020B0604030504040204" pitchFamily="34" charset="0"/>
                          <a:ea typeface="Aptos" panose="020B0004020202020204" pitchFamily="34" charset="0"/>
                          <a:cs typeface="Times New Roman" panose="02020603050405020304" pitchFamily="18" charset="0"/>
                        </a:rPr>
                        <a:t> </a:t>
                      </a:r>
                      <a:endParaRPr lang="en-US" sz="20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7553569"/>
                  </a:ext>
                </a:extLst>
              </a:tr>
              <a:tr h="677809">
                <a:tc>
                  <a:txBody>
                    <a:bodyPr/>
                    <a:lstStyle/>
                    <a:p>
                      <a:pPr algn="just">
                        <a:lnSpc>
                          <a:spcPct val="115000"/>
                        </a:lnSpc>
                        <a:spcAft>
                          <a:spcPts val="600"/>
                        </a:spcAft>
                        <a:buNone/>
                      </a:pPr>
                      <a:r>
                        <a:rPr lang="lv-LV" sz="1100" kern="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9</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buNone/>
                      </a:pPr>
                      <a:r>
                        <a:rPr lang="lv-LV" sz="1100" kern="0" dirty="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Sadarbības līgums, kurš noslēgts </a:t>
                      </a:r>
                      <a:r>
                        <a:rPr lang="lv-LV" sz="1100" b="1" kern="0" dirty="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starp projekta iesniedzēju un sadarbības partneri </a:t>
                      </a:r>
                      <a:r>
                        <a:rPr lang="lv-LV" sz="1100" kern="0" dirty="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(ja projektā ir sadarbības partneris)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lv-LV" sz="1100" i="1" kern="0"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brīvā formā, nodrošinot atbilstību MK noteikumu 16.punktam (min prasības)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gn="ctr">
                        <a:lnSpc>
                          <a:spcPct val="115000"/>
                        </a:lnSpc>
                        <a:buFont typeface="Wingdings" panose="05000000000000000000" pitchFamily="2" charset="2"/>
                        <a:buChar char=""/>
                      </a:pPr>
                      <a:r>
                        <a:rPr lang="lv-LV" sz="2000" b="1" kern="100" dirty="0">
                          <a:solidFill>
                            <a:srgbClr val="00B050"/>
                          </a:solidFill>
                          <a:effectLst/>
                          <a:latin typeface="Verdana" panose="020B0604030504040204" pitchFamily="34" charset="0"/>
                          <a:ea typeface="Aptos" panose="020B0004020202020204" pitchFamily="34" charset="0"/>
                          <a:cs typeface="Times New Roman" panose="02020603050405020304" pitchFamily="18" charset="0"/>
                        </a:rPr>
                        <a:t> </a:t>
                      </a:r>
                      <a:endParaRPr lang="en-US" sz="20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gn="ctr">
                        <a:lnSpc>
                          <a:spcPct val="115000"/>
                        </a:lnSpc>
                        <a:spcAft>
                          <a:spcPts val="800"/>
                        </a:spcAft>
                        <a:buFont typeface="Wingdings" panose="05000000000000000000" pitchFamily="2" charset="2"/>
                        <a:buChar char=""/>
                      </a:pPr>
                      <a:r>
                        <a:rPr lang="lv-LV" sz="2000" b="1" kern="100" dirty="0">
                          <a:solidFill>
                            <a:srgbClr val="00B050"/>
                          </a:solidFill>
                          <a:effectLst/>
                          <a:latin typeface="Verdana" panose="020B0604030504040204" pitchFamily="34" charset="0"/>
                          <a:ea typeface="Aptos" panose="020B0004020202020204" pitchFamily="34" charset="0"/>
                          <a:cs typeface="Times New Roman" panose="02020603050405020304" pitchFamily="18" charset="0"/>
                        </a:rPr>
                        <a:t> </a:t>
                      </a:r>
                      <a:endParaRPr lang="en-US" sz="20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2819103"/>
                  </a:ext>
                </a:extLst>
              </a:tr>
              <a:tr h="699960">
                <a:tc>
                  <a:txBody>
                    <a:bodyPr/>
                    <a:lstStyle/>
                    <a:p>
                      <a:pPr algn="just">
                        <a:lnSpc>
                          <a:spcPct val="115000"/>
                        </a:lnSpc>
                        <a:spcAft>
                          <a:spcPts val="600"/>
                        </a:spcAft>
                        <a:buNone/>
                      </a:pPr>
                      <a:r>
                        <a:rPr lang="lv-LV" sz="1100" kern="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10</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buNone/>
                      </a:pPr>
                      <a:r>
                        <a:rPr lang="lv-LV" sz="1100" kern="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NVD apliecinājums, ka rezidents/ģimenes ārsts bez NVD līguma pārņems esoša ģimenes ārsta praksi no cita ģimenes ārsta, kas ir sasniedzis pensijas vecumu </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lv-LV" sz="1100" i="1" kern="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brīvā formā</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457200">
                        <a:lnSpc>
                          <a:spcPct val="115000"/>
                        </a:lnSpc>
                        <a:buNone/>
                      </a:pPr>
                      <a:r>
                        <a:rPr lang="lv-LV" sz="2000" b="0" kern="100" dirty="0">
                          <a:solidFill>
                            <a:schemeClr val="accent1"/>
                          </a:solidFill>
                          <a:effectLst/>
                          <a:latin typeface="Verdana" panose="020B0604030504040204" pitchFamily="34" charset="0"/>
                          <a:ea typeface="Aptos" panose="020B0004020202020204" pitchFamily="34" charset="0"/>
                          <a:cs typeface="Times New Roman" panose="02020603050405020304" pitchFamily="18" charset="0"/>
                        </a:rPr>
                        <a:t>-</a:t>
                      </a:r>
                      <a:endParaRPr lang="en-US" sz="2000" b="0" kern="1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gn="ctr">
                        <a:lnSpc>
                          <a:spcPct val="115000"/>
                        </a:lnSpc>
                        <a:spcAft>
                          <a:spcPts val="800"/>
                        </a:spcAft>
                        <a:buFont typeface="Wingdings" panose="05000000000000000000" pitchFamily="2" charset="2"/>
                        <a:buChar char=""/>
                      </a:pPr>
                      <a:r>
                        <a:rPr lang="lv-LV" sz="2000" b="1" kern="100" dirty="0">
                          <a:solidFill>
                            <a:srgbClr val="00B050"/>
                          </a:solidFill>
                          <a:effectLst/>
                          <a:latin typeface="Verdana" panose="020B0604030504040204" pitchFamily="34" charset="0"/>
                          <a:ea typeface="Aptos" panose="020B0004020202020204" pitchFamily="34" charset="0"/>
                          <a:cs typeface="Times New Roman" panose="02020603050405020304" pitchFamily="18" charset="0"/>
                        </a:rPr>
                        <a:t> </a:t>
                      </a:r>
                      <a:endParaRPr lang="en-US" sz="20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4860468"/>
                  </a:ext>
                </a:extLst>
              </a:tr>
            </a:tbl>
          </a:graphicData>
        </a:graphic>
      </p:graphicFrame>
      <p:sp>
        <p:nvSpPr>
          <p:cNvPr id="7" name="TextBox 6">
            <a:extLst>
              <a:ext uri="{FF2B5EF4-FFF2-40B4-BE49-F238E27FC236}">
                <a16:creationId xmlns:a16="http://schemas.microsoft.com/office/drawing/2014/main" id="{426FB0EE-EBFA-2E19-ABDC-25A2BE356641}"/>
              </a:ext>
            </a:extLst>
          </p:cNvPr>
          <p:cNvSpPr txBox="1"/>
          <p:nvPr/>
        </p:nvSpPr>
        <p:spPr>
          <a:xfrm>
            <a:off x="2623930" y="809248"/>
            <a:ext cx="7313682" cy="369332"/>
          </a:xfrm>
          <a:prstGeom prst="rect">
            <a:avLst/>
          </a:prstGeom>
          <a:noFill/>
        </p:spPr>
        <p:txBody>
          <a:bodyPr wrap="square">
            <a:spAutoFit/>
          </a:bodyPr>
          <a:lstStyle/>
          <a:p>
            <a:r>
              <a:rPr lang="lv-LV" sz="1800" b="1" dirty="0">
                <a:solidFill>
                  <a:srgbClr val="002060"/>
                </a:solidFill>
                <a:latin typeface="Verdana" panose="020B0604030504040204" pitchFamily="34" charset="0"/>
                <a:ea typeface="Verdana" panose="020B0604030504040204" pitchFamily="34" charset="0"/>
              </a:rPr>
              <a:t>Pielikumi, kas jāpievieno Projekta portālā (KPVIS) (2)</a:t>
            </a:r>
            <a:endParaRPr lang="en-US" sz="1800" b="1"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87353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CFD5B-797B-492D-C729-E169FF3C167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9CDEAA1-DAA5-D0DF-5C66-89381777AED7}"/>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299C66E3-4976-AEE9-442D-1823F64028C6}"/>
              </a:ext>
            </a:extLst>
          </p:cNvPr>
          <p:cNvSpPr>
            <a:spLocks noGrp="1"/>
          </p:cNvSpPr>
          <p:nvPr>
            <p:ph type="body" sz="quarter" idx="12"/>
          </p:nvPr>
        </p:nvSpPr>
        <p:spPr/>
        <p:txBody>
          <a:bodyPr/>
          <a:lstStyle/>
          <a:p>
            <a:endParaRPr lang="en-US"/>
          </a:p>
        </p:txBody>
      </p:sp>
      <p:sp>
        <p:nvSpPr>
          <p:cNvPr id="4" name="Slide Number Placeholder 3">
            <a:extLst>
              <a:ext uri="{FF2B5EF4-FFF2-40B4-BE49-F238E27FC236}">
                <a16:creationId xmlns:a16="http://schemas.microsoft.com/office/drawing/2014/main" id="{6C666CB2-6519-D084-E860-18CFC886D32C}"/>
              </a:ext>
            </a:extLst>
          </p:cNvPr>
          <p:cNvSpPr>
            <a:spLocks noGrp="1"/>
          </p:cNvSpPr>
          <p:nvPr>
            <p:ph type="sldNum" sz="quarter" idx="13"/>
          </p:nvPr>
        </p:nvSpPr>
        <p:spPr/>
        <p:txBody>
          <a:bodyPr/>
          <a:lstStyle/>
          <a:p>
            <a:pPr>
              <a:defRPr/>
            </a:pPr>
            <a:fld id="{6D06F1E7-C627-40E0-96DD-23F4E59E8932}" type="slidenum">
              <a:rPr lang="en-US" altLang="lv-LV" smtClean="0"/>
              <a:pPr>
                <a:defRPr/>
              </a:pPr>
              <a:t>9</a:t>
            </a:fld>
            <a:endParaRPr lang="en-US" altLang="lv-LV"/>
          </a:p>
        </p:txBody>
      </p:sp>
      <p:graphicFrame>
        <p:nvGraphicFramePr>
          <p:cNvPr id="5" name="Table 4">
            <a:extLst>
              <a:ext uri="{FF2B5EF4-FFF2-40B4-BE49-F238E27FC236}">
                <a16:creationId xmlns:a16="http://schemas.microsoft.com/office/drawing/2014/main" id="{5FB0C1C5-B000-85CD-BDB0-067841D1E67A}"/>
              </a:ext>
            </a:extLst>
          </p:cNvPr>
          <p:cNvGraphicFramePr>
            <a:graphicFrameLocks noGrp="1"/>
          </p:cNvGraphicFramePr>
          <p:nvPr>
            <p:extLst>
              <p:ext uri="{D42A27DB-BD31-4B8C-83A1-F6EECF244321}">
                <p14:modId xmlns:p14="http://schemas.microsoft.com/office/powerpoint/2010/main" val="3777029591"/>
              </p:ext>
            </p:extLst>
          </p:nvPr>
        </p:nvGraphicFramePr>
        <p:xfrm>
          <a:off x="406400" y="1522497"/>
          <a:ext cx="11550374" cy="5297997"/>
        </p:xfrm>
        <a:graphic>
          <a:graphicData uri="http://schemas.openxmlformats.org/drawingml/2006/table">
            <a:tbl>
              <a:tblPr firstRow="1" bandRow="1">
                <a:tableStyleId>{5C22544A-7EE6-4342-B048-85BDC9FD1C3A}</a:tableStyleId>
              </a:tblPr>
              <a:tblGrid>
                <a:gridCol w="687698">
                  <a:extLst>
                    <a:ext uri="{9D8B030D-6E8A-4147-A177-3AD203B41FA5}">
                      <a16:colId xmlns:a16="http://schemas.microsoft.com/office/drawing/2014/main" val="175791740"/>
                    </a:ext>
                  </a:extLst>
                </a:gridCol>
                <a:gridCol w="4948893">
                  <a:extLst>
                    <a:ext uri="{9D8B030D-6E8A-4147-A177-3AD203B41FA5}">
                      <a16:colId xmlns:a16="http://schemas.microsoft.com/office/drawing/2014/main" val="1455433970"/>
                    </a:ext>
                  </a:extLst>
                </a:gridCol>
                <a:gridCol w="3309731">
                  <a:extLst>
                    <a:ext uri="{9D8B030D-6E8A-4147-A177-3AD203B41FA5}">
                      <a16:colId xmlns:a16="http://schemas.microsoft.com/office/drawing/2014/main" val="1185881027"/>
                    </a:ext>
                  </a:extLst>
                </a:gridCol>
                <a:gridCol w="1192695">
                  <a:extLst>
                    <a:ext uri="{9D8B030D-6E8A-4147-A177-3AD203B41FA5}">
                      <a16:colId xmlns:a16="http://schemas.microsoft.com/office/drawing/2014/main" val="2102061022"/>
                    </a:ext>
                  </a:extLst>
                </a:gridCol>
                <a:gridCol w="1411357">
                  <a:extLst>
                    <a:ext uri="{9D8B030D-6E8A-4147-A177-3AD203B41FA5}">
                      <a16:colId xmlns:a16="http://schemas.microsoft.com/office/drawing/2014/main" val="4179258298"/>
                    </a:ext>
                  </a:extLst>
                </a:gridCol>
              </a:tblGrid>
              <a:tr h="1157892">
                <a:tc>
                  <a:txBody>
                    <a:bodyPr/>
                    <a:lstStyle/>
                    <a:p>
                      <a:pPr algn="ctr">
                        <a:lnSpc>
                          <a:spcPct val="115000"/>
                        </a:lnSpc>
                        <a:spcAft>
                          <a:spcPts val="800"/>
                        </a:spcAft>
                        <a:buNone/>
                      </a:pPr>
                      <a:r>
                        <a:rPr lang="lv-LV" sz="1100" b="1" kern="100" dirty="0" err="1">
                          <a:solidFill>
                            <a:schemeClr val="bg1"/>
                          </a:solidFill>
                          <a:effectLst/>
                          <a:latin typeface="Verdana" panose="020B0604030504040204" pitchFamily="34" charset="0"/>
                          <a:ea typeface="Aptos" panose="020B0004020202020204" pitchFamily="34" charset="0"/>
                          <a:cs typeface="Times New Roman" panose="02020603050405020304" pitchFamily="18" charset="0"/>
                        </a:rPr>
                        <a:t>N.p.k</a:t>
                      </a:r>
                      <a:r>
                        <a:rPr lang="lv-LV" sz="1100" b="1" kern="10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rPr>
                        <a:t>.</a:t>
                      </a:r>
                      <a:endPar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lv-LV" sz="1500" b="1" kern="10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rPr>
                        <a:t>Pielikums</a:t>
                      </a:r>
                      <a:endParaRPr lang="en-US" sz="15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lv-LV" sz="1500" b="1" kern="10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rPr>
                        <a:t>Pielikuma veids</a:t>
                      </a:r>
                      <a:endParaRPr lang="en-US" sz="15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lv-LV" sz="1300" b="1" kern="10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rPr>
                        <a:t>Ģimenes ārsta prakse  ar NVD līgumu</a:t>
                      </a:r>
                      <a:endParaRPr lang="en-US" sz="13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ctr">
                        <a:lnSpc>
                          <a:spcPct val="115000"/>
                        </a:lnSpc>
                        <a:spcAft>
                          <a:spcPts val="800"/>
                        </a:spcAft>
                        <a:buNone/>
                      </a:pPr>
                      <a:r>
                        <a:rPr lang="lv-LV" sz="1300" b="1" kern="100" dirty="0">
                          <a:solidFill>
                            <a:schemeClr val="bg1"/>
                          </a:solidFill>
                          <a:effectLst/>
                          <a:latin typeface="Verdana" panose="020B0604030504040204" pitchFamily="34" charset="0"/>
                          <a:ea typeface="Aptos" panose="020B0004020202020204" pitchFamily="34" charset="0"/>
                          <a:cs typeface="Times New Roman" panose="02020603050405020304" pitchFamily="18" charset="0"/>
                        </a:rPr>
                        <a:t>Rezidents /ārsts bez NVD līguma</a:t>
                      </a:r>
                      <a:endParaRPr lang="en-US" sz="13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5552166"/>
                  </a:ext>
                </a:extLst>
              </a:tr>
              <a:tr h="688976">
                <a:tc>
                  <a:txBody>
                    <a:bodyPr/>
                    <a:lstStyle/>
                    <a:p>
                      <a:pPr>
                        <a:lnSpc>
                          <a:spcPct val="115000"/>
                        </a:lnSpc>
                        <a:spcAft>
                          <a:spcPts val="800"/>
                        </a:spcAft>
                        <a:buNone/>
                      </a:pPr>
                      <a:r>
                        <a:rPr lang="lv-LV" sz="1100" kern="100">
                          <a:solidFill>
                            <a:srgbClr val="156082"/>
                          </a:solidFill>
                          <a:effectLst/>
                          <a:latin typeface="Verdana" panose="020B0604030504040204" pitchFamily="34" charset="0"/>
                          <a:ea typeface="Aptos" panose="020B0004020202020204" pitchFamily="34" charset="0"/>
                          <a:cs typeface="Times New Roman" panose="02020603050405020304" pitchFamily="18" charset="0"/>
                        </a:rPr>
                        <a:t>11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buNone/>
                      </a:pPr>
                      <a:r>
                        <a:rPr lang="lv-LV" sz="1100" kern="0" dirty="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Dokumenti, kas apliecina, ka projekta ietvaros attīstāmā ģimenes ārsta prakse būs atbilstoša SAM MK noteikumiem un tiks reģistrēta ārstniecības iestāžu reģistrā līdz projekta noslēguma maksājuma veikšanai</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lv-LV" sz="1100" i="1" kern="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brīvā formā</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ctr" defTabSz="939575" rtl="0" eaLnBrk="1" fontAlgn="auto" latinLnBrk="0" hangingPunct="1">
                        <a:lnSpc>
                          <a:spcPct val="115000"/>
                        </a:lnSpc>
                        <a:spcBef>
                          <a:spcPts val="0"/>
                        </a:spcBef>
                        <a:spcAft>
                          <a:spcPts val="800"/>
                        </a:spcAft>
                        <a:buClrTx/>
                        <a:buSzTx/>
                        <a:buFont typeface="Wingdings" panose="05000000000000000000" pitchFamily="2" charset="2"/>
                        <a:buNone/>
                        <a:tabLst/>
                        <a:defRPr/>
                      </a:pPr>
                      <a:r>
                        <a:rPr kumimoji="0" lang="lv-LV" sz="2000" b="0" i="0" u="none" strike="noStrike" kern="100" cap="none" spc="0" normalizeH="0" baseline="0" noProof="0">
                          <a:ln>
                            <a:noFill/>
                          </a:ln>
                          <a:solidFill>
                            <a:srgbClr val="1F497D"/>
                          </a:solidFill>
                          <a:effectLst/>
                          <a:uLnTx/>
                          <a:uFillTx/>
                          <a:latin typeface="Verdana" panose="020B0604030504040204" pitchFamily="34" charset="0"/>
                          <a:ea typeface="Aptos" panose="020B0004020202020204" pitchFamily="34" charset="0"/>
                          <a:cs typeface="Times New Roman" panose="02020603050405020304" pitchFamily="18" charset="0"/>
                        </a:rPr>
                        <a:t>- </a:t>
                      </a:r>
                      <a:endParaRPr kumimoji="0" lang="en-US" sz="2000" b="0" i="0" u="none" strike="noStrike" kern="100" cap="none" spc="0" normalizeH="0" baseline="0" noProof="0" dirty="0">
                        <a:ln>
                          <a:noFill/>
                        </a:ln>
                        <a:solidFill>
                          <a:srgbClr val="1F497D"/>
                        </a:solidFill>
                        <a:effectLst/>
                        <a:uLnTx/>
                        <a:uFillTx/>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gn="ctr">
                        <a:lnSpc>
                          <a:spcPct val="115000"/>
                        </a:lnSpc>
                        <a:spcAft>
                          <a:spcPts val="800"/>
                        </a:spcAft>
                        <a:buFont typeface="Wingdings" panose="05000000000000000000" pitchFamily="2" charset="2"/>
                        <a:buChar char=""/>
                      </a:pPr>
                      <a:r>
                        <a:rPr lang="lv-LV" sz="2000" b="1" kern="100" dirty="0">
                          <a:solidFill>
                            <a:srgbClr val="4EA72E"/>
                          </a:solidFill>
                          <a:effectLst/>
                          <a:latin typeface="Verdana" panose="020B0604030504040204" pitchFamily="34" charset="0"/>
                          <a:ea typeface="Aptos" panose="020B0004020202020204" pitchFamily="34" charset="0"/>
                          <a:cs typeface="Times New Roman" panose="02020603050405020304" pitchFamily="18" charset="0"/>
                        </a:rPr>
                        <a:t>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3669658"/>
                  </a:ext>
                </a:extLst>
              </a:tr>
              <a:tr h="1748313">
                <a:tc>
                  <a:txBody>
                    <a:bodyPr/>
                    <a:lstStyle/>
                    <a:p>
                      <a:pPr>
                        <a:lnSpc>
                          <a:spcPct val="115000"/>
                        </a:lnSpc>
                        <a:spcAft>
                          <a:spcPts val="800"/>
                        </a:spcAft>
                        <a:buNone/>
                      </a:pPr>
                      <a:r>
                        <a:rPr lang="lv-LV" sz="1100" kern="100">
                          <a:solidFill>
                            <a:srgbClr val="156082"/>
                          </a:solidFill>
                          <a:effectLst/>
                          <a:latin typeface="Verdana" panose="020B0604030504040204" pitchFamily="34" charset="0"/>
                          <a:ea typeface="Aptos" panose="020B0004020202020204" pitchFamily="34" charset="0"/>
                          <a:cs typeface="Times New Roman" panose="02020603050405020304" pitchFamily="18" charset="0"/>
                        </a:rPr>
                        <a:t>12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buNone/>
                      </a:pPr>
                      <a:r>
                        <a:rPr lang="lv-LV" sz="1100" kern="0" dirty="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Dokumentācija,  kurā apliecina savu apņemšanos nodrošināt jaunās ģimenes ārsta prakses izveidi esošās ģimenes ārsta prakses darbības </a:t>
                      </a:r>
                      <a:r>
                        <a:rPr lang="lv-LV" sz="1100" kern="0" dirty="0" err="1">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pamatteritorijā</a:t>
                      </a:r>
                      <a:r>
                        <a:rPr lang="lv-LV" sz="1100" kern="0" dirty="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 vai, ja tas nav iespējams, tajā pašā teritoriālajā vienībā, kurā atrodas ģimenes ārsta darbības </a:t>
                      </a:r>
                      <a:r>
                        <a:rPr lang="lv-LV" sz="1100" kern="0" dirty="0" err="1">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pamatteritorija</a:t>
                      </a:r>
                      <a:r>
                        <a:rPr lang="lv-LV" sz="1100" kern="0" dirty="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 un pēc jaunās ģimenes ārsta prakses izveides sniegt valsts apmaksātos ģimenes ārsta pakalpojumus esošajai ģimenes ārsta praksei piereģistrētajiem pacientiem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lv-LV" sz="1100" i="1" kern="0"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brīvā formā</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600"/>
                        </a:spcAft>
                        <a:buNone/>
                      </a:pPr>
                      <a:r>
                        <a:rPr lang="lv-LV" sz="1100" i="1" kern="0"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Piemēram, vienošanās/nodomu protokols  starp topošo ģimenes ārstu vai ģimenes ārstu, kuram nav reģistrēto pacientu, un esošo ģimenes ārstu, NVD  kā VTNP deleģējuma uzlicēju, un telpu īpašnieku, ja </a:t>
                      </a:r>
                      <a:r>
                        <a:rPr lang="lv-LV" sz="1100" i="1" kern="0" dirty="0" err="1">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jaunizveidotajai</a:t>
                      </a:r>
                      <a:r>
                        <a:rPr lang="lv-LV" sz="1100" i="1" kern="0"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 ģimenes ārsta praksei tiks nomātas telpas</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ctr" defTabSz="939575" rtl="0" eaLnBrk="1" fontAlgn="auto" latinLnBrk="0" hangingPunct="1">
                        <a:lnSpc>
                          <a:spcPct val="115000"/>
                        </a:lnSpc>
                        <a:spcBef>
                          <a:spcPts val="0"/>
                        </a:spcBef>
                        <a:spcAft>
                          <a:spcPts val="800"/>
                        </a:spcAft>
                        <a:buClrTx/>
                        <a:buSzTx/>
                        <a:buFont typeface="Wingdings" panose="05000000000000000000" pitchFamily="2" charset="2"/>
                        <a:buNone/>
                        <a:tabLst/>
                        <a:defRPr/>
                      </a:pPr>
                      <a:r>
                        <a:rPr kumimoji="0" lang="lv-LV" sz="2000" b="0" i="0" u="none" strike="noStrike" kern="100" cap="none" spc="0" normalizeH="0" baseline="0" noProof="0" dirty="0">
                          <a:ln>
                            <a:noFill/>
                          </a:ln>
                          <a:solidFill>
                            <a:srgbClr val="1F497D"/>
                          </a:solidFill>
                          <a:effectLst/>
                          <a:uLnTx/>
                          <a:uFillTx/>
                          <a:latin typeface="Verdana" panose="020B0604030504040204" pitchFamily="34" charset="0"/>
                          <a:ea typeface="Aptos" panose="020B0004020202020204" pitchFamily="34" charset="0"/>
                          <a:cs typeface="Times New Roman" panose="02020603050405020304" pitchFamily="18" charset="0"/>
                        </a:rPr>
                        <a:t>- </a:t>
                      </a:r>
                      <a:endParaRPr kumimoji="0" lang="en-US" sz="2000" b="0" i="0" u="none" strike="noStrike" kern="100" cap="none" spc="0" normalizeH="0" baseline="0" noProof="0" dirty="0">
                        <a:ln>
                          <a:noFill/>
                        </a:ln>
                        <a:solidFill>
                          <a:srgbClr val="1F497D"/>
                        </a:solidFill>
                        <a:effectLst/>
                        <a:uLnTx/>
                        <a:uFillTx/>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gn="ctr">
                        <a:lnSpc>
                          <a:spcPct val="115000"/>
                        </a:lnSpc>
                        <a:spcAft>
                          <a:spcPts val="800"/>
                        </a:spcAft>
                        <a:buFont typeface="Wingdings" panose="05000000000000000000" pitchFamily="2" charset="2"/>
                        <a:buChar char=""/>
                      </a:pPr>
                      <a:r>
                        <a:rPr lang="lv-LV" sz="2000" b="1" kern="100" dirty="0">
                          <a:solidFill>
                            <a:srgbClr val="4EA72E"/>
                          </a:solidFill>
                          <a:effectLst/>
                          <a:latin typeface="Verdana" panose="020B0604030504040204" pitchFamily="34" charset="0"/>
                          <a:ea typeface="Aptos" panose="020B0004020202020204" pitchFamily="34" charset="0"/>
                          <a:cs typeface="Times New Roman" panose="02020603050405020304" pitchFamily="18" charset="0"/>
                        </a:rPr>
                        <a:t>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5718250"/>
                  </a:ext>
                </a:extLst>
              </a:tr>
              <a:tr h="1470018">
                <a:tc>
                  <a:txBody>
                    <a:bodyPr/>
                    <a:lstStyle/>
                    <a:p>
                      <a:pPr>
                        <a:lnSpc>
                          <a:spcPct val="115000"/>
                        </a:lnSpc>
                        <a:spcAft>
                          <a:spcPts val="800"/>
                        </a:spcAft>
                        <a:buNone/>
                      </a:pPr>
                      <a:r>
                        <a:rPr lang="lv-LV" sz="1100" kern="100">
                          <a:solidFill>
                            <a:srgbClr val="156082"/>
                          </a:solidFill>
                          <a:effectLst/>
                          <a:latin typeface="Verdana" panose="020B0604030504040204" pitchFamily="34" charset="0"/>
                          <a:ea typeface="Aptos" panose="020B0004020202020204" pitchFamily="34" charset="0"/>
                          <a:cs typeface="Times New Roman" panose="02020603050405020304" pitchFamily="18" charset="0"/>
                        </a:rPr>
                        <a:t>13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gn="just">
                        <a:lnSpc>
                          <a:spcPct val="115000"/>
                        </a:lnSpc>
                        <a:spcAft>
                          <a:spcPts val="600"/>
                        </a:spcAft>
                        <a:buNone/>
                      </a:pPr>
                      <a:r>
                        <a:rPr lang="lv-LV" sz="1100" kern="0" dirty="0">
                          <a:solidFill>
                            <a:srgbClr val="156082"/>
                          </a:solidFill>
                          <a:effectLst/>
                          <a:latin typeface="Verdana" panose="020B0604030504040204" pitchFamily="34" charset="0"/>
                          <a:ea typeface="Times New Roman" panose="02020603050405020304" pitchFamily="18" charset="0"/>
                          <a:cs typeface="Times New Roman" panose="02020603050405020304" pitchFamily="18" charset="0"/>
                        </a:rPr>
                        <a:t>Dokumenti, kas apliecina atbilstību SAM MK noteikumu 44.3.apakšpunktā noteiktajām - ģimenes ārsta prakse, kura īsteno savu darbību ilgāk par trim gadiem no reģistrācijas brīža ārstniecības iestāžu reģistrā </a:t>
                      </a:r>
                      <a:r>
                        <a:rPr lang="lv-LV" sz="1100" kern="100" dirty="0">
                          <a:solidFill>
                            <a:srgbClr val="156082"/>
                          </a:solidFill>
                          <a:effectLst/>
                          <a:latin typeface="Verdana" panose="020B060403050404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lv-LV" sz="1100" i="1" kern="0"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Brīvā formā. </a:t>
                      </a:r>
                    </a:p>
                    <a:p>
                      <a:pPr>
                        <a:lnSpc>
                          <a:spcPct val="115000"/>
                        </a:lnSpc>
                        <a:spcAft>
                          <a:spcPts val="800"/>
                        </a:spcAft>
                        <a:buNone/>
                      </a:pPr>
                      <a:r>
                        <a:rPr lang="lv-LV" sz="1100" i="1" kern="0"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Piemēram, vienošanās par grozījumiem telpu nomas līgumā ar telpu īpašnieku vai NVD  apliecinājums par ģimenes ārsta prakses jaunās atrašanās vietas atbilstību ģimenes ārsta darbības </a:t>
                      </a:r>
                      <a:r>
                        <a:rPr lang="lv-LV" sz="1100" i="1" kern="0" dirty="0" err="1">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pamatteritorijai</a:t>
                      </a:r>
                      <a:r>
                        <a:rPr lang="lv-LV" sz="1100" i="1" kern="0" dirty="0">
                          <a:solidFill>
                            <a:srgbClr val="0000FF"/>
                          </a:solidFill>
                          <a:effectLst/>
                          <a:latin typeface="Verdana" panose="020B0604030504040204" pitchFamily="34" charset="0"/>
                          <a:ea typeface="Times New Roman" panose="02020603050405020304" pitchFamily="18" charset="0"/>
                          <a:cs typeface="Times New Roman" panose="02020603050405020304" pitchFamily="18" charset="0"/>
                        </a:rPr>
                        <a:t> vai NVD datus par praksē strādājošajā personāla izmaiņām</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800100" indent="-342900">
                        <a:lnSpc>
                          <a:spcPct val="115000"/>
                        </a:lnSpc>
                        <a:spcAft>
                          <a:spcPts val="800"/>
                        </a:spcAft>
                        <a:buFont typeface="Wingdings" panose="05000000000000000000" pitchFamily="2" charset="2"/>
                        <a:buChar char="ü"/>
                      </a:pPr>
                      <a:r>
                        <a:rPr lang="lv-LV" sz="2000" b="1" kern="100" dirty="0">
                          <a:solidFill>
                            <a:srgbClr val="00B050"/>
                          </a:solidFill>
                          <a:effectLst/>
                          <a:latin typeface="Verdana" panose="020B0604030504040204" pitchFamily="34" charset="0"/>
                          <a:ea typeface="Aptos" panose="020B0004020202020204" pitchFamily="34" charset="0"/>
                          <a:cs typeface="Times New Roman" panose="02020603050405020304" pitchFamily="18" charset="0"/>
                        </a:rPr>
                        <a:t> </a:t>
                      </a:r>
                      <a:endParaRPr lang="en-US" sz="2000" kern="100" dirty="0">
                        <a:solidFill>
                          <a:srgbClr val="00B05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indent="0" algn="ctr">
                        <a:lnSpc>
                          <a:spcPct val="115000"/>
                        </a:lnSpc>
                        <a:spcAft>
                          <a:spcPts val="800"/>
                        </a:spcAft>
                        <a:buFont typeface="Wingdings" panose="05000000000000000000" pitchFamily="2" charset="2"/>
                        <a:buNone/>
                      </a:pPr>
                      <a:r>
                        <a:rPr lang="lv-LV" sz="2000" b="0" kern="100" dirty="0">
                          <a:solidFill>
                            <a:schemeClr val="tx2"/>
                          </a:solidFill>
                          <a:effectLst/>
                          <a:latin typeface="Verdana" panose="020B0604030504040204" pitchFamily="34" charset="0"/>
                          <a:ea typeface="Aptos" panose="020B0004020202020204" pitchFamily="34" charset="0"/>
                          <a:cs typeface="Times New Roman" panose="02020603050405020304" pitchFamily="18" charset="0"/>
                        </a:rPr>
                        <a:t>- </a:t>
                      </a:r>
                      <a:endParaRPr lang="en-US" sz="2000" b="0"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7553569"/>
                  </a:ext>
                </a:extLst>
              </a:tr>
            </a:tbl>
          </a:graphicData>
        </a:graphic>
      </p:graphicFrame>
      <p:sp>
        <p:nvSpPr>
          <p:cNvPr id="7" name="TextBox 6">
            <a:extLst>
              <a:ext uri="{FF2B5EF4-FFF2-40B4-BE49-F238E27FC236}">
                <a16:creationId xmlns:a16="http://schemas.microsoft.com/office/drawing/2014/main" id="{6898135E-0A6E-8338-0D8B-41E7AF310626}"/>
              </a:ext>
            </a:extLst>
          </p:cNvPr>
          <p:cNvSpPr txBox="1"/>
          <p:nvPr/>
        </p:nvSpPr>
        <p:spPr>
          <a:xfrm>
            <a:off x="2541494" y="308113"/>
            <a:ext cx="8570454" cy="923330"/>
          </a:xfrm>
          <a:prstGeom prst="rect">
            <a:avLst/>
          </a:prstGeom>
          <a:noFill/>
        </p:spPr>
        <p:txBody>
          <a:bodyPr wrap="square">
            <a:spAutoFit/>
          </a:bodyPr>
          <a:lstStyle/>
          <a:p>
            <a:endParaRPr lang="lv-LV" sz="1800" b="1" dirty="0">
              <a:solidFill>
                <a:srgbClr val="002060"/>
              </a:solidFill>
              <a:latin typeface="Verdana" panose="020B0604030504040204" pitchFamily="34" charset="0"/>
              <a:ea typeface="Verdana" panose="020B0604030504040204" pitchFamily="34" charset="0"/>
            </a:endParaRPr>
          </a:p>
          <a:p>
            <a:endParaRPr lang="lv-LV" sz="1800" b="1" dirty="0">
              <a:solidFill>
                <a:srgbClr val="002060"/>
              </a:solidFill>
              <a:latin typeface="Verdana" panose="020B0604030504040204" pitchFamily="34" charset="0"/>
              <a:ea typeface="Verdana" panose="020B0604030504040204" pitchFamily="34" charset="0"/>
            </a:endParaRPr>
          </a:p>
          <a:p>
            <a:r>
              <a:rPr lang="lv-LV" sz="1800" b="1" dirty="0">
                <a:solidFill>
                  <a:srgbClr val="002060"/>
                </a:solidFill>
                <a:latin typeface="Verdana" panose="020B0604030504040204" pitchFamily="34" charset="0"/>
                <a:ea typeface="Verdana" panose="020B0604030504040204" pitchFamily="34" charset="0"/>
              </a:rPr>
              <a:t>Pielikumi, kas jāpievieno Projekta portālā (KPVIS) (3)</a:t>
            </a:r>
            <a:endParaRPr lang="en-US" sz="1800" b="1" dirty="0">
              <a:solidFill>
                <a:srgbClr val="00206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39741388"/>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s" ma:contentTypeID="0x010100CCAE56773E04C54A8AAEC798B999D08D" ma:contentTypeVersion="16" ma:contentTypeDescription="Izveidot jaunu dokumentu." ma:contentTypeScope="" ma:versionID="1ddcc3b57d0fe483c5e581022f28ae20">
  <xsd:schema xmlns:xsd="http://www.w3.org/2001/XMLSchema" xmlns:xs="http://www.w3.org/2001/XMLSchema" xmlns:p="http://schemas.microsoft.com/office/2006/metadata/properties" xmlns:ns2="25a75a1d-8b78-49a6-8e4b-dbe94589a28d" xmlns:ns3="42144e59-5907-413f-b624-803f3a022d9b" targetNamespace="http://schemas.microsoft.com/office/2006/metadata/properties" ma:root="true" ma:fieldsID="9520e1f769e3aa62a92f0171e5986905" ns2:_="" ns3:_="">
    <xsd:import namespace="25a75a1d-8b78-49a6-8e4b-dbe94589a28d"/>
    <xsd:import namespace="42144e59-5907-413f-b624-803f3a022d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a75a1d-8b78-49a6-8e4b-dbe94589a2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779952b4-9163-4466-a728-aca91a51bc4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144e59-5907-413f-b624-803f3a022d9b" elementFormDefault="qualified">
    <xsd:import namespace="http://schemas.microsoft.com/office/2006/documentManagement/types"/>
    <xsd:import namespace="http://schemas.microsoft.com/office/infopath/2007/PartnerControls"/>
    <xsd:element name="SharedWithUsers" ma:index="12"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f02a1d4e-ea66-4807-90a5-c3aac3888af8}" ma:internalName="TaxCatchAll" ma:showField="CatchAllData" ma:web="42144e59-5907-413f-b624-803f3a022d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5a75a1d-8b78-49a6-8e4b-dbe94589a28d">
      <Terms xmlns="http://schemas.microsoft.com/office/infopath/2007/PartnerControls"/>
    </lcf76f155ced4ddcb4097134ff3c332f>
    <TaxCatchAll xmlns="42144e59-5907-413f-b624-803f3a022d9b" xsi:nil="true"/>
  </documentManagement>
</p:properties>
</file>

<file path=customXml/itemProps1.xml><?xml version="1.0" encoding="utf-8"?>
<ds:datastoreItem xmlns:ds="http://schemas.openxmlformats.org/officeDocument/2006/customXml" ds:itemID="{8731D2BC-9D50-4111-A4B6-9EAD08C35CC4}">
  <ds:schemaRefs>
    <ds:schemaRef ds:uri="http://schemas.microsoft.com/sharepoint/v3/contenttype/forms"/>
  </ds:schemaRefs>
</ds:datastoreItem>
</file>

<file path=customXml/itemProps2.xml><?xml version="1.0" encoding="utf-8"?>
<ds:datastoreItem xmlns:ds="http://schemas.openxmlformats.org/officeDocument/2006/customXml" ds:itemID="{F4458996-7438-4DCD-B4D8-FF19A41B1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a75a1d-8b78-49a6-8e4b-dbe94589a28d"/>
    <ds:schemaRef ds:uri="42144e59-5907-413f-b624-803f3a022d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3A577B-65DB-4863-B9FB-5119581171A9}">
  <ds:schemaRefs>
    <ds:schemaRef ds:uri="http://www.w3.org/XML/1998/namespace"/>
    <ds:schemaRef ds:uri="http://schemas.microsoft.com/office/2006/documentManagement/types"/>
    <ds:schemaRef ds:uri="42144e59-5907-413f-b624-803f3a022d9b"/>
    <ds:schemaRef ds:uri="http://purl.org/dc/elements/1.1/"/>
    <ds:schemaRef ds:uri="http://purl.org/dc/dcmitype/"/>
    <ds:schemaRef ds:uri="25a75a1d-8b78-49a6-8e4b-dbe94589a28d"/>
    <ds:schemaRef ds:uri="http://schemas.microsoft.com/office/2006/metadata/properties"/>
    <ds:schemaRef ds:uri="http://schemas.openxmlformats.org/package/2006/metadata/core-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89_Prezentacija_templateLV</Template>
  <TotalTime>3761</TotalTime>
  <Words>1328</Words>
  <Application>Microsoft Office PowerPoint</Application>
  <PresentationFormat>Widescreen</PresentationFormat>
  <Paragraphs>176</Paragraphs>
  <Slides>13</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2" baseType="lpstr">
      <vt:lpstr>Aptos</vt:lpstr>
      <vt:lpstr>Arial</vt:lpstr>
      <vt:lpstr>Calibri</vt:lpstr>
      <vt:lpstr>Times New Roman</vt:lpstr>
      <vt:lpstr>Vani</vt:lpstr>
      <vt:lpstr>Verdana</vt:lpstr>
      <vt:lpstr>Wingdings</vt:lpstr>
      <vt:lpstr>89_Prezentacija_templateLV</vt:lpstr>
      <vt:lpstr>Document</vt:lpstr>
      <vt:lpstr> 4.1.1.3. pasākuma "Primārās veselības aprūpes lomas stiprināšana, attīstot infrastruktūru“ 2.kārta   (ģimenes ārstu prakšu attīstība)</vt:lpstr>
      <vt:lpstr>Projekta iesnieguma sagatavošana (1)</vt:lpstr>
      <vt:lpstr>Projekta iesnieguma sagatavošana (2)</vt:lpstr>
      <vt:lpstr>Projekta iesnieguma sagatavošana (3)</vt:lpstr>
      <vt:lpstr>Informācija projekta iesnieguma sagatavošanai https://www.cfla.gov.lv/lv/4-1-1-3-k-2    Atlases veids: atklāta</vt:lpstr>
      <vt:lpstr>Informācija projekta iesnieguma sagatavošanai https://www.cfla.gov.lv/lv/4-1-1-3-k-2 </vt:lpstr>
      <vt:lpstr> Pielikumi, kas jāpievieno Projekta portālā (KPVIS) (1)</vt:lpstr>
      <vt:lpstr>PowerPoint Presentation</vt:lpstr>
      <vt:lpstr>PowerPoint Presentation</vt:lpstr>
      <vt:lpstr>PowerPoint Presentation</vt:lpstr>
      <vt:lpstr>Projekta iesnieguma sagatavošana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Karina Visikovska</cp:lastModifiedBy>
  <cp:revision>21</cp:revision>
  <cp:lastPrinted>2024-11-20T11:01:38Z</cp:lastPrinted>
  <dcterms:created xsi:type="dcterms:W3CDTF">2014-11-20T14:46:47Z</dcterms:created>
  <dcterms:modified xsi:type="dcterms:W3CDTF">2025-04-08T08:56:06Z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0x010100CCAE56773E04C54A8AAEC798B999D08D</vt:lpwstr>
  </property>
  <property fmtid="{D5CDD505-2E9C-101B-9397-08002B2CF9AE}" pid="3" name="MediaServiceImageTags">
    <vt:lpwstr/>
  </property>
</Properties>
</file>