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34" r:id="rId1"/>
    <p:sldMasterId id="2147483773" r:id="rId2"/>
    <p:sldMasterId id="2147483779" r:id="rId3"/>
    <p:sldMasterId id="2147483792" r:id="rId4"/>
    <p:sldMasterId id="2147483827" r:id="rId5"/>
  </p:sldMasterIdLst>
  <p:notesMasterIdLst>
    <p:notesMasterId r:id="rId21"/>
  </p:notesMasterIdLst>
  <p:sldIdLst>
    <p:sldId id="4669" r:id="rId6"/>
    <p:sldId id="4683" r:id="rId7"/>
    <p:sldId id="4780" r:id="rId8"/>
    <p:sldId id="4769" r:id="rId9"/>
    <p:sldId id="4673" r:id="rId10"/>
    <p:sldId id="4684" r:id="rId11"/>
    <p:sldId id="4778" r:id="rId12"/>
    <p:sldId id="4772" r:id="rId13"/>
    <p:sldId id="4759" r:id="rId14"/>
    <p:sldId id="4777" r:id="rId15"/>
    <p:sldId id="4781" r:id="rId16"/>
    <p:sldId id="4782" r:id="rId17"/>
    <p:sldId id="4776" r:id="rId18"/>
    <p:sldId id="4771" r:id="rId19"/>
    <p:sldId id="4216" r:id="rId20"/>
  </p:sldIdLst>
  <p:sldSz cx="11518900" cy="6483350"/>
  <p:notesSz cx="11518900" cy="6483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ese Vilcāne" initials="IV" lastIdx="1" clrIdx="0">
    <p:extLst>
      <p:ext uri="{19B8F6BF-5375-455C-9EA6-DF929625EA0E}">
        <p15:presenceInfo xmlns:p15="http://schemas.microsoft.com/office/powerpoint/2012/main" userId="S-1-5-21-738795142-1242532775-405837587-64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2A5444"/>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p:cViewPr varScale="1">
        <p:scale>
          <a:sx n="57" d="100"/>
          <a:sy n="57" d="100"/>
        </p:scale>
        <p:origin x="316" y="48"/>
      </p:cViewPr>
      <p:guideLst>
        <p:guide orient="horz" pos="2880"/>
        <p:guide pos="2160"/>
      </p:guideLst>
    </p:cSldViewPr>
  </p:slideViewPr>
  <p:outlineViewPr>
    <p:cViewPr>
      <p:scale>
        <a:sx n="33" d="100"/>
        <a:sy n="33" d="100"/>
      </p:scale>
      <p:origin x="0" y="-1267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991100" cy="32543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6524625" y="0"/>
            <a:ext cx="4991100" cy="325438"/>
          </a:xfrm>
          <a:prstGeom prst="rect">
            <a:avLst/>
          </a:prstGeom>
        </p:spPr>
        <p:txBody>
          <a:bodyPr vert="horz" lIns="91440" tIns="45720" rIns="91440" bIns="45720" rtlCol="0"/>
          <a:lstStyle>
            <a:lvl1pPr algn="r">
              <a:defRPr sz="1200"/>
            </a:lvl1pPr>
          </a:lstStyle>
          <a:p>
            <a:fld id="{5766B1D8-034D-4748-BDDB-9E20849C7DB7}" type="datetimeFigureOut">
              <a:rPr lang="lv-LV" smtClean="0"/>
              <a:t>28.03.2025</a:t>
            </a:fld>
            <a:endParaRPr lang="lv-LV"/>
          </a:p>
        </p:txBody>
      </p:sp>
      <p:sp>
        <p:nvSpPr>
          <p:cNvPr id="4" name="Slide Image Placeholder 3"/>
          <p:cNvSpPr>
            <a:spLocks noGrp="1" noRot="1" noChangeAspect="1"/>
          </p:cNvSpPr>
          <p:nvPr>
            <p:ph type="sldImg" idx="2"/>
          </p:nvPr>
        </p:nvSpPr>
        <p:spPr>
          <a:xfrm>
            <a:off x="3816350" y="811213"/>
            <a:ext cx="3886200" cy="2187575"/>
          </a:xfrm>
          <a:prstGeom prst="rect">
            <a:avLst/>
          </a:prstGeom>
          <a:noFill/>
          <a:ln w="12700">
            <a:solidFill>
              <a:prstClr val="black"/>
            </a:solidFill>
          </a:ln>
        </p:spPr>
        <p:txBody>
          <a:bodyPr vert="horz" lIns="91440" tIns="45720" rIns="91440" bIns="45720" rtlCol="0" anchor="ctr"/>
          <a:lstStyle/>
          <a:p>
            <a:endParaRPr lang="lv-LV" dirty="0"/>
          </a:p>
        </p:txBody>
      </p:sp>
      <p:sp>
        <p:nvSpPr>
          <p:cNvPr id="5" name="Notes Placeholder 4"/>
          <p:cNvSpPr>
            <a:spLocks noGrp="1"/>
          </p:cNvSpPr>
          <p:nvPr>
            <p:ph type="body" sz="quarter" idx="3"/>
          </p:nvPr>
        </p:nvSpPr>
        <p:spPr>
          <a:xfrm>
            <a:off x="1152525" y="3119438"/>
            <a:ext cx="9213850" cy="2554287"/>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6" name="Footer Placeholder 5"/>
          <p:cNvSpPr>
            <a:spLocks noGrp="1"/>
          </p:cNvSpPr>
          <p:nvPr>
            <p:ph type="ftr" sz="quarter" idx="4"/>
          </p:nvPr>
        </p:nvSpPr>
        <p:spPr>
          <a:xfrm>
            <a:off x="0" y="6157913"/>
            <a:ext cx="4991100" cy="32543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6524625" y="6157913"/>
            <a:ext cx="4991100" cy="325437"/>
          </a:xfrm>
          <a:prstGeom prst="rect">
            <a:avLst/>
          </a:prstGeom>
        </p:spPr>
        <p:txBody>
          <a:bodyPr vert="horz" lIns="91440" tIns="45720" rIns="91440" bIns="45720" rtlCol="0" anchor="b"/>
          <a:lstStyle>
            <a:lvl1pPr algn="r">
              <a:defRPr sz="1200"/>
            </a:lvl1pPr>
          </a:lstStyle>
          <a:p>
            <a:fld id="{F7F9E48E-6AB2-407C-8099-E6DB5D60B820}" type="slidenum">
              <a:rPr lang="lv-LV" smtClean="0"/>
              <a:t>‹#›</a:t>
            </a:fld>
            <a:endParaRPr lang="lv-LV"/>
          </a:p>
        </p:txBody>
      </p:sp>
    </p:spTree>
    <p:extLst>
      <p:ext uri="{BB962C8B-B14F-4D97-AF65-F5344CB8AC3E}">
        <p14:creationId xmlns:p14="http://schemas.microsoft.com/office/powerpoint/2010/main" val="3190300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88B43F-CE84-4CFB-B272-EEE22897F404}"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713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F7F9E48E-6AB2-407C-8099-E6DB5D60B820}" type="slidenum">
              <a:rPr kumimoji="0" lang="lv-LV"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11</a:t>
            </a:fld>
            <a:endParaRPr kumimoji="0" lang="lv-LV"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99517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F7F9E48E-6AB2-407C-8099-E6DB5D60B820}" type="slidenum">
              <a:rPr kumimoji="0" lang="lv-LV"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12</a:t>
            </a:fld>
            <a:endParaRPr kumimoji="0" lang="lv-LV"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759681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7F9E48E-6AB2-407C-8099-E6DB5D60B820}" type="slidenum">
              <a:rPr lang="lv-LV" smtClean="0"/>
              <a:t>13</a:t>
            </a:fld>
            <a:endParaRPr lang="lv-LV"/>
          </a:p>
        </p:txBody>
      </p:sp>
    </p:spTree>
    <p:extLst>
      <p:ext uri="{BB962C8B-B14F-4D97-AF65-F5344CB8AC3E}">
        <p14:creationId xmlns:p14="http://schemas.microsoft.com/office/powerpoint/2010/main" val="3538341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88B43F-CE84-4CFB-B272-EEE22897F404}"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204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F9E48E-6AB2-407C-8099-E6DB5D60B820}" type="slidenum">
              <a:rPr kumimoji="0" lang="lv-LV"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lv-LV"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3985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F7F9E48E-6AB2-407C-8099-E6DB5D60B820}" type="slidenum">
              <a:rPr kumimoji="0" lang="lv-LV"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a:t>
            </a:fld>
            <a:endParaRPr kumimoji="0" lang="lv-LV"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238847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7F9E48E-6AB2-407C-8099-E6DB5D60B820}" type="slidenum">
              <a:rPr lang="lv-LV" smtClean="0"/>
              <a:t>4</a:t>
            </a:fld>
            <a:endParaRPr lang="lv-LV"/>
          </a:p>
        </p:txBody>
      </p:sp>
    </p:spTree>
    <p:extLst>
      <p:ext uri="{BB962C8B-B14F-4D97-AF65-F5344CB8AC3E}">
        <p14:creationId xmlns:p14="http://schemas.microsoft.com/office/powerpoint/2010/main" val="428019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a:p>
            <a:endParaRPr lang="lv-LV"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88B43F-CE84-4CFB-B272-EEE22897F404}"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439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F9E48E-6AB2-407C-8099-E6DB5D60B820}" type="slidenum">
              <a:rPr kumimoji="0" lang="lv-LV"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lv-LV"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2835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7F9E48E-6AB2-407C-8099-E6DB5D60B820}" type="slidenum">
              <a:rPr lang="lv-LV" smtClean="0"/>
              <a:t>7</a:t>
            </a:fld>
            <a:endParaRPr lang="lv-LV"/>
          </a:p>
        </p:txBody>
      </p:sp>
    </p:spTree>
    <p:extLst>
      <p:ext uri="{BB962C8B-B14F-4D97-AF65-F5344CB8AC3E}">
        <p14:creationId xmlns:p14="http://schemas.microsoft.com/office/powerpoint/2010/main" val="942337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7F9E48E-6AB2-407C-8099-E6DB5D60B820}" type="slidenum">
              <a:rPr lang="lv-LV" smtClean="0"/>
              <a:t>8</a:t>
            </a:fld>
            <a:endParaRPr lang="lv-LV"/>
          </a:p>
        </p:txBody>
      </p:sp>
    </p:spTree>
    <p:extLst>
      <p:ext uri="{BB962C8B-B14F-4D97-AF65-F5344CB8AC3E}">
        <p14:creationId xmlns:p14="http://schemas.microsoft.com/office/powerpoint/2010/main" val="294431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sz="1200" u="sng" dirty="0">
              <a:solidFill>
                <a:srgbClr val="C00000"/>
              </a:solidFill>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7F9E48E-6AB2-407C-8099-E6DB5D60B820}" type="slidenum">
              <a:rPr lang="lv-LV" smtClean="0"/>
              <a:t>9</a:t>
            </a:fld>
            <a:endParaRPr lang="lv-LV"/>
          </a:p>
        </p:txBody>
      </p:sp>
    </p:spTree>
    <p:extLst>
      <p:ext uri="{BB962C8B-B14F-4D97-AF65-F5344CB8AC3E}">
        <p14:creationId xmlns:p14="http://schemas.microsoft.com/office/powerpoint/2010/main" val="2039986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Image Left + Text Right">
    <p:spTree>
      <p:nvGrpSpPr>
        <p:cNvPr id="1" name=""/>
        <p:cNvGrpSpPr/>
        <p:nvPr/>
      </p:nvGrpSpPr>
      <p:grpSpPr>
        <a:xfrm>
          <a:off x="0" y="0"/>
          <a:ext cx="0" cy="0"/>
          <a:chOff x="0" y="0"/>
          <a:chExt cx="0" cy="0"/>
        </a:xfrm>
      </p:grpSpPr>
      <p:sp>
        <p:nvSpPr>
          <p:cNvPr id="2" name="Picture Placeholder 51">
            <a:extLst>
              <a:ext uri="{FF2B5EF4-FFF2-40B4-BE49-F238E27FC236}">
                <a16:creationId xmlns:a16="http://schemas.microsoft.com/office/drawing/2014/main" id="{997AFCF5-A004-6133-17C7-448883B94E2A}"/>
              </a:ext>
            </a:extLst>
          </p:cNvPr>
          <p:cNvSpPr>
            <a:spLocks noGrp="1"/>
          </p:cNvSpPr>
          <p:nvPr>
            <p:ph type="pic" sz="quarter" idx="28"/>
          </p:nvPr>
        </p:nvSpPr>
        <p:spPr>
          <a:xfrm>
            <a:off x="1" y="0"/>
            <a:ext cx="3413363" cy="3241675"/>
          </a:xfrm>
          <a:custGeom>
            <a:avLst/>
            <a:gdLst>
              <a:gd name="connsiteX0" fmla="*/ 0 w 3839892"/>
              <a:gd name="connsiteY0" fmla="*/ 0 h 3839890"/>
              <a:gd name="connsiteX1" fmla="*/ 3839892 w 3839892"/>
              <a:gd name="connsiteY1" fmla="*/ 0 h 3839890"/>
              <a:gd name="connsiteX2" fmla="*/ 3839892 w 3839892"/>
              <a:gd name="connsiteY2" fmla="*/ 3839890 h 3839890"/>
              <a:gd name="connsiteX3" fmla="*/ 0 w 3839892"/>
              <a:gd name="connsiteY3" fmla="*/ 3839890 h 3839890"/>
            </a:gdLst>
            <a:ahLst/>
            <a:cxnLst>
              <a:cxn ang="0">
                <a:pos x="connsiteX0" y="connsiteY0"/>
              </a:cxn>
              <a:cxn ang="0">
                <a:pos x="connsiteX1" y="connsiteY1"/>
              </a:cxn>
              <a:cxn ang="0">
                <a:pos x="connsiteX2" y="connsiteY2"/>
              </a:cxn>
              <a:cxn ang="0">
                <a:pos x="connsiteX3" y="connsiteY3"/>
              </a:cxn>
            </a:cxnLst>
            <a:rect l="l" t="t" r="r" b="b"/>
            <a:pathLst>
              <a:path w="3839892" h="3839890">
                <a:moveTo>
                  <a:pt x="0" y="0"/>
                </a:moveTo>
                <a:lnTo>
                  <a:pt x="3839892" y="0"/>
                </a:lnTo>
                <a:lnTo>
                  <a:pt x="3839892" y="3839890"/>
                </a:lnTo>
                <a:lnTo>
                  <a:pt x="0" y="3839890"/>
                </a:lnTo>
                <a:close/>
              </a:path>
            </a:pathLst>
          </a:custGeom>
          <a:solidFill>
            <a:schemeClr val="bg1">
              <a:lumMod val="95000"/>
            </a:schemeClr>
          </a:solidFill>
        </p:spPr>
        <p:txBody>
          <a:bodyPr wrap="square" anchor="ctr">
            <a:noAutofit/>
          </a:bodyPr>
          <a:lstStyle>
            <a:lvl1pPr marL="0" indent="0" algn="ctr">
              <a:buNone/>
              <a:defRPr sz="1134" b="0" i="0">
                <a:latin typeface="Source Sans 3" panose="020B0303030403020204" pitchFamily="34" charset="0"/>
              </a:defRPr>
            </a:lvl1pPr>
          </a:lstStyle>
          <a:p>
            <a:endParaRPr lang="en-US" dirty="0"/>
          </a:p>
        </p:txBody>
      </p:sp>
      <p:sp>
        <p:nvSpPr>
          <p:cNvPr id="6" name="Picture Placeholder 51">
            <a:extLst>
              <a:ext uri="{FF2B5EF4-FFF2-40B4-BE49-F238E27FC236}">
                <a16:creationId xmlns:a16="http://schemas.microsoft.com/office/drawing/2014/main" id="{4F61C167-8F51-B8F8-47F2-F69F46E8F429}"/>
              </a:ext>
            </a:extLst>
          </p:cNvPr>
          <p:cNvSpPr>
            <a:spLocks noGrp="1"/>
          </p:cNvSpPr>
          <p:nvPr>
            <p:ph type="pic" sz="quarter" idx="31"/>
          </p:nvPr>
        </p:nvSpPr>
        <p:spPr>
          <a:xfrm>
            <a:off x="3413364" y="3241675"/>
            <a:ext cx="3413363" cy="3241675"/>
          </a:xfrm>
          <a:custGeom>
            <a:avLst/>
            <a:gdLst>
              <a:gd name="connsiteX0" fmla="*/ 0 w 3839892"/>
              <a:gd name="connsiteY0" fmla="*/ 0 h 3839890"/>
              <a:gd name="connsiteX1" fmla="*/ 3839892 w 3839892"/>
              <a:gd name="connsiteY1" fmla="*/ 0 h 3839890"/>
              <a:gd name="connsiteX2" fmla="*/ 3839892 w 3839892"/>
              <a:gd name="connsiteY2" fmla="*/ 3839890 h 3839890"/>
              <a:gd name="connsiteX3" fmla="*/ 0 w 3839892"/>
              <a:gd name="connsiteY3" fmla="*/ 3839890 h 3839890"/>
            </a:gdLst>
            <a:ahLst/>
            <a:cxnLst>
              <a:cxn ang="0">
                <a:pos x="connsiteX0" y="connsiteY0"/>
              </a:cxn>
              <a:cxn ang="0">
                <a:pos x="connsiteX1" y="connsiteY1"/>
              </a:cxn>
              <a:cxn ang="0">
                <a:pos x="connsiteX2" y="connsiteY2"/>
              </a:cxn>
              <a:cxn ang="0">
                <a:pos x="connsiteX3" y="connsiteY3"/>
              </a:cxn>
            </a:cxnLst>
            <a:rect l="l" t="t" r="r" b="b"/>
            <a:pathLst>
              <a:path w="3839892" h="3839890">
                <a:moveTo>
                  <a:pt x="0" y="0"/>
                </a:moveTo>
                <a:lnTo>
                  <a:pt x="3839892" y="0"/>
                </a:lnTo>
                <a:lnTo>
                  <a:pt x="3839892" y="3839890"/>
                </a:lnTo>
                <a:lnTo>
                  <a:pt x="0" y="3839890"/>
                </a:lnTo>
                <a:close/>
              </a:path>
            </a:pathLst>
          </a:custGeom>
          <a:solidFill>
            <a:schemeClr val="bg1">
              <a:lumMod val="95000"/>
            </a:schemeClr>
          </a:solidFill>
        </p:spPr>
        <p:txBody>
          <a:bodyPr wrap="square" anchor="ctr">
            <a:noAutofit/>
          </a:bodyPr>
          <a:lstStyle>
            <a:lvl1pPr marL="0" indent="0" algn="ctr">
              <a:buNone/>
              <a:defRPr sz="1134" b="0" i="0">
                <a:latin typeface="Source Sans 3" panose="020B0303030403020204" pitchFamily="34" charset="0"/>
              </a:defRPr>
            </a:lvl1pPr>
          </a:lstStyle>
          <a:p>
            <a:endParaRPr lang="en-US" dirty="0"/>
          </a:p>
        </p:txBody>
      </p:sp>
    </p:spTree>
    <p:extLst>
      <p:ext uri="{BB962C8B-B14F-4D97-AF65-F5344CB8AC3E}">
        <p14:creationId xmlns:p14="http://schemas.microsoft.com/office/powerpoint/2010/main" val="3953010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75836C82-65B0-4B03-A128-03AEF1992368}" type="datetime1">
              <a:rPr lang="lv-LV" smtClean="0"/>
              <a:t>28.03.2025</a:t>
            </a:fld>
            <a:endParaRPr lang="en-US"/>
          </a:p>
        </p:txBody>
      </p:sp>
      <p:sp>
        <p:nvSpPr>
          <p:cNvPr id="4" name="Holder 4"/>
          <p:cNvSpPr>
            <a:spLocks noGrp="1"/>
          </p:cNvSpPr>
          <p:nvPr>
            <p:ph type="sldNum" sz="quarter" idx="7"/>
          </p:nvPr>
        </p:nvSpPr>
        <p:spPr/>
        <p:txBody>
          <a:bodyPr lIns="0" tIns="0" rIns="0" bIns="0"/>
          <a:lstStyle>
            <a:lvl1pPr>
              <a:defRPr sz="1699" b="0" i="0">
                <a:solidFill>
                  <a:schemeClr val="bg1"/>
                </a:solidFill>
                <a:latin typeface="Arial"/>
                <a:cs typeface="Arial"/>
              </a:defRPr>
            </a:lvl1pPr>
          </a:lstStyle>
          <a:p>
            <a:pPr marL="38077">
              <a:spcBef>
                <a:spcPts val="180"/>
              </a:spcBef>
            </a:pPr>
            <a:fld id="{81D60167-4931-47E6-BA6A-407CBD079E47}" type="slidenum">
              <a:rPr lang="lv-LV" spc="-5" smtClean="0"/>
              <a:pPr marL="38077">
                <a:spcBef>
                  <a:spcPts val="180"/>
                </a:spcBef>
              </a:pPr>
              <a:t>‹#›</a:t>
            </a:fld>
            <a:endParaRPr lang="lv-LV" spc="-5" dirty="0"/>
          </a:p>
        </p:txBody>
      </p:sp>
    </p:spTree>
    <p:extLst>
      <p:ext uri="{BB962C8B-B14F-4D97-AF65-F5344CB8AC3E}">
        <p14:creationId xmlns:p14="http://schemas.microsoft.com/office/powerpoint/2010/main" val="201871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3611C-C113-4F81-BD91-E06E28657A1A}"/>
              </a:ext>
            </a:extLst>
          </p:cNvPr>
          <p:cNvSpPr>
            <a:spLocks noGrp="1"/>
          </p:cNvSpPr>
          <p:nvPr>
            <p:ph type="ctrTitle"/>
          </p:nvPr>
        </p:nvSpPr>
        <p:spPr>
          <a:xfrm>
            <a:off x="1439863" y="1061049"/>
            <a:ext cx="8639175" cy="2257166"/>
          </a:xfrm>
        </p:spPr>
        <p:txBody>
          <a:bodyPr anchor="b"/>
          <a:lstStyle>
            <a:lvl1pPr algn="ctr">
              <a:defRPr sz="5669"/>
            </a:lvl1pPr>
          </a:lstStyle>
          <a:p>
            <a:r>
              <a:rPr lang="en-US"/>
              <a:t>Click to edit Master title style</a:t>
            </a:r>
            <a:endParaRPr lang="lv-LV"/>
          </a:p>
        </p:txBody>
      </p:sp>
      <p:sp>
        <p:nvSpPr>
          <p:cNvPr id="3" name="Subtitle 2">
            <a:extLst>
              <a:ext uri="{FF2B5EF4-FFF2-40B4-BE49-F238E27FC236}">
                <a16:creationId xmlns:a16="http://schemas.microsoft.com/office/drawing/2014/main" id="{0862B327-7848-4FF8-820F-F9BF0BC558E5}"/>
              </a:ext>
            </a:extLst>
          </p:cNvPr>
          <p:cNvSpPr>
            <a:spLocks noGrp="1"/>
          </p:cNvSpPr>
          <p:nvPr>
            <p:ph type="subTitle" idx="1"/>
          </p:nvPr>
        </p:nvSpPr>
        <p:spPr>
          <a:xfrm>
            <a:off x="1439863" y="3405260"/>
            <a:ext cx="8639175" cy="1565308"/>
          </a:xfrm>
        </p:spPr>
        <p:txBody>
          <a:bodyPr/>
          <a:lstStyle>
            <a:lvl1pPr marL="0" indent="0" algn="ctr">
              <a:buNone/>
              <a:defRPr sz="2268"/>
            </a:lvl1pPr>
            <a:lvl2pPr marL="431963" indent="0" algn="ctr">
              <a:buNone/>
              <a:defRPr sz="1890"/>
            </a:lvl2pPr>
            <a:lvl3pPr marL="863925" indent="0" algn="ctr">
              <a:buNone/>
              <a:defRPr sz="1701"/>
            </a:lvl3pPr>
            <a:lvl4pPr marL="1295888" indent="0" algn="ctr">
              <a:buNone/>
              <a:defRPr sz="1512"/>
            </a:lvl4pPr>
            <a:lvl5pPr marL="1727850" indent="0" algn="ctr">
              <a:buNone/>
              <a:defRPr sz="1512"/>
            </a:lvl5pPr>
            <a:lvl6pPr marL="2159813" indent="0" algn="ctr">
              <a:buNone/>
              <a:defRPr sz="1512"/>
            </a:lvl6pPr>
            <a:lvl7pPr marL="2591775" indent="0" algn="ctr">
              <a:buNone/>
              <a:defRPr sz="1512"/>
            </a:lvl7pPr>
            <a:lvl8pPr marL="3023738" indent="0" algn="ctr">
              <a:buNone/>
              <a:defRPr sz="1512"/>
            </a:lvl8pPr>
            <a:lvl9pPr marL="3455700" indent="0" algn="ctr">
              <a:buNone/>
              <a:defRPr sz="1512"/>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id="{D50E90F1-4B04-4DBE-9C38-273551562DE6}"/>
              </a:ext>
            </a:extLst>
          </p:cNvPr>
          <p:cNvSpPr>
            <a:spLocks noGrp="1"/>
          </p:cNvSpPr>
          <p:nvPr>
            <p:ph type="dt" sz="half" idx="10"/>
          </p:nvPr>
        </p:nvSpPr>
        <p:spPr/>
        <p:txBody>
          <a:bodyPr/>
          <a:lstStyle/>
          <a:p>
            <a:fld id="{26FD971A-DE32-4C12-B4C5-B97F2C104788}" type="datetime1">
              <a:rPr lang="lv-LV" smtClean="0"/>
              <a:t>28.03.2025</a:t>
            </a:fld>
            <a:endParaRPr lang="lv-LV"/>
          </a:p>
        </p:txBody>
      </p:sp>
      <p:sp>
        <p:nvSpPr>
          <p:cNvPr id="5" name="Footer Placeholder 4">
            <a:extLst>
              <a:ext uri="{FF2B5EF4-FFF2-40B4-BE49-F238E27FC236}">
                <a16:creationId xmlns:a16="http://schemas.microsoft.com/office/drawing/2014/main" id="{5C2CA3FD-9B42-423C-9955-F79CB9DC5975}"/>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4FEF421F-FEA6-4F41-953D-9601D567FF13}"/>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754061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16AF6-6F5D-49AC-A785-89F09BA8B783}"/>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A98CFF44-F40A-4CE7-A1F7-1F911770AE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84492447-9D9F-43D8-9D8A-3A99F7FB5E8E}"/>
              </a:ext>
            </a:extLst>
          </p:cNvPr>
          <p:cNvSpPr>
            <a:spLocks noGrp="1"/>
          </p:cNvSpPr>
          <p:nvPr>
            <p:ph type="dt" sz="half" idx="10"/>
          </p:nvPr>
        </p:nvSpPr>
        <p:spPr/>
        <p:txBody>
          <a:bodyPr/>
          <a:lstStyle/>
          <a:p>
            <a:fld id="{B1AE0074-4679-4ABC-94C6-88E051164A7E}" type="datetime1">
              <a:rPr lang="lv-LV" smtClean="0"/>
              <a:t>28.03.2025</a:t>
            </a:fld>
            <a:endParaRPr lang="lv-LV"/>
          </a:p>
        </p:txBody>
      </p:sp>
      <p:sp>
        <p:nvSpPr>
          <p:cNvPr id="5" name="Footer Placeholder 4">
            <a:extLst>
              <a:ext uri="{FF2B5EF4-FFF2-40B4-BE49-F238E27FC236}">
                <a16:creationId xmlns:a16="http://schemas.microsoft.com/office/drawing/2014/main" id="{E1BB9ECB-976B-4AE6-83F6-101D6E1F9CC6}"/>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790F1A6F-BA0D-4DC2-A092-1E01ADF6A094}"/>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2531513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F048A-EA3B-4D86-9364-422895738560}"/>
              </a:ext>
            </a:extLst>
          </p:cNvPr>
          <p:cNvSpPr>
            <a:spLocks noGrp="1"/>
          </p:cNvSpPr>
          <p:nvPr>
            <p:ph type="title"/>
          </p:nvPr>
        </p:nvSpPr>
        <p:spPr>
          <a:xfrm>
            <a:off x="785925" y="1616336"/>
            <a:ext cx="9935051" cy="2696893"/>
          </a:xfrm>
        </p:spPr>
        <p:txBody>
          <a:bodyPr anchor="b"/>
          <a:lstStyle>
            <a:lvl1pPr>
              <a:defRPr sz="5669"/>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39B930E9-1AC4-4E05-899C-919C7297463B}"/>
              </a:ext>
            </a:extLst>
          </p:cNvPr>
          <p:cNvSpPr>
            <a:spLocks noGrp="1"/>
          </p:cNvSpPr>
          <p:nvPr>
            <p:ph type="body" idx="1"/>
          </p:nvPr>
        </p:nvSpPr>
        <p:spPr>
          <a:xfrm>
            <a:off x="785925" y="4338743"/>
            <a:ext cx="9935051" cy="1418232"/>
          </a:xfrm>
        </p:spPr>
        <p:txBody>
          <a:bodyPr/>
          <a:lstStyle>
            <a:lvl1pPr marL="0" indent="0">
              <a:buNone/>
              <a:defRPr sz="2268">
                <a:solidFill>
                  <a:schemeClr val="tx1">
                    <a:tint val="75000"/>
                  </a:schemeClr>
                </a:solidFill>
              </a:defRPr>
            </a:lvl1pPr>
            <a:lvl2pPr marL="431963" indent="0">
              <a:buNone/>
              <a:defRPr sz="1890">
                <a:solidFill>
                  <a:schemeClr val="tx1">
                    <a:tint val="75000"/>
                  </a:schemeClr>
                </a:solidFill>
              </a:defRPr>
            </a:lvl2pPr>
            <a:lvl3pPr marL="863925" indent="0">
              <a:buNone/>
              <a:defRPr sz="1701">
                <a:solidFill>
                  <a:schemeClr val="tx1">
                    <a:tint val="75000"/>
                  </a:schemeClr>
                </a:solidFill>
              </a:defRPr>
            </a:lvl3pPr>
            <a:lvl4pPr marL="1295888" indent="0">
              <a:buNone/>
              <a:defRPr sz="1512">
                <a:solidFill>
                  <a:schemeClr val="tx1">
                    <a:tint val="75000"/>
                  </a:schemeClr>
                </a:solidFill>
              </a:defRPr>
            </a:lvl4pPr>
            <a:lvl5pPr marL="1727850" indent="0">
              <a:buNone/>
              <a:defRPr sz="1512">
                <a:solidFill>
                  <a:schemeClr val="tx1">
                    <a:tint val="75000"/>
                  </a:schemeClr>
                </a:solidFill>
              </a:defRPr>
            </a:lvl5pPr>
            <a:lvl6pPr marL="2159813" indent="0">
              <a:buNone/>
              <a:defRPr sz="1512">
                <a:solidFill>
                  <a:schemeClr val="tx1">
                    <a:tint val="75000"/>
                  </a:schemeClr>
                </a:solidFill>
              </a:defRPr>
            </a:lvl6pPr>
            <a:lvl7pPr marL="2591775" indent="0">
              <a:buNone/>
              <a:defRPr sz="1512">
                <a:solidFill>
                  <a:schemeClr val="tx1">
                    <a:tint val="75000"/>
                  </a:schemeClr>
                </a:solidFill>
              </a:defRPr>
            </a:lvl7pPr>
            <a:lvl8pPr marL="3023738" indent="0">
              <a:buNone/>
              <a:defRPr sz="1512">
                <a:solidFill>
                  <a:schemeClr val="tx1">
                    <a:tint val="75000"/>
                  </a:schemeClr>
                </a:solidFill>
              </a:defRPr>
            </a:lvl8pPr>
            <a:lvl9pPr marL="3455700" indent="0">
              <a:buNone/>
              <a:defRPr sz="1512">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CE0797-4B92-4BFF-8CBA-9FE769D33A3C}"/>
              </a:ext>
            </a:extLst>
          </p:cNvPr>
          <p:cNvSpPr>
            <a:spLocks noGrp="1"/>
          </p:cNvSpPr>
          <p:nvPr>
            <p:ph type="dt" sz="half" idx="10"/>
          </p:nvPr>
        </p:nvSpPr>
        <p:spPr/>
        <p:txBody>
          <a:bodyPr/>
          <a:lstStyle/>
          <a:p>
            <a:fld id="{134D58CA-C019-40CF-A548-20000310C15B}" type="datetime1">
              <a:rPr lang="lv-LV" smtClean="0"/>
              <a:t>28.03.2025</a:t>
            </a:fld>
            <a:endParaRPr lang="lv-LV"/>
          </a:p>
        </p:txBody>
      </p:sp>
      <p:sp>
        <p:nvSpPr>
          <p:cNvPr id="5" name="Footer Placeholder 4">
            <a:extLst>
              <a:ext uri="{FF2B5EF4-FFF2-40B4-BE49-F238E27FC236}">
                <a16:creationId xmlns:a16="http://schemas.microsoft.com/office/drawing/2014/main" id="{793693BA-B238-4915-9848-A719BE4B19EB}"/>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88C6AC3D-C3F9-4F00-85E3-344886243A1B}"/>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3715069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87C65-60F9-44B5-B488-09AC16BDEF2E}"/>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4E5BE2B5-8FD2-4CCA-A4A7-3AF8F25175EA}"/>
              </a:ext>
            </a:extLst>
          </p:cNvPr>
          <p:cNvSpPr>
            <a:spLocks noGrp="1"/>
          </p:cNvSpPr>
          <p:nvPr>
            <p:ph sz="half" idx="1"/>
          </p:nvPr>
        </p:nvSpPr>
        <p:spPr>
          <a:xfrm>
            <a:off x="791924" y="1725892"/>
            <a:ext cx="4895533" cy="41136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6BB0C7B3-35CB-4E9E-8BF3-10B95AAE287D}"/>
              </a:ext>
            </a:extLst>
          </p:cNvPr>
          <p:cNvSpPr>
            <a:spLocks noGrp="1"/>
          </p:cNvSpPr>
          <p:nvPr>
            <p:ph sz="half" idx="2"/>
          </p:nvPr>
        </p:nvSpPr>
        <p:spPr>
          <a:xfrm>
            <a:off x="5831443" y="1725892"/>
            <a:ext cx="4895533" cy="41136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B54B5AC6-4E2F-4AA4-9D5D-57F392284722}"/>
              </a:ext>
            </a:extLst>
          </p:cNvPr>
          <p:cNvSpPr>
            <a:spLocks noGrp="1"/>
          </p:cNvSpPr>
          <p:nvPr>
            <p:ph type="dt" sz="half" idx="10"/>
          </p:nvPr>
        </p:nvSpPr>
        <p:spPr/>
        <p:txBody>
          <a:bodyPr/>
          <a:lstStyle/>
          <a:p>
            <a:fld id="{4147826E-466C-4E1F-8FF9-C1043DC94B24}" type="datetime1">
              <a:rPr lang="lv-LV" smtClean="0"/>
              <a:t>28.03.2025</a:t>
            </a:fld>
            <a:endParaRPr lang="lv-LV"/>
          </a:p>
        </p:txBody>
      </p:sp>
      <p:sp>
        <p:nvSpPr>
          <p:cNvPr id="6" name="Footer Placeholder 5">
            <a:extLst>
              <a:ext uri="{FF2B5EF4-FFF2-40B4-BE49-F238E27FC236}">
                <a16:creationId xmlns:a16="http://schemas.microsoft.com/office/drawing/2014/main" id="{67863AD0-6712-4825-86C5-C8FF58D188E8}"/>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A3290AE0-DDBD-475D-8C40-9C8D7C74E4FC}"/>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3925855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F981D-82B2-4F0F-8389-B0A322EEFF5F}"/>
              </a:ext>
            </a:extLst>
          </p:cNvPr>
          <p:cNvSpPr>
            <a:spLocks noGrp="1"/>
          </p:cNvSpPr>
          <p:nvPr>
            <p:ph type="title"/>
          </p:nvPr>
        </p:nvSpPr>
        <p:spPr>
          <a:xfrm>
            <a:off x="793425" y="345179"/>
            <a:ext cx="9935051" cy="1253148"/>
          </a:xfr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EC2ED0B6-B35F-4857-BB82-F6B720A2BA9B}"/>
              </a:ext>
            </a:extLst>
          </p:cNvPr>
          <p:cNvSpPr>
            <a:spLocks noGrp="1"/>
          </p:cNvSpPr>
          <p:nvPr>
            <p:ph type="body" idx="1"/>
          </p:nvPr>
        </p:nvSpPr>
        <p:spPr>
          <a:xfrm>
            <a:off x="793425" y="1589322"/>
            <a:ext cx="4873034" cy="778902"/>
          </a:xfrm>
        </p:spPr>
        <p:txBody>
          <a:bodyPr anchor="b"/>
          <a:lstStyle>
            <a:lvl1pPr marL="0" indent="0">
              <a:buNone/>
              <a:defRPr sz="2268" b="1"/>
            </a:lvl1pPr>
            <a:lvl2pPr marL="431963" indent="0">
              <a:buNone/>
              <a:defRPr sz="1890" b="1"/>
            </a:lvl2pPr>
            <a:lvl3pPr marL="863925" indent="0">
              <a:buNone/>
              <a:defRPr sz="1701" b="1"/>
            </a:lvl3pPr>
            <a:lvl4pPr marL="1295888" indent="0">
              <a:buNone/>
              <a:defRPr sz="1512" b="1"/>
            </a:lvl4pPr>
            <a:lvl5pPr marL="1727850" indent="0">
              <a:buNone/>
              <a:defRPr sz="1512" b="1"/>
            </a:lvl5pPr>
            <a:lvl6pPr marL="2159813" indent="0">
              <a:buNone/>
              <a:defRPr sz="1512" b="1"/>
            </a:lvl6pPr>
            <a:lvl7pPr marL="2591775" indent="0">
              <a:buNone/>
              <a:defRPr sz="1512" b="1"/>
            </a:lvl7pPr>
            <a:lvl8pPr marL="3023738" indent="0">
              <a:buNone/>
              <a:defRPr sz="1512" b="1"/>
            </a:lvl8pPr>
            <a:lvl9pPr marL="3455700" indent="0">
              <a:buNone/>
              <a:defRPr sz="1512" b="1"/>
            </a:lvl9pPr>
          </a:lstStyle>
          <a:p>
            <a:pPr lvl="0"/>
            <a:r>
              <a:rPr lang="en-US"/>
              <a:t>Click to edit Master text styles</a:t>
            </a:r>
          </a:p>
        </p:txBody>
      </p:sp>
      <p:sp>
        <p:nvSpPr>
          <p:cNvPr id="4" name="Content Placeholder 3">
            <a:extLst>
              <a:ext uri="{FF2B5EF4-FFF2-40B4-BE49-F238E27FC236}">
                <a16:creationId xmlns:a16="http://schemas.microsoft.com/office/drawing/2014/main" id="{2796DF11-B6CD-42BF-AC3A-DFE5D88187BA}"/>
              </a:ext>
            </a:extLst>
          </p:cNvPr>
          <p:cNvSpPr>
            <a:spLocks noGrp="1"/>
          </p:cNvSpPr>
          <p:nvPr>
            <p:ph sz="half" idx="2"/>
          </p:nvPr>
        </p:nvSpPr>
        <p:spPr>
          <a:xfrm>
            <a:off x="793425" y="2368224"/>
            <a:ext cx="4873034" cy="348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75884CC9-4C62-4D03-A79B-08EA07764971}"/>
              </a:ext>
            </a:extLst>
          </p:cNvPr>
          <p:cNvSpPr>
            <a:spLocks noGrp="1"/>
          </p:cNvSpPr>
          <p:nvPr>
            <p:ph type="body" sz="quarter" idx="3"/>
          </p:nvPr>
        </p:nvSpPr>
        <p:spPr>
          <a:xfrm>
            <a:off x="5831443" y="1589322"/>
            <a:ext cx="4897033" cy="778902"/>
          </a:xfrm>
        </p:spPr>
        <p:txBody>
          <a:bodyPr anchor="b"/>
          <a:lstStyle>
            <a:lvl1pPr marL="0" indent="0">
              <a:buNone/>
              <a:defRPr sz="2268" b="1"/>
            </a:lvl1pPr>
            <a:lvl2pPr marL="431963" indent="0">
              <a:buNone/>
              <a:defRPr sz="1890" b="1"/>
            </a:lvl2pPr>
            <a:lvl3pPr marL="863925" indent="0">
              <a:buNone/>
              <a:defRPr sz="1701" b="1"/>
            </a:lvl3pPr>
            <a:lvl4pPr marL="1295888" indent="0">
              <a:buNone/>
              <a:defRPr sz="1512" b="1"/>
            </a:lvl4pPr>
            <a:lvl5pPr marL="1727850" indent="0">
              <a:buNone/>
              <a:defRPr sz="1512" b="1"/>
            </a:lvl5pPr>
            <a:lvl6pPr marL="2159813" indent="0">
              <a:buNone/>
              <a:defRPr sz="1512" b="1"/>
            </a:lvl6pPr>
            <a:lvl7pPr marL="2591775" indent="0">
              <a:buNone/>
              <a:defRPr sz="1512" b="1"/>
            </a:lvl7pPr>
            <a:lvl8pPr marL="3023738" indent="0">
              <a:buNone/>
              <a:defRPr sz="1512" b="1"/>
            </a:lvl8pPr>
            <a:lvl9pPr marL="3455700" indent="0">
              <a:buNone/>
              <a:defRPr sz="1512" b="1"/>
            </a:lvl9pPr>
          </a:lstStyle>
          <a:p>
            <a:pPr lvl="0"/>
            <a:r>
              <a:rPr lang="en-US"/>
              <a:t>Click to edit Master text styles</a:t>
            </a:r>
          </a:p>
        </p:txBody>
      </p:sp>
      <p:sp>
        <p:nvSpPr>
          <p:cNvPr id="6" name="Content Placeholder 5">
            <a:extLst>
              <a:ext uri="{FF2B5EF4-FFF2-40B4-BE49-F238E27FC236}">
                <a16:creationId xmlns:a16="http://schemas.microsoft.com/office/drawing/2014/main" id="{A11D93F1-07E2-48CE-A43E-2C98D49B8E32}"/>
              </a:ext>
            </a:extLst>
          </p:cNvPr>
          <p:cNvSpPr>
            <a:spLocks noGrp="1"/>
          </p:cNvSpPr>
          <p:nvPr>
            <p:ph sz="quarter" idx="4"/>
          </p:nvPr>
        </p:nvSpPr>
        <p:spPr>
          <a:xfrm>
            <a:off x="5831443" y="2368224"/>
            <a:ext cx="4897033" cy="348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id="{DCC80C11-B77A-4CE6-B01E-89341327FF65}"/>
              </a:ext>
            </a:extLst>
          </p:cNvPr>
          <p:cNvSpPr>
            <a:spLocks noGrp="1"/>
          </p:cNvSpPr>
          <p:nvPr>
            <p:ph type="dt" sz="half" idx="10"/>
          </p:nvPr>
        </p:nvSpPr>
        <p:spPr/>
        <p:txBody>
          <a:bodyPr/>
          <a:lstStyle/>
          <a:p>
            <a:fld id="{8B06CF49-746E-49EB-AB12-5C41F395AFFB}" type="datetime1">
              <a:rPr lang="lv-LV" smtClean="0"/>
              <a:t>28.03.2025</a:t>
            </a:fld>
            <a:endParaRPr lang="lv-LV"/>
          </a:p>
        </p:txBody>
      </p:sp>
      <p:sp>
        <p:nvSpPr>
          <p:cNvPr id="8" name="Footer Placeholder 7">
            <a:extLst>
              <a:ext uri="{FF2B5EF4-FFF2-40B4-BE49-F238E27FC236}">
                <a16:creationId xmlns:a16="http://schemas.microsoft.com/office/drawing/2014/main" id="{5378798C-18EF-40CC-9050-0273D95ADE8E}"/>
              </a:ext>
            </a:extLst>
          </p:cNvPr>
          <p:cNvSpPr>
            <a:spLocks noGrp="1"/>
          </p:cNvSpPr>
          <p:nvPr>
            <p:ph type="ftr" sz="quarter" idx="11"/>
          </p:nvPr>
        </p:nvSpPr>
        <p:spPr/>
        <p:txBody>
          <a:bodyPr/>
          <a:lstStyle/>
          <a:p>
            <a:endParaRPr lang="lv-LV"/>
          </a:p>
        </p:txBody>
      </p:sp>
      <p:sp>
        <p:nvSpPr>
          <p:cNvPr id="9" name="Slide Number Placeholder 8">
            <a:extLst>
              <a:ext uri="{FF2B5EF4-FFF2-40B4-BE49-F238E27FC236}">
                <a16:creationId xmlns:a16="http://schemas.microsoft.com/office/drawing/2014/main" id="{F033F9F0-BE54-48E5-89D8-D2A8BC067700}"/>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1790097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162CB-FAD3-4B7F-B5C3-453B323CB0D6}"/>
              </a:ext>
            </a:extLst>
          </p:cNvPr>
          <p:cNvSpPr>
            <a:spLocks noGrp="1"/>
          </p:cNvSpPr>
          <p:nvPr>
            <p:ph type="title"/>
          </p:nvPr>
        </p:nvSpPr>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B80EA04B-E5E0-49DD-A2B9-082B37E07342}"/>
              </a:ext>
            </a:extLst>
          </p:cNvPr>
          <p:cNvSpPr>
            <a:spLocks noGrp="1"/>
          </p:cNvSpPr>
          <p:nvPr>
            <p:ph type="dt" sz="half" idx="10"/>
          </p:nvPr>
        </p:nvSpPr>
        <p:spPr/>
        <p:txBody>
          <a:bodyPr/>
          <a:lstStyle/>
          <a:p>
            <a:fld id="{521820A9-AE87-4F17-A7DD-1D3029725F88}" type="datetime1">
              <a:rPr lang="lv-LV" smtClean="0"/>
              <a:t>28.03.2025</a:t>
            </a:fld>
            <a:endParaRPr lang="lv-LV"/>
          </a:p>
        </p:txBody>
      </p:sp>
      <p:sp>
        <p:nvSpPr>
          <p:cNvPr id="4" name="Footer Placeholder 3">
            <a:extLst>
              <a:ext uri="{FF2B5EF4-FFF2-40B4-BE49-F238E27FC236}">
                <a16:creationId xmlns:a16="http://schemas.microsoft.com/office/drawing/2014/main" id="{5E6214A9-AE1D-4B96-A7D0-9B1BA1BAAF81}"/>
              </a:ext>
            </a:extLst>
          </p:cNvPr>
          <p:cNvSpPr>
            <a:spLocks noGrp="1"/>
          </p:cNvSpPr>
          <p:nvPr>
            <p:ph type="ftr" sz="quarter" idx="11"/>
          </p:nvPr>
        </p:nvSpPr>
        <p:spPr/>
        <p:txBody>
          <a:bodyPr/>
          <a:lstStyle/>
          <a:p>
            <a:endParaRPr lang="lv-LV"/>
          </a:p>
        </p:txBody>
      </p:sp>
      <p:sp>
        <p:nvSpPr>
          <p:cNvPr id="5" name="Slide Number Placeholder 4">
            <a:extLst>
              <a:ext uri="{FF2B5EF4-FFF2-40B4-BE49-F238E27FC236}">
                <a16:creationId xmlns:a16="http://schemas.microsoft.com/office/drawing/2014/main" id="{87D3F853-7E18-4837-A2F1-44DCA4CF3A7C}"/>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1467727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5939E1-5F05-4A36-878F-87FE18E1D563}"/>
              </a:ext>
            </a:extLst>
          </p:cNvPr>
          <p:cNvSpPr>
            <a:spLocks noGrp="1"/>
          </p:cNvSpPr>
          <p:nvPr>
            <p:ph type="dt" sz="half" idx="10"/>
          </p:nvPr>
        </p:nvSpPr>
        <p:spPr/>
        <p:txBody>
          <a:bodyPr/>
          <a:lstStyle/>
          <a:p>
            <a:fld id="{A21013E4-F1C7-4CA6-B094-EF7850497336}" type="datetime1">
              <a:rPr lang="lv-LV" smtClean="0"/>
              <a:t>28.03.2025</a:t>
            </a:fld>
            <a:endParaRPr lang="lv-LV"/>
          </a:p>
        </p:txBody>
      </p:sp>
      <p:sp>
        <p:nvSpPr>
          <p:cNvPr id="3" name="Footer Placeholder 2">
            <a:extLst>
              <a:ext uri="{FF2B5EF4-FFF2-40B4-BE49-F238E27FC236}">
                <a16:creationId xmlns:a16="http://schemas.microsoft.com/office/drawing/2014/main" id="{D1F49E46-8DF0-4FE1-B307-09DC3D64EE7F}"/>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id="{EC1B6805-6108-44C0-BA43-323D4B55286A}"/>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25083519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E1BA1-7FD9-4CF9-8A01-DB3E2F517167}"/>
              </a:ext>
            </a:extLst>
          </p:cNvPr>
          <p:cNvSpPr>
            <a:spLocks noGrp="1"/>
          </p:cNvSpPr>
          <p:nvPr>
            <p:ph type="title"/>
          </p:nvPr>
        </p:nvSpPr>
        <p:spPr>
          <a:xfrm>
            <a:off x="793425" y="432223"/>
            <a:ext cx="3715145" cy="1512782"/>
          </a:xfrm>
        </p:spPr>
        <p:txBody>
          <a:bodyPr anchor="b"/>
          <a:lstStyle>
            <a:lvl1pPr>
              <a:defRPr sz="3023"/>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2EA0AE55-2B36-4C3F-8B48-14963E5680B1}"/>
              </a:ext>
            </a:extLst>
          </p:cNvPr>
          <p:cNvSpPr>
            <a:spLocks noGrp="1"/>
          </p:cNvSpPr>
          <p:nvPr>
            <p:ph idx="1"/>
          </p:nvPr>
        </p:nvSpPr>
        <p:spPr>
          <a:xfrm>
            <a:off x="4897033" y="933483"/>
            <a:ext cx="5831443" cy="4607381"/>
          </a:xfrm>
        </p:spPr>
        <p:txBody>
          <a:bodyPr/>
          <a:lstStyle>
            <a:lvl1pPr>
              <a:defRPr sz="3023"/>
            </a:lvl1pPr>
            <a:lvl2pPr>
              <a:defRPr sz="2645"/>
            </a:lvl2pPr>
            <a:lvl3pPr>
              <a:defRPr sz="2268"/>
            </a:lvl3pPr>
            <a:lvl4pPr>
              <a:defRPr sz="1890"/>
            </a:lvl4pPr>
            <a:lvl5pPr>
              <a:defRPr sz="1890"/>
            </a:lvl5pPr>
            <a:lvl6pPr>
              <a:defRPr sz="1890"/>
            </a:lvl6pPr>
            <a:lvl7pPr>
              <a:defRPr sz="1890"/>
            </a:lvl7pPr>
            <a:lvl8pPr>
              <a:defRPr sz="1890"/>
            </a:lvl8pPr>
            <a:lvl9pPr>
              <a:defRPr sz="189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81F65840-5D60-42F7-A216-7A3E09D64606}"/>
              </a:ext>
            </a:extLst>
          </p:cNvPr>
          <p:cNvSpPr>
            <a:spLocks noGrp="1"/>
          </p:cNvSpPr>
          <p:nvPr>
            <p:ph type="body" sz="half" idx="2"/>
          </p:nvPr>
        </p:nvSpPr>
        <p:spPr>
          <a:xfrm>
            <a:off x="793425" y="1945005"/>
            <a:ext cx="3715145" cy="3603362"/>
          </a:xfrm>
        </p:spPr>
        <p:txBody>
          <a:bodyPr/>
          <a:lstStyle>
            <a:lvl1pPr marL="0" indent="0">
              <a:buNone/>
              <a:defRPr sz="1512"/>
            </a:lvl1pPr>
            <a:lvl2pPr marL="431963" indent="0">
              <a:buNone/>
              <a:defRPr sz="1323"/>
            </a:lvl2pPr>
            <a:lvl3pPr marL="863925" indent="0">
              <a:buNone/>
              <a:defRPr sz="1134"/>
            </a:lvl3pPr>
            <a:lvl4pPr marL="1295888" indent="0">
              <a:buNone/>
              <a:defRPr sz="945"/>
            </a:lvl4pPr>
            <a:lvl5pPr marL="1727850" indent="0">
              <a:buNone/>
              <a:defRPr sz="945"/>
            </a:lvl5pPr>
            <a:lvl6pPr marL="2159813" indent="0">
              <a:buNone/>
              <a:defRPr sz="945"/>
            </a:lvl6pPr>
            <a:lvl7pPr marL="2591775" indent="0">
              <a:buNone/>
              <a:defRPr sz="945"/>
            </a:lvl7pPr>
            <a:lvl8pPr marL="3023738" indent="0">
              <a:buNone/>
              <a:defRPr sz="945"/>
            </a:lvl8pPr>
            <a:lvl9pPr marL="3455700" indent="0">
              <a:buNone/>
              <a:defRPr sz="945"/>
            </a:lvl9pPr>
          </a:lstStyle>
          <a:p>
            <a:pPr lvl="0"/>
            <a:r>
              <a:rPr lang="en-US"/>
              <a:t>Click to edit Master text styles</a:t>
            </a:r>
          </a:p>
        </p:txBody>
      </p:sp>
      <p:sp>
        <p:nvSpPr>
          <p:cNvPr id="5" name="Date Placeholder 4">
            <a:extLst>
              <a:ext uri="{FF2B5EF4-FFF2-40B4-BE49-F238E27FC236}">
                <a16:creationId xmlns:a16="http://schemas.microsoft.com/office/drawing/2014/main" id="{B8578DF5-1F8B-44DF-85B6-0652F415EE26}"/>
              </a:ext>
            </a:extLst>
          </p:cNvPr>
          <p:cNvSpPr>
            <a:spLocks noGrp="1"/>
          </p:cNvSpPr>
          <p:nvPr>
            <p:ph type="dt" sz="half" idx="10"/>
          </p:nvPr>
        </p:nvSpPr>
        <p:spPr/>
        <p:txBody>
          <a:bodyPr/>
          <a:lstStyle/>
          <a:p>
            <a:fld id="{F8041E3C-B32A-46C4-A4A1-74E9BEE4E9EB}" type="datetime1">
              <a:rPr lang="lv-LV" smtClean="0"/>
              <a:t>28.03.2025</a:t>
            </a:fld>
            <a:endParaRPr lang="lv-LV"/>
          </a:p>
        </p:txBody>
      </p:sp>
      <p:sp>
        <p:nvSpPr>
          <p:cNvPr id="6" name="Footer Placeholder 5">
            <a:extLst>
              <a:ext uri="{FF2B5EF4-FFF2-40B4-BE49-F238E27FC236}">
                <a16:creationId xmlns:a16="http://schemas.microsoft.com/office/drawing/2014/main" id="{AB01B15E-9160-41B4-AE13-72730939F71B}"/>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BD5CDC5C-28A3-4AA3-9BAB-9F673A8C682B}"/>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2889672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8F3D3-510A-4340-88D3-76619A4DBD27}"/>
              </a:ext>
            </a:extLst>
          </p:cNvPr>
          <p:cNvSpPr>
            <a:spLocks noGrp="1"/>
          </p:cNvSpPr>
          <p:nvPr>
            <p:ph type="title"/>
          </p:nvPr>
        </p:nvSpPr>
        <p:spPr>
          <a:xfrm>
            <a:off x="793425" y="432223"/>
            <a:ext cx="3715145" cy="1512782"/>
          </a:xfrm>
        </p:spPr>
        <p:txBody>
          <a:bodyPr anchor="b"/>
          <a:lstStyle>
            <a:lvl1pPr>
              <a:defRPr sz="3023"/>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2C6F8433-81F8-4E46-ABD7-B9AD2420D9BF}"/>
              </a:ext>
            </a:extLst>
          </p:cNvPr>
          <p:cNvSpPr>
            <a:spLocks noGrp="1"/>
          </p:cNvSpPr>
          <p:nvPr>
            <p:ph type="pic" idx="1"/>
          </p:nvPr>
        </p:nvSpPr>
        <p:spPr>
          <a:xfrm>
            <a:off x="4897033" y="933483"/>
            <a:ext cx="5831443" cy="4607381"/>
          </a:xfrm>
        </p:spPr>
        <p:txBody>
          <a:bodyPr/>
          <a:lstStyle>
            <a:lvl1pPr marL="0" indent="0">
              <a:buNone/>
              <a:defRPr sz="3023"/>
            </a:lvl1pPr>
            <a:lvl2pPr marL="431963" indent="0">
              <a:buNone/>
              <a:defRPr sz="2645"/>
            </a:lvl2pPr>
            <a:lvl3pPr marL="863925" indent="0">
              <a:buNone/>
              <a:defRPr sz="2268"/>
            </a:lvl3pPr>
            <a:lvl4pPr marL="1295888" indent="0">
              <a:buNone/>
              <a:defRPr sz="1890"/>
            </a:lvl4pPr>
            <a:lvl5pPr marL="1727850" indent="0">
              <a:buNone/>
              <a:defRPr sz="1890"/>
            </a:lvl5pPr>
            <a:lvl6pPr marL="2159813" indent="0">
              <a:buNone/>
              <a:defRPr sz="1890"/>
            </a:lvl6pPr>
            <a:lvl7pPr marL="2591775" indent="0">
              <a:buNone/>
              <a:defRPr sz="1890"/>
            </a:lvl7pPr>
            <a:lvl8pPr marL="3023738" indent="0">
              <a:buNone/>
              <a:defRPr sz="1890"/>
            </a:lvl8pPr>
            <a:lvl9pPr marL="3455700" indent="0">
              <a:buNone/>
              <a:defRPr sz="1890"/>
            </a:lvl9pPr>
          </a:lstStyle>
          <a:p>
            <a:endParaRPr lang="lv-LV"/>
          </a:p>
        </p:txBody>
      </p:sp>
      <p:sp>
        <p:nvSpPr>
          <p:cNvPr id="4" name="Text Placeholder 3">
            <a:extLst>
              <a:ext uri="{FF2B5EF4-FFF2-40B4-BE49-F238E27FC236}">
                <a16:creationId xmlns:a16="http://schemas.microsoft.com/office/drawing/2014/main" id="{28C9A96E-C805-4CB1-A6E1-364F008E78B3}"/>
              </a:ext>
            </a:extLst>
          </p:cNvPr>
          <p:cNvSpPr>
            <a:spLocks noGrp="1"/>
          </p:cNvSpPr>
          <p:nvPr>
            <p:ph type="body" sz="half" idx="2"/>
          </p:nvPr>
        </p:nvSpPr>
        <p:spPr>
          <a:xfrm>
            <a:off x="793425" y="1945005"/>
            <a:ext cx="3715145" cy="3603362"/>
          </a:xfrm>
        </p:spPr>
        <p:txBody>
          <a:bodyPr/>
          <a:lstStyle>
            <a:lvl1pPr marL="0" indent="0">
              <a:buNone/>
              <a:defRPr sz="1512"/>
            </a:lvl1pPr>
            <a:lvl2pPr marL="431963" indent="0">
              <a:buNone/>
              <a:defRPr sz="1323"/>
            </a:lvl2pPr>
            <a:lvl3pPr marL="863925" indent="0">
              <a:buNone/>
              <a:defRPr sz="1134"/>
            </a:lvl3pPr>
            <a:lvl4pPr marL="1295888" indent="0">
              <a:buNone/>
              <a:defRPr sz="945"/>
            </a:lvl4pPr>
            <a:lvl5pPr marL="1727850" indent="0">
              <a:buNone/>
              <a:defRPr sz="945"/>
            </a:lvl5pPr>
            <a:lvl6pPr marL="2159813" indent="0">
              <a:buNone/>
              <a:defRPr sz="945"/>
            </a:lvl6pPr>
            <a:lvl7pPr marL="2591775" indent="0">
              <a:buNone/>
              <a:defRPr sz="945"/>
            </a:lvl7pPr>
            <a:lvl8pPr marL="3023738" indent="0">
              <a:buNone/>
              <a:defRPr sz="945"/>
            </a:lvl8pPr>
            <a:lvl9pPr marL="3455700" indent="0">
              <a:buNone/>
              <a:defRPr sz="945"/>
            </a:lvl9pPr>
          </a:lstStyle>
          <a:p>
            <a:pPr lvl="0"/>
            <a:r>
              <a:rPr lang="en-US"/>
              <a:t>Click to edit Master text styles</a:t>
            </a:r>
          </a:p>
        </p:txBody>
      </p:sp>
      <p:sp>
        <p:nvSpPr>
          <p:cNvPr id="5" name="Date Placeholder 4">
            <a:extLst>
              <a:ext uri="{FF2B5EF4-FFF2-40B4-BE49-F238E27FC236}">
                <a16:creationId xmlns:a16="http://schemas.microsoft.com/office/drawing/2014/main" id="{5FD38174-3AE4-4383-967D-3154B9A8CC59}"/>
              </a:ext>
            </a:extLst>
          </p:cNvPr>
          <p:cNvSpPr>
            <a:spLocks noGrp="1"/>
          </p:cNvSpPr>
          <p:nvPr>
            <p:ph type="dt" sz="half" idx="10"/>
          </p:nvPr>
        </p:nvSpPr>
        <p:spPr/>
        <p:txBody>
          <a:bodyPr/>
          <a:lstStyle/>
          <a:p>
            <a:fld id="{81C84485-75AB-45EA-B574-3023CC6A6C3D}" type="datetime1">
              <a:rPr lang="lv-LV" smtClean="0"/>
              <a:t>28.03.2025</a:t>
            </a:fld>
            <a:endParaRPr lang="lv-LV"/>
          </a:p>
        </p:txBody>
      </p:sp>
      <p:sp>
        <p:nvSpPr>
          <p:cNvPr id="6" name="Footer Placeholder 5">
            <a:extLst>
              <a:ext uri="{FF2B5EF4-FFF2-40B4-BE49-F238E27FC236}">
                <a16:creationId xmlns:a16="http://schemas.microsoft.com/office/drawing/2014/main" id="{7EC4678B-FBA6-451C-B596-3577F1278399}"/>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3B0D18CC-5571-48BC-B599-F6EE1B69BDAD}"/>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3690954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Image Right + Text Left">
    <p:spTree>
      <p:nvGrpSpPr>
        <p:cNvPr id="1" name=""/>
        <p:cNvGrpSpPr/>
        <p:nvPr/>
      </p:nvGrpSpPr>
      <p:grpSpPr>
        <a:xfrm>
          <a:off x="0" y="0"/>
          <a:ext cx="0" cy="0"/>
          <a:chOff x="0" y="0"/>
          <a:chExt cx="0" cy="0"/>
        </a:xfrm>
      </p:grpSpPr>
      <p:sp>
        <p:nvSpPr>
          <p:cNvPr id="3" name="Picture Placeholder 51">
            <a:extLst>
              <a:ext uri="{FF2B5EF4-FFF2-40B4-BE49-F238E27FC236}">
                <a16:creationId xmlns:a16="http://schemas.microsoft.com/office/drawing/2014/main" id="{F72E88C5-F92A-8989-9506-F6AEA4C06485}"/>
              </a:ext>
            </a:extLst>
          </p:cNvPr>
          <p:cNvSpPr>
            <a:spLocks noGrp="1"/>
          </p:cNvSpPr>
          <p:nvPr>
            <p:ph type="pic" sz="quarter" idx="28"/>
          </p:nvPr>
        </p:nvSpPr>
        <p:spPr>
          <a:xfrm>
            <a:off x="6691523" y="1474361"/>
            <a:ext cx="3955948" cy="4442983"/>
          </a:xfrm>
          <a:custGeom>
            <a:avLst/>
            <a:gdLst>
              <a:gd name="connsiteX0" fmla="*/ 0 w 3839892"/>
              <a:gd name="connsiteY0" fmla="*/ 0 h 3839890"/>
              <a:gd name="connsiteX1" fmla="*/ 3839892 w 3839892"/>
              <a:gd name="connsiteY1" fmla="*/ 0 h 3839890"/>
              <a:gd name="connsiteX2" fmla="*/ 3839892 w 3839892"/>
              <a:gd name="connsiteY2" fmla="*/ 3839890 h 3839890"/>
              <a:gd name="connsiteX3" fmla="*/ 0 w 3839892"/>
              <a:gd name="connsiteY3" fmla="*/ 3839890 h 3839890"/>
            </a:gdLst>
            <a:ahLst/>
            <a:cxnLst>
              <a:cxn ang="0">
                <a:pos x="connsiteX0" y="connsiteY0"/>
              </a:cxn>
              <a:cxn ang="0">
                <a:pos x="connsiteX1" y="connsiteY1"/>
              </a:cxn>
              <a:cxn ang="0">
                <a:pos x="connsiteX2" y="connsiteY2"/>
              </a:cxn>
              <a:cxn ang="0">
                <a:pos x="connsiteX3" y="connsiteY3"/>
              </a:cxn>
            </a:cxnLst>
            <a:rect l="l" t="t" r="r" b="b"/>
            <a:pathLst>
              <a:path w="3839892" h="3839890">
                <a:moveTo>
                  <a:pt x="0" y="0"/>
                </a:moveTo>
                <a:lnTo>
                  <a:pt x="3839892" y="0"/>
                </a:lnTo>
                <a:lnTo>
                  <a:pt x="3839892" y="3839890"/>
                </a:lnTo>
                <a:lnTo>
                  <a:pt x="0" y="3839890"/>
                </a:lnTo>
                <a:close/>
              </a:path>
            </a:pathLst>
          </a:custGeom>
          <a:solidFill>
            <a:schemeClr val="bg1">
              <a:lumMod val="95000"/>
            </a:schemeClr>
          </a:solidFill>
        </p:spPr>
        <p:txBody>
          <a:bodyPr wrap="square" anchor="ctr">
            <a:noAutofit/>
          </a:bodyPr>
          <a:lstStyle>
            <a:lvl1pPr marL="0" indent="0" algn="ctr">
              <a:buNone/>
              <a:defRPr sz="1134" b="0" i="0">
                <a:latin typeface="Source Sans 3" panose="020B0303030403020204" pitchFamily="34" charset="0"/>
              </a:defRPr>
            </a:lvl1pPr>
          </a:lstStyle>
          <a:p>
            <a:endParaRPr lang="en-US" dirty="0"/>
          </a:p>
        </p:txBody>
      </p:sp>
    </p:spTree>
    <p:extLst>
      <p:ext uri="{BB962C8B-B14F-4D97-AF65-F5344CB8AC3E}">
        <p14:creationId xmlns:p14="http://schemas.microsoft.com/office/powerpoint/2010/main" val="8198344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36E2B-1CE6-4B4B-BF37-8D1E69F1489F}"/>
              </a:ext>
            </a:extLst>
          </p:cNvPr>
          <p:cNvSpPr>
            <a:spLocks noGrp="1"/>
          </p:cNvSpPr>
          <p:nvPr>
            <p:ph type="title"/>
          </p:nvPr>
        </p:nvSpPr>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9EA41E9C-0BD7-440C-8E5E-5FE313E6BF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2EC279D3-0823-4A07-8201-1274177628B7}"/>
              </a:ext>
            </a:extLst>
          </p:cNvPr>
          <p:cNvSpPr>
            <a:spLocks noGrp="1"/>
          </p:cNvSpPr>
          <p:nvPr>
            <p:ph type="dt" sz="half" idx="10"/>
          </p:nvPr>
        </p:nvSpPr>
        <p:spPr/>
        <p:txBody>
          <a:bodyPr/>
          <a:lstStyle/>
          <a:p>
            <a:fld id="{70B04924-5F27-4371-9ED9-677186676781}" type="datetime1">
              <a:rPr lang="lv-LV" smtClean="0"/>
              <a:t>28.03.2025</a:t>
            </a:fld>
            <a:endParaRPr lang="lv-LV"/>
          </a:p>
        </p:txBody>
      </p:sp>
      <p:sp>
        <p:nvSpPr>
          <p:cNvPr id="5" name="Footer Placeholder 4">
            <a:extLst>
              <a:ext uri="{FF2B5EF4-FFF2-40B4-BE49-F238E27FC236}">
                <a16:creationId xmlns:a16="http://schemas.microsoft.com/office/drawing/2014/main" id="{6E1A4187-1FF8-4C92-A5DC-416B75926919}"/>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774C9B67-848C-45BE-A4B0-6125FC5F0A99}"/>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104846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E97514-15B3-49EC-9793-3F8C288DF7FB}"/>
              </a:ext>
            </a:extLst>
          </p:cNvPr>
          <p:cNvSpPr>
            <a:spLocks noGrp="1"/>
          </p:cNvSpPr>
          <p:nvPr>
            <p:ph type="title" orient="vert"/>
          </p:nvPr>
        </p:nvSpPr>
        <p:spPr>
          <a:xfrm>
            <a:off x="8243213" y="345179"/>
            <a:ext cx="2483763" cy="5494339"/>
          </a:xfr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80C91013-850A-4DDD-98F5-FBF7EE7E3CAB}"/>
              </a:ext>
            </a:extLst>
          </p:cNvPr>
          <p:cNvSpPr>
            <a:spLocks noGrp="1"/>
          </p:cNvSpPr>
          <p:nvPr>
            <p:ph type="body" orient="vert" idx="1"/>
          </p:nvPr>
        </p:nvSpPr>
        <p:spPr>
          <a:xfrm>
            <a:off x="791924" y="345179"/>
            <a:ext cx="7307302" cy="54943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251B0B92-96F1-4951-858B-C726DB7E650D}"/>
              </a:ext>
            </a:extLst>
          </p:cNvPr>
          <p:cNvSpPr>
            <a:spLocks noGrp="1"/>
          </p:cNvSpPr>
          <p:nvPr>
            <p:ph type="dt" sz="half" idx="10"/>
          </p:nvPr>
        </p:nvSpPr>
        <p:spPr/>
        <p:txBody>
          <a:bodyPr/>
          <a:lstStyle/>
          <a:p>
            <a:fld id="{E3825865-273B-4924-860F-4512EDE4C405}" type="datetime1">
              <a:rPr lang="lv-LV" smtClean="0"/>
              <a:t>28.03.2025</a:t>
            </a:fld>
            <a:endParaRPr lang="lv-LV"/>
          </a:p>
        </p:txBody>
      </p:sp>
      <p:sp>
        <p:nvSpPr>
          <p:cNvPr id="5" name="Footer Placeholder 4">
            <a:extLst>
              <a:ext uri="{FF2B5EF4-FFF2-40B4-BE49-F238E27FC236}">
                <a16:creationId xmlns:a16="http://schemas.microsoft.com/office/drawing/2014/main" id="{989EF167-7981-4948-97BC-12DA340DBC19}"/>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ED7E68F3-8FCC-44A0-B84D-94DBA3F3A8D6}"/>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3948349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29"/>
        <p:cNvGrpSpPr/>
        <p:nvPr/>
      </p:nvGrpSpPr>
      <p:grpSpPr>
        <a:xfrm>
          <a:off x="0" y="0"/>
          <a:ext cx="0" cy="0"/>
          <a:chOff x="0" y="0"/>
          <a:chExt cx="0" cy="0"/>
        </a:xfrm>
      </p:grpSpPr>
      <p:sp>
        <p:nvSpPr>
          <p:cNvPr id="30" name="Google Shape;30;p6"/>
          <p:cNvSpPr/>
          <p:nvPr/>
        </p:nvSpPr>
        <p:spPr>
          <a:xfrm>
            <a:off x="5759450" y="0"/>
            <a:ext cx="5759450" cy="6483350"/>
          </a:xfrm>
          <a:prstGeom prst="rect">
            <a:avLst/>
          </a:prstGeom>
          <a:solidFill>
            <a:schemeClr val="lt2"/>
          </a:solidFill>
          <a:ln>
            <a:noFill/>
          </a:ln>
        </p:spPr>
        <p:txBody>
          <a:bodyPr spcFirstLastPara="1" wrap="square" lIns="115099" tIns="115099" rIns="115099" bIns="115099" anchor="ctr" anchorCtr="0">
            <a:noAutofit/>
          </a:bodyPr>
          <a:lstStyle/>
          <a:p>
            <a:pPr marL="0" lvl="0" indent="0" algn="l" rtl="0">
              <a:spcBef>
                <a:spcPts val="0"/>
              </a:spcBef>
              <a:spcAft>
                <a:spcPts val="0"/>
              </a:spcAft>
              <a:buNone/>
            </a:pPr>
            <a:endParaRPr sz="2267"/>
          </a:p>
        </p:txBody>
      </p:sp>
      <p:sp>
        <p:nvSpPr>
          <p:cNvPr id="31" name="Google Shape;31;p6"/>
          <p:cNvSpPr txBox="1">
            <a:spLocks noGrp="1"/>
          </p:cNvSpPr>
          <p:nvPr>
            <p:ph type="title"/>
          </p:nvPr>
        </p:nvSpPr>
        <p:spPr>
          <a:xfrm>
            <a:off x="574055" y="1999443"/>
            <a:ext cx="4564100" cy="422013"/>
          </a:xfrm>
          <a:prstGeom prst="rect">
            <a:avLst/>
          </a:prstGeom>
        </p:spPr>
        <p:txBody>
          <a:bodyPr spcFirstLastPara="1" wrap="square" lIns="0" tIns="0" rIns="0" bIns="0" anchor="b"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32" name="Google Shape;32;p6"/>
          <p:cNvSpPr txBox="1">
            <a:spLocks noGrp="1"/>
          </p:cNvSpPr>
          <p:nvPr>
            <p:ph type="body" idx="1"/>
          </p:nvPr>
        </p:nvSpPr>
        <p:spPr>
          <a:xfrm>
            <a:off x="574055" y="2696402"/>
            <a:ext cx="4564100" cy="1787506"/>
          </a:xfrm>
          <a:prstGeom prst="rect">
            <a:avLst/>
          </a:prstGeom>
        </p:spPr>
        <p:txBody>
          <a:bodyPr spcFirstLastPara="1" wrap="square" lIns="0" tIns="0" rIns="0" bIns="0" anchor="t" anchorCtr="0">
            <a:noAutofit/>
          </a:bodyPr>
          <a:lstStyle>
            <a:lvl1pPr marL="575596" lvl="0" indent="-447686" rtl="0">
              <a:spcBef>
                <a:spcPts val="0"/>
              </a:spcBef>
              <a:spcAft>
                <a:spcPts val="0"/>
              </a:spcAft>
              <a:buSzPts val="2000"/>
              <a:buChar char="▫"/>
              <a:defRPr/>
            </a:lvl1pPr>
            <a:lvl2pPr marL="1151192" lvl="1" indent="-447686" rtl="0">
              <a:spcBef>
                <a:spcPts val="756"/>
              </a:spcBef>
              <a:spcAft>
                <a:spcPts val="0"/>
              </a:spcAft>
              <a:buSzPts val="2000"/>
              <a:buChar char="▪"/>
              <a:defRPr/>
            </a:lvl2pPr>
            <a:lvl3pPr marL="1726786" lvl="2" indent="-447686" rtl="0">
              <a:spcBef>
                <a:spcPts val="756"/>
              </a:spcBef>
              <a:spcAft>
                <a:spcPts val="0"/>
              </a:spcAft>
              <a:buSzPts val="2000"/>
              <a:buChar char="▫"/>
              <a:defRPr/>
            </a:lvl3pPr>
            <a:lvl4pPr marL="2302382" lvl="3" indent="-447686" rtl="0">
              <a:spcBef>
                <a:spcPts val="756"/>
              </a:spcBef>
              <a:spcAft>
                <a:spcPts val="0"/>
              </a:spcAft>
              <a:buSzPts val="2000"/>
              <a:buChar char="●"/>
              <a:defRPr/>
            </a:lvl4pPr>
            <a:lvl5pPr marL="2877978" lvl="4" indent="-447686" rtl="0">
              <a:spcBef>
                <a:spcPts val="756"/>
              </a:spcBef>
              <a:spcAft>
                <a:spcPts val="0"/>
              </a:spcAft>
              <a:buSzPts val="2000"/>
              <a:buChar char="○"/>
              <a:defRPr/>
            </a:lvl5pPr>
            <a:lvl6pPr marL="3453575" lvl="5" indent="-447686" rtl="0">
              <a:spcBef>
                <a:spcPts val="756"/>
              </a:spcBef>
              <a:spcAft>
                <a:spcPts val="0"/>
              </a:spcAft>
              <a:buSzPts val="2000"/>
              <a:buChar char="■"/>
              <a:defRPr/>
            </a:lvl6pPr>
            <a:lvl7pPr marL="4029169" lvl="6" indent="-447686" rtl="0">
              <a:spcBef>
                <a:spcPts val="756"/>
              </a:spcBef>
              <a:spcAft>
                <a:spcPts val="0"/>
              </a:spcAft>
              <a:buSzPts val="2000"/>
              <a:buChar char="●"/>
              <a:defRPr/>
            </a:lvl7pPr>
            <a:lvl8pPr marL="4604764" lvl="7" indent="-447686" rtl="0">
              <a:spcBef>
                <a:spcPts val="756"/>
              </a:spcBef>
              <a:spcAft>
                <a:spcPts val="0"/>
              </a:spcAft>
              <a:buSzPts val="2000"/>
              <a:buChar char="○"/>
              <a:defRPr/>
            </a:lvl8pPr>
            <a:lvl9pPr marL="5180360" lvl="8" indent="-447686" rtl="0">
              <a:spcBef>
                <a:spcPts val="756"/>
              </a:spcBef>
              <a:spcAft>
                <a:spcPts val="756"/>
              </a:spcAft>
              <a:buSzPts val="2000"/>
              <a:buChar char="■"/>
              <a:defRPr/>
            </a:lvl9pPr>
          </a:lstStyle>
          <a:p>
            <a:endParaRPr/>
          </a:p>
        </p:txBody>
      </p:sp>
      <p:sp>
        <p:nvSpPr>
          <p:cNvPr id="33" name="Google Shape;33;p6"/>
          <p:cNvSpPr txBox="1">
            <a:spLocks noGrp="1"/>
          </p:cNvSpPr>
          <p:nvPr>
            <p:ph type="sldNum" idx="12"/>
          </p:nvPr>
        </p:nvSpPr>
        <p:spPr>
          <a:xfrm>
            <a:off x="10944846" y="5908881"/>
            <a:ext cx="574055" cy="574407"/>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97060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433371" y="345780"/>
            <a:ext cx="10293606" cy="1253148"/>
          </a:xfrm>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3265011B-A984-49A7-9225-DC5ECBCABB22}" type="datetime1">
              <a:rPr lang="lv-LV" smtClean="0"/>
              <a:t>28.03.2025</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dirty="0"/>
          </a:p>
        </p:txBody>
      </p:sp>
      <p:sp>
        <p:nvSpPr>
          <p:cNvPr id="7" name="Picture Placeholder 23">
            <a:extLst>
              <a:ext uri="{FF2B5EF4-FFF2-40B4-BE49-F238E27FC236}">
                <a16:creationId xmlns:a16="http://schemas.microsoft.com/office/drawing/2014/main" id="{A342208A-7F52-4C16-BF8A-A70CD85DC168}"/>
              </a:ext>
            </a:extLst>
          </p:cNvPr>
          <p:cNvSpPr>
            <a:spLocks noGrp="1"/>
          </p:cNvSpPr>
          <p:nvPr>
            <p:ph type="pic" sz="quarter" idx="13"/>
          </p:nvPr>
        </p:nvSpPr>
        <p:spPr>
          <a:xfrm>
            <a:off x="448023" y="2513826"/>
            <a:ext cx="2479443" cy="1702960"/>
          </a:xfrm>
        </p:spPr>
        <p:txBody>
          <a:bodyPr/>
          <a:lstStyle>
            <a:lvl1pPr marL="0" indent="0">
              <a:buNone/>
              <a:defRPr/>
            </a:lvl1pPr>
          </a:lstStyle>
          <a:p>
            <a:endParaRPr lang="en-US"/>
          </a:p>
        </p:txBody>
      </p:sp>
      <p:sp>
        <p:nvSpPr>
          <p:cNvPr id="8" name="Text Placeholder 28">
            <a:extLst>
              <a:ext uri="{FF2B5EF4-FFF2-40B4-BE49-F238E27FC236}">
                <a16:creationId xmlns:a16="http://schemas.microsoft.com/office/drawing/2014/main" id="{59209785-A2FF-4005-B08B-066B494ED52D}"/>
              </a:ext>
            </a:extLst>
          </p:cNvPr>
          <p:cNvSpPr>
            <a:spLocks noGrp="1"/>
          </p:cNvSpPr>
          <p:nvPr>
            <p:ph type="body" sz="quarter" idx="17" hasCustomPrompt="1"/>
          </p:nvPr>
        </p:nvSpPr>
        <p:spPr>
          <a:xfrm>
            <a:off x="439023" y="4489824"/>
            <a:ext cx="2479443" cy="328670"/>
          </a:xfrm>
        </p:spPr>
        <p:txBody>
          <a:bodyPr lIns="0" tIns="0" rIns="0" bIns="0">
            <a:noAutofit/>
          </a:bodyPr>
          <a:lstStyle>
            <a:lvl1pPr marL="0" indent="0" algn="ctr">
              <a:lnSpc>
                <a:spcPct val="100000"/>
              </a:lnSpc>
              <a:spcBef>
                <a:spcPts val="0"/>
              </a:spcBef>
              <a:buNone/>
              <a:defRPr sz="1889" spc="0" baseline="0">
                <a:solidFill>
                  <a:schemeClr val="tx1"/>
                </a:solidFill>
              </a:defRPr>
            </a:lvl1pPr>
          </a:lstStyle>
          <a:p>
            <a:pPr lvl="0"/>
            <a:r>
              <a:rPr lang="en-US" dirty="0"/>
              <a:t>Name</a:t>
            </a:r>
          </a:p>
        </p:txBody>
      </p:sp>
      <p:sp>
        <p:nvSpPr>
          <p:cNvPr id="9" name="Text Placeholder 28">
            <a:extLst>
              <a:ext uri="{FF2B5EF4-FFF2-40B4-BE49-F238E27FC236}">
                <a16:creationId xmlns:a16="http://schemas.microsoft.com/office/drawing/2014/main" id="{093D08DD-AE30-4184-B3A7-CBAB807C6672}"/>
              </a:ext>
            </a:extLst>
          </p:cNvPr>
          <p:cNvSpPr>
            <a:spLocks noGrp="1"/>
          </p:cNvSpPr>
          <p:nvPr>
            <p:ph type="body" sz="quarter" idx="18" hasCustomPrompt="1"/>
          </p:nvPr>
        </p:nvSpPr>
        <p:spPr>
          <a:xfrm>
            <a:off x="439023" y="4862592"/>
            <a:ext cx="2479443" cy="328670"/>
          </a:xfrm>
        </p:spPr>
        <p:txBody>
          <a:bodyPr lIns="0" tIns="0" rIns="0" bIns="0">
            <a:noAutofit/>
          </a:bodyPr>
          <a:lstStyle>
            <a:lvl1pPr marL="0" indent="0" algn="ctr">
              <a:lnSpc>
                <a:spcPct val="100000"/>
              </a:lnSpc>
              <a:spcBef>
                <a:spcPts val="0"/>
              </a:spcBef>
              <a:buNone/>
              <a:defRPr sz="1511" b="0" spc="0" baseline="0">
                <a:solidFill>
                  <a:schemeClr val="tx1"/>
                </a:solidFill>
              </a:defRPr>
            </a:lvl1pPr>
          </a:lstStyle>
          <a:p>
            <a:pPr lvl="0"/>
            <a:r>
              <a:rPr lang="en-US" dirty="0"/>
              <a:t>Title</a:t>
            </a:r>
          </a:p>
        </p:txBody>
      </p:sp>
      <p:sp>
        <p:nvSpPr>
          <p:cNvPr id="10" name="Picture Placeholder 23">
            <a:extLst>
              <a:ext uri="{FF2B5EF4-FFF2-40B4-BE49-F238E27FC236}">
                <a16:creationId xmlns:a16="http://schemas.microsoft.com/office/drawing/2014/main" id="{CA1F7BAF-57A3-4F79-B170-D95EF5934706}"/>
              </a:ext>
            </a:extLst>
          </p:cNvPr>
          <p:cNvSpPr>
            <a:spLocks noGrp="1"/>
          </p:cNvSpPr>
          <p:nvPr>
            <p:ph type="pic" sz="quarter" idx="14"/>
          </p:nvPr>
        </p:nvSpPr>
        <p:spPr>
          <a:xfrm>
            <a:off x="3166821" y="2513826"/>
            <a:ext cx="2479443" cy="1702960"/>
          </a:xfrm>
        </p:spPr>
        <p:txBody>
          <a:bodyPr/>
          <a:lstStyle>
            <a:lvl1pPr marL="0" indent="0">
              <a:buNone/>
              <a:defRPr/>
            </a:lvl1pPr>
          </a:lstStyle>
          <a:p>
            <a:endParaRPr lang="en-US"/>
          </a:p>
        </p:txBody>
      </p:sp>
      <p:sp>
        <p:nvSpPr>
          <p:cNvPr id="11" name="Text Placeholder 28">
            <a:extLst>
              <a:ext uri="{FF2B5EF4-FFF2-40B4-BE49-F238E27FC236}">
                <a16:creationId xmlns:a16="http://schemas.microsoft.com/office/drawing/2014/main" id="{0E272F39-6650-4251-818A-CAF1034A261C}"/>
              </a:ext>
            </a:extLst>
          </p:cNvPr>
          <p:cNvSpPr>
            <a:spLocks noGrp="1"/>
          </p:cNvSpPr>
          <p:nvPr>
            <p:ph type="body" sz="quarter" idx="19" hasCustomPrompt="1"/>
          </p:nvPr>
        </p:nvSpPr>
        <p:spPr>
          <a:xfrm>
            <a:off x="3157796" y="4489824"/>
            <a:ext cx="2479443" cy="328670"/>
          </a:xfrm>
        </p:spPr>
        <p:txBody>
          <a:bodyPr lIns="0" tIns="0" rIns="0" bIns="0">
            <a:noAutofit/>
          </a:bodyPr>
          <a:lstStyle>
            <a:lvl1pPr marL="0" indent="0" algn="ctr">
              <a:lnSpc>
                <a:spcPct val="100000"/>
              </a:lnSpc>
              <a:spcBef>
                <a:spcPts val="0"/>
              </a:spcBef>
              <a:buNone/>
              <a:defRPr sz="1889" spc="0" baseline="0">
                <a:solidFill>
                  <a:schemeClr val="tx1"/>
                </a:solidFill>
              </a:defRPr>
            </a:lvl1pPr>
          </a:lstStyle>
          <a:p>
            <a:pPr lvl="0"/>
            <a:r>
              <a:rPr lang="en-US" dirty="0"/>
              <a:t>Name</a:t>
            </a:r>
          </a:p>
        </p:txBody>
      </p:sp>
      <p:sp>
        <p:nvSpPr>
          <p:cNvPr id="12" name="Text Placeholder 28">
            <a:extLst>
              <a:ext uri="{FF2B5EF4-FFF2-40B4-BE49-F238E27FC236}">
                <a16:creationId xmlns:a16="http://schemas.microsoft.com/office/drawing/2014/main" id="{F2E24AEA-7B80-4897-A646-36D3F07A3E6B}"/>
              </a:ext>
            </a:extLst>
          </p:cNvPr>
          <p:cNvSpPr>
            <a:spLocks noGrp="1"/>
          </p:cNvSpPr>
          <p:nvPr>
            <p:ph type="body" sz="quarter" idx="20" hasCustomPrompt="1"/>
          </p:nvPr>
        </p:nvSpPr>
        <p:spPr>
          <a:xfrm>
            <a:off x="3157796" y="4862592"/>
            <a:ext cx="2479443" cy="328670"/>
          </a:xfrm>
        </p:spPr>
        <p:txBody>
          <a:bodyPr lIns="0" tIns="0" rIns="0" bIns="0">
            <a:noAutofit/>
          </a:bodyPr>
          <a:lstStyle>
            <a:lvl1pPr marL="0" indent="0" algn="ctr">
              <a:lnSpc>
                <a:spcPct val="100000"/>
              </a:lnSpc>
              <a:spcBef>
                <a:spcPts val="0"/>
              </a:spcBef>
              <a:buNone/>
              <a:defRPr sz="1511" b="0" spc="0" baseline="0">
                <a:solidFill>
                  <a:schemeClr val="tx1"/>
                </a:solidFill>
              </a:defRPr>
            </a:lvl1pPr>
          </a:lstStyle>
          <a:p>
            <a:pPr lvl="0"/>
            <a:r>
              <a:rPr lang="en-US" dirty="0"/>
              <a:t>Title</a:t>
            </a:r>
          </a:p>
        </p:txBody>
      </p:sp>
      <p:sp>
        <p:nvSpPr>
          <p:cNvPr id="13" name="Picture Placeholder 23">
            <a:extLst>
              <a:ext uri="{FF2B5EF4-FFF2-40B4-BE49-F238E27FC236}">
                <a16:creationId xmlns:a16="http://schemas.microsoft.com/office/drawing/2014/main" id="{2A98750D-61F1-4F11-81A7-783F04218E6E}"/>
              </a:ext>
            </a:extLst>
          </p:cNvPr>
          <p:cNvSpPr>
            <a:spLocks noGrp="1"/>
          </p:cNvSpPr>
          <p:nvPr>
            <p:ph type="pic" sz="quarter" idx="15"/>
          </p:nvPr>
        </p:nvSpPr>
        <p:spPr>
          <a:xfrm>
            <a:off x="5883238" y="2513826"/>
            <a:ext cx="2479443" cy="1702960"/>
          </a:xfrm>
        </p:spPr>
        <p:txBody>
          <a:bodyPr/>
          <a:lstStyle>
            <a:lvl1pPr marL="0" indent="0">
              <a:buNone/>
              <a:defRPr/>
            </a:lvl1pPr>
          </a:lstStyle>
          <a:p>
            <a:endParaRPr lang="en-US"/>
          </a:p>
        </p:txBody>
      </p:sp>
      <p:sp>
        <p:nvSpPr>
          <p:cNvPr id="14" name="Text Placeholder 28">
            <a:extLst>
              <a:ext uri="{FF2B5EF4-FFF2-40B4-BE49-F238E27FC236}">
                <a16:creationId xmlns:a16="http://schemas.microsoft.com/office/drawing/2014/main" id="{EE32408B-5DEA-4E1C-A16B-9931CE46D471}"/>
              </a:ext>
            </a:extLst>
          </p:cNvPr>
          <p:cNvSpPr>
            <a:spLocks noGrp="1"/>
          </p:cNvSpPr>
          <p:nvPr>
            <p:ph type="body" sz="quarter" idx="21" hasCustomPrompt="1"/>
          </p:nvPr>
        </p:nvSpPr>
        <p:spPr>
          <a:xfrm>
            <a:off x="5890838" y="4489824"/>
            <a:ext cx="2479443" cy="328670"/>
          </a:xfrm>
        </p:spPr>
        <p:txBody>
          <a:bodyPr lIns="0" tIns="0" rIns="0" bIns="0">
            <a:noAutofit/>
          </a:bodyPr>
          <a:lstStyle>
            <a:lvl1pPr marL="0" indent="0" algn="ctr">
              <a:lnSpc>
                <a:spcPct val="100000"/>
              </a:lnSpc>
              <a:spcBef>
                <a:spcPts val="0"/>
              </a:spcBef>
              <a:buNone/>
              <a:defRPr sz="1889" spc="0" baseline="0">
                <a:solidFill>
                  <a:schemeClr val="tx1"/>
                </a:solidFill>
              </a:defRPr>
            </a:lvl1pPr>
          </a:lstStyle>
          <a:p>
            <a:pPr lvl="0"/>
            <a:r>
              <a:rPr lang="en-US" dirty="0"/>
              <a:t>Name</a:t>
            </a:r>
          </a:p>
        </p:txBody>
      </p:sp>
      <p:sp>
        <p:nvSpPr>
          <p:cNvPr id="15" name="Text Placeholder 28">
            <a:extLst>
              <a:ext uri="{FF2B5EF4-FFF2-40B4-BE49-F238E27FC236}">
                <a16:creationId xmlns:a16="http://schemas.microsoft.com/office/drawing/2014/main" id="{0917A361-2187-4AB6-A1E4-6B0E4E6650E8}"/>
              </a:ext>
            </a:extLst>
          </p:cNvPr>
          <p:cNvSpPr>
            <a:spLocks noGrp="1"/>
          </p:cNvSpPr>
          <p:nvPr>
            <p:ph type="body" sz="quarter" idx="22" hasCustomPrompt="1"/>
          </p:nvPr>
        </p:nvSpPr>
        <p:spPr>
          <a:xfrm>
            <a:off x="5890838" y="4862592"/>
            <a:ext cx="2479443" cy="328670"/>
          </a:xfrm>
        </p:spPr>
        <p:txBody>
          <a:bodyPr lIns="0" tIns="0" rIns="0" bIns="0">
            <a:noAutofit/>
          </a:bodyPr>
          <a:lstStyle>
            <a:lvl1pPr marL="0" indent="0" algn="ctr">
              <a:lnSpc>
                <a:spcPct val="100000"/>
              </a:lnSpc>
              <a:spcBef>
                <a:spcPts val="0"/>
              </a:spcBef>
              <a:buNone/>
              <a:defRPr sz="1511" b="0" spc="0" baseline="0">
                <a:solidFill>
                  <a:schemeClr val="tx1"/>
                </a:solidFill>
              </a:defRPr>
            </a:lvl1pPr>
          </a:lstStyle>
          <a:p>
            <a:pPr lvl="0"/>
            <a:r>
              <a:rPr lang="en-US" dirty="0"/>
              <a:t>Title</a:t>
            </a:r>
          </a:p>
        </p:txBody>
      </p:sp>
      <p:sp>
        <p:nvSpPr>
          <p:cNvPr id="16" name="Picture Placeholder 23">
            <a:extLst>
              <a:ext uri="{FF2B5EF4-FFF2-40B4-BE49-F238E27FC236}">
                <a16:creationId xmlns:a16="http://schemas.microsoft.com/office/drawing/2014/main" id="{11DA2664-78E4-4126-9534-E718C9E877F6}"/>
              </a:ext>
            </a:extLst>
          </p:cNvPr>
          <p:cNvSpPr>
            <a:spLocks noGrp="1"/>
          </p:cNvSpPr>
          <p:nvPr>
            <p:ph type="pic" sz="quarter" idx="16"/>
          </p:nvPr>
        </p:nvSpPr>
        <p:spPr>
          <a:xfrm>
            <a:off x="8610257" y="2487735"/>
            <a:ext cx="2479443" cy="1702960"/>
          </a:xfrm>
        </p:spPr>
        <p:txBody>
          <a:bodyPr/>
          <a:lstStyle>
            <a:lvl1pPr marL="0" indent="0">
              <a:buNone/>
              <a:defRPr/>
            </a:lvl1pPr>
          </a:lstStyle>
          <a:p>
            <a:endParaRPr lang="en-US"/>
          </a:p>
        </p:txBody>
      </p:sp>
      <p:sp>
        <p:nvSpPr>
          <p:cNvPr id="17" name="Text Placeholder 28">
            <a:extLst>
              <a:ext uri="{FF2B5EF4-FFF2-40B4-BE49-F238E27FC236}">
                <a16:creationId xmlns:a16="http://schemas.microsoft.com/office/drawing/2014/main" id="{FD4B7AF1-C573-42D5-A6AC-9CDE36C2B579}"/>
              </a:ext>
            </a:extLst>
          </p:cNvPr>
          <p:cNvSpPr>
            <a:spLocks noGrp="1"/>
          </p:cNvSpPr>
          <p:nvPr>
            <p:ph type="body" sz="quarter" idx="23" hasCustomPrompt="1"/>
          </p:nvPr>
        </p:nvSpPr>
        <p:spPr>
          <a:xfrm>
            <a:off x="8610257" y="4489824"/>
            <a:ext cx="2479443" cy="328670"/>
          </a:xfrm>
        </p:spPr>
        <p:txBody>
          <a:bodyPr lIns="0" tIns="0" rIns="0" bIns="0">
            <a:noAutofit/>
          </a:bodyPr>
          <a:lstStyle>
            <a:lvl1pPr marL="0" indent="0" algn="ctr">
              <a:lnSpc>
                <a:spcPct val="100000"/>
              </a:lnSpc>
              <a:spcBef>
                <a:spcPts val="0"/>
              </a:spcBef>
              <a:buNone/>
              <a:defRPr sz="1889" spc="0" baseline="0">
                <a:solidFill>
                  <a:schemeClr val="tx1"/>
                </a:solidFill>
              </a:defRPr>
            </a:lvl1pPr>
          </a:lstStyle>
          <a:p>
            <a:pPr lvl="0"/>
            <a:r>
              <a:rPr lang="en-US" dirty="0"/>
              <a:t>Name</a:t>
            </a:r>
          </a:p>
        </p:txBody>
      </p:sp>
      <p:sp>
        <p:nvSpPr>
          <p:cNvPr id="18" name="Text Placeholder 28">
            <a:extLst>
              <a:ext uri="{FF2B5EF4-FFF2-40B4-BE49-F238E27FC236}">
                <a16:creationId xmlns:a16="http://schemas.microsoft.com/office/drawing/2014/main" id="{60E2206A-3CD1-417B-82DB-28AC9CB2FC81}"/>
              </a:ext>
            </a:extLst>
          </p:cNvPr>
          <p:cNvSpPr>
            <a:spLocks noGrp="1"/>
          </p:cNvSpPr>
          <p:nvPr>
            <p:ph type="body" sz="quarter" idx="24" hasCustomPrompt="1"/>
          </p:nvPr>
        </p:nvSpPr>
        <p:spPr>
          <a:xfrm>
            <a:off x="8610257" y="4862592"/>
            <a:ext cx="2479443" cy="328670"/>
          </a:xfrm>
        </p:spPr>
        <p:txBody>
          <a:bodyPr lIns="0" tIns="0" rIns="0" bIns="0">
            <a:noAutofit/>
          </a:bodyPr>
          <a:lstStyle>
            <a:lvl1pPr marL="0" indent="0" algn="ctr">
              <a:lnSpc>
                <a:spcPct val="100000"/>
              </a:lnSpc>
              <a:spcBef>
                <a:spcPts val="0"/>
              </a:spcBef>
              <a:buNone/>
              <a:defRPr sz="1511" b="0" spc="0" baseline="0">
                <a:solidFill>
                  <a:schemeClr val="tx1"/>
                </a:solidFill>
              </a:defRPr>
            </a:lvl1pPr>
          </a:lstStyle>
          <a:p>
            <a:pPr lvl="0"/>
            <a:r>
              <a:rPr lang="en-US" dirty="0"/>
              <a:t>Title</a:t>
            </a:r>
          </a:p>
        </p:txBody>
      </p:sp>
    </p:spTree>
    <p:extLst>
      <p:ext uri="{BB962C8B-B14F-4D97-AF65-F5344CB8AC3E}">
        <p14:creationId xmlns:p14="http://schemas.microsoft.com/office/powerpoint/2010/main" val="36215285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29"/>
        <p:cNvGrpSpPr/>
        <p:nvPr/>
      </p:nvGrpSpPr>
      <p:grpSpPr>
        <a:xfrm>
          <a:off x="0" y="0"/>
          <a:ext cx="0" cy="0"/>
          <a:chOff x="0" y="0"/>
          <a:chExt cx="0" cy="0"/>
        </a:xfrm>
      </p:grpSpPr>
      <p:sp>
        <p:nvSpPr>
          <p:cNvPr id="30" name="Google Shape;30;p6"/>
          <p:cNvSpPr/>
          <p:nvPr/>
        </p:nvSpPr>
        <p:spPr>
          <a:xfrm>
            <a:off x="5759450" y="0"/>
            <a:ext cx="5759450" cy="6483350"/>
          </a:xfrm>
          <a:prstGeom prst="rect">
            <a:avLst/>
          </a:prstGeom>
          <a:solidFill>
            <a:schemeClr val="lt2"/>
          </a:solidFill>
          <a:ln>
            <a:noFill/>
          </a:ln>
        </p:spPr>
        <p:txBody>
          <a:bodyPr spcFirstLastPara="1" wrap="square" lIns="115107" tIns="115107" rIns="115107" bIns="115107" anchor="ctr" anchorCtr="0">
            <a:noAutofit/>
          </a:bodyPr>
          <a:lstStyle/>
          <a:p>
            <a:pPr marL="0" lvl="0" indent="0" algn="l" rtl="0">
              <a:spcBef>
                <a:spcPts val="0"/>
              </a:spcBef>
              <a:spcAft>
                <a:spcPts val="0"/>
              </a:spcAft>
              <a:buNone/>
            </a:pPr>
            <a:endParaRPr sz="2267"/>
          </a:p>
        </p:txBody>
      </p:sp>
      <p:sp>
        <p:nvSpPr>
          <p:cNvPr id="31" name="Google Shape;31;p6"/>
          <p:cNvSpPr txBox="1">
            <a:spLocks noGrp="1"/>
          </p:cNvSpPr>
          <p:nvPr>
            <p:ph type="title"/>
          </p:nvPr>
        </p:nvSpPr>
        <p:spPr>
          <a:xfrm>
            <a:off x="574055" y="1999445"/>
            <a:ext cx="4564100" cy="422013"/>
          </a:xfrm>
          <a:prstGeom prst="rect">
            <a:avLst/>
          </a:prstGeom>
        </p:spPr>
        <p:txBody>
          <a:bodyPr spcFirstLastPara="1" wrap="square" lIns="0" tIns="0" rIns="0" bIns="0" anchor="b"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32" name="Google Shape;32;p6"/>
          <p:cNvSpPr txBox="1">
            <a:spLocks noGrp="1"/>
          </p:cNvSpPr>
          <p:nvPr>
            <p:ph type="body" idx="1"/>
          </p:nvPr>
        </p:nvSpPr>
        <p:spPr>
          <a:xfrm>
            <a:off x="574055" y="2696402"/>
            <a:ext cx="4564100" cy="1787506"/>
          </a:xfrm>
          <a:prstGeom prst="rect">
            <a:avLst/>
          </a:prstGeom>
        </p:spPr>
        <p:txBody>
          <a:bodyPr spcFirstLastPara="1" wrap="square" lIns="0" tIns="0" rIns="0" bIns="0" anchor="t" anchorCtr="0">
            <a:noAutofit/>
          </a:bodyPr>
          <a:lstStyle>
            <a:lvl1pPr marL="575590" lvl="0" indent="-447681" rtl="0">
              <a:spcBef>
                <a:spcPts val="0"/>
              </a:spcBef>
              <a:spcAft>
                <a:spcPts val="0"/>
              </a:spcAft>
              <a:buSzPts val="2000"/>
              <a:buChar char="▫"/>
              <a:defRPr/>
            </a:lvl1pPr>
            <a:lvl2pPr marL="1151181" lvl="1" indent="-447681" rtl="0">
              <a:spcBef>
                <a:spcPts val="756"/>
              </a:spcBef>
              <a:spcAft>
                <a:spcPts val="0"/>
              </a:spcAft>
              <a:buSzPts val="2000"/>
              <a:buChar char="▪"/>
              <a:defRPr/>
            </a:lvl2pPr>
            <a:lvl3pPr marL="1726770" lvl="2" indent="-447681" rtl="0">
              <a:spcBef>
                <a:spcPts val="756"/>
              </a:spcBef>
              <a:spcAft>
                <a:spcPts val="0"/>
              </a:spcAft>
              <a:buSzPts val="2000"/>
              <a:buChar char="▫"/>
              <a:defRPr/>
            </a:lvl3pPr>
            <a:lvl4pPr marL="2302361" lvl="3" indent="-447681" rtl="0">
              <a:spcBef>
                <a:spcPts val="756"/>
              </a:spcBef>
              <a:spcAft>
                <a:spcPts val="0"/>
              </a:spcAft>
              <a:buSzPts val="2000"/>
              <a:buChar char="●"/>
              <a:defRPr/>
            </a:lvl4pPr>
            <a:lvl5pPr marL="2877951" lvl="4" indent="-447681" rtl="0">
              <a:spcBef>
                <a:spcPts val="756"/>
              </a:spcBef>
              <a:spcAft>
                <a:spcPts val="0"/>
              </a:spcAft>
              <a:buSzPts val="2000"/>
              <a:buChar char="○"/>
              <a:defRPr/>
            </a:lvl5pPr>
            <a:lvl6pPr marL="3453542" lvl="5" indent="-447681" rtl="0">
              <a:spcBef>
                <a:spcPts val="756"/>
              </a:spcBef>
              <a:spcAft>
                <a:spcPts val="0"/>
              </a:spcAft>
              <a:buSzPts val="2000"/>
              <a:buChar char="■"/>
              <a:defRPr/>
            </a:lvl6pPr>
            <a:lvl7pPr marL="4029130" lvl="6" indent="-447681" rtl="0">
              <a:spcBef>
                <a:spcPts val="756"/>
              </a:spcBef>
              <a:spcAft>
                <a:spcPts val="0"/>
              </a:spcAft>
              <a:buSzPts val="2000"/>
              <a:buChar char="●"/>
              <a:defRPr/>
            </a:lvl7pPr>
            <a:lvl8pPr marL="4604721" lvl="7" indent="-447681" rtl="0">
              <a:spcBef>
                <a:spcPts val="756"/>
              </a:spcBef>
              <a:spcAft>
                <a:spcPts val="0"/>
              </a:spcAft>
              <a:buSzPts val="2000"/>
              <a:buChar char="○"/>
              <a:defRPr/>
            </a:lvl8pPr>
            <a:lvl9pPr marL="5180311" lvl="8" indent="-447681" rtl="0">
              <a:spcBef>
                <a:spcPts val="756"/>
              </a:spcBef>
              <a:spcAft>
                <a:spcPts val="756"/>
              </a:spcAft>
              <a:buSzPts val="2000"/>
              <a:buChar char="■"/>
              <a:defRPr/>
            </a:lvl9pPr>
          </a:lstStyle>
          <a:p>
            <a:endParaRPr/>
          </a:p>
        </p:txBody>
      </p:sp>
      <p:sp>
        <p:nvSpPr>
          <p:cNvPr id="33" name="Google Shape;33;p6"/>
          <p:cNvSpPr txBox="1">
            <a:spLocks noGrp="1"/>
          </p:cNvSpPr>
          <p:nvPr>
            <p:ph type="sldNum" idx="12"/>
          </p:nvPr>
        </p:nvSpPr>
        <p:spPr>
          <a:xfrm>
            <a:off x="10944846" y="5908882"/>
            <a:ext cx="574055" cy="574407"/>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072925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433372" y="345179"/>
            <a:ext cx="10652159" cy="1253148"/>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439572" y="1656856"/>
            <a:ext cx="5226889" cy="778902"/>
          </a:xfrm>
        </p:spPr>
        <p:txBody>
          <a:bodyPr anchor="b"/>
          <a:lstStyle>
            <a:lvl1pPr marL="0" indent="0">
              <a:buNone/>
              <a:defRPr sz="2267" b="0" i="0"/>
            </a:lvl1pPr>
            <a:lvl2pPr marL="431693" indent="0">
              <a:buNone/>
              <a:defRPr sz="1889" b="1"/>
            </a:lvl2pPr>
            <a:lvl3pPr marL="863385" indent="0">
              <a:buNone/>
              <a:defRPr sz="1700" b="1"/>
            </a:lvl3pPr>
            <a:lvl4pPr marL="1295078" indent="0">
              <a:buNone/>
              <a:defRPr sz="1511" b="1"/>
            </a:lvl4pPr>
            <a:lvl5pPr marL="1726770" indent="0">
              <a:buNone/>
              <a:defRPr sz="1511" b="1"/>
            </a:lvl5pPr>
            <a:lvl6pPr marL="2158463" indent="0">
              <a:buNone/>
              <a:defRPr sz="1511" b="1"/>
            </a:lvl6pPr>
            <a:lvl7pPr marL="2590155" indent="0">
              <a:buNone/>
              <a:defRPr sz="1511" b="1"/>
            </a:lvl7pPr>
            <a:lvl8pPr marL="3021848" indent="0">
              <a:buNone/>
              <a:defRPr sz="1511" b="1"/>
            </a:lvl8pPr>
            <a:lvl9pPr marL="3453542" indent="0">
              <a:buNone/>
              <a:defRPr sz="1511"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439572" y="2521306"/>
            <a:ext cx="5226889" cy="3330221"/>
          </a:xfrm>
        </p:spPr>
        <p:txBody>
          <a:bodyPr>
            <a:normAutofit/>
          </a:bodyPr>
          <a:lstStyle>
            <a:lvl1pPr>
              <a:defRPr sz="1889"/>
            </a:lvl1pPr>
            <a:lvl2pPr>
              <a:defRPr sz="1700"/>
            </a:lvl2pPr>
            <a:lvl3pPr>
              <a:defRPr sz="1511"/>
            </a:lvl3pPr>
            <a:lvl4pPr>
              <a:defRPr sz="1322"/>
            </a:lvl4pPr>
            <a:lvl5pPr>
              <a:defRPr sz="132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5831443" y="1656856"/>
            <a:ext cx="5254088" cy="778902"/>
          </a:xfrm>
        </p:spPr>
        <p:txBody>
          <a:bodyPr anchor="b"/>
          <a:lstStyle>
            <a:lvl1pPr marL="0" indent="0">
              <a:buNone/>
              <a:defRPr sz="2267" b="0" i="0"/>
            </a:lvl1pPr>
            <a:lvl2pPr marL="431693" indent="0">
              <a:buNone/>
              <a:defRPr sz="1889" b="1"/>
            </a:lvl2pPr>
            <a:lvl3pPr marL="863385" indent="0">
              <a:buNone/>
              <a:defRPr sz="1700" b="1"/>
            </a:lvl3pPr>
            <a:lvl4pPr marL="1295078" indent="0">
              <a:buNone/>
              <a:defRPr sz="1511" b="1"/>
            </a:lvl4pPr>
            <a:lvl5pPr marL="1726770" indent="0">
              <a:buNone/>
              <a:defRPr sz="1511" b="1"/>
            </a:lvl5pPr>
            <a:lvl6pPr marL="2158463" indent="0">
              <a:buNone/>
              <a:defRPr sz="1511" b="1"/>
            </a:lvl6pPr>
            <a:lvl7pPr marL="2590155" indent="0">
              <a:buNone/>
              <a:defRPr sz="1511" b="1"/>
            </a:lvl7pPr>
            <a:lvl8pPr marL="3021848" indent="0">
              <a:buNone/>
              <a:defRPr sz="1511" b="1"/>
            </a:lvl8pPr>
            <a:lvl9pPr marL="3453542" indent="0">
              <a:buNone/>
              <a:defRPr sz="1511"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5831443" y="2521306"/>
            <a:ext cx="5254088" cy="3330221"/>
          </a:xfrm>
        </p:spPr>
        <p:txBody>
          <a:bodyPr>
            <a:normAutofit/>
          </a:bodyPr>
          <a:lstStyle>
            <a:lvl1pPr>
              <a:defRPr sz="1889"/>
            </a:lvl1pPr>
            <a:lvl2pPr>
              <a:defRPr sz="1700"/>
            </a:lvl2pPr>
            <a:lvl3pPr>
              <a:defRPr sz="1511"/>
            </a:lvl3pPr>
            <a:lvl4pPr>
              <a:defRPr sz="1322"/>
            </a:lvl4pPr>
            <a:lvl5pPr>
              <a:defRPr sz="132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DC7D39C6-36D5-43D0-AB63-043F11EDE65A}" type="datetime1">
              <a:rPr lang="en-US" smtClean="0"/>
              <a:t>3/28/2025</a:t>
            </a:fld>
            <a:endParaRPr lang="en-US" dirty="0"/>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19631098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433371" y="345780"/>
            <a:ext cx="10293606" cy="1253148"/>
          </a:xfrm>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19F6ECE2-A2B6-4540-B2BD-B6AB297D741E}" type="datetime1">
              <a:rPr lang="en-US" smtClean="0"/>
              <a:t>3/28/2025</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dirty="0"/>
          </a:p>
        </p:txBody>
      </p:sp>
      <p:sp>
        <p:nvSpPr>
          <p:cNvPr id="7" name="Picture Placeholder 23">
            <a:extLst>
              <a:ext uri="{FF2B5EF4-FFF2-40B4-BE49-F238E27FC236}">
                <a16:creationId xmlns:a16="http://schemas.microsoft.com/office/drawing/2014/main" id="{A342208A-7F52-4C16-BF8A-A70CD85DC168}"/>
              </a:ext>
            </a:extLst>
          </p:cNvPr>
          <p:cNvSpPr>
            <a:spLocks noGrp="1"/>
          </p:cNvSpPr>
          <p:nvPr>
            <p:ph type="pic" sz="quarter" idx="13"/>
          </p:nvPr>
        </p:nvSpPr>
        <p:spPr>
          <a:xfrm>
            <a:off x="448023" y="2513826"/>
            <a:ext cx="2479443" cy="1702960"/>
          </a:xfrm>
        </p:spPr>
        <p:txBody>
          <a:bodyPr/>
          <a:lstStyle>
            <a:lvl1pPr marL="0" indent="0">
              <a:buNone/>
              <a:defRPr/>
            </a:lvl1pPr>
          </a:lstStyle>
          <a:p>
            <a:endParaRPr lang="en-US"/>
          </a:p>
        </p:txBody>
      </p:sp>
      <p:sp>
        <p:nvSpPr>
          <p:cNvPr id="8" name="Text Placeholder 28">
            <a:extLst>
              <a:ext uri="{FF2B5EF4-FFF2-40B4-BE49-F238E27FC236}">
                <a16:creationId xmlns:a16="http://schemas.microsoft.com/office/drawing/2014/main" id="{59209785-A2FF-4005-B08B-066B494ED52D}"/>
              </a:ext>
            </a:extLst>
          </p:cNvPr>
          <p:cNvSpPr>
            <a:spLocks noGrp="1"/>
          </p:cNvSpPr>
          <p:nvPr>
            <p:ph type="body" sz="quarter" idx="17" hasCustomPrompt="1"/>
          </p:nvPr>
        </p:nvSpPr>
        <p:spPr>
          <a:xfrm>
            <a:off x="439023" y="4489823"/>
            <a:ext cx="2479443" cy="328670"/>
          </a:xfrm>
        </p:spPr>
        <p:txBody>
          <a:bodyPr lIns="0" tIns="0" rIns="0" bIns="0">
            <a:noAutofit/>
          </a:bodyPr>
          <a:lstStyle>
            <a:lvl1pPr marL="0" indent="0" algn="ctr">
              <a:lnSpc>
                <a:spcPct val="100000"/>
              </a:lnSpc>
              <a:spcBef>
                <a:spcPts val="0"/>
              </a:spcBef>
              <a:buNone/>
              <a:defRPr sz="1889" spc="0" baseline="0">
                <a:solidFill>
                  <a:schemeClr val="tx1"/>
                </a:solidFill>
              </a:defRPr>
            </a:lvl1pPr>
          </a:lstStyle>
          <a:p>
            <a:pPr lvl="0"/>
            <a:r>
              <a:rPr lang="en-US" dirty="0"/>
              <a:t>Name</a:t>
            </a:r>
          </a:p>
        </p:txBody>
      </p:sp>
      <p:sp>
        <p:nvSpPr>
          <p:cNvPr id="9" name="Text Placeholder 28">
            <a:extLst>
              <a:ext uri="{FF2B5EF4-FFF2-40B4-BE49-F238E27FC236}">
                <a16:creationId xmlns:a16="http://schemas.microsoft.com/office/drawing/2014/main" id="{093D08DD-AE30-4184-B3A7-CBAB807C6672}"/>
              </a:ext>
            </a:extLst>
          </p:cNvPr>
          <p:cNvSpPr>
            <a:spLocks noGrp="1"/>
          </p:cNvSpPr>
          <p:nvPr>
            <p:ph type="body" sz="quarter" idx="18" hasCustomPrompt="1"/>
          </p:nvPr>
        </p:nvSpPr>
        <p:spPr>
          <a:xfrm>
            <a:off x="439023" y="4862591"/>
            <a:ext cx="2479443" cy="328670"/>
          </a:xfrm>
        </p:spPr>
        <p:txBody>
          <a:bodyPr lIns="0" tIns="0" rIns="0" bIns="0">
            <a:noAutofit/>
          </a:bodyPr>
          <a:lstStyle>
            <a:lvl1pPr marL="0" indent="0" algn="ctr">
              <a:lnSpc>
                <a:spcPct val="100000"/>
              </a:lnSpc>
              <a:spcBef>
                <a:spcPts val="0"/>
              </a:spcBef>
              <a:buNone/>
              <a:defRPr sz="1511" b="0" spc="0" baseline="0">
                <a:solidFill>
                  <a:schemeClr val="tx1"/>
                </a:solidFill>
              </a:defRPr>
            </a:lvl1pPr>
          </a:lstStyle>
          <a:p>
            <a:pPr lvl="0"/>
            <a:r>
              <a:rPr lang="en-US" dirty="0"/>
              <a:t>Title</a:t>
            </a:r>
          </a:p>
        </p:txBody>
      </p:sp>
      <p:sp>
        <p:nvSpPr>
          <p:cNvPr id="10" name="Picture Placeholder 23">
            <a:extLst>
              <a:ext uri="{FF2B5EF4-FFF2-40B4-BE49-F238E27FC236}">
                <a16:creationId xmlns:a16="http://schemas.microsoft.com/office/drawing/2014/main" id="{CA1F7BAF-57A3-4F79-B170-D95EF5934706}"/>
              </a:ext>
            </a:extLst>
          </p:cNvPr>
          <p:cNvSpPr>
            <a:spLocks noGrp="1"/>
          </p:cNvSpPr>
          <p:nvPr>
            <p:ph type="pic" sz="quarter" idx="14"/>
          </p:nvPr>
        </p:nvSpPr>
        <p:spPr>
          <a:xfrm>
            <a:off x="3166820" y="2513826"/>
            <a:ext cx="2479443" cy="1702960"/>
          </a:xfrm>
        </p:spPr>
        <p:txBody>
          <a:bodyPr/>
          <a:lstStyle>
            <a:lvl1pPr marL="0" indent="0">
              <a:buNone/>
              <a:defRPr/>
            </a:lvl1pPr>
          </a:lstStyle>
          <a:p>
            <a:endParaRPr lang="en-US"/>
          </a:p>
        </p:txBody>
      </p:sp>
      <p:sp>
        <p:nvSpPr>
          <p:cNvPr id="11" name="Text Placeholder 28">
            <a:extLst>
              <a:ext uri="{FF2B5EF4-FFF2-40B4-BE49-F238E27FC236}">
                <a16:creationId xmlns:a16="http://schemas.microsoft.com/office/drawing/2014/main" id="{0E272F39-6650-4251-818A-CAF1034A261C}"/>
              </a:ext>
            </a:extLst>
          </p:cNvPr>
          <p:cNvSpPr>
            <a:spLocks noGrp="1"/>
          </p:cNvSpPr>
          <p:nvPr>
            <p:ph type="body" sz="quarter" idx="19" hasCustomPrompt="1"/>
          </p:nvPr>
        </p:nvSpPr>
        <p:spPr>
          <a:xfrm>
            <a:off x="3157796" y="4489823"/>
            <a:ext cx="2479443" cy="328670"/>
          </a:xfrm>
        </p:spPr>
        <p:txBody>
          <a:bodyPr lIns="0" tIns="0" rIns="0" bIns="0">
            <a:noAutofit/>
          </a:bodyPr>
          <a:lstStyle>
            <a:lvl1pPr marL="0" indent="0" algn="ctr">
              <a:lnSpc>
                <a:spcPct val="100000"/>
              </a:lnSpc>
              <a:spcBef>
                <a:spcPts val="0"/>
              </a:spcBef>
              <a:buNone/>
              <a:defRPr sz="1889" spc="0" baseline="0">
                <a:solidFill>
                  <a:schemeClr val="tx1"/>
                </a:solidFill>
              </a:defRPr>
            </a:lvl1pPr>
          </a:lstStyle>
          <a:p>
            <a:pPr lvl="0"/>
            <a:r>
              <a:rPr lang="en-US" dirty="0"/>
              <a:t>Name</a:t>
            </a:r>
          </a:p>
        </p:txBody>
      </p:sp>
      <p:sp>
        <p:nvSpPr>
          <p:cNvPr id="12" name="Text Placeholder 28">
            <a:extLst>
              <a:ext uri="{FF2B5EF4-FFF2-40B4-BE49-F238E27FC236}">
                <a16:creationId xmlns:a16="http://schemas.microsoft.com/office/drawing/2014/main" id="{F2E24AEA-7B80-4897-A646-36D3F07A3E6B}"/>
              </a:ext>
            </a:extLst>
          </p:cNvPr>
          <p:cNvSpPr>
            <a:spLocks noGrp="1"/>
          </p:cNvSpPr>
          <p:nvPr>
            <p:ph type="body" sz="quarter" idx="20" hasCustomPrompt="1"/>
          </p:nvPr>
        </p:nvSpPr>
        <p:spPr>
          <a:xfrm>
            <a:off x="3157796" y="4862591"/>
            <a:ext cx="2479443" cy="328670"/>
          </a:xfrm>
        </p:spPr>
        <p:txBody>
          <a:bodyPr lIns="0" tIns="0" rIns="0" bIns="0">
            <a:noAutofit/>
          </a:bodyPr>
          <a:lstStyle>
            <a:lvl1pPr marL="0" indent="0" algn="ctr">
              <a:lnSpc>
                <a:spcPct val="100000"/>
              </a:lnSpc>
              <a:spcBef>
                <a:spcPts val="0"/>
              </a:spcBef>
              <a:buNone/>
              <a:defRPr sz="1511" b="0" spc="0" baseline="0">
                <a:solidFill>
                  <a:schemeClr val="tx1"/>
                </a:solidFill>
              </a:defRPr>
            </a:lvl1pPr>
          </a:lstStyle>
          <a:p>
            <a:pPr lvl="0"/>
            <a:r>
              <a:rPr lang="en-US" dirty="0"/>
              <a:t>Title</a:t>
            </a:r>
          </a:p>
        </p:txBody>
      </p:sp>
      <p:sp>
        <p:nvSpPr>
          <p:cNvPr id="13" name="Picture Placeholder 23">
            <a:extLst>
              <a:ext uri="{FF2B5EF4-FFF2-40B4-BE49-F238E27FC236}">
                <a16:creationId xmlns:a16="http://schemas.microsoft.com/office/drawing/2014/main" id="{2A98750D-61F1-4F11-81A7-783F04218E6E}"/>
              </a:ext>
            </a:extLst>
          </p:cNvPr>
          <p:cNvSpPr>
            <a:spLocks noGrp="1"/>
          </p:cNvSpPr>
          <p:nvPr>
            <p:ph type="pic" sz="quarter" idx="15"/>
          </p:nvPr>
        </p:nvSpPr>
        <p:spPr>
          <a:xfrm>
            <a:off x="5883238" y="2513826"/>
            <a:ext cx="2479443" cy="1702960"/>
          </a:xfrm>
        </p:spPr>
        <p:txBody>
          <a:bodyPr/>
          <a:lstStyle>
            <a:lvl1pPr marL="0" indent="0">
              <a:buNone/>
              <a:defRPr/>
            </a:lvl1pPr>
          </a:lstStyle>
          <a:p>
            <a:endParaRPr lang="en-US"/>
          </a:p>
        </p:txBody>
      </p:sp>
      <p:sp>
        <p:nvSpPr>
          <p:cNvPr id="14" name="Text Placeholder 28">
            <a:extLst>
              <a:ext uri="{FF2B5EF4-FFF2-40B4-BE49-F238E27FC236}">
                <a16:creationId xmlns:a16="http://schemas.microsoft.com/office/drawing/2014/main" id="{EE32408B-5DEA-4E1C-A16B-9931CE46D471}"/>
              </a:ext>
            </a:extLst>
          </p:cNvPr>
          <p:cNvSpPr>
            <a:spLocks noGrp="1"/>
          </p:cNvSpPr>
          <p:nvPr>
            <p:ph type="body" sz="quarter" idx="21" hasCustomPrompt="1"/>
          </p:nvPr>
        </p:nvSpPr>
        <p:spPr>
          <a:xfrm>
            <a:off x="5890838" y="4489823"/>
            <a:ext cx="2479443" cy="328670"/>
          </a:xfrm>
        </p:spPr>
        <p:txBody>
          <a:bodyPr lIns="0" tIns="0" rIns="0" bIns="0">
            <a:noAutofit/>
          </a:bodyPr>
          <a:lstStyle>
            <a:lvl1pPr marL="0" indent="0" algn="ctr">
              <a:lnSpc>
                <a:spcPct val="100000"/>
              </a:lnSpc>
              <a:spcBef>
                <a:spcPts val="0"/>
              </a:spcBef>
              <a:buNone/>
              <a:defRPr sz="1889" spc="0" baseline="0">
                <a:solidFill>
                  <a:schemeClr val="tx1"/>
                </a:solidFill>
              </a:defRPr>
            </a:lvl1pPr>
          </a:lstStyle>
          <a:p>
            <a:pPr lvl="0"/>
            <a:r>
              <a:rPr lang="en-US" dirty="0"/>
              <a:t>Name</a:t>
            </a:r>
          </a:p>
        </p:txBody>
      </p:sp>
      <p:sp>
        <p:nvSpPr>
          <p:cNvPr id="15" name="Text Placeholder 28">
            <a:extLst>
              <a:ext uri="{FF2B5EF4-FFF2-40B4-BE49-F238E27FC236}">
                <a16:creationId xmlns:a16="http://schemas.microsoft.com/office/drawing/2014/main" id="{0917A361-2187-4AB6-A1E4-6B0E4E6650E8}"/>
              </a:ext>
            </a:extLst>
          </p:cNvPr>
          <p:cNvSpPr>
            <a:spLocks noGrp="1"/>
          </p:cNvSpPr>
          <p:nvPr>
            <p:ph type="body" sz="quarter" idx="22" hasCustomPrompt="1"/>
          </p:nvPr>
        </p:nvSpPr>
        <p:spPr>
          <a:xfrm>
            <a:off x="5890838" y="4862591"/>
            <a:ext cx="2479443" cy="328670"/>
          </a:xfrm>
        </p:spPr>
        <p:txBody>
          <a:bodyPr lIns="0" tIns="0" rIns="0" bIns="0">
            <a:noAutofit/>
          </a:bodyPr>
          <a:lstStyle>
            <a:lvl1pPr marL="0" indent="0" algn="ctr">
              <a:lnSpc>
                <a:spcPct val="100000"/>
              </a:lnSpc>
              <a:spcBef>
                <a:spcPts val="0"/>
              </a:spcBef>
              <a:buNone/>
              <a:defRPr sz="1511" b="0" spc="0" baseline="0">
                <a:solidFill>
                  <a:schemeClr val="tx1"/>
                </a:solidFill>
              </a:defRPr>
            </a:lvl1pPr>
          </a:lstStyle>
          <a:p>
            <a:pPr lvl="0"/>
            <a:r>
              <a:rPr lang="en-US" dirty="0"/>
              <a:t>Title</a:t>
            </a:r>
          </a:p>
        </p:txBody>
      </p:sp>
      <p:sp>
        <p:nvSpPr>
          <p:cNvPr id="16" name="Picture Placeholder 23">
            <a:extLst>
              <a:ext uri="{FF2B5EF4-FFF2-40B4-BE49-F238E27FC236}">
                <a16:creationId xmlns:a16="http://schemas.microsoft.com/office/drawing/2014/main" id="{11DA2664-78E4-4126-9534-E718C9E877F6}"/>
              </a:ext>
            </a:extLst>
          </p:cNvPr>
          <p:cNvSpPr>
            <a:spLocks noGrp="1"/>
          </p:cNvSpPr>
          <p:nvPr>
            <p:ph type="pic" sz="quarter" idx="16"/>
          </p:nvPr>
        </p:nvSpPr>
        <p:spPr>
          <a:xfrm>
            <a:off x="8610257" y="2487735"/>
            <a:ext cx="2479443" cy="1702960"/>
          </a:xfrm>
        </p:spPr>
        <p:txBody>
          <a:bodyPr/>
          <a:lstStyle>
            <a:lvl1pPr marL="0" indent="0">
              <a:buNone/>
              <a:defRPr/>
            </a:lvl1pPr>
          </a:lstStyle>
          <a:p>
            <a:endParaRPr lang="en-US"/>
          </a:p>
        </p:txBody>
      </p:sp>
      <p:sp>
        <p:nvSpPr>
          <p:cNvPr id="17" name="Text Placeholder 28">
            <a:extLst>
              <a:ext uri="{FF2B5EF4-FFF2-40B4-BE49-F238E27FC236}">
                <a16:creationId xmlns:a16="http://schemas.microsoft.com/office/drawing/2014/main" id="{FD4B7AF1-C573-42D5-A6AC-9CDE36C2B579}"/>
              </a:ext>
            </a:extLst>
          </p:cNvPr>
          <p:cNvSpPr>
            <a:spLocks noGrp="1"/>
          </p:cNvSpPr>
          <p:nvPr>
            <p:ph type="body" sz="quarter" idx="23" hasCustomPrompt="1"/>
          </p:nvPr>
        </p:nvSpPr>
        <p:spPr>
          <a:xfrm>
            <a:off x="8610257" y="4489823"/>
            <a:ext cx="2479443" cy="328670"/>
          </a:xfrm>
        </p:spPr>
        <p:txBody>
          <a:bodyPr lIns="0" tIns="0" rIns="0" bIns="0">
            <a:noAutofit/>
          </a:bodyPr>
          <a:lstStyle>
            <a:lvl1pPr marL="0" indent="0" algn="ctr">
              <a:lnSpc>
                <a:spcPct val="100000"/>
              </a:lnSpc>
              <a:spcBef>
                <a:spcPts val="0"/>
              </a:spcBef>
              <a:buNone/>
              <a:defRPr sz="1889" spc="0" baseline="0">
                <a:solidFill>
                  <a:schemeClr val="tx1"/>
                </a:solidFill>
              </a:defRPr>
            </a:lvl1pPr>
          </a:lstStyle>
          <a:p>
            <a:pPr lvl="0"/>
            <a:r>
              <a:rPr lang="en-US" dirty="0"/>
              <a:t>Name</a:t>
            </a:r>
          </a:p>
        </p:txBody>
      </p:sp>
      <p:sp>
        <p:nvSpPr>
          <p:cNvPr id="18" name="Text Placeholder 28">
            <a:extLst>
              <a:ext uri="{FF2B5EF4-FFF2-40B4-BE49-F238E27FC236}">
                <a16:creationId xmlns:a16="http://schemas.microsoft.com/office/drawing/2014/main" id="{60E2206A-3CD1-417B-82DB-28AC9CB2FC81}"/>
              </a:ext>
            </a:extLst>
          </p:cNvPr>
          <p:cNvSpPr>
            <a:spLocks noGrp="1"/>
          </p:cNvSpPr>
          <p:nvPr>
            <p:ph type="body" sz="quarter" idx="24" hasCustomPrompt="1"/>
          </p:nvPr>
        </p:nvSpPr>
        <p:spPr>
          <a:xfrm>
            <a:off x="8610257" y="4862591"/>
            <a:ext cx="2479443" cy="328670"/>
          </a:xfrm>
        </p:spPr>
        <p:txBody>
          <a:bodyPr lIns="0" tIns="0" rIns="0" bIns="0">
            <a:noAutofit/>
          </a:bodyPr>
          <a:lstStyle>
            <a:lvl1pPr marL="0" indent="0" algn="ctr">
              <a:lnSpc>
                <a:spcPct val="100000"/>
              </a:lnSpc>
              <a:spcBef>
                <a:spcPts val="0"/>
              </a:spcBef>
              <a:buNone/>
              <a:defRPr sz="1511" b="0" spc="0" baseline="0">
                <a:solidFill>
                  <a:schemeClr val="tx1"/>
                </a:solidFill>
              </a:defRPr>
            </a:lvl1pPr>
          </a:lstStyle>
          <a:p>
            <a:pPr lvl="0"/>
            <a:r>
              <a:rPr lang="en-US" dirty="0"/>
              <a:t>Title</a:t>
            </a:r>
          </a:p>
        </p:txBody>
      </p:sp>
    </p:spTree>
    <p:extLst>
      <p:ext uri="{BB962C8B-B14F-4D97-AF65-F5344CB8AC3E}">
        <p14:creationId xmlns:p14="http://schemas.microsoft.com/office/powerpoint/2010/main" val="3012554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sktop Device Mockup">
    <p:spTree>
      <p:nvGrpSpPr>
        <p:cNvPr id="1" name=""/>
        <p:cNvGrpSpPr/>
        <p:nvPr/>
      </p:nvGrpSpPr>
      <p:grpSpPr>
        <a:xfrm>
          <a:off x="0" y="0"/>
          <a:ext cx="0" cy="0"/>
          <a:chOff x="0" y="0"/>
          <a:chExt cx="0" cy="0"/>
        </a:xfrm>
      </p:grpSpPr>
      <p:sp>
        <p:nvSpPr>
          <p:cNvPr id="2" name="Picture Placeholder 129">
            <a:extLst>
              <a:ext uri="{FF2B5EF4-FFF2-40B4-BE49-F238E27FC236}">
                <a16:creationId xmlns:a16="http://schemas.microsoft.com/office/drawing/2014/main" id="{399C3769-7C01-5A45-BE86-6AE12DB0B29D}"/>
              </a:ext>
            </a:extLst>
          </p:cNvPr>
          <p:cNvSpPr>
            <a:spLocks noGrp="1"/>
          </p:cNvSpPr>
          <p:nvPr>
            <p:ph type="pic" sz="quarter" idx="28"/>
          </p:nvPr>
        </p:nvSpPr>
        <p:spPr>
          <a:xfrm rot="21081925">
            <a:off x="359876" y="1685023"/>
            <a:ext cx="4836200" cy="3063676"/>
          </a:xfrm>
          <a:custGeom>
            <a:avLst/>
            <a:gdLst>
              <a:gd name="connsiteX0" fmla="*/ 0 w 4587240"/>
              <a:gd name="connsiteY0" fmla="*/ 0 h 2889224"/>
              <a:gd name="connsiteX1" fmla="*/ 4587240 w 4587240"/>
              <a:gd name="connsiteY1" fmla="*/ 0 h 2889224"/>
              <a:gd name="connsiteX2" fmla="*/ 4587240 w 4587240"/>
              <a:gd name="connsiteY2" fmla="*/ 2889224 h 2889224"/>
              <a:gd name="connsiteX3" fmla="*/ 0 w 4587240"/>
              <a:gd name="connsiteY3" fmla="*/ 2889224 h 2889224"/>
            </a:gdLst>
            <a:ahLst/>
            <a:cxnLst>
              <a:cxn ang="0">
                <a:pos x="connsiteX0" y="connsiteY0"/>
              </a:cxn>
              <a:cxn ang="0">
                <a:pos x="connsiteX1" y="connsiteY1"/>
              </a:cxn>
              <a:cxn ang="0">
                <a:pos x="connsiteX2" y="connsiteY2"/>
              </a:cxn>
              <a:cxn ang="0">
                <a:pos x="connsiteX3" y="connsiteY3"/>
              </a:cxn>
            </a:cxnLst>
            <a:rect l="l" t="t" r="r" b="b"/>
            <a:pathLst>
              <a:path w="4587240" h="2889224">
                <a:moveTo>
                  <a:pt x="0" y="0"/>
                </a:moveTo>
                <a:lnTo>
                  <a:pt x="4587240" y="0"/>
                </a:lnTo>
                <a:lnTo>
                  <a:pt x="4587240" y="2889224"/>
                </a:lnTo>
                <a:lnTo>
                  <a:pt x="0" y="2889224"/>
                </a:lnTo>
                <a:close/>
              </a:path>
            </a:pathLst>
          </a:custGeom>
          <a:solidFill>
            <a:schemeClr val="bg2">
              <a:lumMod val="95000"/>
            </a:schemeClr>
          </a:solidFill>
        </p:spPr>
        <p:txBody>
          <a:bodyPr wrap="square" anchor="ctr">
            <a:noAutofit/>
          </a:bodyPr>
          <a:lstStyle>
            <a:lvl1pPr marL="0" indent="0" algn="ctr">
              <a:buNone/>
              <a:defRPr sz="1134">
                <a:latin typeface="Source Sans 3" panose="020B0303030403020204" pitchFamily="34" charset="0"/>
              </a:defRPr>
            </a:lvl1pPr>
          </a:lstStyle>
          <a:p>
            <a:endParaRPr lang="en-US" dirty="0"/>
          </a:p>
        </p:txBody>
      </p:sp>
    </p:spTree>
    <p:extLst>
      <p:ext uri="{BB962C8B-B14F-4D97-AF65-F5344CB8AC3E}">
        <p14:creationId xmlns:p14="http://schemas.microsoft.com/office/powerpoint/2010/main" val="2236093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088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defRPr sz="1699" b="0" i="0">
                <a:solidFill>
                  <a:schemeClr val="bg1"/>
                </a:solidFill>
                <a:latin typeface="Arial"/>
                <a:cs typeface="Arial"/>
              </a:defRPr>
            </a:lvl1pPr>
          </a:lstStyle>
          <a:p>
            <a:pPr marL="38068">
              <a:spcBef>
                <a:spcPts val="180"/>
              </a:spcBef>
            </a:pPr>
            <a:fld id="{81D60167-4931-47E6-BA6A-407CBD079E47}" type="slidenum">
              <a:rPr lang="lv-LV" spc="-5" smtClean="0"/>
              <a:pPr marL="38068">
                <a:spcBef>
                  <a:spcPts val="180"/>
                </a:spcBef>
              </a:pPr>
              <a:t>‹#›</a:t>
            </a:fld>
            <a:endParaRPr lang="lv-LV" spc="-5" dirty="0"/>
          </a:p>
        </p:txBody>
      </p:sp>
    </p:spTree>
    <p:extLst>
      <p:ext uri="{BB962C8B-B14F-4D97-AF65-F5344CB8AC3E}">
        <p14:creationId xmlns:p14="http://schemas.microsoft.com/office/powerpoint/2010/main" val="3953589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64394" y="2009838"/>
            <a:ext cx="9796463" cy="492455"/>
          </a:xfrm>
          <a:prstGeom prst="rect">
            <a:avLst/>
          </a:prstGeom>
        </p:spPr>
        <p:txBody>
          <a:bodyPr wrap="square" lIns="0" tIns="0" rIns="0" bIns="0">
            <a:spAutoFit/>
          </a:bodyPr>
          <a:lstStyle>
            <a:lvl1pPr>
              <a:defRPr sz="3198" b="1" i="0">
                <a:solidFill>
                  <a:srgbClr val="6AA948"/>
                </a:solidFill>
                <a:latin typeface="Arial"/>
                <a:cs typeface="Arial"/>
              </a:defRPr>
            </a:lvl1pPr>
          </a:lstStyle>
          <a:p>
            <a:endParaRPr/>
          </a:p>
        </p:txBody>
      </p:sp>
      <p:sp>
        <p:nvSpPr>
          <p:cNvPr id="3" name="Holder 3"/>
          <p:cNvSpPr>
            <a:spLocks noGrp="1"/>
          </p:cNvSpPr>
          <p:nvPr>
            <p:ph type="subTitle" idx="4"/>
          </p:nvPr>
        </p:nvSpPr>
        <p:spPr>
          <a:xfrm>
            <a:off x="1728788" y="3630677"/>
            <a:ext cx="806767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0460AF4-A640-4A32-91A4-7F1B2835F1C6}" type="datetime1">
              <a:rPr lang="lv-LV" smtClean="0"/>
              <a:t>28.03.2025</a:t>
            </a:fld>
            <a:endParaRPr lang="en-US"/>
          </a:p>
        </p:txBody>
      </p:sp>
      <p:sp>
        <p:nvSpPr>
          <p:cNvPr id="6" name="Holder 6"/>
          <p:cNvSpPr>
            <a:spLocks noGrp="1"/>
          </p:cNvSpPr>
          <p:nvPr>
            <p:ph type="sldNum" sz="quarter" idx="7"/>
          </p:nvPr>
        </p:nvSpPr>
        <p:spPr/>
        <p:txBody>
          <a:bodyPr lIns="0" tIns="0" rIns="0" bIns="0"/>
          <a:lstStyle>
            <a:lvl1pPr>
              <a:defRPr sz="1699" b="0" i="0">
                <a:solidFill>
                  <a:schemeClr val="bg1"/>
                </a:solidFill>
                <a:latin typeface="Arial"/>
                <a:cs typeface="Arial"/>
              </a:defRPr>
            </a:lvl1pPr>
          </a:lstStyle>
          <a:p>
            <a:pPr marL="38077">
              <a:spcBef>
                <a:spcPts val="180"/>
              </a:spcBef>
            </a:pPr>
            <a:fld id="{81D60167-4931-47E6-BA6A-407CBD079E47}" type="slidenum">
              <a:rPr lang="lv-LV" spc="-5" smtClean="0"/>
              <a:pPr marL="38077">
                <a:spcBef>
                  <a:spcPts val="180"/>
                </a:spcBef>
              </a:pPr>
              <a:t>‹#›</a:t>
            </a:fld>
            <a:endParaRPr lang="lv-LV" spc="-5" dirty="0"/>
          </a:p>
        </p:txBody>
      </p:sp>
    </p:spTree>
    <p:extLst>
      <p:ext uri="{BB962C8B-B14F-4D97-AF65-F5344CB8AC3E}">
        <p14:creationId xmlns:p14="http://schemas.microsoft.com/office/powerpoint/2010/main" val="38520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5757177" y="1"/>
            <a:ext cx="5762827" cy="6479997"/>
          </a:xfrm>
          <a:prstGeom prst="rect">
            <a:avLst/>
          </a:prstGeom>
        </p:spPr>
      </p:pic>
      <p:sp>
        <p:nvSpPr>
          <p:cNvPr id="17" name="bg object 17"/>
          <p:cNvSpPr/>
          <p:nvPr/>
        </p:nvSpPr>
        <p:spPr>
          <a:xfrm>
            <a:off x="10577760" y="6127988"/>
            <a:ext cx="426720" cy="352425"/>
          </a:xfrm>
          <a:custGeom>
            <a:avLst/>
            <a:gdLst/>
            <a:ahLst/>
            <a:cxnLst/>
            <a:rect l="l" t="t" r="r" b="b"/>
            <a:pathLst>
              <a:path w="426720" h="352425">
                <a:moveTo>
                  <a:pt x="426605" y="0"/>
                </a:moveTo>
                <a:lnTo>
                  <a:pt x="352005" y="0"/>
                </a:lnTo>
                <a:lnTo>
                  <a:pt x="0" y="352005"/>
                </a:lnTo>
                <a:lnTo>
                  <a:pt x="74599" y="352005"/>
                </a:lnTo>
                <a:lnTo>
                  <a:pt x="426605" y="0"/>
                </a:lnTo>
                <a:close/>
              </a:path>
            </a:pathLst>
          </a:custGeom>
          <a:solidFill>
            <a:srgbClr val="005C57"/>
          </a:solidFill>
        </p:spPr>
        <p:txBody>
          <a:bodyPr wrap="square" lIns="0" tIns="0" rIns="0" bIns="0" rtlCol="0"/>
          <a:lstStyle/>
          <a:p>
            <a:endParaRPr sz="1799"/>
          </a:p>
        </p:txBody>
      </p:sp>
      <p:sp>
        <p:nvSpPr>
          <p:cNvPr id="18" name="bg object 18"/>
          <p:cNvSpPr/>
          <p:nvPr/>
        </p:nvSpPr>
        <p:spPr>
          <a:xfrm>
            <a:off x="8754361" y="172195"/>
            <a:ext cx="2766060" cy="2766060"/>
          </a:xfrm>
          <a:custGeom>
            <a:avLst/>
            <a:gdLst/>
            <a:ahLst/>
            <a:cxnLst/>
            <a:rect l="l" t="t" r="r" b="b"/>
            <a:pathLst>
              <a:path w="2766059" h="2766060">
                <a:moveTo>
                  <a:pt x="2765645" y="0"/>
                </a:moveTo>
                <a:lnTo>
                  <a:pt x="0" y="2765645"/>
                </a:lnTo>
                <a:lnTo>
                  <a:pt x="1491615" y="2765645"/>
                </a:lnTo>
                <a:lnTo>
                  <a:pt x="2765645" y="1491618"/>
                </a:lnTo>
                <a:lnTo>
                  <a:pt x="2765645" y="0"/>
                </a:lnTo>
                <a:close/>
              </a:path>
            </a:pathLst>
          </a:custGeom>
          <a:solidFill>
            <a:srgbClr val="6AA948">
              <a:alpha val="6999"/>
            </a:srgbClr>
          </a:solidFill>
        </p:spPr>
        <p:txBody>
          <a:bodyPr wrap="square" lIns="0" tIns="0" rIns="0" bIns="0" rtlCol="0"/>
          <a:lstStyle/>
          <a:p>
            <a:endParaRPr sz="1799"/>
          </a:p>
        </p:txBody>
      </p:sp>
      <p:sp>
        <p:nvSpPr>
          <p:cNvPr id="19" name="bg object 19"/>
          <p:cNvSpPr/>
          <p:nvPr/>
        </p:nvSpPr>
        <p:spPr>
          <a:xfrm>
            <a:off x="9733282" y="2042861"/>
            <a:ext cx="1786889" cy="1786889"/>
          </a:xfrm>
          <a:custGeom>
            <a:avLst/>
            <a:gdLst/>
            <a:ahLst/>
            <a:cxnLst/>
            <a:rect l="l" t="t" r="r" b="b"/>
            <a:pathLst>
              <a:path w="1786890" h="1786889">
                <a:moveTo>
                  <a:pt x="1786723" y="0"/>
                </a:moveTo>
                <a:lnTo>
                  <a:pt x="0" y="1786723"/>
                </a:lnTo>
                <a:lnTo>
                  <a:pt x="696823" y="1786723"/>
                </a:lnTo>
                <a:lnTo>
                  <a:pt x="1786723" y="696823"/>
                </a:lnTo>
                <a:lnTo>
                  <a:pt x="1786723" y="0"/>
                </a:lnTo>
                <a:close/>
              </a:path>
            </a:pathLst>
          </a:custGeom>
          <a:solidFill>
            <a:srgbClr val="6AA948">
              <a:alpha val="21000"/>
            </a:srgbClr>
          </a:solidFill>
        </p:spPr>
        <p:txBody>
          <a:bodyPr wrap="square" lIns="0" tIns="0" rIns="0" bIns="0" rtlCol="0"/>
          <a:lstStyle/>
          <a:p>
            <a:endParaRPr sz="1799"/>
          </a:p>
        </p:txBody>
      </p:sp>
      <p:sp>
        <p:nvSpPr>
          <p:cNvPr id="20" name="bg object 20"/>
          <p:cNvSpPr/>
          <p:nvPr/>
        </p:nvSpPr>
        <p:spPr>
          <a:xfrm>
            <a:off x="10042955" y="6032497"/>
            <a:ext cx="897255" cy="447675"/>
          </a:xfrm>
          <a:custGeom>
            <a:avLst/>
            <a:gdLst/>
            <a:ahLst/>
            <a:cxnLst/>
            <a:rect l="l" t="t" r="r" b="b"/>
            <a:pathLst>
              <a:path w="897254" h="447675">
                <a:moveTo>
                  <a:pt x="896723" y="0"/>
                </a:moveTo>
                <a:lnTo>
                  <a:pt x="447498" y="2"/>
                </a:lnTo>
                <a:lnTo>
                  <a:pt x="0" y="447501"/>
                </a:lnTo>
                <a:lnTo>
                  <a:pt x="449224" y="447501"/>
                </a:lnTo>
                <a:lnTo>
                  <a:pt x="896723" y="2"/>
                </a:lnTo>
                <a:close/>
              </a:path>
            </a:pathLst>
          </a:custGeom>
          <a:solidFill>
            <a:srgbClr val="6AA948">
              <a:alpha val="19999"/>
            </a:srgbClr>
          </a:solidFill>
        </p:spPr>
        <p:txBody>
          <a:bodyPr wrap="square" lIns="0" tIns="0" rIns="0" bIns="0" rtlCol="0"/>
          <a:lstStyle/>
          <a:p>
            <a:endParaRPr sz="1799"/>
          </a:p>
        </p:txBody>
      </p:sp>
      <p:sp>
        <p:nvSpPr>
          <p:cNvPr id="2" name="Holder 2"/>
          <p:cNvSpPr>
            <a:spLocks noGrp="1"/>
          </p:cNvSpPr>
          <p:nvPr>
            <p:ph type="title"/>
          </p:nvPr>
        </p:nvSpPr>
        <p:spPr>
          <a:xfrm>
            <a:off x="440984" y="2270573"/>
            <a:ext cx="4724400" cy="492455"/>
          </a:xfrm>
        </p:spPr>
        <p:txBody>
          <a:bodyPr lIns="0" tIns="0" rIns="0" bIns="0"/>
          <a:lstStyle>
            <a:lvl1pPr>
              <a:defRPr sz="3198" b="1" i="0">
                <a:solidFill>
                  <a:srgbClr val="6AA948"/>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11B5ADD-C0E1-4E89-BD9F-7FD323765EB4}" type="datetime1">
              <a:rPr lang="lv-LV" smtClean="0"/>
              <a:t>28.03.2025</a:t>
            </a:fld>
            <a:endParaRPr lang="en-US"/>
          </a:p>
        </p:txBody>
      </p:sp>
      <p:sp>
        <p:nvSpPr>
          <p:cNvPr id="6" name="Holder 6"/>
          <p:cNvSpPr>
            <a:spLocks noGrp="1"/>
          </p:cNvSpPr>
          <p:nvPr>
            <p:ph type="sldNum" sz="quarter" idx="7"/>
          </p:nvPr>
        </p:nvSpPr>
        <p:spPr/>
        <p:txBody>
          <a:bodyPr lIns="0" tIns="0" rIns="0" bIns="0"/>
          <a:lstStyle>
            <a:lvl1pPr>
              <a:defRPr sz="1699" b="0" i="0">
                <a:solidFill>
                  <a:schemeClr val="bg1"/>
                </a:solidFill>
                <a:latin typeface="Arial"/>
                <a:cs typeface="Arial"/>
              </a:defRPr>
            </a:lvl1pPr>
          </a:lstStyle>
          <a:p>
            <a:pPr marL="38077">
              <a:spcBef>
                <a:spcPts val="180"/>
              </a:spcBef>
            </a:pPr>
            <a:fld id="{81D60167-4931-47E6-BA6A-407CBD079E47}" type="slidenum">
              <a:rPr lang="lv-LV" spc="-5" smtClean="0"/>
              <a:pPr marL="38077">
                <a:spcBef>
                  <a:spcPts val="180"/>
                </a:spcBef>
              </a:pPr>
              <a:t>‹#›</a:t>
            </a:fld>
            <a:endParaRPr lang="lv-LV" spc="-5" dirty="0"/>
          </a:p>
        </p:txBody>
      </p:sp>
    </p:spTree>
    <p:extLst>
      <p:ext uri="{BB962C8B-B14F-4D97-AF65-F5344CB8AC3E}">
        <p14:creationId xmlns:p14="http://schemas.microsoft.com/office/powerpoint/2010/main" val="1588611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40984" y="2270573"/>
            <a:ext cx="4724400" cy="492455"/>
          </a:xfrm>
        </p:spPr>
        <p:txBody>
          <a:bodyPr lIns="0" tIns="0" rIns="0" bIns="0"/>
          <a:lstStyle>
            <a:lvl1pPr>
              <a:defRPr sz="3198" b="1" i="0">
                <a:solidFill>
                  <a:srgbClr val="6AA948"/>
                </a:solidFill>
                <a:latin typeface="Arial"/>
                <a:cs typeface="Arial"/>
              </a:defRPr>
            </a:lvl1pPr>
          </a:lstStyle>
          <a:p>
            <a:endParaRPr/>
          </a:p>
        </p:txBody>
      </p:sp>
      <p:sp>
        <p:nvSpPr>
          <p:cNvPr id="3" name="Holder 3"/>
          <p:cNvSpPr>
            <a:spLocks noGrp="1"/>
          </p:cNvSpPr>
          <p:nvPr>
            <p:ph sz="half" idx="2"/>
          </p:nvPr>
        </p:nvSpPr>
        <p:spPr>
          <a:xfrm>
            <a:off x="576262" y="1491171"/>
            <a:ext cx="5013484"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935503" y="1491171"/>
            <a:ext cx="5013484"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49BB6D66-618B-4EE0-9289-84DEE398C1EE}" type="datetime1">
              <a:rPr lang="lv-LV" smtClean="0"/>
              <a:t>28.03.2025</a:t>
            </a:fld>
            <a:endParaRPr lang="en-US"/>
          </a:p>
        </p:txBody>
      </p:sp>
      <p:sp>
        <p:nvSpPr>
          <p:cNvPr id="7" name="Holder 7"/>
          <p:cNvSpPr>
            <a:spLocks noGrp="1"/>
          </p:cNvSpPr>
          <p:nvPr>
            <p:ph type="sldNum" sz="quarter" idx="7"/>
          </p:nvPr>
        </p:nvSpPr>
        <p:spPr/>
        <p:txBody>
          <a:bodyPr lIns="0" tIns="0" rIns="0" bIns="0"/>
          <a:lstStyle>
            <a:lvl1pPr>
              <a:defRPr sz="1699" b="0" i="0">
                <a:solidFill>
                  <a:schemeClr val="bg1"/>
                </a:solidFill>
                <a:latin typeface="Arial"/>
                <a:cs typeface="Arial"/>
              </a:defRPr>
            </a:lvl1pPr>
          </a:lstStyle>
          <a:p>
            <a:pPr marL="38077">
              <a:spcBef>
                <a:spcPts val="180"/>
              </a:spcBef>
            </a:pPr>
            <a:fld id="{81D60167-4931-47E6-BA6A-407CBD079E47}" type="slidenum">
              <a:rPr lang="lv-LV" spc="-5" smtClean="0"/>
              <a:pPr marL="38077">
                <a:spcBef>
                  <a:spcPts val="180"/>
                </a:spcBef>
              </a:pPr>
              <a:t>‹#›</a:t>
            </a:fld>
            <a:endParaRPr lang="lv-LV" spc="-5" dirty="0"/>
          </a:p>
        </p:txBody>
      </p:sp>
    </p:spTree>
    <p:extLst>
      <p:ext uri="{BB962C8B-B14F-4D97-AF65-F5344CB8AC3E}">
        <p14:creationId xmlns:p14="http://schemas.microsoft.com/office/powerpoint/2010/main" val="4122035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 y="1"/>
            <a:ext cx="11520004" cy="2412331"/>
          </a:xfrm>
          <a:prstGeom prst="rect">
            <a:avLst/>
          </a:prstGeom>
        </p:spPr>
      </p:pic>
      <p:sp>
        <p:nvSpPr>
          <p:cNvPr id="17" name="bg object 17"/>
          <p:cNvSpPr/>
          <p:nvPr/>
        </p:nvSpPr>
        <p:spPr>
          <a:xfrm>
            <a:off x="10577759" y="6127988"/>
            <a:ext cx="426720" cy="352425"/>
          </a:xfrm>
          <a:custGeom>
            <a:avLst/>
            <a:gdLst/>
            <a:ahLst/>
            <a:cxnLst/>
            <a:rect l="l" t="t" r="r" b="b"/>
            <a:pathLst>
              <a:path w="426720" h="352425">
                <a:moveTo>
                  <a:pt x="426605" y="0"/>
                </a:moveTo>
                <a:lnTo>
                  <a:pt x="352005" y="0"/>
                </a:lnTo>
                <a:lnTo>
                  <a:pt x="0" y="352005"/>
                </a:lnTo>
                <a:lnTo>
                  <a:pt x="74599" y="352005"/>
                </a:lnTo>
                <a:lnTo>
                  <a:pt x="426605" y="0"/>
                </a:lnTo>
                <a:close/>
              </a:path>
            </a:pathLst>
          </a:custGeom>
          <a:solidFill>
            <a:srgbClr val="005C57"/>
          </a:solidFill>
        </p:spPr>
        <p:txBody>
          <a:bodyPr wrap="square" lIns="0" tIns="0" rIns="0" bIns="0" rtlCol="0"/>
          <a:lstStyle/>
          <a:p>
            <a:endParaRPr sz="1799"/>
          </a:p>
        </p:txBody>
      </p:sp>
      <p:sp>
        <p:nvSpPr>
          <p:cNvPr id="18" name="bg object 18"/>
          <p:cNvSpPr/>
          <p:nvPr/>
        </p:nvSpPr>
        <p:spPr>
          <a:xfrm>
            <a:off x="10042955" y="6032497"/>
            <a:ext cx="897255" cy="447675"/>
          </a:xfrm>
          <a:custGeom>
            <a:avLst/>
            <a:gdLst/>
            <a:ahLst/>
            <a:cxnLst/>
            <a:rect l="l" t="t" r="r" b="b"/>
            <a:pathLst>
              <a:path w="897254" h="447675">
                <a:moveTo>
                  <a:pt x="896723" y="0"/>
                </a:moveTo>
                <a:lnTo>
                  <a:pt x="447498" y="2"/>
                </a:lnTo>
                <a:lnTo>
                  <a:pt x="0" y="447501"/>
                </a:lnTo>
                <a:lnTo>
                  <a:pt x="449224" y="447501"/>
                </a:lnTo>
                <a:lnTo>
                  <a:pt x="896723" y="2"/>
                </a:lnTo>
                <a:close/>
              </a:path>
            </a:pathLst>
          </a:custGeom>
          <a:solidFill>
            <a:srgbClr val="6AA948">
              <a:alpha val="19999"/>
            </a:srgbClr>
          </a:solidFill>
        </p:spPr>
        <p:txBody>
          <a:bodyPr wrap="square" lIns="0" tIns="0" rIns="0" bIns="0" rtlCol="0"/>
          <a:lstStyle/>
          <a:p>
            <a:endParaRPr sz="1799"/>
          </a:p>
        </p:txBody>
      </p:sp>
      <p:sp>
        <p:nvSpPr>
          <p:cNvPr id="19" name="bg object 19"/>
          <p:cNvSpPr/>
          <p:nvPr/>
        </p:nvSpPr>
        <p:spPr>
          <a:xfrm>
            <a:off x="10577759" y="6127988"/>
            <a:ext cx="426720" cy="352425"/>
          </a:xfrm>
          <a:custGeom>
            <a:avLst/>
            <a:gdLst/>
            <a:ahLst/>
            <a:cxnLst/>
            <a:rect l="l" t="t" r="r" b="b"/>
            <a:pathLst>
              <a:path w="426720" h="352425">
                <a:moveTo>
                  <a:pt x="426605" y="0"/>
                </a:moveTo>
                <a:lnTo>
                  <a:pt x="352005" y="0"/>
                </a:lnTo>
                <a:lnTo>
                  <a:pt x="0" y="352005"/>
                </a:lnTo>
                <a:lnTo>
                  <a:pt x="74599" y="352005"/>
                </a:lnTo>
                <a:lnTo>
                  <a:pt x="426605" y="0"/>
                </a:lnTo>
                <a:close/>
              </a:path>
            </a:pathLst>
          </a:custGeom>
          <a:solidFill>
            <a:srgbClr val="005C57"/>
          </a:solidFill>
        </p:spPr>
        <p:txBody>
          <a:bodyPr wrap="square" lIns="0" tIns="0" rIns="0" bIns="0" rtlCol="0"/>
          <a:lstStyle/>
          <a:p>
            <a:endParaRPr sz="1799"/>
          </a:p>
        </p:txBody>
      </p:sp>
      <p:sp>
        <p:nvSpPr>
          <p:cNvPr id="20" name="bg object 20"/>
          <p:cNvSpPr/>
          <p:nvPr/>
        </p:nvSpPr>
        <p:spPr>
          <a:xfrm>
            <a:off x="10042955" y="6032497"/>
            <a:ext cx="897255" cy="447675"/>
          </a:xfrm>
          <a:custGeom>
            <a:avLst/>
            <a:gdLst/>
            <a:ahLst/>
            <a:cxnLst/>
            <a:rect l="l" t="t" r="r" b="b"/>
            <a:pathLst>
              <a:path w="897254" h="447675">
                <a:moveTo>
                  <a:pt x="896723" y="0"/>
                </a:moveTo>
                <a:lnTo>
                  <a:pt x="447498" y="2"/>
                </a:lnTo>
                <a:lnTo>
                  <a:pt x="0" y="447501"/>
                </a:lnTo>
                <a:lnTo>
                  <a:pt x="449224" y="447501"/>
                </a:lnTo>
                <a:lnTo>
                  <a:pt x="896723" y="2"/>
                </a:lnTo>
                <a:close/>
              </a:path>
            </a:pathLst>
          </a:custGeom>
          <a:solidFill>
            <a:srgbClr val="6AA948">
              <a:alpha val="19999"/>
            </a:srgbClr>
          </a:solidFill>
        </p:spPr>
        <p:txBody>
          <a:bodyPr wrap="square" lIns="0" tIns="0" rIns="0" bIns="0" rtlCol="0"/>
          <a:lstStyle/>
          <a:p>
            <a:endParaRPr sz="1799"/>
          </a:p>
        </p:txBody>
      </p:sp>
      <p:sp>
        <p:nvSpPr>
          <p:cNvPr id="2" name="Holder 2"/>
          <p:cNvSpPr>
            <a:spLocks noGrp="1"/>
          </p:cNvSpPr>
          <p:nvPr>
            <p:ph type="title"/>
          </p:nvPr>
        </p:nvSpPr>
        <p:spPr>
          <a:xfrm>
            <a:off x="440984" y="2270573"/>
            <a:ext cx="4724400" cy="492455"/>
          </a:xfrm>
        </p:spPr>
        <p:txBody>
          <a:bodyPr lIns="0" tIns="0" rIns="0" bIns="0"/>
          <a:lstStyle>
            <a:lvl1pPr>
              <a:defRPr sz="3198" b="1" i="0">
                <a:solidFill>
                  <a:srgbClr val="6AA948"/>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73C5F3A5-E436-471F-B622-88531591D2FE}" type="datetime1">
              <a:rPr lang="lv-LV" smtClean="0"/>
              <a:t>28.03.2025</a:t>
            </a:fld>
            <a:endParaRPr lang="en-US"/>
          </a:p>
        </p:txBody>
      </p:sp>
      <p:sp>
        <p:nvSpPr>
          <p:cNvPr id="5" name="Holder 5"/>
          <p:cNvSpPr>
            <a:spLocks noGrp="1"/>
          </p:cNvSpPr>
          <p:nvPr>
            <p:ph type="sldNum" sz="quarter" idx="7"/>
          </p:nvPr>
        </p:nvSpPr>
        <p:spPr/>
        <p:txBody>
          <a:bodyPr lIns="0" tIns="0" rIns="0" bIns="0"/>
          <a:lstStyle>
            <a:lvl1pPr>
              <a:defRPr sz="1699" b="0" i="0">
                <a:solidFill>
                  <a:schemeClr val="bg1"/>
                </a:solidFill>
                <a:latin typeface="Arial"/>
                <a:cs typeface="Arial"/>
              </a:defRPr>
            </a:lvl1pPr>
          </a:lstStyle>
          <a:p>
            <a:pPr marL="38077">
              <a:spcBef>
                <a:spcPts val="180"/>
              </a:spcBef>
            </a:pPr>
            <a:fld id="{81D60167-4931-47E6-BA6A-407CBD079E47}" type="slidenum">
              <a:rPr lang="lv-LV" spc="-5" smtClean="0"/>
              <a:pPr marL="38077">
                <a:spcBef>
                  <a:spcPts val="180"/>
                </a:spcBef>
              </a:pPr>
              <a:t>‹#›</a:t>
            </a:fld>
            <a:endParaRPr lang="lv-LV" spc="-5" dirty="0"/>
          </a:p>
        </p:txBody>
      </p:sp>
    </p:spTree>
    <p:extLst>
      <p:ext uri="{BB962C8B-B14F-4D97-AF65-F5344CB8AC3E}">
        <p14:creationId xmlns:p14="http://schemas.microsoft.com/office/powerpoint/2010/main" val="21970486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1925" y="345183"/>
            <a:ext cx="9935051" cy="1253148"/>
          </a:xfrm>
          <a:prstGeom prst="rect">
            <a:avLst/>
          </a:prstGeom>
        </p:spPr>
        <p:txBody>
          <a:bodyPr vert="horz" lIns="182843" tIns="91422" rIns="182843" bIns="91422" rtlCol="0" anchor="ctr">
            <a:normAutofit/>
          </a:bodyPr>
          <a:lstStyle/>
          <a:p>
            <a:r>
              <a:rPr lang="en-US" dirty="0"/>
              <a:t>Click to edit Master title style</a:t>
            </a:r>
          </a:p>
        </p:txBody>
      </p:sp>
      <p:sp>
        <p:nvSpPr>
          <p:cNvPr id="3" name="Text Placeholder 2"/>
          <p:cNvSpPr>
            <a:spLocks noGrp="1"/>
          </p:cNvSpPr>
          <p:nvPr>
            <p:ph type="body" idx="1"/>
          </p:nvPr>
        </p:nvSpPr>
        <p:spPr>
          <a:xfrm>
            <a:off x="791925" y="1725892"/>
            <a:ext cx="9935051" cy="4113626"/>
          </a:xfrm>
          <a:prstGeom prst="rect">
            <a:avLst/>
          </a:prstGeom>
        </p:spPr>
        <p:txBody>
          <a:bodyPr vert="horz" lIns="182843" tIns="91422" rIns="182843" bIns="9142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698406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9" r:id="rId3"/>
    <p:sldLayoutId id="2147483740" r:id="rId4"/>
    <p:sldLayoutId id="2147483742" r:id="rId5"/>
  </p:sldLayoutIdLst>
  <p:hf sldNum="0" hdr="0" ftr="0" dt="0"/>
  <p:txStyles>
    <p:titleStyle>
      <a:lvl1pPr algn="ctr" defTabSz="863752" rtl="0" eaLnBrk="1" latinLnBrk="0" hangingPunct="1">
        <a:lnSpc>
          <a:spcPct val="90000"/>
        </a:lnSpc>
        <a:spcBef>
          <a:spcPct val="0"/>
        </a:spcBef>
        <a:buNone/>
        <a:defRPr lang="en-US" sz="3779" b="1" i="0" kern="1200" spc="-47" baseline="0">
          <a:solidFill>
            <a:schemeClr val="tx2"/>
          </a:solidFill>
          <a:latin typeface="Source Sans 3" panose="020B0303030403020204" pitchFamily="34" charset="0"/>
          <a:ea typeface="Open Sans Light" panose="020B0306030504020204" pitchFamily="34" charset="0"/>
          <a:cs typeface="Open Sans" panose="020B0606030504020204" pitchFamily="34" charset="0"/>
        </a:defRPr>
      </a:lvl1pPr>
    </p:titleStyle>
    <p:bodyStyle>
      <a:lvl1pPr marL="215939" indent="-215939" algn="l" defTabSz="863752" rtl="0" eaLnBrk="1" latinLnBrk="0" hangingPunct="1">
        <a:lnSpc>
          <a:spcPct val="90000"/>
        </a:lnSpc>
        <a:spcBef>
          <a:spcPts val="945"/>
        </a:spcBef>
        <a:buFont typeface="Arial" panose="020B0604020202020204" pitchFamily="34" charset="0"/>
        <a:buChar char="•"/>
        <a:defRPr lang="en-US" sz="2079" b="0" i="0" kern="1200" spc="-14" baseline="0" dirty="0" smtClean="0">
          <a:solidFill>
            <a:schemeClr val="tx1"/>
          </a:solidFill>
          <a:effectLst/>
          <a:latin typeface="Source Sans 3" panose="020B0303030403020204" pitchFamily="34" charset="0"/>
          <a:ea typeface="Open Sans Light" panose="020B0306030504020204" pitchFamily="34" charset="0"/>
          <a:cs typeface="Open Sans Light" charset="0"/>
        </a:defRPr>
      </a:lvl1pPr>
      <a:lvl2pPr marL="647814" indent="-215939" algn="l" defTabSz="863752" rtl="0" eaLnBrk="1" latinLnBrk="0" hangingPunct="1">
        <a:lnSpc>
          <a:spcPct val="90000"/>
        </a:lnSpc>
        <a:spcBef>
          <a:spcPts val="472"/>
        </a:spcBef>
        <a:buFont typeface="Arial" panose="020B0604020202020204" pitchFamily="34" charset="0"/>
        <a:buChar char="•"/>
        <a:defRPr lang="en-US" sz="1701" b="0" i="0" kern="1200" spc="-14" baseline="0" dirty="0" smtClean="0">
          <a:solidFill>
            <a:schemeClr val="tx1"/>
          </a:solidFill>
          <a:effectLst/>
          <a:latin typeface="Source Sans 3" panose="020B0303030403020204" pitchFamily="34" charset="0"/>
          <a:ea typeface="Open Sans Light" panose="020B0306030504020204" pitchFamily="34" charset="0"/>
          <a:cs typeface="Open Sans Light" charset="0"/>
        </a:defRPr>
      </a:lvl2pPr>
      <a:lvl3pPr marL="1079691" indent="-215939" algn="l" defTabSz="863752" rtl="0" eaLnBrk="1" latinLnBrk="0" hangingPunct="1">
        <a:lnSpc>
          <a:spcPct val="90000"/>
        </a:lnSpc>
        <a:spcBef>
          <a:spcPts val="472"/>
        </a:spcBef>
        <a:buFont typeface="Arial" panose="020B0604020202020204" pitchFamily="34" charset="0"/>
        <a:buChar char="•"/>
        <a:defRPr lang="en-US" sz="1512" b="0" i="0" kern="1200" spc="-14" baseline="0" dirty="0" smtClean="0">
          <a:solidFill>
            <a:schemeClr val="tx1"/>
          </a:solidFill>
          <a:effectLst/>
          <a:latin typeface="Source Sans 3" panose="020B0303030403020204" pitchFamily="34" charset="0"/>
          <a:ea typeface="Open Sans Light" panose="020B0306030504020204" pitchFamily="34" charset="0"/>
          <a:cs typeface="Open Sans Light" charset="0"/>
        </a:defRPr>
      </a:lvl3pPr>
      <a:lvl4pPr marL="1511567" indent="-215939" algn="l" defTabSz="863752" rtl="0" eaLnBrk="1" latinLnBrk="0" hangingPunct="1">
        <a:lnSpc>
          <a:spcPct val="90000"/>
        </a:lnSpc>
        <a:spcBef>
          <a:spcPts val="472"/>
        </a:spcBef>
        <a:buFont typeface="Arial" panose="020B0604020202020204" pitchFamily="34" charset="0"/>
        <a:buChar char="•"/>
        <a:defRPr lang="en-US" sz="1323" b="0" i="0" kern="1200" spc="-14" baseline="0" dirty="0" smtClean="0">
          <a:solidFill>
            <a:schemeClr val="tx1"/>
          </a:solidFill>
          <a:effectLst/>
          <a:latin typeface="Source Sans 3" panose="020B0303030403020204" pitchFamily="34" charset="0"/>
          <a:ea typeface="Open Sans Light" panose="020B0306030504020204" pitchFamily="34" charset="0"/>
          <a:cs typeface="Open Sans Light" charset="0"/>
        </a:defRPr>
      </a:lvl4pPr>
      <a:lvl5pPr marL="1943443" indent="-215939" algn="l" defTabSz="863752" rtl="0" eaLnBrk="1" latinLnBrk="0" hangingPunct="1">
        <a:lnSpc>
          <a:spcPct val="90000"/>
        </a:lnSpc>
        <a:spcBef>
          <a:spcPts val="472"/>
        </a:spcBef>
        <a:buFont typeface="Arial" panose="020B0604020202020204" pitchFamily="34" charset="0"/>
        <a:buChar char="•"/>
        <a:defRPr lang="en-US" sz="1323" b="0" i="0" kern="1200" spc="-14" baseline="0" dirty="0">
          <a:solidFill>
            <a:schemeClr val="tx1"/>
          </a:solidFill>
          <a:effectLst/>
          <a:latin typeface="Source Sans 3" panose="020B0303030403020204" pitchFamily="34" charset="0"/>
          <a:ea typeface="Open Sans Light" panose="020B0306030504020204" pitchFamily="34" charset="0"/>
          <a:cs typeface="Open Sans Light" charset="0"/>
        </a:defRPr>
      </a:lvl5pPr>
      <a:lvl6pPr marL="2375319" indent="-215939" algn="l" defTabSz="863752"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6pPr>
      <a:lvl7pPr marL="2807195" indent="-215939" algn="l" defTabSz="863752"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7pPr>
      <a:lvl8pPr marL="3239071" indent="-215939" algn="l" defTabSz="863752"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8pPr>
      <a:lvl9pPr marL="3670948" indent="-215939" algn="l" defTabSz="863752"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9pPr>
    </p:bodyStyle>
    <p:otherStyle>
      <a:defPPr>
        <a:defRPr lang="en-US"/>
      </a:defPPr>
      <a:lvl1pPr marL="0" algn="l" defTabSz="863752" rtl="0" eaLnBrk="1" latinLnBrk="0" hangingPunct="1">
        <a:defRPr sz="1701" kern="1200">
          <a:solidFill>
            <a:schemeClr val="tx1"/>
          </a:solidFill>
          <a:latin typeface="+mn-lt"/>
          <a:ea typeface="+mn-ea"/>
          <a:cs typeface="+mn-cs"/>
        </a:defRPr>
      </a:lvl1pPr>
      <a:lvl2pPr marL="431877" algn="l" defTabSz="863752" rtl="0" eaLnBrk="1" latinLnBrk="0" hangingPunct="1">
        <a:defRPr sz="1701" kern="1200">
          <a:solidFill>
            <a:schemeClr val="tx1"/>
          </a:solidFill>
          <a:latin typeface="+mn-lt"/>
          <a:ea typeface="+mn-ea"/>
          <a:cs typeface="+mn-cs"/>
        </a:defRPr>
      </a:lvl2pPr>
      <a:lvl3pPr marL="863752" algn="l" defTabSz="863752" rtl="0" eaLnBrk="1" latinLnBrk="0" hangingPunct="1">
        <a:defRPr sz="1701" kern="1200">
          <a:solidFill>
            <a:schemeClr val="tx1"/>
          </a:solidFill>
          <a:latin typeface="+mn-lt"/>
          <a:ea typeface="+mn-ea"/>
          <a:cs typeface="+mn-cs"/>
        </a:defRPr>
      </a:lvl3pPr>
      <a:lvl4pPr marL="1295629" algn="l" defTabSz="863752" rtl="0" eaLnBrk="1" latinLnBrk="0" hangingPunct="1">
        <a:defRPr sz="1701" kern="1200">
          <a:solidFill>
            <a:schemeClr val="tx1"/>
          </a:solidFill>
          <a:latin typeface="+mn-lt"/>
          <a:ea typeface="+mn-ea"/>
          <a:cs typeface="+mn-cs"/>
        </a:defRPr>
      </a:lvl4pPr>
      <a:lvl5pPr marL="1727504" algn="l" defTabSz="863752" rtl="0" eaLnBrk="1" latinLnBrk="0" hangingPunct="1">
        <a:defRPr sz="1701" kern="1200">
          <a:solidFill>
            <a:schemeClr val="tx1"/>
          </a:solidFill>
          <a:latin typeface="+mn-lt"/>
          <a:ea typeface="+mn-ea"/>
          <a:cs typeface="+mn-cs"/>
        </a:defRPr>
      </a:lvl5pPr>
      <a:lvl6pPr marL="2159381" algn="l" defTabSz="863752" rtl="0" eaLnBrk="1" latinLnBrk="0" hangingPunct="1">
        <a:defRPr sz="1701" kern="1200">
          <a:solidFill>
            <a:schemeClr val="tx1"/>
          </a:solidFill>
          <a:latin typeface="+mn-lt"/>
          <a:ea typeface="+mn-ea"/>
          <a:cs typeface="+mn-cs"/>
        </a:defRPr>
      </a:lvl6pPr>
      <a:lvl7pPr marL="2591258" algn="l" defTabSz="863752" rtl="0" eaLnBrk="1" latinLnBrk="0" hangingPunct="1">
        <a:defRPr sz="1701" kern="1200">
          <a:solidFill>
            <a:schemeClr val="tx1"/>
          </a:solidFill>
          <a:latin typeface="+mn-lt"/>
          <a:ea typeface="+mn-ea"/>
          <a:cs typeface="+mn-cs"/>
        </a:defRPr>
      </a:lvl7pPr>
      <a:lvl8pPr marL="3023133" algn="l" defTabSz="863752" rtl="0" eaLnBrk="1" latinLnBrk="0" hangingPunct="1">
        <a:defRPr sz="1701" kern="1200">
          <a:solidFill>
            <a:schemeClr val="tx1"/>
          </a:solidFill>
          <a:latin typeface="+mn-lt"/>
          <a:ea typeface="+mn-ea"/>
          <a:cs typeface="+mn-cs"/>
        </a:defRPr>
      </a:lvl8pPr>
      <a:lvl9pPr marL="3455010" algn="l" defTabSz="863752" rtl="0" eaLnBrk="1" latinLnBrk="0" hangingPunct="1">
        <a:defRPr sz="1701"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958">
          <p15:clr>
            <a:srgbClr val="A4A3A4"/>
          </p15:clr>
        </p15:guide>
        <p15:guide id="2" orient="horz" pos="480">
          <p15:clr>
            <a:srgbClr val="A4A3A4"/>
          </p15:clr>
        </p15:guide>
        <p15:guide id="3" pos="14398">
          <p15:clr>
            <a:srgbClr val="A4A3A4"/>
          </p15:clr>
        </p15:guide>
        <p15:guide id="5" orient="horz" pos="4320">
          <p15:clr>
            <a:srgbClr val="A4A3A4"/>
          </p15:clr>
        </p15:guide>
        <p15:guide id="6" orient="horz" pos="7997">
          <p15:clr>
            <a:srgbClr val="A4A3A4"/>
          </p15:clr>
        </p15:guide>
        <p15:guide id="7" pos="7678">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40984" y="2270574"/>
            <a:ext cx="4724400" cy="492443"/>
          </a:xfrm>
          <a:prstGeom prst="rect">
            <a:avLst/>
          </a:prstGeom>
        </p:spPr>
        <p:txBody>
          <a:bodyPr wrap="square" lIns="0" tIns="0" rIns="0" bIns="0">
            <a:spAutoFit/>
          </a:bodyPr>
          <a:lstStyle>
            <a:lvl1pPr>
              <a:defRPr sz="3200" b="1" i="0">
                <a:solidFill>
                  <a:srgbClr val="6AA948"/>
                </a:solidFill>
                <a:latin typeface="Arial"/>
                <a:cs typeface="Arial"/>
              </a:defRPr>
            </a:lvl1pPr>
          </a:lstStyle>
          <a:p>
            <a:endParaRPr/>
          </a:p>
        </p:txBody>
      </p:sp>
      <p:sp>
        <p:nvSpPr>
          <p:cNvPr id="3" name="Holder 3"/>
          <p:cNvSpPr>
            <a:spLocks noGrp="1"/>
          </p:cNvSpPr>
          <p:nvPr>
            <p:ph type="body" idx="1"/>
          </p:nvPr>
        </p:nvSpPr>
        <p:spPr>
          <a:xfrm>
            <a:off x="576263" y="1491171"/>
            <a:ext cx="1037272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918585" y="6029516"/>
            <a:ext cx="3688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76263" y="6029516"/>
            <a:ext cx="2650807" cy="276999"/>
          </a:xfrm>
          <a:prstGeom prst="rect">
            <a:avLst/>
          </a:prstGeom>
        </p:spPr>
        <p:txBody>
          <a:bodyPr wrap="square" lIns="0" tIns="0" rIns="0" bIns="0">
            <a:spAutoFit/>
          </a:bodyPr>
          <a:lstStyle>
            <a:lvl1pPr algn="l">
              <a:defRPr>
                <a:solidFill>
                  <a:schemeClr val="tx1">
                    <a:tint val="75000"/>
                  </a:schemeClr>
                </a:solidFill>
              </a:defRPr>
            </a:lvl1pPr>
          </a:lstStyle>
          <a:p>
            <a:fld id="{4314CBAE-455A-428D-9258-5FECECF6234B}" type="datetime1">
              <a:rPr lang="lv-LV" smtClean="0"/>
              <a:t>28.03.2025</a:t>
            </a:fld>
            <a:endParaRPr lang="en-US"/>
          </a:p>
        </p:txBody>
      </p:sp>
      <p:sp>
        <p:nvSpPr>
          <p:cNvPr id="6" name="Holder 6"/>
          <p:cNvSpPr>
            <a:spLocks noGrp="1"/>
          </p:cNvSpPr>
          <p:nvPr>
            <p:ph type="sldNum" sz="quarter" idx="7"/>
          </p:nvPr>
        </p:nvSpPr>
        <p:spPr>
          <a:xfrm>
            <a:off x="11144077" y="6053184"/>
            <a:ext cx="208915" cy="784446"/>
          </a:xfrm>
          <a:prstGeom prst="rect">
            <a:avLst/>
          </a:prstGeom>
        </p:spPr>
        <p:txBody>
          <a:bodyPr wrap="square" lIns="0" tIns="0" rIns="0" bIns="0">
            <a:spAutoFit/>
          </a:bodyPr>
          <a:lstStyle>
            <a:lvl1pPr>
              <a:defRPr sz="1699" b="0" i="0">
                <a:solidFill>
                  <a:schemeClr val="bg1"/>
                </a:solidFill>
                <a:latin typeface="Arial"/>
                <a:cs typeface="Arial"/>
              </a:defRPr>
            </a:lvl1pPr>
          </a:lstStyle>
          <a:p>
            <a:pPr marL="38077">
              <a:spcBef>
                <a:spcPts val="180"/>
              </a:spcBef>
            </a:pPr>
            <a:fld id="{81D60167-4931-47E6-BA6A-407CBD079E47}" type="slidenum">
              <a:rPr lang="lv-LV" spc="-5" smtClean="0"/>
              <a:pPr marL="38077">
                <a:spcBef>
                  <a:spcPts val="180"/>
                </a:spcBef>
              </a:pPr>
              <a:t>‹#›</a:t>
            </a:fld>
            <a:endParaRPr lang="lv-LV" spc="-5" dirty="0"/>
          </a:p>
        </p:txBody>
      </p:sp>
    </p:spTree>
    <p:extLst>
      <p:ext uri="{BB962C8B-B14F-4D97-AF65-F5344CB8AC3E}">
        <p14:creationId xmlns:p14="http://schemas.microsoft.com/office/powerpoint/2010/main" val="1201435496"/>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6930">
        <a:defRPr>
          <a:latin typeface="+mn-lt"/>
          <a:ea typeface="+mn-ea"/>
          <a:cs typeface="+mn-cs"/>
        </a:defRPr>
      </a:lvl2pPr>
      <a:lvl3pPr marL="913860">
        <a:defRPr>
          <a:latin typeface="+mn-lt"/>
          <a:ea typeface="+mn-ea"/>
          <a:cs typeface="+mn-cs"/>
        </a:defRPr>
      </a:lvl3pPr>
      <a:lvl4pPr marL="1370790">
        <a:defRPr>
          <a:latin typeface="+mn-lt"/>
          <a:ea typeface="+mn-ea"/>
          <a:cs typeface="+mn-cs"/>
        </a:defRPr>
      </a:lvl4pPr>
      <a:lvl5pPr marL="1827720">
        <a:defRPr>
          <a:latin typeface="+mn-lt"/>
          <a:ea typeface="+mn-ea"/>
          <a:cs typeface="+mn-cs"/>
        </a:defRPr>
      </a:lvl5pPr>
      <a:lvl6pPr marL="2284650">
        <a:defRPr>
          <a:latin typeface="+mn-lt"/>
          <a:ea typeface="+mn-ea"/>
          <a:cs typeface="+mn-cs"/>
        </a:defRPr>
      </a:lvl6pPr>
      <a:lvl7pPr marL="2741580">
        <a:defRPr>
          <a:latin typeface="+mn-lt"/>
          <a:ea typeface="+mn-ea"/>
          <a:cs typeface="+mn-cs"/>
        </a:defRPr>
      </a:lvl7pPr>
      <a:lvl8pPr marL="3198510">
        <a:defRPr>
          <a:latin typeface="+mn-lt"/>
          <a:ea typeface="+mn-ea"/>
          <a:cs typeface="+mn-cs"/>
        </a:defRPr>
      </a:lvl8pPr>
      <a:lvl9pPr marL="3655440">
        <a:defRPr>
          <a:latin typeface="+mn-lt"/>
          <a:ea typeface="+mn-ea"/>
          <a:cs typeface="+mn-cs"/>
        </a:defRPr>
      </a:lvl9pPr>
    </p:bodyStyle>
    <p:otherStyle>
      <a:lvl1pPr marL="0">
        <a:defRPr>
          <a:latin typeface="+mn-lt"/>
          <a:ea typeface="+mn-ea"/>
          <a:cs typeface="+mn-cs"/>
        </a:defRPr>
      </a:lvl1pPr>
      <a:lvl2pPr marL="456930">
        <a:defRPr>
          <a:latin typeface="+mn-lt"/>
          <a:ea typeface="+mn-ea"/>
          <a:cs typeface="+mn-cs"/>
        </a:defRPr>
      </a:lvl2pPr>
      <a:lvl3pPr marL="913860">
        <a:defRPr>
          <a:latin typeface="+mn-lt"/>
          <a:ea typeface="+mn-ea"/>
          <a:cs typeface="+mn-cs"/>
        </a:defRPr>
      </a:lvl3pPr>
      <a:lvl4pPr marL="1370790">
        <a:defRPr>
          <a:latin typeface="+mn-lt"/>
          <a:ea typeface="+mn-ea"/>
          <a:cs typeface="+mn-cs"/>
        </a:defRPr>
      </a:lvl4pPr>
      <a:lvl5pPr marL="1827720">
        <a:defRPr>
          <a:latin typeface="+mn-lt"/>
          <a:ea typeface="+mn-ea"/>
          <a:cs typeface="+mn-cs"/>
        </a:defRPr>
      </a:lvl5pPr>
      <a:lvl6pPr marL="2284650">
        <a:defRPr>
          <a:latin typeface="+mn-lt"/>
          <a:ea typeface="+mn-ea"/>
          <a:cs typeface="+mn-cs"/>
        </a:defRPr>
      </a:lvl6pPr>
      <a:lvl7pPr marL="2741580">
        <a:defRPr>
          <a:latin typeface="+mn-lt"/>
          <a:ea typeface="+mn-ea"/>
          <a:cs typeface="+mn-cs"/>
        </a:defRPr>
      </a:lvl7pPr>
      <a:lvl8pPr marL="3198510">
        <a:defRPr>
          <a:latin typeface="+mn-lt"/>
          <a:ea typeface="+mn-ea"/>
          <a:cs typeface="+mn-cs"/>
        </a:defRPr>
      </a:lvl8pPr>
      <a:lvl9pPr marL="365544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69B5AB-7507-40FB-9DF8-F318B64B1B54}"/>
              </a:ext>
            </a:extLst>
          </p:cNvPr>
          <p:cNvSpPr>
            <a:spLocks noGrp="1"/>
          </p:cNvSpPr>
          <p:nvPr>
            <p:ph type="title"/>
          </p:nvPr>
        </p:nvSpPr>
        <p:spPr>
          <a:xfrm>
            <a:off x="791925" y="345179"/>
            <a:ext cx="9935051" cy="1253148"/>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204003F7-5853-4EA0-A5C1-646F361DC95B}"/>
              </a:ext>
            </a:extLst>
          </p:cNvPr>
          <p:cNvSpPr>
            <a:spLocks noGrp="1"/>
          </p:cNvSpPr>
          <p:nvPr>
            <p:ph type="body" idx="1"/>
          </p:nvPr>
        </p:nvSpPr>
        <p:spPr>
          <a:xfrm>
            <a:off x="791925" y="1725892"/>
            <a:ext cx="9935051" cy="41136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0BB30FDA-0E59-4B23-AB5A-0FA922D5C142}"/>
              </a:ext>
            </a:extLst>
          </p:cNvPr>
          <p:cNvSpPr>
            <a:spLocks noGrp="1"/>
          </p:cNvSpPr>
          <p:nvPr>
            <p:ph type="dt" sz="half" idx="2"/>
          </p:nvPr>
        </p:nvSpPr>
        <p:spPr>
          <a:xfrm>
            <a:off x="791924" y="6009106"/>
            <a:ext cx="2591753" cy="345178"/>
          </a:xfrm>
          <a:prstGeom prst="rect">
            <a:avLst/>
          </a:prstGeom>
        </p:spPr>
        <p:txBody>
          <a:bodyPr vert="horz" lIns="91440" tIns="45720" rIns="91440" bIns="45720" rtlCol="0" anchor="ctr"/>
          <a:lstStyle>
            <a:lvl1pPr algn="l">
              <a:defRPr sz="1134">
                <a:solidFill>
                  <a:schemeClr val="tx1">
                    <a:tint val="75000"/>
                  </a:schemeClr>
                </a:solidFill>
              </a:defRPr>
            </a:lvl1pPr>
          </a:lstStyle>
          <a:p>
            <a:fld id="{625F0CD4-D1FE-425A-BE80-E82261A22F29}" type="datetime1">
              <a:rPr lang="lv-LV" smtClean="0"/>
              <a:t>28.03.2025</a:t>
            </a:fld>
            <a:endParaRPr lang="lv-LV"/>
          </a:p>
        </p:txBody>
      </p:sp>
      <p:sp>
        <p:nvSpPr>
          <p:cNvPr id="5" name="Footer Placeholder 4">
            <a:extLst>
              <a:ext uri="{FF2B5EF4-FFF2-40B4-BE49-F238E27FC236}">
                <a16:creationId xmlns:a16="http://schemas.microsoft.com/office/drawing/2014/main" id="{F98CAD3C-ABD7-4146-93E2-92637F8C9BEB}"/>
              </a:ext>
            </a:extLst>
          </p:cNvPr>
          <p:cNvSpPr>
            <a:spLocks noGrp="1"/>
          </p:cNvSpPr>
          <p:nvPr>
            <p:ph type="ftr" sz="quarter" idx="3"/>
          </p:nvPr>
        </p:nvSpPr>
        <p:spPr>
          <a:xfrm>
            <a:off x="3815636" y="6009106"/>
            <a:ext cx="3887629" cy="345178"/>
          </a:xfrm>
          <a:prstGeom prst="rect">
            <a:avLst/>
          </a:prstGeom>
        </p:spPr>
        <p:txBody>
          <a:bodyPr vert="horz" lIns="91440" tIns="45720" rIns="91440" bIns="45720" rtlCol="0" anchor="ctr"/>
          <a:lstStyle>
            <a:lvl1pPr algn="ctr">
              <a:defRPr sz="1134">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id="{A868CB52-CFF6-469A-8B65-E060D9102F8F}"/>
              </a:ext>
            </a:extLst>
          </p:cNvPr>
          <p:cNvSpPr>
            <a:spLocks noGrp="1"/>
          </p:cNvSpPr>
          <p:nvPr>
            <p:ph type="sldNum" sz="quarter" idx="4"/>
          </p:nvPr>
        </p:nvSpPr>
        <p:spPr>
          <a:xfrm>
            <a:off x="8135223" y="6009106"/>
            <a:ext cx="2591753" cy="345178"/>
          </a:xfrm>
          <a:prstGeom prst="rect">
            <a:avLst/>
          </a:prstGeom>
        </p:spPr>
        <p:txBody>
          <a:bodyPr vert="horz" lIns="91440" tIns="45720" rIns="91440" bIns="45720" rtlCol="0" anchor="ctr"/>
          <a:lstStyle>
            <a:lvl1pPr algn="r">
              <a:defRPr sz="1134">
                <a:solidFill>
                  <a:schemeClr val="tx1">
                    <a:tint val="75000"/>
                  </a:schemeClr>
                </a:solidFill>
              </a:defRPr>
            </a:lvl1pPr>
          </a:lstStyle>
          <a:p>
            <a:fld id="{20160BDD-CFBA-4672-AA56-88CFF53ED92E}" type="slidenum">
              <a:rPr lang="lv-LV" smtClean="0"/>
              <a:t>‹#›</a:t>
            </a:fld>
            <a:endParaRPr lang="lv-LV"/>
          </a:p>
        </p:txBody>
      </p:sp>
    </p:spTree>
    <p:extLst>
      <p:ext uri="{BB962C8B-B14F-4D97-AF65-F5344CB8AC3E}">
        <p14:creationId xmlns:p14="http://schemas.microsoft.com/office/powerpoint/2010/main" val="1374164388"/>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hf hdr="0" ftr="0" dt="0"/>
  <p:txStyles>
    <p:titleStyle>
      <a:lvl1pPr algn="l" defTabSz="863925" rtl="0" eaLnBrk="1" latinLnBrk="0" hangingPunct="1">
        <a:lnSpc>
          <a:spcPct val="90000"/>
        </a:lnSpc>
        <a:spcBef>
          <a:spcPct val="0"/>
        </a:spcBef>
        <a:buNone/>
        <a:defRPr sz="4157" kern="1200">
          <a:solidFill>
            <a:schemeClr val="tx1"/>
          </a:solidFill>
          <a:latin typeface="+mj-lt"/>
          <a:ea typeface="+mj-ea"/>
          <a:cs typeface="+mj-cs"/>
        </a:defRPr>
      </a:lvl1pPr>
    </p:titleStyle>
    <p:bodyStyle>
      <a:lvl1pPr marL="215981" indent="-215981" algn="l" defTabSz="863925" rtl="0" eaLnBrk="1" latinLnBrk="0" hangingPunct="1">
        <a:lnSpc>
          <a:spcPct val="90000"/>
        </a:lnSpc>
        <a:spcBef>
          <a:spcPts val="945"/>
        </a:spcBef>
        <a:buFont typeface="Arial" panose="020B0604020202020204" pitchFamily="34" charset="0"/>
        <a:buChar char="•"/>
        <a:defRPr sz="2645" kern="1200">
          <a:solidFill>
            <a:schemeClr val="tx1"/>
          </a:solidFill>
          <a:latin typeface="+mn-lt"/>
          <a:ea typeface="+mn-ea"/>
          <a:cs typeface="+mn-cs"/>
        </a:defRPr>
      </a:lvl1pPr>
      <a:lvl2pPr marL="647944" indent="-215981" algn="l" defTabSz="863925" rtl="0" eaLnBrk="1" latinLnBrk="0" hangingPunct="1">
        <a:lnSpc>
          <a:spcPct val="90000"/>
        </a:lnSpc>
        <a:spcBef>
          <a:spcPts val="472"/>
        </a:spcBef>
        <a:buFont typeface="Arial" panose="020B0604020202020204" pitchFamily="34" charset="0"/>
        <a:buChar char="•"/>
        <a:defRPr sz="2268" kern="1200">
          <a:solidFill>
            <a:schemeClr val="tx1"/>
          </a:solidFill>
          <a:latin typeface="+mn-lt"/>
          <a:ea typeface="+mn-ea"/>
          <a:cs typeface="+mn-cs"/>
        </a:defRPr>
      </a:lvl2pPr>
      <a:lvl3pPr marL="1079906" indent="-215981" algn="l" defTabSz="863925" rtl="0" eaLnBrk="1" latinLnBrk="0" hangingPunct="1">
        <a:lnSpc>
          <a:spcPct val="90000"/>
        </a:lnSpc>
        <a:spcBef>
          <a:spcPts val="472"/>
        </a:spcBef>
        <a:buFont typeface="Arial" panose="020B0604020202020204" pitchFamily="34" charset="0"/>
        <a:buChar char="•"/>
        <a:defRPr sz="1890" kern="1200">
          <a:solidFill>
            <a:schemeClr val="tx1"/>
          </a:solidFill>
          <a:latin typeface="+mn-lt"/>
          <a:ea typeface="+mn-ea"/>
          <a:cs typeface="+mn-cs"/>
        </a:defRPr>
      </a:lvl3pPr>
      <a:lvl4pPr marL="1511869"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4pPr>
      <a:lvl5pPr marL="1943832"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5pPr>
      <a:lvl6pPr marL="2375794"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6pPr>
      <a:lvl7pPr marL="2807757"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7pPr>
      <a:lvl8pPr marL="3239719"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8pPr>
      <a:lvl9pPr marL="3671682"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9pPr>
    </p:bodyStyle>
    <p:otherStyle>
      <a:defPPr>
        <a:defRPr lang="lv-LV"/>
      </a:defPPr>
      <a:lvl1pPr marL="0" algn="l" defTabSz="863925" rtl="0" eaLnBrk="1" latinLnBrk="0" hangingPunct="1">
        <a:defRPr sz="1701" kern="1200">
          <a:solidFill>
            <a:schemeClr val="tx1"/>
          </a:solidFill>
          <a:latin typeface="+mn-lt"/>
          <a:ea typeface="+mn-ea"/>
          <a:cs typeface="+mn-cs"/>
        </a:defRPr>
      </a:lvl1pPr>
      <a:lvl2pPr marL="431963" algn="l" defTabSz="863925" rtl="0" eaLnBrk="1" latinLnBrk="0" hangingPunct="1">
        <a:defRPr sz="1701" kern="1200">
          <a:solidFill>
            <a:schemeClr val="tx1"/>
          </a:solidFill>
          <a:latin typeface="+mn-lt"/>
          <a:ea typeface="+mn-ea"/>
          <a:cs typeface="+mn-cs"/>
        </a:defRPr>
      </a:lvl2pPr>
      <a:lvl3pPr marL="863925" algn="l" defTabSz="863925" rtl="0" eaLnBrk="1" latinLnBrk="0" hangingPunct="1">
        <a:defRPr sz="1701" kern="1200">
          <a:solidFill>
            <a:schemeClr val="tx1"/>
          </a:solidFill>
          <a:latin typeface="+mn-lt"/>
          <a:ea typeface="+mn-ea"/>
          <a:cs typeface="+mn-cs"/>
        </a:defRPr>
      </a:lvl3pPr>
      <a:lvl4pPr marL="1295888" algn="l" defTabSz="863925" rtl="0" eaLnBrk="1" latinLnBrk="0" hangingPunct="1">
        <a:defRPr sz="1701" kern="1200">
          <a:solidFill>
            <a:schemeClr val="tx1"/>
          </a:solidFill>
          <a:latin typeface="+mn-lt"/>
          <a:ea typeface="+mn-ea"/>
          <a:cs typeface="+mn-cs"/>
        </a:defRPr>
      </a:lvl4pPr>
      <a:lvl5pPr marL="1727850" algn="l" defTabSz="863925" rtl="0" eaLnBrk="1" latinLnBrk="0" hangingPunct="1">
        <a:defRPr sz="1701" kern="1200">
          <a:solidFill>
            <a:schemeClr val="tx1"/>
          </a:solidFill>
          <a:latin typeface="+mn-lt"/>
          <a:ea typeface="+mn-ea"/>
          <a:cs typeface="+mn-cs"/>
        </a:defRPr>
      </a:lvl5pPr>
      <a:lvl6pPr marL="2159813" algn="l" defTabSz="863925" rtl="0" eaLnBrk="1" latinLnBrk="0" hangingPunct="1">
        <a:defRPr sz="1701" kern="1200">
          <a:solidFill>
            <a:schemeClr val="tx1"/>
          </a:solidFill>
          <a:latin typeface="+mn-lt"/>
          <a:ea typeface="+mn-ea"/>
          <a:cs typeface="+mn-cs"/>
        </a:defRPr>
      </a:lvl6pPr>
      <a:lvl7pPr marL="2591775" algn="l" defTabSz="863925" rtl="0" eaLnBrk="1" latinLnBrk="0" hangingPunct="1">
        <a:defRPr sz="1701" kern="1200">
          <a:solidFill>
            <a:schemeClr val="tx1"/>
          </a:solidFill>
          <a:latin typeface="+mn-lt"/>
          <a:ea typeface="+mn-ea"/>
          <a:cs typeface="+mn-cs"/>
        </a:defRPr>
      </a:lvl7pPr>
      <a:lvl8pPr marL="3023738" algn="l" defTabSz="863925" rtl="0" eaLnBrk="1" latinLnBrk="0" hangingPunct="1">
        <a:defRPr sz="1701" kern="1200">
          <a:solidFill>
            <a:schemeClr val="tx1"/>
          </a:solidFill>
          <a:latin typeface="+mn-lt"/>
          <a:ea typeface="+mn-ea"/>
          <a:cs typeface="+mn-cs"/>
        </a:defRPr>
      </a:lvl8pPr>
      <a:lvl9pPr marL="3455700" algn="l" defTabSz="863925" rtl="0" eaLnBrk="1" latinLnBrk="0" hangingPunct="1">
        <a:defRPr sz="17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0944846" y="5908881"/>
            <a:ext cx="574055" cy="574407"/>
          </a:xfrm>
          <a:prstGeom prst="rect">
            <a:avLst/>
          </a:prstGeom>
          <a:solidFill>
            <a:schemeClr val="accent2"/>
          </a:solidFill>
          <a:ln>
            <a:noFill/>
          </a:ln>
        </p:spPr>
        <p:txBody>
          <a:bodyPr spcFirstLastPara="1" wrap="square" lIns="0" tIns="0" rIns="0" bIns="0" anchor="ctr" anchorCtr="0">
            <a:noAutofit/>
          </a:bodyPr>
          <a:lstStyle>
            <a:lvl1pPr lvl="0" algn="ctr" rtl="0">
              <a:buNone/>
              <a:defRPr sz="1636" b="1">
                <a:solidFill>
                  <a:schemeClr val="lt1"/>
                </a:solidFill>
                <a:latin typeface="Inria Serif"/>
                <a:ea typeface="Inria Serif"/>
                <a:cs typeface="Inria Serif"/>
                <a:sym typeface="Inria Serif"/>
              </a:defRPr>
            </a:lvl1pPr>
            <a:lvl2pPr lvl="1" algn="ctr" rtl="0">
              <a:buNone/>
              <a:defRPr sz="1636" b="1">
                <a:solidFill>
                  <a:schemeClr val="lt1"/>
                </a:solidFill>
                <a:latin typeface="Inria Serif"/>
                <a:ea typeface="Inria Serif"/>
                <a:cs typeface="Inria Serif"/>
                <a:sym typeface="Inria Serif"/>
              </a:defRPr>
            </a:lvl2pPr>
            <a:lvl3pPr lvl="2" algn="ctr" rtl="0">
              <a:buNone/>
              <a:defRPr sz="1636" b="1">
                <a:solidFill>
                  <a:schemeClr val="lt1"/>
                </a:solidFill>
                <a:latin typeface="Inria Serif"/>
                <a:ea typeface="Inria Serif"/>
                <a:cs typeface="Inria Serif"/>
                <a:sym typeface="Inria Serif"/>
              </a:defRPr>
            </a:lvl3pPr>
            <a:lvl4pPr lvl="3" algn="ctr" rtl="0">
              <a:buNone/>
              <a:defRPr sz="1636" b="1">
                <a:solidFill>
                  <a:schemeClr val="lt1"/>
                </a:solidFill>
                <a:latin typeface="Inria Serif"/>
                <a:ea typeface="Inria Serif"/>
                <a:cs typeface="Inria Serif"/>
                <a:sym typeface="Inria Serif"/>
              </a:defRPr>
            </a:lvl4pPr>
            <a:lvl5pPr lvl="4" algn="ctr" rtl="0">
              <a:buNone/>
              <a:defRPr sz="1636" b="1">
                <a:solidFill>
                  <a:schemeClr val="lt1"/>
                </a:solidFill>
                <a:latin typeface="Inria Serif"/>
                <a:ea typeface="Inria Serif"/>
                <a:cs typeface="Inria Serif"/>
                <a:sym typeface="Inria Serif"/>
              </a:defRPr>
            </a:lvl5pPr>
            <a:lvl6pPr lvl="5" algn="ctr" rtl="0">
              <a:buNone/>
              <a:defRPr sz="1636" b="1">
                <a:solidFill>
                  <a:schemeClr val="lt1"/>
                </a:solidFill>
                <a:latin typeface="Inria Serif"/>
                <a:ea typeface="Inria Serif"/>
                <a:cs typeface="Inria Serif"/>
                <a:sym typeface="Inria Serif"/>
              </a:defRPr>
            </a:lvl6pPr>
            <a:lvl7pPr lvl="6" algn="ctr" rtl="0">
              <a:buNone/>
              <a:defRPr sz="1636" b="1">
                <a:solidFill>
                  <a:schemeClr val="lt1"/>
                </a:solidFill>
                <a:latin typeface="Inria Serif"/>
                <a:ea typeface="Inria Serif"/>
                <a:cs typeface="Inria Serif"/>
                <a:sym typeface="Inria Serif"/>
              </a:defRPr>
            </a:lvl7pPr>
            <a:lvl8pPr lvl="7" algn="ctr" rtl="0">
              <a:buNone/>
              <a:defRPr sz="1636" b="1">
                <a:solidFill>
                  <a:schemeClr val="lt1"/>
                </a:solidFill>
                <a:latin typeface="Inria Serif"/>
                <a:ea typeface="Inria Serif"/>
                <a:cs typeface="Inria Serif"/>
                <a:sym typeface="Inria Serif"/>
              </a:defRPr>
            </a:lvl8pPr>
            <a:lvl9pPr lvl="8" algn="ctr" rtl="0">
              <a:buNone/>
              <a:defRPr sz="1636" b="1">
                <a:solidFill>
                  <a:schemeClr val="lt1"/>
                </a:solidFill>
                <a:latin typeface="Inria Serif"/>
                <a:ea typeface="Inria Serif"/>
                <a:cs typeface="Inria Serif"/>
                <a:sym typeface="Inria Serif"/>
              </a:defRPr>
            </a:lvl9pPr>
          </a:lstStyle>
          <a:p>
            <a:fld id="{00000000-1234-1234-1234-123412341234}" type="slidenum">
              <a:rPr lang="en" smtClean="0"/>
              <a:pPr/>
              <a:t>‹#›</a:t>
            </a:fld>
            <a:endParaRPr lang="en"/>
          </a:p>
        </p:txBody>
      </p:sp>
      <p:sp>
        <p:nvSpPr>
          <p:cNvPr id="7" name="Google Shape;7;p1"/>
          <p:cNvSpPr txBox="1">
            <a:spLocks noGrp="1"/>
          </p:cNvSpPr>
          <p:nvPr>
            <p:ph type="title"/>
          </p:nvPr>
        </p:nvSpPr>
        <p:spPr>
          <a:xfrm>
            <a:off x="574055" y="1038364"/>
            <a:ext cx="2045663" cy="4870548"/>
          </a:xfrm>
          <a:prstGeom prst="rect">
            <a:avLst/>
          </a:prstGeom>
          <a:noFill/>
          <a:ln>
            <a:noFill/>
          </a:ln>
        </p:spPr>
        <p:txBody>
          <a:bodyPr spcFirstLastPara="1" wrap="square" lIns="0" tIns="0" rIns="0" bIns="0" anchor="t" anchorCtr="0">
            <a:noAutofit/>
          </a:bodyPr>
          <a:lstStyle>
            <a:lvl1pPr lvl="0"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1pPr>
            <a:lvl2pPr lvl="1"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2pPr>
            <a:lvl3pPr lvl="2"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3pPr>
            <a:lvl4pPr lvl="3"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4pPr>
            <a:lvl5pPr lvl="4"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5pPr>
            <a:lvl6pPr lvl="5"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6pPr>
            <a:lvl7pPr lvl="6"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7pPr>
            <a:lvl8pPr lvl="7"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8pPr>
            <a:lvl9pPr lvl="8"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9pPr>
          </a:lstStyle>
          <a:p>
            <a:endParaRPr/>
          </a:p>
        </p:txBody>
      </p:sp>
      <p:sp>
        <p:nvSpPr>
          <p:cNvPr id="8" name="Google Shape;8;p1"/>
          <p:cNvSpPr txBox="1">
            <a:spLocks noGrp="1"/>
          </p:cNvSpPr>
          <p:nvPr>
            <p:ph type="body" idx="1"/>
          </p:nvPr>
        </p:nvSpPr>
        <p:spPr>
          <a:xfrm>
            <a:off x="3480613" y="1735323"/>
            <a:ext cx="7464232" cy="4173621"/>
          </a:xfrm>
          <a:prstGeom prst="rect">
            <a:avLst/>
          </a:prstGeom>
          <a:noFill/>
          <a:ln>
            <a:noFill/>
          </a:ln>
        </p:spPr>
        <p:txBody>
          <a:bodyPr spcFirstLastPara="1" wrap="square" lIns="0" tIns="0" rIns="0" bIns="0" anchor="t" anchorCtr="0">
            <a:noAutofit/>
          </a:bodyPr>
          <a:lstStyle>
            <a:lvl1pPr marL="457200" lvl="0" indent="-355600" rtl="0">
              <a:lnSpc>
                <a:spcPct val="115000"/>
              </a:lnSpc>
              <a:spcBef>
                <a:spcPts val="0"/>
              </a:spcBef>
              <a:spcAft>
                <a:spcPts val="0"/>
              </a:spcAft>
              <a:buClr>
                <a:schemeClr val="accent2"/>
              </a:buClr>
              <a:buSzPts val="2000"/>
              <a:buFont typeface="Inria Serif Light"/>
              <a:buChar char="▫"/>
              <a:defRPr sz="2000">
                <a:solidFill>
                  <a:schemeClr val="dk1"/>
                </a:solidFill>
                <a:latin typeface="Inria Serif Light"/>
                <a:ea typeface="Inria Serif Light"/>
                <a:cs typeface="Inria Serif Light"/>
                <a:sym typeface="Inria Serif Light"/>
              </a:defRPr>
            </a:lvl1pPr>
            <a:lvl2pPr marL="914400" lvl="1" indent="-355600" rtl="0">
              <a:lnSpc>
                <a:spcPct val="115000"/>
              </a:lnSpc>
              <a:spcBef>
                <a:spcPts val="600"/>
              </a:spcBef>
              <a:spcAft>
                <a:spcPts val="0"/>
              </a:spcAft>
              <a:buClr>
                <a:schemeClr val="accent2"/>
              </a:buClr>
              <a:buSzPts val="2000"/>
              <a:buFont typeface="Inria Serif Light"/>
              <a:buChar char="▪"/>
              <a:defRPr sz="2000">
                <a:solidFill>
                  <a:schemeClr val="dk1"/>
                </a:solidFill>
                <a:latin typeface="Inria Serif Light"/>
                <a:ea typeface="Inria Serif Light"/>
                <a:cs typeface="Inria Serif Light"/>
                <a:sym typeface="Inria Serif Light"/>
              </a:defRPr>
            </a:lvl2pPr>
            <a:lvl3pPr marL="1371600" lvl="2" indent="-355600" rtl="0">
              <a:lnSpc>
                <a:spcPct val="115000"/>
              </a:lnSpc>
              <a:spcBef>
                <a:spcPts val="600"/>
              </a:spcBef>
              <a:spcAft>
                <a:spcPts val="0"/>
              </a:spcAft>
              <a:buClr>
                <a:schemeClr val="accent2"/>
              </a:buClr>
              <a:buSzPts val="2000"/>
              <a:buFont typeface="Inria Serif Light"/>
              <a:buChar char="▫"/>
              <a:defRPr sz="2000">
                <a:solidFill>
                  <a:schemeClr val="dk1"/>
                </a:solidFill>
                <a:latin typeface="Inria Serif Light"/>
                <a:ea typeface="Inria Serif Light"/>
                <a:cs typeface="Inria Serif Light"/>
                <a:sym typeface="Inria Serif Light"/>
              </a:defRPr>
            </a:lvl3pPr>
            <a:lvl4pPr marL="1828800" lvl="3"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4pPr>
            <a:lvl5pPr marL="2286000" lvl="4"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5pPr>
            <a:lvl6pPr marL="2743200" lvl="5"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6pPr>
            <a:lvl7pPr marL="3200400" lvl="6"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7pPr>
            <a:lvl8pPr marL="3657600" lvl="7"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8pPr>
            <a:lvl9pPr marL="4114800" lvl="8" indent="-355600" rtl="0">
              <a:lnSpc>
                <a:spcPct val="115000"/>
              </a:lnSpc>
              <a:spcBef>
                <a:spcPts val="600"/>
              </a:spcBef>
              <a:spcAft>
                <a:spcPts val="60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9pPr>
          </a:lstStyle>
          <a:p>
            <a:endParaRPr/>
          </a:p>
        </p:txBody>
      </p:sp>
    </p:spTree>
    <p:extLst>
      <p:ext uri="{BB962C8B-B14F-4D97-AF65-F5344CB8AC3E}">
        <p14:creationId xmlns:p14="http://schemas.microsoft.com/office/powerpoint/2010/main" val="1852554542"/>
      </p:ext>
    </p:extLst>
  </p:cSld>
  <p:clrMap bg1="lt1" tx1="dk1" bg2="dk2" tx2="lt2" accent1="accent1" accent2="accent2" accent3="accent3" accent4="accent4" accent5="accent5" accent6="accent6" hlink="hlink" folHlink="folHlink"/>
  <p:sldLayoutIdLst>
    <p:sldLayoutId id="2147483793" r:id="rId1"/>
    <p:sldLayoutId id="2147483795"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0944846" y="5908882"/>
            <a:ext cx="574055" cy="574407"/>
          </a:xfrm>
          <a:prstGeom prst="rect">
            <a:avLst/>
          </a:prstGeom>
          <a:solidFill>
            <a:schemeClr val="accent2"/>
          </a:solidFill>
          <a:ln>
            <a:noFill/>
          </a:ln>
        </p:spPr>
        <p:txBody>
          <a:bodyPr spcFirstLastPara="1" wrap="square" lIns="0" tIns="0" rIns="0" bIns="0" anchor="ctr" anchorCtr="0">
            <a:noAutofit/>
          </a:bodyPr>
          <a:lstStyle>
            <a:lvl1pPr lvl="0" algn="ctr" rtl="0">
              <a:buNone/>
              <a:defRPr sz="1636" b="1">
                <a:solidFill>
                  <a:schemeClr val="lt1"/>
                </a:solidFill>
                <a:latin typeface="Inria Serif"/>
                <a:ea typeface="Inria Serif"/>
                <a:cs typeface="Inria Serif"/>
                <a:sym typeface="Inria Serif"/>
              </a:defRPr>
            </a:lvl1pPr>
            <a:lvl2pPr lvl="1" algn="ctr" rtl="0">
              <a:buNone/>
              <a:defRPr sz="1636" b="1">
                <a:solidFill>
                  <a:schemeClr val="lt1"/>
                </a:solidFill>
                <a:latin typeface="Inria Serif"/>
                <a:ea typeface="Inria Serif"/>
                <a:cs typeface="Inria Serif"/>
                <a:sym typeface="Inria Serif"/>
              </a:defRPr>
            </a:lvl2pPr>
            <a:lvl3pPr lvl="2" algn="ctr" rtl="0">
              <a:buNone/>
              <a:defRPr sz="1636" b="1">
                <a:solidFill>
                  <a:schemeClr val="lt1"/>
                </a:solidFill>
                <a:latin typeface="Inria Serif"/>
                <a:ea typeface="Inria Serif"/>
                <a:cs typeface="Inria Serif"/>
                <a:sym typeface="Inria Serif"/>
              </a:defRPr>
            </a:lvl3pPr>
            <a:lvl4pPr lvl="3" algn="ctr" rtl="0">
              <a:buNone/>
              <a:defRPr sz="1636" b="1">
                <a:solidFill>
                  <a:schemeClr val="lt1"/>
                </a:solidFill>
                <a:latin typeface="Inria Serif"/>
                <a:ea typeface="Inria Serif"/>
                <a:cs typeface="Inria Serif"/>
                <a:sym typeface="Inria Serif"/>
              </a:defRPr>
            </a:lvl4pPr>
            <a:lvl5pPr lvl="4" algn="ctr" rtl="0">
              <a:buNone/>
              <a:defRPr sz="1636" b="1">
                <a:solidFill>
                  <a:schemeClr val="lt1"/>
                </a:solidFill>
                <a:latin typeface="Inria Serif"/>
                <a:ea typeface="Inria Serif"/>
                <a:cs typeface="Inria Serif"/>
                <a:sym typeface="Inria Serif"/>
              </a:defRPr>
            </a:lvl5pPr>
            <a:lvl6pPr lvl="5" algn="ctr" rtl="0">
              <a:buNone/>
              <a:defRPr sz="1636" b="1">
                <a:solidFill>
                  <a:schemeClr val="lt1"/>
                </a:solidFill>
                <a:latin typeface="Inria Serif"/>
                <a:ea typeface="Inria Serif"/>
                <a:cs typeface="Inria Serif"/>
                <a:sym typeface="Inria Serif"/>
              </a:defRPr>
            </a:lvl6pPr>
            <a:lvl7pPr lvl="6" algn="ctr" rtl="0">
              <a:buNone/>
              <a:defRPr sz="1636" b="1">
                <a:solidFill>
                  <a:schemeClr val="lt1"/>
                </a:solidFill>
                <a:latin typeface="Inria Serif"/>
                <a:ea typeface="Inria Serif"/>
                <a:cs typeface="Inria Serif"/>
                <a:sym typeface="Inria Serif"/>
              </a:defRPr>
            </a:lvl7pPr>
            <a:lvl8pPr lvl="7" algn="ctr" rtl="0">
              <a:buNone/>
              <a:defRPr sz="1636" b="1">
                <a:solidFill>
                  <a:schemeClr val="lt1"/>
                </a:solidFill>
                <a:latin typeface="Inria Serif"/>
                <a:ea typeface="Inria Serif"/>
                <a:cs typeface="Inria Serif"/>
                <a:sym typeface="Inria Serif"/>
              </a:defRPr>
            </a:lvl8pPr>
            <a:lvl9pPr lvl="8" algn="ctr" rtl="0">
              <a:buNone/>
              <a:defRPr sz="1636" b="1">
                <a:solidFill>
                  <a:schemeClr val="lt1"/>
                </a:solidFill>
                <a:latin typeface="Inria Serif"/>
                <a:ea typeface="Inria Serif"/>
                <a:cs typeface="Inria Serif"/>
                <a:sym typeface="Inria Serif"/>
              </a:defRPr>
            </a:lvl9pPr>
          </a:lstStyle>
          <a:p>
            <a:fld id="{00000000-1234-1234-1234-123412341234}" type="slidenum">
              <a:rPr lang="en" smtClean="0"/>
              <a:pPr/>
              <a:t>‹#›</a:t>
            </a:fld>
            <a:endParaRPr lang="en"/>
          </a:p>
        </p:txBody>
      </p:sp>
      <p:sp>
        <p:nvSpPr>
          <p:cNvPr id="7" name="Google Shape;7;p1"/>
          <p:cNvSpPr txBox="1">
            <a:spLocks noGrp="1"/>
          </p:cNvSpPr>
          <p:nvPr>
            <p:ph type="title"/>
          </p:nvPr>
        </p:nvSpPr>
        <p:spPr>
          <a:xfrm>
            <a:off x="574056" y="1038364"/>
            <a:ext cx="2045663" cy="4870548"/>
          </a:xfrm>
          <a:prstGeom prst="rect">
            <a:avLst/>
          </a:prstGeom>
          <a:noFill/>
          <a:ln>
            <a:noFill/>
          </a:ln>
        </p:spPr>
        <p:txBody>
          <a:bodyPr spcFirstLastPara="1" wrap="square" lIns="0" tIns="0" rIns="0" bIns="0" anchor="t" anchorCtr="0">
            <a:noAutofit/>
          </a:bodyPr>
          <a:lstStyle>
            <a:lvl1pPr lvl="0"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1pPr>
            <a:lvl2pPr lvl="1"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2pPr>
            <a:lvl3pPr lvl="2"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3pPr>
            <a:lvl4pPr lvl="3"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4pPr>
            <a:lvl5pPr lvl="4"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5pPr>
            <a:lvl6pPr lvl="5"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6pPr>
            <a:lvl7pPr lvl="6"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7pPr>
            <a:lvl8pPr lvl="7"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8pPr>
            <a:lvl9pPr lvl="8"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9pPr>
          </a:lstStyle>
          <a:p>
            <a:endParaRPr/>
          </a:p>
        </p:txBody>
      </p:sp>
      <p:sp>
        <p:nvSpPr>
          <p:cNvPr id="8" name="Google Shape;8;p1"/>
          <p:cNvSpPr txBox="1">
            <a:spLocks noGrp="1"/>
          </p:cNvSpPr>
          <p:nvPr>
            <p:ph type="body" idx="1"/>
          </p:nvPr>
        </p:nvSpPr>
        <p:spPr>
          <a:xfrm>
            <a:off x="3480614" y="1735324"/>
            <a:ext cx="7464232" cy="4173621"/>
          </a:xfrm>
          <a:prstGeom prst="rect">
            <a:avLst/>
          </a:prstGeom>
          <a:noFill/>
          <a:ln>
            <a:noFill/>
          </a:ln>
        </p:spPr>
        <p:txBody>
          <a:bodyPr spcFirstLastPara="1" wrap="square" lIns="0" tIns="0" rIns="0" bIns="0" anchor="t" anchorCtr="0">
            <a:noAutofit/>
          </a:bodyPr>
          <a:lstStyle>
            <a:lvl1pPr marL="457200" lvl="0" indent="-355600" rtl="0">
              <a:lnSpc>
                <a:spcPct val="115000"/>
              </a:lnSpc>
              <a:spcBef>
                <a:spcPts val="0"/>
              </a:spcBef>
              <a:spcAft>
                <a:spcPts val="0"/>
              </a:spcAft>
              <a:buClr>
                <a:schemeClr val="accent2"/>
              </a:buClr>
              <a:buSzPts val="2000"/>
              <a:buFont typeface="Inria Serif Light"/>
              <a:buChar char="▫"/>
              <a:defRPr sz="2000">
                <a:solidFill>
                  <a:schemeClr val="dk1"/>
                </a:solidFill>
                <a:latin typeface="Inria Serif Light"/>
                <a:ea typeface="Inria Serif Light"/>
                <a:cs typeface="Inria Serif Light"/>
                <a:sym typeface="Inria Serif Light"/>
              </a:defRPr>
            </a:lvl1pPr>
            <a:lvl2pPr marL="914400" lvl="1" indent="-355600" rtl="0">
              <a:lnSpc>
                <a:spcPct val="115000"/>
              </a:lnSpc>
              <a:spcBef>
                <a:spcPts val="600"/>
              </a:spcBef>
              <a:spcAft>
                <a:spcPts val="0"/>
              </a:spcAft>
              <a:buClr>
                <a:schemeClr val="accent2"/>
              </a:buClr>
              <a:buSzPts val="2000"/>
              <a:buFont typeface="Inria Serif Light"/>
              <a:buChar char="▪"/>
              <a:defRPr sz="2000">
                <a:solidFill>
                  <a:schemeClr val="dk1"/>
                </a:solidFill>
                <a:latin typeface="Inria Serif Light"/>
                <a:ea typeface="Inria Serif Light"/>
                <a:cs typeface="Inria Serif Light"/>
                <a:sym typeface="Inria Serif Light"/>
              </a:defRPr>
            </a:lvl2pPr>
            <a:lvl3pPr marL="1371600" lvl="2" indent="-355600" rtl="0">
              <a:lnSpc>
                <a:spcPct val="115000"/>
              </a:lnSpc>
              <a:spcBef>
                <a:spcPts val="600"/>
              </a:spcBef>
              <a:spcAft>
                <a:spcPts val="0"/>
              </a:spcAft>
              <a:buClr>
                <a:schemeClr val="accent2"/>
              </a:buClr>
              <a:buSzPts val="2000"/>
              <a:buFont typeface="Inria Serif Light"/>
              <a:buChar char="▫"/>
              <a:defRPr sz="2000">
                <a:solidFill>
                  <a:schemeClr val="dk1"/>
                </a:solidFill>
                <a:latin typeface="Inria Serif Light"/>
                <a:ea typeface="Inria Serif Light"/>
                <a:cs typeface="Inria Serif Light"/>
                <a:sym typeface="Inria Serif Light"/>
              </a:defRPr>
            </a:lvl3pPr>
            <a:lvl4pPr marL="1828800" lvl="3"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4pPr>
            <a:lvl5pPr marL="2286000" lvl="4"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5pPr>
            <a:lvl6pPr marL="2743200" lvl="5"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6pPr>
            <a:lvl7pPr marL="3200400" lvl="6"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7pPr>
            <a:lvl8pPr marL="3657600" lvl="7"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8pPr>
            <a:lvl9pPr marL="4114800" lvl="8" indent="-355600" rtl="0">
              <a:lnSpc>
                <a:spcPct val="115000"/>
              </a:lnSpc>
              <a:spcBef>
                <a:spcPts val="600"/>
              </a:spcBef>
              <a:spcAft>
                <a:spcPts val="60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9pPr>
          </a:lstStyle>
          <a:p>
            <a:endParaRPr/>
          </a:p>
        </p:txBody>
      </p:sp>
    </p:spTree>
    <p:extLst>
      <p:ext uri="{BB962C8B-B14F-4D97-AF65-F5344CB8AC3E}">
        <p14:creationId xmlns:p14="http://schemas.microsoft.com/office/powerpoint/2010/main" val="3744428744"/>
      </p:ext>
    </p:extLst>
  </p:cSld>
  <p:clrMap bg1="lt1" tx1="dk1" bg2="dk2" tx2="lt2" accent1="accent1" accent2="accent2" accent3="accent3" accent4="accent4" accent5="accent5" accent6="accent6" hlink="hlink" folHlink="folHlink"/>
  <p:sldLayoutIdLst>
    <p:sldLayoutId id="2147483828" r:id="rId1"/>
    <p:sldLayoutId id="2147483829" r:id="rId2"/>
    <p:sldLayoutId id="2147483830" r:id="rId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mailto:Inese.Vilcane@lm.gov.lv"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hyperlink" Target="https://www.lm.gov.lv/lv/informacijas-pieklustamiba-timekla-un-dokumentu-pieklustamiba-1112024" TargetMode="External"/><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s://www.lm.gov.lv/lv/informacijas-pieklustamiba-timekla-un-dokumentu-pieklustamiba-1112024"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97227-63DE-4143-8CEF-09D2E281263F}"/>
              </a:ext>
            </a:extLst>
          </p:cNvPr>
          <p:cNvSpPr>
            <a:spLocks noGrp="1"/>
          </p:cNvSpPr>
          <p:nvPr>
            <p:ph type="title"/>
          </p:nvPr>
        </p:nvSpPr>
        <p:spPr>
          <a:xfrm>
            <a:off x="4311650" y="665579"/>
            <a:ext cx="7207250" cy="3199107"/>
          </a:xfrm>
        </p:spPr>
        <p:txBody>
          <a:bodyPr>
            <a:normAutofit/>
          </a:bodyPr>
          <a:lstStyle/>
          <a:p>
            <a:pPr algn="ctr" defTabSz="725492">
              <a:lnSpc>
                <a:spcPct val="100000"/>
              </a:lnSpc>
              <a:spcBef>
                <a:spcPts val="0"/>
              </a:spcBef>
              <a:defRPr/>
            </a:pPr>
            <a:r>
              <a:rPr lang="lv-LV" altLang="lv-LV" sz="3200" b="1" spc="-60" dirty="0">
                <a:latin typeface="+mn-lt"/>
                <a:ea typeface="Verdana" panose="020B0604030504040204" pitchFamily="34" charset="0"/>
                <a:cs typeface="Arial" panose="020B0604020202020204" pitchFamily="34" charset="0"/>
              </a:rPr>
              <a:t>Horizontālais princips </a:t>
            </a:r>
            <a:br>
              <a:rPr lang="lv-LV" altLang="lv-LV" sz="3200" b="1" spc="-60" dirty="0">
                <a:latin typeface="+mn-lt"/>
                <a:ea typeface="Verdana" panose="020B0604030504040204" pitchFamily="34" charset="0"/>
                <a:cs typeface="Arial" panose="020B0604020202020204" pitchFamily="34" charset="0"/>
              </a:rPr>
            </a:br>
            <a:r>
              <a:rPr lang="lv-LV" altLang="lv-LV" sz="3200" b="1" spc="-60" dirty="0">
                <a:latin typeface="+mn-lt"/>
                <a:ea typeface="Verdana" panose="020B0604030504040204" pitchFamily="34" charset="0"/>
                <a:cs typeface="Arial" panose="020B0604020202020204" pitchFamily="34" charset="0"/>
              </a:rPr>
              <a:t>«Vienlīdzība, iekļaušana, </a:t>
            </a:r>
            <a:r>
              <a:rPr lang="lv-LV" altLang="lv-LV" sz="3200" b="1" spc="-60" dirty="0" err="1">
                <a:latin typeface="+mn-lt"/>
                <a:ea typeface="Verdana" panose="020B0604030504040204" pitchFamily="34" charset="0"/>
                <a:cs typeface="Arial" panose="020B0604020202020204" pitchFamily="34" charset="0"/>
              </a:rPr>
              <a:t>nediskriminācija</a:t>
            </a:r>
            <a:br>
              <a:rPr lang="lv-LV" altLang="lv-LV" sz="3200" b="1" spc="-60" dirty="0">
                <a:latin typeface="+mn-lt"/>
                <a:ea typeface="Verdana" panose="020B0604030504040204" pitchFamily="34" charset="0"/>
                <a:cs typeface="Arial" panose="020B0604020202020204" pitchFamily="34" charset="0"/>
              </a:rPr>
            </a:br>
            <a:r>
              <a:rPr lang="lv-LV" altLang="lv-LV" sz="3200" b="1" spc="-60" dirty="0">
                <a:latin typeface="+mn-lt"/>
                <a:ea typeface="Verdana" panose="020B0604030504040204" pitchFamily="34" charset="0"/>
                <a:cs typeface="Arial" panose="020B0604020202020204" pitchFamily="34" charset="0"/>
              </a:rPr>
              <a:t> un </a:t>
            </a:r>
            <a:r>
              <a:rPr lang="lv-LV" altLang="lv-LV" sz="3200" b="1" spc="-60" dirty="0" err="1">
                <a:latin typeface="+mn-lt"/>
                <a:ea typeface="Verdana" panose="020B0604030504040204" pitchFamily="34" charset="0"/>
                <a:cs typeface="Arial" panose="020B0604020202020204" pitchFamily="34" charset="0"/>
              </a:rPr>
              <a:t>pamattiesību</a:t>
            </a:r>
            <a:r>
              <a:rPr lang="lv-LV" altLang="lv-LV" sz="3200" b="1" spc="-60" dirty="0">
                <a:latin typeface="+mn-lt"/>
                <a:ea typeface="Verdana" panose="020B0604030504040204" pitchFamily="34" charset="0"/>
                <a:cs typeface="Arial" panose="020B0604020202020204" pitchFamily="34" charset="0"/>
              </a:rPr>
              <a:t> ievērošana»</a:t>
            </a:r>
            <a:br>
              <a:rPr lang="lv-LV" altLang="lv-LV" sz="3200" b="1" spc="-60" dirty="0">
                <a:latin typeface="+mn-lt"/>
                <a:ea typeface="Verdana" panose="020B0604030504040204" pitchFamily="34" charset="0"/>
                <a:cs typeface="Arial" panose="020B0604020202020204" pitchFamily="34" charset="0"/>
              </a:rPr>
            </a:br>
            <a:br>
              <a:rPr lang="lv-LV" altLang="lv-LV" sz="3200" b="1" spc="-60" dirty="0">
                <a:latin typeface="+mn-lt"/>
                <a:ea typeface="Verdana" panose="020B0604030504040204" pitchFamily="34" charset="0"/>
                <a:cs typeface="Arial" panose="020B0604020202020204" pitchFamily="34" charset="0"/>
              </a:rPr>
            </a:br>
            <a:r>
              <a:rPr lang="en-GB" sz="2200" b="1" dirty="0">
                <a:solidFill>
                  <a:srgbClr val="2A5444"/>
                </a:solidFill>
                <a:latin typeface="+mn-lt"/>
              </a:rPr>
              <a:t>1.1.1.7.</a:t>
            </a:r>
            <a:r>
              <a:rPr lang="lv-LV" sz="2200" b="1" dirty="0">
                <a:solidFill>
                  <a:srgbClr val="2A5444"/>
                </a:solidFill>
                <a:latin typeface="+mn-lt"/>
              </a:rPr>
              <a:t> pasākums </a:t>
            </a:r>
            <a:r>
              <a:rPr lang="en-GB" sz="2200" b="1" dirty="0">
                <a:solidFill>
                  <a:srgbClr val="2A5444"/>
                </a:solidFill>
                <a:latin typeface="+mn-lt"/>
              </a:rPr>
              <a:t>“</a:t>
            </a:r>
            <a:r>
              <a:rPr lang="en-GB" sz="2200" b="1" dirty="0" err="1">
                <a:solidFill>
                  <a:srgbClr val="2A5444"/>
                </a:solidFill>
                <a:latin typeface="+mn-lt"/>
              </a:rPr>
              <a:t>Inovāciju</a:t>
            </a:r>
            <a:r>
              <a:rPr lang="en-GB" sz="2200" b="1" dirty="0">
                <a:solidFill>
                  <a:srgbClr val="2A5444"/>
                </a:solidFill>
                <a:latin typeface="+mn-lt"/>
              </a:rPr>
              <a:t> </a:t>
            </a:r>
            <a:r>
              <a:rPr lang="en-GB" sz="2200" b="1" dirty="0" err="1">
                <a:solidFill>
                  <a:srgbClr val="2A5444"/>
                </a:solidFill>
                <a:latin typeface="+mn-lt"/>
              </a:rPr>
              <a:t>granti</a:t>
            </a:r>
            <a:r>
              <a:rPr lang="en-GB" sz="2200" b="1" dirty="0">
                <a:solidFill>
                  <a:srgbClr val="2A5444"/>
                </a:solidFill>
                <a:latin typeface="+mn-lt"/>
              </a:rPr>
              <a:t> </a:t>
            </a:r>
            <a:r>
              <a:rPr lang="en-GB" sz="2200" b="1" dirty="0" err="1">
                <a:solidFill>
                  <a:srgbClr val="2A5444"/>
                </a:solidFill>
                <a:latin typeface="+mn-lt"/>
              </a:rPr>
              <a:t>studentiem</a:t>
            </a:r>
            <a:r>
              <a:rPr lang="en-GB" sz="2200" b="1" dirty="0">
                <a:solidFill>
                  <a:srgbClr val="2A5444"/>
                </a:solidFill>
                <a:latin typeface="+mn-lt"/>
              </a:rPr>
              <a:t>”</a:t>
            </a:r>
            <a:br>
              <a:rPr lang="lv-LV" sz="2200" b="1" dirty="0">
                <a:solidFill>
                  <a:srgbClr val="2A5444"/>
                </a:solidFill>
                <a:latin typeface="+mn-lt"/>
                <a:ea typeface="Verdana" panose="020B0604030504040204" pitchFamily="34" charset="0"/>
                <a:cs typeface="Arial" panose="020B0604020202020204" pitchFamily="34" charset="0"/>
              </a:rPr>
            </a:br>
            <a:endParaRPr lang="lv-LV" sz="2200" dirty="0">
              <a:solidFill>
                <a:srgbClr val="2A5444"/>
              </a:solidFill>
              <a:latin typeface="+mn-lt"/>
            </a:endParaRPr>
          </a:p>
        </p:txBody>
      </p:sp>
      <p:sp>
        <p:nvSpPr>
          <p:cNvPr id="4" name="Text Placeholder 3">
            <a:extLst>
              <a:ext uri="{FF2B5EF4-FFF2-40B4-BE49-F238E27FC236}">
                <a16:creationId xmlns:a16="http://schemas.microsoft.com/office/drawing/2014/main" id="{D4CEC125-D8FE-4AEF-8712-13193670A542}"/>
              </a:ext>
            </a:extLst>
          </p:cNvPr>
          <p:cNvSpPr>
            <a:spLocks noGrp="1"/>
          </p:cNvSpPr>
          <p:nvPr>
            <p:ph type="body" sz="half" idx="2"/>
          </p:nvPr>
        </p:nvSpPr>
        <p:spPr>
          <a:xfrm>
            <a:off x="4962824" y="4454803"/>
            <a:ext cx="5904901" cy="1759104"/>
          </a:xfrm>
        </p:spPr>
        <p:txBody>
          <a:bodyPr>
            <a:normAutofit/>
          </a:bodyPr>
          <a:lstStyle/>
          <a:p>
            <a:pPr defTabSz="744385" eaLnBrk="0" fontAlgn="base" hangingPunct="0">
              <a:lnSpc>
                <a:spcPct val="100000"/>
              </a:lnSpc>
              <a:spcBef>
                <a:spcPct val="0"/>
              </a:spcBef>
              <a:spcAft>
                <a:spcPct val="0"/>
              </a:spcAft>
            </a:pPr>
            <a:r>
              <a:rPr lang="lv-LV" sz="1799" dirty="0">
                <a:solidFill>
                  <a:srgbClr val="2F2B20"/>
                </a:solidFill>
                <a:latin typeface="Arial" panose="020B0604020202020204" pitchFamily="34" charset="0"/>
                <a:ea typeface="Verdana" panose="020B0604030504040204" pitchFamily="34" charset="0"/>
                <a:cs typeface="Arial" panose="020B0604020202020204" pitchFamily="34" charset="0"/>
              </a:rPr>
              <a:t>Inese Vilcāne</a:t>
            </a:r>
          </a:p>
          <a:p>
            <a:pPr defTabSz="744385" eaLnBrk="0" fontAlgn="base" hangingPunct="0">
              <a:lnSpc>
                <a:spcPct val="100000"/>
              </a:lnSpc>
              <a:spcBef>
                <a:spcPct val="0"/>
              </a:spcBef>
              <a:spcAft>
                <a:spcPct val="0"/>
              </a:spcAft>
            </a:pPr>
            <a:r>
              <a:rPr lang="lv-LV" sz="1799" dirty="0">
                <a:solidFill>
                  <a:srgbClr val="2F2B20"/>
                </a:solidFill>
                <a:latin typeface="Arial" panose="020B0604020202020204" pitchFamily="34" charset="0"/>
                <a:ea typeface="Verdana" panose="020B0604030504040204" pitchFamily="34" charset="0"/>
                <a:cs typeface="Arial" panose="020B0604020202020204" pitchFamily="34" charset="0"/>
              </a:rPr>
              <a:t>Labklājības ministrijas Sociālās politikas</a:t>
            </a:r>
            <a:r>
              <a:rPr lang="en-GB" sz="1799" dirty="0">
                <a:solidFill>
                  <a:srgbClr val="2F2B20"/>
                </a:solidFill>
                <a:latin typeface="Arial" panose="020B0604020202020204" pitchFamily="34" charset="0"/>
                <a:ea typeface="Verdana" panose="020B0604030504040204" pitchFamily="34" charset="0"/>
                <a:cs typeface="Arial" panose="020B0604020202020204" pitchFamily="34" charset="0"/>
              </a:rPr>
              <a:t> </a:t>
            </a:r>
            <a:r>
              <a:rPr lang="en-GB" sz="1799" dirty="0" err="1">
                <a:solidFill>
                  <a:srgbClr val="2F2B20"/>
                </a:solidFill>
                <a:latin typeface="Arial" panose="020B0604020202020204" pitchFamily="34" charset="0"/>
                <a:ea typeface="Verdana" panose="020B0604030504040204" pitchFamily="34" charset="0"/>
                <a:cs typeface="Arial" panose="020B0604020202020204" pitchFamily="34" charset="0"/>
              </a:rPr>
              <a:t>plānošanas</a:t>
            </a:r>
            <a:r>
              <a:rPr lang="en-GB" sz="1799" dirty="0">
                <a:solidFill>
                  <a:srgbClr val="2F2B20"/>
                </a:solidFill>
                <a:latin typeface="Arial" panose="020B0604020202020204" pitchFamily="34" charset="0"/>
                <a:ea typeface="Verdana" panose="020B0604030504040204" pitchFamily="34" charset="0"/>
                <a:cs typeface="Arial" panose="020B0604020202020204" pitchFamily="34" charset="0"/>
              </a:rPr>
              <a:t> un </a:t>
            </a:r>
            <a:r>
              <a:rPr lang="lv-LV" sz="1799" dirty="0">
                <a:solidFill>
                  <a:srgbClr val="2F2B20"/>
                </a:solidFill>
                <a:latin typeface="Arial" panose="020B0604020202020204" pitchFamily="34" charset="0"/>
                <a:ea typeface="Verdana" panose="020B0604030504040204" pitchFamily="34" charset="0"/>
                <a:cs typeface="Arial" panose="020B0604020202020204" pitchFamily="34" charset="0"/>
              </a:rPr>
              <a:t> attīstības departaments</a:t>
            </a:r>
          </a:p>
          <a:p>
            <a:pPr defTabSz="744385" eaLnBrk="0" fontAlgn="base" hangingPunct="0">
              <a:lnSpc>
                <a:spcPct val="100000"/>
              </a:lnSpc>
              <a:spcBef>
                <a:spcPct val="0"/>
              </a:spcBef>
              <a:spcAft>
                <a:spcPct val="0"/>
              </a:spcAft>
            </a:pPr>
            <a:endParaRPr lang="lv-LV" sz="1799" dirty="0">
              <a:solidFill>
                <a:srgbClr val="2F2B20"/>
              </a:solidFill>
              <a:latin typeface="Arial" panose="020B0604020202020204" pitchFamily="34" charset="0"/>
              <a:ea typeface="Verdana" panose="020B0604030504040204" pitchFamily="34" charset="0"/>
              <a:cs typeface="Arial" panose="020B0604020202020204" pitchFamily="34" charset="0"/>
            </a:endParaRPr>
          </a:p>
          <a:p>
            <a:pPr defTabSz="744385" eaLnBrk="0" fontAlgn="base" hangingPunct="0">
              <a:lnSpc>
                <a:spcPct val="100000"/>
              </a:lnSpc>
              <a:spcBef>
                <a:spcPct val="0"/>
              </a:spcBef>
              <a:spcAft>
                <a:spcPct val="0"/>
              </a:spcAft>
            </a:pPr>
            <a:r>
              <a:rPr lang="lv-LV" sz="1799" dirty="0">
                <a:solidFill>
                  <a:srgbClr val="2F2B20"/>
                </a:solidFill>
                <a:latin typeface="Arial" panose="020B0604020202020204" pitchFamily="34" charset="0"/>
                <a:ea typeface="Verdana" panose="020B0604030504040204" pitchFamily="34" charset="0"/>
                <a:cs typeface="Arial" panose="020B0604020202020204" pitchFamily="34" charset="0"/>
              </a:rPr>
              <a:t>2</a:t>
            </a:r>
            <a:r>
              <a:rPr lang="en-GB" sz="1799" dirty="0">
                <a:solidFill>
                  <a:srgbClr val="2F2B20"/>
                </a:solidFill>
                <a:latin typeface="Arial" panose="020B0604020202020204" pitchFamily="34" charset="0"/>
                <a:ea typeface="Verdana" panose="020B0604030504040204" pitchFamily="34" charset="0"/>
                <a:cs typeface="Arial" panose="020B0604020202020204" pitchFamily="34" charset="0"/>
              </a:rPr>
              <a:t>8/03/2025</a:t>
            </a:r>
            <a:endParaRPr lang="lv-LV" sz="1799" dirty="0">
              <a:solidFill>
                <a:srgbClr val="2F2B20"/>
              </a:solidFill>
              <a:latin typeface="Arial" panose="020B0604020202020204" pitchFamily="34" charset="0"/>
              <a:ea typeface="Verdana" panose="020B0604030504040204" pitchFamily="34" charset="0"/>
              <a:cs typeface="Arial" panose="020B0604020202020204" pitchFamily="34" charset="0"/>
            </a:endParaRPr>
          </a:p>
          <a:p>
            <a:endParaRPr lang="lv-LV" dirty="0"/>
          </a:p>
        </p:txBody>
      </p:sp>
      <p:pic>
        <p:nvPicPr>
          <p:cNvPr id="14" name="Picture 13" descr="ES fondu un Nacionālais attīstības plāns logo">
            <a:extLst>
              <a:ext uri="{FF2B5EF4-FFF2-40B4-BE49-F238E27FC236}">
                <a16:creationId xmlns:a16="http://schemas.microsoft.com/office/drawing/2014/main" id="{0A763863-7FAF-41EA-AFC8-29F29757CC15}"/>
              </a:ext>
            </a:extLst>
          </p:cNvPr>
          <p:cNvPicPr>
            <a:picLocks noChangeAspect="1"/>
          </p:cNvPicPr>
          <p:nvPr/>
        </p:nvPicPr>
        <p:blipFill>
          <a:blip r:embed="rId3"/>
          <a:stretch>
            <a:fillRect/>
          </a:stretch>
        </p:blipFill>
        <p:spPr>
          <a:xfrm>
            <a:off x="8133953" y="5418989"/>
            <a:ext cx="2110989" cy="1047249"/>
          </a:xfrm>
          <a:prstGeom prst="rect">
            <a:avLst/>
          </a:prstGeom>
        </p:spPr>
      </p:pic>
      <p:pic>
        <p:nvPicPr>
          <p:cNvPr id="6" name="Picture 7" descr="Labklājības ministrijas logo">
            <a:extLst>
              <a:ext uri="{FF2B5EF4-FFF2-40B4-BE49-F238E27FC236}">
                <a16:creationId xmlns:a16="http://schemas.microsoft.com/office/drawing/2014/main" id="{8CF8DA31-2FAF-45CF-A58A-5037DD743443}"/>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10244942" y="5509489"/>
            <a:ext cx="932310" cy="775326"/>
          </a:xfrm>
          <a:prstGeom prst="rect">
            <a:avLst/>
          </a:prstGeom>
          <a:noFill/>
        </p:spPr>
      </p:pic>
      <p:sp>
        <p:nvSpPr>
          <p:cNvPr id="3" name="Slide Number Placeholder 2">
            <a:extLst>
              <a:ext uri="{FF2B5EF4-FFF2-40B4-BE49-F238E27FC236}">
                <a16:creationId xmlns:a16="http://schemas.microsoft.com/office/drawing/2014/main" id="{99FF8F0E-3868-4E63-BBB6-AE929D0187BF}"/>
              </a:ext>
            </a:extLst>
          </p:cNvPr>
          <p:cNvSpPr>
            <a:spLocks noGrp="1"/>
          </p:cNvSpPr>
          <p:nvPr>
            <p:ph type="sldNum" sz="quarter" idx="12"/>
          </p:nvPr>
        </p:nvSpPr>
        <p:spPr/>
        <p:txBody>
          <a:bodyPr/>
          <a:lstStyle/>
          <a:p>
            <a:pPr defTabSz="863925" rtl="0"/>
            <a:fld id="{20160BDD-CFBA-4672-AA56-88CFF53ED92E}" type="slidenum">
              <a:rPr lang="lv-LV" kern="1200">
                <a:solidFill>
                  <a:prstClr val="black">
                    <a:tint val="75000"/>
                  </a:prstClr>
                </a:solidFill>
                <a:latin typeface="Calibri" panose="020F0502020204030204"/>
                <a:ea typeface="+mn-ea"/>
                <a:cs typeface="+mn-cs"/>
              </a:rPr>
              <a:pPr defTabSz="863925" rtl="0"/>
              <a:t>1</a:t>
            </a:fld>
            <a:endParaRPr lang="lv-LV" kern="1200">
              <a:solidFill>
                <a:prstClr val="black">
                  <a:tint val="75000"/>
                </a:prstClr>
              </a:solidFill>
              <a:latin typeface="Calibri" panose="020F0502020204030204"/>
              <a:ea typeface="+mn-ea"/>
              <a:cs typeface="+mn-cs"/>
            </a:endParaRPr>
          </a:p>
        </p:txBody>
      </p:sp>
      <p:pic>
        <p:nvPicPr>
          <p:cNvPr id="7" name="Picture 6">
            <a:extLst>
              <a:ext uri="{FF2B5EF4-FFF2-40B4-BE49-F238E27FC236}">
                <a16:creationId xmlns:a16="http://schemas.microsoft.com/office/drawing/2014/main" id="{2C9AC288-A5EC-428F-9DA6-4D2D7F34946D}"/>
              </a:ext>
              <a:ext uri="{C183D7F6-B498-43B3-948B-1728B52AA6E4}">
                <adec:decorative xmlns:adec="http://schemas.microsoft.com/office/drawing/2017/decorative" val="1"/>
              </a:ext>
            </a:extLst>
          </p:cNvPr>
          <p:cNvPicPr>
            <a:picLocks noChangeAspect="1"/>
          </p:cNvPicPr>
          <p:nvPr/>
        </p:nvPicPr>
        <p:blipFill rotWithShape="1">
          <a:blip r:embed="rId5"/>
          <a:srcRect l="10822" r="45597"/>
          <a:stretch/>
        </p:blipFill>
        <p:spPr>
          <a:xfrm>
            <a:off x="22780" y="0"/>
            <a:ext cx="3998393" cy="6483350"/>
          </a:xfrm>
          <a:prstGeom prst="rect">
            <a:avLst/>
          </a:prstGeom>
        </p:spPr>
      </p:pic>
    </p:spTree>
    <p:extLst>
      <p:ext uri="{BB962C8B-B14F-4D97-AF65-F5344CB8AC3E}">
        <p14:creationId xmlns:p14="http://schemas.microsoft.com/office/powerpoint/2010/main" val="2144748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3497B-54F8-4991-B14A-36AB8BD19529}"/>
              </a:ext>
            </a:extLst>
          </p:cNvPr>
          <p:cNvSpPr>
            <a:spLocks noGrp="1"/>
          </p:cNvSpPr>
          <p:nvPr>
            <p:ph type="title"/>
          </p:nvPr>
        </p:nvSpPr>
        <p:spPr/>
        <p:txBody>
          <a:bodyPr/>
          <a:lstStyle/>
          <a:p>
            <a:pPr algn="ctr"/>
            <a:r>
              <a:rPr lang="lv-LV" altLang="lv-LV" sz="3600" b="1" dirty="0">
                <a:solidFill>
                  <a:srgbClr val="002060"/>
                </a:solidFill>
                <a:latin typeface="Calibri"/>
                <a:ea typeface="MS PGothic" panose="020B0600070205080204" pitchFamily="34" charset="-128"/>
                <a:cs typeface="Arial" panose="020B0604020202020204" pitchFamily="34" charset="0"/>
              </a:rPr>
              <a:t>HP rādītāji un atbilstošās HP specifiskās</a:t>
            </a:r>
            <a:r>
              <a:rPr lang="en-GB" altLang="lv-LV" sz="3600" b="1" dirty="0">
                <a:solidFill>
                  <a:srgbClr val="002060"/>
                </a:solidFill>
                <a:latin typeface="Calibri"/>
                <a:ea typeface="MS PGothic" panose="020B0600070205080204" pitchFamily="34" charset="-128"/>
                <a:cs typeface="Arial" panose="020B0604020202020204" pitchFamily="34" charset="0"/>
              </a:rPr>
              <a:t> </a:t>
            </a:r>
            <a:r>
              <a:rPr lang="lv-LV" altLang="lv-LV" sz="3600" b="1" dirty="0">
                <a:solidFill>
                  <a:srgbClr val="002060"/>
                </a:solidFill>
                <a:latin typeface="Calibri"/>
                <a:ea typeface="MS PGothic" panose="020B0600070205080204" pitchFamily="34" charset="-128"/>
                <a:cs typeface="Arial" panose="020B0604020202020204" pitchFamily="34" charset="0"/>
              </a:rPr>
              <a:t>darbības</a:t>
            </a:r>
            <a:endParaRPr lang="lv-LV" dirty="0">
              <a:solidFill>
                <a:srgbClr val="002060"/>
              </a:solidFill>
            </a:endParaRPr>
          </a:p>
        </p:txBody>
      </p:sp>
      <p:sp>
        <p:nvSpPr>
          <p:cNvPr id="3" name="Text Placeholder 2">
            <a:extLst>
              <a:ext uri="{FF2B5EF4-FFF2-40B4-BE49-F238E27FC236}">
                <a16:creationId xmlns:a16="http://schemas.microsoft.com/office/drawing/2014/main" id="{7333A942-517D-453D-8790-50C82B88D845}"/>
              </a:ext>
            </a:extLst>
          </p:cNvPr>
          <p:cNvSpPr>
            <a:spLocks noGrp="1"/>
          </p:cNvSpPr>
          <p:nvPr>
            <p:ph type="body" idx="1"/>
          </p:nvPr>
        </p:nvSpPr>
        <p:spPr>
          <a:xfrm>
            <a:off x="433369" y="1208876"/>
            <a:ext cx="5226889" cy="778902"/>
          </a:xfrm>
          <a:solidFill>
            <a:srgbClr val="002060"/>
          </a:solidFill>
        </p:spPr>
        <p:txBody>
          <a:bodyPr/>
          <a:lstStyle/>
          <a:p>
            <a:pPr lvl="0" algn="ctr">
              <a:lnSpc>
                <a:spcPct val="100000"/>
              </a:lnSpc>
              <a:buClrTx/>
              <a:buSzTx/>
            </a:pPr>
            <a:r>
              <a:rPr lang="lv-LV" sz="2400" b="1" dirty="0">
                <a:solidFill>
                  <a:prstClr val="white"/>
                </a:solidFill>
                <a:latin typeface="Calibri"/>
                <a:ea typeface="+mn-ea"/>
                <a:cs typeface="Arial" panose="020B0604020202020204" pitchFamily="34" charset="0"/>
              </a:rPr>
              <a:t> HP VINPI rādītājs</a:t>
            </a:r>
            <a:endParaRPr lang="lv-LV" sz="2400" b="1" dirty="0">
              <a:solidFill>
                <a:prstClr val="white"/>
              </a:solidFill>
              <a:latin typeface="Calibri"/>
              <a:ea typeface="Verdana" panose="020B0604030504040204" pitchFamily="34" charset="0"/>
              <a:cs typeface="Arial" panose="020B0604020202020204" pitchFamily="34" charset="0"/>
            </a:endParaRPr>
          </a:p>
          <a:p>
            <a:endParaRPr lang="lv-LV" dirty="0"/>
          </a:p>
        </p:txBody>
      </p:sp>
      <p:sp>
        <p:nvSpPr>
          <p:cNvPr id="4" name="Content Placeholder 3">
            <a:extLst>
              <a:ext uri="{FF2B5EF4-FFF2-40B4-BE49-F238E27FC236}">
                <a16:creationId xmlns:a16="http://schemas.microsoft.com/office/drawing/2014/main" id="{DF90222E-218C-4FD7-8045-67BC8DD9ABA7}"/>
              </a:ext>
            </a:extLst>
          </p:cNvPr>
          <p:cNvSpPr>
            <a:spLocks noGrp="1"/>
          </p:cNvSpPr>
          <p:nvPr>
            <p:ph sz="half" idx="2"/>
          </p:nvPr>
        </p:nvSpPr>
        <p:spPr>
          <a:xfrm>
            <a:off x="433372" y="2229597"/>
            <a:ext cx="5207836" cy="3330221"/>
          </a:xfrm>
          <a:solidFill>
            <a:schemeClr val="accent2"/>
          </a:solidFill>
        </p:spPr>
        <p:txBody>
          <a:bodyPr>
            <a:normAutofit/>
          </a:bodyPr>
          <a:lstStyle/>
          <a:p>
            <a:pPr marL="101600" lvl="0" indent="0">
              <a:buClr>
                <a:srgbClr val="E2D1C2"/>
              </a:buClr>
              <a:buNone/>
            </a:pPr>
            <a:r>
              <a:rPr lang="lv-LV" sz="2000" b="1" dirty="0">
                <a:solidFill>
                  <a:srgbClr val="C00000"/>
                </a:solidFill>
                <a:latin typeface="Calibri" panose="020F0502020204030204" pitchFamily="34" charset="0"/>
                <a:ea typeface="Calibri" panose="020F0502020204030204" pitchFamily="34" charset="0"/>
                <a:cs typeface="Calibri" panose="020F0502020204030204" pitchFamily="34" charset="0"/>
              </a:rPr>
              <a:t>VINPI_0</a:t>
            </a:r>
            <a:r>
              <a:rPr lang="en-GB" sz="2000" b="1" dirty="0">
                <a:solidFill>
                  <a:srgbClr val="C00000"/>
                </a:solidFill>
                <a:latin typeface="Calibri" panose="020F0502020204030204" pitchFamily="34" charset="0"/>
                <a:ea typeface="Calibri" panose="020F0502020204030204" pitchFamily="34" charset="0"/>
                <a:cs typeface="Calibri" panose="020F0502020204030204" pitchFamily="34" charset="0"/>
              </a:rPr>
              <a:t>6.</a:t>
            </a:r>
            <a:r>
              <a:rPr lang="lv-LV" sz="2000" b="1" dirty="0">
                <a:solidFill>
                  <a:srgbClr val="C00000"/>
                </a:solidFill>
                <a:latin typeface="Calibri" panose="020F0502020204030204" pitchFamily="34" charset="0"/>
                <a:ea typeface="Calibri" panose="020F0502020204030204" pitchFamily="34" charset="0"/>
                <a:cs typeface="Calibri" panose="020F0502020204030204" pitchFamily="34" charset="0"/>
              </a:rPr>
              <a:t>3  </a:t>
            </a:r>
          </a:p>
          <a:p>
            <a:pPr marL="101600" lvl="0" indent="0">
              <a:buClr>
                <a:srgbClr val="E2D1C2"/>
              </a:buClr>
              <a:buNone/>
            </a:pPr>
            <a:r>
              <a:rPr lang="lv-LV" sz="2000" b="1" dirty="0">
                <a:solidFill>
                  <a:srgbClr val="C00000"/>
                </a:solidFill>
                <a:latin typeface="Calibri" panose="020F0502020204030204" pitchFamily="34" charset="0"/>
                <a:ea typeface="Calibri" panose="020F0502020204030204" pitchFamily="34" charset="0"/>
                <a:cs typeface="Calibri" panose="020F0502020204030204" pitchFamily="34" charset="0"/>
              </a:rPr>
              <a:t>(obligātais rādītājs, </a:t>
            </a:r>
            <a:r>
              <a:rPr lang="en-GB" sz="2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noteikts</a:t>
            </a:r>
            <a:r>
              <a:rPr lang="en-GB" sz="2000" b="1" dirty="0">
                <a:solidFill>
                  <a:srgbClr val="C00000"/>
                </a:solidFill>
                <a:latin typeface="Calibri" panose="020F0502020204030204" pitchFamily="34" charset="0"/>
                <a:ea typeface="Calibri" panose="020F0502020204030204" pitchFamily="34" charset="0"/>
                <a:cs typeface="Calibri" panose="020F0502020204030204" pitchFamily="34" charset="0"/>
              </a:rPr>
              <a:t> MKN</a:t>
            </a:r>
            <a:r>
              <a:rPr lang="lv-LV" sz="20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p>
          <a:p>
            <a:pPr lvl="0">
              <a:buClr>
                <a:srgbClr val="E2D1C2"/>
              </a:buClr>
            </a:pPr>
            <a:endParaRPr lang="lv-LV"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lv-LV" sz="3200" b="1" dirty="0">
                <a:solidFill>
                  <a:srgbClr val="000000"/>
                </a:solidFill>
                <a:latin typeface="Calibri" panose="020F0502020204030204" pitchFamily="34" charset="0"/>
                <a:ea typeface="Calibri" panose="020F0502020204030204" pitchFamily="34" charset="0"/>
                <a:cs typeface="Calibri" panose="020F0502020204030204" pitchFamily="34" charset="0"/>
              </a:rPr>
              <a:t>sieviešu skaits atbalsta saņēmēju vidū</a:t>
            </a:r>
          </a:p>
        </p:txBody>
      </p:sp>
      <p:sp>
        <p:nvSpPr>
          <p:cNvPr id="5" name="Text Placeholder 4">
            <a:extLst>
              <a:ext uri="{FF2B5EF4-FFF2-40B4-BE49-F238E27FC236}">
                <a16:creationId xmlns:a16="http://schemas.microsoft.com/office/drawing/2014/main" id="{8EE5A780-6D81-4938-8F4A-60CCBA92E00C}"/>
              </a:ext>
            </a:extLst>
          </p:cNvPr>
          <p:cNvSpPr>
            <a:spLocks noGrp="1"/>
          </p:cNvSpPr>
          <p:nvPr>
            <p:ph type="body" sz="quarter" idx="3"/>
          </p:nvPr>
        </p:nvSpPr>
        <p:spPr>
          <a:xfrm>
            <a:off x="5877694" y="1208876"/>
            <a:ext cx="5254088" cy="778902"/>
          </a:xfrm>
          <a:solidFill>
            <a:srgbClr val="002060"/>
          </a:solidFill>
        </p:spPr>
        <p:txBody>
          <a:bodyPr/>
          <a:lstStyle/>
          <a:p>
            <a:pPr lvl="0">
              <a:lnSpc>
                <a:spcPct val="100000"/>
              </a:lnSpc>
              <a:buClrTx/>
              <a:buSzTx/>
            </a:pPr>
            <a:r>
              <a:rPr lang="lv-LV" sz="2400" b="1" dirty="0">
                <a:solidFill>
                  <a:prstClr val="white"/>
                </a:solidFill>
                <a:latin typeface="Calibri"/>
                <a:ea typeface="+mn-ea"/>
                <a:cs typeface="Arial" panose="020B0604020202020204" pitchFamily="34" charset="0"/>
              </a:rPr>
              <a:t>     Atbilstošā HP specifiskā darbība</a:t>
            </a:r>
            <a:endParaRPr lang="lv-LV" sz="2400" b="1" dirty="0">
              <a:solidFill>
                <a:prstClr val="white"/>
              </a:solidFill>
              <a:latin typeface="Calibri"/>
              <a:ea typeface="Verdana" panose="020B0604030504040204" pitchFamily="34" charset="0"/>
              <a:cs typeface="Arial" panose="020B0604020202020204" pitchFamily="34" charset="0"/>
            </a:endParaRPr>
          </a:p>
          <a:p>
            <a:endParaRPr lang="lv-LV" dirty="0"/>
          </a:p>
        </p:txBody>
      </p:sp>
      <p:sp>
        <p:nvSpPr>
          <p:cNvPr id="6" name="Content Placeholder 5">
            <a:extLst>
              <a:ext uri="{FF2B5EF4-FFF2-40B4-BE49-F238E27FC236}">
                <a16:creationId xmlns:a16="http://schemas.microsoft.com/office/drawing/2014/main" id="{142BF5B7-B488-4285-9681-0B47503312AD}"/>
              </a:ext>
            </a:extLst>
          </p:cNvPr>
          <p:cNvSpPr>
            <a:spLocks noGrp="1"/>
          </p:cNvSpPr>
          <p:nvPr>
            <p:ph sz="quarter" idx="4"/>
          </p:nvPr>
        </p:nvSpPr>
        <p:spPr>
          <a:xfrm>
            <a:off x="5884044" y="2229597"/>
            <a:ext cx="5254088" cy="3351699"/>
          </a:xfrm>
          <a:solidFill>
            <a:schemeClr val="accent2"/>
          </a:solidFill>
        </p:spPr>
        <p:txBody>
          <a:bodyPr>
            <a:normAutofit/>
          </a:bodyPr>
          <a:lstStyle/>
          <a:p>
            <a:pPr marL="101600" lvl="0" indent="0">
              <a:buClr>
                <a:srgbClr val="E2D1C2"/>
              </a:buClr>
              <a:buNone/>
            </a:pPr>
            <a:endParaRPr lang="lv-LV"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lv-LV" b="1" dirty="0">
                <a:solidFill>
                  <a:srgbClr val="000000"/>
                </a:solidFill>
                <a:latin typeface="Calibri" panose="020F0502020204030204" pitchFamily="34" charset="0"/>
                <a:ea typeface="Calibri" panose="020F0502020204030204" pitchFamily="34" charset="0"/>
                <a:cs typeface="Calibri" panose="020F0502020204030204" pitchFamily="34" charset="0"/>
              </a:rPr>
              <a:t>Tiks apkopoti dati par projekta vadības un īstenošanas personālu, kā arī  studējošo, tostarp doktora grāda pretendentu, skaitu, kuri piedalījušies studentu inovāciju programmas pasākumos dalījumā pēc dzimuma*</a:t>
            </a:r>
          </a:p>
          <a:p>
            <a:endParaRPr lang="lv-LV"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lv-LV" b="1" dirty="0">
                <a:solidFill>
                  <a:srgbClr val="C00000"/>
                </a:solidFill>
                <a:latin typeface="Calibri" panose="020F0502020204030204" pitchFamily="34" charset="0"/>
                <a:ea typeface="Calibri" panose="020F0502020204030204" pitchFamily="34" charset="0"/>
                <a:cs typeface="Calibri" panose="020F0502020204030204" pitchFamily="34" charset="0"/>
              </a:rPr>
              <a:t>*šī specifiskā darbība ir jāpievieno KP VIS kā «jauna HP specifiskā darbība»</a:t>
            </a:r>
          </a:p>
        </p:txBody>
      </p:sp>
      <p:sp>
        <p:nvSpPr>
          <p:cNvPr id="7" name="Slide Number Placeholder 6">
            <a:extLst>
              <a:ext uri="{FF2B5EF4-FFF2-40B4-BE49-F238E27FC236}">
                <a16:creationId xmlns:a16="http://schemas.microsoft.com/office/drawing/2014/main" id="{18D6E2D7-BAC6-430C-8BCD-8D3A89D0EC4D}"/>
              </a:ext>
            </a:extLst>
          </p:cNvPr>
          <p:cNvSpPr>
            <a:spLocks noGrp="1"/>
          </p:cNvSpPr>
          <p:nvPr>
            <p:ph type="sldNum" sz="quarter" idx="12"/>
          </p:nvPr>
        </p:nvSpPr>
        <p:spPr/>
        <p:txBody>
          <a:bodyPr/>
          <a:lstStyle/>
          <a:p>
            <a:fld id="{73B850FF-6169-4056-8077-06FFA93A5366}" type="slidenum">
              <a:rPr lang="en-US" smtClean="0"/>
              <a:t>10</a:t>
            </a:fld>
            <a:endParaRPr lang="en-US" dirty="0"/>
          </a:p>
        </p:txBody>
      </p:sp>
    </p:spTree>
    <p:extLst>
      <p:ext uri="{BB962C8B-B14F-4D97-AF65-F5344CB8AC3E}">
        <p14:creationId xmlns:p14="http://schemas.microsoft.com/office/powerpoint/2010/main" val="1348626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3497B-54F8-4991-B14A-36AB8BD19529}"/>
              </a:ext>
            </a:extLst>
          </p:cNvPr>
          <p:cNvSpPr>
            <a:spLocks noGrp="1"/>
          </p:cNvSpPr>
          <p:nvPr>
            <p:ph type="title"/>
          </p:nvPr>
        </p:nvSpPr>
        <p:spPr/>
        <p:txBody>
          <a:bodyPr/>
          <a:lstStyle/>
          <a:p>
            <a:pPr algn="ctr"/>
            <a:r>
              <a:rPr lang="lv-LV" altLang="lv-LV" sz="3600" b="1" dirty="0">
                <a:solidFill>
                  <a:prstClr val="black"/>
                </a:solidFill>
                <a:latin typeface="Calibri"/>
                <a:ea typeface="MS PGothic" panose="020B0600070205080204" pitchFamily="34" charset="-128"/>
                <a:cs typeface="Arial" panose="020B0604020202020204" pitchFamily="34" charset="0"/>
              </a:rPr>
              <a:t>HP rādītāji un atbilstošās HP specifiskās</a:t>
            </a:r>
            <a:r>
              <a:rPr lang="en-GB" altLang="lv-LV" sz="3600" b="1" dirty="0">
                <a:solidFill>
                  <a:prstClr val="black"/>
                </a:solidFill>
                <a:latin typeface="Calibri"/>
                <a:ea typeface="MS PGothic" panose="020B0600070205080204" pitchFamily="34" charset="-128"/>
                <a:cs typeface="Arial" panose="020B0604020202020204" pitchFamily="34" charset="0"/>
              </a:rPr>
              <a:t> </a:t>
            </a:r>
            <a:r>
              <a:rPr lang="lv-LV" altLang="lv-LV" sz="3600" b="1" dirty="0">
                <a:solidFill>
                  <a:prstClr val="black"/>
                </a:solidFill>
                <a:latin typeface="Calibri"/>
                <a:ea typeface="MS PGothic" panose="020B0600070205080204" pitchFamily="34" charset="-128"/>
                <a:cs typeface="Arial" panose="020B0604020202020204" pitchFamily="34" charset="0"/>
              </a:rPr>
              <a:t>darbības</a:t>
            </a:r>
            <a:endParaRPr lang="lv-LV" dirty="0"/>
          </a:p>
        </p:txBody>
      </p:sp>
      <p:sp>
        <p:nvSpPr>
          <p:cNvPr id="3" name="Text Placeholder 2">
            <a:extLst>
              <a:ext uri="{FF2B5EF4-FFF2-40B4-BE49-F238E27FC236}">
                <a16:creationId xmlns:a16="http://schemas.microsoft.com/office/drawing/2014/main" id="{7333A942-517D-453D-8790-50C82B88D845}"/>
              </a:ext>
            </a:extLst>
          </p:cNvPr>
          <p:cNvSpPr>
            <a:spLocks noGrp="1"/>
          </p:cNvSpPr>
          <p:nvPr>
            <p:ph type="body" idx="1"/>
          </p:nvPr>
        </p:nvSpPr>
        <p:spPr>
          <a:xfrm>
            <a:off x="383159" y="1208876"/>
            <a:ext cx="3878281" cy="778902"/>
          </a:xfrm>
          <a:solidFill>
            <a:srgbClr val="002060"/>
          </a:solidFill>
        </p:spPr>
        <p:txBody>
          <a:bodyPr/>
          <a:lstStyle/>
          <a:p>
            <a:pPr lvl="0" algn="ctr">
              <a:lnSpc>
                <a:spcPct val="100000"/>
              </a:lnSpc>
              <a:buClrTx/>
              <a:buSzTx/>
            </a:pPr>
            <a:r>
              <a:rPr lang="lv-LV" sz="2400" b="1" dirty="0">
                <a:solidFill>
                  <a:prstClr val="white"/>
                </a:solidFill>
                <a:latin typeface="Calibri"/>
                <a:ea typeface="+mn-ea"/>
                <a:cs typeface="Arial" panose="020B0604020202020204" pitchFamily="34" charset="0"/>
              </a:rPr>
              <a:t> HP VINPI rādītājs</a:t>
            </a:r>
            <a:endParaRPr lang="lv-LV" sz="2400" b="1" dirty="0">
              <a:solidFill>
                <a:prstClr val="white"/>
              </a:solidFill>
              <a:latin typeface="Calibri"/>
              <a:ea typeface="Verdana" panose="020B0604030504040204" pitchFamily="34" charset="0"/>
              <a:cs typeface="Arial" panose="020B0604020202020204" pitchFamily="34" charset="0"/>
            </a:endParaRPr>
          </a:p>
          <a:p>
            <a:endParaRPr lang="lv-LV" dirty="0"/>
          </a:p>
        </p:txBody>
      </p:sp>
      <p:sp>
        <p:nvSpPr>
          <p:cNvPr id="4" name="Content Placeholder 3">
            <a:extLst>
              <a:ext uri="{FF2B5EF4-FFF2-40B4-BE49-F238E27FC236}">
                <a16:creationId xmlns:a16="http://schemas.microsoft.com/office/drawing/2014/main" id="{DF90222E-218C-4FD7-8045-67BC8DD9ABA7}"/>
              </a:ext>
            </a:extLst>
          </p:cNvPr>
          <p:cNvSpPr>
            <a:spLocks noGrp="1"/>
          </p:cNvSpPr>
          <p:nvPr>
            <p:ph sz="half" idx="2"/>
          </p:nvPr>
        </p:nvSpPr>
        <p:spPr>
          <a:xfrm>
            <a:off x="433369" y="2251075"/>
            <a:ext cx="3878281" cy="3887096"/>
          </a:xfrm>
          <a:solidFill>
            <a:schemeClr val="accent2"/>
          </a:solidFill>
        </p:spPr>
        <p:txBody>
          <a:bodyPr>
            <a:noAutofit/>
          </a:bodyPr>
          <a:lstStyle/>
          <a:p>
            <a:r>
              <a:rPr lang="lv-LV" sz="2400" b="1" dirty="0">
                <a:solidFill>
                  <a:srgbClr val="C00000"/>
                </a:solidFill>
                <a:latin typeface="Calibri" panose="020F0502020204030204" pitchFamily="34" charset="0"/>
                <a:ea typeface="Calibri" panose="020F0502020204030204" pitchFamily="34" charset="0"/>
                <a:cs typeface="Calibri" panose="020F0502020204030204" pitchFamily="34" charset="0"/>
              </a:rPr>
              <a:t>VINPI_01</a:t>
            </a:r>
          </a:p>
          <a:p>
            <a:endParaRPr lang="lv-LV" sz="2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lv-LV" sz="2400" dirty="0">
                <a:solidFill>
                  <a:srgbClr val="000000"/>
                </a:solidFill>
                <a:latin typeface="Calibri" panose="020F0502020204030204" pitchFamily="34" charset="0"/>
                <a:ea typeface="Calibri" panose="020F0502020204030204" pitchFamily="34" charset="0"/>
                <a:cs typeface="Calibri" panose="020F0502020204030204" pitchFamily="34" charset="0"/>
              </a:rPr>
              <a:t>Konsultatīva rakstura pasākumu ar ekspertiem </a:t>
            </a:r>
            <a:r>
              <a:rPr lang="lv-LV"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nediskriminācijas</a:t>
            </a:r>
            <a:r>
              <a:rPr lang="lv-LV" sz="2400" dirty="0">
                <a:solidFill>
                  <a:srgbClr val="000000"/>
                </a:solidFill>
                <a:latin typeface="Calibri" panose="020F0502020204030204" pitchFamily="34" charset="0"/>
                <a:ea typeface="Calibri" panose="020F0502020204030204" pitchFamily="34" charset="0"/>
                <a:cs typeface="Calibri" panose="020F0502020204030204" pitchFamily="34" charset="0"/>
              </a:rPr>
              <a:t> jomā, tostarp par  tiesiskajiem un praktiskajiem aspektiem, skaits</a:t>
            </a:r>
          </a:p>
          <a:p>
            <a:endParaRPr lang="lv-LV" sz="2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p>
            <a:endParaRPr lang="lv-LV"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8EE5A780-6D81-4938-8F4A-60CCBA92E00C}"/>
              </a:ext>
            </a:extLst>
          </p:cNvPr>
          <p:cNvSpPr>
            <a:spLocks noGrp="1"/>
          </p:cNvSpPr>
          <p:nvPr>
            <p:ph type="body" sz="quarter" idx="3"/>
          </p:nvPr>
        </p:nvSpPr>
        <p:spPr>
          <a:xfrm>
            <a:off x="4616450" y="1208876"/>
            <a:ext cx="6515332" cy="778902"/>
          </a:xfrm>
          <a:solidFill>
            <a:srgbClr val="002060"/>
          </a:solidFill>
        </p:spPr>
        <p:txBody>
          <a:bodyPr/>
          <a:lstStyle/>
          <a:p>
            <a:pPr lvl="0">
              <a:lnSpc>
                <a:spcPct val="100000"/>
              </a:lnSpc>
              <a:buClrTx/>
              <a:buSzTx/>
            </a:pPr>
            <a:r>
              <a:rPr lang="lv-LV" sz="2400" b="1" dirty="0">
                <a:solidFill>
                  <a:prstClr val="white"/>
                </a:solidFill>
                <a:latin typeface="Calibri"/>
                <a:ea typeface="+mn-ea"/>
                <a:cs typeface="Arial" panose="020B0604020202020204" pitchFamily="34" charset="0"/>
              </a:rPr>
              <a:t>     Atbilstošā HP specifiskā darbība</a:t>
            </a:r>
            <a:endParaRPr lang="lv-LV" sz="2400" b="1" dirty="0">
              <a:solidFill>
                <a:prstClr val="white"/>
              </a:solidFill>
              <a:latin typeface="Calibri"/>
              <a:ea typeface="Verdana" panose="020B0604030504040204" pitchFamily="34" charset="0"/>
              <a:cs typeface="Arial" panose="020B0604020202020204" pitchFamily="34" charset="0"/>
            </a:endParaRPr>
          </a:p>
          <a:p>
            <a:endParaRPr lang="lv-LV" dirty="0"/>
          </a:p>
        </p:txBody>
      </p:sp>
      <p:sp>
        <p:nvSpPr>
          <p:cNvPr id="6" name="Content Placeholder 5">
            <a:extLst>
              <a:ext uri="{FF2B5EF4-FFF2-40B4-BE49-F238E27FC236}">
                <a16:creationId xmlns:a16="http://schemas.microsoft.com/office/drawing/2014/main" id="{142BF5B7-B488-4285-9681-0B47503312AD}"/>
              </a:ext>
            </a:extLst>
          </p:cNvPr>
          <p:cNvSpPr>
            <a:spLocks noGrp="1"/>
          </p:cNvSpPr>
          <p:nvPr>
            <p:ph sz="quarter" idx="4"/>
          </p:nvPr>
        </p:nvSpPr>
        <p:spPr>
          <a:xfrm>
            <a:off x="4616450" y="2251075"/>
            <a:ext cx="6521682" cy="3887096"/>
          </a:xfrm>
          <a:solidFill>
            <a:schemeClr val="accent2"/>
          </a:solidFill>
        </p:spPr>
        <p:txBody>
          <a:bodyPr>
            <a:normAutofit fontScale="92500" lnSpcReduction="10000"/>
          </a:bodyPr>
          <a:lstStyle/>
          <a:p>
            <a:pPr marL="0" indent="0" algn="just">
              <a:buNone/>
            </a:pPr>
            <a:r>
              <a:rPr lang="lv-LV" sz="2600" dirty="0">
                <a:solidFill>
                  <a:srgbClr val="000000"/>
                </a:solidFill>
                <a:latin typeface="Calibri" panose="020F0502020204030204" pitchFamily="34" charset="0"/>
                <a:ea typeface="Calibri" panose="020F0502020204030204" pitchFamily="34" charset="0"/>
                <a:cs typeface="Calibri" panose="020F0502020204030204" pitchFamily="34" charset="0"/>
              </a:rPr>
              <a:t>tiks </a:t>
            </a:r>
            <a:r>
              <a:rPr lang="lv-LV" sz="2600" b="1" dirty="0">
                <a:solidFill>
                  <a:srgbClr val="000000"/>
                </a:solidFill>
                <a:latin typeface="Calibri" panose="020F0502020204030204" pitchFamily="34" charset="0"/>
                <a:ea typeface="Calibri" panose="020F0502020204030204" pitchFamily="34" charset="0"/>
                <a:cs typeface="Calibri" panose="020F0502020204030204" pitchFamily="34" charset="0"/>
              </a:rPr>
              <a:t>nodrošinātas konsultācijas ar ekspertiem </a:t>
            </a:r>
            <a:r>
              <a:rPr lang="lv-LV" sz="2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nediskriminācijas</a:t>
            </a:r>
            <a:r>
              <a:rPr lang="lv-LV" sz="2600" b="1" dirty="0">
                <a:solidFill>
                  <a:srgbClr val="000000"/>
                </a:solidFill>
                <a:latin typeface="Calibri" panose="020F0502020204030204" pitchFamily="34" charset="0"/>
                <a:ea typeface="Calibri" panose="020F0502020204030204" pitchFamily="34" charset="0"/>
                <a:cs typeface="Calibri" panose="020F0502020204030204" pitchFamily="34" charset="0"/>
              </a:rPr>
              <a:t> jomā </a:t>
            </a:r>
            <a:r>
              <a:rPr lang="lv-LV" sz="2600" dirty="0">
                <a:solidFill>
                  <a:srgbClr val="000000"/>
                </a:solidFill>
                <a:latin typeface="Calibri" panose="020F0502020204030204" pitchFamily="34" charset="0"/>
                <a:ea typeface="Calibri" panose="020F0502020204030204" pitchFamily="34" charset="0"/>
                <a:cs typeface="Calibri" panose="020F0502020204030204" pitchFamily="34" charset="0"/>
              </a:rPr>
              <a:t>(dzimumu līdztiesība, personu ar invaliditāti vienlīdzīgas iespējas, </a:t>
            </a:r>
            <a:r>
              <a:rPr lang="lv-LV"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nediskriminācija</a:t>
            </a:r>
            <a:r>
              <a:rPr lang="lv-LV" sz="2600" dirty="0">
                <a:solidFill>
                  <a:srgbClr val="000000"/>
                </a:solidFill>
                <a:latin typeface="Calibri" panose="020F0502020204030204" pitchFamily="34" charset="0"/>
                <a:ea typeface="Calibri" panose="020F0502020204030204" pitchFamily="34" charset="0"/>
                <a:cs typeface="Calibri" panose="020F0502020204030204" pitchFamily="34" charset="0"/>
              </a:rPr>
              <a:t>  vecuma, etniskās piederības, reliģiskās pārliecības un seksuālās orientācijas dēļ), piemēram, stratēģiju, izglītības programmu, metodisko līdzekļu, vadlīniju, mācību līdzekļu, pasākumu u.c. satura izstrādes procesā (attiecīgi pievienojot dokumentus, piem. konsultāciju protokolus u.c.) </a:t>
            </a:r>
          </a:p>
          <a:p>
            <a:pPr marL="0" indent="0" algn="just">
              <a:buNone/>
            </a:pPr>
            <a:endParaRPr lang="lv-LV" sz="2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lv-LV" dirty="0"/>
          </a:p>
        </p:txBody>
      </p:sp>
      <p:sp>
        <p:nvSpPr>
          <p:cNvPr id="7" name="Slide Number Placeholder 6">
            <a:extLst>
              <a:ext uri="{FF2B5EF4-FFF2-40B4-BE49-F238E27FC236}">
                <a16:creationId xmlns:a16="http://schemas.microsoft.com/office/drawing/2014/main" id="{18D6E2D7-BAC6-430C-8BCD-8D3A89D0EC4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1636" b="1" i="0" u="none" strike="noStrike" kern="0" cap="none" spc="0" normalizeH="0" baseline="0" noProof="0" smtClean="0">
                <a:ln>
                  <a:noFill/>
                </a:ln>
                <a:solidFill>
                  <a:srgbClr val="FFFFFF"/>
                </a:solidFill>
                <a:effectLst/>
                <a:uLnTx/>
                <a:uFillTx/>
                <a:latin typeface="Inria Serif"/>
                <a:sym typeface="Inria Serif"/>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636" b="1" i="0" u="none" strike="noStrike" kern="0" cap="none" spc="0" normalizeH="0" baseline="0" noProof="0" dirty="0">
              <a:ln>
                <a:noFill/>
              </a:ln>
              <a:solidFill>
                <a:srgbClr val="FFFFFF"/>
              </a:solidFill>
              <a:effectLst/>
              <a:uLnTx/>
              <a:uFillTx/>
              <a:latin typeface="Inria Serif"/>
              <a:sym typeface="Inria Serif"/>
            </a:endParaRPr>
          </a:p>
        </p:txBody>
      </p:sp>
    </p:spTree>
    <p:extLst>
      <p:ext uri="{BB962C8B-B14F-4D97-AF65-F5344CB8AC3E}">
        <p14:creationId xmlns:p14="http://schemas.microsoft.com/office/powerpoint/2010/main" val="1542328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3497B-54F8-4991-B14A-36AB8BD19529}"/>
              </a:ext>
            </a:extLst>
          </p:cNvPr>
          <p:cNvSpPr>
            <a:spLocks noGrp="1"/>
          </p:cNvSpPr>
          <p:nvPr>
            <p:ph type="title"/>
          </p:nvPr>
        </p:nvSpPr>
        <p:spPr/>
        <p:txBody>
          <a:bodyPr/>
          <a:lstStyle/>
          <a:p>
            <a:pPr algn="ctr"/>
            <a:r>
              <a:rPr lang="lv-LV" altLang="lv-LV" sz="3600" b="1" dirty="0">
                <a:solidFill>
                  <a:prstClr val="black"/>
                </a:solidFill>
                <a:latin typeface="Calibri"/>
                <a:ea typeface="MS PGothic" panose="020B0600070205080204" pitchFamily="34" charset="-128"/>
                <a:cs typeface="Arial" panose="020B0604020202020204" pitchFamily="34" charset="0"/>
              </a:rPr>
              <a:t>HP rādītāji un atbilstošās HP specifiskās</a:t>
            </a:r>
            <a:r>
              <a:rPr lang="en-GB" altLang="lv-LV" sz="3600" b="1" dirty="0">
                <a:solidFill>
                  <a:prstClr val="black"/>
                </a:solidFill>
                <a:latin typeface="Calibri"/>
                <a:ea typeface="MS PGothic" panose="020B0600070205080204" pitchFamily="34" charset="-128"/>
                <a:cs typeface="Arial" panose="020B0604020202020204" pitchFamily="34" charset="0"/>
              </a:rPr>
              <a:t> </a:t>
            </a:r>
            <a:r>
              <a:rPr lang="lv-LV" altLang="lv-LV" sz="3600" b="1" dirty="0">
                <a:solidFill>
                  <a:prstClr val="black"/>
                </a:solidFill>
                <a:latin typeface="Calibri"/>
                <a:ea typeface="MS PGothic" panose="020B0600070205080204" pitchFamily="34" charset="-128"/>
                <a:cs typeface="Arial" panose="020B0604020202020204" pitchFamily="34" charset="0"/>
              </a:rPr>
              <a:t>darbības</a:t>
            </a:r>
            <a:endParaRPr lang="lv-LV" dirty="0"/>
          </a:p>
        </p:txBody>
      </p:sp>
      <p:sp>
        <p:nvSpPr>
          <p:cNvPr id="3" name="Text Placeholder 2">
            <a:extLst>
              <a:ext uri="{FF2B5EF4-FFF2-40B4-BE49-F238E27FC236}">
                <a16:creationId xmlns:a16="http://schemas.microsoft.com/office/drawing/2014/main" id="{7333A942-517D-453D-8790-50C82B88D845}"/>
              </a:ext>
            </a:extLst>
          </p:cNvPr>
          <p:cNvSpPr>
            <a:spLocks noGrp="1"/>
          </p:cNvSpPr>
          <p:nvPr>
            <p:ph type="body" idx="1"/>
          </p:nvPr>
        </p:nvSpPr>
        <p:spPr>
          <a:xfrm>
            <a:off x="383159" y="1208876"/>
            <a:ext cx="3878281" cy="778902"/>
          </a:xfrm>
          <a:solidFill>
            <a:srgbClr val="002060"/>
          </a:solidFill>
        </p:spPr>
        <p:txBody>
          <a:bodyPr/>
          <a:lstStyle/>
          <a:p>
            <a:pPr lvl="0" algn="ctr">
              <a:lnSpc>
                <a:spcPct val="100000"/>
              </a:lnSpc>
              <a:buClrTx/>
              <a:buSzTx/>
            </a:pPr>
            <a:r>
              <a:rPr lang="lv-LV" sz="2400" b="1" dirty="0">
                <a:solidFill>
                  <a:prstClr val="white"/>
                </a:solidFill>
                <a:latin typeface="Calibri"/>
                <a:ea typeface="+mn-ea"/>
                <a:cs typeface="Arial" panose="020B0604020202020204" pitchFamily="34" charset="0"/>
              </a:rPr>
              <a:t> HP VINPI rādītājs</a:t>
            </a:r>
            <a:endParaRPr lang="lv-LV" sz="2400" b="1" dirty="0">
              <a:solidFill>
                <a:prstClr val="white"/>
              </a:solidFill>
              <a:latin typeface="Calibri"/>
              <a:ea typeface="Verdana" panose="020B0604030504040204" pitchFamily="34" charset="0"/>
              <a:cs typeface="Arial" panose="020B0604020202020204" pitchFamily="34" charset="0"/>
            </a:endParaRPr>
          </a:p>
          <a:p>
            <a:endParaRPr lang="lv-LV" dirty="0"/>
          </a:p>
        </p:txBody>
      </p:sp>
      <p:sp>
        <p:nvSpPr>
          <p:cNvPr id="4" name="Content Placeholder 3">
            <a:extLst>
              <a:ext uri="{FF2B5EF4-FFF2-40B4-BE49-F238E27FC236}">
                <a16:creationId xmlns:a16="http://schemas.microsoft.com/office/drawing/2014/main" id="{DF90222E-218C-4FD7-8045-67BC8DD9ABA7}"/>
              </a:ext>
            </a:extLst>
          </p:cNvPr>
          <p:cNvSpPr>
            <a:spLocks noGrp="1"/>
          </p:cNvSpPr>
          <p:nvPr>
            <p:ph sz="half" idx="2"/>
          </p:nvPr>
        </p:nvSpPr>
        <p:spPr>
          <a:xfrm>
            <a:off x="433369" y="2251075"/>
            <a:ext cx="3878281" cy="3887096"/>
          </a:xfrm>
          <a:solidFill>
            <a:schemeClr val="accent2"/>
          </a:solidFill>
        </p:spPr>
        <p:txBody>
          <a:bodyPr>
            <a:noAutofit/>
          </a:bodyPr>
          <a:lstStyle/>
          <a:p>
            <a:r>
              <a:rPr lang="lv-LV" sz="2400" b="1" dirty="0">
                <a:solidFill>
                  <a:srgbClr val="C00000"/>
                </a:solidFill>
                <a:latin typeface="Calibri" panose="020F0502020204030204" pitchFamily="34" charset="0"/>
                <a:ea typeface="Calibri" panose="020F0502020204030204" pitchFamily="34" charset="0"/>
                <a:cs typeface="Calibri" panose="020F0502020204030204" pitchFamily="34" charset="0"/>
              </a:rPr>
              <a:t>VINPI_02.1.</a:t>
            </a:r>
          </a:p>
          <a:p>
            <a:endParaRPr lang="lv-LV" sz="2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p>
            <a:pPr marL="101600" indent="0">
              <a:buNone/>
            </a:pPr>
            <a:r>
              <a:rPr lang="lv-LV" sz="2400" b="1" dirty="0">
                <a:solidFill>
                  <a:srgbClr val="000000"/>
                </a:solidFill>
                <a:latin typeface="Calibri" panose="020F0502020204030204" pitchFamily="34" charset="0"/>
                <a:ea typeface="Calibri" panose="020F0502020204030204" pitchFamily="34" charset="0"/>
                <a:cs typeface="Calibri" panose="020F0502020204030204" pitchFamily="34" charset="0"/>
              </a:rPr>
              <a:t>Pasākumu un izstrādāto materiālu,  kuru saturā integrēti </a:t>
            </a:r>
            <a:r>
              <a:rPr lang="lv-LV" sz="2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nediskriminācijas</a:t>
            </a:r>
            <a:r>
              <a:rPr lang="lv-LV" sz="2400" b="1" dirty="0">
                <a:solidFill>
                  <a:srgbClr val="000000"/>
                </a:solidFill>
                <a:latin typeface="Calibri" panose="020F0502020204030204" pitchFamily="34" charset="0"/>
                <a:ea typeface="Calibri" panose="020F0502020204030204" pitchFamily="34" charset="0"/>
                <a:cs typeface="Calibri" panose="020F0502020204030204" pitchFamily="34" charset="0"/>
              </a:rPr>
              <a:t> jautājumi,  tostarp par tiesiskajiem un praktiskajiem aspektiem, skaits</a:t>
            </a:r>
          </a:p>
          <a:p>
            <a:endParaRPr lang="lv-LV"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8EE5A780-6D81-4938-8F4A-60CCBA92E00C}"/>
              </a:ext>
            </a:extLst>
          </p:cNvPr>
          <p:cNvSpPr>
            <a:spLocks noGrp="1"/>
          </p:cNvSpPr>
          <p:nvPr>
            <p:ph type="body" sz="quarter" idx="3"/>
          </p:nvPr>
        </p:nvSpPr>
        <p:spPr>
          <a:xfrm>
            <a:off x="4616450" y="1208876"/>
            <a:ext cx="6515332" cy="778902"/>
          </a:xfrm>
          <a:solidFill>
            <a:srgbClr val="002060"/>
          </a:solidFill>
        </p:spPr>
        <p:txBody>
          <a:bodyPr/>
          <a:lstStyle/>
          <a:p>
            <a:pPr lvl="0">
              <a:lnSpc>
                <a:spcPct val="100000"/>
              </a:lnSpc>
              <a:buClrTx/>
              <a:buSzTx/>
            </a:pPr>
            <a:r>
              <a:rPr lang="lv-LV" sz="2400" b="1" dirty="0">
                <a:solidFill>
                  <a:prstClr val="white"/>
                </a:solidFill>
                <a:latin typeface="Calibri"/>
                <a:ea typeface="+mn-ea"/>
                <a:cs typeface="Arial" panose="020B0604020202020204" pitchFamily="34" charset="0"/>
              </a:rPr>
              <a:t>     Atbilstošā HP specifiskā darbība</a:t>
            </a:r>
            <a:endParaRPr lang="lv-LV" sz="2400" b="1" dirty="0">
              <a:solidFill>
                <a:prstClr val="white"/>
              </a:solidFill>
              <a:latin typeface="Calibri"/>
              <a:ea typeface="Verdana" panose="020B0604030504040204" pitchFamily="34" charset="0"/>
              <a:cs typeface="Arial" panose="020B0604020202020204" pitchFamily="34" charset="0"/>
            </a:endParaRPr>
          </a:p>
          <a:p>
            <a:endParaRPr lang="lv-LV" dirty="0"/>
          </a:p>
        </p:txBody>
      </p:sp>
      <p:sp>
        <p:nvSpPr>
          <p:cNvPr id="6" name="Content Placeholder 5">
            <a:extLst>
              <a:ext uri="{FF2B5EF4-FFF2-40B4-BE49-F238E27FC236}">
                <a16:creationId xmlns:a16="http://schemas.microsoft.com/office/drawing/2014/main" id="{142BF5B7-B488-4285-9681-0B47503312AD}"/>
              </a:ext>
            </a:extLst>
          </p:cNvPr>
          <p:cNvSpPr>
            <a:spLocks noGrp="1"/>
          </p:cNvSpPr>
          <p:nvPr>
            <p:ph sz="quarter" idx="4"/>
          </p:nvPr>
        </p:nvSpPr>
        <p:spPr>
          <a:xfrm>
            <a:off x="4616450" y="2251075"/>
            <a:ext cx="6521682" cy="3887096"/>
          </a:xfrm>
          <a:solidFill>
            <a:schemeClr val="accent2"/>
          </a:solidFill>
        </p:spPr>
        <p:txBody>
          <a:bodyPr>
            <a:normAutofit fontScale="77500" lnSpcReduction="20000"/>
          </a:bodyPr>
          <a:lstStyle/>
          <a:p>
            <a:pPr marL="0" indent="0" algn="just">
              <a:buNone/>
            </a:pPr>
            <a:r>
              <a:rPr lang="lv-LV" sz="2600" dirty="0">
                <a:solidFill>
                  <a:srgbClr val="000000"/>
                </a:solidFill>
                <a:latin typeface="Calibri" panose="020F0502020204030204" pitchFamily="34" charset="0"/>
                <a:ea typeface="Calibri" panose="020F0502020204030204" pitchFamily="34" charset="0"/>
                <a:cs typeface="Calibri" panose="020F0502020204030204" pitchFamily="34" charset="0"/>
              </a:rPr>
              <a:t>tiks īstenoti </a:t>
            </a:r>
            <a:r>
              <a:rPr lang="lv-LV" sz="2600" b="1" dirty="0">
                <a:solidFill>
                  <a:srgbClr val="000000"/>
                </a:solidFill>
                <a:latin typeface="Calibri" panose="020F0502020204030204" pitchFamily="34" charset="0"/>
                <a:ea typeface="Calibri" panose="020F0502020204030204" pitchFamily="34" charset="0"/>
                <a:cs typeface="Calibri" panose="020F0502020204030204" pitchFamily="34" charset="0"/>
              </a:rPr>
              <a:t>pasākumi, kas veicina līdzsvarotu sieviešu un vīriešu iesaisti zinātnē un pētniecībā</a:t>
            </a:r>
            <a:r>
              <a:rPr lang="lv-LV" sz="2600" dirty="0">
                <a:solidFill>
                  <a:srgbClr val="000000"/>
                </a:solidFill>
                <a:latin typeface="Calibri" panose="020F0502020204030204" pitchFamily="34" charset="0"/>
                <a:ea typeface="Calibri" panose="020F0502020204030204" pitchFamily="34" charset="0"/>
                <a:cs typeface="Calibri" panose="020F0502020204030204" pitchFamily="34" charset="0"/>
              </a:rPr>
              <a:t>, īpaši STEM jomās. Piemēram, projekti, kas veicina mazāk pārstāvētā dzimuma piesaisti, īpaši nozarē vai jomā, kurā kāds no dzimumiem ir mazāk pārstāvēts</a:t>
            </a:r>
          </a:p>
          <a:p>
            <a:pPr marL="0" indent="0" algn="just">
              <a:buNone/>
            </a:pPr>
            <a:endParaRPr lang="lv-LV" sz="2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lv-LV" sz="2600" dirty="0">
                <a:solidFill>
                  <a:srgbClr val="000000"/>
                </a:solidFill>
                <a:latin typeface="Calibri" panose="020F0502020204030204" pitchFamily="34" charset="0"/>
                <a:ea typeface="Calibri" panose="020F0502020204030204" pitchFamily="34" charset="0"/>
                <a:cs typeface="Calibri" panose="020F0502020204030204" pitchFamily="34" charset="0"/>
              </a:rPr>
              <a:t>izstrādājot stratēģijas un plānus, </a:t>
            </a:r>
            <a:r>
              <a:rPr lang="lv-LV" sz="2600" b="1" dirty="0">
                <a:solidFill>
                  <a:srgbClr val="000000"/>
                </a:solidFill>
                <a:latin typeface="Calibri" panose="020F0502020204030204" pitchFamily="34" charset="0"/>
                <a:ea typeface="Calibri" panose="020F0502020204030204" pitchFamily="34" charset="0"/>
                <a:cs typeface="Calibri" panose="020F0502020204030204" pitchFamily="34" charset="0"/>
              </a:rPr>
              <a:t>tiks izvērtētas dažādu sabiedrības grupu vajadzības un integrēti dzimumu līdztiesības, personu ar invaliditāti iekļaušanas jautājumi</a:t>
            </a:r>
            <a:r>
              <a:rPr lang="lv-LV" sz="2600" dirty="0">
                <a:solidFill>
                  <a:srgbClr val="000000"/>
                </a:solidFill>
                <a:latin typeface="Calibri" panose="020F0502020204030204" pitchFamily="34" charset="0"/>
                <a:ea typeface="Calibri" panose="020F0502020204030204" pitchFamily="34" charset="0"/>
                <a:cs typeface="Calibri" panose="020F0502020204030204" pitchFamily="34" charset="0"/>
              </a:rPr>
              <a:t>, citu diskriminācijas riskam pakļauto grupu vajadzības,  analizējot </a:t>
            </a:r>
            <a:r>
              <a:rPr lang="lv-LV"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padziļinātāk</a:t>
            </a:r>
            <a:r>
              <a:rPr lang="lv-LV" sz="2600" dirty="0">
                <a:solidFill>
                  <a:srgbClr val="000000"/>
                </a:solidFill>
                <a:latin typeface="Calibri" panose="020F0502020204030204" pitchFamily="34" charset="0"/>
                <a:ea typeface="Calibri" panose="020F0502020204030204" pitchFamily="34" charset="0"/>
                <a:cs typeface="Calibri" panose="020F0502020204030204" pitchFamily="34" charset="0"/>
              </a:rPr>
              <a:t> to, vai visas sabiedrības grupas vienlīdzīgi būs ieguvējas no stratēģijā/plānā iekļautajiem pasākumiem</a:t>
            </a:r>
          </a:p>
          <a:p>
            <a:endParaRPr lang="lv-LV" dirty="0"/>
          </a:p>
        </p:txBody>
      </p:sp>
      <p:sp>
        <p:nvSpPr>
          <p:cNvPr id="7" name="Slide Number Placeholder 6">
            <a:extLst>
              <a:ext uri="{FF2B5EF4-FFF2-40B4-BE49-F238E27FC236}">
                <a16:creationId xmlns:a16="http://schemas.microsoft.com/office/drawing/2014/main" id="{18D6E2D7-BAC6-430C-8BCD-8D3A89D0EC4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1636" b="1" i="0" u="none" strike="noStrike" kern="0" cap="none" spc="0" normalizeH="0" baseline="0" noProof="0" smtClean="0">
                <a:ln>
                  <a:noFill/>
                </a:ln>
                <a:solidFill>
                  <a:srgbClr val="FFFFFF"/>
                </a:solidFill>
                <a:effectLst/>
                <a:uLnTx/>
                <a:uFillTx/>
                <a:latin typeface="Inria Serif"/>
                <a:sym typeface="Inria Serif"/>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636" b="1" i="0" u="none" strike="noStrike" kern="0" cap="none" spc="0" normalizeH="0" baseline="0" noProof="0" dirty="0">
              <a:ln>
                <a:noFill/>
              </a:ln>
              <a:solidFill>
                <a:srgbClr val="FFFFFF"/>
              </a:solidFill>
              <a:effectLst/>
              <a:uLnTx/>
              <a:uFillTx/>
              <a:latin typeface="Inria Serif"/>
              <a:sym typeface="Inria Serif"/>
            </a:endParaRPr>
          </a:p>
        </p:txBody>
      </p:sp>
    </p:spTree>
    <p:extLst>
      <p:ext uri="{BB962C8B-B14F-4D97-AF65-F5344CB8AC3E}">
        <p14:creationId xmlns:p14="http://schemas.microsoft.com/office/powerpoint/2010/main" val="200833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3497B-54F8-4991-B14A-36AB8BD19529}"/>
              </a:ext>
            </a:extLst>
          </p:cNvPr>
          <p:cNvSpPr>
            <a:spLocks noGrp="1"/>
          </p:cNvSpPr>
          <p:nvPr>
            <p:ph type="title"/>
          </p:nvPr>
        </p:nvSpPr>
        <p:spPr/>
        <p:txBody>
          <a:bodyPr/>
          <a:lstStyle/>
          <a:p>
            <a:pPr algn="ctr"/>
            <a:r>
              <a:rPr lang="lv-LV" altLang="lv-LV" sz="3600" b="1" dirty="0">
                <a:solidFill>
                  <a:prstClr val="black"/>
                </a:solidFill>
                <a:latin typeface="Calibri"/>
                <a:ea typeface="MS PGothic" panose="020B0600070205080204" pitchFamily="34" charset="-128"/>
                <a:cs typeface="Arial" panose="020B0604020202020204" pitchFamily="34" charset="0"/>
              </a:rPr>
              <a:t>HP rādītāji un atbilstošās HP specifiskās</a:t>
            </a:r>
            <a:r>
              <a:rPr lang="en-GB" altLang="lv-LV" sz="3600" b="1" dirty="0">
                <a:solidFill>
                  <a:prstClr val="black"/>
                </a:solidFill>
                <a:latin typeface="Calibri"/>
                <a:ea typeface="MS PGothic" panose="020B0600070205080204" pitchFamily="34" charset="-128"/>
                <a:cs typeface="Arial" panose="020B0604020202020204" pitchFamily="34" charset="0"/>
              </a:rPr>
              <a:t> </a:t>
            </a:r>
            <a:r>
              <a:rPr lang="lv-LV" altLang="lv-LV" sz="3600" b="1" dirty="0">
                <a:solidFill>
                  <a:prstClr val="black"/>
                </a:solidFill>
                <a:latin typeface="Calibri"/>
                <a:ea typeface="MS PGothic" panose="020B0600070205080204" pitchFamily="34" charset="-128"/>
                <a:cs typeface="Arial" panose="020B0604020202020204" pitchFamily="34" charset="0"/>
              </a:rPr>
              <a:t>darbības</a:t>
            </a:r>
            <a:endParaRPr lang="lv-LV" dirty="0"/>
          </a:p>
        </p:txBody>
      </p:sp>
      <p:sp>
        <p:nvSpPr>
          <p:cNvPr id="3" name="Text Placeholder 2">
            <a:extLst>
              <a:ext uri="{FF2B5EF4-FFF2-40B4-BE49-F238E27FC236}">
                <a16:creationId xmlns:a16="http://schemas.microsoft.com/office/drawing/2014/main" id="{7333A942-517D-453D-8790-50C82B88D845}"/>
              </a:ext>
            </a:extLst>
          </p:cNvPr>
          <p:cNvSpPr>
            <a:spLocks noGrp="1"/>
          </p:cNvSpPr>
          <p:nvPr>
            <p:ph type="body" idx="1"/>
          </p:nvPr>
        </p:nvSpPr>
        <p:spPr>
          <a:xfrm>
            <a:off x="383159" y="1208876"/>
            <a:ext cx="3878281" cy="778902"/>
          </a:xfrm>
          <a:solidFill>
            <a:srgbClr val="002060"/>
          </a:solidFill>
        </p:spPr>
        <p:txBody>
          <a:bodyPr/>
          <a:lstStyle/>
          <a:p>
            <a:pPr lvl="0" algn="ctr">
              <a:lnSpc>
                <a:spcPct val="100000"/>
              </a:lnSpc>
              <a:buClrTx/>
              <a:buSzTx/>
            </a:pPr>
            <a:r>
              <a:rPr lang="lv-LV" sz="2400" b="1" dirty="0">
                <a:solidFill>
                  <a:prstClr val="white"/>
                </a:solidFill>
                <a:latin typeface="Calibri"/>
                <a:ea typeface="+mn-ea"/>
                <a:cs typeface="Arial" panose="020B0604020202020204" pitchFamily="34" charset="0"/>
              </a:rPr>
              <a:t> HP VINPI rādītājs</a:t>
            </a:r>
            <a:endParaRPr lang="lv-LV" sz="2400" b="1" dirty="0">
              <a:solidFill>
                <a:prstClr val="white"/>
              </a:solidFill>
              <a:latin typeface="Calibri"/>
              <a:ea typeface="Verdana" panose="020B0604030504040204" pitchFamily="34" charset="0"/>
              <a:cs typeface="Arial" panose="020B0604020202020204" pitchFamily="34" charset="0"/>
            </a:endParaRPr>
          </a:p>
          <a:p>
            <a:endParaRPr lang="lv-LV" dirty="0"/>
          </a:p>
        </p:txBody>
      </p:sp>
      <p:sp>
        <p:nvSpPr>
          <p:cNvPr id="4" name="Content Placeholder 3">
            <a:extLst>
              <a:ext uri="{FF2B5EF4-FFF2-40B4-BE49-F238E27FC236}">
                <a16:creationId xmlns:a16="http://schemas.microsoft.com/office/drawing/2014/main" id="{DF90222E-218C-4FD7-8045-67BC8DD9ABA7}"/>
              </a:ext>
            </a:extLst>
          </p:cNvPr>
          <p:cNvSpPr>
            <a:spLocks noGrp="1"/>
          </p:cNvSpPr>
          <p:nvPr>
            <p:ph sz="half" idx="2"/>
          </p:nvPr>
        </p:nvSpPr>
        <p:spPr>
          <a:xfrm>
            <a:off x="433369" y="2251075"/>
            <a:ext cx="3878281" cy="3887096"/>
          </a:xfrm>
          <a:solidFill>
            <a:schemeClr val="accent2"/>
          </a:solidFill>
        </p:spPr>
        <p:txBody>
          <a:bodyPr>
            <a:noAutofit/>
          </a:bodyPr>
          <a:lstStyle/>
          <a:p>
            <a:r>
              <a:rPr lang="lv-LV" sz="2400" b="1" dirty="0">
                <a:solidFill>
                  <a:srgbClr val="C00000"/>
                </a:solidFill>
                <a:latin typeface="Calibri" panose="020F0502020204030204" pitchFamily="34" charset="0"/>
                <a:ea typeface="Calibri" panose="020F0502020204030204" pitchFamily="34" charset="0"/>
                <a:cs typeface="Calibri" panose="020F0502020204030204" pitchFamily="34" charset="0"/>
              </a:rPr>
              <a:t>VINPI_02.2.</a:t>
            </a:r>
          </a:p>
          <a:p>
            <a:endParaRPr lang="lv-LV"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lv-LV" sz="2400" b="1" dirty="0">
                <a:solidFill>
                  <a:srgbClr val="000000"/>
                </a:solidFill>
                <a:latin typeface="Calibri" panose="020F0502020204030204" pitchFamily="34" charset="0"/>
                <a:ea typeface="Calibri" panose="020F0502020204030204" pitchFamily="34" charset="0"/>
                <a:cs typeface="Calibri" panose="020F0502020204030204" pitchFamily="34" charset="0"/>
              </a:rPr>
              <a:t>Pasākumu, kuros  nodrošināta vides un satura </a:t>
            </a:r>
            <a:r>
              <a:rPr lang="lv-LV" sz="2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piekļūstamība</a:t>
            </a:r>
            <a:r>
              <a:rPr lang="lv-LV" sz="2400" b="1" dirty="0">
                <a:solidFill>
                  <a:srgbClr val="000000"/>
                </a:solidFill>
                <a:latin typeface="Calibri" panose="020F0502020204030204" pitchFamily="34" charset="0"/>
                <a:ea typeface="Calibri" panose="020F0502020204030204" pitchFamily="34" charset="0"/>
                <a:cs typeface="Calibri" panose="020F0502020204030204" pitchFamily="34" charset="0"/>
              </a:rPr>
              <a:t> personām ar dažāda veida funkcionēšanas ierobežojumiem, skaits</a:t>
            </a:r>
            <a:endParaRPr lang="lv-LV" sz="2400" b="1" dirty="0">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8EE5A780-6D81-4938-8F4A-60CCBA92E00C}"/>
              </a:ext>
            </a:extLst>
          </p:cNvPr>
          <p:cNvSpPr>
            <a:spLocks noGrp="1"/>
          </p:cNvSpPr>
          <p:nvPr>
            <p:ph type="body" sz="quarter" idx="3"/>
          </p:nvPr>
        </p:nvSpPr>
        <p:spPr>
          <a:xfrm>
            <a:off x="4616450" y="1208876"/>
            <a:ext cx="6515332" cy="778902"/>
          </a:xfrm>
          <a:solidFill>
            <a:srgbClr val="002060"/>
          </a:solidFill>
        </p:spPr>
        <p:txBody>
          <a:bodyPr/>
          <a:lstStyle/>
          <a:p>
            <a:pPr lvl="0">
              <a:lnSpc>
                <a:spcPct val="100000"/>
              </a:lnSpc>
              <a:buClrTx/>
              <a:buSzTx/>
            </a:pPr>
            <a:r>
              <a:rPr lang="lv-LV" sz="2400" b="1" dirty="0">
                <a:solidFill>
                  <a:prstClr val="white"/>
                </a:solidFill>
                <a:latin typeface="Calibri"/>
                <a:ea typeface="+mn-ea"/>
                <a:cs typeface="Arial" panose="020B0604020202020204" pitchFamily="34" charset="0"/>
              </a:rPr>
              <a:t>     Atbilstošā HP specifiskā darbība</a:t>
            </a:r>
            <a:endParaRPr lang="lv-LV" sz="2400" b="1" dirty="0">
              <a:solidFill>
                <a:prstClr val="white"/>
              </a:solidFill>
              <a:latin typeface="Calibri"/>
              <a:ea typeface="Verdana" panose="020B0604030504040204" pitchFamily="34" charset="0"/>
              <a:cs typeface="Arial" panose="020B0604020202020204" pitchFamily="34" charset="0"/>
            </a:endParaRPr>
          </a:p>
          <a:p>
            <a:endParaRPr lang="lv-LV" dirty="0"/>
          </a:p>
        </p:txBody>
      </p:sp>
      <p:sp>
        <p:nvSpPr>
          <p:cNvPr id="6" name="Content Placeholder 5">
            <a:extLst>
              <a:ext uri="{FF2B5EF4-FFF2-40B4-BE49-F238E27FC236}">
                <a16:creationId xmlns:a16="http://schemas.microsoft.com/office/drawing/2014/main" id="{142BF5B7-B488-4285-9681-0B47503312AD}"/>
              </a:ext>
            </a:extLst>
          </p:cNvPr>
          <p:cNvSpPr>
            <a:spLocks noGrp="1"/>
          </p:cNvSpPr>
          <p:nvPr>
            <p:ph sz="quarter" idx="4"/>
          </p:nvPr>
        </p:nvSpPr>
        <p:spPr>
          <a:xfrm>
            <a:off x="4616450" y="2251075"/>
            <a:ext cx="6521682" cy="3887096"/>
          </a:xfrm>
          <a:solidFill>
            <a:schemeClr val="accent2"/>
          </a:solidFill>
        </p:spPr>
        <p:txBody>
          <a:bodyPr>
            <a:normAutofit fontScale="77500" lnSpcReduction="20000"/>
          </a:bodyPr>
          <a:lstStyle/>
          <a:p>
            <a:pPr marL="0" indent="0" algn="just">
              <a:buNone/>
            </a:pPr>
            <a:r>
              <a:rPr lang="lv-LV" sz="2600" dirty="0">
                <a:solidFill>
                  <a:srgbClr val="000000"/>
                </a:solidFill>
                <a:latin typeface="Calibri" panose="020F0502020204030204" pitchFamily="34" charset="0"/>
                <a:ea typeface="Calibri" panose="020F0502020204030204" pitchFamily="34" charset="0"/>
                <a:cs typeface="Calibri" panose="020F0502020204030204" pitchFamily="34" charset="0"/>
              </a:rPr>
              <a:t>tiks nodrošināta </a:t>
            </a:r>
            <a:r>
              <a:rPr lang="lv-LV" sz="2600" b="1" dirty="0">
                <a:solidFill>
                  <a:srgbClr val="000000"/>
                </a:solidFill>
                <a:latin typeface="Calibri" panose="020F0502020204030204" pitchFamily="34" charset="0"/>
                <a:ea typeface="Calibri" panose="020F0502020204030204" pitchFamily="34" charset="0"/>
                <a:cs typeface="Calibri" panose="020F0502020204030204" pitchFamily="34" charset="0"/>
              </a:rPr>
              <a:t>pasākuma satura </a:t>
            </a:r>
            <a:r>
              <a:rPr lang="lv-LV" sz="2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piekļūstamība</a:t>
            </a:r>
            <a:r>
              <a:rPr lang="lv-LV" sz="2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lv-LV" sz="2600" dirty="0">
                <a:solidFill>
                  <a:srgbClr val="000000"/>
                </a:solidFill>
                <a:latin typeface="Calibri" panose="020F0502020204030204" pitchFamily="34" charset="0"/>
                <a:ea typeface="Calibri" panose="020F0502020204030204" pitchFamily="34" charset="0"/>
                <a:cs typeface="Calibri" panose="020F0502020204030204" pitchFamily="34" charset="0"/>
              </a:rPr>
              <a:t>personām ar funkcionēšanas ierobežojumiem, izmantojot tulkošanu zīmju valodā, informāciju vieglajā valodā, subtitrēšanu, </a:t>
            </a:r>
            <a:r>
              <a:rPr lang="lv-LV"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Braila</a:t>
            </a:r>
            <a:r>
              <a:rPr lang="lv-LV" sz="2600" dirty="0">
                <a:solidFill>
                  <a:srgbClr val="000000"/>
                </a:solidFill>
                <a:latin typeface="Calibri" panose="020F0502020204030204" pitchFamily="34" charset="0"/>
                <a:ea typeface="Calibri" panose="020F0502020204030204" pitchFamily="34" charset="0"/>
                <a:cs typeface="Calibri" panose="020F0502020204030204" pitchFamily="34" charset="0"/>
              </a:rPr>
              <a:t> druku, reāllaika transkripciju, raidījumu un pasākumu ierakstīšanu</a:t>
            </a:r>
          </a:p>
          <a:p>
            <a:pPr marL="0" indent="0" algn="just">
              <a:buNone/>
            </a:pPr>
            <a:endParaRPr lang="lv-LV" sz="2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lgn="just">
              <a:buNone/>
            </a:pPr>
            <a:endParaRPr lang="lv-LV" sz="2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lv-LV" sz="2600" dirty="0">
                <a:solidFill>
                  <a:srgbClr val="000000"/>
                </a:solidFill>
                <a:latin typeface="Calibri" panose="020F0502020204030204" pitchFamily="34" charset="0"/>
                <a:ea typeface="Calibri" panose="020F0502020204030204" pitchFamily="34" charset="0"/>
                <a:cs typeface="Calibri" panose="020F0502020204030204" pitchFamily="34" charset="0"/>
              </a:rPr>
              <a:t>tiks nodrošināta </a:t>
            </a:r>
            <a:r>
              <a:rPr lang="lv-LV" sz="2600" b="1" dirty="0">
                <a:solidFill>
                  <a:srgbClr val="000000"/>
                </a:solidFill>
                <a:latin typeface="Calibri" panose="020F0502020204030204" pitchFamily="34" charset="0"/>
                <a:ea typeface="Calibri" panose="020F0502020204030204" pitchFamily="34" charset="0"/>
                <a:cs typeface="Calibri" panose="020F0502020204030204" pitchFamily="34" charset="0"/>
              </a:rPr>
              <a:t>klātienes  pasākuma norises vietas vides un informācijas </a:t>
            </a:r>
            <a:r>
              <a:rPr lang="lv-LV" sz="2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piekļūstamība</a:t>
            </a:r>
            <a:r>
              <a:rPr lang="lv-LV" sz="2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lv-LV" sz="2600" dirty="0">
                <a:solidFill>
                  <a:srgbClr val="000000"/>
                </a:solidFill>
                <a:latin typeface="Calibri" panose="020F0502020204030204" pitchFamily="34" charset="0"/>
                <a:ea typeface="Calibri" panose="020F0502020204030204" pitchFamily="34" charset="0"/>
                <a:cs typeface="Calibri" panose="020F0502020204030204" pitchFamily="34" charset="0"/>
              </a:rPr>
              <a:t>cilvēkiem ar funkcionēšanas ierobežojumiem, nepieciešamības gadījumā nodrošinot tehnisko risinājumu nomu (piemēram, pārvietojamais </a:t>
            </a:r>
            <a:r>
              <a:rPr lang="lv-LV"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panduss</a:t>
            </a:r>
            <a:r>
              <a:rPr lang="lv-LV" sz="2600" dirty="0">
                <a:solidFill>
                  <a:srgbClr val="000000"/>
                </a:solidFill>
                <a:latin typeface="Calibri" panose="020F0502020204030204" pitchFamily="34" charset="0"/>
                <a:ea typeface="Calibri" panose="020F0502020204030204" pitchFamily="34" charset="0"/>
                <a:cs typeface="Calibri" panose="020F0502020204030204" pitchFamily="34" charset="0"/>
              </a:rPr>
              <a:t>, pacēlājs, norādes, indukcijas cilpu noma u.c.) un par to tiks informēti pasākuma dalībnieki</a:t>
            </a:r>
          </a:p>
          <a:p>
            <a:endParaRPr lang="lv-LV" dirty="0"/>
          </a:p>
        </p:txBody>
      </p:sp>
      <p:sp>
        <p:nvSpPr>
          <p:cNvPr id="7" name="Slide Number Placeholder 6">
            <a:extLst>
              <a:ext uri="{FF2B5EF4-FFF2-40B4-BE49-F238E27FC236}">
                <a16:creationId xmlns:a16="http://schemas.microsoft.com/office/drawing/2014/main" id="{18D6E2D7-BAC6-430C-8BCD-8D3A89D0EC4D}"/>
              </a:ext>
            </a:extLst>
          </p:cNvPr>
          <p:cNvSpPr>
            <a:spLocks noGrp="1"/>
          </p:cNvSpPr>
          <p:nvPr>
            <p:ph type="sldNum" sz="quarter" idx="12"/>
          </p:nvPr>
        </p:nvSpPr>
        <p:spPr/>
        <p:txBody>
          <a:bodyPr/>
          <a:lstStyle/>
          <a:p>
            <a:fld id="{73B850FF-6169-4056-8077-06FFA93A5366}" type="slidenum">
              <a:rPr lang="en-US" smtClean="0"/>
              <a:t>13</a:t>
            </a:fld>
            <a:endParaRPr lang="en-US" dirty="0"/>
          </a:p>
        </p:txBody>
      </p:sp>
    </p:spTree>
    <p:extLst>
      <p:ext uri="{BB962C8B-B14F-4D97-AF65-F5344CB8AC3E}">
        <p14:creationId xmlns:p14="http://schemas.microsoft.com/office/powerpoint/2010/main" val="3709579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620DA0-D17D-4AFF-8883-9001FF209C8B}"/>
              </a:ext>
            </a:extLst>
          </p:cNvPr>
          <p:cNvSpPr/>
          <p:nvPr/>
        </p:nvSpPr>
        <p:spPr>
          <a:xfrm>
            <a:off x="0" y="1142"/>
            <a:ext cx="11518900" cy="1640334"/>
          </a:xfrm>
          <a:prstGeom prst="rect">
            <a:avLst/>
          </a:prstGeom>
          <a:solidFill>
            <a:srgbClr val="434968"/>
          </a:solidFill>
          <a:ln w="12700" cap="flat" cmpd="sng" algn="ctr">
            <a:noFill/>
            <a:prstDash val="solid"/>
            <a:miter lim="800000"/>
          </a:ln>
          <a:effectLst/>
        </p:spPr>
        <p:txBody>
          <a:bodyPr rtlCol="0" anchor="ctr"/>
          <a:lstStyle/>
          <a:p>
            <a:pPr marL="0" marR="0" lvl="0" indent="0" algn="ctr" defTabSz="863935" rtl="0" eaLnBrk="1" fontAlgn="auto" latinLnBrk="0" hangingPunct="1">
              <a:lnSpc>
                <a:spcPct val="100000"/>
              </a:lnSpc>
              <a:spcBef>
                <a:spcPts val="0"/>
              </a:spcBef>
              <a:spcAft>
                <a:spcPts val="0"/>
              </a:spcAft>
              <a:buClrTx/>
              <a:buSzTx/>
              <a:buFontTx/>
              <a:buNone/>
              <a:tabLst/>
              <a:defRPr/>
            </a:pPr>
            <a:endParaRPr kumimoji="0" lang="en-US" sz="1701" b="0" i="0" u="none" strike="noStrike" kern="1200" cap="none" spc="0" normalizeH="0" baseline="0" noProof="0" dirty="0">
              <a:ln>
                <a:noFill/>
              </a:ln>
              <a:solidFill>
                <a:srgbClr val="FFFFFF"/>
              </a:solidFill>
              <a:effectLst/>
              <a:uLnTx/>
              <a:uFillTx/>
              <a:latin typeface="Montserrat" pitchFamily="2" charset="77"/>
              <a:ea typeface="+mn-ea"/>
              <a:cs typeface="Plus Jakarta Sans Light" pitchFamily="2" charset="0"/>
            </a:endParaRPr>
          </a:p>
        </p:txBody>
      </p:sp>
      <p:sp>
        <p:nvSpPr>
          <p:cNvPr id="2" name="Title 1">
            <a:extLst>
              <a:ext uri="{FF2B5EF4-FFF2-40B4-BE49-F238E27FC236}">
                <a16:creationId xmlns:a16="http://schemas.microsoft.com/office/drawing/2014/main" id="{6EB0D0C5-EB9A-4A51-B6CF-26FE78C691CF}"/>
              </a:ext>
            </a:extLst>
          </p:cNvPr>
          <p:cNvSpPr>
            <a:spLocks noGrp="1"/>
          </p:cNvSpPr>
          <p:nvPr>
            <p:ph type="title"/>
          </p:nvPr>
        </p:nvSpPr>
        <p:spPr>
          <a:xfrm>
            <a:off x="882650" y="0"/>
            <a:ext cx="9753600" cy="933483"/>
          </a:xfrm>
        </p:spPr>
        <p:txBody>
          <a:bodyPr/>
          <a:lstStyle/>
          <a:p>
            <a:pPr algn="ctr"/>
            <a:r>
              <a:rPr lang="lv-LV" sz="3600" b="1" spc="-47" dirty="0">
                <a:solidFill>
                  <a:srgbClr val="FFFFFF"/>
                </a:solidFill>
                <a:latin typeface="Calibri" panose="020F0502020204030204" pitchFamily="34" charset="0"/>
                <a:cs typeface="Heebo" pitchFamily="2" charset="-79"/>
              </a:rPr>
              <a:t>Citas prasības HP VINPI kritērijā</a:t>
            </a:r>
            <a:endParaRPr lang="lv-LV" dirty="0"/>
          </a:p>
        </p:txBody>
      </p:sp>
      <p:sp>
        <p:nvSpPr>
          <p:cNvPr id="4" name="Text Placeholder 3">
            <a:extLst>
              <a:ext uri="{FF2B5EF4-FFF2-40B4-BE49-F238E27FC236}">
                <a16:creationId xmlns:a16="http://schemas.microsoft.com/office/drawing/2014/main" id="{A11E0666-F460-46DF-A923-DC1300EAFB4F}"/>
              </a:ext>
            </a:extLst>
          </p:cNvPr>
          <p:cNvSpPr>
            <a:spLocks noGrp="1"/>
          </p:cNvSpPr>
          <p:nvPr>
            <p:ph type="body" sz="half" idx="2"/>
          </p:nvPr>
        </p:nvSpPr>
        <p:spPr>
          <a:xfrm>
            <a:off x="1112751" y="2039485"/>
            <a:ext cx="9614225" cy="3603362"/>
          </a:xfrm>
        </p:spPr>
        <p:txBody>
          <a:bodyPr>
            <a:normAutofit fontScale="92500"/>
          </a:bodyPr>
          <a:lstStyle/>
          <a:p>
            <a:pPr marL="323972" lvl="0" indent="-323972" algn="just" defTabSz="431963">
              <a:lnSpc>
                <a:spcPct val="100000"/>
              </a:lnSpc>
              <a:spcBef>
                <a:spcPts val="0"/>
              </a:spcBef>
              <a:spcAft>
                <a:spcPts val="1200"/>
              </a:spcAft>
              <a:buFont typeface="Wingdings" panose="05000000000000000000" pitchFamily="2" charset="2"/>
              <a:buChar char="§"/>
            </a:pPr>
            <a:r>
              <a:rPr lang="lv-LV" sz="2400" dirty="0">
                <a:solidFill>
                  <a:srgbClr val="2F2B20"/>
                </a:solidFill>
                <a:ea typeface="Verdana" panose="020B0604030504040204" pitchFamily="34" charset="0"/>
                <a:cs typeface="Arial" panose="020B0604020202020204" pitchFamily="34" charset="0"/>
              </a:rPr>
              <a:t>norādīt projekta </a:t>
            </a:r>
            <a:r>
              <a:rPr lang="lv-LV" sz="2400" b="1" dirty="0">
                <a:solidFill>
                  <a:srgbClr val="2F2B20"/>
                </a:solidFill>
                <a:ea typeface="Verdana" panose="020B0604030504040204" pitchFamily="34" charset="0"/>
                <a:cs typeface="Arial" panose="020B0604020202020204" pitchFamily="34" charset="0"/>
              </a:rPr>
              <a:t>budžeta izmaksu pozīcijas</a:t>
            </a:r>
            <a:r>
              <a:rPr lang="lv-LV" sz="2400" dirty="0">
                <a:solidFill>
                  <a:srgbClr val="2F2B20"/>
                </a:solidFill>
                <a:ea typeface="Verdana" panose="020B0604030504040204" pitchFamily="34" charset="0"/>
                <a:cs typeface="Arial" panose="020B0604020202020204" pitchFamily="34" charset="0"/>
              </a:rPr>
              <a:t>, kuras veicina HP VINPI (ja attiecināms)</a:t>
            </a:r>
          </a:p>
          <a:p>
            <a:pPr marL="323972" lvl="0" indent="-323972" algn="just" defTabSz="431963">
              <a:lnSpc>
                <a:spcPct val="100000"/>
              </a:lnSpc>
              <a:spcBef>
                <a:spcPts val="0"/>
              </a:spcBef>
              <a:spcAft>
                <a:spcPts val="1200"/>
              </a:spcAft>
              <a:buFont typeface="Wingdings" panose="05000000000000000000" pitchFamily="2" charset="2"/>
              <a:buChar char="§"/>
            </a:pPr>
            <a:r>
              <a:rPr lang="lv-LV" sz="2400" dirty="0">
                <a:solidFill>
                  <a:srgbClr val="2F2B20"/>
                </a:solidFill>
                <a:ea typeface="Verdana" panose="020B0604030504040204" pitchFamily="34" charset="0"/>
                <a:cs typeface="Arial" panose="020B0604020202020204" pitchFamily="34" charset="0"/>
              </a:rPr>
              <a:t>projekta iesniegumā </a:t>
            </a:r>
            <a:r>
              <a:rPr lang="lv-LV" sz="2400" b="1" dirty="0">
                <a:solidFill>
                  <a:srgbClr val="2F2B20"/>
                </a:solidFill>
                <a:ea typeface="Verdana" panose="020B0604030504040204" pitchFamily="34" charset="0"/>
                <a:cs typeface="Arial" panose="020B0604020202020204" pitchFamily="34" charset="0"/>
              </a:rPr>
              <a:t>identificēt galvenās problēmas</a:t>
            </a:r>
            <a:r>
              <a:rPr lang="lv-LV" sz="2400" dirty="0">
                <a:solidFill>
                  <a:srgbClr val="2F2B20"/>
                </a:solidFill>
                <a:ea typeface="Verdana" panose="020B0604030504040204" pitchFamily="34" charset="0"/>
                <a:cs typeface="Arial" panose="020B0604020202020204" pitchFamily="34" charset="0"/>
              </a:rPr>
              <a:t>, kas skar mērķa grupu</a:t>
            </a:r>
          </a:p>
          <a:p>
            <a:pPr marL="323972" lvl="0" indent="-323972" algn="just" defTabSz="431963">
              <a:lnSpc>
                <a:spcPct val="100000"/>
              </a:lnSpc>
              <a:spcBef>
                <a:spcPts val="0"/>
              </a:spcBef>
              <a:spcAft>
                <a:spcPts val="1200"/>
              </a:spcAft>
              <a:buFont typeface="Wingdings" panose="05000000000000000000" pitchFamily="2" charset="2"/>
              <a:buChar char="§"/>
            </a:pPr>
            <a:r>
              <a:rPr lang="lv-LV" sz="2400" dirty="0">
                <a:solidFill>
                  <a:srgbClr val="2F2B20"/>
                </a:solidFill>
                <a:ea typeface="Verdana" panose="020B0604030504040204" pitchFamily="34" charset="0"/>
                <a:cs typeface="Arial" panose="020B0604020202020204" pitchFamily="34" charset="0"/>
              </a:rPr>
              <a:t>projekta iesniegumā paskaidrot, kā projektu vadībā un īstenošanā </a:t>
            </a:r>
            <a:r>
              <a:rPr lang="lv-LV" sz="2400" b="1" dirty="0">
                <a:solidFill>
                  <a:srgbClr val="2F2B20"/>
                </a:solidFill>
                <a:ea typeface="Verdana" panose="020B0604030504040204" pitchFamily="34" charset="0"/>
                <a:cs typeface="Arial" panose="020B0604020202020204" pitchFamily="34" charset="0"/>
              </a:rPr>
              <a:t>tiks nodrošināta </a:t>
            </a:r>
            <a:r>
              <a:rPr lang="lv-LV" sz="2400" b="1" dirty="0" err="1">
                <a:solidFill>
                  <a:srgbClr val="2F2B20"/>
                </a:solidFill>
                <a:ea typeface="Verdana" panose="020B0604030504040204" pitchFamily="34" charset="0"/>
                <a:cs typeface="Arial" panose="020B0604020202020204" pitchFamily="34" charset="0"/>
              </a:rPr>
              <a:t>nediskriminācija</a:t>
            </a:r>
            <a:endParaRPr lang="lv-LV" sz="2400" b="1" dirty="0">
              <a:solidFill>
                <a:srgbClr val="2F2B20"/>
              </a:solidFill>
              <a:ea typeface="Verdana" panose="020B0604030504040204" pitchFamily="34" charset="0"/>
              <a:cs typeface="Arial" panose="020B0604020202020204" pitchFamily="34" charset="0"/>
            </a:endParaRPr>
          </a:p>
          <a:p>
            <a:pPr marL="323972" lvl="0" indent="-323972" algn="just" defTabSz="431963">
              <a:lnSpc>
                <a:spcPct val="100000"/>
              </a:lnSpc>
              <a:spcBef>
                <a:spcPts val="0"/>
              </a:spcBef>
              <a:spcAft>
                <a:spcPts val="1200"/>
              </a:spcAft>
              <a:buFont typeface="Wingdings" panose="05000000000000000000" pitchFamily="2" charset="2"/>
              <a:buChar char="§"/>
            </a:pPr>
            <a:r>
              <a:rPr lang="lv-LV" sz="2400" b="1" dirty="0">
                <a:solidFill>
                  <a:srgbClr val="C00000"/>
                </a:solidFill>
                <a:ea typeface="Verdana" panose="020B0604030504040204" pitchFamily="34" charset="0"/>
                <a:cs typeface="Arial" panose="020B0604020202020204" pitchFamily="34" charset="0"/>
              </a:rPr>
              <a:t>Svarīgi! KP VIS HP darbībām ir jāsniedz pamatojums!</a:t>
            </a:r>
          </a:p>
          <a:p>
            <a:pPr marL="323972" lvl="0" indent="-323972" algn="just" defTabSz="431963">
              <a:lnSpc>
                <a:spcPct val="100000"/>
              </a:lnSpc>
              <a:spcBef>
                <a:spcPts val="0"/>
              </a:spcBef>
              <a:spcAft>
                <a:spcPts val="1200"/>
              </a:spcAft>
              <a:buFont typeface="Wingdings" panose="05000000000000000000" pitchFamily="2" charset="2"/>
              <a:buChar char="§"/>
            </a:pPr>
            <a:r>
              <a:rPr lang="lv-LV" sz="2400" b="1" dirty="0">
                <a:solidFill>
                  <a:srgbClr val="2F2B20"/>
                </a:solidFill>
                <a:ea typeface="Verdana" panose="020B0604030504040204" pitchFamily="34" charset="0"/>
                <a:cs typeface="Arial" panose="020B0604020202020204" pitchFamily="34" charset="0"/>
              </a:rPr>
              <a:t>HP rādītājiem ir jāpiesaista specifiskās HP darbības! HP darbībām nav obligāti piesaistīt HP rādītājus </a:t>
            </a:r>
          </a:p>
          <a:p>
            <a:endParaRPr lang="lv-LV" dirty="0"/>
          </a:p>
        </p:txBody>
      </p:sp>
      <p:sp>
        <p:nvSpPr>
          <p:cNvPr id="5" name="Slide Number Placeholder 4">
            <a:extLst>
              <a:ext uri="{FF2B5EF4-FFF2-40B4-BE49-F238E27FC236}">
                <a16:creationId xmlns:a16="http://schemas.microsoft.com/office/drawing/2014/main" id="{1CFE118D-22BE-48B9-9926-0E31ED929C68}"/>
              </a:ext>
            </a:extLst>
          </p:cNvPr>
          <p:cNvSpPr>
            <a:spLocks noGrp="1"/>
          </p:cNvSpPr>
          <p:nvPr>
            <p:ph type="sldNum" sz="quarter" idx="12"/>
          </p:nvPr>
        </p:nvSpPr>
        <p:spPr/>
        <p:txBody>
          <a:bodyPr/>
          <a:lstStyle/>
          <a:p>
            <a:fld id="{20160BDD-CFBA-4672-AA56-88CFF53ED92E}" type="slidenum">
              <a:rPr lang="lv-LV" smtClean="0"/>
              <a:t>14</a:t>
            </a:fld>
            <a:endParaRPr lang="lv-LV"/>
          </a:p>
        </p:txBody>
      </p:sp>
    </p:spTree>
    <p:extLst>
      <p:ext uri="{BB962C8B-B14F-4D97-AF65-F5344CB8AC3E}">
        <p14:creationId xmlns:p14="http://schemas.microsoft.com/office/powerpoint/2010/main" val="1912811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27551-4267-49DF-84ED-5C5BA6F0D663}"/>
              </a:ext>
            </a:extLst>
          </p:cNvPr>
          <p:cNvSpPr>
            <a:spLocks noGrp="1"/>
          </p:cNvSpPr>
          <p:nvPr>
            <p:ph type="ctrTitle"/>
          </p:nvPr>
        </p:nvSpPr>
        <p:spPr>
          <a:xfrm>
            <a:off x="3244850" y="2587332"/>
            <a:ext cx="4587447" cy="528113"/>
          </a:xfrm>
        </p:spPr>
        <p:txBody>
          <a:bodyPr/>
          <a:lstStyle/>
          <a:p>
            <a:pPr defTabSz="913860">
              <a:defRPr/>
            </a:pPr>
            <a:r>
              <a:rPr lang="lv-LV" sz="3598" dirty="0">
                <a:solidFill>
                  <a:sysClr val="windowText" lastClr="000000"/>
                </a:solidFill>
                <a:latin typeface="Calibri"/>
              </a:rPr>
              <a:t>Paldies par uzmanību!</a:t>
            </a:r>
            <a:br>
              <a:rPr lang="lv-LV" sz="3598" dirty="0">
                <a:solidFill>
                  <a:sysClr val="windowText" lastClr="000000"/>
                </a:solidFill>
                <a:latin typeface="Calibri"/>
              </a:rPr>
            </a:br>
            <a:endParaRPr lang="lv-LV" dirty="0"/>
          </a:p>
        </p:txBody>
      </p:sp>
      <p:sp>
        <p:nvSpPr>
          <p:cNvPr id="3" name="Subtitle 2">
            <a:extLst>
              <a:ext uri="{FF2B5EF4-FFF2-40B4-BE49-F238E27FC236}">
                <a16:creationId xmlns:a16="http://schemas.microsoft.com/office/drawing/2014/main" id="{5976546B-BD65-434F-978F-A7FD7D03B9CD}"/>
              </a:ext>
            </a:extLst>
          </p:cNvPr>
          <p:cNvSpPr>
            <a:spLocks noGrp="1"/>
          </p:cNvSpPr>
          <p:nvPr>
            <p:ph type="subTitle" idx="4"/>
          </p:nvPr>
        </p:nvSpPr>
        <p:spPr>
          <a:xfrm>
            <a:off x="882650" y="3363931"/>
            <a:ext cx="10017151" cy="1476943"/>
          </a:xfrm>
        </p:spPr>
        <p:txBody>
          <a:bodyPr/>
          <a:lstStyle/>
          <a:p>
            <a:pPr lvl="0"/>
            <a:r>
              <a:rPr lang="lv-LV" sz="1999" b="1" dirty="0">
                <a:latin typeface="Calibri" panose="020F0502020204030204" pitchFamily="34" charset="0"/>
                <a:cs typeface="Calibri" panose="020F0502020204030204" pitchFamily="34" charset="0"/>
              </a:rPr>
              <a:t>Vadlīnijas horizontālā principa “Vienlīdzība, iekļaušana, </a:t>
            </a:r>
            <a:r>
              <a:rPr lang="lv-LV" sz="1999" b="1" dirty="0" err="1">
                <a:latin typeface="Calibri" panose="020F0502020204030204" pitchFamily="34" charset="0"/>
                <a:cs typeface="Calibri" panose="020F0502020204030204" pitchFamily="34" charset="0"/>
              </a:rPr>
              <a:t>nediskriminācija</a:t>
            </a:r>
            <a:r>
              <a:rPr lang="lv-LV" sz="1999" b="1" dirty="0">
                <a:latin typeface="Calibri" panose="020F0502020204030204" pitchFamily="34" charset="0"/>
                <a:cs typeface="Calibri" panose="020F0502020204030204" pitchFamily="34" charset="0"/>
              </a:rPr>
              <a:t> un </a:t>
            </a:r>
            <a:r>
              <a:rPr lang="lv-LV" sz="1999" b="1" dirty="0" err="1">
                <a:latin typeface="Calibri" panose="020F0502020204030204" pitchFamily="34" charset="0"/>
                <a:cs typeface="Calibri" panose="020F0502020204030204" pitchFamily="34" charset="0"/>
              </a:rPr>
              <a:t>pamattiesību</a:t>
            </a:r>
            <a:r>
              <a:rPr lang="lv-LV" sz="1999" b="1" dirty="0">
                <a:latin typeface="Calibri" panose="020F0502020204030204" pitchFamily="34" charset="0"/>
                <a:cs typeface="Calibri" panose="020F0502020204030204" pitchFamily="34" charset="0"/>
              </a:rPr>
              <a:t> ievērošana” īstenošanai un uzraudzībai (2021-2027)</a:t>
            </a:r>
          </a:p>
          <a:p>
            <a:pPr lvl="0"/>
            <a:endParaRPr lang="lv-LV" sz="1999" b="1" dirty="0">
              <a:latin typeface="Calibri" panose="020F0502020204030204" pitchFamily="34" charset="0"/>
              <a:cs typeface="Calibri" panose="020F0502020204030204" pitchFamily="34" charset="0"/>
            </a:endParaRPr>
          </a:p>
          <a:p>
            <a:pPr lvl="0"/>
            <a:r>
              <a:rPr lang="lv-LV" dirty="0">
                <a:latin typeface="Calibri" panose="020F0502020204030204" pitchFamily="34" charset="0"/>
                <a:cs typeface="Calibri" panose="020F0502020204030204" pitchFamily="34" charset="0"/>
              </a:rPr>
              <a:t>https://www.lm.gov.lv/lv/vadlinijas–horizontala–principa–vienlidziba–ieklausana–nediskriminacija–un–pamattiesibu–ieverosana–istenosanai–un–uzraudzibai–2021–2027) </a:t>
            </a:r>
            <a:endParaRPr lang="lv-LV" dirty="0"/>
          </a:p>
        </p:txBody>
      </p:sp>
      <p:pic>
        <p:nvPicPr>
          <p:cNvPr id="6" name="Attēls 5" descr="QR kods piekļūšanai LM tīmekļa vietnei">
            <a:extLst>
              <a:ext uri="{FF2B5EF4-FFF2-40B4-BE49-F238E27FC236}">
                <a16:creationId xmlns:a16="http://schemas.microsoft.com/office/drawing/2014/main" id="{9FA667D9-7E2F-46DD-BF9B-5807B026E0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5650" y="4765675"/>
            <a:ext cx="1570350" cy="1570350"/>
          </a:xfrm>
          <a:prstGeom prst="rect">
            <a:avLst/>
          </a:prstGeom>
        </p:spPr>
      </p:pic>
      <p:sp>
        <p:nvSpPr>
          <p:cNvPr id="4" name="Slide Number Placeholder 3">
            <a:extLst>
              <a:ext uri="{FF2B5EF4-FFF2-40B4-BE49-F238E27FC236}">
                <a16:creationId xmlns:a16="http://schemas.microsoft.com/office/drawing/2014/main" id="{09CD6B6B-7D39-4F4C-867F-E514FE7ACF61}"/>
              </a:ext>
            </a:extLst>
          </p:cNvPr>
          <p:cNvSpPr>
            <a:spLocks noGrp="1"/>
          </p:cNvSpPr>
          <p:nvPr>
            <p:ph type="sldNum" sz="quarter" idx="7"/>
          </p:nvPr>
        </p:nvSpPr>
        <p:spPr>
          <a:xfrm>
            <a:off x="10528832" y="5720982"/>
            <a:ext cx="197381" cy="522964"/>
          </a:xfrm>
        </p:spPr>
        <p:txBody>
          <a:bodyPr/>
          <a:lstStyle/>
          <a:p>
            <a:pPr marL="38077" algn="l" defTabSz="863925" rtl="0">
              <a:spcBef>
                <a:spcPts val="180"/>
              </a:spcBef>
            </a:pPr>
            <a:fld id="{81D60167-4931-47E6-BA6A-407CBD079E47}" type="slidenum">
              <a:rPr lang="lv-LV" kern="1200" spc="-5">
                <a:solidFill>
                  <a:prstClr val="white"/>
                </a:solidFill>
                <a:ea typeface="+mn-ea"/>
              </a:rPr>
              <a:pPr marL="38077" algn="l" defTabSz="863925" rtl="0">
                <a:spcBef>
                  <a:spcPts val="180"/>
                </a:spcBef>
              </a:pPr>
              <a:t>15</a:t>
            </a:fld>
            <a:endParaRPr lang="lv-LV" kern="1200" spc="-5" dirty="0">
              <a:solidFill>
                <a:prstClr val="white"/>
              </a:solidFill>
              <a:ea typeface="+mn-ea"/>
            </a:endParaRPr>
          </a:p>
        </p:txBody>
      </p:sp>
      <p:pic>
        <p:nvPicPr>
          <p:cNvPr id="5" name="Picture 4">
            <a:extLst>
              <a:ext uri="{FF2B5EF4-FFF2-40B4-BE49-F238E27FC236}">
                <a16:creationId xmlns:a16="http://schemas.microsoft.com/office/drawing/2014/main" id="{E7329C81-1C2A-4950-A600-55F98B8E4DAD}"/>
              </a:ext>
              <a:ext uri="{C183D7F6-B498-43B3-948B-1728B52AA6E4}">
                <adec:decorative xmlns:adec="http://schemas.microsoft.com/office/drawing/2017/decorative" val="1"/>
              </a:ext>
            </a:extLst>
          </p:cNvPr>
          <p:cNvPicPr>
            <a:picLocks noChangeAspect="1"/>
          </p:cNvPicPr>
          <p:nvPr/>
        </p:nvPicPr>
        <p:blipFill rotWithShape="1">
          <a:blip r:embed="rId4"/>
          <a:srcRect t="42507" b="17009"/>
          <a:stretch/>
        </p:blipFill>
        <p:spPr>
          <a:xfrm>
            <a:off x="60325" y="70618"/>
            <a:ext cx="11398250" cy="2268228"/>
          </a:xfrm>
          <a:prstGeom prst="rect">
            <a:avLst/>
          </a:prstGeom>
        </p:spPr>
      </p:pic>
      <p:pic>
        <p:nvPicPr>
          <p:cNvPr id="8" name="Grafika 17" descr="Email outline">
            <a:extLst>
              <a:ext uri="{FF2B5EF4-FFF2-40B4-BE49-F238E27FC236}">
                <a16:creationId xmlns:a16="http://schemas.microsoft.com/office/drawing/2014/main" id="{1E682992-F662-4FB5-8BB4-2CB8D1F7E9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79172" y="5084406"/>
            <a:ext cx="847813" cy="847813"/>
          </a:xfrm>
          <a:prstGeom prst="rect">
            <a:avLst/>
          </a:prstGeom>
        </p:spPr>
      </p:pic>
      <p:sp>
        <p:nvSpPr>
          <p:cNvPr id="11" name="Rectangle 10">
            <a:extLst>
              <a:ext uri="{FF2B5EF4-FFF2-40B4-BE49-F238E27FC236}">
                <a16:creationId xmlns:a16="http://schemas.microsoft.com/office/drawing/2014/main" id="{A4B9E342-4459-4AA4-84B8-448078AC5359}"/>
              </a:ext>
            </a:extLst>
          </p:cNvPr>
          <p:cNvSpPr/>
          <p:nvPr/>
        </p:nvSpPr>
        <p:spPr>
          <a:xfrm>
            <a:off x="3011500" y="5102623"/>
            <a:ext cx="5759450" cy="746615"/>
          </a:xfrm>
          <a:prstGeom prst="rect">
            <a:avLst/>
          </a:prstGeom>
        </p:spPr>
        <p:txBody>
          <a:bodyPr>
            <a:spAutoFit/>
          </a:bodyPr>
          <a:lstStyle/>
          <a:p>
            <a:pPr marL="161507" marR="0" lvl="0" indent="0" algn="l" defTabSz="863752" rtl="0" eaLnBrk="1" fontAlgn="auto" latinLnBrk="0" hangingPunct="1">
              <a:lnSpc>
                <a:spcPct val="100000"/>
              </a:lnSpc>
              <a:spcBef>
                <a:spcPts val="0"/>
              </a:spcBef>
              <a:spcAft>
                <a:spcPts val="0"/>
              </a:spcAft>
              <a:buClrTx/>
              <a:buSzTx/>
              <a:buFontTx/>
              <a:buNone/>
              <a:tabLst/>
              <a:defRPr/>
            </a:pPr>
            <a:r>
              <a:rPr lang="lv-LV" sz="2126" kern="1200" dirty="0">
                <a:solidFill>
                  <a:srgbClr val="00465B"/>
                </a:solidFill>
                <a:latin typeface="Calibri"/>
                <a:ea typeface="Verdana" panose="020B060403050404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Inese.Vilcane@lm.gov.lv</a:t>
            </a:r>
            <a:endParaRPr lang="lv-LV" sz="2126" kern="1200" dirty="0">
              <a:solidFill>
                <a:srgbClr val="00465B"/>
              </a:solidFill>
              <a:latin typeface="Calibri"/>
              <a:ea typeface="Verdana" panose="020B0604030504040204" pitchFamily="34" charset="0"/>
              <a:cs typeface="Arial" panose="020B0604020202020204" pitchFamily="34" charset="0"/>
            </a:endParaRPr>
          </a:p>
          <a:p>
            <a:pPr marL="161507" marR="0" lvl="0" indent="0" algn="l" defTabSz="863752" rtl="0" eaLnBrk="1" fontAlgn="auto" latinLnBrk="0" hangingPunct="1">
              <a:lnSpc>
                <a:spcPct val="100000"/>
              </a:lnSpc>
              <a:spcBef>
                <a:spcPts val="0"/>
              </a:spcBef>
              <a:spcAft>
                <a:spcPts val="0"/>
              </a:spcAft>
              <a:buClrTx/>
              <a:buSzTx/>
              <a:buFontTx/>
              <a:buNone/>
              <a:tabLst/>
              <a:defRPr/>
            </a:pPr>
            <a:r>
              <a:rPr lang="lv-LV" sz="2126" kern="1200" dirty="0">
                <a:solidFill>
                  <a:srgbClr val="00465B"/>
                </a:solidFill>
                <a:latin typeface="Calibri"/>
                <a:ea typeface="Verdana" panose="020B0604030504040204" pitchFamily="34" charset="0"/>
                <a:cs typeface="Arial" panose="020B0604020202020204" pitchFamily="34" charset="0"/>
              </a:rPr>
              <a:t>Tel. 20688276</a:t>
            </a:r>
          </a:p>
        </p:txBody>
      </p:sp>
    </p:spTree>
    <p:extLst>
      <p:ext uri="{BB962C8B-B14F-4D97-AF65-F5344CB8AC3E}">
        <p14:creationId xmlns:p14="http://schemas.microsoft.com/office/powerpoint/2010/main" val="673601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alpha val="16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CF0B575-4178-4A1A-AF9C-3B9AEDE0A53E}"/>
              </a:ext>
            </a:extLst>
          </p:cNvPr>
          <p:cNvSpPr>
            <a:spLocks noGrp="1"/>
          </p:cNvSpPr>
          <p:nvPr>
            <p:ph sz="half" idx="3"/>
          </p:nvPr>
        </p:nvSpPr>
        <p:spPr>
          <a:xfrm>
            <a:off x="3738214" y="360948"/>
            <a:ext cx="7428124" cy="5696210"/>
          </a:xfrm>
        </p:spPr>
        <p:txBody>
          <a:bodyPr/>
          <a:lstStyle/>
          <a:p>
            <a:pPr algn="l" defTabSz="456930"/>
            <a:r>
              <a:rPr lang="lv-LV" altLang="lv-LV" sz="2798" dirty="0">
                <a:solidFill>
                  <a:srgbClr val="1F497D">
                    <a:lumMod val="10000"/>
                  </a:srgbClr>
                </a:solidFill>
                <a:latin typeface="Calibri" panose="020F0502020204030204" pitchFamily="34" charset="0"/>
                <a:ea typeface="Verdana" panose="020B0604030504040204" pitchFamily="34" charset="0"/>
                <a:cs typeface="Calibri" panose="020F0502020204030204" pitchFamily="34" charset="0"/>
              </a:rPr>
              <a:t>9. pants. </a:t>
            </a:r>
            <a:r>
              <a:rPr lang="lv-LV" altLang="lv-LV" sz="2798" b="1" dirty="0">
                <a:solidFill>
                  <a:srgbClr val="1F497D">
                    <a:lumMod val="10000"/>
                  </a:srgbClr>
                </a:solidFill>
                <a:latin typeface="Calibri" panose="020F0502020204030204" pitchFamily="34" charset="0"/>
                <a:ea typeface="Verdana" panose="020B0604030504040204" pitchFamily="34" charset="0"/>
                <a:cs typeface="Calibri" panose="020F0502020204030204" pitchFamily="34" charset="0"/>
              </a:rPr>
              <a:t>Horizontālie principi</a:t>
            </a:r>
          </a:p>
          <a:p>
            <a:pPr algn="l" defTabSz="456930"/>
            <a:endParaRPr lang="lv-LV" altLang="lv-LV" sz="2399" b="1" dirty="0">
              <a:solidFill>
                <a:srgbClr val="A9A57C">
                  <a:lumMod val="50000"/>
                </a:srgbClr>
              </a:solidFill>
              <a:latin typeface="Calibri" panose="020F0502020204030204" pitchFamily="34" charset="0"/>
              <a:ea typeface="Verdana" panose="020B0604030504040204" pitchFamily="34" charset="0"/>
              <a:cs typeface="Calibri" panose="020F0502020204030204" pitchFamily="34" charset="0"/>
            </a:endParaRPr>
          </a:p>
          <a:p>
            <a:pPr algn="l" defTabSz="685395">
              <a:buClr>
                <a:srgbClr val="A9A57C"/>
              </a:buClr>
            </a:pPr>
            <a:r>
              <a:rPr lang="lv-LV" sz="2399" dirty="0">
                <a:solidFill>
                  <a:srgbClr val="1F497D">
                    <a:lumMod val="10000"/>
                  </a:srgbClr>
                </a:solidFill>
                <a:latin typeface="Calibri" panose="020F0502020204030204" pitchFamily="34" charset="0"/>
                <a:ea typeface="Verdana" panose="020B0604030504040204" pitchFamily="34" charset="0"/>
                <a:cs typeface="Calibri" panose="020F0502020204030204" pitchFamily="34" charset="0"/>
              </a:rPr>
              <a:t>Dalībvalstis un Komisija fondu apguvē nodrošina </a:t>
            </a:r>
            <a:r>
              <a:rPr lang="lv-LV" sz="2399" dirty="0" err="1">
                <a:solidFill>
                  <a:srgbClr val="1F497D">
                    <a:lumMod val="10000"/>
                  </a:srgbClr>
                </a:solidFill>
                <a:latin typeface="Calibri" panose="020F0502020204030204" pitchFamily="34" charset="0"/>
                <a:ea typeface="Verdana" panose="020B0604030504040204" pitchFamily="34" charset="0"/>
                <a:cs typeface="Calibri" panose="020F0502020204030204" pitchFamily="34" charset="0"/>
              </a:rPr>
              <a:t>pamattiesību</a:t>
            </a:r>
            <a:r>
              <a:rPr lang="lv-LV" sz="2399" dirty="0">
                <a:solidFill>
                  <a:srgbClr val="1F497D">
                    <a:lumMod val="10000"/>
                  </a:srgbClr>
                </a:solidFill>
                <a:latin typeface="Calibri" panose="020F0502020204030204" pitchFamily="34" charset="0"/>
                <a:ea typeface="Verdana" panose="020B0604030504040204" pitchFamily="34" charset="0"/>
                <a:cs typeface="Calibri" panose="020F0502020204030204" pitchFamily="34" charset="0"/>
              </a:rPr>
              <a:t> ievērošanu un atbilstību </a:t>
            </a:r>
            <a:r>
              <a:rPr lang="lv-LV" sz="2399" b="1" dirty="0">
                <a:solidFill>
                  <a:srgbClr val="1F497D">
                    <a:lumMod val="10000"/>
                  </a:srgbClr>
                </a:solidFill>
                <a:latin typeface="Calibri" panose="020F0502020204030204" pitchFamily="34" charset="0"/>
                <a:ea typeface="Verdana" panose="020B0604030504040204" pitchFamily="34" charset="0"/>
                <a:cs typeface="Calibri" panose="020F0502020204030204" pitchFamily="34" charset="0"/>
              </a:rPr>
              <a:t>Eiropas Savienības </a:t>
            </a:r>
            <a:r>
              <a:rPr lang="lv-LV" sz="2399" b="1" dirty="0" err="1">
                <a:solidFill>
                  <a:srgbClr val="1F497D">
                    <a:lumMod val="10000"/>
                  </a:srgbClr>
                </a:solidFill>
                <a:latin typeface="Calibri" panose="020F0502020204030204" pitchFamily="34" charset="0"/>
                <a:ea typeface="Verdana" panose="020B0604030504040204" pitchFamily="34" charset="0"/>
                <a:cs typeface="Calibri" panose="020F0502020204030204" pitchFamily="34" charset="0"/>
              </a:rPr>
              <a:t>Pamattiesību</a:t>
            </a:r>
            <a:r>
              <a:rPr lang="lv-LV" sz="2399" b="1" dirty="0">
                <a:solidFill>
                  <a:srgbClr val="1F497D">
                    <a:lumMod val="10000"/>
                  </a:srgbClr>
                </a:solidFill>
                <a:latin typeface="Calibri" panose="020F0502020204030204" pitchFamily="34" charset="0"/>
                <a:ea typeface="Verdana" panose="020B0604030504040204" pitchFamily="34" charset="0"/>
                <a:cs typeface="Calibri" panose="020F0502020204030204" pitchFamily="34" charset="0"/>
              </a:rPr>
              <a:t> hartai.</a:t>
            </a:r>
          </a:p>
          <a:p>
            <a:pPr algn="l" defTabSz="456930"/>
            <a:endParaRPr lang="lv-LV" altLang="lv-LV" sz="2399" b="1" dirty="0">
              <a:solidFill>
                <a:srgbClr val="A9A57C">
                  <a:lumMod val="50000"/>
                </a:srgbClr>
              </a:solidFill>
              <a:latin typeface="Calibri" panose="020F0502020204030204" pitchFamily="34" charset="0"/>
              <a:ea typeface="Verdana" panose="020B0604030504040204" pitchFamily="34" charset="0"/>
              <a:cs typeface="Calibri" panose="020F0502020204030204" pitchFamily="34" charset="0"/>
            </a:endParaRPr>
          </a:p>
          <a:p>
            <a:pPr algn="l">
              <a:spcBef>
                <a:spcPts val="567"/>
              </a:spcBef>
              <a:spcAft>
                <a:spcPts val="567"/>
              </a:spcAft>
              <a:buClr>
                <a:srgbClr val="A9A57C"/>
              </a:buClr>
            </a:pPr>
            <a:r>
              <a:rPr lang="lv-LV" altLang="lv-LV" sz="2399" dirty="0">
                <a:solidFill>
                  <a:srgbClr val="1F497D">
                    <a:lumMod val="10000"/>
                  </a:srgbClr>
                </a:solidFill>
                <a:latin typeface="Calibri" panose="020F0502020204030204" pitchFamily="34" charset="0"/>
                <a:ea typeface="Verdana" panose="020B0604030504040204" pitchFamily="34" charset="0"/>
                <a:cs typeface="Calibri" panose="020F0502020204030204" pitchFamily="34" charset="0"/>
              </a:rPr>
              <a:t>Dalībvalstis un Komisija veic atbilstošus pasākumus, lai programmu sagatavošanas, īstenošanas uzraudzības, ziņošanas un novērtēšanas laikā </a:t>
            </a:r>
            <a:r>
              <a:rPr lang="lv-LV" altLang="lv-LV" sz="2399" b="1" dirty="0">
                <a:solidFill>
                  <a:srgbClr val="1F497D">
                    <a:lumMod val="10000"/>
                  </a:srgbClr>
                </a:solidFill>
                <a:latin typeface="Calibri" panose="020F0502020204030204" pitchFamily="34" charset="0"/>
                <a:ea typeface="Verdana" panose="020B0604030504040204" pitchFamily="34" charset="0"/>
                <a:cs typeface="Calibri" panose="020F0502020204030204" pitchFamily="34" charset="0"/>
              </a:rPr>
              <a:t>novērstu jebkādu diskrimināciju dzimuma, rases vai etniskās izcelsmes, ticības vai pārliecības, invaliditātes, vecuma vai seksuālās orientācijas dēļ.</a:t>
            </a:r>
            <a:r>
              <a:rPr lang="lv-LV" altLang="lv-LV" sz="2399" dirty="0">
                <a:solidFill>
                  <a:srgbClr val="1F497D">
                    <a:lumMod val="10000"/>
                  </a:srgbClr>
                </a:solidFill>
                <a:latin typeface="Calibri" panose="020F0502020204030204" pitchFamily="34" charset="0"/>
                <a:ea typeface="Verdana" panose="020B0604030504040204" pitchFamily="34" charset="0"/>
                <a:cs typeface="Calibri" panose="020F0502020204030204" pitchFamily="34" charset="0"/>
              </a:rPr>
              <a:t> </a:t>
            </a:r>
          </a:p>
          <a:p>
            <a:pPr algn="l">
              <a:spcBef>
                <a:spcPts val="567"/>
              </a:spcBef>
              <a:spcAft>
                <a:spcPts val="567"/>
              </a:spcAft>
              <a:buClr>
                <a:srgbClr val="A9A57C"/>
              </a:buClr>
            </a:pPr>
            <a:r>
              <a:rPr lang="lv-LV" altLang="lv-LV" sz="2399" dirty="0">
                <a:solidFill>
                  <a:srgbClr val="1F497D">
                    <a:lumMod val="10000"/>
                  </a:srgbClr>
                </a:solidFill>
                <a:latin typeface="Calibri" panose="020F0502020204030204" pitchFamily="34" charset="0"/>
                <a:ea typeface="Verdana" panose="020B0604030504040204" pitchFamily="34" charset="0"/>
                <a:cs typeface="Calibri" panose="020F0502020204030204" pitchFamily="34" charset="0"/>
              </a:rPr>
              <a:t>Visā programmu sagatavošanas un īstenošanas laikā jo </a:t>
            </a:r>
            <a:r>
              <a:rPr lang="lv-LV" altLang="lv-LV" sz="2399" b="1" dirty="0">
                <a:solidFill>
                  <a:srgbClr val="C00000"/>
                </a:solidFill>
                <a:latin typeface="Calibri" panose="020F0502020204030204" pitchFamily="34" charset="0"/>
                <a:ea typeface="Verdana" panose="020B0604030504040204" pitchFamily="34" charset="0"/>
                <a:cs typeface="Calibri" panose="020F0502020204030204" pitchFamily="34" charset="0"/>
              </a:rPr>
              <a:t>īpaši</a:t>
            </a:r>
            <a:r>
              <a:rPr lang="lv-LV" altLang="lv-LV" sz="2399" dirty="0">
                <a:solidFill>
                  <a:srgbClr val="C00000"/>
                </a:solidFill>
                <a:latin typeface="Calibri" panose="020F0502020204030204" pitchFamily="34" charset="0"/>
                <a:ea typeface="Verdana" panose="020B0604030504040204" pitchFamily="34" charset="0"/>
                <a:cs typeface="Calibri" panose="020F0502020204030204" pitchFamily="34" charset="0"/>
              </a:rPr>
              <a:t> </a:t>
            </a:r>
            <a:r>
              <a:rPr lang="lv-LV" altLang="lv-LV" sz="2399" b="1" dirty="0">
                <a:solidFill>
                  <a:srgbClr val="C00000"/>
                </a:solidFill>
                <a:latin typeface="Calibri" panose="020F0502020204030204" pitchFamily="34" charset="0"/>
                <a:ea typeface="Verdana" panose="020B0604030504040204" pitchFamily="34" charset="0"/>
                <a:cs typeface="Calibri" panose="020F0502020204030204" pitchFamily="34" charset="0"/>
              </a:rPr>
              <a:t>ņem vērā piekļūstamības nodrošināšanu personām ar invaliditāti.</a:t>
            </a:r>
            <a:endParaRPr lang="lv-LV" altLang="lv-LV" sz="2399" kern="1200" dirty="0">
              <a:solidFill>
                <a:srgbClr val="675E47">
                  <a:lumMod val="75000"/>
                </a:srgbClr>
              </a:solidFill>
              <a:latin typeface="Calibri" panose="020F0502020204030204" pitchFamily="34" charset="0"/>
              <a:ea typeface="Verdana" panose="020B0604030504040204" pitchFamily="34" charset="0"/>
              <a:cs typeface="Calibri" panose="020F0502020204030204" pitchFamily="34" charset="0"/>
            </a:endParaRPr>
          </a:p>
          <a:p>
            <a:endParaRPr lang="lv-LV" dirty="0"/>
          </a:p>
        </p:txBody>
      </p:sp>
      <p:pic>
        <p:nvPicPr>
          <p:cNvPr id="7" name="Attēls 6" descr="ES karogs">
            <a:extLst>
              <a:ext uri="{FF2B5EF4-FFF2-40B4-BE49-F238E27FC236}">
                <a16:creationId xmlns:a16="http://schemas.microsoft.com/office/drawing/2014/main" id="{7FB9A299-BE68-45DD-914D-2679F9DC8010}"/>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rcRect l="16391" t="-2500" r="14668" b="22500"/>
          <a:stretch/>
        </p:blipFill>
        <p:spPr>
          <a:xfrm>
            <a:off x="352562" y="-285404"/>
            <a:ext cx="2953209" cy="2436908"/>
          </a:xfrm>
          <a:prstGeom prst="rect">
            <a:avLst/>
          </a:prstGeom>
        </p:spPr>
      </p:pic>
      <p:sp>
        <p:nvSpPr>
          <p:cNvPr id="6" name="Title 5">
            <a:extLst>
              <a:ext uri="{FF2B5EF4-FFF2-40B4-BE49-F238E27FC236}">
                <a16:creationId xmlns:a16="http://schemas.microsoft.com/office/drawing/2014/main" id="{291B7D5F-02E8-4910-97ED-89BCC75C85B9}"/>
              </a:ext>
            </a:extLst>
          </p:cNvPr>
          <p:cNvSpPr>
            <a:spLocks noGrp="1"/>
          </p:cNvSpPr>
          <p:nvPr>
            <p:ph type="title"/>
          </p:nvPr>
        </p:nvSpPr>
        <p:spPr>
          <a:xfrm>
            <a:off x="276409" y="2327835"/>
            <a:ext cx="3197041" cy="1921360"/>
          </a:xfrm>
        </p:spPr>
        <p:txBody>
          <a:bodyPr/>
          <a:lstStyle/>
          <a:p>
            <a:pPr>
              <a:lnSpc>
                <a:spcPct val="120000"/>
              </a:lnSpc>
            </a:pPr>
            <a:r>
              <a:rPr lang="lv-LV" altLang="lv-LV" sz="2645" kern="1200" spc="-57" dirty="0">
                <a:solidFill>
                  <a:srgbClr val="060A9A"/>
                </a:solidFill>
                <a:latin typeface="Calibri" panose="020F0502020204030204" pitchFamily="34" charset="0"/>
                <a:ea typeface="Verdana" panose="020B0604030504040204" pitchFamily="34" charset="0"/>
                <a:cs typeface="Calibri" panose="020F0502020204030204" pitchFamily="34" charset="0"/>
              </a:rPr>
              <a:t>Eiropas Parlamenta un Padomes 2021. gada 24. jūnija regula (ES) 2021/1060</a:t>
            </a:r>
            <a:endParaRPr lang="lv-LV" sz="2645" dirty="0">
              <a:solidFill>
                <a:srgbClr val="060A9A"/>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AC69FE73-D9A6-41C9-B19D-74AB794AA8E3}"/>
              </a:ext>
            </a:extLst>
          </p:cNvPr>
          <p:cNvSpPr>
            <a:spLocks noGrp="1"/>
          </p:cNvSpPr>
          <p:nvPr>
            <p:ph type="sldNum" sz="quarter" idx="7"/>
          </p:nvPr>
        </p:nvSpPr>
        <p:spPr>
          <a:xfrm>
            <a:off x="10864850" y="5984875"/>
            <a:ext cx="197381" cy="169277"/>
          </a:xfrm>
        </p:spPr>
        <p:txBody>
          <a:bodyPr/>
          <a:lstStyle/>
          <a:p>
            <a:pPr marL="38077" algn="l" defTabSz="863925" rtl="0">
              <a:spcBef>
                <a:spcPts val="180"/>
              </a:spcBef>
            </a:pPr>
            <a:fld id="{81D60167-4931-47E6-BA6A-407CBD079E47}" type="slidenum">
              <a:rPr lang="lv-LV" sz="1100" kern="1200" spc="-5">
                <a:solidFill>
                  <a:srgbClr val="000000"/>
                </a:solidFill>
                <a:ea typeface="+mn-ea"/>
              </a:rPr>
              <a:pPr marL="38077" algn="l" defTabSz="863925" rtl="0">
                <a:spcBef>
                  <a:spcPts val="180"/>
                </a:spcBef>
              </a:pPr>
              <a:t>2</a:t>
            </a:fld>
            <a:endParaRPr lang="lv-LV" sz="1100" kern="1200" spc="-5" dirty="0">
              <a:solidFill>
                <a:srgbClr val="000000"/>
              </a:solidFill>
              <a:ea typeface="+mn-ea"/>
            </a:endParaRPr>
          </a:p>
        </p:txBody>
      </p:sp>
    </p:spTree>
    <p:extLst>
      <p:ext uri="{BB962C8B-B14F-4D97-AF65-F5344CB8AC3E}">
        <p14:creationId xmlns:p14="http://schemas.microsoft.com/office/powerpoint/2010/main" val="3116914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976F3E6-5743-4DED-826B-4C17F3782058}"/>
              </a:ext>
            </a:extLst>
          </p:cNvPr>
          <p:cNvSpPr/>
          <p:nvPr/>
        </p:nvSpPr>
        <p:spPr>
          <a:xfrm>
            <a:off x="5735563" y="1328446"/>
            <a:ext cx="5765451" cy="5145535"/>
          </a:xfrm>
          <a:prstGeom prst="rect">
            <a:avLst/>
          </a:prstGeom>
          <a:solidFill>
            <a:srgbClr val="434968"/>
          </a:solidFill>
          <a:ln w="12700" cap="flat" cmpd="sng" algn="ctr">
            <a:noFill/>
            <a:prstDash val="solid"/>
            <a:miter lim="800000"/>
          </a:ln>
          <a:effectLst/>
        </p:spPr>
        <p:txBody>
          <a:bodyPr rtlCol="0" anchor="ctr"/>
          <a:lstStyle/>
          <a:p>
            <a:pPr marL="0" marR="0" lvl="0" indent="0" algn="ctr" defTabSz="863935" rtl="0" eaLnBrk="1" fontAlgn="auto" latinLnBrk="0" hangingPunct="1">
              <a:lnSpc>
                <a:spcPct val="100000"/>
              </a:lnSpc>
              <a:spcBef>
                <a:spcPts val="0"/>
              </a:spcBef>
              <a:spcAft>
                <a:spcPts val="0"/>
              </a:spcAft>
              <a:buClrTx/>
              <a:buSzTx/>
              <a:buFontTx/>
              <a:buNone/>
              <a:tabLst/>
              <a:defRPr/>
            </a:pPr>
            <a:endParaRPr kumimoji="0" lang="en-US" sz="170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ounded Rectangle 3">
            <a:extLst>
              <a:ext uri="{FF2B5EF4-FFF2-40B4-BE49-F238E27FC236}">
                <a16:creationId xmlns:a16="http://schemas.microsoft.com/office/drawing/2014/main" id="{0736BF08-50BE-4492-85C7-4D1CCDEA9C7E}"/>
              </a:ext>
            </a:extLst>
          </p:cNvPr>
          <p:cNvSpPr/>
          <p:nvPr/>
        </p:nvSpPr>
        <p:spPr>
          <a:xfrm>
            <a:off x="526761" y="1453410"/>
            <a:ext cx="5007063" cy="1177285"/>
          </a:xfrm>
          <a:prstGeom prst="roundRect">
            <a:avLst>
              <a:gd name="adj" fmla="val 50000"/>
            </a:avLst>
          </a:prstGeom>
          <a:solidFill>
            <a:srgbClr val="434968"/>
          </a:solidFill>
          <a:ln w="12700" cap="flat" cmpd="sng" algn="ctr">
            <a:noFill/>
            <a:prstDash val="solid"/>
            <a:miter lim="800000"/>
          </a:ln>
          <a:effectLst/>
        </p:spPr>
        <p:txBody>
          <a:bodyPr rtlCol="0" anchor="ctr"/>
          <a:lstStyle/>
          <a:p>
            <a:pPr marL="0" marR="0" lvl="0" indent="0" algn="ctr" defTabSz="863935" rtl="0" eaLnBrk="1" fontAlgn="auto" latinLnBrk="0" hangingPunct="1">
              <a:lnSpc>
                <a:spcPct val="100000"/>
              </a:lnSpc>
              <a:spcBef>
                <a:spcPts val="0"/>
              </a:spcBef>
              <a:spcAft>
                <a:spcPts val="0"/>
              </a:spcAft>
              <a:buClrTx/>
              <a:buSzTx/>
              <a:buFontTx/>
              <a:buNone/>
              <a:tabLst/>
              <a:defRPr/>
            </a:pPr>
            <a:endParaRPr kumimoji="0" lang="en-US" sz="1701"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2" name="Title 1">
            <a:extLst>
              <a:ext uri="{FF2B5EF4-FFF2-40B4-BE49-F238E27FC236}">
                <a16:creationId xmlns:a16="http://schemas.microsoft.com/office/drawing/2014/main" id="{FAC47DB5-3615-45DC-90E3-2FD0B74EF775}"/>
              </a:ext>
            </a:extLst>
          </p:cNvPr>
          <p:cNvSpPr>
            <a:spLocks noGrp="1"/>
          </p:cNvSpPr>
          <p:nvPr>
            <p:ph type="title"/>
          </p:nvPr>
        </p:nvSpPr>
        <p:spPr>
          <a:xfrm>
            <a:off x="433372" y="157488"/>
            <a:ext cx="10652159" cy="1253148"/>
          </a:xfrm>
        </p:spPr>
        <p:txBody>
          <a:bodyPr/>
          <a:lstStyle/>
          <a:p>
            <a:pPr lvl="0" defTabSz="863935">
              <a:lnSpc>
                <a:spcPct val="100000"/>
              </a:lnSpc>
            </a:pPr>
            <a:r>
              <a:rPr lang="lv-LV" b="1" dirty="0">
                <a:solidFill>
                  <a:srgbClr val="C00000"/>
                </a:solidFill>
                <a:latin typeface="Calibri" panose="020F0502020204030204" pitchFamily="34" charset="0"/>
                <a:ea typeface="Calibri" panose="020F0502020204030204" pitchFamily="34" charset="0"/>
                <a:cs typeface="Calibri" panose="020F0502020204030204" pitchFamily="34" charset="0"/>
              </a:rPr>
              <a:t>KVALITĀTES KRITĒRIJS Nr. 5.1.</a:t>
            </a:r>
            <a:br>
              <a:rPr lang="en-GB" b="1" dirty="0">
                <a:solidFill>
                  <a:srgbClr val="C00000"/>
                </a:solidFill>
                <a:latin typeface="Calibri" panose="020F0502020204030204" pitchFamily="34" charset="0"/>
                <a:ea typeface="Calibri" panose="020F0502020204030204" pitchFamily="34" charset="0"/>
                <a:cs typeface="Calibri" panose="020F0502020204030204" pitchFamily="34" charset="0"/>
              </a:rPr>
            </a:br>
            <a:r>
              <a:rPr lang="lv-LV" b="1" dirty="0">
                <a:solidFill>
                  <a:srgbClr val="000000"/>
                </a:solidFill>
                <a:latin typeface="Calibri" panose="020F0502020204030204" pitchFamily="34" charset="0"/>
                <a:ea typeface="Calibri" panose="020F0502020204030204" pitchFamily="34" charset="0"/>
                <a:cs typeface="Calibri" panose="020F0502020204030204" pitchFamily="34" charset="0"/>
              </a:rPr>
              <a:t>Projektā ir paredzētas darbības,  kas veicina  horizontālā principa ”Vienlīdzība, iekļaušana, </a:t>
            </a:r>
            <a:r>
              <a:rPr lang="lv-LV" b="1" dirty="0" err="1">
                <a:solidFill>
                  <a:srgbClr val="000000"/>
                </a:solidFill>
                <a:latin typeface="Calibri" panose="020F0502020204030204" pitchFamily="34" charset="0"/>
                <a:ea typeface="Calibri" panose="020F0502020204030204" pitchFamily="34" charset="0"/>
                <a:cs typeface="Calibri" panose="020F0502020204030204" pitchFamily="34" charset="0"/>
              </a:rPr>
              <a:t>nediskriminācija</a:t>
            </a:r>
            <a:r>
              <a:rPr lang="lv-LV" b="1" dirty="0">
                <a:solidFill>
                  <a:srgbClr val="000000"/>
                </a:solidFill>
                <a:latin typeface="Calibri" panose="020F0502020204030204" pitchFamily="34" charset="0"/>
                <a:ea typeface="Calibri" panose="020F0502020204030204" pitchFamily="34" charset="0"/>
                <a:cs typeface="Calibri" panose="020F0502020204030204" pitchFamily="34" charset="0"/>
              </a:rPr>
              <a:t> un </a:t>
            </a:r>
            <a:r>
              <a:rPr lang="lv-LV" b="1" dirty="0" err="1">
                <a:solidFill>
                  <a:srgbClr val="000000"/>
                </a:solidFill>
                <a:latin typeface="Calibri" panose="020F0502020204030204" pitchFamily="34" charset="0"/>
                <a:ea typeface="Calibri" panose="020F0502020204030204" pitchFamily="34" charset="0"/>
                <a:cs typeface="Calibri" panose="020F0502020204030204" pitchFamily="34" charset="0"/>
              </a:rPr>
              <a:t>pamattiesību</a:t>
            </a:r>
            <a:r>
              <a:rPr lang="lv-LV" b="1" dirty="0">
                <a:solidFill>
                  <a:srgbClr val="000000"/>
                </a:solidFill>
                <a:latin typeface="Calibri" panose="020F0502020204030204" pitchFamily="34" charset="0"/>
                <a:ea typeface="Calibri" panose="020F0502020204030204" pitchFamily="34" charset="0"/>
                <a:cs typeface="Calibri" panose="020F0502020204030204" pitchFamily="34" charset="0"/>
              </a:rPr>
              <a:t> ievērošana” īstenošanu</a:t>
            </a:r>
            <a:br>
              <a:rPr lang="en-US" sz="3497" kern="1200" dirty="0">
                <a:solidFill>
                  <a:srgbClr val="00465B"/>
                </a:solidFill>
              </a:rPr>
            </a:br>
            <a:endParaRPr lang="lv-LV" dirty="0"/>
          </a:p>
        </p:txBody>
      </p:sp>
      <p:sp>
        <p:nvSpPr>
          <p:cNvPr id="3" name="Text Placeholder 2">
            <a:extLst>
              <a:ext uri="{FF2B5EF4-FFF2-40B4-BE49-F238E27FC236}">
                <a16:creationId xmlns:a16="http://schemas.microsoft.com/office/drawing/2014/main" id="{A9D3AEBC-CE51-4AC0-8E21-62AD8A0EFE42}"/>
              </a:ext>
            </a:extLst>
          </p:cNvPr>
          <p:cNvSpPr>
            <a:spLocks noGrp="1"/>
          </p:cNvSpPr>
          <p:nvPr>
            <p:ph type="body" idx="1"/>
          </p:nvPr>
        </p:nvSpPr>
        <p:spPr>
          <a:xfrm>
            <a:off x="624158" y="1839335"/>
            <a:ext cx="5226889" cy="778902"/>
          </a:xfrm>
        </p:spPr>
        <p:txBody>
          <a:bodyPr/>
          <a:lstStyle/>
          <a:p>
            <a:pPr lvl="0" algn="ctr" defTabSz="863935">
              <a:lnSpc>
                <a:spcPct val="100000"/>
              </a:lnSpc>
              <a:buClrTx/>
              <a:buSzTx/>
            </a:pPr>
            <a:r>
              <a:rPr lang="lv-LV" sz="2800" b="1" kern="1200" dirty="0">
                <a:solidFill>
                  <a:srgbClr val="FFFFFF"/>
                </a:solidFill>
                <a:latin typeface="Calibri" panose="020F0502020204030204"/>
              </a:rPr>
              <a:t>MINIMĀLĀS PRASĪBAS</a:t>
            </a:r>
            <a:endParaRPr lang="en-US" sz="2800" b="1" kern="1200" dirty="0">
              <a:solidFill>
                <a:srgbClr val="FFFFFF"/>
              </a:solidFill>
              <a:latin typeface="Calibri" panose="020F0502020204030204"/>
            </a:endParaRPr>
          </a:p>
          <a:p>
            <a:endParaRPr lang="lv-LV" dirty="0"/>
          </a:p>
        </p:txBody>
      </p:sp>
      <p:sp>
        <p:nvSpPr>
          <p:cNvPr id="4" name="Content Placeholder 3">
            <a:extLst>
              <a:ext uri="{FF2B5EF4-FFF2-40B4-BE49-F238E27FC236}">
                <a16:creationId xmlns:a16="http://schemas.microsoft.com/office/drawing/2014/main" id="{6F617171-B9E1-4E40-8826-007803D3E5FF}"/>
              </a:ext>
            </a:extLst>
          </p:cNvPr>
          <p:cNvSpPr>
            <a:spLocks noGrp="1"/>
          </p:cNvSpPr>
          <p:nvPr>
            <p:ph sz="half" idx="2"/>
          </p:nvPr>
        </p:nvSpPr>
        <p:spPr>
          <a:xfrm>
            <a:off x="411277" y="2716666"/>
            <a:ext cx="5226889" cy="3330221"/>
          </a:xfrm>
        </p:spPr>
        <p:txBody>
          <a:bodyPr/>
          <a:lstStyle/>
          <a:p>
            <a:pPr marL="0" lvl="0" indent="0" defTabSz="937659" eaLnBrk="0" fontAlgn="base" hangingPunct="0">
              <a:lnSpc>
                <a:spcPct val="110000"/>
              </a:lnSpc>
              <a:spcBef>
                <a:spcPct val="0"/>
              </a:spcBef>
              <a:spcAft>
                <a:spcPts val="600"/>
              </a:spcAft>
              <a:buClrTx/>
              <a:buSzTx/>
              <a:buNone/>
              <a:defRPr/>
            </a:pPr>
            <a:r>
              <a:rPr lang="lv-LV" sz="2400" b="1" kern="1200" dirty="0">
                <a:solidFill>
                  <a:srgbClr val="C00000"/>
                </a:solidFill>
                <a:latin typeface="Calibri" panose="020F0502020204030204"/>
                <a:ea typeface="Verdana"/>
                <a:cs typeface="Arial" panose="020B0604020202020204" pitchFamily="34" charset="0"/>
              </a:rPr>
              <a:t>3 vispārīgas HP darbības </a:t>
            </a:r>
          </a:p>
          <a:p>
            <a:pPr marL="285582" lvl="0" indent="-285582" defTabSz="937659" eaLnBrk="0" fontAlgn="base" hangingPunct="0">
              <a:lnSpc>
                <a:spcPct val="110000"/>
              </a:lnSpc>
              <a:spcBef>
                <a:spcPct val="0"/>
              </a:spcBef>
              <a:spcAft>
                <a:spcPts val="600"/>
              </a:spcAft>
              <a:buClrTx/>
              <a:buSzTx/>
              <a:buFont typeface="Arial" panose="020B0604020202020204" pitchFamily="34" charset="0"/>
              <a:buChar char="•"/>
              <a:defRPr/>
            </a:pPr>
            <a:r>
              <a:rPr lang="lv-LV" sz="2400" kern="1200" dirty="0">
                <a:solidFill>
                  <a:prstClr val="black"/>
                </a:solidFill>
                <a:latin typeface="Calibri" panose="020F0502020204030204"/>
                <a:ea typeface="Verdana" panose="020B0604030504040204" pitchFamily="34" charset="0"/>
                <a:cs typeface="Arial" panose="020B0604020202020204" pitchFamily="34" charset="0"/>
              </a:rPr>
              <a:t>projekta vadības un īstenošanas personāls</a:t>
            </a:r>
          </a:p>
          <a:p>
            <a:pPr marL="285582" lvl="0" indent="-285582" defTabSz="937659" eaLnBrk="0" fontAlgn="base" hangingPunct="0">
              <a:lnSpc>
                <a:spcPct val="110000"/>
              </a:lnSpc>
              <a:spcBef>
                <a:spcPct val="0"/>
              </a:spcBef>
              <a:spcAft>
                <a:spcPts val="600"/>
              </a:spcAft>
              <a:buClrTx/>
              <a:buSzTx/>
              <a:buFont typeface="Arial" panose="020B0604020202020204" pitchFamily="34" charset="0"/>
              <a:buChar char="•"/>
              <a:defRPr/>
            </a:pPr>
            <a:r>
              <a:rPr lang="lv-LV" sz="2400" kern="1200" dirty="0">
                <a:solidFill>
                  <a:prstClr val="black"/>
                </a:solidFill>
                <a:latin typeface="Calibri" panose="020F0502020204030204"/>
                <a:ea typeface="Verdana" panose="020B0604030504040204" pitchFamily="34" charset="0"/>
                <a:cs typeface="Arial" panose="020B0604020202020204" pitchFamily="34" charset="0"/>
              </a:rPr>
              <a:t>informācijas un publicitātes pasākumi</a:t>
            </a:r>
          </a:p>
          <a:p>
            <a:pPr marL="285582" lvl="0" indent="-285582" defTabSz="937659" eaLnBrk="0" fontAlgn="base" hangingPunct="0">
              <a:lnSpc>
                <a:spcPct val="110000"/>
              </a:lnSpc>
              <a:spcBef>
                <a:spcPct val="0"/>
              </a:spcBef>
              <a:spcAft>
                <a:spcPts val="600"/>
              </a:spcAft>
              <a:buClrTx/>
              <a:buSzTx/>
              <a:buFont typeface="Arial" panose="020B0604020202020204" pitchFamily="34" charset="0"/>
              <a:buChar char="•"/>
              <a:defRPr/>
            </a:pPr>
            <a:r>
              <a:rPr lang="lv-LV" sz="2400" kern="1200" dirty="0">
                <a:solidFill>
                  <a:prstClr val="black"/>
                </a:solidFill>
                <a:latin typeface="Calibri" panose="020F0502020204030204"/>
                <a:ea typeface="Verdana" panose="020B0604030504040204" pitchFamily="34" charset="0"/>
                <a:cs typeface="Arial" panose="020B0604020202020204" pitchFamily="34" charset="0"/>
              </a:rPr>
              <a:t>sociāli atbildīgs iepirkums</a:t>
            </a:r>
          </a:p>
          <a:p>
            <a:pPr marL="0" lvl="0" indent="0" defTabSz="937659" eaLnBrk="0" fontAlgn="base" hangingPunct="0">
              <a:lnSpc>
                <a:spcPct val="110000"/>
              </a:lnSpc>
              <a:spcBef>
                <a:spcPct val="0"/>
              </a:spcBef>
              <a:spcAft>
                <a:spcPts val="600"/>
              </a:spcAft>
              <a:buClrTx/>
              <a:buSzTx/>
              <a:buNone/>
              <a:defRPr/>
            </a:pPr>
            <a:r>
              <a:rPr lang="lv-LV" sz="2400" b="1" kern="1200" dirty="0">
                <a:solidFill>
                  <a:srgbClr val="C00000"/>
                </a:solidFill>
                <a:latin typeface="Calibri" panose="020F0502020204030204"/>
                <a:ea typeface="Verdana" panose="020B0604030504040204" pitchFamily="34" charset="0"/>
                <a:cs typeface="Arial" panose="020B0604020202020204" pitchFamily="34" charset="0"/>
              </a:rPr>
              <a:t>1 specifiskā HP darbība</a:t>
            </a:r>
          </a:p>
          <a:p>
            <a:pPr marL="0" lvl="0" indent="0">
              <a:lnSpc>
                <a:spcPct val="100000"/>
              </a:lnSpc>
              <a:buClrTx/>
              <a:buSzTx/>
              <a:buNone/>
            </a:pPr>
            <a:r>
              <a:rPr lang="lv-LV" sz="2400" b="1" kern="1200" dirty="0">
                <a:solidFill>
                  <a:srgbClr val="C00000"/>
                </a:solidFill>
                <a:latin typeface="Calibri" panose="020F0502020204030204"/>
                <a:ea typeface="+mn-ea"/>
                <a:cs typeface="+mn-cs"/>
              </a:rPr>
              <a:t>1 HP rādītājs </a:t>
            </a:r>
            <a:r>
              <a:rPr lang="lv-LV" sz="2400" kern="1200" dirty="0">
                <a:solidFill>
                  <a:prstClr val="black"/>
                </a:solidFill>
                <a:latin typeface="Calibri" panose="020F0502020204030204"/>
                <a:ea typeface="+mn-ea"/>
                <a:cs typeface="+mn-cs"/>
              </a:rPr>
              <a:t>(definēts MK noteikumos)</a:t>
            </a:r>
          </a:p>
          <a:p>
            <a:endParaRPr lang="lv-LV" dirty="0"/>
          </a:p>
        </p:txBody>
      </p:sp>
      <p:sp>
        <p:nvSpPr>
          <p:cNvPr id="7" name="Slide Number Placeholder 6">
            <a:extLst>
              <a:ext uri="{FF2B5EF4-FFF2-40B4-BE49-F238E27FC236}">
                <a16:creationId xmlns:a16="http://schemas.microsoft.com/office/drawing/2014/main" id="{2B9CE82C-4C04-4D97-832B-FB43B2582B9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1636" b="1" i="0" u="none" strike="noStrike" kern="0" cap="none" spc="0" normalizeH="0" baseline="0" noProof="0" smtClean="0">
                <a:ln>
                  <a:noFill/>
                </a:ln>
                <a:solidFill>
                  <a:srgbClr val="FFFFFF"/>
                </a:solidFill>
                <a:effectLst/>
                <a:uLnTx/>
                <a:uFillTx/>
                <a:latin typeface="Inria Serif"/>
                <a:sym typeface="Inria Serif"/>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636" b="1" i="0" u="none" strike="noStrike" kern="0" cap="none" spc="0" normalizeH="0" baseline="0" noProof="0" dirty="0">
              <a:ln>
                <a:noFill/>
              </a:ln>
              <a:solidFill>
                <a:srgbClr val="FFFFFF"/>
              </a:solidFill>
              <a:effectLst/>
              <a:uLnTx/>
              <a:uFillTx/>
              <a:latin typeface="Inria Serif"/>
              <a:sym typeface="Inria Serif"/>
            </a:endParaRPr>
          </a:p>
        </p:txBody>
      </p:sp>
      <p:sp>
        <p:nvSpPr>
          <p:cNvPr id="9" name="Oval 8">
            <a:extLst>
              <a:ext uri="{FF2B5EF4-FFF2-40B4-BE49-F238E27FC236}">
                <a16:creationId xmlns:a16="http://schemas.microsoft.com/office/drawing/2014/main" id="{C2B647DD-691B-4B3A-BC0E-E7E7BFE12BB9}"/>
              </a:ext>
            </a:extLst>
          </p:cNvPr>
          <p:cNvSpPr/>
          <p:nvPr/>
        </p:nvSpPr>
        <p:spPr>
          <a:xfrm>
            <a:off x="600355" y="1604711"/>
            <a:ext cx="874681" cy="874681"/>
          </a:xfrm>
          <a:prstGeom prst="ellipse">
            <a:avLst/>
          </a:prstGeom>
          <a:solidFill>
            <a:srgbClr val="FFFFFF">
              <a:lumMod val="95000"/>
            </a:srgbClr>
          </a:solidFill>
          <a:ln w="12700" cap="flat" cmpd="sng" algn="ctr">
            <a:noFill/>
            <a:prstDash val="solid"/>
            <a:miter lim="800000"/>
          </a:ln>
          <a:effectLst/>
        </p:spPr>
        <p:txBody>
          <a:bodyPr rtlCol="0" anchor="ctr"/>
          <a:lstStyle/>
          <a:p>
            <a:pPr marL="0" marR="0" lvl="0" indent="0" algn="ctr" defTabSz="863935" rtl="0" eaLnBrk="1" fontAlgn="auto" latinLnBrk="0" hangingPunct="1">
              <a:lnSpc>
                <a:spcPct val="100000"/>
              </a:lnSpc>
              <a:spcBef>
                <a:spcPts val="0"/>
              </a:spcBef>
              <a:spcAft>
                <a:spcPts val="0"/>
              </a:spcAft>
              <a:buClrTx/>
              <a:buSzTx/>
              <a:buFontTx/>
              <a:buNone/>
              <a:tabLst/>
              <a:defRPr/>
            </a:pPr>
            <a:endParaRPr kumimoji="0" lang="en-US" sz="1701"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10" name="TextBox 9">
            <a:extLst>
              <a:ext uri="{FF2B5EF4-FFF2-40B4-BE49-F238E27FC236}">
                <a16:creationId xmlns:a16="http://schemas.microsoft.com/office/drawing/2014/main" id="{9C2DCE8E-412A-47F4-89CA-DCBBF15D6386}"/>
              </a:ext>
            </a:extLst>
          </p:cNvPr>
          <p:cNvSpPr txBox="1"/>
          <p:nvPr/>
        </p:nvSpPr>
        <p:spPr>
          <a:xfrm>
            <a:off x="671346" y="1712358"/>
            <a:ext cx="732698" cy="630494"/>
          </a:xfrm>
          <a:prstGeom prst="rect">
            <a:avLst/>
          </a:prstGeom>
          <a:noFill/>
        </p:spPr>
        <p:txBody>
          <a:bodyPr wrap="square" rtlCol="0" anchor="ctr">
            <a:spAutoFit/>
          </a:bodyPr>
          <a:lstStyle>
            <a:defPPr>
              <a:defRPr lang="en-US"/>
            </a:defPPr>
            <a:lvl1pPr>
              <a:defRPr sz="7400" b="1">
                <a:solidFill>
                  <a:schemeClr val="tx2"/>
                </a:solidFill>
                <a:latin typeface="Montserrat" pitchFamily="2" charset="77"/>
                <a:ea typeface="Arimo" panose="020B0604020202020204" pitchFamily="34" charset="0"/>
                <a:cs typeface="Arimo" panose="020B0604020202020204" pitchFamily="34" charset="0"/>
              </a:defRPr>
            </a:lvl1pPr>
          </a:lstStyle>
          <a:p>
            <a:pPr marL="0" marR="0" lvl="0" indent="0" algn="ctr" defTabSz="863935" rtl="0" eaLnBrk="1" fontAlgn="auto" latinLnBrk="0" hangingPunct="1">
              <a:lnSpc>
                <a:spcPct val="100000"/>
              </a:lnSpc>
              <a:spcBef>
                <a:spcPts val="0"/>
              </a:spcBef>
              <a:spcAft>
                <a:spcPts val="0"/>
              </a:spcAft>
              <a:buClrTx/>
              <a:buSzTx/>
              <a:buFontTx/>
              <a:buNone/>
              <a:tabLst/>
              <a:defRPr/>
            </a:pPr>
            <a:r>
              <a:rPr kumimoji="0" lang="en-US" sz="3497" b="1" i="0" u="none" strike="noStrike" kern="1200" cap="none" spc="0" normalizeH="0" baseline="0" noProof="0" dirty="0">
                <a:ln>
                  <a:noFill/>
                </a:ln>
                <a:solidFill>
                  <a:srgbClr val="00465B"/>
                </a:solidFill>
                <a:effectLst/>
                <a:uLnTx/>
                <a:uFillTx/>
                <a:latin typeface="Montserrat" pitchFamily="2" charset="77"/>
              </a:rPr>
              <a:t>01</a:t>
            </a:r>
          </a:p>
        </p:txBody>
      </p:sp>
      <p:sp>
        <p:nvSpPr>
          <p:cNvPr id="12" name="Rounded Rectangle 6">
            <a:extLst>
              <a:ext uri="{FF2B5EF4-FFF2-40B4-BE49-F238E27FC236}">
                <a16:creationId xmlns:a16="http://schemas.microsoft.com/office/drawing/2014/main" id="{3CD09B02-62F8-4AE0-B40B-B03B84D3E62A}"/>
              </a:ext>
            </a:extLst>
          </p:cNvPr>
          <p:cNvSpPr/>
          <p:nvPr/>
        </p:nvSpPr>
        <p:spPr>
          <a:xfrm>
            <a:off x="5993336" y="1527053"/>
            <a:ext cx="5413176" cy="1091184"/>
          </a:xfrm>
          <a:prstGeom prst="roundRect">
            <a:avLst>
              <a:gd name="adj" fmla="val 50000"/>
            </a:avLst>
          </a:prstGeom>
          <a:solidFill>
            <a:srgbClr val="E6E8F1"/>
          </a:solidFill>
          <a:ln w="12700" cap="flat" cmpd="sng" algn="ctr">
            <a:noFill/>
            <a:prstDash val="solid"/>
            <a:miter lim="800000"/>
          </a:ln>
          <a:effectLst/>
        </p:spPr>
        <p:txBody>
          <a:bodyPr rtlCol="0" anchor="ctr"/>
          <a:lstStyle/>
          <a:p>
            <a:pPr marL="0" marR="0" lvl="0" indent="0" defTabSz="86393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ndParaRPr>
          </a:p>
        </p:txBody>
      </p:sp>
      <p:sp>
        <p:nvSpPr>
          <p:cNvPr id="6" name="Content Placeholder 5">
            <a:extLst>
              <a:ext uri="{FF2B5EF4-FFF2-40B4-BE49-F238E27FC236}">
                <a16:creationId xmlns:a16="http://schemas.microsoft.com/office/drawing/2014/main" id="{C6A735F8-6742-472E-A42A-9D136928E510}"/>
              </a:ext>
            </a:extLst>
          </p:cNvPr>
          <p:cNvSpPr>
            <a:spLocks noGrp="1"/>
          </p:cNvSpPr>
          <p:nvPr>
            <p:ph sz="quarter" idx="4"/>
          </p:nvPr>
        </p:nvSpPr>
        <p:spPr>
          <a:xfrm>
            <a:off x="6445250" y="2945528"/>
            <a:ext cx="5254088" cy="3330221"/>
          </a:xfrm>
        </p:spPr>
        <p:txBody>
          <a:bodyPr/>
          <a:lstStyle/>
          <a:p>
            <a:pPr marL="0" lvl="0" indent="0" defTabSz="863925">
              <a:lnSpc>
                <a:spcPct val="90000"/>
              </a:lnSpc>
              <a:spcBef>
                <a:spcPts val="945"/>
              </a:spcBef>
              <a:buClrTx/>
              <a:buSzTx/>
              <a:buNone/>
            </a:pPr>
            <a:r>
              <a:rPr lang="lv-LV" sz="2400" b="1" kern="1200" dirty="0">
                <a:solidFill>
                  <a:srgbClr val="FFFFFF"/>
                </a:solidFill>
                <a:latin typeface="Calibri" panose="020F0502020204030204"/>
                <a:ea typeface="+mn-ea"/>
                <a:cs typeface="+mn-cs"/>
              </a:rPr>
              <a:t>Ja minimālās prasības ir pārsniegtas šādās pozīcijās:</a:t>
            </a:r>
          </a:p>
          <a:p>
            <a:pPr marL="0" lvl="0" indent="0" defTabSz="863925">
              <a:lnSpc>
                <a:spcPct val="90000"/>
              </a:lnSpc>
              <a:spcBef>
                <a:spcPts val="945"/>
              </a:spcBef>
              <a:buClrTx/>
              <a:buSzTx/>
              <a:buNone/>
            </a:pPr>
            <a:endParaRPr lang="lv-LV" sz="2400" kern="1200" dirty="0">
              <a:solidFill>
                <a:srgbClr val="FFFFFF"/>
              </a:solidFill>
              <a:latin typeface="Calibri" panose="020F0502020204030204"/>
              <a:ea typeface="+mn-ea"/>
              <a:cs typeface="+mn-cs"/>
            </a:endParaRPr>
          </a:p>
          <a:p>
            <a:pPr marL="215981" lvl="0" indent="-215981" defTabSz="863925">
              <a:lnSpc>
                <a:spcPct val="90000"/>
              </a:lnSpc>
              <a:spcBef>
                <a:spcPts val="945"/>
              </a:spcBef>
              <a:buClrTx/>
              <a:buSzTx/>
              <a:buFont typeface="Wingdings" panose="05000000000000000000" pitchFamily="2" charset="2"/>
              <a:buChar char="§"/>
            </a:pPr>
            <a:r>
              <a:rPr lang="lv-LV" sz="2400" kern="1200" dirty="0">
                <a:solidFill>
                  <a:srgbClr val="FFFFFF"/>
                </a:solidFill>
                <a:latin typeface="Calibri" panose="020F0502020204030204"/>
                <a:ea typeface="+mn-ea"/>
                <a:cs typeface="+mn-cs"/>
              </a:rPr>
              <a:t>vispārīgas HP darbības</a:t>
            </a:r>
          </a:p>
          <a:p>
            <a:pPr marL="215981" lvl="0" indent="-215981" defTabSz="863925">
              <a:lnSpc>
                <a:spcPct val="90000"/>
              </a:lnSpc>
              <a:spcBef>
                <a:spcPts val="945"/>
              </a:spcBef>
              <a:buClrTx/>
              <a:buSzTx/>
              <a:buFont typeface="Wingdings" panose="05000000000000000000" pitchFamily="2" charset="2"/>
              <a:buChar char="§"/>
            </a:pPr>
            <a:r>
              <a:rPr lang="lv-LV" sz="2400" kern="1200" dirty="0">
                <a:solidFill>
                  <a:srgbClr val="FFFFFF"/>
                </a:solidFill>
                <a:latin typeface="Calibri" panose="020F0502020204030204"/>
                <a:ea typeface="+mn-ea"/>
                <a:cs typeface="+mn-cs"/>
              </a:rPr>
              <a:t>specifiskās HP darbības</a:t>
            </a:r>
          </a:p>
          <a:p>
            <a:pPr marL="215981" lvl="0" indent="-215981" defTabSz="863925">
              <a:lnSpc>
                <a:spcPct val="90000"/>
              </a:lnSpc>
              <a:spcBef>
                <a:spcPts val="945"/>
              </a:spcBef>
              <a:buClrTx/>
              <a:buSzTx/>
              <a:buFont typeface="Wingdings" panose="05000000000000000000" pitchFamily="2" charset="2"/>
              <a:buChar char="§"/>
            </a:pPr>
            <a:r>
              <a:rPr lang="lv-LV" sz="2400" kern="1200" dirty="0">
                <a:solidFill>
                  <a:srgbClr val="FFFFFF"/>
                </a:solidFill>
                <a:latin typeface="Calibri" panose="020F0502020204030204"/>
                <a:ea typeface="+mn-ea"/>
                <a:cs typeface="+mn-cs"/>
              </a:rPr>
              <a:t>HP rādītājs</a:t>
            </a:r>
            <a:endParaRPr lang="lv-LV" dirty="0"/>
          </a:p>
        </p:txBody>
      </p:sp>
      <p:sp>
        <p:nvSpPr>
          <p:cNvPr id="13" name="Oval 12">
            <a:extLst>
              <a:ext uri="{FF2B5EF4-FFF2-40B4-BE49-F238E27FC236}">
                <a16:creationId xmlns:a16="http://schemas.microsoft.com/office/drawing/2014/main" id="{C186D34A-2F85-41E1-99E0-B2969900C8DA}"/>
              </a:ext>
            </a:extLst>
          </p:cNvPr>
          <p:cNvSpPr/>
          <p:nvPr/>
        </p:nvSpPr>
        <p:spPr>
          <a:xfrm>
            <a:off x="6104221" y="1635304"/>
            <a:ext cx="874681" cy="874681"/>
          </a:xfrm>
          <a:prstGeom prst="ellipse">
            <a:avLst/>
          </a:prstGeom>
          <a:solidFill>
            <a:srgbClr val="00465B"/>
          </a:solidFill>
          <a:ln w="12700" cap="flat" cmpd="sng" algn="ctr">
            <a:noFill/>
            <a:prstDash val="solid"/>
            <a:miter lim="800000"/>
          </a:ln>
          <a:effectLst/>
        </p:spPr>
        <p:txBody>
          <a:bodyPr rtlCol="0" anchor="ctr"/>
          <a:lstStyle/>
          <a:p>
            <a:pPr marL="0" marR="0" lvl="0" indent="0" algn="ctr" defTabSz="863935" rtl="0" eaLnBrk="1" fontAlgn="auto" latinLnBrk="0" hangingPunct="1">
              <a:lnSpc>
                <a:spcPct val="100000"/>
              </a:lnSpc>
              <a:spcBef>
                <a:spcPts val="0"/>
              </a:spcBef>
              <a:spcAft>
                <a:spcPts val="0"/>
              </a:spcAft>
              <a:buClrTx/>
              <a:buSzTx/>
              <a:buFontTx/>
              <a:buNone/>
              <a:tabLst/>
              <a:defRPr/>
            </a:pPr>
            <a:endParaRPr kumimoji="0" lang="en-US" sz="1701"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14" name="TextBox 13">
            <a:extLst>
              <a:ext uri="{FF2B5EF4-FFF2-40B4-BE49-F238E27FC236}">
                <a16:creationId xmlns:a16="http://schemas.microsoft.com/office/drawing/2014/main" id="{D56163E1-994C-4048-B818-7F1AD04F2B20}"/>
              </a:ext>
            </a:extLst>
          </p:cNvPr>
          <p:cNvSpPr txBox="1"/>
          <p:nvPr/>
        </p:nvSpPr>
        <p:spPr>
          <a:xfrm>
            <a:off x="6151880" y="1694173"/>
            <a:ext cx="732698" cy="630494"/>
          </a:xfrm>
          <a:prstGeom prst="rect">
            <a:avLst/>
          </a:prstGeom>
          <a:noFill/>
        </p:spPr>
        <p:txBody>
          <a:bodyPr wrap="square" rtlCol="0" anchor="ctr">
            <a:spAutoFit/>
          </a:bodyPr>
          <a:lstStyle>
            <a:defPPr>
              <a:defRPr lang="en-US"/>
            </a:defPPr>
            <a:lvl1pPr algn="ctr">
              <a:defRPr sz="7400" b="1">
                <a:solidFill>
                  <a:schemeClr val="tx2"/>
                </a:solidFill>
                <a:latin typeface="Montserrat" pitchFamily="2" charset="77"/>
                <a:ea typeface="Arimo" panose="020B0604020202020204" pitchFamily="34" charset="0"/>
                <a:cs typeface="Arimo" panose="020B0604020202020204" pitchFamily="34" charset="0"/>
              </a:defRPr>
            </a:lvl1pPr>
          </a:lstStyle>
          <a:p>
            <a:pPr marL="0" marR="0" lvl="0" indent="0" algn="ctr" defTabSz="863935" rtl="0" eaLnBrk="1" fontAlgn="auto" latinLnBrk="0" hangingPunct="1">
              <a:lnSpc>
                <a:spcPct val="100000"/>
              </a:lnSpc>
              <a:spcBef>
                <a:spcPts val="0"/>
              </a:spcBef>
              <a:spcAft>
                <a:spcPts val="0"/>
              </a:spcAft>
              <a:buClrTx/>
              <a:buSzTx/>
              <a:buFontTx/>
              <a:buNone/>
              <a:tabLst/>
              <a:defRPr/>
            </a:pPr>
            <a:r>
              <a:rPr kumimoji="0" lang="en-US" sz="3497" b="1" i="0" u="none" strike="noStrike" kern="1200" cap="none" spc="0" normalizeH="0" baseline="0" noProof="0" dirty="0">
                <a:ln>
                  <a:noFill/>
                </a:ln>
                <a:solidFill>
                  <a:srgbClr val="FFFFFF"/>
                </a:solidFill>
                <a:effectLst/>
                <a:uLnTx/>
                <a:uFillTx/>
                <a:latin typeface="Montserrat" pitchFamily="2" charset="77"/>
              </a:rPr>
              <a:t>02</a:t>
            </a:r>
          </a:p>
        </p:txBody>
      </p:sp>
      <p:sp>
        <p:nvSpPr>
          <p:cNvPr id="5" name="Text Placeholder 4">
            <a:extLst>
              <a:ext uri="{FF2B5EF4-FFF2-40B4-BE49-F238E27FC236}">
                <a16:creationId xmlns:a16="http://schemas.microsoft.com/office/drawing/2014/main" id="{BE535C2F-598D-4D70-B4D5-0F94F61BE6D1}"/>
              </a:ext>
            </a:extLst>
          </p:cNvPr>
          <p:cNvSpPr>
            <a:spLocks noGrp="1"/>
          </p:cNvSpPr>
          <p:nvPr>
            <p:ph type="body" sz="quarter" idx="3"/>
          </p:nvPr>
        </p:nvSpPr>
        <p:spPr>
          <a:xfrm>
            <a:off x="7647412" y="1559686"/>
            <a:ext cx="3064555" cy="778902"/>
          </a:xfrm>
        </p:spPr>
        <p:txBody>
          <a:bodyPr/>
          <a:lstStyle/>
          <a:p>
            <a:r>
              <a:rPr lang="lv-LV" sz="2800" b="1" dirty="0">
                <a:solidFill>
                  <a:srgbClr val="000000"/>
                </a:solidFill>
                <a:latin typeface="Calibri" panose="020F0502020204030204" pitchFamily="34" charset="0"/>
                <a:ea typeface="Calibri" panose="020F0502020204030204" pitchFamily="34" charset="0"/>
                <a:cs typeface="Calibri" panose="020F0502020204030204" pitchFamily="34" charset="0"/>
              </a:rPr>
              <a:t>PAPILDU PUNKTI</a:t>
            </a:r>
          </a:p>
        </p:txBody>
      </p:sp>
    </p:spTree>
    <p:extLst>
      <p:ext uri="{BB962C8B-B14F-4D97-AF65-F5344CB8AC3E}">
        <p14:creationId xmlns:p14="http://schemas.microsoft.com/office/powerpoint/2010/main" val="4116979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883AC1-F9E2-423F-968E-AECA76A53222}"/>
              </a:ext>
            </a:extLst>
          </p:cNvPr>
          <p:cNvSpPr>
            <a:spLocks noGrp="1"/>
          </p:cNvSpPr>
          <p:nvPr>
            <p:ph idx="1"/>
          </p:nvPr>
        </p:nvSpPr>
        <p:spPr>
          <a:xfrm>
            <a:off x="2286000" y="1114890"/>
            <a:ext cx="9164680" cy="5066805"/>
          </a:xfrm>
          <a:solidFill>
            <a:schemeClr val="bg1">
              <a:lumMod val="95000"/>
            </a:schemeClr>
          </a:solidFill>
        </p:spPr>
        <p:txBody>
          <a:bodyPr>
            <a:normAutofit fontScale="70000" lnSpcReduction="20000"/>
          </a:bodyPr>
          <a:lstStyle/>
          <a:p>
            <a:pPr>
              <a:lnSpc>
                <a:spcPct val="110000"/>
              </a:lnSpc>
              <a:buFont typeface="Wingdings" panose="05000000000000000000" pitchFamily="2" charset="2"/>
              <a:buChar char="§"/>
            </a:pPr>
            <a:endParaRPr lang="lv-LV" sz="2400" dirty="0"/>
          </a:p>
          <a:p>
            <a:pPr>
              <a:lnSpc>
                <a:spcPct val="110000"/>
              </a:lnSpc>
              <a:buFont typeface="Wingdings" panose="05000000000000000000" pitchFamily="2" charset="2"/>
              <a:buChar char="§"/>
            </a:pPr>
            <a:endParaRPr lang="lv-LV" sz="2400" dirty="0"/>
          </a:p>
          <a:p>
            <a:pPr marL="79375" algn="just">
              <a:lnSpc>
                <a:spcPct val="115000"/>
              </a:lnSpc>
              <a:spcAft>
                <a:spcPts val="0"/>
              </a:spcAft>
            </a:pPr>
            <a:r>
              <a:rPr lang="lv-LV" sz="3200" b="1" dirty="0">
                <a:solidFill>
                  <a:srgbClr val="000000"/>
                </a:solidFill>
                <a:ea typeface="Times New Roman" panose="02020603050405020304" pitchFamily="18" charset="0"/>
                <a:cs typeface="Times New Roman" panose="02020603050405020304" pitchFamily="18" charset="0"/>
              </a:rPr>
              <a:t>sievietēm un vīriešiem tiks nodrošināta vienlīdzīga darba samaksa</a:t>
            </a:r>
            <a:r>
              <a:rPr lang="lv-LV" sz="3200" dirty="0">
                <a:solidFill>
                  <a:srgbClr val="000000"/>
                </a:solidFill>
                <a:ea typeface="Times New Roman" panose="02020603050405020304" pitchFamily="18" charset="0"/>
                <a:cs typeface="Times New Roman" panose="02020603050405020304" pitchFamily="18" charset="0"/>
              </a:rPr>
              <a:t> un vienlīdzīgas karjeras izaugsmes iespējas, tostarp nodrošinot dalību apmācībās, semināros, komandējumos; </a:t>
            </a:r>
            <a:endParaRPr lang="lv-LV" sz="3200" dirty="0">
              <a:solidFill>
                <a:srgbClr val="000000"/>
              </a:solidFill>
              <a:ea typeface="ヒラギノ角ゴ Pro W3"/>
              <a:cs typeface="Times New Roman" panose="02020603050405020304" pitchFamily="18" charset="0"/>
            </a:endParaRPr>
          </a:p>
          <a:p>
            <a:pPr marL="79375" algn="just">
              <a:lnSpc>
                <a:spcPct val="115000"/>
              </a:lnSpc>
              <a:spcAft>
                <a:spcPts val="0"/>
              </a:spcAft>
            </a:pPr>
            <a:r>
              <a:rPr lang="lv-LV" sz="3200" b="1" dirty="0">
                <a:solidFill>
                  <a:srgbClr val="000000"/>
                </a:solidFill>
                <a:ea typeface="Times New Roman" panose="02020603050405020304" pitchFamily="18" charset="0"/>
                <a:cs typeface="Times New Roman" panose="02020603050405020304" pitchFamily="18" charset="0"/>
              </a:rPr>
              <a:t>projekta vadības un īstenošanas personāla atlase</a:t>
            </a:r>
            <a:r>
              <a:rPr lang="lv-LV" sz="3200" dirty="0">
                <a:solidFill>
                  <a:srgbClr val="000000"/>
                </a:solidFill>
                <a:ea typeface="Times New Roman" panose="02020603050405020304" pitchFamily="18" charset="0"/>
                <a:cs typeface="Times New Roman" panose="02020603050405020304" pitchFamily="18" charset="0"/>
              </a:rPr>
              <a:t> tiks nodrošināta bez jebkādas tiešas vai netiešas diskriminācijas, veicina mazāk pārstāvētā dzimuma piesaisti, personu ar invaliditāti piesaisti un nediskriminē  pēc rases, etniskās izcelsmes, dzimuma, vecuma, invaliditātes, reliģiskās, pārliecības,  seksuālās orientācijas vai citiem apstākļiem; </a:t>
            </a:r>
            <a:endParaRPr lang="lv-LV" sz="3200" dirty="0">
              <a:solidFill>
                <a:srgbClr val="000000"/>
              </a:solidFill>
              <a:ea typeface="ヒラギノ角ゴ Pro W3"/>
              <a:cs typeface="Times New Roman" panose="02020603050405020304" pitchFamily="18" charset="0"/>
            </a:endParaRPr>
          </a:p>
          <a:p>
            <a:pPr marL="79375" algn="just">
              <a:lnSpc>
                <a:spcPct val="115000"/>
              </a:lnSpc>
              <a:spcAft>
                <a:spcPts val="0"/>
              </a:spcAft>
            </a:pPr>
            <a:r>
              <a:rPr lang="lv-LV" sz="3200" b="1" dirty="0">
                <a:solidFill>
                  <a:srgbClr val="000000"/>
                </a:solidFill>
                <a:ea typeface="Times New Roman" panose="02020603050405020304" pitchFamily="18" charset="0"/>
                <a:cs typeface="Times New Roman" panose="02020603050405020304" pitchFamily="18" charset="0"/>
              </a:rPr>
              <a:t>projekta vadības un īstenošanas procesā</a:t>
            </a:r>
            <a:r>
              <a:rPr lang="lv-LV" sz="3200" dirty="0">
                <a:solidFill>
                  <a:srgbClr val="000000"/>
                </a:solidFill>
                <a:ea typeface="Times New Roman" panose="02020603050405020304" pitchFamily="18" charset="0"/>
                <a:cs typeface="Times New Roman" panose="02020603050405020304" pitchFamily="18" charset="0"/>
              </a:rPr>
              <a:t> personām ar invaliditāti tiks nodrošināta </a:t>
            </a:r>
            <a:r>
              <a:rPr lang="lv-LV" sz="3200" dirty="0" err="1">
                <a:solidFill>
                  <a:srgbClr val="000000"/>
                </a:solidFill>
                <a:ea typeface="Times New Roman" panose="02020603050405020304" pitchFamily="18" charset="0"/>
                <a:cs typeface="Times New Roman" panose="02020603050405020304" pitchFamily="18" charset="0"/>
              </a:rPr>
              <a:t>piekļūstamība</a:t>
            </a:r>
            <a:r>
              <a:rPr lang="lv-LV" sz="3200" dirty="0">
                <a:solidFill>
                  <a:srgbClr val="000000"/>
                </a:solidFill>
                <a:ea typeface="Times New Roman" panose="02020603050405020304" pitchFamily="18" charset="0"/>
                <a:cs typeface="Times New Roman" panose="02020603050405020304" pitchFamily="18" charset="0"/>
              </a:rPr>
              <a:t>, tostarp, pielāgota darba vieta un pielāgotas informācijas un komunikācijas tehnoloģijas.</a:t>
            </a:r>
            <a:endParaRPr lang="lv-LV" sz="3200" dirty="0">
              <a:solidFill>
                <a:srgbClr val="000000"/>
              </a:solidFill>
              <a:ea typeface="ヒラギノ角ゴ Pro W3"/>
              <a:cs typeface="Times New Roman" panose="02020603050405020304" pitchFamily="18" charset="0"/>
            </a:endParaRPr>
          </a:p>
          <a:p>
            <a:pPr>
              <a:buFont typeface="Wingdings" panose="05000000000000000000" pitchFamily="2" charset="2"/>
              <a:buChar char="§"/>
            </a:pPr>
            <a:endParaRPr lang="lv-LV" dirty="0"/>
          </a:p>
          <a:p>
            <a:pPr marL="0" indent="0">
              <a:buNone/>
            </a:pPr>
            <a:endParaRPr lang="lv-LV" dirty="0"/>
          </a:p>
        </p:txBody>
      </p:sp>
      <p:sp>
        <p:nvSpPr>
          <p:cNvPr id="6" name="Rounded Rectangle 3">
            <a:extLst>
              <a:ext uri="{FF2B5EF4-FFF2-40B4-BE49-F238E27FC236}">
                <a16:creationId xmlns:a16="http://schemas.microsoft.com/office/drawing/2014/main" id="{226EA0E5-CC8C-4897-B8BF-2F927CDB67C0}"/>
              </a:ext>
            </a:extLst>
          </p:cNvPr>
          <p:cNvSpPr/>
          <p:nvPr/>
        </p:nvSpPr>
        <p:spPr>
          <a:xfrm>
            <a:off x="69929" y="431938"/>
            <a:ext cx="5007063" cy="1177285"/>
          </a:xfrm>
          <a:prstGeom prst="roundRect">
            <a:avLst>
              <a:gd name="adj" fmla="val 50000"/>
            </a:avLst>
          </a:prstGeom>
          <a:solidFill>
            <a:srgbClr val="434968"/>
          </a:solidFill>
          <a:ln w="12700" cap="flat" cmpd="sng" algn="ctr">
            <a:noFill/>
            <a:prstDash val="solid"/>
            <a:miter lim="800000"/>
          </a:ln>
          <a:effectLst/>
        </p:spPr>
        <p:txBody>
          <a:bodyPr rtlCol="0" anchor="ctr"/>
          <a:lstStyle/>
          <a:p>
            <a:pPr marL="0" marR="0" lvl="0" indent="0" algn="ctr" defTabSz="863935" rtl="0" eaLnBrk="1" fontAlgn="auto" latinLnBrk="0" hangingPunct="1">
              <a:lnSpc>
                <a:spcPct val="100000"/>
              </a:lnSpc>
              <a:spcBef>
                <a:spcPts val="0"/>
              </a:spcBef>
              <a:spcAft>
                <a:spcPts val="0"/>
              </a:spcAft>
              <a:buClrTx/>
              <a:buSzTx/>
              <a:buFontTx/>
              <a:buNone/>
              <a:tabLst/>
              <a:defRPr/>
            </a:pPr>
            <a:endParaRPr kumimoji="0" lang="en-US" sz="1701"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4" name="Text Placeholder 3">
            <a:extLst>
              <a:ext uri="{FF2B5EF4-FFF2-40B4-BE49-F238E27FC236}">
                <a16:creationId xmlns:a16="http://schemas.microsoft.com/office/drawing/2014/main" id="{84D292FC-8400-4C2B-AE15-C56BE5250D06}"/>
              </a:ext>
            </a:extLst>
          </p:cNvPr>
          <p:cNvSpPr>
            <a:spLocks noGrp="1"/>
          </p:cNvSpPr>
          <p:nvPr>
            <p:ph type="body" sz="half" idx="2"/>
          </p:nvPr>
        </p:nvSpPr>
        <p:spPr>
          <a:xfrm>
            <a:off x="62490" y="2848192"/>
            <a:ext cx="2057400" cy="1600200"/>
          </a:xfrm>
        </p:spPr>
        <p:txBody>
          <a:bodyPr>
            <a:normAutofit fontScale="92500" lnSpcReduction="10000"/>
          </a:bodyPr>
          <a:lstStyle/>
          <a:p>
            <a:r>
              <a:rPr lang="lv-LV" sz="3023" b="1" dirty="0">
                <a:solidFill>
                  <a:schemeClr val="accent1">
                    <a:lumMod val="50000"/>
                  </a:schemeClr>
                </a:solidFill>
                <a:ea typeface="+mj-ea"/>
                <a:cs typeface="+mj-cs"/>
              </a:rPr>
              <a:t>Projekta vadības un īstenošanas personāls</a:t>
            </a:r>
            <a:endParaRPr lang="lv-LV" b="1" dirty="0">
              <a:solidFill>
                <a:schemeClr val="accent1">
                  <a:lumMod val="50000"/>
                </a:schemeClr>
              </a:solidFill>
            </a:endParaRPr>
          </a:p>
        </p:txBody>
      </p:sp>
      <p:sp>
        <p:nvSpPr>
          <p:cNvPr id="5" name="Slide Number Placeholder 4">
            <a:extLst>
              <a:ext uri="{FF2B5EF4-FFF2-40B4-BE49-F238E27FC236}">
                <a16:creationId xmlns:a16="http://schemas.microsoft.com/office/drawing/2014/main" id="{6418EB87-4877-4531-A7C4-3ABBEF35A918}"/>
              </a:ext>
            </a:extLst>
          </p:cNvPr>
          <p:cNvSpPr>
            <a:spLocks noGrp="1"/>
          </p:cNvSpPr>
          <p:nvPr>
            <p:ph type="sldNum" sz="quarter" idx="12"/>
          </p:nvPr>
        </p:nvSpPr>
        <p:spPr/>
        <p:txBody>
          <a:bodyPr/>
          <a:lstStyle/>
          <a:p>
            <a:fld id="{20160BDD-CFBA-4672-AA56-88CFF53ED92E}" type="slidenum">
              <a:rPr lang="lv-LV" smtClean="0"/>
              <a:t>4</a:t>
            </a:fld>
            <a:endParaRPr lang="lv-LV" dirty="0"/>
          </a:p>
        </p:txBody>
      </p:sp>
      <p:sp>
        <p:nvSpPr>
          <p:cNvPr id="2" name="Title 1">
            <a:extLst>
              <a:ext uri="{FF2B5EF4-FFF2-40B4-BE49-F238E27FC236}">
                <a16:creationId xmlns:a16="http://schemas.microsoft.com/office/drawing/2014/main" id="{D143919B-37B4-4A89-8CDB-53B142C658DF}"/>
              </a:ext>
            </a:extLst>
          </p:cNvPr>
          <p:cNvSpPr>
            <a:spLocks noGrp="1"/>
          </p:cNvSpPr>
          <p:nvPr>
            <p:ph type="title"/>
          </p:nvPr>
        </p:nvSpPr>
        <p:spPr>
          <a:xfrm>
            <a:off x="320753" y="739073"/>
            <a:ext cx="4505413" cy="563014"/>
          </a:xfrm>
        </p:spPr>
        <p:txBody>
          <a:bodyPr>
            <a:noAutofit/>
          </a:bodyPr>
          <a:lstStyle/>
          <a:p>
            <a:r>
              <a:rPr lang="lv-LV" sz="3200" b="1" dirty="0">
                <a:solidFill>
                  <a:schemeClr val="bg1"/>
                </a:solidFill>
                <a:latin typeface="+mn-lt"/>
              </a:rPr>
              <a:t>Vispārīgās HP darbības </a:t>
            </a:r>
            <a:r>
              <a:rPr lang="en-GB" sz="3200" b="1" dirty="0">
                <a:solidFill>
                  <a:schemeClr val="bg1"/>
                </a:solidFill>
                <a:latin typeface="+mn-lt"/>
              </a:rPr>
              <a:t>(I)</a:t>
            </a:r>
            <a:endParaRPr lang="lv-LV" sz="3200" b="1" dirty="0">
              <a:solidFill>
                <a:schemeClr val="bg1"/>
              </a:solidFill>
              <a:latin typeface="+mn-lt"/>
            </a:endParaRPr>
          </a:p>
        </p:txBody>
      </p:sp>
    </p:spTree>
    <p:extLst>
      <p:ext uri="{BB962C8B-B14F-4D97-AF65-F5344CB8AC3E}">
        <p14:creationId xmlns:p14="http://schemas.microsoft.com/office/powerpoint/2010/main" val="3752903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95B9124-8CBB-4C7B-BF8B-25750067F7B6}"/>
              </a:ext>
            </a:extLst>
          </p:cNvPr>
          <p:cNvSpPr>
            <a:spLocks noGrp="1"/>
          </p:cNvSpPr>
          <p:nvPr>
            <p:ph sz="half" idx="2"/>
          </p:nvPr>
        </p:nvSpPr>
        <p:spPr>
          <a:xfrm>
            <a:off x="2940050" y="1211332"/>
            <a:ext cx="8357898" cy="5046652"/>
          </a:xfrm>
          <a:solidFill>
            <a:schemeClr val="bg1">
              <a:lumMod val="95000"/>
            </a:schemeClr>
          </a:solidFill>
        </p:spPr>
        <p:txBody>
          <a:bodyPr>
            <a:normAutofit fontScale="85000" lnSpcReduction="20000"/>
          </a:bodyPr>
          <a:lstStyle/>
          <a:p>
            <a:pPr marL="0" indent="0" algn="just">
              <a:lnSpc>
                <a:spcPct val="100000"/>
              </a:lnSpc>
              <a:spcBef>
                <a:spcPts val="0"/>
              </a:spcBef>
              <a:buNone/>
            </a:pPr>
            <a:endParaRPr lang="lv-LV" sz="2400"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a:p>
            <a:pPr marL="342698" indent="-342698" algn="just">
              <a:lnSpc>
                <a:spcPct val="120000"/>
              </a:lnSpc>
              <a:spcBef>
                <a:spcPts val="0"/>
              </a:spcBef>
              <a:buFont typeface="Wingdings" panose="05000000000000000000" pitchFamily="2" charset="2"/>
              <a:buChar char="§"/>
            </a:pPr>
            <a:endParaRPr lang="lv-LV" sz="2400"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a:p>
            <a:pPr algn="just">
              <a:lnSpc>
                <a:spcPct val="120000"/>
              </a:lnSpc>
              <a:spcBef>
                <a:spcPts val="0"/>
              </a:spcBef>
              <a:buFont typeface="Wingdings" panose="05000000000000000000" pitchFamily="2" charset="2"/>
              <a:buChar char="§"/>
            </a:pPr>
            <a:r>
              <a:rPr lang="lv-LV" sz="2600" dirty="0">
                <a:solidFill>
                  <a:prstClr val="black"/>
                </a:solidFill>
                <a:latin typeface="Calibri" panose="020F0502020204030204" pitchFamily="34" charset="0"/>
                <a:ea typeface="Times New Roman" panose="02020603050405020304" pitchFamily="18" charset="0"/>
                <a:cs typeface="Calibri" panose="020F0502020204030204" pitchFamily="34" charset="0"/>
              </a:rPr>
              <a:t>tiks nodrošināts, ka </a:t>
            </a:r>
            <a:r>
              <a:rPr lang="lv-LV" sz="26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informācija tīmeklī ir piekļūstama cilvēkiem ar funkcionāliem traucējumiem</a:t>
            </a:r>
            <a:r>
              <a:rPr lang="lv-LV" sz="2600" dirty="0">
                <a:solidFill>
                  <a:prstClr val="black"/>
                </a:solidFill>
                <a:latin typeface="Calibri" panose="020F0502020204030204" pitchFamily="34" charset="0"/>
                <a:ea typeface="Times New Roman" panose="02020603050405020304" pitchFamily="18" charset="0"/>
                <a:cs typeface="Calibri" panose="020F0502020204030204" pitchFamily="34" charset="0"/>
              </a:rPr>
              <a:t>, izmantojot vairākus sensoros kanālus</a:t>
            </a:r>
            <a:r>
              <a:rPr lang="en-GB" sz="2600"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lv-LV" sz="2600" dirty="0">
                <a:solidFill>
                  <a:prstClr val="black"/>
                </a:solidFill>
                <a:latin typeface="Calibri" panose="020F0502020204030204" pitchFamily="34" charset="0"/>
                <a:ea typeface="Times New Roman" panose="02020603050405020304" pitchFamily="18" charset="0"/>
                <a:cs typeface="Calibri" panose="020F0502020204030204" pitchFamily="34" charset="0"/>
              </a:rPr>
              <a:t>(redze, dzirde, tauste) </a:t>
            </a:r>
            <a:endParaRPr lang="en-GB" sz="2600"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a:p>
            <a:pPr algn="just">
              <a:lnSpc>
                <a:spcPct val="120000"/>
              </a:lnSpc>
              <a:spcBef>
                <a:spcPts val="0"/>
              </a:spcBef>
              <a:buFont typeface="Wingdings" panose="05000000000000000000" pitchFamily="2" charset="2"/>
              <a:buChar char="§"/>
            </a:pPr>
            <a:endParaRPr lang="lv-LV" sz="2600"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a:p>
            <a:pPr algn="just">
              <a:lnSpc>
                <a:spcPct val="120000"/>
              </a:lnSpc>
              <a:spcBef>
                <a:spcPts val="0"/>
              </a:spcBef>
              <a:buFont typeface="Wingdings" panose="05000000000000000000" pitchFamily="2" charset="2"/>
              <a:buChar char="§"/>
            </a:pPr>
            <a:r>
              <a:rPr lang="lv-LV" sz="2600" dirty="0">
                <a:solidFill>
                  <a:prstClr val="black"/>
                </a:solidFill>
                <a:latin typeface="Calibri" panose="020F0502020204030204" pitchFamily="34" charset="0"/>
                <a:ea typeface="Times New Roman" panose="02020603050405020304" pitchFamily="18" charset="0"/>
                <a:cs typeface="Calibri" panose="020F0502020204030204" pitchFamily="34" charset="0"/>
              </a:rPr>
              <a:t>īstenojot projekta informācijas un publicitātes aktivitātes, to saturs tiks rūpīgi izvērtēts un tiks izvēlēta </a:t>
            </a:r>
            <a:r>
              <a:rPr lang="lv-LV" sz="26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valoda un vizuālie tēli, kas mazina diskrimināciju un stereotipu veidošanos </a:t>
            </a:r>
            <a:r>
              <a:rPr lang="lv-LV" sz="2600" dirty="0">
                <a:solidFill>
                  <a:prstClr val="black"/>
                </a:solidFill>
                <a:latin typeface="Calibri" panose="020F0502020204030204" pitchFamily="34" charset="0"/>
                <a:ea typeface="Times New Roman" panose="02020603050405020304" pitchFamily="18" charset="0"/>
                <a:cs typeface="Calibri" panose="020F0502020204030204" pitchFamily="34" charset="0"/>
              </a:rPr>
              <a:t>vai uzturēšanu par kādu no dzimumiem, personām ar invaliditāti, reliģisko pārliecību, vecumu, rasi un etnisko izcelsmi vai seksuālo orientāciju</a:t>
            </a:r>
            <a:endParaRPr lang="en-GB" sz="2600"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a:p>
            <a:pPr algn="just">
              <a:lnSpc>
                <a:spcPct val="120000"/>
              </a:lnSpc>
              <a:spcBef>
                <a:spcPts val="0"/>
              </a:spcBef>
              <a:buFont typeface="Wingdings" panose="05000000000000000000" pitchFamily="2" charset="2"/>
              <a:buChar char="§"/>
            </a:pPr>
            <a:endParaRPr lang="en-GB" sz="2600"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a:p>
            <a:pPr algn="just">
              <a:lnSpc>
                <a:spcPct val="120000"/>
              </a:lnSpc>
              <a:spcBef>
                <a:spcPts val="0"/>
              </a:spcBef>
              <a:buFont typeface="Wingdings" panose="05000000000000000000" pitchFamily="2" charset="2"/>
              <a:buChar char="§"/>
            </a:pPr>
            <a:r>
              <a:rPr lang="lv-LV" sz="2600" dirty="0">
                <a:solidFill>
                  <a:prstClr val="black"/>
                </a:solidFill>
                <a:latin typeface="Calibri" panose="020F0502020204030204" pitchFamily="34" charset="0"/>
                <a:cs typeface="Calibri" panose="020F0502020204030204" pitchFamily="34" charset="0"/>
              </a:rPr>
              <a:t>projekta tīmekļvietnē tiks </a:t>
            </a:r>
            <a:r>
              <a:rPr lang="lv-LV" sz="2600" b="1" dirty="0">
                <a:solidFill>
                  <a:prstClr val="black"/>
                </a:solidFill>
                <a:latin typeface="Calibri" panose="020F0502020204030204" pitchFamily="34" charset="0"/>
                <a:cs typeface="Calibri" panose="020F0502020204030204" pitchFamily="34" charset="0"/>
              </a:rPr>
              <a:t>izveidota sadaļa "Viegli lasīt", </a:t>
            </a:r>
            <a:r>
              <a:rPr lang="lv-LV" sz="2600" dirty="0">
                <a:solidFill>
                  <a:prstClr val="black"/>
                </a:solidFill>
                <a:latin typeface="Calibri" panose="020F0502020204030204" pitchFamily="34" charset="0"/>
                <a:cs typeface="Calibri" panose="020F0502020204030204" pitchFamily="34" charset="0"/>
              </a:rPr>
              <a:t>kurā tiks iekļauta īsa aprakstoša informācija par projektu un citu lasītājiem nepieciešamu informāciju vieglajā valodā</a:t>
            </a:r>
          </a:p>
          <a:p>
            <a:pPr algn="just">
              <a:lnSpc>
                <a:spcPct val="120000"/>
              </a:lnSpc>
              <a:spcBef>
                <a:spcPts val="0"/>
              </a:spcBef>
              <a:buFont typeface="Wingdings" panose="05000000000000000000" pitchFamily="2" charset="2"/>
              <a:buChar char="§"/>
            </a:pPr>
            <a:endParaRPr lang="lv-LV" sz="2600" dirty="0">
              <a:solidFill>
                <a:prstClr val="black"/>
              </a:solidFill>
              <a:latin typeface="Calibri" panose="020F0502020204030204" pitchFamily="34" charset="0"/>
              <a:cs typeface="Calibri" panose="020F0502020204030204" pitchFamily="34" charset="0"/>
            </a:endParaRPr>
          </a:p>
          <a:p>
            <a:endParaRPr lang="lv-LV" dirty="0"/>
          </a:p>
        </p:txBody>
      </p:sp>
      <p:sp>
        <p:nvSpPr>
          <p:cNvPr id="6" name="Rounded Rectangle 3">
            <a:extLst>
              <a:ext uri="{FF2B5EF4-FFF2-40B4-BE49-F238E27FC236}">
                <a16:creationId xmlns:a16="http://schemas.microsoft.com/office/drawing/2014/main" id="{86583338-9757-4B03-8165-F38D208D73CF}"/>
              </a:ext>
            </a:extLst>
          </p:cNvPr>
          <p:cNvSpPr/>
          <p:nvPr/>
        </p:nvSpPr>
        <p:spPr>
          <a:xfrm>
            <a:off x="55517" y="203064"/>
            <a:ext cx="5007063" cy="1177285"/>
          </a:xfrm>
          <a:prstGeom prst="roundRect">
            <a:avLst>
              <a:gd name="adj" fmla="val 50000"/>
            </a:avLst>
          </a:prstGeom>
          <a:solidFill>
            <a:srgbClr val="434968"/>
          </a:solidFill>
          <a:ln w="12700" cap="flat" cmpd="sng" algn="ctr">
            <a:noFill/>
            <a:prstDash val="solid"/>
            <a:miter lim="800000"/>
          </a:ln>
          <a:effectLst/>
        </p:spPr>
        <p:txBody>
          <a:bodyPr rtlCol="0" anchor="ctr"/>
          <a:lstStyle/>
          <a:p>
            <a:pPr marL="0" marR="0" lvl="0" indent="0" algn="ctr" defTabSz="863935" rtl="0" eaLnBrk="1" fontAlgn="auto" latinLnBrk="0" hangingPunct="1">
              <a:lnSpc>
                <a:spcPct val="100000"/>
              </a:lnSpc>
              <a:spcBef>
                <a:spcPts val="0"/>
              </a:spcBef>
              <a:spcAft>
                <a:spcPts val="0"/>
              </a:spcAft>
              <a:buClrTx/>
              <a:buSzTx/>
              <a:buFontTx/>
              <a:buNone/>
              <a:tabLst/>
              <a:defRPr/>
            </a:pPr>
            <a:endParaRPr kumimoji="0" lang="en-US" sz="1701"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2" name="Title 1">
            <a:extLst>
              <a:ext uri="{FF2B5EF4-FFF2-40B4-BE49-F238E27FC236}">
                <a16:creationId xmlns:a16="http://schemas.microsoft.com/office/drawing/2014/main" id="{61E753EA-DD7D-419B-95F9-3F6E78327493}"/>
              </a:ext>
            </a:extLst>
          </p:cNvPr>
          <p:cNvSpPr>
            <a:spLocks noGrp="1"/>
          </p:cNvSpPr>
          <p:nvPr>
            <p:ph type="title"/>
          </p:nvPr>
        </p:nvSpPr>
        <p:spPr>
          <a:xfrm>
            <a:off x="240482" y="430187"/>
            <a:ext cx="4637132" cy="711601"/>
          </a:xfrm>
        </p:spPr>
        <p:txBody>
          <a:bodyPr>
            <a:noAutofit/>
          </a:bodyPr>
          <a:lstStyle/>
          <a:p>
            <a:pPr defTabSz="431707">
              <a:lnSpc>
                <a:spcPct val="100000"/>
              </a:lnSpc>
              <a:spcBef>
                <a:spcPts val="0"/>
              </a:spcBef>
            </a:pPr>
            <a:r>
              <a:rPr lang="lv-LV" sz="3200" b="1" dirty="0" err="1">
                <a:solidFill>
                  <a:schemeClr val="bg1"/>
                </a:solidFill>
                <a:latin typeface="+mn-lt"/>
                <a:ea typeface="Verdana" panose="020B0604030504040204" pitchFamily="34" charset="0"/>
                <a:cs typeface="Calibri" panose="020F0502020204030204" pitchFamily="34" charset="0"/>
              </a:rPr>
              <a:t>Vispārīg</a:t>
            </a:r>
            <a:r>
              <a:rPr lang="en-GB" sz="3200" b="1" dirty="0" err="1">
                <a:solidFill>
                  <a:schemeClr val="bg1"/>
                </a:solidFill>
                <a:latin typeface="+mn-lt"/>
                <a:ea typeface="Verdana" panose="020B0604030504040204" pitchFamily="34" charset="0"/>
                <a:cs typeface="Calibri" panose="020F0502020204030204" pitchFamily="34" charset="0"/>
              </a:rPr>
              <a:t>ās</a:t>
            </a:r>
            <a:r>
              <a:rPr lang="lv-LV" sz="3200" b="1" dirty="0">
                <a:solidFill>
                  <a:schemeClr val="bg1"/>
                </a:solidFill>
                <a:latin typeface="+mn-lt"/>
                <a:ea typeface="Verdana" panose="020B0604030504040204" pitchFamily="34" charset="0"/>
                <a:cs typeface="Calibri" panose="020F0502020204030204" pitchFamily="34" charset="0"/>
              </a:rPr>
              <a:t> HP </a:t>
            </a:r>
            <a:r>
              <a:rPr lang="lv-LV" sz="3200" b="1" dirty="0" err="1">
                <a:solidFill>
                  <a:schemeClr val="bg1"/>
                </a:solidFill>
                <a:latin typeface="+mn-lt"/>
                <a:ea typeface="Verdana" panose="020B0604030504040204" pitchFamily="34" charset="0"/>
                <a:cs typeface="Calibri" panose="020F0502020204030204" pitchFamily="34" charset="0"/>
              </a:rPr>
              <a:t>darbīb</a:t>
            </a:r>
            <a:r>
              <a:rPr lang="en-GB" sz="3200" b="1" dirty="0">
                <a:solidFill>
                  <a:schemeClr val="bg1"/>
                </a:solidFill>
                <a:latin typeface="+mn-lt"/>
                <a:ea typeface="Verdana" panose="020B0604030504040204" pitchFamily="34" charset="0"/>
                <a:cs typeface="Calibri" panose="020F0502020204030204" pitchFamily="34" charset="0"/>
              </a:rPr>
              <a:t>as (II)</a:t>
            </a:r>
            <a:endParaRPr lang="lv-LV" sz="3200" b="1" dirty="0">
              <a:solidFill>
                <a:schemeClr val="bg1"/>
              </a:solidFill>
              <a:latin typeface="+mn-lt"/>
            </a:endParaRPr>
          </a:p>
        </p:txBody>
      </p:sp>
      <p:sp>
        <p:nvSpPr>
          <p:cNvPr id="3" name="Text Placeholder 2">
            <a:extLst>
              <a:ext uri="{FF2B5EF4-FFF2-40B4-BE49-F238E27FC236}">
                <a16:creationId xmlns:a16="http://schemas.microsoft.com/office/drawing/2014/main" id="{D84881DB-348B-47A1-8592-0A4A51347AFE}"/>
              </a:ext>
            </a:extLst>
          </p:cNvPr>
          <p:cNvSpPr>
            <a:spLocks noGrp="1"/>
          </p:cNvSpPr>
          <p:nvPr>
            <p:ph type="body" idx="1"/>
          </p:nvPr>
        </p:nvSpPr>
        <p:spPr>
          <a:xfrm>
            <a:off x="120650" y="2197655"/>
            <a:ext cx="2438400" cy="2034620"/>
          </a:xfrm>
        </p:spPr>
        <p:txBody>
          <a:bodyPr>
            <a:noAutofit/>
          </a:bodyPr>
          <a:lstStyle/>
          <a:p>
            <a:r>
              <a:rPr lang="lv-LV" sz="2800" dirty="0">
                <a:solidFill>
                  <a:schemeClr val="accent5">
                    <a:lumMod val="50000"/>
                  </a:schemeClr>
                </a:solidFill>
                <a:latin typeface="Calibri" panose="020F0502020204030204" pitchFamily="34" charset="0"/>
                <a:ea typeface="Verdana" panose="020B0604030504040204" pitchFamily="34" charset="0"/>
                <a:cs typeface="Calibri" panose="020F0502020204030204" pitchFamily="34" charset="0"/>
              </a:rPr>
              <a:t>Komunikācijas un vizuālās identitātes pasākumi</a:t>
            </a:r>
            <a:endParaRPr lang="lv-LV" sz="2800" dirty="0">
              <a:solidFill>
                <a:schemeClr val="accent5">
                  <a:lumMod val="50000"/>
                </a:schemeClr>
              </a:solidFill>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88B68038-74E8-47EB-BF46-991282D1987C}"/>
              </a:ext>
            </a:extLst>
          </p:cNvPr>
          <p:cNvSpPr>
            <a:spLocks noGrp="1"/>
          </p:cNvSpPr>
          <p:nvPr>
            <p:ph type="sldNum" sz="quarter" idx="12"/>
          </p:nvPr>
        </p:nvSpPr>
        <p:spPr/>
        <p:txBody>
          <a:bodyPr/>
          <a:lstStyle/>
          <a:p>
            <a:pPr defTabSz="863925" rtl="0"/>
            <a:fld id="{20160BDD-CFBA-4672-AA56-88CFF53ED92E}" type="slidenum">
              <a:rPr lang="lv-LV" kern="1200">
                <a:solidFill>
                  <a:prstClr val="black">
                    <a:tint val="75000"/>
                  </a:prstClr>
                </a:solidFill>
                <a:latin typeface="Calibri" panose="020F0502020204030204"/>
                <a:ea typeface="+mn-ea"/>
                <a:cs typeface="+mn-cs"/>
              </a:rPr>
              <a:pPr defTabSz="863925" rtl="0"/>
              <a:t>5</a:t>
            </a:fld>
            <a:endParaRPr lang="lv-LV"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486956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2C4E64F-7094-4D98-875C-307F25CDD5FA}"/>
              </a:ext>
            </a:extLst>
          </p:cNvPr>
          <p:cNvSpPr>
            <a:spLocks noGrp="1"/>
          </p:cNvSpPr>
          <p:nvPr>
            <p:ph type="sldNum" sz="quarter" idx="12"/>
          </p:nvPr>
        </p:nvSpPr>
        <p:spPr>
          <a:noFill/>
        </p:spPr>
        <p:txBody>
          <a:bodyPr/>
          <a:lstStyle/>
          <a:p>
            <a:pPr defTabSz="913860"/>
            <a:r>
              <a:rPr lang="lv-LV" dirty="0">
                <a:solidFill>
                  <a:srgbClr val="000000"/>
                </a:solidFill>
                <a:latin typeface="Arial"/>
              </a:rPr>
              <a:t>9</a:t>
            </a:r>
            <a:endParaRPr lang="en-US" dirty="0">
              <a:solidFill>
                <a:srgbClr val="000000"/>
              </a:solidFill>
              <a:latin typeface="Arial"/>
            </a:endParaRPr>
          </a:p>
        </p:txBody>
      </p:sp>
      <p:sp>
        <p:nvSpPr>
          <p:cNvPr id="4" name="Taisnstūris 3">
            <a:extLst>
              <a:ext uri="{FF2B5EF4-FFF2-40B4-BE49-F238E27FC236}">
                <a16:creationId xmlns:a16="http://schemas.microsoft.com/office/drawing/2014/main" id="{7E451CF4-211F-4ED3-9DC9-FE6553C14AF7}"/>
              </a:ext>
            </a:extLst>
          </p:cNvPr>
          <p:cNvSpPr/>
          <p:nvPr/>
        </p:nvSpPr>
        <p:spPr>
          <a:xfrm>
            <a:off x="206407" y="5431938"/>
            <a:ext cx="10738439" cy="646074"/>
          </a:xfrm>
          <a:prstGeom prst="rect">
            <a:avLst/>
          </a:prstGeom>
        </p:spPr>
        <p:txBody>
          <a:bodyPr wrap="square">
            <a:spAutoFit/>
          </a:bodyPr>
          <a:lstStyle/>
          <a:p>
            <a:pPr algn="l" defTabSz="913860" rtl="0"/>
            <a:r>
              <a:rPr lang="lv-LV" sz="1799" dirty="0">
                <a:latin typeface="Calibri" panose="020F0502020204030204" pitchFamily="34" charset="0"/>
                <a:ea typeface="+mn-ea"/>
                <a:cs typeface="Calibri" panose="020F0502020204030204" pitchFamily="34" charset="0"/>
              </a:rPr>
              <a:t>Vairāk par informācijas piekļūstamību: </a:t>
            </a:r>
            <a:r>
              <a:rPr lang="lv-LV" sz="1799" dirty="0">
                <a:latin typeface="Calibri" panose="020F0502020204030204" pitchFamily="34" charset="0"/>
                <a:ea typeface="+mn-ea"/>
                <a:cs typeface="Calibri" panose="020F0502020204030204" pitchFamily="34" charset="0"/>
                <a:hlinkClick r:id="rId3"/>
              </a:rPr>
              <a:t>https://www.lm.gov.lv/lv/informacijas-pieklustamiba-timekla-un-dokumentu-pieklustamiba-1112024</a:t>
            </a:r>
            <a:r>
              <a:rPr lang="lv-LV" sz="1799" dirty="0">
                <a:latin typeface="Calibri" panose="020F0502020204030204" pitchFamily="34" charset="0"/>
                <a:ea typeface="+mn-ea"/>
                <a:cs typeface="Calibri" panose="020F0502020204030204" pitchFamily="34" charset="0"/>
              </a:rPr>
              <a:t> </a:t>
            </a:r>
          </a:p>
        </p:txBody>
      </p:sp>
      <p:sp>
        <p:nvSpPr>
          <p:cNvPr id="14" name="Text Placeholder 13">
            <a:extLst>
              <a:ext uri="{FF2B5EF4-FFF2-40B4-BE49-F238E27FC236}">
                <a16:creationId xmlns:a16="http://schemas.microsoft.com/office/drawing/2014/main" id="{DEB9DFCF-9E07-4C9A-A406-423668F3BE57}"/>
              </a:ext>
            </a:extLst>
          </p:cNvPr>
          <p:cNvSpPr>
            <a:spLocks noGrp="1"/>
          </p:cNvSpPr>
          <p:nvPr>
            <p:ph type="body" sz="quarter" idx="23"/>
          </p:nvPr>
        </p:nvSpPr>
        <p:spPr>
          <a:xfrm>
            <a:off x="9147899" y="3766768"/>
            <a:ext cx="2477925" cy="328469"/>
          </a:xfrm>
        </p:spPr>
        <p:txBody>
          <a:bodyPr/>
          <a:lstStyle/>
          <a:p>
            <a:pPr algn="l"/>
            <a:r>
              <a:rPr lang="lv-LV" sz="1999" kern="1200" spc="-14" dirty="0">
                <a:solidFill>
                  <a:srgbClr val="111340"/>
                </a:solidFill>
                <a:latin typeface="Calibri" panose="020F0502020204030204" pitchFamily="34" charset="0"/>
                <a:ea typeface="Verdana" panose="020B0604030504040204" pitchFamily="34" charset="0"/>
                <a:cs typeface="Calibri" panose="020F0502020204030204" pitchFamily="34" charset="0"/>
              </a:rPr>
              <a:t>Drukāto materiālu </a:t>
            </a:r>
            <a:r>
              <a:rPr lang="lv-LV" sz="1999" kern="1200" spc="-14" dirty="0" err="1">
                <a:solidFill>
                  <a:srgbClr val="111340"/>
                </a:solidFill>
                <a:latin typeface="Calibri" panose="020F0502020204030204" pitchFamily="34" charset="0"/>
                <a:ea typeface="Verdana" panose="020B0604030504040204" pitchFamily="34" charset="0"/>
                <a:cs typeface="Calibri" panose="020F0502020204030204" pitchFamily="34" charset="0"/>
              </a:rPr>
              <a:t>piekļūstamība</a:t>
            </a:r>
            <a:endParaRPr lang="lv-LV" dirty="0">
              <a:latin typeface="Calibri" panose="020F0502020204030204" pitchFamily="34" charset="0"/>
              <a:cs typeface="Calibri" panose="020F0502020204030204" pitchFamily="34" charset="0"/>
            </a:endParaRPr>
          </a:p>
        </p:txBody>
      </p:sp>
      <p:pic>
        <p:nvPicPr>
          <p:cNvPr id="40" name="Picture 2">
            <a:extLst>
              <a:ext uri="{FF2B5EF4-FFF2-40B4-BE49-F238E27FC236}">
                <a16:creationId xmlns:a16="http://schemas.microsoft.com/office/drawing/2014/main" id="{745241BC-97DF-48DB-AD1C-EC7346A6DBB3}"/>
              </a:ext>
              <a:ext uri="{C183D7F6-B498-43B3-948B-1728B52AA6E4}">
                <adec:decorative xmlns:adec="http://schemas.microsoft.com/office/drawing/2017/decorative" val="1"/>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8798594" y="1953124"/>
            <a:ext cx="2638351" cy="1482344"/>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a:extLst>
              <a:ext uri="{FF2B5EF4-FFF2-40B4-BE49-F238E27FC236}">
                <a16:creationId xmlns:a16="http://schemas.microsoft.com/office/drawing/2014/main" id="{37973E61-8608-48E2-9D4E-B7E3E2BF2E7B}"/>
              </a:ext>
            </a:extLst>
          </p:cNvPr>
          <p:cNvSpPr>
            <a:spLocks noGrp="1"/>
          </p:cNvSpPr>
          <p:nvPr>
            <p:ph type="body" sz="quarter" idx="21"/>
          </p:nvPr>
        </p:nvSpPr>
        <p:spPr>
          <a:xfrm>
            <a:off x="6214712" y="3757399"/>
            <a:ext cx="2477925" cy="328469"/>
          </a:xfrm>
        </p:spPr>
        <p:txBody>
          <a:bodyPr/>
          <a:lstStyle/>
          <a:p>
            <a:pPr algn="l"/>
            <a:r>
              <a:rPr lang="lv-LV" sz="1999" kern="1200" spc="-14" dirty="0">
                <a:solidFill>
                  <a:srgbClr val="111340"/>
                </a:solidFill>
                <a:latin typeface="Calibri" panose="020F0502020204030204" pitchFamily="34" charset="0"/>
                <a:ea typeface="Verdana" panose="020B0604030504040204" pitchFamily="34" charset="0"/>
                <a:cs typeface="Calibri" panose="020F0502020204030204" pitchFamily="34" charset="0"/>
              </a:rPr>
              <a:t>Dokumentu, prezentāciju un materiālu piekļūstamība</a:t>
            </a:r>
            <a:endParaRPr lang="lv-LV" dirty="0">
              <a:latin typeface="Calibri" panose="020F0502020204030204" pitchFamily="34" charset="0"/>
              <a:cs typeface="Calibri" panose="020F0502020204030204" pitchFamily="34" charset="0"/>
            </a:endParaRPr>
          </a:p>
        </p:txBody>
      </p:sp>
      <p:pic>
        <p:nvPicPr>
          <p:cNvPr id="32" name="Picture Placeholder 31">
            <a:extLst>
              <a:ext uri="{FF2B5EF4-FFF2-40B4-BE49-F238E27FC236}">
                <a16:creationId xmlns:a16="http://schemas.microsoft.com/office/drawing/2014/main" id="{C688E93F-8A5E-46D1-9FF7-85C379D5CDE5}"/>
              </a:ext>
              <a:ext uri="{C183D7F6-B498-43B3-948B-1728B52AA6E4}">
                <adec:decorative xmlns:adec="http://schemas.microsoft.com/office/drawing/2017/decorative" val="1"/>
              </a:ext>
            </a:extLst>
          </p:cNvPr>
          <p:cNvPicPr>
            <a:picLocks noGrp="1" noChangeAspect="1"/>
          </p:cNvPicPr>
          <p:nvPr>
            <p:ph type="pic" sz="quarter" idx="15"/>
          </p:nvPr>
        </p:nvPicPr>
        <p:blipFill>
          <a:blip r:embed="rId5" cstate="hqprint">
            <a:extLst>
              <a:ext uri="{28A0092B-C50C-407E-A947-70E740481C1C}">
                <a14:useLocalDpi xmlns:a14="http://schemas.microsoft.com/office/drawing/2010/main"/>
              </a:ext>
            </a:extLst>
          </a:blip>
          <a:srcRect l="3512" r="3512"/>
          <a:stretch>
            <a:fillRect/>
          </a:stretch>
        </p:blipFill>
        <p:spPr>
          <a:xfrm>
            <a:off x="5992156" y="1924786"/>
            <a:ext cx="2477925" cy="1701917"/>
          </a:xfrm>
          <a:prstGeom prst="rect">
            <a:avLst/>
          </a:prstGeom>
        </p:spPr>
      </p:pic>
      <p:sp>
        <p:nvSpPr>
          <p:cNvPr id="8" name="Text Placeholder 7">
            <a:extLst>
              <a:ext uri="{FF2B5EF4-FFF2-40B4-BE49-F238E27FC236}">
                <a16:creationId xmlns:a16="http://schemas.microsoft.com/office/drawing/2014/main" id="{A36F7DD3-F33C-47D7-9F38-CD12A3E20E2E}"/>
              </a:ext>
            </a:extLst>
          </p:cNvPr>
          <p:cNvSpPr>
            <a:spLocks noGrp="1"/>
          </p:cNvSpPr>
          <p:nvPr>
            <p:ph type="body" sz="quarter" idx="19"/>
          </p:nvPr>
        </p:nvSpPr>
        <p:spPr>
          <a:xfrm>
            <a:off x="3281525" y="3767438"/>
            <a:ext cx="2477925" cy="1041602"/>
          </a:xfrm>
        </p:spPr>
        <p:txBody>
          <a:bodyPr/>
          <a:lstStyle/>
          <a:p>
            <a:pPr algn="l" defTabSz="863242">
              <a:buClrTx/>
              <a:buSzTx/>
            </a:pPr>
            <a:r>
              <a:rPr lang="lv-LV" sz="1999" kern="1200" spc="-14" dirty="0">
                <a:solidFill>
                  <a:srgbClr val="111340"/>
                </a:solidFill>
                <a:latin typeface="Calibri" panose="020F0502020204030204" pitchFamily="34" charset="0"/>
                <a:ea typeface="Verdana" panose="020B0604030504040204" pitchFamily="34" charset="0"/>
                <a:cs typeface="Calibri" panose="020F0502020204030204" pitchFamily="34" charset="0"/>
              </a:rPr>
              <a:t>Informācijas </a:t>
            </a:r>
            <a:r>
              <a:rPr lang="lv-LV" sz="1999" kern="1200" spc="-14" dirty="0" err="1">
                <a:solidFill>
                  <a:srgbClr val="111340"/>
                </a:solidFill>
                <a:latin typeface="Calibri" panose="020F0502020204030204" pitchFamily="34" charset="0"/>
                <a:ea typeface="Verdana" panose="020B0604030504040204" pitchFamily="34" charset="0"/>
                <a:cs typeface="Calibri" panose="020F0502020204030204" pitchFamily="34" charset="0"/>
              </a:rPr>
              <a:t>piekļūstamība</a:t>
            </a:r>
            <a:r>
              <a:rPr lang="lv-LV" sz="1999" kern="1200" spc="-14" dirty="0">
                <a:solidFill>
                  <a:srgbClr val="111340"/>
                </a:solidFill>
                <a:latin typeface="Calibri" panose="020F0502020204030204" pitchFamily="34" charset="0"/>
                <a:ea typeface="Verdana" panose="020B0604030504040204" pitchFamily="34" charset="0"/>
                <a:cs typeface="Calibri" panose="020F0502020204030204" pitchFamily="34" charset="0"/>
              </a:rPr>
              <a:t> tīmeklī  un medijos</a:t>
            </a:r>
            <a:endParaRPr lang="en-US" sz="1999" kern="1200" spc="-14" dirty="0">
              <a:solidFill>
                <a:srgbClr val="111340"/>
              </a:solidFill>
              <a:latin typeface="Calibri" panose="020F0502020204030204" pitchFamily="34" charset="0"/>
              <a:ea typeface="Verdana" panose="020B0604030504040204" pitchFamily="34" charset="0"/>
              <a:cs typeface="Calibri" panose="020F0502020204030204" pitchFamily="34" charset="0"/>
            </a:endParaRPr>
          </a:p>
          <a:p>
            <a:endParaRPr lang="lv-LV" dirty="0">
              <a:latin typeface="+mj-lt"/>
            </a:endParaRPr>
          </a:p>
        </p:txBody>
      </p:sp>
      <p:pic>
        <p:nvPicPr>
          <p:cNvPr id="26" name="Picture Placeholder 25">
            <a:extLst>
              <a:ext uri="{FF2B5EF4-FFF2-40B4-BE49-F238E27FC236}">
                <a16:creationId xmlns:a16="http://schemas.microsoft.com/office/drawing/2014/main" id="{26D23D13-D1BF-4BAB-BA1C-3B214DDC9C11}"/>
              </a:ext>
              <a:ext uri="{C183D7F6-B498-43B3-948B-1728B52AA6E4}">
                <adec:decorative xmlns:adec="http://schemas.microsoft.com/office/drawing/2017/decorative" val="1"/>
              </a:ext>
            </a:extLst>
          </p:cNvPr>
          <p:cNvPicPr>
            <a:picLocks noGrp="1" noChangeAspect="1"/>
          </p:cNvPicPr>
          <p:nvPr>
            <p:ph type="pic" sz="quarter" idx="14"/>
          </p:nvPr>
        </p:nvPicPr>
        <p:blipFill>
          <a:blip r:embed="rId6" cstate="hqprint">
            <a:extLst>
              <a:ext uri="{28A0092B-C50C-407E-A947-70E740481C1C}">
                <a14:useLocalDpi xmlns:a14="http://schemas.microsoft.com/office/drawing/2010/main"/>
              </a:ext>
            </a:extLst>
          </a:blip>
          <a:srcRect/>
          <a:stretch>
            <a:fillRect/>
          </a:stretch>
        </p:blipFill>
        <p:spPr>
          <a:xfrm>
            <a:off x="3142702" y="1961554"/>
            <a:ext cx="2477925" cy="1701917"/>
          </a:xfrm>
          <a:prstGeom prst="rect">
            <a:avLst/>
          </a:prstGeom>
        </p:spPr>
      </p:pic>
      <p:sp>
        <p:nvSpPr>
          <p:cNvPr id="5" name="Text Placeholder 4">
            <a:extLst>
              <a:ext uri="{FF2B5EF4-FFF2-40B4-BE49-F238E27FC236}">
                <a16:creationId xmlns:a16="http://schemas.microsoft.com/office/drawing/2014/main" id="{4806ED0F-15F0-46D1-857F-0C422F5BB358}"/>
              </a:ext>
            </a:extLst>
          </p:cNvPr>
          <p:cNvSpPr>
            <a:spLocks noGrp="1"/>
          </p:cNvSpPr>
          <p:nvPr>
            <p:ph type="body" sz="quarter" idx="17"/>
          </p:nvPr>
        </p:nvSpPr>
        <p:spPr>
          <a:xfrm>
            <a:off x="348339" y="3836859"/>
            <a:ext cx="2477925" cy="691668"/>
          </a:xfrm>
        </p:spPr>
        <p:txBody>
          <a:bodyPr/>
          <a:lstStyle/>
          <a:p>
            <a:pPr algn="l"/>
            <a:r>
              <a:rPr lang="en-GB" sz="1999" dirty="0" err="1">
                <a:solidFill>
                  <a:srgbClr val="000000"/>
                </a:solidFill>
                <a:latin typeface="Calibri" panose="020F0502020204030204" pitchFamily="34" charset="0"/>
                <a:cs typeface="Calibri" panose="020F0502020204030204" pitchFamily="34" charset="0"/>
              </a:rPr>
              <a:t>Fiziska</a:t>
            </a:r>
            <a:r>
              <a:rPr lang="en-GB" sz="1999" dirty="0">
                <a:solidFill>
                  <a:srgbClr val="000000"/>
                </a:solidFill>
                <a:latin typeface="Calibri" panose="020F0502020204030204" pitchFamily="34" charset="0"/>
                <a:cs typeface="Calibri" panose="020F0502020204030204" pitchFamily="34" charset="0"/>
              </a:rPr>
              <a:t> </a:t>
            </a:r>
            <a:r>
              <a:rPr lang="en-GB" sz="1999" dirty="0" err="1">
                <a:solidFill>
                  <a:srgbClr val="000000"/>
                </a:solidFill>
                <a:latin typeface="Calibri" panose="020F0502020204030204" pitchFamily="34" charset="0"/>
                <a:cs typeface="Calibri" panose="020F0502020204030204" pitchFamily="34" charset="0"/>
              </a:rPr>
              <a:t>piek</a:t>
            </a:r>
            <a:r>
              <a:rPr lang="lv-LV" sz="1999" dirty="0">
                <a:solidFill>
                  <a:srgbClr val="000000"/>
                </a:solidFill>
                <a:latin typeface="Calibri" panose="020F0502020204030204" pitchFamily="34" charset="0"/>
                <a:cs typeface="Calibri" panose="020F0502020204030204" pitchFamily="34" charset="0"/>
              </a:rPr>
              <a:t>ļ</a:t>
            </a:r>
            <a:r>
              <a:rPr lang="en-GB" sz="1999" dirty="0" err="1">
                <a:solidFill>
                  <a:srgbClr val="000000"/>
                </a:solidFill>
                <a:latin typeface="Calibri" panose="020F0502020204030204" pitchFamily="34" charset="0"/>
                <a:cs typeface="Calibri" panose="020F0502020204030204" pitchFamily="34" charset="0"/>
              </a:rPr>
              <a:t>uve</a:t>
            </a:r>
            <a:r>
              <a:rPr lang="en-GB" sz="1999" dirty="0">
                <a:solidFill>
                  <a:srgbClr val="000000"/>
                </a:solidFill>
                <a:latin typeface="Calibri" panose="020F0502020204030204" pitchFamily="34" charset="0"/>
                <a:cs typeface="Calibri" panose="020F0502020204030204" pitchFamily="34" charset="0"/>
              </a:rPr>
              <a:t> bez š</a:t>
            </a:r>
            <a:r>
              <a:rPr lang="lv-LV" sz="1999" dirty="0">
                <a:solidFill>
                  <a:srgbClr val="000000"/>
                </a:solidFill>
                <a:latin typeface="Calibri" panose="020F0502020204030204" pitchFamily="34" charset="0"/>
                <a:cs typeface="Calibri" panose="020F0502020204030204" pitchFamily="34" charset="0"/>
              </a:rPr>
              <a:t>ķ</a:t>
            </a:r>
            <a:r>
              <a:rPr lang="en-GB" sz="1999" dirty="0" err="1">
                <a:solidFill>
                  <a:srgbClr val="000000"/>
                </a:solidFill>
                <a:latin typeface="Calibri" panose="020F0502020204030204" pitchFamily="34" charset="0"/>
                <a:cs typeface="Calibri" panose="020F0502020204030204" pitchFamily="34" charset="0"/>
              </a:rPr>
              <a:t>ērš</a:t>
            </a:r>
            <a:r>
              <a:rPr lang="lv-LV" sz="1999" dirty="0">
                <a:solidFill>
                  <a:srgbClr val="000000"/>
                </a:solidFill>
                <a:latin typeface="Calibri" panose="020F0502020204030204" pitchFamily="34" charset="0"/>
                <a:cs typeface="Calibri" panose="020F0502020204030204" pitchFamily="34" charset="0"/>
              </a:rPr>
              <a:t>ļ</a:t>
            </a:r>
            <a:r>
              <a:rPr lang="en-GB" sz="1999" dirty="0" err="1">
                <a:solidFill>
                  <a:srgbClr val="000000"/>
                </a:solidFill>
                <a:latin typeface="Calibri" panose="020F0502020204030204" pitchFamily="34" charset="0"/>
                <a:cs typeface="Calibri" panose="020F0502020204030204" pitchFamily="34" charset="0"/>
              </a:rPr>
              <a:t>iem</a:t>
            </a:r>
            <a:endParaRPr lang="lv-LV" sz="1999" dirty="0">
              <a:solidFill>
                <a:srgbClr val="000000"/>
              </a:solidFill>
              <a:latin typeface="Calibri" panose="020F0502020204030204" pitchFamily="34" charset="0"/>
              <a:cs typeface="Calibri" panose="020F0502020204030204" pitchFamily="34" charset="0"/>
            </a:endParaRPr>
          </a:p>
        </p:txBody>
      </p:sp>
      <p:pic>
        <p:nvPicPr>
          <p:cNvPr id="21" name="Picture Placeholder 20">
            <a:extLst>
              <a:ext uri="{FF2B5EF4-FFF2-40B4-BE49-F238E27FC236}">
                <a16:creationId xmlns:a16="http://schemas.microsoft.com/office/drawing/2014/main" id="{3BB14B8B-1719-4062-8E8A-335E847D7647}"/>
              </a:ext>
              <a:ext uri="{C183D7F6-B498-43B3-948B-1728B52AA6E4}">
                <adec:decorative xmlns:adec="http://schemas.microsoft.com/office/drawing/2017/decorative" val="1"/>
              </a:ext>
            </a:extLst>
          </p:cNvPr>
          <p:cNvPicPr>
            <a:picLocks noGrp="1" noChangeAspect="1"/>
          </p:cNvPicPr>
          <p:nvPr>
            <p:ph type="pic" sz="quarter" idx="13"/>
          </p:nvPr>
        </p:nvPicPr>
        <p:blipFill>
          <a:blip r:embed="rId7" cstate="hqprint">
            <a:extLst>
              <a:ext uri="{28A0092B-C50C-407E-A947-70E740481C1C}">
                <a14:useLocalDpi xmlns:a14="http://schemas.microsoft.com/office/drawing/2010/main"/>
              </a:ext>
            </a:extLst>
          </a:blip>
          <a:srcRect/>
          <a:stretch>
            <a:fillRect/>
          </a:stretch>
        </p:blipFill>
        <p:spPr>
          <a:xfrm>
            <a:off x="348339" y="1936383"/>
            <a:ext cx="2477925" cy="1701917"/>
          </a:xfrm>
          <a:prstGeom prst="rect">
            <a:avLst/>
          </a:prstGeom>
        </p:spPr>
      </p:pic>
      <p:sp>
        <p:nvSpPr>
          <p:cNvPr id="2" name="Title 1">
            <a:extLst>
              <a:ext uri="{FF2B5EF4-FFF2-40B4-BE49-F238E27FC236}">
                <a16:creationId xmlns:a16="http://schemas.microsoft.com/office/drawing/2014/main" id="{A9263F8E-58B7-4291-9E47-286125A832EA}"/>
              </a:ext>
            </a:extLst>
          </p:cNvPr>
          <p:cNvSpPr>
            <a:spLocks noGrp="1"/>
          </p:cNvSpPr>
          <p:nvPr>
            <p:ph type="title"/>
          </p:nvPr>
        </p:nvSpPr>
        <p:spPr>
          <a:xfrm>
            <a:off x="3160279" y="740644"/>
            <a:ext cx="7153944" cy="636585"/>
          </a:xfrm>
        </p:spPr>
        <p:txBody>
          <a:bodyPr/>
          <a:lstStyle/>
          <a:p>
            <a:pPr>
              <a:lnSpc>
                <a:spcPct val="114000"/>
              </a:lnSpc>
            </a:pPr>
            <a:r>
              <a:rPr lang="lv-LV" sz="3200" b="1" dirty="0">
                <a:solidFill>
                  <a:srgbClr val="002060"/>
                </a:solidFill>
                <a:latin typeface="Calibri" panose="020F0502020204030204" pitchFamily="34" charset="0"/>
                <a:ea typeface="Calibri" panose="020F0502020204030204" pitchFamily="34" charset="0"/>
                <a:cs typeface="Calibri" panose="020F0502020204030204" pitchFamily="34" charset="0"/>
              </a:rPr>
              <a:t>Informācijas </a:t>
            </a:r>
            <a:r>
              <a:rPr lang="lv-LV"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piekļūstamība</a:t>
            </a:r>
            <a:r>
              <a:rPr lang="lv-LV"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br>
              <a:rPr lang="en-GB" sz="2798" b="1" dirty="0">
                <a:solidFill>
                  <a:schemeClr val="accent1">
                    <a:lumMod val="50000"/>
                  </a:schemeClr>
                </a:solidFill>
                <a:latin typeface="+mj-lt"/>
                <a:cs typeface="Calibri" panose="020F0502020204030204" pitchFamily="34" charset="0"/>
              </a:rPr>
            </a:br>
            <a:br>
              <a:rPr lang="lv-LV" dirty="0">
                <a:latin typeface="+mj-lt"/>
              </a:rPr>
            </a:br>
            <a:endParaRPr lang="lv-LV" dirty="0">
              <a:latin typeface="+mj-lt"/>
            </a:endParaRPr>
          </a:p>
        </p:txBody>
      </p:sp>
    </p:spTree>
    <p:extLst>
      <p:ext uri="{BB962C8B-B14F-4D97-AF65-F5344CB8AC3E}">
        <p14:creationId xmlns:p14="http://schemas.microsoft.com/office/powerpoint/2010/main" val="3588615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ziņojums tīmeklī ar vāju burtu kontrastu">
            <a:extLst>
              <a:ext uri="{FF2B5EF4-FFF2-40B4-BE49-F238E27FC236}">
                <a16:creationId xmlns:a16="http://schemas.microsoft.com/office/drawing/2014/main" id="{8807B514-5C9D-4C94-9CAB-D1DC9E894DFE}"/>
              </a:ext>
            </a:extLst>
          </p:cNvPr>
          <p:cNvPicPr>
            <a:picLocks noChangeAspect="1"/>
          </p:cNvPicPr>
          <p:nvPr/>
        </p:nvPicPr>
        <p:blipFill>
          <a:blip r:embed="rId3"/>
          <a:stretch>
            <a:fillRect/>
          </a:stretch>
        </p:blipFill>
        <p:spPr>
          <a:xfrm>
            <a:off x="-20599" y="247924"/>
            <a:ext cx="6165849" cy="3468290"/>
          </a:xfrm>
          <a:prstGeom prst="rect">
            <a:avLst/>
          </a:prstGeom>
        </p:spPr>
      </p:pic>
      <p:pic>
        <p:nvPicPr>
          <p:cNvPr id="6" name="Picture 5" descr="paziņojums tīmeklī ar vāju burtu kontrastu">
            <a:extLst>
              <a:ext uri="{FF2B5EF4-FFF2-40B4-BE49-F238E27FC236}">
                <a16:creationId xmlns:a16="http://schemas.microsoft.com/office/drawing/2014/main" id="{7334012B-0DD8-4D4E-BE01-C4D279E3AF02}"/>
              </a:ext>
            </a:extLst>
          </p:cNvPr>
          <p:cNvPicPr>
            <a:picLocks noChangeAspect="1"/>
          </p:cNvPicPr>
          <p:nvPr/>
        </p:nvPicPr>
        <p:blipFill>
          <a:blip r:embed="rId4"/>
          <a:stretch>
            <a:fillRect/>
          </a:stretch>
        </p:blipFill>
        <p:spPr>
          <a:xfrm>
            <a:off x="6592905" y="1412875"/>
            <a:ext cx="4925995" cy="2591025"/>
          </a:xfrm>
          <a:prstGeom prst="rect">
            <a:avLst/>
          </a:prstGeom>
        </p:spPr>
      </p:pic>
      <p:pic>
        <p:nvPicPr>
          <p:cNvPr id="10" name="Picture 9" descr="paziņojums tīmeklī ar vāju burtu kontrastu">
            <a:extLst>
              <a:ext uri="{FF2B5EF4-FFF2-40B4-BE49-F238E27FC236}">
                <a16:creationId xmlns:a16="http://schemas.microsoft.com/office/drawing/2014/main" id="{ED79A8B5-BAED-43A7-A904-AB1F62A9F063}"/>
              </a:ext>
            </a:extLst>
          </p:cNvPr>
          <p:cNvPicPr>
            <a:picLocks noChangeAspect="1"/>
          </p:cNvPicPr>
          <p:nvPr/>
        </p:nvPicPr>
        <p:blipFill>
          <a:blip r:embed="rId5"/>
          <a:stretch>
            <a:fillRect/>
          </a:stretch>
        </p:blipFill>
        <p:spPr>
          <a:xfrm>
            <a:off x="501650" y="3278187"/>
            <a:ext cx="3205163" cy="3205163"/>
          </a:xfrm>
          <a:prstGeom prst="rect">
            <a:avLst/>
          </a:prstGeom>
        </p:spPr>
      </p:pic>
      <p:pic>
        <p:nvPicPr>
          <p:cNvPr id="12" name="Picture 11" descr="dekoratīva zīme - īkšķis uz leju">
            <a:extLst>
              <a:ext uri="{FF2B5EF4-FFF2-40B4-BE49-F238E27FC236}">
                <a16:creationId xmlns:a16="http://schemas.microsoft.com/office/drawing/2014/main" id="{0EEA0EA8-912A-4646-A271-F3274AF8DF32}"/>
              </a:ext>
            </a:extLst>
          </p:cNvPr>
          <p:cNvPicPr>
            <a:picLocks noChangeAspect="1"/>
          </p:cNvPicPr>
          <p:nvPr/>
        </p:nvPicPr>
        <p:blipFill>
          <a:blip r:embed="rId6"/>
          <a:stretch>
            <a:fillRect/>
          </a:stretch>
        </p:blipFill>
        <p:spPr>
          <a:xfrm>
            <a:off x="577850" y="255529"/>
            <a:ext cx="9787366" cy="5596798"/>
          </a:xfrm>
          <a:prstGeom prst="rect">
            <a:avLst/>
          </a:prstGeom>
        </p:spPr>
      </p:pic>
      <p:sp>
        <p:nvSpPr>
          <p:cNvPr id="11" name="Rectangle 10">
            <a:extLst>
              <a:ext uri="{FF2B5EF4-FFF2-40B4-BE49-F238E27FC236}">
                <a16:creationId xmlns:a16="http://schemas.microsoft.com/office/drawing/2014/main" id="{63A2F142-F0F0-4097-A237-756DACCE1114}"/>
              </a:ext>
            </a:extLst>
          </p:cNvPr>
          <p:cNvSpPr/>
          <p:nvPr/>
        </p:nvSpPr>
        <p:spPr>
          <a:xfrm>
            <a:off x="501650" y="4131712"/>
            <a:ext cx="4751334" cy="892552"/>
          </a:xfrm>
          <a:prstGeom prst="rect">
            <a:avLst/>
          </a:prstGeom>
          <a:solidFill>
            <a:srgbClr val="FFFF00"/>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lv-LV" sz="26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informācijai tīmeklī ir jābūt kontrastējošai!!!</a:t>
            </a:r>
            <a:endParaRPr kumimoji="0" lang="lv-LV" sz="1800" b="0" i="0" u="none" strike="noStrike" kern="0" cap="none" spc="0" normalizeH="0" baseline="0" noProof="0" dirty="0">
              <a:ln>
                <a:noFill/>
              </a:ln>
              <a:solidFill>
                <a:sysClr val="windowText" lastClr="000000"/>
              </a:solidFill>
              <a:effectLst/>
              <a:uLnTx/>
              <a:uFillTx/>
            </a:endParaRPr>
          </a:p>
        </p:txBody>
      </p:sp>
      <p:sp>
        <p:nvSpPr>
          <p:cNvPr id="8" name="Rectangle 7">
            <a:extLst>
              <a:ext uri="{FF2B5EF4-FFF2-40B4-BE49-F238E27FC236}">
                <a16:creationId xmlns:a16="http://schemas.microsoft.com/office/drawing/2014/main" id="{FB3CDEF8-8623-4F78-A37F-B9940654AD14}"/>
              </a:ext>
            </a:extLst>
          </p:cNvPr>
          <p:cNvSpPr/>
          <p:nvPr/>
        </p:nvSpPr>
        <p:spPr>
          <a:xfrm>
            <a:off x="4053168" y="5530045"/>
            <a:ext cx="6400800" cy="830997"/>
          </a:xfrm>
          <a:prstGeom prst="rect">
            <a:avLst/>
          </a:prstGeom>
          <a:solidFill>
            <a:srgbClr val="FFFF00"/>
          </a:solidFill>
        </p:spPr>
        <p:txBody>
          <a:bodyPr wrap="square">
            <a:spAutoFit/>
          </a:bodyPr>
          <a:lstStyle/>
          <a:p>
            <a:pPr algn="l" defTabSz="913860" rtl="0">
              <a:defRPr/>
            </a:pPr>
            <a:r>
              <a:rPr lang="lv-LV" sz="1600" b="1" dirty="0">
                <a:solidFill>
                  <a:srgbClr val="000000"/>
                </a:solidFill>
                <a:highlight>
                  <a:srgbClr val="FFFF00"/>
                </a:highlight>
                <a:latin typeface="Calibri" panose="020F0502020204030204" pitchFamily="34" charset="0"/>
                <a:ea typeface="+mn-ea"/>
                <a:cs typeface="Calibri" panose="020F0502020204030204" pitchFamily="34" charset="0"/>
              </a:rPr>
              <a:t>Vairāk par informācijas </a:t>
            </a:r>
            <a:r>
              <a:rPr lang="lv-LV" sz="1600" b="1" dirty="0" err="1">
                <a:solidFill>
                  <a:srgbClr val="000000"/>
                </a:solidFill>
                <a:highlight>
                  <a:srgbClr val="FFFF00"/>
                </a:highlight>
                <a:latin typeface="Calibri" panose="020F0502020204030204" pitchFamily="34" charset="0"/>
                <a:ea typeface="+mn-ea"/>
                <a:cs typeface="Calibri" panose="020F0502020204030204" pitchFamily="34" charset="0"/>
              </a:rPr>
              <a:t>piekļūstamību</a:t>
            </a:r>
            <a:r>
              <a:rPr lang="lv-LV" sz="1600" b="1" dirty="0">
                <a:solidFill>
                  <a:srgbClr val="000000"/>
                </a:solidFill>
                <a:highlight>
                  <a:srgbClr val="FFFF00"/>
                </a:highlight>
                <a:latin typeface="Calibri" panose="020F0502020204030204" pitchFamily="34" charset="0"/>
                <a:ea typeface="+mn-ea"/>
                <a:cs typeface="Calibri" panose="020F0502020204030204" pitchFamily="34" charset="0"/>
              </a:rPr>
              <a:t>: </a:t>
            </a:r>
            <a:r>
              <a:rPr lang="lv-LV" sz="1600" b="1" dirty="0">
                <a:solidFill>
                  <a:srgbClr val="000000"/>
                </a:solidFill>
                <a:highlight>
                  <a:srgbClr val="FFFF00"/>
                </a:highlight>
                <a:latin typeface="Calibri" panose="020F0502020204030204" pitchFamily="34" charset="0"/>
                <a:ea typeface="+mn-ea"/>
                <a:cs typeface="Calibri" panose="020F0502020204030204" pitchFamily="34" charset="0"/>
                <a:hlinkClick r:id="rId7">
                  <a:extLst>
                    <a:ext uri="{A12FA001-AC4F-418D-AE19-62706E023703}">
                      <ahyp:hlinkClr xmlns:ahyp="http://schemas.microsoft.com/office/drawing/2018/hyperlinkcolor" val="tx"/>
                    </a:ext>
                  </a:extLst>
                </a:hlinkClick>
              </a:rPr>
              <a:t>https://www.lm.gov.lv/lv/informacijas-pieklustamiba-timekla-un-dokumentu-pieklustamiba-1112024</a:t>
            </a:r>
            <a:r>
              <a:rPr lang="lv-LV" sz="1600" b="1" dirty="0">
                <a:solidFill>
                  <a:srgbClr val="000000"/>
                </a:solidFill>
                <a:highlight>
                  <a:srgbClr val="FFFF00"/>
                </a:highlight>
                <a:latin typeface="Calibri" panose="020F0502020204030204" pitchFamily="34" charset="0"/>
                <a:ea typeface="+mn-ea"/>
                <a:cs typeface="Calibri" panose="020F0502020204030204" pitchFamily="34" charset="0"/>
              </a:rPr>
              <a:t> </a:t>
            </a:r>
          </a:p>
        </p:txBody>
      </p:sp>
    </p:spTree>
    <p:extLst>
      <p:ext uri="{BB962C8B-B14F-4D97-AF65-F5344CB8AC3E}">
        <p14:creationId xmlns:p14="http://schemas.microsoft.com/office/powerpoint/2010/main" val="361552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7F70D-FEFA-4707-AB8A-F8036D4B234E}"/>
              </a:ext>
            </a:extLst>
          </p:cNvPr>
          <p:cNvSpPr>
            <a:spLocks noGrp="1"/>
          </p:cNvSpPr>
          <p:nvPr>
            <p:ph type="title"/>
          </p:nvPr>
        </p:nvSpPr>
        <p:spPr>
          <a:xfrm>
            <a:off x="3991605" y="112786"/>
            <a:ext cx="4091424" cy="557902"/>
          </a:xfrm>
        </p:spPr>
        <p:txBody>
          <a:bodyPr/>
          <a:lstStyle/>
          <a:p>
            <a:r>
              <a:rPr lang="lv-LV" sz="2800" b="1" kern="0" dirty="0">
                <a:solidFill>
                  <a:srgbClr val="8BC904">
                    <a:lumMod val="50000"/>
                  </a:srgbClr>
                </a:solidFill>
                <a:latin typeface="Arial" panose="020B0604020202020204" pitchFamily="34" charset="0"/>
                <a:cs typeface="Arial" panose="020B0604020202020204" pitchFamily="34" charset="0"/>
              </a:rPr>
              <a:t>Valoda un vizuālie tēli</a:t>
            </a:r>
            <a:endParaRPr lang="lv-LV" dirty="0"/>
          </a:p>
        </p:txBody>
      </p:sp>
      <p:sp>
        <p:nvSpPr>
          <p:cNvPr id="3" name="Content Placeholder 2">
            <a:extLst>
              <a:ext uri="{FF2B5EF4-FFF2-40B4-BE49-F238E27FC236}">
                <a16:creationId xmlns:a16="http://schemas.microsoft.com/office/drawing/2014/main" id="{FB3DEE98-5CCB-42E1-839B-BCB4D4B6233F}"/>
              </a:ext>
            </a:extLst>
          </p:cNvPr>
          <p:cNvSpPr>
            <a:spLocks noGrp="1"/>
          </p:cNvSpPr>
          <p:nvPr>
            <p:ph idx="1"/>
          </p:nvPr>
        </p:nvSpPr>
        <p:spPr>
          <a:xfrm>
            <a:off x="581820" y="4072161"/>
            <a:ext cx="6701630" cy="2115210"/>
          </a:xfrm>
        </p:spPr>
        <p:txBody>
          <a:bodyPr>
            <a:normAutofit lnSpcReduction="10000"/>
          </a:bodyPr>
          <a:lstStyle/>
          <a:p>
            <a:pPr marL="342900" lvl="0" indent="-342900" defTabSz="914400">
              <a:lnSpc>
                <a:spcPct val="100000"/>
              </a:lnSpc>
              <a:spcBef>
                <a:spcPts val="0"/>
              </a:spcBef>
              <a:buFont typeface="Wingdings" panose="05000000000000000000" pitchFamily="2" charset="2"/>
              <a:buChar char="§"/>
              <a:defRPr/>
            </a:pPr>
            <a:r>
              <a:rPr lang="en-GB" sz="2300" kern="0" dirty="0" err="1">
                <a:solidFill>
                  <a:sysClr val="windowText" lastClr="000000"/>
                </a:solidFill>
                <a:latin typeface="Arial" panose="020B0604020202020204" pitchFamily="34" charset="0"/>
                <a:cs typeface="Arial" panose="020B0604020202020204" pitchFamily="34" charset="0"/>
              </a:rPr>
              <a:t>Pārliecinies</a:t>
            </a:r>
            <a:r>
              <a:rPr lang="en-GB" sz="2300" kern="0" dirty="0">
                <a:solidFill>
                  <a:sysClr val="windowText" lastClr="000000"/>
                </a:solidFill>
                <a:latin typeface="Arial" panose="020B0604020202020204" pitchFamily="34" charset="0"/>
                <a:cs typeface="Arial" panose="020B0604020202020204" pitchFamily="34" charset="0"/>
              </a:rPr>
              <a:t>, ka </a:t>
            </a:r>
            <a:r>
              <a:rPr lang="en-GB" sz="2300" kern="0" dirty="0" err="1">
                <a:solidFill>
                  <a:sysClr val="windowText" lastClr="000000"/>
                </a:solidFill>
                <a:latin typeface="Arial" panose="020B0604020202020204" pitchFamily="34" charset="0"/>
                <a:cs typeface="Arial" panose="020B0604020202020204" pitchFamily="34" charset="0"/>
              </a:rPr>
              <a:t>prezentē</a:t>
            </a:r>
            <a:r>
              <a:rPr lang="en-GB" sz="2300" kern="0" dirty="0">
                <a:solidFill>
                  <a:sysClr val="windowText" lastClr="000000"/>
                </a:solidFill>
                <a:latin typeface="Arial" panose="020B0604020202020204" pitchFamily="34" charset="0"/>
                <a:cs typeface="Arial" panose="020B0604020202020204" pitchFamily="34" charset="0"/>
              </a:rPr>
              <a:t> </a:t>
            </a:r>
            <a:r>
              <a:rPr lang="en-GB" sz="2300" kern="0" dirty="0" err="1">
                <a:solidFill>
                  <a:sysClr val="windowText" lastClr="000000"/>
                </a:solidFill>
                <a:latin typeface="Arial" panose="020B0604020202020204" pitchFamily="34" charset="0"/>
                <a:cs typeface="Arial" panose="020B0604020202020204" pitchFamily="34" charset="0"/>
              </a:rPr>
              <a:t>gan</a:t>
            </a:r>
            <a:r>
              <a:rPr lang="en-GB" sz="2300" kern="0" dirty="0">
                <a:solidFill>
                  <a:sysClr val="windowText" lastClr="000000"/>
                </a:solidFill>
                <a:latin typeface="Arial" panose="020B0604020202020204" pitchFamily="34" charset="0"/>
                <a:cs typeface="Arial" panose="020B0604020202020204" pitchFamily="34" charset="0"/>
              </a:rPr>
              <a:t> </a:t>
            </a:r>
            <a:r>
              <a:rPr lang="en-GB" sz="2300" kern="0" dirty="0" err="1">
                <a:solidFill>
                  <a:sysClr val="windowText" lastClr="000000"/>
                </a:solidFill>
                <a:latin typeface="Arial" panose="020B0604020202020204" pitchFamily="34" charset="0"/>
                <a:cs typeface="Arial" panose="020B0604020202020204" pitchFamily="34" charset="0"/>
              </a:rPr>
              <a:t>sieviešu</a:t>
            </a:r>
            <a:r>
              <a:rPr lang="en-GB" sz="2300" kern="0" dirty="0">
                <a:solidFill>
                  <a:sysClr val="windowText" lastClr="000000"/>
                </a:solidFill>
                <a:latin typeface="Arial" panose="020B0604020202020204" pitchFamily="34" charset="0"/>
                <a:cs typeface="Arial" panose="020B0604020202020204" pitchFamily="34" charset="0"/>
              </a:rPr>
              <a:t>, </a:t>
            </a:r>
            <a:r>
              <a:rPr lang="en-GB" sz="2300" kern="0" dirty="0" err="1">
                <a:solidFill>
                  <a:sysClr val="windowText" lastClr="000000"/>
                </a:solidFill>
                <a:latin typeface="Arial" panose="020B0604020202020204" pitchFamily="34" charset="0"/>
                <a:cs typeface="Arial" panose="020B0604020202020204" pitchFamily="34" charset="0"/>
              </a:rPr>
              <a:t>gan</a:t>
            </a:r>
            <a:r>
              <a:rPr lang="en-GB" sz="2300" kern="0" dirty="0">
                <a:solidFill>
                  <a:sysClr val="windowText" lastClr="000000"/>
                </a:solidFill>
                <a:latin typeface="Arial" panose="020B0604020202020204" pitchFamily="34" charset="0"/>
                <a:cs typeface="Arial" panose="020B0604020202020204" pitchFamily="34" charset="0"/>
              </a:rPr>
              <a:t> </a:t>
            </a:r>
            <a:r>
              <a:rPr lang="en-GB" sz="2300" kern="0" dirty="0" err="1">
                <a:solidFill>
                  <a:sysClr val="windowText" lastClr="000000"/>
                </a:solidFill>
                <a:latin typeface="Arial" panose="020B0604020202020204" pitchFamily="34" charset="0"/>
                <a:cs typeface="Arial" panose="020B0604020202020204" pitchFamily="34" charset="0"/>
              </a:rPr>
              <a:t>vīriešu</a:t>
            </a:r>
            <a:r>
              <a:rPr lang="en-GB" sz="2300" kern="0" dirty="0">
                <a:solidFill>
                  <a:sysClr val="windowText" lastClr="000000"/>
                </a:solidFill>
                <a:latin typeface="Arial" panose="020B0604020202020204" pitchFamily="34" charset="0"/>
                <a:cs typeface="Arial" panose="020B0604020202020204" pitchFamily="34" charset="0"/>
              </a:rPr>
              <a:t> </a:t>
            </a:r>
            <a:r>
              <a:rPr lang="en-GB" sz="2300" kern="0" dirty="0" err="1">
                <a:solidFill>
                  <a:sysClr val="windowText" lastClr="000000"/>
                </a:solidFill>
                <a:latin typeface="Arial" panose="020B0604020202020204" pitchFamily="34" charset="0"/>
                <a:cs typeface="Arial" panose="020B0604020202020204" pitchFamily="34" charset="0"/>
              </a:rPr>
              <a:t>viedokli</a:t>
            </a:r>
            <a:r>
              <a:rPr lang="en-GB" sz="2300" kern="0" dirty="0">
                <a:solidFill>
                  <a:sysClr val="windowText" lastClr="000000"/>
                </a:solidFill>
                <a:latin typeface="Arial" panose="020B0604020202020204" pitchFamily="34" charset="0"/>
                <a:cs typeface="Arial" panose="020B0604020202020204" pitchFamily="34" charset="0"/>
              </a:rPr>
              <a:t> un </a:t>
            </a:r>
            <a:r>
              <a:rPr lang="en-GB" sz="2300" kern="0" dirty="0" err="1">
                <a:solidFill>
                  <a:sysClr val="windowText" lastClr="000000"/>
                </a:solidFill>
                <a:latin typeface="Arial" panose="020B0604020202020204" pitchFamily="34" charset="0"/>
                <a:cs typeface="Arial" panose="020B0604020202020204" pitchFamily="34" charset="0"/>
              </a:rPr>
              <a:t>sasniegumus</a:t>
            </a:r>
            <a:r>
              <a:rPr lang="en-GB" sz="2300" kern="0" dirty="0">
                <a:solidFill>
                  <a:sysClr val="windowText" lastClr="000000"/>
                </a:solidFill>
                <a:latin typeface="Arial" panose="020B0604020202020204" pitchFamily="34" charset="0"/>
                <a:cs typeface="Arial" panose="020B0604020202020204" pitchFamily="34" charset="0"/>
              </a:rPr>
              <a:t> </a:t>
            </a:r>
            <a:r>
              <a:rPr lang="en-GB" sz="2300" kern="0" dirty="0" err="1">
                <a:solidFill>
                  <a:sysClr val="windowText" lastClr="000000"/>
                </a:solidFill>
                <a:latin typeface="Arial" panose="020B0604020202020204" pitchFamily="34" charset="0"/>
                <a:cs typeface="Arial" panose="020B0604020202020204" pitchFamily="34" charset="0"/>
              </a:rPr>
              <a:t>attiecīgajā</a:t>
            </a:r>
            <a:r>
              <a:rPr lang="en-GB" sz="2300" kern="0" dirty="0">
                <a:solidFill>
                  <a:sysClr val="windowText" lastClr="000000"/>
                </a:solidFill>
                <a:latin typeface="Arial" panose="020B0604020202020204" pitchFamily="34" charset="0"/>
                <a:cs typeface="Arial" panose="020B0604020202020204" pitchFamily="34" charset="0"/>
              </a:rPr>
              <a:t> </a:t>
            </a:r>
            <a:r>
              <a:rPr lang="en-GB" sz="2300" kern="0" dirty="0" err="1">
                <a:solidFill>
                  <a:sysClr val="windowText" lastClr="000000"/>
                </a:solidFill>
                <a:latin typeface="Arial" panose="020B0604020202020204" pitchFamily="34" charset="0"/>
                <a:cs typeface="Arial" panose="020B0604020202020204" pitchFamily="34" charset="0"/>
              </a:rPr>
              <a:t>jomā</a:t>
            </a:r>
            <a:endParaRPr lang="en-GB" sz="2300" kern="0" dirty="0">
              <a:solidFill>
                <a:sysClr val="windowText" lastClr="000000"/>
              </a:solidFill>
              <a:latin typeface="Arial" panose="020B0604020202020204" pitchFamily="34" charset="0"/>
              <a:cs typeface="Arial" panose="020B0604020202020204" pitchFamily="34" charset="0"/>
            </a:endParaRPr>
          </a:p>
          <a:p>
            <a:pPr marL="342900" lvl="0" indent="-342900" defTabSz="914400">
              <a:lnSpc>
                <a:spcPct val="100000"/>
              </a:lnSpc>
              <a:spcBef>
                <a:spcPts val="0"/>
              </a:spcBef>
              <a:buFont typeface="Wingdings" panose="05000000000000000000" pitchFamily="2" charset="2"/>
              <a:buChar char="§"/>
              <a:defRPr/>
            </a:pPr>
            <a:endParaRPr lang="en-GB" sz="2300" kern="0" dirty="0">
              <a:solidFill>
                <a:sysClr val="windowText" lastClr="000000"/>
              </a:solidFill>
              <a:latin typeface="Arial" panose="020B0604020202020204" pitchFamily="34" charset="0"/>
              <a:cs typeface="Arial" panose="020B0604020202020204" pitchFamily="34" charset="0"/>
            </a:endParaRPr>
          </a:p>
          <a:p>
            <a:pPr marL="342900" lvl="0" indent="-342900" defTabSz="914400">
              <a:lnSpc>
                <a:spcPct val="100000"/>
              </a:lnSpc>
              <a:spcBef>
                <a:spcPts val="0"/>
              </a:spcBef>
              <a:buFont typeface="Wingdings" panose="05000000000000000000" pitchFamily="2" charset="2"/>
              <a:buChar char="§"/>
              <a:defRPr/>
            </a:pPr>
            <a:r>
              <a:rPr lang="lv-LV" sz="2300" kern="0" dirty="0">
                <a:solidFill>
                  <a:sysClr val="windowText" lastClr="000000"/>
                </a:solidFill>
                <a:latin typeface="Arial" panose="020B0604020202020204" pitchFamily="34" charset="0"/>
                <a:cs typeface="Arial" panose="020B0604020202020204" pitchFamily="34" charset="0"/>
              </a:rPr>
              <a:t>Izvēlies valodu un vizuālo tēlu, kas mazina stereotipu veidošanos</a:t>
            </a:r>
          </a:p>
          <a:p>
            <a:pPr marL="342900" lvl="0" indent="-342900" defTabSz="914400">
              <a:lnSpc>
                <a:spcPct val="100000"/>
              </a:lnSpc>
              <a:spcBef>
                <a:spcPts val="0"/>
              </a:spcBef>
              <a:buFont typeface="Wingdings" panose="05000000000000000000" pitchFamily="2" charset="2"/>
              <a:buChar char="§"/>
              <a:defRPr/>
            </a:pPr>
            <a:endParaRPr lang="lv-LV" sz="2300" kern="0" dirty="0">
              <a:solidFill>
                <a:sysClr val="windowText" lastClr="000000"/>
              </a:solidFill>
              <a:latin typeface="Arial" panose="020B0604020202020204" pitchFamily="34" charset="0"/>
              <a:cs typeface="Arial" panose="020B0604020202020204" pitchFamily="34" charset="0"/>
            </a:endParaRPr>
          </a:p>
          <a:p>
            <a:endParaRPr lang="lv-LV" dirty="0"/>
          </a:p>
        </p:txBody>
      </p:sp>
      <p:sp>
        <p:nvSpPr>
          <p:cNvPr id="5" name="Slide Number Placeholder 4">
            <a:extLst>
              <a:ext uri="{FF2B5EF4-FFF2-40B4-BE49-F238E27FC236}">
                <a16:creationId xmlns:a16="http://schemas.microsoft.com/office/drawing/2014/main" id="{0D23FAFD-6626-4025-9C12-DC4A35C57DBB}"/>
              </a:ext>
            </a:extLst>
          </p:cNvPr>
          <p:cNvSpPr>
            <a:spLocks noGrp="1"/>
          </p:cNvSpPr>
          <p:nvPr>
            <p:ph type="sldNum" sz="quarter" idx="12"/>
          </p:nvPr>
        </p:nvSpPr>
        <p:spPr/>
        <p:txBody>
          <a:bodyPr/>
          <a:lstStyle/>
          <a:p>
            <a:fld id="{20160BDD-CFBA-4672-AA56-88CFF53ED92E}" type="slidenum">
              <a:rPr lang="lv-LV" smtClean="0"/>
              <a:t>8</a:t>
            </a:fld>
            <a:endParaRPr lang="lv-LV" dirty="0"/>
          </a:p>
        </p:txBody>
      </p:sp>
      <p:sp>
        <p:nvSpPr>
          <p:cNvPr id="13" name="Text Placeholder 12">
            <a:extLst>
              <a:ext uri="{FF2B5EF4-FFF2-40B4-BE49-F238E27FC236}">
                <a16:creationId xmlns:a16="http://schemas.microsoft.com/office/drawing/2014/main" id="{1607B747-C2EC-4081-9074-2EEB26845B00}"/>
              </a:ext>
            </a:extLst>
          </p:cNvPr>
          <p:cNvSpPr>
            <a:spLocks noGrp="1"/>
          </p:cNvSpPr>
          <p:nvPr>
            <p:ph type="body" sz="half" idx="2"/>
          </p:nvPr>
        </p:nvSpPr>
        <p:spPr>
          <a:xfrm>
            <a:off x="4464050" y="498290"/>
            <a:ext cx="5499425" cy="2895864"/>
          </a:xfrm>
        </p:spPr>
        <p:txBody>
          <a:bodyPr/>
          <a:lstStyle/>
          <a:p>
            <a:endParaRPr lang="lv-LV" dirty="0"/>
          </a:p>
          <a:p>
            <a:endParaRPr lang="en-GB" dirty="0"/>
          </a:p>
          <a:p>
            <a:endParaRPr lang="lv-LV" dirty="0"/>
          </a:p>
        </p:txBody>
      </p:sp>
      <p:pic>
        <p:nvPicPr>
          <p:cNvPr id="1026" name="Picture 2" descr="Rīgas Tehniskās universitātes studenti sāka izstrādāt tehnoloģijas raķešu startēšanai. Attēlā redzami četri puiši">
            <a:extLst>
              <a:ext uri="{FF2B5EF4-FFF2-40B4-BE49-F238E27FC236}">
                <a16:creationId xmlns:a16="http://schemas.microsoft.com/office/drawing/2014/main" id="{B1BA6ADC-C690-4906-A8F3-1684948D46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952" y="715002"/>
            <a:ext cx="4186238" cy="31404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ttēlā redzamas četras meitenes, kuras ir saņēmušas 1000 eiro naudas balvu kategorijā &quot;Hakatrons&quot;. ">
            <a:extLst>
              <a:ext uri="{FF2B5EF4-FFF2-40B4-BE49-F238E27FC236}">
                <a16:creationId xmlns:a16="http://schemas.microsoft.com/office/drawing/2014/main" id="{8F2B97FA-4FEA-4436-92D5-A8C47298EF75}"/>
              </a:ext>
            </a:extLst>
          </p:cNvPr>
          <p:cNvPicPr>
            <a:picLocks noChangeAspect="1"/>
          </p:cNvPicPr>
          <p:nvPr/>
        </p:nvPicPr>
        <p:blipFill>
          <a:blip r:embed="rId4"/>
          <a:stretch>
            <a:fillRect/>
          </a:stretch>
        </p:blipFill>
        <p:spPr>
          <a:xfrm>
            <a:off x="5149850" y="670688"/>
            <a:ext cx="4694773" cy="3130460"/>
          </a:xfrm>
          <a:prstGeom prst="rect">
            <a:avLst/>
          </a:prstGeom>
        </p:spPr>
      </p:pic>
      <p:pic>
        <p:nvPicPr>
          <p:cNvPr id="10" name="Picture 9">
            <a:extLst>
              <a:ext uri="{FF2B5EF4-FFF2-40B4-BE49-F238E27FC236}">
                <a16:creationId xmlns:a16="http://schemas.microsoft.com/office/drawing/2014/main" id="{3245819D-A1B3-49D0-A8E9-4137C2733D01}"/>
              </a:ext>
            </a:extLst>
          </p:cNvPr>
          <p:cNvPicPr>
            <a:picLocks noChangeAspect="1"/>
          </p:cNvPicPr>
          <p:nvPr/>
        </p:nvPicPr>
        <p:blipFill>
          <a:blip r:embed="rId5"/>
          <a:stretch>
            <a:fillRect/>
          </a:stretch>
        </p:blipFill>
        <p:spPr>
          <a:xfrm>
            <a:off x="521191" y="238184"/>
            <a:ext cx="10198844" cy="5736851"/>
          </a:xfrm>
          <a:prstGeom prst="rect">
            <a:avLst/>
          </a:prstGeom>
        </p:spPr>
      </p:pic>
      <p:pic>
        <p:nvPicPr>
          <p:cNvPr id="15" name="Picture 14" descr="Ātro kredītu reklāma, kurā redzams vīrietis, kas laimīgi smejas un tur rokā žūksni ar naudu">
            <a:extLst>
              <a:ext uri="{FF2B5EF4-FFF2-40B4-BE49-F238E27FC236}">
                <a16:creationId xmlns:a16="http://schemas.microsoft.com/office/drawing/2014/main" id="{0B8EDFCD-8461-4836-BD46-FB50A364251E}"/>
              </a:ext>
            </a:extLst>
          </p:cNvPr>
          <p:cNvPicPr>
            <a:picLocks noChangeAspect="1"/>
          </p:cNvPicPr>
          <p:nvPr/>
        </p:nvPicPr>
        <p:blipFill>
          <a:blip r:embed="rId6"/>
          <a:stretch>
            <a:fillRect/>
          </a:stretch>
        </p:blipFill>
        <p:spPr>
          <a:xfrm>
            <a:off x="3021543" y="895211"/>
            <a:ext cx="7976166" cy="4483956"/>
          </a:xfrm>
          <a:prstGeom prst="rect">
            <a:avLst/>
          </a:prstGeom>
        </p:spPr>
      </p:pic>
    </p:spTree>
    <p:extLst>
      <p:ext uri="{BB962C8B-B14F-4D97-AF65-F5344CB8AC3E}">
        <p14:creationId xmlns:p14="http://schemas.microsoft.com/office/powerpoint/2010/main" val="25979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3">
            <a:extLst>
              <a:ext uri="{FF2B5EF4-FFF2-40B4-BE49-F238E27FC236}">
                <a16:creationId xmlns:a16="http://schemas.microsoft.com/office/drawing/2014/main" id="{8D271A29-EDD8-44A6-9C7A-7BE2C8168E0F}"/>
              </a:ext>
            </a:extLst>
          </p:cNvPr>
          <p:cNvSpPr/>
          <p:nvPr/>
        </p:nvSpPr>
        <p:spPr>
          <a:xfrm>
            <a:off x="140168" y="195836"/>
            <a:ext cx="5007063" cy="1472824"/>
          </a:xfrm>
          <a:prstGeom prst="roundRect">
            <a:avLst>
              <a:gd name="adj" fmla="val 50000"/>
            </a:avLst>
          </a:prstGeom>
          <a:solidFill>
            <a:srgbClr val="434968"/>
          </a:solidFill>
          <a:ln w="12700" cap="flat" cmpd="sng" algn="ctr">
            <a:noFill/>
            <a:prstDash val="solid"/>
            <a:miter lim="800000"/>
          </a:ln>
          <a:effectLst/>
        </p:spPr>
        <p:txBody>
          <a:bodyPr rtlCol="0" anchor="ctr"/>
          <a:lstStyle/>
          <a:p>
            <a:pPr marL="0" marR="0" lvl="0" indent="0" algn="ctr" defTabSz="863935" rtl="0" eaLnBrk="1" fontAlgn="auto" latinLnBrk="0" hangingPunct="1">
              <a:lnSpc>
                <a:spcPct val="100000"/>
              </a:lnSpc>
              <a:spcBef>
                <a:spcPts val="0"/>
              </a:spcBef>
              <a:spcAft>
                <a:spcPts val="0"/>
              </a:spcAft>
              <a:buClrTx/>
              <a:buSzTx/>
              <a:buFontTx/>
              <a:buNone/>
              <a:tabLst/>
              <a:defRPr/>
            </a:pPr>
            <a:endParaRPr kumimoji="0" lang="en-US" sz="1701"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3" name="Content Placeholder 2">
            <a:extLst>
              <a:ext uri="{FF2B5EF4-FFF2-40B4-BE49-F238E27FC236}">
                <a16:creationId xmlns:a16="http://schemas.microsoft.com/office/drawing/2014/main" id="{B569ED40-D282-404A-AE82-75288264D44C}"/>
              </a:ext>
            </a:extLst>
          </p:cNvPr>
          <p:cNvSpPr>
            <a:spLocks noGrp="1"/>
          </p:cNvSpPr>
          <p:nvPr>
            <p:ph idx="1"/>
          </p:nvPr>
        </p:nvSpPr>
        <p:spPr>
          <a:xfrm>
            <a:off x="5245030" y="512553"/>
            <a:ext cx="6251733" cy="4634121"/>
          </a:xfrm>
        </p:spPr>
        <p:txBody>
          <a:bodyPr>
            <a:normAutofit fontScale="55000" lnSpcReduction="20000"/>
          </a:bodyPr>
          <a:lstStyle/>
          <a:p>
            <a:pPr marL="0" indent="0">
              <a:lnSpc>
                <a:spcPct val="100000"/>
              </a:lnSpc>
              <a:buNone/>
            </a:pPr>
            <a:r>
              <a:rPr lang="lv-LV" sz="4500" b="1" dirty="0" err="1">
                <a:solidFill>
                  <a:srgbClr val="2A5444"/>
                </a:solidFill>
              </a:rPr>
              <a:t>Piedāvājumua</a:t>
            </a:r>
            <a:r>
              <a:rPr lang="lv-LV" sz="4500" b="1" dirty="0">
                <a:solidFill>
                  <a:srgbClr val="2A5444"/>
                </a:solidFill>
              </a:rPr>
              <a:t> vērtēšanā priekšroka tiek dota pretendentiem:</a:t>
            </a:r>
          </a:p>
          <a:p>
            <a:pPr>
              <a:lnSpc>
                <a:spcPct val="100000"/>
              </a:lnSpc>
            </a:pPr>
            <a:endParaRPr lang="lv-LV" dirty="0">
              <a:solidFill>
                <a:srgbClr val="414142"/>
              </a:solidFill>
            </a:endParaRPr>
          </a:p>
          <a:p>
            <a:pPr>
              <a:lnSpc>
                <a:spcPct val="120000"/>
              </a:lnSpc>
              <a:buFont typeface="Wingdings" panose="05000000000000000000" pitchFamily="2" charset="2"/>
              <a:buChar char="§"/>
            </a:pPr>
            <a:r>
              <a:rPr lang="lv-LV" sz="4000" dirty="0"/>
              <a:t>kuri nodrošina estētiskās un funkcionālās īpašības, </a:t>
            </a:r>
            <a:r>
              <a:rPr lang="lv-LV" sz="4000" dirty="0" err="1"/>
              <a:t>piekļūstamību</a:t>
            </a:r>
            <a:r>
              <a:rPr lang="lv-LV" sz="4000" dirty="0"/>
              <a:t>, atbilstību universālajam dizainam, sociālās un vides aizsardzības prasības</a:t>
            </a:r>
          </a:p>
          <a:p>
            <a:pPr>
              <a:lnSpc>
                <a:spcPct val="120000"/>
              </a:lnSpc>
              <a:buFont typeface="Wingdings" panose="05000000000000000000" pitchFamily="2" charset="2"/>
              <a:buChar char="§"/>
            </a:pPr>
            <a:r>
              <a:rPr lang="lv-LV" sz="4000" dirty="0"/>
              <a:t>nodrošina labākus darba apstākļus nodarbinātajiem (elastīgs darba laiks, veselības apdrošināšana u.c.)</a:t>
            </a:r>
          </a:p>
          <a:p>
            <a:pPr>
              <a:lnSpc>
                <a:spcPct val="120000"/>
              </a:lnSpc>
              <a:buFont typeface="Wingdings" panose="05000000000000000000" pitchFamily="2" charset="2"/>
              <a:buChar char="§"/>
            </a:pPr>
            <a:r>
              <a:rPr lang="lv-LV" sz="4000" dirty="0"/>
              <a:t>veicina sieviešu un vīriešu līdztiesību darba vietā, palielina sieviešu dalību darba tirgū un rod labāku līdzsvaru starp darbu un privāto dzīvi u.c.</a:t>
            </a:r>
          </a:p>
          <a:p>
            <a:pPr>
              <a:lnSpc>
                <a:spcPct val="120000"/>
              </a:lnSpc>
              <a:buFont typeface="Wingdings" panose="05000000000000000000" pitchFamily="2" charset="2"/>
              <a:buChar char="§"/>
            </a:pPr>
            <a:endParaRPr lang="lv-LV" sz="4000" dirty="0"/>
          </a:p>
          <a:p>
            <a:pPr marL="0" indent="0">
              <a:lnSpc>
                <a:spcPct val="120000"/>
              </a:lnSpc>
              <a:buFont typeface="Wingdings" panose="05000000000000000000" pitchFamily="2" charset="2"/>
              <a:buNone/>
            </a:pPr>
            <a:endParaRPr lang="lv-LV" sz="4000" dirty="0"/>
          </a:p>
          <a:p>
            <a:pPr>
              <a:lnSpc>
                <a:spcPct val="100000"/>
              </a:lnSpc>
            </a:pPr>
            <a:endParaRPr lang="lv-LV" dirty="0">
              <a:solidFill>
                <a:srgbClr val="414142"/>
              </a:solidFill>
              <a:highlight>
                <a:srgbClr val="FFFF00"/>
              </a:highlight>
            </a:endParaRPr>
          </a:p>
        </p:txBody>
      </p:sp>
      <p:sp>
        <p:nvSpPr>
          <p:cNvPr id="5" name="Slide Number Placeholder 4">
            <a:extLst>
              <a:ext uri="{FF2B5EF4-FFF2-40B4-BE49-F238E27FC236}">
                <a16:creationId xmlns:a16="http://schemas.microsoft.com/office/drawing/2014/main" id="{809B0B4B-59FC-4660-B612-D4D30C039229}"/>
              </a:ext>
            </a:extLst>
          </p:cNvPr>
          <p:cNvSpPr>
            <a:spLocks noGrp="1"/>
          </p:cNvSpPr>
          <p:nvPr>
            <p:ph type="sldNum" sz="quarter" idx="12"/>
          </p:nvPr>
        </p:nvSpPr>
        <p:spPr/>
        <p:txBody>
          <a:bodyPr/>
          <a:lstStyle/>
          <a:p>
            <a:fld id="{20160BDD-CFBA-4672-AA56-88CFF53ED92E}" type="slidenum">
              <a:rPr lang="lv-LV" smtClean="0"/>
              <a:t>9</a:t>
            </a:fld>
            <a:endParaRPr lang="lv-LV"/>
          </a:p>
        </p:txBody>
      </p:sp>
      <p:pic>
        <p:nvPicPr>
          <p:cNvPr id="2050" name="Picture 2">
            <a:extLst>
              <a:ext uri="{FF2B5EF4-FFF2-40B4-BE49-F238E27FC236}">
                <a16:creationId xmlns:a16="http://schemas.microsoft.com/office/drawing/2014/main" id="{B4AA24BE-BD65-4257-B602-A8B7CDBECC57}"/>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13" r="7580"/>
          <a:stretch/>
        </p:blipFill>
        <p:spPr bwMode="auto">
          <a:xfrm>
            <a:off x="552476" y="1990273"/>
            <a:ext cx="3854450" cy="29477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5E9F608-CBB0-4D0F-A234-812C881C419B}"/>
              </a:ext>
            </a:extLst>
          </p:cNvPr>
          <p:cNvSpPr/>
          <p:nvPr/>
        </p:nvSpPr>
        <p:spPr>
          <a:xfrm>
            <a:off x="193730" y="5456517"/>
            <a:ext cx="1089971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2400" b="1" kern="1200" dirty="0">
                <a:solidFill>
                  <a:srgbClr val="C00000"/>
                </a:solidFill>
                <a:latin typeface="Calibri" panose="020F0502020204030204" pitchFamily="34" charset="0"/>
                <a:ea typeface="Times New Roman" panose="02020603050405020304" pitchFamily="18" charset="0"/>
                <a:cs typeface="Calibri" panose="020F0502020204030204" pitchFamily="34" charset="0"/>
              </a:rPr>
              <a:t>Ja publiskā iepirkuma nolikumā tiek integrētas vispārīgās un specifiskās HP darbības, tad iepirkums ir uzskatāms par sociāli atbildīgu iepirkumu</a:t>
            </a:r>
            <a:endParaRPr lang="lv-LV" sz="2400" b="1" kern="1200" dirty="0">
              <a:solidFill>
                <a:prstClr val="black"/>
              </a:solidFill>
              <a:latin typeface="Calibri" panose="020F0502020204030204" pitchFamily="34" charset="0"/>
              <a:ea typeface="+mn-ea"/>
              <a:cs typeface="Calibri" panose="020F0502020204030204" pitchFamily="34" charset="0"/>
            </a:endParaRPr>
          </a:p>
        </p:txBody>
      </p:sp>
      <p:sp>
        <p:nvSpPr>
          <p:cNvPr id="7" name="Title 6">
            <a:extLst>
              <a:ext uri="{FF2B5EF4-FFF2-40B4-BE49-F238E27FC236}">
                <a16:creationId xmlns:a16="http://schemas.microsoft.com/office/drawing/2014/main" id="{43825FE0-3B20-42D2-89E8-81A21C74A3C7}"/>
              </a:ext>
            </a:extLst>
          </p:cNvPr>
          <p:cNvSpPr>
            <a:spLocks noGrp="1"/>
          </p:cNvSpPr>
          <p:nvPr>
            <p:ph type="title"/>
          </p:nvPr>
        </p:nvSpPr>
        <p:spPr>
          <a:xfrm>
            <a:off x="882650" y="1120249"/>
            <a:ext cx="3715145" cy="703084"/>
          </a:xfrm>
        </p:spPr>
        <p:txBody>
          <a:bodyPr>
            <a:normAutofit fontScale="90000"/>
          </a:bodyPr>
          <a:lstStyle/>
          <a:p>
            <a:pPr lvl="0" defTabSz="914400">
              <a:lnSpc>
                <a:spcPct val="100000"/>
              </a:lnSpc>
              <a:spcBef>
                <a:spcPts val="0"/>
              </a:spcBef>
            </a:pPr>
            <a:r>
              <a:rPr lang="lv-LV" sz="3600" b="1" dirty="0">
                <a:solidFill>
                  <a:prstClr val="white"/>
                </a:solidFill>
                <a:latin typeface="Calibri" panose="020F0502020204030204"/>
                <a:ea typeface="Verdana" panose="020B0604030504040204" pitchFamily="34" charset="0"/>
                <a:cs typeface="Calibri" panose="020F0502020204030204" pitchFamily="34" charset="0"/>
              </a:rPr>
              <a:t>Sociāli atbildīgs publiskais iepirkums</a:t>
            </a:r>
            <a:br>
              <a:rPr lang="lv-LV" sz="3600" kern="0" dirty="0">
                <a:solidFill>
                  <a:prstClr val="white"/>
                </a:solidFill>
                <a:latin typeface="Calibri" panose="020F0502020204030204"/>
              </a:rPr>
            </a:br>
            <a:endParaRPr lang="lv-LV" dirty="0"/>
          </a:p>
        </p:txBody>
      </p:sp>
    </p:spTree>
    <p:extLst>
      <p:ext uri="{BB962C8B-B14F-4D97-AF65-F5344CB8AC3E}">
        <p14:creationId xmlns:p14="http://schemas.microsoft.com/office/powerpoint/2010/main" val="2722091083"/>
      </p:ext>
    </p:extLst>
  </p:cSld>
  <p:clrMapOvr>
    <a:masterClrMapping/>
  </p:clrMapOvr>
</p:sld>
</file>

<file path=ppt/theme/theme1.xml><?xml version="1.0" encoding="utf-8"?>
<a:theme xmlns:a="http://schemas.openxmlformats.org/drawingml/2006/main" name="2_Default Theme">
  <a:themeElements>
    <a:clrScheme name="30 Minimalist Marketing Presentation Template">
      <a:dk1>
        <a:srgbClr val="747993"/>
      </a:dk1>
      <a:lt1>
        <a:srgbClr val="FFFFFF"/>
      </a:lt1>
      <a:dk2>
        <a:srgbClr val="00465B"/>
      </a:dk2>
      <a:lt2>
        <a:srgbClr val="F3EFEC"/>
      </a:lt2>
      <a:accent1>
        <a:srgbClr val="F9E32B"/>
      </a:accent1>
      <a:accent2>
        <a:srgbClr val="A4A5A9"/>
      </a:accent2>
      <a:accent3>
        <a:srgbClr val="C4B1A2"/>
      </a:accent3>
      <a:accent4>
        <a:srgbClr val="474959"/>
      </a:accent4>
      <a:accent5>
        <a:srgbClr val="F9E7BC"/>
      </a:accent5>
      <a:accent6>
        <a:srgbClr val="B2DAE1"/>
      </a:accent6>
      <a:hlink>
        <a:srgbClr val="335FFE"/>
      </a:hlink>
      <a:folHlink>
        <a:srgbClr val="CA64D3"/>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rgbClr val="6FBFFF"/>
            </a:gs>
            <a:gs pos="98000">
              <a:srgbClr val="3C8BFF"/>
            </a:gs>
          </a:gsLst>
          <a:lin ang="5400000" scaled="1"/>
          <a:tileRect/>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31F2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Paulina template">
  <a:themeElements>
    <a:clrScheme name="Custom 347">
      <a:dk1>
        <a:srgbClr val="756F6F"/>
      </a:dk1>
      <a:lt1>
        <a:srgbClr val="FFFFFF"/>
      </a:lt1>
      <a:dk2>
        <a:srgbClr val="A8A09D"/>
      </a:dk2>
      <a:lt2>
        <a:srgbClr val="F5F1F0"/>
      </a:lt2>
      <a:accent1>
        <a:srgbClr val="AD9B91"/>
      </a:accent1>
      <a:accent2>
        <a:srgbClr val="E2D1C2"/>
      </a:accent2>
      <a:accent3>
        <a:srgbClr val="C4CBBF"/>
      </a:accent3>
      <a:accent4>
        <a:srgbClr val="BFC8CB"/>
      </a:accent4>
      <a:accent5>
        <a:srgbClr val="E9DBDB"/>
      </a:accent5>
      <a:accent6>
        <a:srgbClr val="C5C4BF"/>
      </a:accent6>
      <a:hlink>
        <a:srgbClr val="413A3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Paulina template">
  <a:themeElements>
    <a:clrScheme name="Custom 347">
      <a:dk1>
        <a:srgbClr val="756F6F"/>
      </a:dk1>
      <a:lt1>
        <a:srgbClr val="FFFFFF"/>
      </a:lt1>
      <a:dk2>
        <a:srgbClr val="A8A09D"/>
      </a:dk2>
      <a:lt2>
        <a:srgbClr val="F5F1F0"/>
      </a:lt2>
      <a:accent1>
        <a:srgbClr val="AD9B91"/>
      </a:accent1>
      <a:accent2>
        <a:srgbClr val="E2D1C2"/>
      </a:accent2>
      <a:accent3>
        <a:srgbClr val="C4CBBF"/>
      </a:accent3>
      <a:accent4>
        <a:srgbClr val="BFC8CB"/>
      </a:accent4>
      <a:accent5>
        <a:srgbClr val="E9DBDB"/>
      </a:accent5>
      <a:accent6>
        <a:srgbClr val="C5C4BF"/>
      </a:accent6>
      <a:hlink>
        <a:srgbClr val="413A3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8593</TotalTime>
  <Words>1202</Words>
  <Application>Microsoft Office PowerPoint</Application>
  <PresentationFormat>Custom</PresentationFormat>
  <Paragraphs>141</Paragraphs>
  <Slides>15</Slides>
  <Notes>13</Notes>
  <HiddenSlides>0</HiddenSlides>
  <MMClips>0</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15</vt:i4>
      </vt:variant>
    </vt:vector>
  </HeadingPairs>
  <TitlesOfParts>
    <vt:vector size="38" baseType="lpstr">
      <vt:lpstr>MS PGothic</vt:lpstr>
      <vt:lpstr>Arial</vt:lpstr>
      <vt:lpstr>Arimo</vt:lpstr>
      <vt:lpstr>Calibri</vt:lpstr>
      <vt:lpstr>Calibri Light</vt:lpstr>
      <vt:lpstr>Heebo</vt:lpstr>
      <vt:lpstr>Inria Serif</vt:lpstr>
      <vt:lpstr>Inria Serif Light</vt:lpstr>
      <vt:lpstr>Montserrat</vt:lpstr>
      <vt:lpstr>Open Sans</vt:lpstr>
      <vt:lpstr>Open Sans Light</vt:lpstr>
      <vt:lpstr>Playfair Display Regular</vt:lpstr>
      <vt:lpstr>Plus Jakarta Sans Light</vt:lpstr>
      <vt:lpstr>Source Sans 3</vt:lpstr>
      <vt:lpstr>Times New Roman</vt:lpstr>
      <vt:lpstr>Verdana</vt:lpstr>
      <vt:lpstr>Wingdings</vt:lpstr>
      <vt:lpstr>ヒラギノ角ゴ Pro W3</vt:lpstr>
      <vt:lpstr>2_Default Theme</vt:lpstr>
      <vt:lpstr>1_Office Theme</vt:lpstr>
      <vt:lpstr>2_Office Theme</vt:lpstr>
      <vt:lpstr>2_Paulina template</vt:lpstr>
      <vt:lpstr>1_Paulina template</vt:lpstr>
      <vt:lpstr>Horizontālais princips  «Vienlīdzība, iekļaušana, nediskriminācija  un pamattiesību ievērošana»  1.1.1.7. pasākums “Inovāciju granti studentiem” </vt:lpstr>
      <vt:lpstr>Eiropas Parlamenta un Padomes 2021. gada 24. jūnija regula (ES) 2021/1060</vt:lpstr>
      <vt:lpstr>KVALITĀTES KRITĒRIJS Nr. 5.1. Projektā ir paredzētas darbības,  kas veicina  horizontālā principa ”Vienlīdzība, iekļaušana, nediskriminācija un pamattiesību ievērošana” īstenošanu </vt:lpstr>
      <vt:lpstr>Vispārīgās HP darbības (I)</vt:lpstr>
      <vt:lpstr>Vispārīgās HP darbības (II)</vt:lpstr>
      <vt:lpstr>Informācijas piekļūstamība   </vt:lpstr>
      <vt:lpstr>PowerPoint Presentation</vt:lpstr>
      <vt:lpstr>Valoda un vizuālie tēli</vt:lpstr>
      <vt:lpstr>Sociāli atbildīgs publiskais iepirkums </vt:lpstr>
      <vt:lpstr>HP rādītāji un atbilstošās HP specifiskās darbības</vt:lpstr>
      <vt:lpstr>HP rādītāji un atbilstošās HP specifiskās darbības</vt:lpstr>
      <vt:lpstr>HP rādītāji un atbilstošās HP specifiskās darbības</vt:lpstr>
      <vt:lpstr>HP rādītāji un atbilstošās HP specifiskās darbības</vt:lpstr>
      <vt:lpstr>Citas prasības HP VINPI kritērijā</vt:lpstr>
      <vt:lpstr>Paldies par uzmanību!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Prezentacija_LM_2023-sagatave</dc:title>
  <dc:creator>Inese Vilcāne</dc:creator>
  <cp:lastModifiedBy>Inese Vilcāne</cp:lastModifiedBy>
  <cp:revision>292</cp:revision>
  <dcterms:created xsi:type="dcterms:W3CDTF">2023-10-12T12:39:01Z</dcterms:created>
  <dcterms:modified xsi:type="dcterms:W3CDTF">2025-03-28T10:17:57Z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2023-10-12T00:00:00Z</vt:filetime>
  </property>
  <property fmtid="{D5CDD505-2E9C-101B-9397-08002B2CF9AE}" pid="3" name="Creator">
    <vt:lpwstr>Adobe Illustrator 27.9 (Macintosh)</vt:lpwstr>
  </property>
  <property fmtid="{D5CDD505-2E9C-101B-9397-08002B2CF9AE}" pid="4" name="LastSaved">
    <vt:filetime>2023-10-12T00:00:00Z</vt:filetime>
  </property>
  <property fmtid="{D5CDD505-2E9C-101B-9397-08002B2CF9AE}" pid="5" name="Producer">
    <vt:lpwstr>Adobe PDF library 17.00</vt:lpwstr>
  </property>
</Properties>
</file>