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2.xml" ContentType="application/vnd.openxmlformats-officedocument.theme+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theme/theme3.xml" ContentType="application/vnd.openxmlformats-officedocument.theme+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 id="2147483699" r:id="rId2"/>
    <p:sldMasterId id="2147483713" r:id="rId3"/>
    <p:sldMasterId id="2147483730" r:id="rId4"/>
  </p:sldMasterIdLst>
  <p:notesMasterIdLst>
    <p:notesMasterId r:id="rId22"/>
  </p:notesMasterIdLst>
  <p:sldIdLst>
    <p:sldId id="270" r:id="rId5"/>
    <p:sldId id="4119" r:id="rId6"/>
    <p:sldId id="3367" r:id="rId7"/>
    <p:sldId id="4127" r:id="rId8"/>
    <p:sldId id="4125" r:id="rId9"/>
    <p:sldId id="4128" r:id="rId10"/>
    <p:sldId id="4122" r:id="rId11"/>
    <p:sldId id="4130" r:id="rId12"/>
    <p:sldId id="3368" r:id="rId13"/>
    <p:sldId id="4123" r:id="rId14"/>
    <p:sldId id="1669" r:id="rId15"/>
    <p:sldId id="1688" r:id="rId16"/>
    <p:sldId id="4131" r:id="rId17"/>
    <p:sldId id="3349" r:id="rId18"/>
    <p:sldId id="3383" r:id="rId19"/>
    <p:sldId id="3346" r:id="rId20"/>
    <p:sldId id="292" r:id="rId21"/>
  </p:sldIdLst>
  <p:sldSz cx="12192000" cy="6858000"/>
  <p:notesSz cx="6669088" cy="9753600"/>
  <p:defaultText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00"/>
    <a:srgbClr val="E6E6E6"/>
    <a:srgbClr val="7C62A0"/>
    <a:srgbClr val="17C5CC"/>
    <a:srgbClr val="CCCCFF"/>
    <a:srgbClr val="CC99FF"/>
    <a:srgbClr val="A860A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D27102A9-8310-4765-A935-A1911B00CA55}" styleName="Light Style 1 - Accent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EB344D84-9AFB-497E-A393-DC336BA19D2E}" styleName="Vidējs stils 3 - izcēlums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 styleId="{1FECB4D8-DB02-4DC6-A0A2-4F2EBAE1DC90}" styleName="Vidējs stils 1 - izcēlums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0505E3EF-67EA-436B-97B2-0124C06EBD24}" styleName="Vidējs stils 4 - izcēlums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93296810-A885-4BE3-A3E7-6D5BEEA58F35}" styleName="Vidējs stils 2 - izcēlums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005" autoAdjust="0"/>
  </p:normalViewPr>
  <p:slideViewPr>
    <p:cSldViewPr snapToGrid="0">
      <p:cViewPr varScale="1">
        <p:scale>
          <a:sx n="107" d="100"/>
          <a:sy n="107" d="100"/>
        </p:scale>
        <p:origin x="750"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ableStyles" Target="tableStyles.xml"/><Relationship Id="rId3" Type="http://schemas.openxmlformats.org/officeDocument/2006/relationships/slideMaster" Target="slideMasters/slideMaster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EB54496-C287-4753-9E31-046DBDCD825F}" type="doc">
      <dgm:prSet loTypeId="urn:microsoft.com/office/officeart/2008/layout/VerticalCurvedList" loCatId="list" qsTypeId="urn:microsoft.com/office/officeart/2005/8/quickstyle/simple3" qsCatId="simple" csTypeId="urn:microsoft.com/office/officeart/2005/8/colors/accent1_2" csCatId="accent1" phldr="1"/>
      <dgm:spPr/>
      <dgm:t>
        <a:bodyPr/>
        <a:lstStyle/>
        <a:p>
          <a:endParaRPr lang="en-US"/>
        </a:p>
      </dgm:t>
    </dgm:pt>
    <dgm:pt modelId="{A1248080-03F0-44EE-9502-423A048697BA}">
      <dgm:prSet phldrT="[Teksts]"/>
      <dgm:spPr/>
      <dgm:t>
        <a:bodyPr/>
        <a:lstStyle/>
        <a:p>
          <a:r>
            <a:rPr lang="en-US" dirty="0" err="1"/>
            <a:t>Aprakstīti</a:t>
          </a:r>
          <a:r>
            <a:rPr lang="en-US" dirty="0"/>
            <a:t> </a:t>
          </a:r>
          <a:r>
            <a:rPr lang="en-US" dirty="0" err="1"/>
            <a:t>plānotie</a:t>
          </a:r>
          <a:r>
            <a:rPr lang="en-US" dirty="0"/>
            <a:t> </a:t>
          </a:r>
          <a:r>
            <a:rPr lang="en-US" dirty="0" err="1"/>
            <a:t>pasākumi</a:t>
          </a:r>
          <a:r>
            <a:rPr lang="en-US" dirty="0"/>
            <a:t> </a:t>
          </a:r>
          <a:r>
            <a:rPr lang="lv-LV" dirty="0"/>
            <a:t>un</a:t>
          </a:r>
          <a:r>
            <a:rPr lang="en-US" dirty="0"/>
            <a:t> pasākumu </a:t>
          </a:r>
          <a:r>
            <a:rPr lang="en-US" dirty="0" err="1"/>
            <a:t>ieviešanas</a:t>
          </a:r>
          <a:r>
            <a:rPr lang="en-US" dirty="0"/>
            <a:t> </a:t>
          </a:r>
          <a:r>
            <a:rPr lang="en-US" dirty="0" err="1"/>
            <a:t>plāns</a:t>
          </a:r>
          <a:endParaRPr lang="en-US" dirty="0"/>
        </a:p>
      </dgm:t>
    </dgm:pt>
    <dgm:pt modelId="{02AAEFFB-AE5D-4479-8014-3F7C930A4DF5}" type="parTrans" cxnId="{5FCC8C6F-9D9C-4223-A8F2-E726D7FAE13E}">
      <dgm:prSet/>
      <dgm:spPr/>
      <dgm:t>
        <a:bodyPr/>
        <a:lstStyle/>
        <a:p>
          <a:endParaRPr lang="en-US"/>
        </a:p>
      </dgm:t>
    </dgm:pt>
    <dgm:pt modelId="{E4ED165E-161C-40A3-AD62-733A6E45FBDF}" type="sibTrans" cxnId="{5FCC8C6F-9D9C-4223-A8F2-E726D7FAE13E}">
      <dgm:prSet/>
      <dgm:spPr/>
      <dgm:t>
        <a:bodyPr/>
        <a:lstStyle/>
        <a:p>
          <a:endParaRPr lang="en-US"/>
        </a:p>
      </dgm:t>
    </dgm:pt>
    <dgm:pt modelId="{30039B75-C52A-4177-8DD2-005731B387EE}">
      <dgm:prSet phldrT="[Teksts]"/>
      <dgm:spPr/>
      <dgm:t>
        <a:bodyPr/>
        <a:lstStyle/>
        <a:p>
          <a:endParaRPr lang="lv-LV"/>
        </a:p>
      </dgm:t>
    </dgm:pt>
    <dgm:pt modelId="{C76F264C-CC8C-4378-812C-69BF4760BD4F}" type="parTrans" cxnId="{9768D7DC-A01F-4001-80F7-E5B2C9132CE4}">
      <dgm:prSet/>
      <dgm:spPr/>
      <dgm:t>
        <a:bodyPr/>
        <a:lstStyle/>
        <a:p>
          <a:endParaRPr lang="en-US"/>
        </a:p>
      </dgm:t>
    </dgm:pt>
    <dgm:pt modelId="{2A183D4E-8CBA-4D69-96F0-4677CBFF0359}" type="sibTrans" cxnId="{9768D7DC-A01F-4001-80F7-E5B2C9132CE4}">
      <dgm:prSet/>
      <dgm:spPr/>
      <dgm:t>
        <a:bodyPr/>
        <a:lstStyle/>
        <a:p>
          <a:endParaRPr lang="en-US"/>
        </a:p>
      </dgm:t>
    </dgm:pt>
    <dgm:pt modelId="{0C6D78D0-9A9B-4F6A-941B-89F78F370BAE}">
      <dgm:prSet/>
      <dgm:spPr/>
      <dgm:t>
        <a:bodyPr/>
        <a:lstStyle/>
        <a:p>
          <a:endParaRPr lang="lv-LV"/>
        </a:p>
      </dgm:t>
    </dgm:pt>
    <dgm:pt modelId="{C648B6C9-8619-43EB-97DB-831E414F441C}" type="parTrans" cxnId="{B1947DF8-374B-4B59-A55D-E609467A4C5F}">
      <dgm:prSet/>
      <dgm:spPr/>
      <dgm:t>
        <a:bodyPr/>
        <a:lstStyle/>
        <a:p>
          <a:endParaRPr lang="en-US"/>
        </a:p>
      </dgm:t>
    </dgm:pt>
    <dgm:pt modelId="{5AE49A03-6C52-4A41-9784-62EAED7D6F71}" type="sibTrans" cxnId="{B1947DF8-374B-4B59-A55D-E609467A4C5F}">
      <dgm:prSet/>
      <dgm:spPr/>
      <dgm:t>
        <a:bodyPr/>
        <a:lstStyle/>
        <a:p>
          <a:endParaRPr lang="en-US"/>
        </a:p>
      </dgm:t>
    </dgm:pt>
    <dgm:pt modelId="{EEC9E006-00BE-4D28-A9F9-AAFC24110B7F}">
      <dgm:prSet/>
      <dgm:spPr/>
      <dgm:t>
        <a:bodyPr/>
        <a:lstStyle/>
        <a:p>
          <a:r>
            <a:rPr lang="lv-LV" dirty="0"/>
            <a:t>K</a:t>
          </a:r>
          <a:r>
            <a:rPr lang="en-US" dirty="0" err="1"/>
            <a:t>valificēti</a:t>
          </a:r>
          <a:r>
            <a:rPr lang="en-US" dirty="0"/>
            <a:t> </a:t>
          </a:r>
          <a:r>
            <a:rPr lang="en-US" dirty="0" err="1"/>
            <a:t>mentori</a:t>
          </a:r>
          <a:r>
            <a:rPr lang="en-US" dirty="0"/>
            <a:t> un </a:t>
          </a:r>
          <a:r>
            <a:rPr lang="en-US" dirty="0" err="1"/>
            <a:t>studentu</a:t>
          </a:r>
          <a:r>
            <a:rPr lang="en-US" dirty="0"/>
            <a:t> darbu </a:t>
          </a:r>
          <a:r>
            <a:rPr lang="en-US" dirty="0" err="1"/>
            <a:t>vadītāji</a:t>
          </a:r>
          <a:r>
            <a:rPr lang="en-US" dirty="0"/>
            <a:t> </a:t>
          </a:r>
          <a:r>
            <a:rPr lang="lv-LV" dirty="0"/>
            <a:t>un</a:t>
          </a:r>
          <a:r>
            <a:rPr lang="en-US" dirty="0"/>
            <a:t> </a:t>
          </a:r>
          <a:r>
            <a:rPr lang="en-US" dirty="0" err="1"/>
            <a:t>motivācijas</a:t>
          </a:r>
          <a:r>
            <a:rPr lang="en-US" dirty="0"/>
            <a:t> </a:t>
          </a:r>
          <a:r>
            <a:rPr lang="en-US" dirty="0" err="1"/>
            <a:t>mehānisms</a:t>
          </a:r>
          <a:r>
            <a:rPr lang="en-US" dirty="0"/>
            <a:t> </a:t>
          </a:r>
        </a:p>
      </dgm:t>
    </dgm:pt>
    <dgm:pt modelId="{E41413EA-45C1-4809-91A9-4CCD5C933C0E}" type="parTrans" cxnId="{1743E879-5AA2-4F39-A5B9-F84182D49C33}">
      <dgm:prSet/>
      <dgm:spPr/>
      <dgm:t>
        <a:bodyPr/>
        <a:lstStyle/>
        <a:p>
          <a:endParaRPr lang="en-US"/>
        </a:p>
      </dgm:t>
    </dgm:pt>
    <dgm:pt modelId="{60357050-AEF1-4374-984B-5A8E699CAA39}" type="sibTrans" cxnId="{1743E879-5AA2-4F39-A5B9-F84182D49C33}">
      <dgm:prSet/>
      <dgm:spPr/>
      <dgm:t>
        <a:bodyPr/>
        <a:lstStyle/>
        <a:p>
          <a:endParaRPr lang="en-US"/>
        </a:p>
      </dgm:t>
    </dgm:pt>
    <dgm:pt modelId="{7733AB8F-EF09-4558-B7B7-513834ACDDB9}">
      <dgm:prSet/>
      <dgm:spPr/>
      <dgm:t>
        <a:bodyPr/>
        <a:lstStyle/>
        <a:p>
          <a:r>
            <a:rPr lang="lv-LV" dirty="0"/>
            <a:t>Papildinātība un labās prakses pārņemšana</a:t>
          </a:r>
          <a:endParaRPr lang="en-US" dirty="0"/>
        </a:p>
      </dgm:t>
    </dgm:pt>
    <dgm:pt modelId="{BFF3B98B-D16E-494A-977C-880F39673AB6}" type="parTrans" cxnId="{A85EA687-1C22-468D-B12A-40466ED6C00F}">
      <dgm:prSet/>
      <dgm:spPr/>
      <dgm:t>
        <a:bodyPr/>
        <a:lstStyle/>
        <a:p>
          <a:endParaRPr lang="en-US"/>
        </a:p>
      </dgm:t>
    </dgm:pt>
    <dgm:pt modelId="{33246432-B750-4F76-8199-161385130276}" type="sibTrans" cxnId="{A85EA687-1C22-468D-B12A-40466ED6C00F}">
      <dgm:prSet/>
      <dgm:spPr/>
      <dgm:t>
        <a:bodyPr/>
        <a:lstStyle/>
        <a:p>
          <a:endParaRPr lang="en-US"/>
        </a:p>
      </dgm:t>
    </dgm:pt>
    <dgm:pt modelId="{5C2C8125-A47B-4154-A5F8-505350DBED3A}">
      <dgm:prSet phldrT="[Teksts]"/>
      <dgm:spPr/>
      <dgm:t>
        <a:bodyPr/>
        <a:lstStyle/>
        <a:p>
          <a:r>
            <a:rPr lang="en-US" dirty="0" err="1"/>
            <a:t>Skaidri</a:t>
          </a:r>
          <a:r>
            <a:rPr lang="en-US" dirty="0"/>
            <a:t> atlases </a:t>
          </a:r>
          <a:r>
            <a:rPr lang="en-US" dirty="0" err="1"/>
            <a:t>nosacījumi</a:t>
          </a:r>
          <a:r>
            <a:rPr lang="en-US" dirty="0"/>
            <a:t> un kritēriji, </a:t>
          </a:r>
          <a:r>
            <a:rPr lang="en-US" dirty="0" err="1"/>
            <a:t>rezultāti</a:t>
          </a:r>
          <a:r>
            <a:rPr lang="en-US" dirty="0"/>
            <a:t>, </a:t>
          </a:r>
          <a:r>
            <a:rPr lang="en-US" dirty="0" err="1"/>
            <a:t>uzraudzības</a:t>
          </a:r>
          <a:r>
            <a:rPr lang="en-US" dirty="0"/>
            <a:t> un </a:t>
          </a:r>
          <a:r>
            <a:rPr lang="en-US" dirty="0" err="1"/>
            <a:t>finansēšanas</a:t>
          </a:r>
          <a:r>
            <a:rPr lang="en-US" dirty="0"/>
            <a:t> </a:t>
          </a:r>
          <a:r>
            <a:rPr lang="en-US" dirty="0" err="1"/>
            <a:t>kārtība</a:t>
          </a:r>
          <a:endParaRPr lang="en-US" dirty="0"/>
        </a:p>
      </dgm:t>
    </dgm:pt>
    <dgm:pt modelId="{16B0F747-2428-4753-9512-866A2C2DA649}" type="parTrans" cxnId="{10C20885-AFA6-4FFA-B606-F83CC81DE7E2}">
      <dgm:prSet/>
      <dgm:spPr/>
      <dgm:t>
        <a:bodyPr/>
        <a:lstStyle/>
        <a:p>
          <a:endParaRPr lang="en-US"/>
        </a:p>
      </dgm:t>
    </dgm:pt>
    <dgm:pt modelId="{D0B85285-D249-4F84-987D-2AE03EF39488}" type="sibTrans" cxnId="{10C20885-AFA6-4FFA-B606-F83CC81DE7E2}">
      <dgm:prSet/>
      <dgm:spPr/>
      <dgm:t>
        <a:bodyPr/>
        <a:lstStyle/>
        <a:p>
          <a:endParaRPr lang="en-US"/>
        </a:p>
      </dgm:t>
    </dgm:pt>
    <dgm:pt modelId="{8B661275-5801-4319-B8B8-721CC90D9449}">
      <dgm:prSet phldrT="[Teksts]"/>
      <dgm:spPr/>
      <dgm:t>
        <a:bodyPr/>
        <a:lstStyle/>
        <a:p>
          <a:r>
            <a:rPr lang="lv-LV" dirty="0"/>
            <a:t>E</a:t>
          </a:r>
          <a:r>
            <a:rPr lang="en-US" dirty="0" err="1"/>
            <a:t>kspertu</a:t>
          </a:r>
          <a:r>
            <a:rPr lang="en-US" dirty="0"/>
            <a:t> </a:t>
          </a:r>
          <a:r>
            <a:rPr lang="en-US" dirty="0" err="1"/>
            <a:t>komisija</a:t>
          </a:r>
          <a:r>
            <a:rPr lang="en-US" dirty="0"/>
            <a:t> </a:t>
          </a:r>
          <a:r>
            <a:rPr lang="en-US" dirty="0" err="1"/>
            <a:t>ar</a:t>
          </a:r>
          <a:r>
            <a:rPr lang="en-US" dirty="0"/>
            <a:t> </a:t>
          </a:r>
          <a:r>
            <a:rPr lang="en-US" dirty="0" err="1"/>
            <a:t>ekspertiem</a:t>
          </a:r>
          <a:r>
            <a:rPr lang="en-US" dirty="0"/>
            <a:t> </a:t>
          </a:r>
          <a:r>
            <a:rPr lang="en-US" dirty="0" err="1"/>
            <a:t>zinātnē</a:t>
          </a:r>
          <a:r>
            <a:rPr lang="en-US" dirty="0"/>
            <a:t> un </a:t>
          </a:r>
          <a:r>
            <a:rPr lang="en-US" dirty="0" err="1"/>
            <a:t>biznesa</a:t>
          </a:r>
          <a:r>
            <a:rPr lang="en-US" dirty="0"/>
            <a:t> </a:t>
          </a:r>
          <a:r>
            <a:rPr lang="en-US" dirty="0" err="1"/>
            <a:t>attīstībā</a:t>
          </a:r>
          <a:endParaRPr lang="en-US" dirty="0"/>
        </a:p>
      </dgm:t>
    </dgm:pt>
    <dgm:pt modelId="{966870FB-CD10-4A9B-843F-B9FD5A522EA8}" type="parTrans" cxnId="{9082E268-4F7F-444F-B05E-B0E4B8ECDEC7}">
      <dgm:prSet/>
      <dgm:spPr/>
      <dgm:t>
        <a:bodyPr/>
        <a:lstStyle/>
        <a:p>
          <a:endParaRPr lang="en-US"/>
        </a:p>
      </dgm:t>
    </dgm:pt>
    <dgm:pt modelId="{B7B286A9-DC1F-4E54-AD93-FF48CCD2D011}" type="sibTrans" cxnId="{9082E268-4F7F-444F-B05E-B0E4B8ECDEC7}">
      <dgm:prSet/>
      <dgm:spPr/>
      <dgm:t>
        <a:bodyPr/>
        <a:lstStyle/>
        <a:p>
          <a:endParaRPr lang="en-US"/>
        </a:p>
      </dgm:t>
    </dgm:pt>
    <dgm:pt modelId="{3B13B618-EABC-414D-BFAB-DB34B801174B}">
      <dgm:prSet phldrT="[Teksts]"/>
      <dgm:spPr/>
      <dgm:t>
        <a:bodyPr/>
        <a:lstStyle/>
        <a:p>
          <a:r>
            <a:rPr lang="lv-LV" dirty="0"/>
            <a:t>S</a:t>
          </a:r>
          <a:r>
            <a:rPr lang="en-US" dirty="0" err="1"/>
            <a:t>tudentu</a:t>
          </a:r>
          <a:r>
            <a:rPr lang="en-US" dirty="0"/>
            <a:t> </a:t>
          </a:r>
          <a:r>
            <a:rPr lang="en-US" dirty="0" err="1"/>
            <a:t>pieteikumu</a:t>
          </a:r>
          <a:r>
            <a:rPr lang="en-US" dirty="0"/>
            <a:t> rezultātu </a:t>
          </a:r>
          <a:r>
            <a:rPr lang="en-US" dirty="0" err="1"/>
            <a:t>izplatīšana</a:t>
          </a:r>
          <a:r>
            <a:rPr lang="en-US" dirty="0"/>
            <a:t> un </a:t>
          </a:r>
          <a:r>
            <a:rPr lang="en-US" dirty="0" err="1"/>
            <a:t>pārnese</a:t>
          </a:r>
          <a:endParaRPr lang="en-US" dirty="0"/>
        </a:p>
      </dgm:t>
    </dgm:pt>
    <dgm:pt modelId="{9461EEED-982C-4C51-BE60-047BC30647CD}" type="parTrans" cxnId="{E4FC3B11-39F1-4F88-BB1D-940DF0D85DB0}">
      <dgm:prSet/>
      <dgm:spPr/>
      <dgm:t>
        <a:bodyPr/>
        <a:lstStyle/>
        <a:p>
          <a:endParaRPr lang="en-US"/>
        </a:p>
      </dgm:t>
    </dgm:pt>
    <dgm:pt modelId="{024BB716-3FD4-4E21-A7BB-96482F410143}" type="sibTrans" cxnId="{E4FC3B11-39F1-4F88-BB1D-940DF0D85DB0}">
      <dgm:prSet/>
      <dgm:spPr/>
      <dgm:t>
        <a:bodyPr/>
        <a:lstStyle/>
        <a:p>
          <a:endParaRPr lang="en-US"/>
        </a:p>
      </dgm:t>
    </dgm:pt>
    <dgm:pt modelId="{E6006403-CBC7-429E-9BF2-D91F4C9AB5B7}">
      <dgm:prSet phldrT="[Teksts]"/>
      <dgm:spPr/>
      <dgm:t>
        <a:bodyPr/>
        <a:lstStyle/>
        <a:p>
          <a:r>
            <a:rPr lang="lv-LV" dirty="0"/>
            <a:t>S</a:t>
          </a:r>
          <a:r>
            <a:rPr lang="en-US" dirty="0" err="1"/>
            <a:t>kaidrojums</a:t>
          </a:r>
          <a:r>
            <a:rPr lang="en-US" dirty="0"/>
            <a:t> </a:t>
          </a:r>
          <a:r>
            <a:rPr lang="en-US" dirty="0" err="1"/>
            <a:t>intelektuālā</a:t>
          </a:r>
          <a:r>
            <a:rPr lang="en-US" dirty="0"/>
            <a:t> </a:t>
          </a:r>
          <a:r>
            <a:rPr lang="en-US" dirty="0" err="1"/>
            <a:t>īpašumu</a:t>
          </a:r>
          <a:r>
            <a:rPr lang="en-US" dirty="0"/>
            <a:t> </a:t>
          </a:r>
          <a:r>
            <a:rPr lang="en-US" dirty="0" err="1"/>
            <a:t>tiesību</a:t>
          </a:r>
          <a:r>
            <a:rPr lang="en-US" dirty="0"/>
            <a:t> </a:t>
          </a:r>
          <a:r>
            <a:rPr lang="en-US" dirty="0" err="1"/>
            <a:t>pārvaldīb</a:t>
          </a:r>
          <a:r>
            <a:rPr lang="lv-LV" dirty="0"/>
            <a:t>ai</a:t>
          </a:r>
          <a:endParaRPr lang="en-US" dirty="0"/>
        </a:p>
      </dgm:t>
    </dgm:pt>
    <dgm:pt modelId="{709A94BA-B6EF-4297-81FE-5738673C2276}" type="parTrans" cxnId="{EE3F77FD-F86A-4EE8-BA4C-358213E1B135}">
      <dgm:prSet/>
      <dgm:spPr/>
      <dgm:t>
        <a:bodyPr/>
        <a:lstStyle/>
        <a:p>
          <a:endParaRPr lang="en-US"/>
        </a:p>
      </dgm:t>
    </dgm:pt>
    <dgm:pt modelId="{6C2E3C54-47D0-4F8B-A6AE-91DAD97B8619}" type="sibTrans" cxnId="{EE3F77FD-F86A-4EE8-BA4C-358213E1B135}">
      <dgm:prSet/>
      <dgm:spPr/>
      <dgm:t>
        <a:bodyPr/>
        <a:lstStyle/>
        <a:p>
          <a:endParaRPr lang="en-US"/>
        </a:p>
      </dgm:t>
    </dgm:pt>
    <dgm:pt modelId="{4E900303-F048-416C-955F-305D533B8369}">
      <dgm:prSet/>
      <dgm:spPr/>
      <dgm:t>
        <a:bodyPr/>
        <a:lstStyle/>
        <a:p>
          <a:endParaRPr lang="lv-LV"/>
        </a:p>
      </dgm:t>
    </dgm:pt>
    <dgm:pt modelId="{B4A94EA4-ADB2-4EF2-96D6-DBB14A59B03D}" type="parTrans" cxnId="{1249F8CF-2173-4F33-9110-B64669362C5D}">
      <dgm:prSet/>
      <dgm:spPr/>
      <dgm:t>
        <a:bodyPr/>
        <a:lstStyle/>
        <a:p>
          <a:endParaRPr lang="en-US"/>
        </a:p>
      </dgm:t>
    </dgm:pt>
    <dgm:pt modelId="{C8011892-B247-4698-AB4A-1EFEEEED5CBC}" type="sibTrans" cxnId="{1249F8CF-2173-4F33-9110-B64669362C5D}">
      <dgm:prSet/>
      <dgm:spPr/>
      <dgm:t>
        <a:bodyPr/>
        <a:lstStyle/>
        <a:p>
          <a:endParaRPr lang="en-US"/>
        </a:p>
      </dgm:t>
    </dgm:pt>
    <dgm:pt modelId="{FEE6F866-B4A1-4F99-ABAE-B76545B1B497}" type="pres">
      <dgm:prSet presAssocID="{FEB54496-C287-4753-9E31-046DBDCD825F}" presName="Name0" presStyleCnt="0">
        <dgm:presLayoutVars>
          <dgm:chMax val="7"/>
          <dgm:chPref val="7"/>
          <dgm:dir/>
        </dgm:presLayoutVars>
      </dgm:prSet>
      <dgm:spPr/>
    </dgm:pt>
    <dgm:pt modelId="{9B163768-4804-4C95-A064-84764B13591F}" type="pres">
      <dgm:prSet presAssocID="{FEB54496-C287-4753-9E31-046DBDCD825F}" presName="Name1" presStyleCnt="0"/>
      <dgm:spPr/>
    </dgm:pt>
    <dgm:pt modelId="{A1CE0527-2B04-46FA-A7FF-8A5F6D8904C7}" type="pres">
      <dgm:prSet presAssocID="{FEB54496-C287-4753-9E31-046DBDCD825F}" presName="cycle" presStyleCnt="0"/>
      <dgm:spPr/>
    </dgm:pt>
    <dgm:pt modelId="{91D94579-FFD8-405E-B4EB-B33E69DC25AE}" type="pres">
      <dgm:prSet presAssocID="{FEB54496-C287-4753-9E31-046DBDCD825F}" presName="srcNode" presStyleLbl="node1" presStyleIdx="0" presStyleCnt="7"/>
      <dgm:spPr/>
    </dgm:pt>
    <dgm:pt modelId="{1CFEB1D6-3BD8-4096-A62D-00F035E8BE26}" type="pres">
      <dgm:prSet presAssocID="{FEB54496-C287-4753-9E31-046DBDCD825F}" presName="conn" presStyleLbl="parChTrans1D2" presStyleIdx="0" presStyleCnt="1"/>
      <dgm:spPr/>
    </dgm:pt>
    <dgm:pt modelId="{F1DB75FB-3A74-4689-B444-E7BCFC7D0867}" type="pres">
      <dgm:prSet presAssocID="{FEB54496-C287-4753-9E31-046DBDCD825F}" presName="extraNode" presStyleLbl="node1" presStyleIdx="0" presStyleCnt="7"/>
      <dgm:spPr/>
    </dgm:pt>
    <dgm:pt modelId="{69DE873B-E851-4DEC-BD41-9A392A4E72A1}" type="pres">
      <dgm:prSet presAssocID="{FEB54496-C287-4753-9E31-046DBDCD825F}" presName="dstNode" presStyleLbl="node1" presStyleIdx="0" presStyleCnt="7"/>
      <dgm:spPr/>
    </dgm:pt>
    <dgm:pt modelId="{1AFF5F2F-9089-414B-B031-B6BF392A1A42}" type="pres">
      <dgm:prSet presAssocID="{A1248080-03F0-44EE-9502-423A048697BA}" presName="text_1" presStyleLbl="node1" presStyleIdx="0" presStyleCnt="7">
        <dgm:presLayoutVars>
          <dgm:bulletEnabled val="1"/>
        </dgm:presLayoutVars>
      </dgm:prSet>
      <dgm:spPr/>
    </dgm:pt>
    <dgm:pt modelId="{C9D69898-9B1B-4CF2-B579-1CD8B97E4F8C}" type="pres">
      <dgm:prSet presAssocID="{A1248080-03F0-44EE-9502-423A048697BA}" presName="accent_1" presStyleCnt="0"/>
      <dgm:spPr/>
    </dgm:pt>
    <dgm:pt modelId="{4E0377FC-02F3-4847-AB3C-1D82BAB54A9B}" type="pres">
      <dgm:prSet presAssocID="{A1248080-03F0-44EE-9502-423A048697BA}" presName="accentRepeatNode" presStyleLbl="solidFgAcc1" presStyleIdx="0" presStyleCnt="7"/>
      <dgm:spPr/>
    </dgm:pt>
    <dgm:pt modelId="{15C5D4F5-4020-4ADA-A0BC-4548F8045C07}" type="pres">
      <dgm:prSet presAssocID="{5C2C8125-A47B-4154-A5F8-505350DBED3A}" presName="text_2" presStyleLbl="node1" presStyleIdx="1" presStyleCnt="7">
        <dgm:presLayoutVars>
          <dgm:bulletEnabled val="1"/>
        </dgm:presLayoutVars>
      </dgm:prSet>
      <dgm:spPr/>
    </dgm:pt>
    <dgm:pt modelId="{78987F6F-F80D-4B0B-96F0-184170EDA554}" type="pres">
      <dgm:prSet presAssocID="{5C2C8125-A47B-4154-A5F8-505350DBED3A}" presName="accent_2" presStyleCnt="0"/>
      <dgm:spPr/>
    </dgm:pt>
    <dgm:pt modelId="{BF35DBCB-2280-43C3-A47A-1315BC1EDBFF}" type="pres">
      <dgm:prSet presAssocID="{5C2C8125-A47B-4154-A5F8-505350DBED3A}" presName="accentRepeatNode" presStyleLbl="solidFgAcc1" presStyleIdx="1" presStyleCnt="7"/>
      <dgm:spPr/>
    </dgm:pt>
    <dgm:pt modelId="{70CDA7CF-8D42-4522-81C1-FF277C529723}" type="pres">
      <dgm:prSet presAssocID="{8B661275-5801-4319-B8B8-721CC90D9449}" presName="text_3" presStyleLbl="node1" presStyleIdx="2" presStyleCnt="7">
        <dgm:presLayoutVars>
          <dgm:bulletEnabled val="1"/>
        </dgm:presLayoutVars>
      </dgm:prSet>
      <dgm:spPr/>
    </dgm:pt>
    <dgm:pt modelId="{6A5DD8AB-ABB2-4514-B3B4-EAAD6420C52F}" type="pres">
      <dgm:prSet presAssocID="{8B661275-5801-4319-B8B8-721CC90D9449}" presName="accent_3" presStyleCnt="0"/>
      <dgm:spPr/>
    </dgm:pt>
    <dgm:pt modelId="{FD2EFEB7-5B41-46BB-BBF5-69FDD4FC30C5}" type="pres">
      <dgm:prSet presAssocID="{8B661275-5801-4319-B8B8-721CC90D9449}" presName="accentRepeatNode" presStyleLbl="solidFgAcc1" presStyleIdx="2" presStyleCnt="7"/>
      <dgm:spPr/>
    </dgm:pt>
    <dgm:pt modelId="{76CD4B1D-16A1-40E9-AD8D-72F520F225C0}" type="pres">
      <dgm:prSet presAssocID="{3B13B618-EABC-414D-BFAB-DB34B801174B}" presName="text_4" presStyleLbl="node1" presStyleIdx="3" presStyleCnt="7">
        <dgm:presLayoutVars>
          <dgm:bulletEnabled val="1"/>
        </dgm:presLayoutVars>
      </dgm:prSet>
      <dgm:spPr/>
    </dgm:pt>
    <dgm:pt modelId="{8C54C57F-C169-4AAA-BBB3-255D02956B00}" type="pres">
      <dgm:prSet presAssocID="{3B13B618-EABC-414D-BFAB-DB34B801174B}" presName="accent_4" presStyleCnt="0"/>
      <dgm:spPr/>
    </dgm:pt>
    <dgm:pt modelId="{9D39EF54-551C-4B40-87FE-22BF087C6107}" type="pres">
      <dgm:prSet presAssocID="{3B13B618-EABC-414D-BFAB-DB34B801174B}" presName="accentRepeatNode" presStyleLbl="solidFgAcc1" presStyleIdx="3" presStyleCnt="7"/>
      <dgm:spPr/>
    </dgm:pt>
    <dgm:pt modelId="{80016138-94D3-4E55-A2F7-F774A036467F}" type="pres">
      <dgm:prSet presAssocID="{E6006403-CBC7-429E-9BF2-D91F4C9AB5B7}" presName="text_5" presStyleLbl="node1" presStyleIdx="4" presStyleCnt="7">
        <dgm:presLayoutVars>
          <dgm:bulletEnabled val="1"/>
        </dgm:presLayoutVars>
      </dgm:prSet>
      <dgm:spPr/>
    </dgm:pt>
    <dgm:pt modelId="{0D71E738-151D-4A18-A156-DE7BC4A824E2}" type="pres">
      <dgm:prSet presAssocID="{E6006403-CBC7-429E-9BF2-D91F4C9AB5B7}" presName="accent_5" presStyleCnt="0"/>
      <dgm:spPr/>
    </dgm:pt>
    <dgm:pt modelId="{A893978D-5735-47BF-B925-96980B15ED15}" type="pres">
      <dgm:prSet presAssocID="{E6006403-CBC7-429E-9BF2-D91F4C9AB5B7}" presName="accentRepeatNode" presStyleLbl="solidFgAcc1" presStyleIdx="4" presStyleCnt="7"/>
      <dgm:spPr/>
    </dgm:pt>
    <dgm:pt modelId="{B67C753D-C5FF-4D08-9580-0EEF7B67FF93}" type="pres">
      <dgm:prSet presAssocID="{EEC9E006-00BE-4D28-A9F9-AAFC24110B7F}" presName="text_6" presStyleLbl="node1" presStyleIdx="5" presStyleCnt="7">
        <dgm:presLayoutVars>
          <dgm:bulletEnabled val="1"/>
        </dgm:presLayoutVars>
      </dgm:prSet>
      <dgm:spPr/>
    </dgm:pt>
    <dgm:pt modelId="{7C4B2CE5-7211-43B4-A63D-E27478589B23}" type="pres">
      <dgm:prSet presAssocID="{EEC9E006-00BE-4D28-A9F9-AAFC24110B7F}" presName="accent_6" presStyleCnt="0"/>
      <dgm:spPr/>
    </dgm:pt>
    <dgm:pt modelId="{FBBCD355-D0E9-4A48-B6BB-14E31493AAD4}" type="pres">
      <dgm:prSet presAssocID="{EEC9E006-00BE-4D28-A9F9-AAFC24110B7F}" presName="accentRepeatNode" presStyleLbl="solidFgAcc1" presStyleIdx="5" presStyleCnt="7"/>
      <dgm:spPr/>
    </dgm:pt>
    <dgm:pt modelId="{9AAD436B-14EE-4599-A2DD-19E74EF41FD4}" type="pres">
      <dgm:prSet presAssocID="{7733AB8F-EF09-4558-B7B7-513834ACDDB9}" presName="text_7" presStyleLbl="node1" presStyleIdx="6" presStyleCnt="7">
        <dgm:presLayoutVars>
          <dgm:bulletEnabled val="1"/>
        </dgm:presLayoutVars>
      </dgm:prSet>
      <dgm:spPr/>
    </dgm:pt>
    <dgm:pt modelId="{283215C5-E2AF-4E3D-AF03-1B66D89B5A04}" type="pres">
      <dgm:prSet presAssocID="{7733AB8F-EF09-4558-B7B7-513834ACDDB9}" presName="accent_7" presStyleCnt="0"/>
      <dgm:spPr/>
    </dgm:pt>
    <dgm:pt modelId="{E3BA6879-ED3D-4518-8215-2972FA888292}" type="pres">
      <dgm:prSet presAssocID="{7733AB8F-EF09-4558-B7B7-513834ACDDB9}" presName="accentRepeatNode" presStyleLbl="solidFgAcc1" presStyleIdx="6" presStyleCnt="7"/>
      <dgm:spPr/>
    </dgm:pt>
  </dgm:ptLst>
  <dgm:cxnLst>
    <dgm:cxn modelId="{5C468909-7259-4AC7-B25D-AB7612D147A3}" type="presOf" srcId="{E4ED165E-161C-40A3-AD62-733A6E45FBDF}" destId="{1CFEB1D6-3BD8-4096-A62D-00F035E8BE26}" srcOrd="0" destOrd="0" presId="urn:microsoft.com/office/officeart/2008/layout/VerticalCurvedList"/>
    <dgm:cxn modelId="{E4FC3B11-39F1-4F88-BB1D-940DF0D85DB0}" srcId="{FEB54496-C287-4753-9E31-046DBDCD825F}" destId="{3B13B618-EABC-414D-BFAB-DB34B801174B}" srcOrd="3" destOrd="0" parTransId="{9461EEED-982C-4C51-BE60-047BC30647CD}" sibTransId="{024BB716-3FD4-4E21-A7BB-96482F410143}"/>
    <dgm:cxn modelId="{4CCC6D24-DF55-4298-85D3-4A3907C30362}" type="presOf" srcId="{EEC9E006-00BE-4D28-A9F9-AAFC24110B7F}" destId="{B67C753D-C5FF-4D08-9580-0EEF7B67FF93}" srcOrd="0" destOrd="0" presId="urn:microsoft.com/office/officeart/2008/layout/VerticalCurvedList"/>
    <dgm:cxn modelId="{174D8A24-3066-4EAC-A2BC-202BDE20C32D}" type="presOf" srcId="{5C2C8125-A47B-4154-A5F8-505350DBED3A}" destId="{15C5D4F5-4020-4ADA-A0BC-4548F8045C07}" srcOrd="0" destOrd="0" presId="urn:microsoft.com/office/officeart/2008/layout/VerticalCurvedList"/>
    <dgm:cxn modelId="{150B072C-A100-4A3B-BFE9-9452A08A3565}" type="presOf" srcId="{FEB54496-C287-4753-9E31-046DBDCD825F}" destId="{FEE6F866-B4A1-4F99-ABAE-B76545B1B497}" srcOrd="0" destOrd="0" presId="urn:microsoft.com/office/officeart/2008/layout/VerticalCurvedList"/>
    <dgm:cxn modelId="{67250A68-6225-4F88-A44D-F7E0060D2B87}" type="presOf" srcId="{E6006403-CBC7-429E-9BF2-D91F4C9AB5B7}" destId="{80016138-94D3-4E55-A2F7-F774A036467F}" srcOrd="0" destOrd="0" presId="urn:microsoft.com/office/officeart/2008/layout/VerticalCurvedList"/>
    <dgm:cxn modelId="{9082E268-4F7F-444F-B05E-B0E4B8ECDEC7}" srcId="{FEB54496-C287-4753-9E31-046DBDCD825F}" destId="{8B661275-5801-4319-B8B8-721CC90D9449}" srcOrd="2" destOrd="0" parTransId="{966870FB-CD10-4A9B-843F-B9FD5A522EA8}" sibTransId="{B7B286A9-DC1F-4E54-AD93-FF48CCD2D011}"/>
    <dgm:cxn modelId="{5FCC8C6F-9D9C-4223-A8F2-E726D7FAE13E}" srcId="{FEB54496-C287-4753-9E31-046DBDCD825F}" destId="{A1248080-03F0-44EE-9502-423A048697BA}" srcOrd="0" destOrd="0" parTransId="{02AAEFFB-AE5D-4479-8014-3F7C930A4DF5}" sibTransId="{E4ED165E-161C-40A3-AD62-733A6E45FBDF}"/>
    <dgm:cxn modelId="{0639FE55-BBBA-441E-B815-6A8BD26AFEC7}" type="presOf" srcId="{7733AB8F-EF09-4558-B7B7-513834ACDDB9}" destId="{9AAD436B-14EE-4599-A2DD-19E74EF41FD4}" srcOrd="0" destOrd="0" presId="urn:microsoft.com/office/officeart/2008/layout/VerticalCurvedList"/>
    <dgm:cxn modelId="{E5123D59-B79F-43FA-8E0F-E9077CDFB812}" type="presOf" srcId="{A1248080-03F0-44EE-9502-423A048697BA}" destId="{1AFF5F2F-9089-414B-B031-B6BF392A1A42}" srcOrd="0" destOrd="0" presId="urn:microsoft.com/office/officeart/2008/layout/VerticalCurvedList"/>
    <dgm:cxn modelId="{1743E879-5AA2-4F39-A5B9-F84182D49C33}" srcId="{FEB54496-C287-4753-9E31-046DBDCD825F}" destId="{EEC9E006-00BE-4D28-A9F9-AAFC24110B7F}" srcOrd="5" destOrd="0" parTransId="{E41413EA-45C1-4809-91A9-4CCD5C933C0E}" sibTransId="{60357050-AEF1-4374-984B-5A8E699CAA39}"/>
    <dgm:cxn modelId="{10C20885-AFA6-4FFA-B606-F83CC81DE7E2}" srcId="{FEB54496-C287-4753-9E31-046DBDCD825F}" destId="{5C2C8125-A47B-4154-A5F8-505350DBED3A}" srcOrd="1" destOrd="0" parTransId="{16B0F747-2428-4753-9512-866A2C2DA649}" sibTransId="{D0B85285-D249-4F84-987D-2AE03EF39488}"/>
    <dgm:cxn modelId="{A85EA687-1C22-468D-B12A-40466ED6C00F}" srcId="{FEB54496-C287-4753-9E31-046DBDCD825F}" destId="{7733AB8F-EF09-4558-B7B7-513834ACDDB9}" srcOrd="6" destOrd="0" parTransId="{BFF3B98B-D16E-494A-977C-880F39673AB6}" sibTransId="{33246432-B750-4F76-8199-161385130276}"/>
    <dgm:cxn modelId="{1249F8CF-2173-4F33-9110-B64669362C5D}" srcId="{FEB54496-C287-4753-9E31-046DBDCD825F}" destId="{4E900303-F048-416C-955F-305D533B8369}" srcOrd="7" destOrd="0" parTransId="{B4A94EA4-ADB2-4EF2-96D6-DBB14A59B03D}" sibTransId="{C8011892-B247-4698-AB4A-1EFEEEED5CBC}"/>
    <dgm:cxn modelId="{AAFFECD4-0C02-4B6F-AF94-1D0ABF197BD9}" type="presOf" srcId="{3B13B618-EABC-414D-BFAB-DB34B801174B}" destId="{76CD4B1D-16A1-40E9-AD8D-72F520F225C0}" srcOrd="0" destOrd="0" presId="urn:microsoft.com/office/officeart/2008/layout/VerticalCurvedList"/>
    <dgm:cxn modelId="{9768D7DC-A01F-4001-80F7-E5B2C9132CE4}" srcId="{FEB54496-C287-4753-9E31-046DBDCD825F}" destId="{30039B75-C52A-4177-8DD2-005731B387EE}" srcOrd="9" destOrd="0" parTransId="{C76F264C-CC8C-4378-812C-69BF4760BD4F}" sibTransId="{2A183D4E-8CBA-4D69-96F0-4677CBFF0359}"/>
    <dgm:cxn modelId="{EA741DDD-2DD2-470D-86A5-037411585EBA}" type="presOf" srcId="{8B661275-5801-4319-B8B8-721CC90D9449}" destId="{70CDA7CF-8D42-4522-81C1-FF277C529723}" srcOrd="0" destOrd="0" presId="urn:microsoft.com/office/officeart/2008/layout/VerticalCurvedList"/>
    <dgm:cxn modelId="{B1947DF8-374B-4B59-A55D-E609467A4C5F}" srcId="{FEB54496-C287-4753-9E31-046DBDCD825F}" destId="{0C6D78D0-9A9B-4F6A-941B-89F78F370BAE}" srcOrd="8" destOrd="0" parTransId="{C648B6C9-8619-43EB-97DB-831E414F441C}" sibTransId="{5AE49A03-6C52-4A41-9784-62EAED7D6F71}"/>
    <dgm:cxn modelId="{EE3F77FD-F86A-4EE8-BA4C-358213E1B135}" srcId="{FEB54496-C287-4753-9E31-046DBDCD825F}" destId="{E6006403-CBC7-429E-9BF2-D91F4C9AB5B7}" srcOrd="4" destOrd="0" parTransId="{709A94BA-B6EF-4297-81FE-5738673C2276}" sibTransId="{6C2E3C54-47D0-4F8B-A6AE-91DAD97B8619}"/>
    <dgm:cxn modelId="{7EE83070-99E0-44B7-B8CD-2D629B58E7B8}" type="presParOf" srcId="{FEE6F866-B4A1-4F99-ABAE-B76545B1B497}" destId="{9B163768-4804-4C95-A064-84764B13591F}" srcOrd="0" destOrd="0" presId="urn:microsoft.com/office/officeart/2008/layout/VerticalCurvedList"/>
    <dgm:cxn modelId="{D60CE6D3-BB65-43CC-AC6B-38F347F31E77}" type="presParOf" srcId="{9B163768-4804-4C95-A064-84764B13591F}" destId="{A1CE0527-2B04-46FA-A7FF-8A5F6D8904C7}" srcOrd="0" destOrd="0" presId="urn:microsoft.com/office/officeart/2008/layout/VerticalCurvedList"/>
    <dgm:cxn modelId="{63763374-96A3-465D-A3DF-0B914005054B}" type="presParOf" srcId="{A1CE0527-2B04-46FA-A7FF-8A5F6D8904C7}" destId="{91D94579-FFD8-405E-B4EB-B33E69DC25AE}" srcOrd="0" destOrd="0" presId="urn:microsoft.com/office/officeart/2008/layout/VerticalCurvedList"/>
    <dgm:cxn modelId="{A8D63B05-49C5-405B-A1C8-9C56031A2162}" type="presParOf" srcId="{A1CE0527-2B04-46FA-A7FF-8A5F6D8904C7}" destId="{1CFEB1D6-3BD8-4096-A62D-00F035E8BE26}" srcOrd="1" destOrd="0" presId="urn:microsoft.com/office/officeart/2008/layout/VerticalCurvedList"/>
    <dgm:cxn modelId="{6F789B87-D1EB-469F-B462-5B7D9CD4F985}" type="presParOf" srcId="{A1CE0527-2B04-46FA-A7FF-8A5F6D8904C7}" destId="{F1DB75FB-3A74-4689-B444-E7BCFC7D0867}" srcOrd="2" destOrd="0" presId="urn:microsoft.com/office/officeart/2008/layout/VerticalCurvedList"/>
    <dgm:cxn modelId="{019D9730-CF98-4567-8242-E787D3735121}" type="presParOf" srcId="{A1CE0527-2B04-46FA-A7FF-8A5F6D8904C7}" destId="{69DE873B-E851-4DEC-BD41-9A392A4E72A1}" srcOrd="3" destOrd="0" presId="urn:microsoft.com/office/officeart/2008/layout/VerticalCurvedList"/>
    <dgm:cxn modelId="{5B6744FD-E7E3-4E4A-8CB6-9FA8C7676778}" type="presParOf" srcId="{9B163768-4804-4C95-A064-84764B13591F}" destId="{1AFF5F2F-9089-414B-B031-B6BF392A1A42}" srcOrd="1" destOrd="0" presId="urn:microsoft.com/office/officeart/2008/layout/VerticalCurvedList"/>
    <dgm:cxn modelId="{EEC0C86F-AECC-4261-9FD3-A2978034AEFF}" type="presParOf" srcId="{9B163768-4804-4C95-A064-84764B13591F}" destId="{C9D69898-9B1B-4CF2-B579-1CD8B97E4F8C}" srcOrd="2" destOrd="0" presId="urn:microsoft.com/office/officeart/2008/layout/VerticalCurvedList"/>
    <dgm:cxn modelId="{60D84D67-9ABD-4099-8544-A8672D9EEACB}" type="presParOf" srcId="{C9D69898-9B1B-4CF2-B579-1CD8B97E4F8C}" destId="{4E0377FC-02F3-4847-AB3C-1D82BAB54A9B}" srcOrd="0" destOrd="0" presId="urn:microsoft.com/office/officeart/2008/layout/VerticalCurvedList"/>
    <dgm:cxn modelId="{74A63671-4A46-4D14-BE2E-883920CEE73B}" type="presParOf" srcId="{9B163768-4804-4C95-A064-84764B13591F}" destId="{15C5D4F5-4020-4ADA-A0BC-4548F8045C07}" srcOrd="3" destOrd="0" presId="urn:microsoft.com/office/officeart/2008/layout/VerticalCurvedList"/>
    <dgm:cxn modelId="{EA4FAB76-7C6E-4F79-A78C-EB84E137BC75}" type="presParOf" srcId="{9B163768-4804-4C95-A064-84764B13591F}" destId="{78987F6F-F80D-4B0B-96F0-184170EDA554}" srcOrd="4" destOrd="0" presId="urn:microsoft.com/office/officeart/2008/layout/VerticalCurvedList"/>
    <dgm:cxn modelId="{3BE3173F-E0BD-470B-A065-94250BF9270F}" type="presParOf" srcId="{78987F6F-F80D-4B0B-96F0-184170EDA554}" destId="{BF35DBCB-2280-43C3-A47A-1315BC1EDBFF}" srcOrd="0" destOrd="0" presId="urn:microsoft.com/office/officeart/2008/layout/VerticalCurvedList"/>
    <dgm:cxn modelId="{634E2C70-753C-4AF1-B1F8-3D10725EEFB5}" type="presParOf" srcId="{9B163768-4804-4C95-A064-84764B13591F}" destId="{70CDA7CF-8D42-4522-81C1-FF277C529723}" srcOrd="5" destOrd="0" presId="urn:microsoft.com/office/officeart/2008/layout/VerticalCurvedList"/>
    <dgm:cxn modelId="{3BA5D6B4-8B1E-4AF8-9BC9-2D71C603D250}" type="presParOf" srcId="{9B163768-4804-4C95-A064-84764B13591F}" destId="{6A5DD8AB-ABB2-4514-B3B4-EAAD6420C52F}" srcOrd="6" destOrd="0" presId="urn:microsoft.com/office/officeart/2008/layout/VerticalCurvedList"/>
    <dgm:cxn modelId="{28382005-28B1-4FA6-A277-13D6B3152116}" type="presParOf" srcId="{6A5DD8AB-ABB2-4514-B3B4-EAAD6420C52F}" destId="{FD2EFEB7-5B41-46BB-BBF5-69FDD4FC30C5}" srcOrd="0" destOrd="0" presId="urn:microsoft.com/office/officeart/2008/layout/VerticalCurvedList"/>
    <dgm:cxn modelId="{136E9D34-229B-4C75-B210-A01A54BDE554}" type="presParOf" srcId="{9B163768-4804-4C95-A064-84764B13591F}" destId="{76CD4B1D-16A1-40E9-AD8D-72F520F225C0}" srcOrd="7" destOrd="0" presId="urn:microsoft.com/office/officeart/2008/layout/VerticalCurvedList"/>
    <dgm:cxn modelId="{409923C2-6E7A-4858-8426-2D45E19F0093}" type="presParOf" srcId="{9B163768-4804-4C95-A064-84764B13591F}" destId="{8C54C57F-C169-4AAA-BBB3-255D02956B00}" srcOrd="8" destOrd="0" presId="urn:microsoft.com/office/officeart/2008/layout/VerticalCurvedList"/>
    <dgm:cxn modelId="{52A56711-D96A-4B8B-BF65-F82BA98764C3}" type="presParOf" srcId="{8C54C57F-C169-4AAA-BBB3-255D02956B00}" destId="{9D39EF54-551C-4B40-87FE-22BF087C6107}" srcOrd="0" destOrd="0" presId="urn:microsoft.com/office/officeart/2008/layout/VerticalCurvedList"/>
    <dgm:cxn modelId="{950FBA31-2A12-4E54-8186-8AB800933A17}" type="presParOf" srcId="{9B163768-4804-4C95-A064-84764B13591F}" destId="{80016138-94D3-4E55-A2F7-F774A036467F}" srcOrd="9" destOrd="0" presId="urn:microsoft.com/office/officeart/2008/layout/VerticalCurvedList"/>
    <dgm:cxn modelId="{6D3C2C4E-92D9-47E4-9F43-FF227F477D4C}" type="presParOf" srcId="{9B163768-4804-4C95-A064-84764B13591F}" destId="{0D71E738-151D-4A18-A156-DE7BC4A824E2}" srcOrd="10" destOrd="0" presId="urn:microsoft.com/office/officeart/2008/layout/VerticalCurvedList"/>
    <dgm:cxn modelId="{C80A4EAA-DBCC-4CF6-B68E-19217F373857}" type="presParOf" srcId="{0D71E738-151D-4A18-A156-DE7BC4A824E2}" destId="{A893978D-5735-47BF-B925-96980B15ED15}" srcOrd="0" destOrd="0" presId="urn:microsoft.com/office/officeart/2008/layout/VerticalCurvedList"/>
    <dgm:cxn modelId="{AFE37FD0-F935-485A-8217-C5D611D4C351}" type="presParOf" srcId="{9B163768-4804-4C95-A064-84764B13591F}" destId="{B67C753D-C5FF-4D08-9580-0EEF7B67FF93}" srcOrd="11" destOrd="0" presId="urn:microsoft.com/office/officeart/2008/layout/VerticalCurvedList"/>
    <dgm:cxn modelId="{227B421C-C4DB-4679-9BC5-66433598EEE5}" type="presParOf" srcId="{9B163768-4804-4C95-A064-84764B13591F}" destId="{7C4B2CE5-7211-43B4-A63D-E27478589B23}" srcOrd="12" destOrd="0" presId="urn:microsoft.com/office/officeart/2008/layout/VerticalCurvedList"/>
    <dgm:cxn modelId="{82DD24D2-5F2E-4E19-862B-EE54AFC6FF86}" type="presParOf" srcId="{7C4B2CE5-7211-43B4-A63D-E27478589B23}" destId="{FBBCD355-D0E9-4A48-B6BB-14E31493AAD4}" srcOrd="0" destOrd="0" presId="urn:microsoft.com/office/officeart/2008/layout/VerticalCurvedList"/>
    <dgm:cxn modelId="{69082F7F-D749-4FED-8608-94E5AC714845}" type="presParOf" srcId="{9B163768-4804-4C95-A064-84764B13591F}" destId="{9AAD436B-14EE-4599-A2DD-19E74EF41FD4}" srcOrd="13" destOrd="0" presId="urn:microsoft.com/office/officeart/2008/layout/VerticalCurvedList"/>
    <dgm:cxn modelId="{A3F4ECAF-D083-4846-8026-D626D37CBB24}" type="presParOf" srcId="{9B163768-4804-4C95-A064-84764B13591F}" destId="{283215C5-E2AF-4E3D-AF03-1B66D89B5A04}" srcOrd="14" destOrd="0" presId="urn:microsoft.com/office/officeart/2008/layout/VerticalCurvedList"/>
    <dgm:cxn modelId="{465B5873-8BA4-4E2E-B032-A772FE3FFAA7}" type="presParOf" srcId="{283215C5-E2AF-4E3D-AF03-1B66D89B5A04}" destId="{E3BA6879-ED3D-4518-8215-2972FA888292}" srcOrd="0" destOrd="0" presId="urn:microsoft.com/office/officeart/2008/layout/VerticalCurv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CFEB1D6-3BD8-4096-A62D-00F035E8BE26}">
      <dsp:nvSpPr>
        <dsp:cNvPr id="0" name=""/>
        <dsp:cNvSpPr/>
      </dsp:nvSpPr>
      <dsp:spPr>
        <a:xfrm>
          <a:off x="-6217132" y="-951792"/>
          <a:ext cx="7405864" cy="7405864"/>
        </a:xfrm>
        <a:prstGeom prst="blockArc">
          <a:avLst>
            <a:gd name="adj1" fmla="val 18900000"/>
            <a:gd name="adj2" fmla="val 2700000"/>
            <a:gd name="adj3" fmla="val 292"/>
          </a:avLst>
        </a:pr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AFF5F2F-9089-414B-B031-B6BF392A1A42}">
      <dsp:nvSpPr>
        <dsp:cNvPr id="0" name=""/>
        <dsp:cNvSpPr/>
      </dsp:nvSpPr>
      <dsp:spPr>
        <a:xfrm>
          <a:off x="385984" y="250133"/>
          <a:ext cx="8559626" cy="500047"/>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396912" tIns="40640" rIns="40640" bIns="40640" numCol="1" spcCol="1270" anchor="ctr" anchorCtr="0">
          <a:noAutofit/>
        </a:bodyPr>
        <a:lstStyle/>
        <a:p>
          <a:pPr marL="0" lvl="0" indent="0" algn="l" defTabSz="711200">
            <a:lnSpc>
              <a:spcPct val="90000"/>
            </a:lnSpc>
            <a:spcBef>
              <a:spcPct val="0"/>
            </a:spcBef>
            <a:spcAft>
              <a:spcPct val="35000"/>
            </a:spcAft>
            <a:buNone/>
          </a:pPr>
          <a:r>
            <a:rPr lang="en-US" sz="1600" kern="1200" dirty="0" err="1"/>
            <a:t>Aprakstīti</a:t>
          </a:r>
          <a:r>
            <a:rPr lang="en-US" sz="1600" kern="1200" dirty="0"/>
            <a:t> </a:t>
          </a:r>
          <a:r>
            <a:rPr lang="en-US" sz="1600" kern="1200" dirty="0" err="1"/>
            <a:t>plānotie</a:t>
          </a:r>
          <a:r>
            <a:rPr lang="en-US" sz="1600" kern="1200" dirty="0"/>
            <a:t> </a:t>
          </a:r>
          <a:r>
            <a:rPr lang="en-US" sz="1600" kern="1200" dirty="0" err="1"/>
            <a:t>pasākumi</a:t>
          </a:r>
          <a:r>
            <a:rPr lang="en-US" sz="1600" kern="1200" dirty="0"/>
            <a:t> </a:t>
          </a:r>
          <a:r>
            <a:rPr lang="lv-LV" sz="1600" kern="1200" dirty="0"/>
            <a:t>un</a:t>
          </a:r>
          <a:r>
            <a:rPr lang="en-US" sz="1600" kern="1200" dirty="0"/>
            <a:t> pasākumu </a:t>
          </a:r>
          <a:r>
            <a:rPr lang="en-US" sz="1600" kern="1200" dirty="0" err="1"/>
            <a:t>ieviešanas</a:t>
          </a:r>
          <a:r>
            <a:rPr lang="en-US" sz="1600" kern="1200" dirty="0"/>
            <a:t> </a:t>
          </a:r>
          <a:r>
            <a:rPr lang="en-US" sz="1600" kern="1200" dirty="0" err="1"/>
            <a:t>plāns</a:t>
          </a:r>
          <a:endParaRPr lang="en-US" sz="1600" kern="1200" dirty="0"/>
        </a:p>
      </dsp:txBody>
      <dsp:txXfrm>
        <a:off x="385984" y="250133"/>
        <a:ext cx="8559626" cy="500047"/>
      </dsp:txXfrm>
    </dsp:sp>
    <dsp:sp modelId="{4E0377FC-02F3-4847-AB3C-1D82BAB54A9B}">
      <dsp:nvSpPr>
        <dsp:cNvPr id="0" name=""/>
        <dsp:cNvSpPr/>
      </dsp:nvSpPr>
      <dsp:spPr>
        <a:xfrm>
          <a:off x="73455" y="187627"/>
          <a:ext cx="625059" cy="625059"/>
        </a:xfrm>
        <a:prstGeom prst="ellipse">
          <a:avLst/>
        </a:prstGeom>
        <a:gradFill rotWithShape="0">
          <a:gsLst>
            <a:gs pos="0">
              <a:schemeClr val="lt1">
                <a:hueOff val="0"/>
                <a:satOff val="0"/>
                <a:lumOff val="0"/>
                <a:alphaOff val="0"/>
                <a:tint val="50000"/>
                <a:satMod val="300000"/>
              </a:schemeClr>
            </a:gs>
            <a:gs pos="35000">
              <a:schemeClr val="lt1">
                <a:hueOff val="0"/>
                <a:satOff val="0"/>
                <a:lumOff val="0"/>
                <a:alphaOff val="0"/>
                <a:tint val="37000"/>
                <a:satMod val="300000"/>
              </a:schemeClr>
            </a:gs>
            <a:gs pos="100000">
              <a:schemeClr val="lt1">
                <a:hueOff val="0"/>
                <a:satOff val="0"/>
                <a:lumOff val="0"/>
                <a:alphaOff val="0"/>
                <a:tint val="15000"/>
                <a:satMod val="350000"/>
              </a:schemeClr>
            </a:gs>
          </a:gsLst>
          <a:lin ang="16200000" scaled="1"/>
        </a:gradFill>
        <a:ln w="9525" cap="flat" cmpd="sng" algn="ctr">
          <a:solidFill>
            <a:schemeClr val="accent1">
              <a:hueOff val="0"/>
              <a:satOff val="0"/>
              <a:lumOff val="0"/>
              <a:alphaOff val="0"/>
            </a:schemeClr>
          </a:solidFill>
          <a:prstDash val="solid"/>
        </a:ln>
        <a:effectLst/>
      </dsp:spPr>
      <dsp:style>
        <a:lnRef idx="1">
          <a:scrgbClr r="0" g="0" b="0"/>
        </a:lnRef>
        <a:fillRef idx="2">
          <a:scrgbClr r="0" g="0" b="0"/>
        </a:fillRef>
        <a:effectRef idx="0">
          <a:scrgbClr r="0" g="0" b="0"/>
        </a:effectRef>
        <a:fontRef idx="minor"/>
      </dsp:style>
    </dsp:sp>
    <dsp:sp modelId="{15C5D4F5-4020-4ADA-A0BC-4548F8045C07}">
      <dsp:nvSpPr>
        <dsp:cNvPr id="0" name=""/>
        <dsp:cNvSpPr/>
      </dsp:nvSpPr>
      <dsp:spPr>
        <a:xfrm>
          <a:off x="838822" y="1000644"/>
          <a:ext cx="8106788" cy="500047"/>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396912" tIns="40640" rIns="40640" bIns="40640" numCol="1" spcCol="1270" anchor="ctr" anchorCtr="0">
          <a:noAutofit/>
        </a:bodyPr>
        <a:lstStyle/>
        <a:p>
          <a:pPr marL="0" lvl="0" indent="0" algn="l" defTabSz="711200">
            <a:lnSpc>
              <a:spcPct val="90000"/>
            </a:lnSpc>
            <a:spcBef>
              <a:spcPct val="0"/>
            </a:spcBef>
            <a:spcAft>
              <a:spcPct val="35000"/>
            </a:spcAft>
            <a:buNone/>
          </a:pPr>
          <a:r>
            <a:rPr lang="en-US" sz="1600" kern="1200" dirty="0" err="1"/>
            <a:t>Skaidri</a:t>
          </a:r>
          <a:r>
            <a:rPr lang="en-US" sz="1600" kern="1200" dirty="0"/>
            <a:t> atlases </a:t>
          </a:r>
          <a:r>
            <a:rPr lang="en-US" sz="1600" kern="1200" dirty="0" err="1"/>
            <a:t>nosacījumi</a:t>
          </a:r>
          <a:r>
            <a:rPr lang="en-US" sz="1600" kern="1200" dirty="0"/>
            <a:t> un kritēriji, </a:t>
          </a:r>
          <a:r>
            <a:rPr lang="en-US" sz="1600" kern="1200" dirty="0" err="1"/>
            <a:t>rezultāti</a:t>
          </a:r>
          <a:r>
            <a:rPr lang="en-US" sz="1600" kern="1200" dirty="0"/>
            <a:t>, </a:t>
          </a:r>
          <a:r>
            <a:rPr lang="en-US" sz="1600" kern="1200" dirty="0" err="1"/>
            <a:t>uzraudzības</a:t>
          </a:r>
          <a:r>
            <a:rPr lang="en-US" sz="1600" kern="1200" dirty="0"/>
            <a:t> un </a:t>
          </a:r>
          <a:r>
            <a:rPr lang="en-US" sz="1600" kern="1200" dirty="0" err="1"/>
            <a:t>finansēšanas</a:t>
          </a:r>
          <a:r>
            <a:rPr lang="en-US" sz="1600" kern="1200" dirty="0"/>
            <a:t> </a:t>
          </a:r>
          <a:r>
            <a:rPr lang="en-US" sz="1600" kern="1200" dirty="0" err="1"/>
            <a:t>kārtība</a:t>
          </a:r>
          <a:endParaRPr lang="en-US" sz="1600" kern="1200" dirty="0"/>
        </a:p>
      </dsp:txBody>
      <dsp:txXfrm>
        <a:off x="838822" y="1000644"/>
        <a:ext cx="8106788" cy="500047"/>
      </dsp:txXfrm>
    </dsp:sp>
    <dsp:sp modelId="{BF35DBCB-2280-43C3-A47A-1315BC1EDBFF}">
      <dsp:nvSpPr>
        <dsp:cNvPr id="0" name=""/>
        <dsp:cNvSpPr/>
      </dsp:nvSpPr>
      <dsp:spPr>
        <a:xfrm>
          <a:off x="526293" y="938138"/>
          <a:ext cx="625059" cy="625059"/>
        </a:xfrm>
        <a:prstGeom prst="ellipse">
          <a:avLst/>
        </a:prstGeom>
        <a:gradFill rotWithShape="0">
          <a:gsLst>
            <a:gs pos="0">
              <a:schemeClr val="lt1">
                <a:hueOff val="0"/>
                <a:satOff val="0"/>
                <a:lumOff val="0"/>
                <a:alphaOff val="0"/>
                <a:tint val="50000"/>
                <a:satMod val="300000"/>
              </a:schemeClr>
            </a:gs>
            <a:gs pos="35000">
              <a:schemeClr val="lt1">
                <a:hueOff val="0"/>
                <a:satOff val="0"/>
                <a:lumOff val="0"/>
                <a:alphaOff val="0"/>
                <a:tint val="37000"/>
                <a:satMod val="300000"/>
              </a:schemeClr>
            </a:gs>
            <a:gs pos="100000">
              <a:schemeClr val="lt1">
                <a:hueOff val="0"/>
                <a:satOff val="0"/>
                <a:lumOff val="0"/>
                <a:alphaOff val="0"/>
                <a:tint val="15000"/>
                <a:satMod val="350000"/>
              </a:schemeClr>
            </a:gs>
          </a:gsLst>
          <a:lin ang="16200000" scaled="1"/>
        </a:gradFill>
        <a:ln w="9525" cap="flat" cmpd="sng" algn="ctr">
          <a:solidFill>
            <a:schemeClr val="accent1">
              <a:hueOff val="0"/>
              <a:satOff val="0"/>
              <a:lumOff val="0"/>
              <a:alphaOff val="0"/>
            </a:schemeClr>
          </a:solidFill>
          <a:prstDash val="solid"/>
        </a:ln>
        <a:effectLst/>
      </dsp:spPr>
      <dsp:style>
        <a:lnRef idx="1">
          <a:scrgbClr r="0" g="0" b="0"/>
        </a:lnRef>
        <a:fillRef idx="2">
          <a:scrgbClr r="0" g="0" b="0"/>
        </a:fillRef>
        <a:effectRef idx="0">
          <a:scrgbClr r="0" g="0" b="0"/>
        </a:effectRef>
        <a:fontRef idx="minor"/>
      </dsp:style>
    </dsp:sp>
    <dsp:sp modelId="{70CDA7CF-8D42-4522-81C1-FF277C529723}">
      <dsp:nvSpPr>
        <dsp:cNvPr id="0" name=""/>
        <dsp:cNvSpPr/>
      </dsp:nvSpPr>
      <dsp:spPr>
        <a:xfrm>
          <a:off x="1086975" y="1750605"/>
          <a:ext cx="7858636" cy="500047"/>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396912" tIns="40640" rIns="40640" bIns="40640" numCol="1" spcCol="1270" anchor="ctr" anchorCtr="0">
          <a:noAutofit/>
        </a:bodyPr>
        <a:lstStyle/>
        <a:p>
          <a:pPr marL="0" lvl="0" indent="0" algn="l" defTabSz="711200">
            <a:lnSpc>
              <a:spcPct val="90000"/>
            </a:lnSpc>
            <a:spcBef>
              <a:spcPct val="0"/>
            </a:spcBef>
            <a:spcAft>
              <a:spcPct val="35000"/>
            </a:spcAft>
            <a:buNone/>
          </a:pPr>
          <a:r>
            <a:rPr lang="lv-LV" sz="1600" kern="1200" dirty="0"/>
            <a:t>E</a:t>
          </a:r>
          <a:r>
            <a:rPr lang="en-US" sz="1600" kern="1200" dirty="0" err="1"/>
            <a:t>kspertu</a:t>
          </a:r>
          <a:r>
            <a:rPr lang="en-US" sz="1600" kern="1200" dirty="0"/>
            <a:t> </a:t>
          </a:r>
          <a:r>
            <a:rPr lang="en-US" sz="1600" kern="1200" dirty="0" err="1"/>
            <a:t>komisija</a:t>
          </a:r>
          <a:r>
            <a:rPr lang="en-US" sz="1600" kern="1200" dirty="0"/>
            <a:t> </a:t>
          </a:r>
          <a:r>
            <a:rPr lang="en-US" sz="1600" kern="1200" dirty="0" err="1"/>
            <a:t>ar</a:t>
          </a:r>
          <a:r>
            <a:rPr lang="en-US" sz="1600" kern="1200" dirty="0"/>
            <a:t> </a:t>
          </a:r>
          <a:r>
            <a:rPr lang="en-US" sz="1600" kern="1200" dirty="0" err="1"/>
            <a:t>ekspertiem</a:t>
          </a:r>
          <a:r>
            <a:rPr lang="en-US" sz="1600" kern="1200" dirty="0"/>
            <a:t> </a:t>
          </a:r>
          <a:r>
            <a:rPr lang="en-US" sz="1600" kern="1200" dirty="0" err="1"/>
            <a:t>zinātnē</a:t>
          </a:r>
          <a:r>
            <a:rPr lang="en-US" sz="1600" kern="1200" dirty="0"/>
            <a:t> un </a:t>
          </a:r>
          <a:r>
            <a:rPr lang="en-US" sz="1600" kern="1200" dirty="0" err="1"/>
            <a:t>biznesa</a:t>
          </a:r>
          <a:r>
            <a:rPr lang="en-US" sz="1600" kern="1200" dirty="0"/>
            <a:t> </a:t>
          </a:r>
          <a:r>
            <a:rPr lang="en-US" sz="1600" kern="1200" dirty="0" err="1"/>
            <a:t>attīstībā</a:t>
          </a:r>
          <a:endParaRPr lang="en-US" sz="1600" kern="1200" dirty="0"/>
        </a:p>
      </dsp:txBody>
      <dsp:txXfrm>
        <a:off x="1086975" y="1750605"/>
        <a:ext cx="7858636" cy="500047"/>
      </dsp:txXfrm>
    </dsp:sp>
    <dsp:sp modelId="{FD2EFEB7-5B41-46BB-BBF5-69FDD4FC30C5}">
      <dsp:nvSpPr>
        <dsp:cNvPr id="0" name=""/>
        <dsp:cNvSpPr/>
      </dsp:nvSpPr>
      <dsp:spPr>
        <a:xfrm>
          <a:off x="774445" y="1688099"/>
          <a:ext cx="625059" cy="625059"/>
        </a:xfrm>
        <a:prstGeom prst="ellipse">
          <a:avLst/>
        </a:prstGeom>
        <a:gradFill rotWithShape="0">
          <a:gsLst>
            <a:gs pos="0">
              <a:schemeClr val="lt1">
                <a:hueOff val="0"/>
                <a:satOff val="0"/>
                <a:lumOff val="0"/>
                <a:alphaOff val="0"/>
                <a:tint val="50000"/>
                <a:satMod val="300000"/>
              </a:schemeClr>
            </a:gs>
            <a:gs pos="35000">
              <a:schemeClr val="lt1">
                <a:hueOff val="0"/>
                <a:satOff val="0"/>
                <a:lumOff val="0"/>
                <a:alphaOff val="0"/>
                <a:tint val="37000"/>
                <a:satMod val="300000"/>
              </a:schemeClr>
            </a:gs>
            <a:gs pos="100000">
              <a:schemeClr val="lt1">
                <a:hueOff val="0"/>
                <a:satOff val="0"/>
                <a:lumOff val="0"/>
                <a:alphaOff val="0"/>
                <a:tint val="15000"/>
                <a:satMod val="350000"/>
              </a:schemeClr>
            </a:gs>
          </a:gsLst>
          <a:lin ang="16200000" scaled="1"/>
        </a:gradFill>
        <a:ln w="9525" cap="flat" cmpd="sng" algn="ctr">
          <a:solidFill>
            <a:schemeClr val="accent1">
              <a:hueOff val="0"/>
              <a:satOff val="0"/>
              <a:lumOff val="0"/>
              <a:alphaOff val="0"/>
            </a:schemeClr>
          </a:solidFill>
          <a:prstDash val="solid"/>
        </a:ln>
        <a:effectLst/>
      </dsp:spPr>
      <dsp:style>
        <a:lnRef idx="1">
          <a:scrgbClr r="0" g="0" b="0"/>
        </a:lnRef>
        <a:fillRef idx="2">
          <a:scrgbClr r="0" g="0" b="0"/>
        </a:fillRef>
        <a:effectRef idx="0">
          <a:scrgbClr r="0" g="0" b="0"/>
        </a:effectRef>
        <a:fontRef idx="minor"/>
      </dsp:style>
    </dsp:sp>
    <dsp:sp modelId="{76CD4B1D-16A1-40E9-AD8D-72F520F225C0}">
      <dsp:nvSpPr>
        <dsp:cNvPr id="0" name=""/>
        <dsp:cNvSpPr/>
      </dsp:nvSpPr>
      <dsp:spPr>
        <a:xfrm>
          <a:off x="1166208" y="2501116"/>
          <a:ext cx="7779403" cy="500047"/>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396912" tIns="40640" rIns="40640" bIns="40640" numCol="1" spcCol="1270" anchor="ctr" anchorCtr="0">
          <a:noAutofit/>
        </a:bodyPr>
        <a:lstStyle/>
        <a:p>
          <a:pPr marL="0" lvl="0" indent="0" algn="l" defTabSz="711200">
            <a:lnSpc>
              <a:spcPct val="90000"/>
            </a:lnSpc>
            <a:spcBef>
              <a:spcPct val="0"/>
            </a:spcBef>
            <a:spcAft>
              <a:spcPct val="35000"/>
            </a:spcAft>
            <a:buNone/>
          </a:pPr>
          <a:r>
            <a:rPr lang="lv-LV" sz="1600" kern="1200" dirty="0"/>
            <a:t>S</a:t>
          </a:r>
          <a:r>
            <a:rPr lang="en-US" sz="1600" kern="1200" dirty="0" err="1"/>
            <a:t>tudentu</a:t>
          </a:r>
          <a:r>
            <a:rPr lang="en-US" sz="1600" kern="1200" dirty="0"/>
            <a:t> </a:t>
          </a:r>
          <a:r>
            <a:rPr lang="en-US" sz="1600" kern="1200" dirty="0" err="1"/>
            <a:t>pieteikumu</a:t>
          </a:r>
          <a:r>
            <a:rPr lang="en-US" sz="1600" kern="1200" dirty="0"/>
            <a:t> rezultātu </a:t>
          </a:r>
          <a:r>
            <a:rPr lang="en-US" sz="1600" kern="1200" dirty="0" err="1"/>
            <a:t>izplatīšana</a:t>
          </a:r>
          <a:r>
            <a:rPr lang="en-US" sz="1600" kern="1200" dirty="0"/>
            <a:t> un </a:t>
          </a:r>
          <a:r>
            <a:rPr lang="en-US" sz="1600" kern="1200" dirty="0" err="1"/>
            <a:t>pārnese</a:t>
          </a:r>
          <a:endParaRPr lang="en-US" sz="1600" kern="1200" dirty="0"/>
        </a:p>
      </dsp:txBody>
      <dsp:txXfrm>
        <a:off x="1166208" y="2501116"/>
        <a:ext cx="7779403" cy="500047"/>
      </dsp:txXfrm>
    </dsp:sp>
    <dsp:sp modelId="{9D39EF54-551C-4B40-87FE-22BF087C6107}">
      <dsp:nvSpPr>
        <dsp:cNvPr id="0" name=""/>
        <dsp:cNvSpPr/>
      </dsp:nvSpPr>
      <dsp:spPr>
        <a:xfrm>
          <a:off x="853678" y="2438610"/>
          <a:ext cx="625059" cy="625059"/>
        </a:xfrm>
        <a:prstGeom prst="ellipse">
          <a:avLst/>
        </a:prstGeom>
        <a:gradFill rotWithShape="0">
          <a:gsLst>
            <a:gs pos="0">
              <a:schemeClr val="lt1">
                <a:hueOff val="0"/>
                <a:satOff val="0"/>
                <a:lumOff val="0"/>
                <a:alphaOff val="0"/>
                <a:tint val="50000"/>
                <a:satMod val="300000"/>
              </a:schemeClr>
            </a:gs>
            <a:gs pos="35000">
              <a:schemeClr val="lt1">
                <a:hueOff val="0"/>
                <a:satOff val="0"/>
                <a:lumOff val="0"/>
                <a:alphaOff val="0"/>
                <a:tint val="37000"/>
                <a:satMod val="300000"/>
              </a:schemeClr>
            </a:gs>
            <a:gs pos="100000">
              <a:schemeClr val="lt1">
                <a:hueOff val="0"/>
                <a:satOff val="0"/>
                <a:lumOff val="0"/>
                <a:alphaOff val="0"/>
                <a:tint val="15000"/>
                <a:satMod val="350000"/>
              </a:schemeClr>
            </a:gs>
          </a:gsLst>
          <a:lin ang="16200000" scaled="1"/>
        </a:gradFill>
        <a:ln w="9525" cap="flat" cmpd="sng" algn="ctr">
          <a:solidFill>
            <a:schemeClr val="accent1">
              <a:hueOff val="0"/>
              <a:satOff val="0"/>
              <a:lumOff val="0"/>
              <a:alphaOff val="0"/>
            </a:schemeClr>
          </a:solidFill>
          <a:prstDash val="solid"/>
        </a:ln>
        <a:effectLst/>
      </dsp:spPr>
      <dsp:style>
        <a:lnRef idx="1">
          <a:scrgbClr r="0" g="0" b="0"/>
        </a:lnRef>
        <a:fillRef idx="2">
          <a:scrgbClr r="0" g="0" b="0"/>
        </a:fillRef>
        <a:effectRef idx="0">
          <a:scrgbClr r="0" g="0" b="0"/>
        </a:effectRef>
        <a:fontRef idx="minor"/>
      </dsp:style>
    </dsp:sp>
    <dsp:sp modelId="{80016138-94D3-4E55-A2F7-F774A036467F}">
      <dsp:nvSpPr>
        <dsp:cNvPr id="0" name=""/>
        <dsp:cNvSpPr/>
      </dsp:nvSpPr>
      <dsp:spPr>
        <a:xfrm>
          <a:off x="1086975" y="3251627"/>
          <a:ext cx="7858636" cy="500047"/>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396912" tIns="40640" rIns="40640" bIns="40640" numCol="1" spcCol="1270" anchor="ctr" anchorCtr="0">
          <a:noAutofit/>
        </a:bodyPr>
        <a:lstStyle/>
        <a:p>
          <a:pPr marL="0" lvl="0" indent="0" algn="l" defTabSz="711200">
            <a:lnSpc>
              <a:spcPct val="90000"/>
            </a:lnSpc>
            <a:spcBef>
              <a:spcPct val="0"/>
            </a:spcBef>
            <a:spcAft>
              <a:spcPct val="35000"/>
            </a:spcAft>
            <a:buNone/>
          </a:pPr>
          <a:r>
            <a:rPr lang="lv-LV" sz="1600" kern="1200" dirty="0"/>
            <a:t>S</a:t>
          </a:r>
          <a:r>
            <a:rPr lang="en-US" sz="1600" kern="1200" dirty="0" err="1"/>
            <a:t>kaidrojums</a:t>
          </a:r>
          <a:r>
            <a:rPr lang="en-US" sz="1600" kern="1200" dirty="0"/>
            <a:t> </a:t>
          </a:r>
          <a:r>
            <a:rPr lang="en-US" sz="1600" kern="1200" dirty="0" err="1"/>
            <a:t>intelektuālā</a:t>
          </a:r>
          <a:r>
            <a:rPr lang="en-US" sz="1600" kern="1200" dirty="0"/>
            <a:t> </a:t>
          </a:r>
          <a:r>
            <a:rPr lang="en-US" sz="1600" kern="1200" dirty="0" err="1"/>
            <a:t>īpašumu</a:t>
          </a:r>
          <a:r>
            <a:rPr lang="en-US" sz="1600" kern="1200" dirty="0"/>
            <a:t> </a:t>
          </a:r>
          <a:r>
            <a:rPr lang="en-US" sz="1600" kern="1200" dirty="0" err="1"/>
            <a:t>tiesību</a:t>
          </a:r>
          <a:r>
            <a:rPr lang="en-US" sz="1600" kern="1200" dirty="0"/>
            <a:t> </a:t>
          </a:r>
          <a:r>
            <a:rPr lang="en-US" sz="1600" kern="1200" dirty="0" err="1"/>
            <a:t>pārvaldīb</a:t>
          </a:r>
          <a:r>
            <a:rPr lang="lv-LV" sz="1600" kern="1200" dirty="0"/>
            <a:t>ai</a:t>
          </a:r>
          <a:endParaRPr lang="en-US" sz="1600" kern="1200" dirty="0"/>
        </a:p>
      </dsp:txBody>
      <dsp:txXfrm>
        <a:off x="1086975" y="3251627"/>
        <a:ext cx="7858636" cy="500047"/>
      </dsp:txXfrm>
    </dsp:sp>
    <dsp:sp modelId="{A893978D-5735-47BF-B925-96980B15ED15}">
      <dsp:nvSpPr>
        <dsp:cNvPr id="0" name=""/>
        <dsp:cNvSpPr/>
      </dsp:nvSpPr>
      <dsp:spPr>
        <a:xfrm>
          <a:off x="774445" y="3189121"/>
          <a:ext cx="625059" cy="625059"/>
        </a:xfrm>
        <a:prstGeom prst="ellipse">
          <a:avLst/>
        </a:prstGeom>
        <a:gradFill rotWithShape="0">
          <a:gsLst>
            <a:gs pos="0">
              <a:schemeClr val="lt1">
                <a:hueOff val="0"/>
                <a:satOff val="0"/>
                <a:lumOff val="0"/>
                <a:alphaOff val="0"/>
                <a:tint val="50000"/>
                <a:satMod val="300000"/>
              </a:schemeClr>
            </a:gs>
            <a:gs pos="35000">
              <a:schemeClr val="lt1">
                <a:hueOff val="0"/>
                <a:satOff val="0"/>
                <a:lumOff val="0"/>
                <a:alphaOff val="0"/>
                <a:tint val="37000"/>
                <a:satMod val="300000"/>
              </a:schemeClr>
            </a:gs>
            <a:gs pos="100000">
              <a:schemeClr val="lt1">
                <a:hueOff val="0"/>
                <a:satOff val="0"/>
                <a:lumOff val="0"/>
                <a:alphaOff val="0"/>
                <a:tint val="15000"/>
                <a:satMod val="350000"/>
              </a:schemeClr>
            </a:gs>
          </a:gsLst>
          <a:lin ang="16200000" scaled="1"/>
        </a:gradFill>
        <a:ln w="9525" cap="flat" cmpd="sng" algn="ctr">
          <a:solidFill>
            <a:schemeClr val="accent1">
              <a:hueOff val="0"/>
              <a:satOff val="0"/>
              <a:lumOff val="0"/>
              <a:alphaOff val="0"/>
            </a:schemeClr>
          </a:solidFill>
          <a:prstDash val="solid"/>
        </a:ln>
        <a:effectLst/>
      </dsp:spPr>
      <dsp:style>
        <a:lnRef idx="1">
          <a:scrgbClr r="0" g="0" b="0"/>
        </a:lnRef>
        <a:fillRef idx="2">
          <a:scrgbClr r="0" g="0" b="0"/>
        </a:fillRef>
        <a:effectRef idx="0">
          <a:scrgbClr r="0" g="0" b="0"/>
        </a:effectRef>
        <a:fontRef idx="minor"/>
      </dsp:style>
    </dsp:sp>
    <dsp:sp modelId="{B67C753D-C5FF-4D08-9580-0EEF7B67FF93}">
      <dsp:nvSpPr>
        <dsp:cNvPr id="0" name=""/>
        <dsp:cNvSpPr/>
      </dsp:nvSpPr>
      <dsp:spPr>
        <a:xfrm>
          <a:off x="838822" y="4001588"/>
          <a:ext cx="8106788" cy="500047"/>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396912" tIns="40640" rIns="40640" bIns="40640" numCol="1" spcCol="1270" anchor="ctr" anchorCtr="0">
          <a:noAutofit/>
        </a:bodyPr>
        <a:lstStyle/>
        <a:p>
          <a:pPr marL="0" lvl="0" indent="0" algn="l" defTabSz="711200">
            <a:lnSpc>
              <a:spcPct val="90000"/>
            </a:lnSpc>
            <a:spcBef>
              <a:spcPct val="0"/>
            </a:spcBef>
            <a:spcAft>
              <a:spcPct val="35000"/>
            </a:spcAft>
            <a:buNone/>
          </a:pPr>
          <a:r>
            <a:rPr lang="lv-LV" sz="1600" kern="1200" dirty="0"/>
            <a:t>K</a:t>
          </a:r>
          <a:r>
            <a:rPr lang="en-US" sz="1600" kern="1200" dirty="0" err="1"/>
            <a:t>valificēti</a:t>
          </a:r>
          <a:r>
            <a:rPr lang="en-US" sz="1600" kern="1200" dirty="0"/>
            <a:t> </a:t>
          </a:r>
          <a:r>
            <a:rPr lang="en-US" sz="1600" kern="1200" dirty="0" err="1"/>
            <a:t>mentori</a:t>
          </a:r>
          <a:r>
            <a:rPr lang="en-US" sz="1600" kern="1200" dirty="0"/>
            <a:t> un </a:t>
          </a:r>
          <a:r>
            <a:rPr lang="en-US" sz="1600" kern="1200" dirty="0" err="1"/>
            <a:t>studentu</a:t>
          </a:r>
          <a:r>
            <a:rPr lang="en-US" sz="1600" kern="1200" dirty="0"/>
            <a:t> darbu </a:t>
          </a:r>
          <a:r>
            <a:rPr lang="en-US" sz="1600" kern="1200" dirty="0" err="1"/>
            <a:t>vadītāji</a:t>
          </a:r>
          <a:r>
            <a:rPr lang="en-US" sz="1600" kern="1200" dirty="0"/>
            <a:t> </a:t>
          </a:r>
          <a:r>
            <a:rPr lang="lv-LV" sz="1600" kern="1200" dirty="0"/>
            <a:t>un</a:t>
          </a:r>
          <a:r>
            <a:rPr lang="en-US" sz="1600" kern="1200" dirty="0"/>
            <a:t> </a:t>
          </a:r>
          <a:r>
            <a:rPr lang="en-US" sz="1600" kern="1200" dirty="0" err="1"/>
            <a:t>motivācijas</a:t>
          </a:r>
          <a:r>
            <a:rPr lang="en-US" sz="1600" kern="1200" dirty="0"/>
            <a:t> </a:t>
          </a:r>
          <a:r>
            <a:rPr lang="en-US" sz="1600" kern="1200" dirty="0" err="1"/>
            <a:t>mehānisms</a:t>
          </a:r>
          <a:r>
            <a:rPr lang="en-US" sz="1600" kern="1200" dirty="0"/>
            <a:t> </a:t>
          </a:r>
        </a:p>
      </dsp:txBody>
      <dsp:txXfrm>
        <a:off x="838822" y="4001588"/>
        <a:ext cx="8106788" cy="500047"/>
      </dsp:txXfrm>
    </dsp:sp>
    <dsp:sp modelId="{FBBCD355-D0E9-4A48-B6BB-14E31493AAD4}">
      <dsp:nvSpPr>
        <dsp:cNvPr id="0" name=""/>
        <dsp:cNvSpPr/>
      </dsp:nvSpPr>
      <dsp:spPr>
        <a:xfrm>
          <a:off x="526293" y="3939082"/>
          <a:ext cx="625059" cy="625059"/>
        </a:xfrm>
        <a:prstGeom prst="ellipse">
          <a:avLst/>
        </a:prstGeom>
        <a:gradFill rotWithShape="0">
          <a:gsLst>
            <a:gs pos="0">
              <a:schemeClr val="lt1">
                <a:hueOff val="0"/>
                <a:satOff val="0"/>
                <a:lumOff val="0"/>
                <a:alphaOff val="0"/>
                <a:tint val="50000"/>
                <a:satMod val="300000"/>
              </a:schemeClr>
            </a:gs>
            <a:gs pos="35000">
              <a:schemeClr val="lt1">
                <a:hueOff val="0"/>
                <a:satOff val="0"/>
                <a:lumOff val="0"/>
                <a:alphaOff val="0"/>
                <a:tint val="37000"/>
                <a:satMod val="300000"/>
              </a:schemeClr>
            </a:gs>
            <a:gs pos="100000">
              <a:schemeClr val="lt1">
                <a:hueOff val="0"/>
                <a:satOff val="0"/>
                <a:lumOff val="0"/>
                <a:alphaOff val="0"/>
                <a:tint val="15000"/>
                <a:satMod val="350000"/>
              </a:schemeClr>
            </a:gs>
          </a:gsLst>
          <a:lin ang="16200000" scaled="1"/>
        </a:gradFill>
        <a:ln w="9525" cap="flat" cmpd="sng" algn="ctr">
          <a:solidFill>
            <a:schemeClr val="accent1">
              <a:hueOff val="0"/>
              <a:satOff val="0"/>
              <a:lumOff val="0"/>
              <a:alphaOff val="0"/>
            </a:schemeClr>
          </a:solidFill>
          <a:prstDash val="solid"/>
        </a:ln>
        <a:effectLst/>
      </dsp:spPr>
      <dsp:style>
        <a:lnRef idx="1">
          <a:scrgbClr r="0" g="0" b="0"/>
        </a:lnRef>
        <a:fillRef idx="2">
          <a:scrgbClr r="0" g="0" b="0"/>
        </a:fillRef>
        <a:effectRef idx="0">
          <a:scrgbClr r="0" g="0" b="0"/>
        </a:effectRef>
        <a:fontRef idx="minor"/>
      </dsp:style>
    </dsp:sp>
    <dsp:sp modelId="{9AAD436B-14EE-4599-A2DD-19E74EF41FD4}">
      <dsp:nvSpPr>
        <dsp:cNvPr id="0" name=""/>
        <dsp:cNvSpPr/>
      </dsp:nvSpPr>
      <dsp:spPr>
        <a:xfrm>
          <a:off x="385984" y="4752099"/>
          <a:ext cx="8559626" cy="500047"/>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396912" tIns="40640" rIns="40640" bIns="40640" numCol="1" spcCol="1270" anchor="ctr" anchorCtr="0">
          <a:noAutofit/>
        </a:bodyPr>
        <a:lstStyle/>
        <a:p>
          <a:pPr marL="0" lvl="0" indent="0" algn="l" defTabSz="711200">
            <a:lnSpc>
              <a:spcPct val="90000"/>
            </a:lnSpc>
            <a:spcBef>
              <a:spcPct val="0"/>
            </a:spcBef>
            <a:spcAft>
              <a:spcPct val="35000"/>
            </a:spcAft>
            <a:buNone/>
          </a:pPr>
          <a:r>
            <a:rPr lang="lv-LV" sz="1600" kern="1200" dirty="0"/>
            <a:t>Papildinātība un labās prakses pārņemšana</a:t>
          </a:r>
          <a:endParaRPr lang="en-US" sz="1600" kern="1200" dirty="0"/>
        </a:p>
      </dsp:txBody>
      <dsp:txXfrm>
        <a:off x="385984" y="4752099"/>
        <a:ext cx="8559626" cy="500047"/>
      </dsp:txXfrm>
    </dsp:sp>
    <dsp:sp modelId="{E3BA6879-ED3D-4518-8215-2972FA888292}">
      <dsp:nvSpPr>
        <dsp:cNvPr id="0" name=""/>
        <dsp:cNvSpPr/>
      </dsp:nvSpPr>
      <dsp:spPr>
        <a:xfrm>
          <a:off x="73455" y="4689593"/>
          <a:ext cx="625059" cy="625059"/>
        </a:xfrm>
        <a:prstGeom prst="ellipse">
          <a:avLst/>
        </a:prstGeom>
        <a:gradFill rotWithShape="0">
          <a:gsLst>
            <a:gs pos="0">
              <a:schemeClr val="lt1">
                <a:hueOff val="0"/>
                <a:satOff val="0"/>
                <a:lumOff val="0"/>
                <a:alphaOff val="0"/>
                <a:tint val="50000"/>
                <a:satMod val="300000"/>
              </a:schemeClr>
            </a:gs>
            <a:gs pos="35000">
              <a:schemeClr val="lt1">
                <a:hueOff val="0"/>
                <a:satOff val="0"/>
                <a:lumOff val="0"/>
                <a:alphaOff val="0"/>
                <a:tint val="37000"/>
                <a:satMod val="300000"/>
              </a:schemeClr>
            </a:gs>
            <a:gs pos="100000">
              <a:schemeClr val="lt1">
                <a:hueOff val="0"/>
                <a:satOff val="0"/>
                <a:lumOff val="0"/>
                <a:alphaOff val="0"/>
                <a:tint val="15000"/>
                <a:satMod val="350000"/>
              </a:schemeClr>
            </a:gs>
          </a:gsLst>
          <a:lin ang="16200000" scaled="1"/>
        </a:gradFill>
        <a:ln w="9525" cap="flat" cmpd="sng" algn="ctr">
          <a:solidFill>
            <a:schemeClr val="accent1">
              <a:hueOff val="0"/>
              <a:satOff val="0"/>
              <a:lumOff val="0"/>
              <a:alphaOff val="0"/>
            </a:schemeClr>
          </a:solidFill>
          <a:prstDash val="solid"/>
        </a:ln>
        <a:effectLst/>
      </dsp:spPr>
      <dsp:style>
        <a:lnRef idx="1">
          <a:scrgbClr r="0" g="0" b="0"/>
        </a:lnRef>
        <a:fillRef idx="2">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2889938" cy="489374"/>
          </a:xfrm>
          <a:prstGeom prst="rect">
            <a:avLst/>
          </a:prstGeom>
        </p:spPr>
        <p:txBody>
          <a:bodyPr vert="horz" lIns="91429" tIns="45714" rIns="91429" bIns="45714" rtlCol="0"/>
          <a:lstStyle>
            <a:lvl1pPr algn="l">
              <a:defRPr sz="1200"/>
            </a:lvl1pPr>
          </a:lstStyle>
          <a:p>
            <a:endParaRPr lang="lv-LV"/>
          </a:p>
        </p:txBody>
      </p:sp>
      <p:sp>
        <p:nvSpPr>
          <p:cNvPr id="3" name="Date Placeholder 2"/>
          <p:cNvSpPr>
            <a:spLocks noGrp="1"/>
          </p:cNvSpPr>
          <p:nvPr>
            <p:ph type="dt" idx="1"/>
          </p:nvPr>
        </p:nvSpPr>
        <p:spPr>
          <a:xfrm>
            <a:off x="3777607" y="0"/>
            <a:ext cx="2889938" cy="489374"/>
          </a:xfrm>
          <a:prstGeom prst="rect">
            <a:avLst/>
          </a:prstGeom>
        </p:spPr>
        <p:txBody>
          <a:bodyPr vert="horz" lIns="91429" tIns="45714" rIns="91429" bIns="45714" rtlCol="0"/>
          <a:lstStyle>
            <a:lvl1pPr algn="r">
              <a:defRPr sz="1200"/>
            </a:lvl1pPr>
          </a:lstStyle>
          <a:p>
            <a:fld id="{882B67C5-28C4-42C3-A955-76B2DE8F4A49}" type="datetimeFigureOut">
              <a:rPr lang="lv-LV" smtClean="0"/>
              <a:t>26.03.2025</a:t>
            </a:fld>
            <a:endParaRPr lang="lv-LV"/>
          </a:p>
        </p:txBody>
      </p:sp>
      <p:sp>
        <p:nvSpPr>
          <p:cNvPr id="4" name="Slide Image Placeholder 3"/>
          <p:cNvSpPr>
            <a:spLocks noGrp="1" noRot="1" noChangeAspect="1"/>
          </p:cNvSpPr>
          <p:nvPr>
            <p:ph type="sldImg" idx="2"/>
          </p:nvPr>
        </p:nvSpPr>
        <p:spPr>
          <a:xfrm>
            <a:off x="407988" y="1219200"/>
            <a:ext cx="5853112" cy="3292475"/>
          </a:xfrm>
          <a:prstGeom prst="rect">
            <a:avLst/>
          </a:prstGeom>
          <a:noFill/>
          <a:ln w="12700">
            <a:solidFill>
              <a:prstClr val="black"/>
            </a:solidFill>
          </a:ln>
        </p:spPr>
        <p:txBody>
          <a:bodyPr vert="horz" lIns="91429" tIns="45714" rIns="91429" bIns="45714" rtlCol="0" anchor="ctr"/>
          <a:lstStyle/>
          <a:p>
            <a:endParaRPr lang="lv-LV"/>
          </a:p>
        </p:txBody>
      </p:sp>
      <p:sp>
        <p:nvSpPr>
          <p:cNvPr id="5" name="Notes Placeholder 4"/>
          <p:cNvSpPr>
            <a:spLocks noGrp="1"/>
          </p:cNvSpPr>
          <p:nvPr>
            <p:ph type="body" sz="quarter" idx="3"/>
          </p:nvPr>
        </p:nvSpPr>
        <p:spPr>
          <a:xfrm>
            <a:off x="666909" y="4693920"/>
            <a:ext cx="5335270" cy="3840480"/>
          </a:xfrm>
          <a:prstGeom prst="rect">
            <a:avLst/>
          </a:prstGeom>
        </p:spPr>
        <p:txBody>
          <a:bodyPr vert="horz" lIns="91429" tIns="45714" rIns="91429" bIns="45714"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6" name="Footer Placeholder 5"/>
          <p:cNvSpPr>
            <a:spLocks noGrp="1"/>
          </p:cNvSpPr>
          <p:nvPr>
            <p:ph type="ftr" sz="quarter" idx="4"/>
          </p:nvPr>
        </p:nvSpPr>
        <p:spPr>
          <a:xfrm>
            <a:off x="1" y="9264228"/>
            <a:ext cx="2889938" cy="489373"/>
          </a:xfrm>
          <a:prstGeom prst="rect">
            <a:avLst/>
          </a:prstGeom>
        </p:spPr>
        <p:txBody>
          <a:bodyPr vert="horz" lIns="91429" tIns="45714" rIns="91429" bIns="45714" rtlCol="0" anchor="b"/>
          <a:lstStyle>
            <a:lvl1pPr algn="l">
              <a:defRPr sz="1200"/>
            </a:lvl1pPr>
          </a:lstStyle>
          <a:p>
            <a:endParaRPr lang="lv-LV"/>
          </a:p>
        </p:txBody>
      </p:sp>
      <p:sp>
        <p:nvSpPr>
          <p:cNvPr id="7" name="Slide Number Placeholder 6"/>
          <p:cNvSpPr>
            <a:spLocks noGrp="1"/>
          </p:cNvSpPr>
          <p:nvPr>
            <p:ph type="sldNum" sz="quarter" idx="5"/>
          </p:nvPr>
        </p:nvSpPr>
        <p:spPr>
          <a:xfrm>
            <a:off x="3777607" y="9264228"/>
            <a:ext cx="2889938" cy="489373"/>
          </a:xfrm>
          <a:prstGeom prst="rect">
            <a:avLst/>
          </a:prstGeom>
        </p:spPr>
        <p:txBody>
          <a:bodyPr vert="horz" lIns="91429" tIns="45714" rIns="91429" bIns="45714" rtlCol="0" anchor="b"/>
          <a:lstStyle>
            <a:lvl1pPr algn="r">
              <a:defRPr sz="1200"/>
            </a:lvl1pPr>
          </a:lstStyle>
          <a:p>
            <a:fld id="{B5C63266-1C84-41B4-A451-05EEFDDC354B}" type="slidenum">
              <a:rPr lang="lv-LV" smtClean="0"/>
              <a:t>‹#›</a:t>
            </a:fld>
            <a:endParaRPr lang="lv-LV"/>
          </a:p>
        </p:txBody>
      </p:sp>
    </p:spTree>
    <p:extLst>
      <p:ext uri="{BB962C8B-B14F-4D97-AF65-F5344CB8AC3E}">
        <p14:creationId xmlns:p14="http://schemas.microsoft.com/office/powerpoint/2010/main" val="400219942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2"/>
        <p:cNvGrpSpPr/>
        <p:nvPr/>
      </p:nvGrpSpPr>
      <p:grpSpPr>
        <a:xfrm>
          <a:off x="0" y="0"/>
          <a:ext cx="0" cy="0"/>
          <a:chOff x="0" y="0"/>
          <a:chExt cx="0" cy="0"/>
        </a:xfrm>
      </p:grpSpPr>
      <p:sp>
        <p:nvSpPr>
          <p:cNvPr id="203" name="Google Shape;203;p1:notes"/>
          <p:cNvSpPr txBox="1">
            <a:spLocks noGrp="1"/>
          </p:cNvSpPr>
          <p:nvPr>
            <p:ph type="body" idx="1"/>
          </p:nvPr>
        </p:nvSpPr>
        <p:spPr>
          <a:xfrm>
            <a:off x="648539" y="5006848"/>
            <a:ext cx="5188303" cy="4096512"/>
          </a:xfrm>
          <a:prstGeom prst="rect">
            <a:avLst/>
          </a:prstGeom>
        </p:spPr>
        <p:txBody>
          <a:bodyPr spcFirstLastPara="1" wrap="square" lIns="91414" tIns="45694" rIns="91414" bIns="45694" anchor="t" anchorCtr="0">
            <a:noAutofit/>
          </a:bodyPr>
          <a:lstStyle/>
          <a:p>
            <a:endParaRPr dirty="0"/>
          </a:p>
        </p:txBody>
      </p:sp>
      <p:sp>
        <p:nvSpPr>
          <p:cNvPr id="204" name="Google Shape;204;p1:notes"/>
          <p:cNvSpPr>
            <a:spLocks noGrp="1" noRot="1" noChangeAspect="1"/>
          </p:cNvSpPr>
          <p:nvPr>
            <p:ph type="sldImg" idx="2"/>
          </p:nvPr>
        </p:nvSpPr>
        <p:spPr>
          <a:xfrm>
            <a:off x="122238" y="1300163"/>
            <a:ext cx="6240462" cy="351155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04456570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marL="0" marR="0" lvl="0" indent="0" algn="r" defTabSz="914288" rtl="0" eaLnBrk="1" fontAlgn="auto" latinLnBrk="0" hangingPunct="1">
              <a:lnSpc>
                <a:spcPct val="100000"/>
              </a:lnSpc>
              <a:spcBef>
                <a:spcPts val="0"/>
              </a:spcBef>
              <a:spcAft>
                <a:spcPts val="0"/>
              </a:spcAft>
              <a:buClrTx/>
              <a:buSzTx/>
              <a:buFontTx/>
              <a:buNone/>
              <a:tabLst/>
              <a:defRPr/>
            </a:pPr>
            <a:fld id="{62C194EF-0843-405C-804A-4E5D2D4B3444}" type="slidenum">
              <a:rPr kumimoji="0" lang="lv-LV" sz="1200" b="0" i="0" u="none" strike="noStrike" kern="1200" cap="none" spc="0" normalizeH="0" baseline="0" noProof="0">
                <a:ln>
                  <a:noFill/>
                </a:ln>
                <a:solidFill>
                  <a:prstClr val="black"/>
                </a:solidFill>
                <a:effectLst/>
                <a:uLnTx/>
                <a:uFillTx/>
                <a:latin typeface="Calibri" panose="020F0502020204030204"/>
                <a:ea typeface="+mn-ea"/>
                <a:cs typeface="+mn-cs"/>
              </a:rPr>
              <a:pPr marL="0" marR="0" lvl="0" indent="0" algn="r" defTabSz="914288" rtl="0" eaLnBrk="1" fontAlgn="auto" latinLnBrk="0" hangingPunct="1">
                <a:lnSpc>
                  <a:spcPct val="100000"/>
                </a:lnSpc>
                <a:spcBef>
                  <a:spcPts val="0"/>
                </a:spcBef>
                <a:spcAft>
                  <a:spcPts val="0"/>
                </a:spcAft>
                <a:buClrTx/>
                <a:buSzTx/>
                <a:buFontTx/>
                <a:buNone/>
                <a:tabLst/>
                <a:defRPr/>
              </a:pPr>
              <a:t>14</a:t>
            </a:fld>
            <a:endParaRPr kumimoji="0" lang="lv-LV"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53549014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defTabSz="914288">
              <a:defRPr/>
            </a:pPr>
            <a:fld id="{62C194EF-0843-405C-804A-4E5D2D4B3444}" type="slidenum">
              <a:rPr lang="lv-LV">
                <a:solidFill>
                  <a:prstClr val="black"/>
                </a:solidFill>
                <a:latin typeface="Calibri" panose="020F0502020204030204"/>
              </a:rPr>
              <a:pPr defTabSz="914288">
                <a:defRPr/>
              </a:pPr>
              <a:t>15</a:t>
            </a:fld>
            <a:endParaRPr lang="lv-LV">
              <a:solidFill>
                <a:prstClr val="black"/>
              </a:solidFill>
              <a:latin typeface="Calibri" panose="020F0502020204030204"/>
            </a:endParaRPr>
          </a:p>
        </p:txBody>
      </p:sp>
    </p:spTree>
    <p:extLst>
      <p:ext uri="{BB962C8B-B14F-4D97-AF65-F5344CB8AC3E}">
        <p14:creationId xmlns:p14="http://schemas.microsoft.com/office/powerpoint/2010/main" val="63448659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09"/>
        <p:cNvGrpSpPr/>
        <p:nvPr/>
      </p:nvGrpSpPr>
      <p:grpSpPr>
        <a:xfrm>
          <a:off x="0" y="0"/>
          <a:ext cx="0" cy="0"/>
          <a:chOff x="0" y="0"/>
          <a:chExt cx="0" cy="0"/>
        </a:xfrm>
      </p:grpSpPr>
      <p:sp>
        <p:nvSpPr>
          <p:cNvPr id="1010" name="Google Shape;1010;p47:notes"/>
          <p:cNvSpPr txBox="1">
            <a:spLocks noGrp="1"/>
          </p:cNvSpPr>
          <p:nvPr>
            <p:ph type="body" idx="1"/>
          </p:nvPr>
        </p:nvSpPr>
        <p:spPr>
          <a:xfrm>
            <a:off x="635928" y="5351938"/>
            <a:ext cx="5087419" cy="4378859"/>
          </a:xfrm>
          <a:prstGeom prst="rect">
            <a:avLst/>
          </a:prstGeom>
        </p:spPr>
        <p:txBody>
          <a:bodyPr spcFirstLastPara="1" wrap="square" lIns="90824" tIns="45400" rIns="90824" bIns="45400" anchor="t" anchorCtr="0">
            <a:noAutofit/>
          </a:bodyPr>
          <a:lstStyle/>
          <a:p>
            <a:endParaRPr dirty="0"/>
          </a:p>
        </p:txBody>
      </p:sp>
      <p:sp>
        <p:nvSpPr>
          <p:cNvPr id="1011" name="Google Shape;1011;p47:notes"/>
          <p:cNvSpPr>
            <a:spLocks noGrp="1" noRot="1" noChangeAspect="1"/>
          </p:cNvSpPr>
          <p:nvPr>
            <p:ph type="sldImg" idx="2"/>
          </p:nvPr>
        </p:nvSpPr>
        <p:spPr>
          <a:xfrm>
            <a:off x="-153988" y="1390650"/>
            <a:ext cx="6665913" cy="374967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55242336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AB1AFB-BB74-61C8-6796-1B2FCFFEC5E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18DA55E-FC50-817F-D771-30661B717C0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BA451CD-BFA8-A6B1-4705-9A0B13AF04A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4A060FD-E558-1E7B-D771-EAC2E88312F4}"/>
              </a:ext>
            </a:extLst>
          </p:cNvPr>
          <p:cNvSpPr>
            <a:spLocks noGrp="1"/>
          </p:cNvSpPr>
          <p:nvPr>
            <p:ph type="sldNum" sz="quarter" idx="10"/>
          </p:nvPr>
        </p:nvSpPr>
        <p:spPr/>
        <p:txBody>
          <a:bodyPr/>
          <a:lstStyle/>
          <a:p>
            <a:fld id="{62C194EF-0843-405C-804A-4E5D2D4B3444}" type="slidenum">
              <a:rPr lang="lv-LV" smtClean="0"/>
              <a:t>3</a:t>
            </a:fld>
            <a:endParaRPr lang="lv-LV"/>
          </a:p>
        </p:txBody>
      </p:sp>
    </p:spTree>
    <p:extLst>
      <p:ext uri="{BB962C8B-B14F-4D97-AF65-F5344CB8AC3E}">
        <p14:creationId xmlns:p14="http://schemas.microsoft.com/office/powerpoint/2010/main" val="242982677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2C194EF-0843-405C-804A-4E5D2D4B3444}" type="slidenum">
              <a:rPr lang="lv-LV" smtClean="0"/>
              <a:t>4</a:t>
            </a:fld>
            <a:endParaRPr lang="lv-LV"/>
          </a:p>
        </p:txBody>
      </p:sp>
    </p:spTree>
    <p:extLst>
      <p:ext uri="{BB962C8B-B14F-4D97-AF65-F5344CB8AC3E}">
        <p14:creationId xmlns:p14="http://schemas.microsoft.com/office/powerpoint/2010/main" val="45028940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2C194EF-0843-405C-804A-4E5D2D4B3444}" type="slidenum">
              <a:rPr lang="lv-LV" smtClean="0"/>
              <a:t>5</a:t>
            </a:fld>
            <a:endParaRPr lang="lv-LV"/>
          </a:p>
        </p:txBody>
      </p:sp>
    </p:spTree>
    <p:extLst>
      <p:ext uri="{BB962C8B-B14F-4D97-AF65-F5344CB8AC3E}">
        <p14:creationId xmlns:p14="http://schemas.microsoft.com/office/powerpoint/2010/main" val="341138008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2C194EF-0843-405C-804A-4E5D2D4B3444}" type="slidenum">
              <a:rPr lang="lv-LV" smtClean="0"/>
              <a:t>6</a:t>
            </a:fld>
            <a:endParaRPr lang="lv-LV"/>
          </a:p>
        </p:txBody>
      </p:sp>
    </p:spTree>
    <p:extLst>
      <p:ext uri="{BB962C8B-B14F-4D97-AF65-F5344CB8AC3E}">
        <p14:creationId xmlns:p14="http://schemas.microsoft.com/office/powerpoint/2010/main" val="127493339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dirty="0"/>
          </a:p>
        </p:txBody>
      </p:sp>
      <p:sp>
        <p:nvSpPr>
          <p:cNvPr id="4" name="Slide Number Placeholder 3"/>
          <p:cNvSpPr>
            <a:spLocks noGrp="1"/>
          </p:cNvSpPr>
          <p:nvPr>
            <p:ph type="sldNum" sz="quarter" idx="5"/>
          </p:nvPr>
        </p:nvSpPr>
        <p:spPr/>
        <p:txBody>
          <a:bodyPr/>
          <a:lstStyle/>
          <a:p>
            <a:fld id="{006BE02D-20C0-F840-AFAC-BEA99C74FDC2}" type="slidenum">
              <a:rPr lang="en-US" smtClean="0"/>
              <a:pPr/>
              <a:t>7</a:t>
            </a:fld>
            <a:endParaRPr lang="en-US" dirty="0"/>
          </a:p>
        </p:txBody>
      </p:sp>
    </p:spTree>
    <p:extLst>
      <p:ext uri="{BB962C8B-B14F-4D97-AF65-F5344CB8AC3E}">
        <p14:creationId xmlns:p14="http://schemas.microsoft.com/office/powerpoint/2010/main" val="157359354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dirty="0"/>
          </a:p>
        </p:txBody>
      </p:sp>
      <p:sp>
        <p:nvSpPr>
          <p:cNvPr id="4" name="Slide Number Placeholder 3"/>
          <p:cNvSpPr>
            <a:spLocks noGrp="1"/>
          </p:cNvSpPr>
          <p:nvPr>
            <p:ph type="sldNum" sz="quarter" idx="5"/>
          </p:nvPr>
        </p:nvSpPr>
        <p:spPr/>
        <p:txBody>
          <a:bodyPr/>
          <a:lstStyle/>
          <a:p>
            <a:fld id="{006BE02D-20C0-F840-AFAC-BEA99C74FDC2}" type="slidenum">
              <a:rPr lang="en-US" smtClean="0"/>
              <a:pPr/>
              <a:t>8</a:t>
            </a:fld>
            <a:endParaRPr lang="en-US" dirty="0"/>
          </a:p>
        </p:txBody>
      </p:sp>
    </p:spTree>
    <p:extLst>
      <p:ext uri="{BB962C8B-B14F-4D97-AF65-F5344CB8AC3E}">
        <p14:creationId xmlns:p14="http://schemas.microsoft.com/office/powerpoint/2010/main" val="55559436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3E7CC5-2AB7-D097-D06D-CE96BD6BD3C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2F0F44A-6F09-6CE5-0F25-5F47340BDB2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F6CEF4A-27EF-2E26-37D3-4280B9F4BB79}"/>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0F958C61-D609-F0C2-EC08-B0ED3C738F35}"/>
              </a:ext>
            </a:extLst>
          </p:cNvPr>
          <p:cNvSpPr>
            <a:spLocks noGrp="1"/>
          </p:cNvSpPr>
          <p:nvPr>
            <p:ph type="sldNum" sz="quarter" idx="5"/>
          </p:nvPr>
        </p:nvSpPr>
        <p:spPr/>
        <p:txBody>
          <a:bodyPr/>
          <a:lstStyle/>
          <a:p>
            <a:pPr defTabSz="914177">
              <a:defRPr/>
            </a:pPr>
            <a:fld id="{62C194EF-0843-405C-804A-4E5D2D4B3444}" type="slidenum">
              <a:rPr lang="lv-LV">
                <a:solidFill>
                  <a:prstClr val="black"/>
                </a:solidFill>
                <a:latin typeface="Calibri" panose="020F0502020204030204"/>
              </a:rPr>
              <a:pPr defTabSz="914177">
                <a:defRPr/>
              </a:pPr>
              <a:t>9</a:t>
            </a:fld>
            <a:endParaRPr lang="lv-LV">
              <a:solidFill>
                <a:prstClr val="black"/>
              </a:solidFill>
              <a:latin typeface="Calibri" panose="020F0502020204030204"/>
            </a:endParaRPr>
          </a:p>
        </p:txBody>
      </p:sp>
    </p:spTree>
    <p:extLst>
      <p:ext uri="{BB962C8B-B14F-4D97-AF65-F5344CB8AC3E}">
        <p14:creationId xmlns:p14="http://schemas.microsoft.com/office/powerpoint/2010/main" val="91738110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dirty="0"/>
          </a:p>
        </p:txBody>
      </p:sp>
      <p:sp>
        <p:nvSpPr>
          <p:cNvPr id="4" name="Slide Number Placeholder 3"/>
          <p:cNvSpPr>
            <a:spLocks noGrp="1"/>
          </p:cNvSpPr>
          <p:nvPr>
            <p:ph type="sldNum" sz="quarter" idx="5"/>
          </p:nvPr>
        </p:nvSpPr>
        <p:spPr/>
        <p:txBody>
          <a:bodyPr/>
          <a:lstStyle/>
          <a:p>
            <a:fld id="{006BE02D-20C0-F840-AFAC-BEA99C74FDC2}" type="slidenum">
              <a:rPr lang="en-US" smtClean="0"/>
              <a:pPr/>
              <a:t>10</a:t>
            </a:fld>
            <a:endParaRPr lang="en-US" dirty="0"/>
          </a:p>
        </p:txBody>
      </p:sp>
    </p:spTree>
    <p:extLst>
      <p:ext uri="{BB962C8B-B14F-4D97-AF65-F5344CB8AC3E}">
        <p14:creationId xmlns:p14="http://schemas.microsoft.com/office/powerpoint/2010/main" val="313489347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2.png"/><Relationship Id="rId1" Type="http://schemas.openxmlformats.org/officeDocument/2006/relationships/slideMaster" Target="../slideMasters/slideMaster4.xml"/><Relationship Id="rId4" Type="http://schemas.openxmlformats.org/officeDocument/2006/relationships/image" Target="../media/image6.png"/></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FE556A-2705-2946-3492-493499E5D6A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lv-LV"/>
          </a:p>
        </p:txBody>
      </p:sp>
      <p:sp>
        <p:nvSpPr>
          <p:cNvPr id="3" name="Subtitle 2">
            <a:extLst>
              <a:ext uri="{FF2B5EF4-FFF2-40B4-BE49-F238E27FC236}">
                <a16:creationId xmlns:a16="http://schemas.microsoft.com/office/drawing/2014/main" id="{E0A57756-7EFE-E8AE-C313-FBC9011AD06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lv-LV"/>
          </a:p>
        </p:txBody>
      </p:sp>
      <p:sp>
        <p:nvSpPr>
          <p:cNvPr id="4" name="Date Placeholder 3">
            <a:extLst>
              <a:ext uri="{FF2B5EF4-FFF2-40B4-BE49-F238E27FC236}">
                <a16:creationId xmlns:a16="http://schemas.microsoft.com/office/drawing/2014/main" id="{D5480071-D003-3D08-2B76-7411A5946CA8}"/>
              </a:ext>
            </a:extLst>
          </p:cNvPr>
          <p:cNvSpPr>
            <a:spLocks noGrp="1"/>
          </p:cNvSpPr>
          <p:nvPr>
            <p:ph type="dt" sz="half" idx="10"/>
          </p:nvPr>
        </p:nvSpPr>
        <p:spPr/>
        <p:txBody>
          <a:bodyPr/>
          <a:lstStyle/>
          <a:p>
            <a:endParaRPr lang="lv-LV"/>
          </a:p>
        </p:txBody>
      </p:sp>
      <p:sp>
        <p:nvSpPr>
          <p:cNvPr id="5" name="Footer Placeholder 4">
            <a:extLst>
              <a:ext uri="{FF2B5EF4-FFF2-40B4-BE49-F238E27FC236}">
                <a16:creationId xmlns:a16="http://schemas.microsoft.com/office/drawing/2014/main" id="{62CB163E-CC5D-786A-719D-857F1D40FAB7}"/>
              </a:ext>
            </a:extLst>
          </p:cNvPr>
          <p:cNvSpPr>
            <a:spLocks noGrp="1"/>
          </p:cNvSpPr>
          <p:nvPr>
            <p:ph type="ftr" sz="quarter" idx="11"/>
          </p:nvPr>
        </p:nvSpPr>
        <p:spPr/>
        <p:txBody>
          <a:bodyPr/>
          <a:lstStyle/>
          <a:p>
            <a:endParaRPr lang="lv-LV"/>
          </a:p>
        </p:txBody>
      </p:sp>
      <p:sp>
        <p:nvSpPr>
          <p:cNvPr id="6" name="Slide Number Placeholder 5">
            <a:extLst>
              <a:ext uri="{FF2B5EF4-FFF2-40B4-BE49-F238E27FC236}">
                <a16:creationId xmlns:a16="http://schemas.microsoft.com/office/drawing/2014/main" id="{C39A31BD-52FA-716F-EF3A-3BC7E6459D7B}"/>
              </a:ext>
            </a:extLst>
          </p:cNvPr>
          <p:cNvSpPr>
            <a:spLocks noGrp="1"/>
          </p:cNvSpPr>
          <p:nvPr>
            <p:ph type="sldNum" sz="quarter" idx="12"/>
          </p:nvPr>
        </p:nvSpPr>
        <p:spPr/>
        <p:txBody>
          <a:bodyPr/>
          <a:lstStyle/>
          <a:p>
            <a:fld id="{8A11C74F-F7E9-499E-90DB-6F819A467D3C}" type="slidenum">
              <a:rPr lang="lv-LV" smtClean="0"/>
              <a:t>‹#›</a:t>
            </a:fld>
            <a:endParaRPr lang="lv-LV"/>
          </a:p>
        </p:txBody>
      </p:sp>
    </p:spTree>
    <p:extLst>
      <p:ext uri="{BB962C8B-B14F-4D97-AF65-F5344CB8AC3E}">
        <p14:creationId xmlns:p14="http://schemas.microsoft.com/office/powerpoint/2010/main" val="586412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5AFC6E-C002-C17E-59CC-B9645EE6FD8B}"/>
              </a:ext>
            </a:extLst>
          </p:cNvPr>
          <p:cNvSpPr>
            <a:spLocks noGrp="1"/>
          </p:cNvSpPr>
          <p:nvPr>
            <p:ph type="title"/>
          </p:nvPr>
        </p:nvSpPr>
        <p:spPr/>
        <p:txBody>
          <a:bodyPr/>
          <a:lstStyle/>
          <a:p>
            <a:r>
              <a:rPr lang="en-US"/>
              <a:t>Click to edit Master title style</a:t>
            </a:r>
            <a:endParaRPr lang="lv-LV"/>
          </a:p>
        </p:txBody>
      </p:sp>
      <p:sp>
        <p:nvSpPr>
          <p:cNvPr id="3" name="Vertical Text Placeholder 2">
            <a:extLst>
              <a:ext uri="{FF2B5EF4-FFF2-40B4-BE49-F238E27FC236}">
                <a16:creationId xmlns:a16="http://schemas.microsoft.com/office/drawing/2014/main" id="{0E3AC089-BBDA-D4ED-57DD-221D4C2D37A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Date Placeholder 3">
            <a:extLst>
              <a:ext uri="{FF2B5EF4-FFF2-40B4-BE49-F238E27FC236}">
                <a16:creationId xmlns:a16="http://schemas.microsoft.com/office/drawing/2014/main" id="{D99D3723-FFA5-2E01-6BEE-9F04006054D2}"/>
              </a:ext>
            </a:extLst>
          </p:cNvPr>
          <p:cNvSpPr>
            <a:spLocks noGrp="1"/>
          </p:cNvSpPr>
          <p:nvPr>
            <p:ph type="dt" sz="half" idx="10"/>
          </p:nvPr>
        </p:nvSpPr>
        <p:spPr/>
        <p:txBody>
          <a:bodyPr/>
          <a:lstStyle/>
          <a:p>
            <a:endParaRPr lang="lv-LV"/>
          </a:p>
        </p:txBody>
      </p:sp>
      <p:sp>
        <p:nvSpPr>
          <p:cNvPr id="5" name="Footer Placeholder 4">
            <a:extLst>
              <a:ext uri="{FF2B5EF4-FFF2-40B4-BE49-F238E27FC236}">
                <a16:creationId xmlns:a16="http://schemas.microsoft.com/office/drawing/2014/main" id="{06CBFA34-91D2-38B3-469E-4BF3508C05B0}"/>
              </a:ext>
            </a:extLst>
          </p:cNvPr>
          <p:cNvSpPr>
            <a:spLocks noGrp="1"/>
          </p:cNvSpPr>
          <p:nvPr>
            <p:ph type="ftr" sz="quarter" idx="11"/>
          </p:nvPr>
        </p:nvSpPr>
        <p:spPr/>
        <p:txBody>
          <a:bodyPr/>
          <a:lstStyle/>
          <a:p>
            <a:endParaRPr lang="lv-LV"/>
          </a:p>
        </p:txBody>
      </p:sp>
      <p:sp>
        <p:nvSpPr>
          <p:cNvPr id="6" name="Slide Number Placeholder 5">
            <a:extLst>
              <a:ext uri="{FF2B5EF4-FFF2-40B4-BE49-F238E27FC236}">
                <a16:creationId xmlns:a16="http://schemas.microsoft.com/office/drawing/2014/main" id="{4C643667-65A4-7B51-A155-D5F6801318D1}"/>
              </a:ext>
            </a:extLst>
          </p:cNvPr>
          <p:cNvSpPr>
            <a:spLocks noGrp="1"/>
          </p:cNvSpPr>
          <p:nvPr>
            <p:ph type="sldNum" sz="quarter" idx="12"/>
          </p:nvPr>
        </p:nvSpPr>
        <p:spPr/>
        <p:txBody>
          <a:bodyPr/>
          <a:lstStyle/>
          <a:p>
            <a:fld id="{8A11C74F-F7E9-499E-90DB-6F819A467D3C}" type="slidenum">
              <a:rPr lang="lv-LV" smtClean="0"/>
              <a:t>‹#›</a:t>
            </a:fld>
            <a:endParaRPr lang="lv-LV"/>
          </a:p>
        </p:txBody>
      </p:sp>
    </p:spTree>
    <p:extLst>
      <p:ext uri="{BB962C8B-B14F-4D97-AF65-F5344CB8AC3E}">
        <p14:creationId xmlns:p14="http://schemas.microsoft.com/office/powerpoint/2010/main" val="7204909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1BCE005-3CDF-41DA-7790-5085CDF00C56}"/>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lv-LV"/>
          </a:p>
        </p:txBody>
      </p:sp>
      <p:sp>
        <p:nvSpPr>
          <p:cNvPr id="3" name="Vertical Text Placeholder 2">
            <a:extLst>
              <a:ext uri="{FF2B5EF4-FFF2-40B4-BE49-F238E27FC236}">
                <a16:creationId xmlns:a16="http://schemas.microsoft.com/office/drawing/2014/main" id="{3452EDFF-2969-444F-AAC1-96B3858AC5C6}"/>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Date Placeholder 3">
            <a:extLst>
              <a:ext uri="{FF2B5EF4-FFF2-40B4-BE49-F238E27FC236}">
                <a16:creationId xmlns:a16="http://schemas.microsoft.com/office/drawing/2014/main" id="{970B5138-450F-FF28-E871-4B3786C8F632}"/>
              </a:ext>
            </a:extLst>
          </p:cNvPr>
          <p:cNvSpPr>
            <a:spLocks noGrp="1"/>
          </p:cNvSpPr>
          <p:nvPr>
            <p:ph type="dt" sz="half" idx="10"/>
          </p:nvPr>
        </p:nvSpPr>
        <p:spPr/>
        <p:txBody>
          <a:bodyPr/>
          <a:lstStyle/>
          <a:p>
            <a:endParaRPr lang="lv-LV"/>
          </a:p>
        </p:txBody>
      </p:sp>
      <p:sp>
        <p:nvSpPr>
          <p:cNvPr id="5" name="Footer Placeholder 4">
            <a:extLst>
              <a:ext uri="{FF2B5EF4-FFF2-40B4-BE49-F238E27FC236}">
                <a16:creationId xmlns:a16="http://schemas.microsoft.com/office/drawing/2014/main" id="{1E6285E7-9B8A-AFF5-C0FE-27CF0AF8905E}"/>
              </a:ext>
            </a:extLst>
          </p:cNvPr>
          <p:cNvSpPr>
            <a:spLocks noGrp="1"/>
          </p:cNvSpPr>
          <p:nvPr>
            <p:ph type="ftr" sz="quarter" idx="11"/>
          </p:nvPr>
        </p:nvSpPr>
        <p:spPr/>
        <p:txBody>
          <a:bodyPr/>
          <a:lstStyle/>
          <a:p>
            <a:endParaRPr lang="lv-LV"/>
          </a:p>
        </p:txBody>
      </p:sp>
      <p:sp>
        <p:nvSpPr>
          <p:cNvPr id="6" name="Slide Number Placeholder 5">
            <a:extLst>
              <a:ext uri="{FF2B5EF4-FFF2-40B4-BE49-F238E27FC236}">
                <a16:creationId xmlns:a16="http://schemas.microsoft.com/office/drawing/2014/main" id="{FC38A015-589A-5C98-C6E4-3784AE7AF40A}"/>
              </a:ext>
            </a:extLst>
          </p:cNvPr>
          <p:cNvSpPr>
            <a:spLocks noGrp="1"/>
          </p:cNvSpPr>
          <p:nvPr>
            <p:ph type="sldNum" sz="quarter" idx="12"/>
          </p:nvPr>
        </p:nvSpPr>
        <p:spPr/>
        <p:txBody>
          <a:bodyPr/>
          <a:lstStyle/>
          <a:p>
            <a:fld id="{8A11C74F-F7E9-499E-90DB-6F819A467D3C}" type="slidenum">
              <a:rPr lang="lv-LV" smtClean="0"/>
              <a:t>‹#›</a:t>
            </a:fld>
            <a:endParaRPr lang="lv-LV"/>
          </a:p>
        </p:txBody>
      </p:sp>
    </p:spTree>
    <p:extLst>
      <p:ext uri="{BB962C8B-B14F-4D97-AF65-F5344CB8AC3E}">
        <p14:creationId xmlns:p14="http://schemas.microsoft.com/office/powerpoint/2010/main" val="275641732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Slide 1">
  <p:cSld name="Title Slide 1">
    <p:bg>
      <p:bgPr>
        <a:solidFill>
          <a:schemeClr val="bg1"/>
        </a:solidFill>
        <a:effectLst/>
      </p:bgPr>
    </p:bg>
    <p:spTree>
      <p:nvGrpSpPr>
        <p:cNvPr id="1" name="Shape 13"/>
        <p:cNvGrpSpPr/>
        <p:nvPr/>
      </p:nvGrpSpPr>
      <p:grpSpPr>
        <a:xfrm>
          <a:off x="0" y="0"/>
          <a:ext cx="0" cy="0"/>
          <a:chOff x="0" y="0"/>
          <a:chExt cx="0" cy="0"/>
        </a:xfrm>
      </p:grpSpPr>
      <p:sp>
        <p:nvSpPr>
          <p:cNvPr id="5" name="Google Shape;14;p2"/>
          <p:cNvSpPr>
            <a:spLocks noChangeArrowheads="1"/>
          </p:cNvSpPr>
          <p:nvPr userDrawn="1"/>
        </p:nvSpPr>
        <p:spPr bwMode="auto">
          <a:xfrm>
            <a:off x="0" y="2097088"/>
            <a:ext cx="12192000" cy="4760912"/>
          </a:xfrm>
          <a:prstGeom prst="rect">
            <a:avLst/>
          </a:prstGeom>
          <a:solidFill>
            <a:srgbClr val="5F408E"/>
          </a:solidFill>
          <a:ln>
            <a:noFill/>
          </a:ln>
          <a:extLst>
            <a:ext uri="{91240B29-F687-4F45-9708-019B960494DF}">
              <a14:hiddenLine xmlns:a14="http://schemas.microsoft.com/office/drawing/2010/main" w="9525">
                <a:solidFill>
                  <a:srgbClr val="000000"/>
                </a:solidFill>
                <a:miter lim="800000"/>
                <a:headEnd/>
                <a:tailEnd/>
              </a14:hiddenLine>
            </a:ext>
          </a:extLst>
        </p:spPr>
        <p:txBody>
          <a:bodyPr lIns="91425" tIns="45700" rIns="91425" bIns="45700" anchor="ctr"/>
          <a:lstStyle/>
          <a:p>
            <a:pPr algn="ctr" defTabSz="938213" eaLnBrk="0" fontAlgn="base" hangingPunct="0">
              <a:spcBef>
                <a:spcPct val="0"/>
              </a:spcBef>
              <a:spcAft>
                <a:spcPct val="0"/>
              </a:spcAft>
            </a:pPr>
            <a:endParaRPr lang="en-US" altLang="en-US">
              <a:solidFill>
                <a:srgbClr val="FFFFFF"/>
              </a:solidFill>
              <a:latin typeface="Trebuchet MS" panose="020B0603020202020204" pitchFamily="34" charset="0"/>
              <a:ea typeface="MS PGothic" panose="020B0600070205080204" pitchFamily="34" charset="-128"/>
              <a:cs typeface="Arial"/>
              <a:sym typeface="Trebuchet MS" panose="020B0603020202020204" pitchFamily="34" charset="0"/>
            </a:endParaRPr>
          </a:p>
        </p:txBody>
      </p:sp>
      <p:sp>
        <p:nvSpPr>
          <p:cNvPr id="15" name="Google Shape;15;p2"/>
          <p:cNvSpPr txBox="1">
            <a:spLocks noGrp="1"/>
          </p:cNvSpPr>
          <p:nvPr>
            <p:ph type="ctrTitle"/>
          </p:nvPr>
        </p:nvSpPr>
        <p:spPr>
          <a:xfrm>
            <a:off x="1202554" y="2880220"/>
            <a:ext cx="7821917" cy="2387600"/>
          </a:xfrm>
          <a:prstGeom prst="rect">
            <a:avLst/>
          </a:prstGeom>
          <a:noFill/>
          <a:ln>
            <a:noFill/>
          </a:ln>
        </p:spPr>
        <p:txBody>
          <a:bodyPr spcFirstLastPara="1" wrap="square" lIns="0" tIns="0" rIns="0" bIns="0" anchor="t" anchorCtr="0"/>
          <a:lstStyle>
            <a:lvl1pPr lvl="0" algn="l">
              <a:lnSpc>
                <a:spcPct val="90000"/>
              </a:lnSpc>
              <a:spcBef>
                <a:spcPts val="0"/>
              </a:spcBef>
              <a:spcAft>
                <a:spcPts val="0"/>
              </a:spcAft>
              <a:buClr>
                <a:schemeClr val="lt1"/>
              </a:buClr>
              <a:buSzPts val="4800"/>
              <a:buFont typeface="Verdana"/>
              <a:buNone/>
              <a:defRPr sz="4800" b="1">
                <a:solidFill>
                  <a:schemeClr val="l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6" name="Google Shape;16;p2"/>
          <p:cNvSpPr txBox="1">
            <a:spLocks noGrp="1"/>
          </p:cNvSpPr>
          <p:nvPr>
            <p:ph type="subTitle" idx="1"/>
          </p:nvPr>
        </p:nvSpPr>
        <p:spPr>
          <a:xfrm>
            <a:off x="1202554" y="5823631"/>
            <a:ext cx="6879772" cy="478558"/>
          </a:xfrm>
          <a:prstGeom prst="rect">
            <a:avLst/>
          </a:prstGeom>
          <a:noFill/>
          <a:ln>
            <a:noFill/>
          </a:ln>
        </p:spPr>
        <p:txBody>
          <a:bodyPr spcFirstLastPara="1" wrap="square" lIns="0" tIns="45700" rIns="91425" bIns="45700" anchor="t" anchorCtr="0"/>
          <a:lstStyle>
            <a:lvl1pPr lvl="0" algn="l">
              <a:lnSpc>
                <a:spcPct val="100000"/>
              </a:lnSpc>
              <a:spcBef>
                <a:spcPts val="1000"/>
              </a:spcBef>
              <a:spcAft>
                <a:spcPts val="0"/>
              </a:spcAft>
              <a:buClr>
                <a:schemeClr val="lt1"/>
              </a:buClr>
              <a:buSzPts val="1800"/>
              <a:buNone/>
              <a:defRPr sz="1800">
                <a:solidFill>
                  <a:schemeClr val="lt1"/>
                </a:solidFill>
              </a:defRPr>
            </a:lvl1pPr>
            <a:lvl2pPr lvl="1" algn="ctr">
              <a:lnSpc>
                <a:spcPct val="100000"/>
              </a:lnSpc>
              <a:spcBef>
                <a:spcPts val="500"/>
              </a:spcBef>
              <a:spcAft>
                <a:spcPts val="0"/>
              </a:spcAft>
              <a:buClr>
                <a:srgbClr val="664790"/>
              </a:buClr>
              <a:buSzPts val="2000"/>
              <a:buNone/>
              <a:defRPr sz="2000"/>
            </a:lvl2pPr>
            <a:lvl3pPr lvl="2" algn="ctr">
              <a:lnSpc>
                <a:spcPct val="100000"/>
              </a:lnSpc>
              <a:spcBef>
                <a:spcPts val="500"/>
              </a:spcBef>
              <a:spcAft>
                <a:spcPts val="0"/>
              </a:spcAft>
              <a:buClr>
                <a:srgbClr val="664790"/>
              </a:buClr>
              <a:buSzPts val="1800"/>
              <a:buNone/>
              <a:defRPr sz="1800"/>
            </a:lvl3pPr>
            <a:lvl4pPr lvl="3" algn="ctr">
              <a:lnSpc>
                <a:spcPct val="100000"/>
              </a:lnSpc>
              <a:spcBef>
                <a:spcPts val="500"/>
              </a:spcBef>
              <a:spcAft>
                <a:spcPts val="0"/>
              </a:spcAft>
              <a:buClr>
                <a:srgbClr val="664790"/>
              </a:buClr>
              <a:buSzPts val="1600"/>
              <a:buNone/>
              <a:defRPr sz="1600"/>
            </a:lvl4pPr>
            <a:lvl5pPr lvl="4" algn="ctr">
              <a:lnSpc>
                <a:spcPct val="100000"/>
              </a:lnSpc>
              <a:spcBef>
                <a:spcPts val="500"/>
              </a:spcBef>
              <a:spcAft>
                <a:spcPts val="0"/>
              </a:spcAft>
              <a:buClr>
                <a:srgbClr val="664790"/>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8" name="Google Shape;18;p2"/>
          <p:cNvSpPr txBox="1">
            <a:spLocks noGrp="1"/>
          </p:cNvSpPr>
          <p:nvPr>
            <p:ph type="body" idx="2"/>
          </p:nvPr>
        </p:nvSpPr>
        <p:spPr>
          <a:xfrm rot="5400000">
            <a:off x="10671036" y="3683760"/>
            <a:ext cx="2062163" cy="455084"/>
          </a:xfrm>
          <a:prstGeom prst="rect">
            <a:avLst/>
          </a:prstGeom>
          <a:noFill/>
          <a:ln>
            <a:noFill/>
          </a:ln>
        </p:spPr>
        <p:txBody>
          <a:bodyPr spcFirstLastPara="1" wrap="square" lIns="0" tIns="45700" rIns="91425" bIns="45700" anchor="ctr" anchorCtr="0"/>
          <a:lstStyle>
            <a:lvl1pPr marL="457200" lvl="0" indent="-228600" algn="l">
              <a:lnSpc>
                <a:spcPct val="100000"/>
              </a:lnSpc>
              <a:spcBef>
                <a:spcPts val="1000"/>
              </a:spcBef>
              <a:spcAft>
                <a:spcPts val="0"/>
              </a:spcAft>
              <a:buClr>
                <a:schemeClr val="lt1"/>
              </a:buClr>
              <a:buSzPts val="1200"/>
              <a:buNone/>
              <a:defRPr sz="1200">
                <a:solidFill>
                  <a:schemeClr val="lt1"/>
                </a:solidFill>
              </a:defRPr>
            </a:lvl1pPr>
            <a:lvl2pPr marL="914400" lvl="1" indent="-342900" algn="l">
              <a:lnSpc>
                <a:spcPct val="100000"/>
              </a:lnSpc>
              <a:spcBef>
                <a:spcPts val="500"/>
              </a:spcBef>
              <a:spcAft>
                <a:spcPts val="0"/>
              </a:spcAft>
              <a:buClr>
                <a:srgbClr val="664790"/>
              </a:buClr>
              <a:buSzPts val="1800"/>
              <a:buChar char="•"/>
              <a:defRPr/>
            </a:lvl2pPr>
            <a:lvl3pPr marL="1371600" lvl="2" indent="-342900" algn="l">
              <a:lnSpc>
                <a:spcPct val="100000"/>
              </a:lnSpc>
              <a:spcBef>
                <a:spcPts val="500"/>
              </a:spcBef>
              <a:spcAft>
                <a:spcPts val="0"/>
              </a:spcAft>
              <a:buClr>
                <a:srgbClr val="664790"/>
              </a:buClr>
              <a:buSzPts val="1800"/>
              <a:buChar char="•"/>
              <a:defRPr/>
            </a:lvl3pPr>
            <a:lvl4pPr marL="1828800" lvl="3" indent="-342900" algn="l">
              <a:lnSpc>
                <a:spcPct val="100000"/>
              </a:lnSpc>
              <a:spcBef>
                <a:spcPts val="500"/>
              </a:spcBef>
              <a:spcAft>
                <a:spcPts val="0"/>
              </a:spcAft>
              <a:buClr>
                <a:srgbClr val="664790"/>
              </a:buClr>
              <a:buSzPts val="1800"/>
              <a:buChar char="•"/>
              <a:defRPr/>
            </a:lvl4pPr>
            <a:lvl5pPr marL="2286000" lvl="4" indent="-342900" algn="l">
              <a:lnSpc>
                <a:spcPct val="100000"/>
              </a:lnSpc>
              <a:spcBef>
                <a:spcPts val="500"/>
              </a:spcBef>
              <a:spcAft>
                <a:spcPts val="0"/>
              </a:spcAft>
              <a:buClr>
                <a:srgbClr val="664790"/>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 name="Date Placeholder 1">
            <a:extLst>
              <a:ext uri="{FF2B5EF4-FFF2-40B4-BE49-F238E27FC236}">
                <a16:creationId xmlns:a16="http://schemas.microsoft.com/office/drawing/2014/main" id="{6CA2937A-54E2-39E7-143E-FC67335EC9AB}"/>
              </a:ext>
            </a:extLst>
          </p:cNvPr>
          <p:cNvSpPr>
            <a:spLocks noGrp="1"/>
          </p:cNvSpPr>
          <p:nvPr>
            <p:ph type="dt" sz="half" idx="10"/>
          </p:nvPr>
        </p:nvSpPr>
        <p:spPr/>
        <p:txBody>
          <a:bodyPr/>
          <a:lstStyle/>
          <a:p>
            <a:endParaRPr lang="lv-LV"/>
          </a:p>
        </p:txBody>
      </p:sp>
      <p:sp>
        <p:nvSpPr>
          <p:cNvPr id="3" name="Footer Placeholder 2">
            <a:extLst>
              <a:ext uri="{FF2B5EF4-FFF2-40B4-BE49-F238E27FC236}">
                <a16:creationId xmlns:a16="http://schemas.microsoft.com/office/drawing/2014/main" id="{BF2E4DEB-5C94-EDE6-05AE-AF43DEAC1A9C}"/>
              </a:ext>
            </a:extLst>
          </p:cNvPr>
          <p:cNvSpPr>
            <a:spLocks noGrp="1"/>
          </p:cNvSpPr>
          <p:nvPr>
            <p:ph type="ftr" sz="quarter" idx="11"/>
          </p:nvPr>
        </p:nvSpPr>
        <p:spPr/>
        <p:txBody>
          <a:bodyPr/>
          <a:lstStyle/>
          <a:p>
            <a:endParaRPr lang="lv-LV"/>
          </a:p>
        </p:txBody>
      </p:sp>
      <p:sp>
        <p:nvSpPr>
          <p:cNvPr id="4" name="Slide Number Placeholder 3">
            <a:extLst>
              <a:ext uri="{FF2B5EF4-FFF2-40B4-BE49-F238E27FC236}">
                <a16:creationId xmlns:a16="http://schemas.microsoft.com/office/drawing/2014/main" id="{C3CA4DAB-071E-ED58-1508-AC0246C94371}"/>
              </a:ext>
            </a:extLst>
          </p:cNvPr>
          <p:cNvSpPr>
            <a:spLocks noGrp="1"/>
          </p:cNvSpPr>
          <p:nvPr>
            <p:ph type="sldNum" sz="quarter" idx="12"/>
          </p:nvPr>
        </p:nvSpPr>
        <p:spPr/>
        <p:txBody>
          <a:bodyPr/>
          <a:lstStyle/>
          <a:p>
            <a:fld id="{8A11C74F-F7E9-499E-90DB-6F819A467D3C}" type="slidenum">
              <a:rPr lang="lv-LV" smtClean="0"/>
              <a:t>‹#›</a:t>
            </a:fld>
            <a:endParaRPr lang="lv-LV"/>
          </a:p>
        </p:txBody>
      </p:sp>
    </p:spTree>
    <p:extLst>
      <p:ext uri="{BB962C8B-B14F-4D97-AF65-F5344CB8AC3E}">
        <p14:creationId xmlns:p14="http://schemas.microsoft.com/office/powerpoint/2010/main" val="376973931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random 1">
  <p:cSld name="random 1">
    <p:bg>
      <p:bgPr>
        <a:solidFill>
          <a:schemeClr val="lt1"/>
        </a:solidFill>
        <a:effectLst/>
      </p:bgPr>
    </p:bg>
    <p:spTree>
      <p:nvGrpSpPr>
        <p:cNvPr id="1" name="Shape 85"/>
        <p:cNvGrpSpPr/>
        <p:nvPr/>
      </p:nvGrpSpPr>
      <p:grpSpPr>
        <a:xfrm>
          <a:off x="0" y="0"/>
          <a:ext cx="0" cy="0"/>
          <a:chOff x="0" y="0"/>
          <a:chExt cx="0" cy="0"/>
        </a:xfrm>
      </p:grpSpPr>
      <p:sp>
        <p:nvSpPr>
          <p:cNvPr id="86" name="Google Shape;86;p25"/>
          <p:cNvSpPr txBox="1">
            <a:spLocks noGrp="1"/>
          </p:cNvSpPr>
          <p:nvPr>
            <p:ph type="ctrTitle"/>
          </p:nvPr>
        </p:nvSpPr>
        <p:spPr>
          <a:xfrm>
            <a:off x="914400" y="2235200"/>
            <a:ext cx="8337176" cy="2387600"/>
          </a:xfrm>
          <a:prstGeom prst="rect">
            <a:avLst/>
          </a:prstGeom>
          <a:noFill/>
          <a:ln>
            <a:noFill/>
          </a:ln>
        </p:spPr>
        <p:txBody>
          <a:bodyPr spcFirstLastPara="1" wrap="square" lIns="0" tIns="0" rIns="0" bIns="0" anchor="t" anchorCtr="0">
            <a:noAutofit/>
          </a:bodyPr>
          <a:lstStyle>
            <a:lvl1pPr lvl="0" algn="l">
              <a:lnSpc>
                <a:spcPct val="90000"/>
              </a:lnSpc>
              <a:spcBef>
                <a:spcPts val="0"/>
              </a:spcBef>
              <a:spcAft>
                <a:spcPts val="0"/>
              </a:spcAft>
              <a:buClr>
                <a:srgbClr val="664790"/>
              </a:buClr>
              <a:buSzPts val="5400"/>
              <a:buFont typeface="Verdana"/>
              <a:buNone/>
              <a:defRPr sz="5399" b="1">
                <a:solidFill>
                  <a:srgbClr val="664790"/>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7" name="Google Shape;87;p25"/>
          <p:cNvSpPr txBox="1">
            <a:spLocks noGrp="1"/>
          </p:cNvSpPr>
          <p:nvPr>
            <p:ph type="subTitle" idx="1"/>
          </p:nvPr>
        </p:nvSpPr>
        <p:spPr>
          <a:xfrm>
            <a:off x="838200" y="4861249"/>
            <a:ext cx="7296539" cy="1170992"/>
          </a:xfrm>
          <a:prstGeom prst="rect">
            <a:avLst/>
          </a:prstGeom>
          <a:noFill/>
          <a:ln>
            <a:noFill/>
          </a:ln>
        </p:spPr>
        <p:txBody>
          <a:bodyPr spcFirstLastPara="1" wrap="square" lIns="0" tIns="45700" rIns="91425" bIns="45700" anchor="t" anchorCtr="0">
            <a:noAutofit/>
          </a:bodyPr>
          <a:lstStyle>
            <a:lvl1pPr lvl="0" algn="l">
              <a:lnSpc>
                <a:spcPct val="100000"/>
              </a:lnSpc>
              <a:spcBef>
                <a:spcPts val="1000"/>
              </a:spcBef>
              <a:spcAft>
                <a:spcPts val="0"/>
              </a:spcAft>
              <a:buClr>
                <a:srgbClr val="664790"/>
              </a:buClr>
              <a:buSzPts val="2400"/>
              <a:buNone/>
              <a:defRPr sz="2400">
                <a:solidFill>
                  <a:srgbClr val="664790"/>
                </a:solidFill>
              </a:defRPr>
            </a:lvl1pPr>
            <a:lvl2pPr lvl="1" algn="ctr">
              <a:lnSpc>
                <a:spcPct val="100000"/>
              </a:lnSpc>
              <a:spcBef>
                <a:spcPts val="500"/>
              </a:spcBef>
              <a:spcAft>
                <a:spcPts val="0"/>
              </a:spcAft>
              <a:buClr>
                <a:srgbClr val="664790"/>
              </a:buClr>
              <a:buSzPts val="2000"/>
              <a:buNone/>
              <a:defRPr sz="2000"/>
            </a:lvl2pPr>
            <a:lvl3pPr lvl="2" algn="ctr">
              <a:lnSpc>
                <a:spcPct val="100000"/>
              </a:lnSpc>
              <a:spcBef>
                <a:spcPts val="500"/>
              </a:spcBef>
              <a:spcAft>
                <a:spcPts val="0"/>
              </a:spcAft>
              <a:buClr>
                <a:srgbClr val="664790"/>
              </a:buClr>
              <a:buSzPts val="1800"/>
              <a:buNone/>
              <a:defRPr sz="1800"/>
            </a:lvl3pPr>
            <a:lvl4pPr lvl="3" algn="ctr">
              <a:lnSpc>
                <a:spcPct val="100000"/>
              </a:lnSpc>
              <a:spcBef>
                <a:spcPts val="500"/>
              </a:spcBef>
              <a:spcAft>
                <a:spcPts val="0"/>
              </a:spcAft>
              <a:buClr>
                <a:srgbClr val="664790"/>
              </a:buClr>
              <a:buSzPts val="1600"/>
              <a:buNone/>
              <a:defRPr sz="1600"/>
            </a:lvl4pPr>
            <a:lvl5pPr lvl="4" algn="ctr">
              <a:lnSpc>
                <a:spcPct val="100000"/>
              </a:lnSpc>
              <a:spcBef>
                <a:spcPts val="500"/>
              </a:spcBef>
              <a:spcAft>
                <a:spcPts val="0"/>
              </a:spcAft>
              <a:buClr>
                <a:srgbClr val="664790"/>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88" name="Google Shape;88;p25"/>
          <p:cNvSpPr/>
          <p:nvPr/>
        </p:nvSpPr>
        <p:spPr>
          <a:xfrm>
            <a:off x="1" y="2235200"/>
            <a:ext cx="645459" cy="2142864"/>
          </a:xfrm>
          <a:prstGeom prst="rect">
            <a:avLst/>
          </a:prstGeom>
          <a:solidFill>
            <a:srgbClr val="CBC7D8"/>
          </a:solidFill>
          <a:ln>
            <a:noFill/>
          </a:ln>
        </p:spPr>
        <p:txBody>
          <a:bodyPr spcFirstLastPara="1" wrap="square" lIns="91400" tIns="45688" rIns="91400" bIns="45688" anchor="ctr" anchorCtr="0">
            <a:noAutofit/>
          </a:bodyPr>
          <a:lstStyle/>
          <a:p>
            <a:pPr marL="0" marR="0" lvl="0" indent="0" algn="ctr" rtl="0">
              <a:lnSpc>
                <a:spcPct val="100000"/>
              </a:lnSpc>
              <a:spcBef>
                <a:spcPts val="0"/>
              </a:spcBef>
              <a:spcAft>
                <a:spcPts val="0"/>
              </a:spcAft>
              <a:buClr>
                <a:srgbClr val="000000"/>
              </a:buClr>
              <a:buSzPts val="7198"/>
              <a:buFont typeface="Arial"/>
              <a:buNone/>
            </a:pPr>
            <a:endParaRPr sz="3599" b="0" i="0" u="none" strike="noStrike" cap="none">
              <a:solidFill>
                <a:srgbClr val="FFFFFF"/>
              </a:solidFill>
              <a:latin typeface="Trebuchet MS"/>
              <a:ea typeface="Trebuchet MS"/>
              <a:cs typeface="Trebuchet MS"/>
              <a:sym typeface="Trebuchet MS"/>
            </a:endParaRPr>
          </a:p>
        </p:txBody>
      </p:sp>
      <p:sp>
        <p:nvSpPr>
          <p:cNvPr id="2" name="Footer Placeholder 1">
            <a:extLst>
              <a:ext uri="{FF2B5EF4-FFF2-40B4-BE49-F238E27FC236}">
                <a16:creationId xmlns:a16="http://schemas.microsoft.com/office/drawing/2014/main" id="{13913860-7946-12EB-DA26-5E28EE94272A}"/>
              </a:ext>
            </a:extLst>
          </p:cNvPr>
          <p:cNvSpPr>
            <a:spLocks noGrp="1"/>
          </p:cNvSpPr>
          <p:nvPr>
            <p:ph type="ftr" idx="10"/>
          </p:nvPr>
        </p:nvSpPr>
        <p:spPr/>
        <p:txBody>
          <a:bodyPr/>
          <a:lstStyle/>
          <a:p>
            <a:endParaRPr lang="lv-LV"/>
          </a:p>
        </p:txBody>
      </p:sp>
      <p:sp>
        <p:nvSpPr>
          <p:cNvPr id="3" name="Slide Number Placeholder 2">
            <a:extLst>
              <a:ext uri="{FF2B5EF4-FFF2-40B4-BE49-F238E27FC236}">
                <a16:creationId xmlns:a16="http://schemas.microsoft.com/office/drawing/2014/main" id="{B9E24DBF-E40B-78D8-2690-91EAFA5E81A7}"/>
              </a:ext>
            </a:extLst>
          </p:cNvPr>
          <p:cNvSpPr>
            <a:spLocks noGrp="1"/>
          </p:cNvSpPr>
          <p:nvPr>
            <p:ph type="sldNum" sz="quarter" idx="11"/>
          </p:nvPr>
        </p:nvSpPr>
        <p:spPr/>
        <p:txBody>
          <a:bodyPr/>
          <a:lstStyle/>
          <a:p>
            <a:fld id="{D8C3F196-17EE-43F8-A230-0D62F9C63430}" type="slidenum">
              <a:rPr lang="lv-LV" smtClean="0"/>
              <a:t>‹#›</a:t>
            </a:fld>
            <a:endParaRPr lang="lv-LV"/>
          </a:p>
        </p:txBody>
      </p:sp>
    </p:spTree>
    <p:extLst>
      <p:ext uri="{BB962C8B-B14F-4D97-AF65-F5344CB8AC3E}">
        <p14:creationId xmlns:p14="http://schemas.microsoft.com/office/powerpoint/2010/main" val="214073659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blank 2">
  <p:cSld name="blank 2">
    <p:bg>
      <p:bgPr>
        <a:solidFill>
          <a:srgbClr val="CBC7D8"/>
        </a:solidFill>
        <a:effectLst/>
      </p:bgPr>
    </p:bg>
    <p:spTree>
      <p:nvGrpSpPr>
        <p:cNvPr id="1" name="Shape 89"/>
        <p:cNvGrpSpPr/>
        <p:nvPr/>
      </p:nvGrpSpPr>
      <p:grpSpPr>
        <a:xfrm>
          <a:off x="0" y="0"/>
          <a:ext cx="0" cy="0"/>
          <a:chOff x="0" y="0"/>
          <a:chExt cx="0" cy="0"/>
        </a:xfrm>
      </p:grpSpPr>
      <p:sp>
        <p:nvSpPr>
          <p:cNvPr id="2" name="Footer Placeholder 1">
            <a:extLst>
              <a:ext uri="{FF2B5EF4-FFF2-40B4-BE49-F238E27FC236}">
                <a16:creationId xmlns:a16="http://schemas.microsoft.com/office/drawing/2014/main" id="{5C86683B-7991-6A17-0936-416A1D9F2E59}"/>
              </a:ext>
            </a:extLst>
          </p:cNvPr>
          <p:cNvSpPr>
            <a:spLocks noGrp="1"/>
          </p:cNvSpPr>
          <p:nvPr>
            <p:ph type="ftr" idx="10"/>
          </p:nvPr>
        </p:nvSpPr>
        <p:spPr/>
        <p:txBody>
          <a:bodyPr/>
          <a:lstStyle/>
          <a:p>
            <a:endParaRPr lang="lv-LV"/>
          </a:p>
        </p:txBody>
      </p:sp>
      <p:sp>
        <p:nvSpPr>
          <p:cNvPr id="3" name="Slide Number Placeholder 2">
            <a:extLst>
              <a:ext uri="{FF2B5EF4-FFF2-40B4-BE49-F238E27FC236}">
                <a16:creationId xmlns:a16="http://schemas.microsoft.com/office/drawing/2014/main" id="{EBCDCA32-8E52-B3C9-374C-03BEB49C25E2}"/>
              </a:ext>
            </a:extLst>
          </p:cNvPr>
          <p:cNvSpPr>
            <a:spLocks noGrp="1"/>
          </p:cNvSpPr>
          <p:nvPr>
            <p:ph type="sldNum" sz="quarter" idx="11"/>
          </p:nvPr>
        </p:nvSpPr>
        <p:spPr/>
        <p:txBody>
          <a:bodyPr/>
          <a:lstStyle/>
          <a:p>
            <a:fld id="{D8C3F196-17EE-43F8-A230-0D62F9C63430}" type="slidenum">
              <a:rPr lang="lv-LV" smtClean="0"/>
              <a:t>‹#›</a:t>
            </a:fld>
            <a:endParaRPr lang="lv-LV"/>
          </a:p>
        </p:txBody>
      </p:sp>
    </p:spTree>
    <p:extLst>
      <p:ext uri="{BB962C8B-B14F-4D97-AF65-F5344CB8AC3E}">
        <p14:creationId xmlns:p14="http://schemas.microsoft.com/office/powerpoint/2010/main" val="23707059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Титульный слайд" type="title">
  <p:cSld name="Титульный слайд">
    <p:spTree>
      <p:nvGrpSpPr>
        <p:cNvPr id="1" name="Shape 90"/>
        <p:cNvGrpSpPr/>
        <p:nvPr/>
      </p:nvGrpSpPr>
      <p:grpSpPr>
        <a:xfrm>
          <a:off x="0" y="0"/>
          <a:ext cx="0" cy="0"/>
          <a:chOff x="0" y="0"/>
          <a:chExt cx="0" cy="0"/>
        </a:xfrm>
      </p:grpSpPr>
      <p:sp>
        <p:nvSpPr>
          <p:cNvPr id="91" name="Google Shape;91;p27"/>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Autofit/>
          </a:bodyPr>
          <a:lstStyle>
            <a:lvl1pPr lvl="0" algn="ctr">
              <a:lnSpc>
                <a:spcPct val="90000"/>
              </a:lnSpc>
              <a:spcBef>
                <a:spcPts val="0"/>
              </a:spcBef>
              <a:spcAft>
                <a:spcPts val="0"/>
              </a:spcAft>
              <a:buSzPts val="1400"/>
              <a:buNone/>
              <a:defRPr sz="5999"/>
            </a:lvl1pPr>
            <a:lvl2pPr lvl="1" algn="l">
              <a:lnSpc>
                <a:spcPct val="90000"/>
              </a:lnSpc>
              <a:spcBef>
                <a:spcPts val="0"/>
              </a:spcBef>
              <a:spcAft>
                <a:spcPts val="0"/>
              </a:spcAft>
              <a:buSzPts val="1400"/>
              <a:buNone/>
              <a:defRPr/>
            </a:lvl2pPr>
            <a:lvl3pPr lvl="2" algn="l">
              <a:lnSpc>
                <a:spcPct val="90000"/>
              </a:lnSpc>
              <a:spcBef>
                <a:spcPts val="0"/>
              </a:spcBef>
              <a:spcAft>
                <a:spcPts val="0"/>
              </a:spcAft>
              <a:buSzPts val="1400"/>
              <a:buNone/>
              <a:defRPr/>
            </a:lvl3pPr>
            <a:lvl4pPr lvl="3" algn="l">
              <a:lnSpc>
                <a:spcPct val="90000"/>
              </a:lnSpc>
              <a:spcBef>
                <a:spcPts val="0"/>
              </a:spcBef>
              <a:spcAft>
                <a:spcPts val="0"/>
              </a:spcAft>
              <a:buSzPts val="1400"/>
              <a:buNone/>
              <a:defRPr/>
            </a:lvl4pPr>
            <a:lvl5pPr lvl="4" algn="l">
              <a:lnSpc>
                <a:spcPct val="90000"/>
              </a:lnSpc>
              <a:spcBef>
                <a:spcPts val="0"/>
              </a:spcBef>
              <a:spcAft>
                <a:spcPts val="0"/>
              </a:spcAft>
              <a:buSzPts val="1400"/>
              <a:buNone/>
              <a:defRPr/>
            </a:lvl5pPr>
            <a:lvl6pPr lvl="5" algn="l">
              <a:lnSpc>
                <a:spcPct val="90000"/>
              </a:lnSpc>
              <a:spcBef>
                <a:spcPts val="0"/>
              </a:spcBef>
              <a:spcAft>
                <a:spcPts val="0"/>
              </a:spcAft>
              <a:buSzPts val="1400"/>
              <a:buNone/>
              <a:defRPr/>
            </a:lvl6pPr>
            <a:lvl7pPr lvl="6" algn="l">
              <a:lnSpc>
                <a:spcPct val="90000"/>
              </a:lnSpc>
              <a:spcBef>
                <a:spcPts val="0"/>
              </a:spcBef>
              <a:spcAft>
                <a:spcPts val="0"/>
              </a:spcAft>
              <a:buSzPts val="1400"/>
              <a:buNone/>
              <a:defRPr/>
            </a:lvl7pPr>
            <a:lvl8pPr lvl="7" algn="l">
              <a:lnSpc>
                <a:spcPct val="90000"/>
              </a:lnSpc>
              <a:spcBef>
                <a:spcPts val="0"/>
              </a:spcBef>
              <a:spcAft>
                <a:spcPts val="0"/>
              </a:spcAft>
              <a:buSzPts val="1400"/>
              <a:buNone/>
              <a:defRPr/>
            </a:lvl8pPr>
            <a:lvl9pPr lvl="8" algn="l">
              <a:lnSpc>
                <a:spcPct val="90000"/>
              </a:lnSpc>
              <a:spcBef>
                <a:spcPts val="0"/>
              </a:spcBef>
              <a:spcAft>
                <a:spcPts val="0"/>
              </a:spcAft>
              <a:buSzPts val="1400"/>
              <a:buNone/>
              <a:defRPr/>
            </a:lvl9pPr>
          </a:lstStyle>
          <a:p>
            <a:endParaRPr/>
          </a:p>
        </p:txBody>
      </p:sp>
      <p:sp>
        <p:nvSpPr>
          <p:cNvPr id="92" name="Google Shape;92;p27"/>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93" name="Google Shape;93;p27"/>
          <p:cNvSpPr txBox="1">
            <a:spLocks noGrp="1"/>
          </p:cNvSpPr>
          <p:nvPr>
            <p:ph type="dt" idx="10"/>
          </p:nvPr>
        </p:nvSpPr>
        <p:spPr>
          <a:xfrm>
            <a:off x="838200" y="6356351"/>
            <a:ext cx="2743200" cy="365125"/>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898989"/>
              </a:buClr>
              <a:buSzPts val="1400"/>
              <a:buFont typeface="Arial"/>
              <a:buNone/>
              <a:defRPr sz="1200" b="0" i="0" u="none" strike="noStrike" cap="none">
                <a:solidFill>
                  <a:srgbClr val="898989"/>
                </a:solidFill>
                <a:latin typeface="Arial"/>
                <a:ea typeface="Arial"/>
                <a:cs typeface="Arial"/>
                <a:sym typeface="Arial"/>
              </a:defRPr>
            </a:lvl1pPr>
            <a:lvl2pPr marR="0" lvl="1" algn="l" rtl="0">
              <a:lnSpc>
                <a:spcPct val="100000"/>
              </a:lnSpc>
              <a:spcBef>
                <a:spcPts val="0"/>
              </a:spcBef>
              <a:spcAft>
                <a:spcPts val="0"/>
              </a:spcAft>
              <a:buClr>
                <a:schemeClr val="dk1"/>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94" name="Google Shape;94;p27"/>
          <p:cNvSpPr txBox="1">
            <a:spLocks noGrp="1"/>
          </p:cNvSpPr>
          <p:nvPr>
            <p:ph type="ftr" idx="11"/>
          </p:nvPr>
        </p:nvSpPr>
        <p:spPr>
          <a:xfrm>
            <a:off x="4038601" y="6356351"/>
            <a:ext cx="41148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Clr>
                <a:srgbClr val="664790"/>
              </a:buClr>
              <a:buSzPts val="1400"/>
              <a:buFont typeface="Verdana"/>
              <a:buNone/>
              <a:defRPr/>
            </a:lvl1pPr>
            <a:lvl2pPr lvl="1" algn="l">
              <a:lnSpc>
                <a:spcPct val="100000"/>
              </a:lnSpc>
              <a:spcBef>
                <a:spcPts val="0"/>
              </a:spcBef>
              <a:spcAft>
                <a:spcPts val="0"/>
              </a:spcAft>
              <a:buClr>
                <a:schemeClr val="dk1"/>
              </a:buClr>
              <a:buSzPts val="1400"/>
              <a:buFont typeface="Trebuchet MS"/>
              <a:buNone/>
              <a:defRPr/>
            </a:lvl2pPr>
            <a:lvl3pPr lvl="2" algn="l">
              <a:lnSpc>
                <a:spcPct val="100000"/>
              </a:lnSpc>
              <a:spcBef>
                <a:spcPts val="0"/>
              </a:spcBef>
              <a:spcAft>
                <a:spcPts val="0"/>
              </a:spcAft>
              <a:buClr>
                <a:schemeClr val="dk1"/>
              </a:buClr>
              <a:buSzPts val="1400"/>
              <a:buFont typeface="Trebuchet MS"/>
              <a:buNone/>
              <a:defRPr/>
            </a:lvl3pPr>
            <a:lvl4pPr lvl="3" algn="l">
              <a:lnSpc>
                <a:spcPct val="100000"/>
              </a:lnSpc>
              <a:spcBef>
                <a:spcPts val="0"/>
              </a:spcBef>
              <a:spcAft>
                <a:spcPts val="0"/>
              </a:spcAft>
              <a:buClr>
                <a:schemeClr val="dk1"/>
              </a:buClr>
              <a:buSzPts val="1400"/>
              <a:buFont typeface="Trebuchet MS"/>
              <a:buNone/>
              <a:defRPr/>
            </a:lvl4pPr>
            <a:lvl5pPr lvl="4" algn="l">
              <a:lnSpc>
                <a:spcPct val="100000"/>
              </a:lnSpc>
              <a:spcBef>
                <a:spcPts val="0"/>
              </a:spcBef>
              <a:spcAft>
                <a:spcPts val="0"/>
              </a:spcAft>
              <a:buClr>
                <a:schemeClr val="dk1"/>
              </a:buClr>
              <a:buSzPts val="1400"/>
              <a:buFont typeface="Trebuchet MS"/>
              <a:buNone/>
              <a:defRPr/>
            </a:lvl5pPr>
            <a:lvl6pPr lvl="5" algn="l">
              <a:lnSpc>
                <a:spcPct val="100000"/>
              </a:lnSpc>
              <a:spcBef>
                <a:spcPts val="0"/>
              </a:spcBef>
              <a:spcAft>
                <a:spcPts val="0"/>
              </a:spcAft>
              <a:buClr>
                <a:schemeClr val="dk1"/>
              </a:buClr>
              <a:buSzPts val="1400"/>
              <a:buFont typeface="Trebuchet MS"/>
              <a:buNone/>
              <a:defRPr/>
            </a:lvl6pPr>
            <a:lvl7pPr lvl="6" algn="l">
              <a:lnSpc>
                <a:spcPct val="100000"/>
              </a:lnSpc>
              <a:spcBef>
                <a:spcPts val="0"/>
              </a:spcBef>
              <a:spcAft>
                <a:spcPts val="0"/>
              </a:spcAft>
              <a:buClr>
                <a:schemeClr val="dk1"/>
              </a:buClr>
              <a:buSzPts val="1400"/>
              <a:buFont typeface="Trebuchet MS"/>
              <a:buNone/>
              <a:defRPr/>
            </a:lvl7pPr>
            <a:lvl8pPr lvl="7" algn="l">
              <a:lnSpc>
                <a:spcPct val="100000"/>
              </a:lnSpc>
              <a:spcBef>
                <a:spcPts val="0"/>
              </a:spcBef>
              <a:spcAft>
                <a:spcPts val="0"/>
              </a:spcAft>
              <a:buClr>
                <a:schemeClr val="dk1"/>
              </a:buClr>
              <a:buSzPts val="1400"/>
              <a:buFont typeface="Trebuchet MS"/>
              <a:buNone/>
              <a:defRPr/>
            </a:lvl8pPr>
            <a:lvl9pPr lvl="8" algn="l">
              <a:lnSpc>
                <a:spcPct val="100000"/>
              </a:lnSpc>
              <a:spcBef>
                <a:spcPts val="0"/>
              </a:spcBef>
              <a:spcAft>
                <a:spcPts val="0"/>
              </a:spcAft>
              <a:buClr>
                <a:schemeClr val="dk1"/>
              </a:buClr>
              <a:buSzPts val="1400"/>
              <a:buFont typeface="Trebuchet MS"/>
              <a:buNone/>
              <a:defRPr/>
            </a:lvl9pPr>
          </a:lstStyle>
          <a:p>
            <a:endParaRPr/>
          </a:p>
        </p:txBody>
      </p:sp>
      <p:sp>
        <p:nvSpPr>
          <p:cNvPr id="95" name="Google Shape;95;p27"/>
          <p:cNvSpPr txBox="1">
            <a:spLocks noGrp="1"/>
          </p:cNvSpPr>
          <p:nvPr>
            <p:ph type="sldNum" idx="12"/>
          </p:nvPr>
        </p:nvSpPr>
        <p:spPr>
          <a:xfrm>
            <a:off x="8610600" y="6356351"/>
            <a:ext cx="2743200" cy="365125"/>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1pPr>
            <a:lvl2pPr marL="0" marR="0" lvl="1"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2pPr>
            <a:lvl3pPr marL="0" marR="0" lvl="2"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3pPr>
            <a:lvl4pPr marL="0" marR="0" lvl="3"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4pPr>
            <a:lvl5pPr marL="0" marR="0" lvl="4"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5pPr>
            <a:lvl6pPr marL="0" marR="0" lvl="5"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6pPr>
            <a:lvl7pPr marL="0" marR="0" lvl="6"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7pPr>
            <a:lvl8pPr marL="0" marR="0" lvl="7"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8pPr>
            <a:lvl9pPr marL="0" marR="0" lvl="8"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9pPr>
          </a:lstStyle>
          <a:p>
            <a:fld id="{00000000-1234-1234-1234-123412341234}" type="slidenum">
              <a:rPr lang="lv-LV" smtClean="0"/>
              <a:pPr/>
              <a:t>‹#›</a:t>
            </a:fld>
            <a:endParaRPr lang="lv-LV"/>
          </a:p>
        </p:txBody>
      </p:sp>
    </p:spTree>
    <p:extLst>
      <p:ext uri="{BB962C8B-B14F-4D97-AF65-F5344CB8AC3E}">
        <p14:creationId xmlns:p14="http://schemas.microsoft.com/office/powerpoint/2010/main" val="134603699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random 2">
  <p:cSld name="random 2">
    <p:bg>
      <p:bgPr>
        <a:solidFill>
          <a:srgbClr val="CBC7D8"/>
        </a:solidFill>
        <a:effectLst/>
      </p:bgPr>
    </p:bg>
    <p:spTree>
      <p:nvGrpSpPr>
        <p:cNvPr id="1" name="Shape 96"/>
        <p:cNvGrpSpPr/>
        <p:nvPr/>
      </p:nvGrpSpPr>
      <p:grpSpPr>
        <a:xfrm>
          <a:off x="0" y="0"/>
          <a:ext cx="0" cy="0"/>
          <a:chOff x="0" y="0"/>
          <a:chExt cx="0" cy="0"/>
        </a:xfrm>
      </p:grpSpPr>
      <p:sp>
        <p:nvSpPr>
          <p:cNvPr id="97" name="Google Shape;97;p28"/>
          <p:cNvSpPr txBox="1">
            <a:spLocks noGrp="1"/>
          </p:cNvSpPr>
          <p:nvPr>
            <p:ph type="ctrTitle"/>
          </p:nvPr>
        </p:nvSpPr>
        <p:spPr>
          <a:xfrm>
            <a:off x="914401" y="2235200"/>
            <a:ext cx="10363200" cy="2387600"/>
          </a:xfrm>
          <a:prstGeom prst="rect">
            <a:avLst/>
          </a:prstGeom>
          <a:noFill/>
          <a:ln>
            <a:noFill/>
          </a:ln>
        </p:spPr>
        <p:txBody>
          <a:bodyPr spcFirstLastPara="1" wrap="square" lIns="0" tIns="0" rIns="0" bIns="0" anchor="t" anchorCtr="0">
            <a:noAutofit/>
          </a:bodyPr>
          <a:lstStyle>
            <a:lvl1pPr lvl="0" algn="l">
              <a:lnSpc>
                <a:spcPct val="90000"/>
              </a:lnSpc>
              <a:spcBef>
                <a:spcPts val="0"/>
              </a:spcBef>
              <a:spcAft>
                <a:spcPts val="0"/>
              </a:spcAft>
              <a:buClr>
                <a:srgbClr val="664790"/>
              </a:buClr>
              <a:buSzPts val="5400"/>
              <a:buFont typeface="Verdana"/>
              <a:buNone/>
              <a:defRPr sz="5399" b="1">
                <a:solidFill>
                  <a:srgbClr val="664790"/>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98" name="Google Shape;98;p28"/>
          <p:cNvSpPr txBox="1">
            <a:spLocks noGrp="1"/>
          </p:cNvSpPr>
          <p:nvPr>
            <p:ph type="subTitle" idx="1"/>
          </p:nvPr>
        </p:nvSpPr>
        <p:spPr>
          <a:xfrm>
            <a:off x="838200" y="4861249"/>
            <a:ext cx="7296539" cy="1170992"/>
          </a:xfrm>
          <a:prstGeom prst="rect">
            <a:avLst/>
          </a:prstGeom>
          <a:noFill/>
          <a:ln>
            <a:noFill/>
          </a:ln>
        </p:spPr>
        <p:txBody>
          <a:bodyPr spcFirstLastPara="1" wrap="square" lIns="0" tIns="45700" rIns="91425" bIns="45700" anchor="t" anchorCtr="0">
            <a:noAutofit/>
          </a:bodyPr>
          <a:lstStyle>
            <a:lvl1pPr lvl="0" algn="l">
              <a:lnSpc>
                <a:spcPct val="100000"/>
              </a:lnSpc>
              <a:spcBef>
                <a:spcPts val="1000"/>
              </a:spcBef>
              <a:spcAft>
                <a:spcPts val="0"/>
              </a:spcAft>
              <a:buClr>
                <a:srgbClr val="664790"/>
              </a:buClr>
              <a:buSzPts val="2400"/>
              <a:buNone/>
              <a:defRPr sz="2400">
                <a:solidFill>
                  <a:srgbClr val="664790"/>
                </a:solidFill>
              </a:defRPr>
            </a:lvl1pPr>
            <a:lvl2pPr lvl="1" algn="ctr">
              <a:lnSpc>
                <a:spcPct val="100000"/>
              </a:lnSpc>
              <a:spcBef>
                <a:spcPts val="500"/>
              </a:spcBef>
              <a:spcAft>
                <a:spcPts val="0"/>
              </a:spcAft>
              <a:buClr>
                <a:srgbClr val="664790"/>
              </a:buClr>
              <a:buSzPts val="2000"/>
              <a:buNone/>
              <a:defRPr sz="2000"/>
            </a:lvl2pPr>
            <a:lvl3pPr lvl="2" algn="ctr">
              <a:lnSpc>
                <a:spcPct val="100000"/>
              </a:lnSpc>
              <a:spcBef>
                <a:spcPts val="500"/>
              </a:spcBef>
              <a:spcAft>
                <a:spcPts val="0"/>
              </a:spcAft>
              <a:buClr>
                <a:srgbClr val="664790"/>
              </a:buClr>
              <a:buSzPts val="1800"/>
              <a:buNone/>
              <a:defRPr sz="1800"/>
            </a:lvl3pPr>
            <a:lvl4pPr lvl="3" algn="ctr">
              <a:lnSpc>
                <a:spcPct val="100000"/>
              </a:lnSpc>
              <a:spcBef>
                <a:spcPts val="500"/>
              </a:spcBef>
              <a:spcAft>
                <a:spcPts val="0"/>
              </a:spcAft>
              <a:buClr>
                <a:srgbClr val="664790"/>
              </a:buClr>
              <a:buSzPts val="1600"/>
              <a:buNone/>
              <a:defRPr sz="1600"/>
            </a:lvl4pPr>
            <a:lvl5pPr lvl="4" algn="ctr">
              <a:lnSpc>
                <a:spcPct val="100000"/>
              </a:lnSpc>
              <a:spcBef>
                <a:spcPts val="500"/>
              </a:spcBef>
              <a:spcAft>
                <a:spcPts val="0"/>
              </a:spcAft>
              <a:buClr>
                <a:srgbClr val="664790"/>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99" name="Google Shape;99;p28"/>
          <p:cNvSpPr/>
          <p:nvPr/>
        </p:nvSpPr>
        <p:spPr>
          <a:xfrm>
            <a:off x="1" y="2235200"/>
            <a:ext cx="645459" cy="2142864"/>
          </a:xfrm>
          <a:prstGeom prst="rect">
            <a:avLst/>
          </a:prstGeom>
          <a:solidFill>
            <a:schemeClr val="accent1"/>
          </a:solidFill>
          <a:ln>
            <a:noFill/>
          </a:ln>
        </p:spPr>
        <p:txBody>
          <a:bodyPr spcFirstLastPara="1" wrap="square" lIns="91400" tIns="45688" rIns="91400" bIns="45688" anchor="ctr" anchorCtr="0">
            <a:noAutofit/>
          </a:bodyPr>
          <a:lstStyle/>
          <a:p>
            <a:pPr marL="0" marR="0" lvl="0" indent="0" algn="ctr" rtl="0">
              <a:lnSpc>
                <a:spcPct val="100000"/>
              </a:lnSpc>
              <a:spcBef>
                <a:spcPts val="0"/>
              </a:spcBef>
              <a:spcAft>
                <a:spcPts val="0"/>
              </a:spcAft>
              <a:buClr>
                <a:srgbClr val="000000"/>
              </a:buClr>
              <a:buSzPts val="7198"/>
              <a:buFont typeface="Arial"/>
              <a:buNone/>
            </a:pPr>
            <a:endParaRPr sz="3599" b="0" i="0" u="none" strike="noStrike" cap="none">
              <a:solidFill>
                <a:srgbClr val="FFFFFF"/>
              </a:solidFill>
              <a:latin typeface="Trebuchet MS"/>
              <a:ea typeface="Trebuchet MS"/>
              <a:cs typeface="Trebuchet MS"/>
              <a:sym typeface="Trebuchet MS"/>
            </a:endParaRPr>
          </a:p>
        </p:txBody>
      </p:sp>
      <p:sp>
        <p:nvSpPr>
          <p:cNvPr id="2" name="Footer Placeholder 1">
            <a:extLst>
              <a:ext uri="{FF2B5EF4-FFF2-40B4-BE49-F238E27FC236}">
                <a16:creationId xmlns:a16="http://schemas.microsoft.com/office/drawing/2014/main" id="{AE417BC1-609F-A1B2-24C0-207C8A445919}"/>
              </a:ext>
            </a:extLst>
          </p:cNvPr>
          <p:cNvSpPr>
            <a:spLocks noGrp="1"/>
          </p:cNvSpPr>
          <p:nvPr>
            <p:ph type="ftr" idx="10"/>
          </p:nvPr>
        </p:nvSpPr>
        <p:spPr/>
        <p:txBody>
          <a:bodyPr/>
          <a:lstStyle/>
          <a:p>
            <a:endParaRPr lang="lv-LV"/>
          </a:p>
        </p:txBody>
      </p:sp>
      <p:sp>
        <p:nvSpPr>
          <p:cNvPr id="3" name="Slide Number Placeholder 2">
            <a:extLst>
              <a:ext uri="{FF2B5EF4-FFF2-40B4-BE49-F238E27FC236}">
                <a16:creationId xmlns:a16="http://schemas.microsoft.com/office/drawing/2014/main" id="{7A4FE67F-0AD9-1C42-2440-50D717ED5E99}"/>
              </a:ext>
            </a:extLst>
          </p:cNvPr>
          <p:cNvSpPr>
            <a:spLocks noGrp="1"/>
          </p:cNvSpPr>
          <p:nvPr>
            <p:ph type="sldNum" sz="quarter" idx="11"/>
          </p:nvPr>
        </p:nvSpPr>
        <p:spPr/>
        <p:txBody>
          <a:bodyPr/>
          <a:lstStyle/>
          <a:p>
            <a:fld id="{D8C3F196-17EE-43F8-A230-0D62F9C63430}" type="slidenum">
              <a:rPr lang="lv-LV" smtClean="0"/>
              <a:t>‹#›</a:t>
            </a:fld>
            <a:endParaRPr lang="lv-LV"/>
          </a:p>
        </p:txBody>
      </p:sp>
    </p:spTree>
    <p:extLst>
      <p:ext uri="{BB962C8B-B14F-4D97-AF65-F5344CB8AC3E}">
        <p14:creationId xmlns:p14="http://schemas.microsoft.com/office/powerpoint/2010/main" val="60435880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text 2">
  <p:cSld name="text 2">
    <p:spTree>
      <p:nvGrpSpPr>
        <p:cNvPr id="1" name="Shape 100"/>
        <p:cNvGrpSpPr/>
        <p:nvPr/>
      </p:nvGrpSpPr>
      <p:grpSpPr>
        <a:xfrm>
          <a:off x="0" y="0"/>
          <a:ext cx="0" cy="0"/>
          <a:chOff x="0" y="0"/>
          <a:chExt cx="0" cy="0"/>
        </a:xfrm>
      </p:grpSpPr>
      <p:sp>
        <p:nvSpPr>
          <p:cNvPr id="101" name="Google Shape;101;p29"/>
          <p:cNvSpPr/>
          <p:nvPr/>
        </p:nvSpPr>
        <p:spPr>
          <a:xfrm>
            <a:off x="0" y="-1"/>
            <a:ext cx="6096000" cy="6857579"/>
          </a:xfrm>
          <a:prstGeom prst="rect">
            <a:avLst/>
          </a:prstGeom>
          <a:solidFill>
            <a:srgbClr val="CBC7D8"/>
          </a:solidFill>
          <a:ln>
            <a:noFill/>
          </a:ln>
        </p:spPr>
        <p:txBody>
          <a:bodyPr spcFirstLastPara="1" wrap="square" lIns="91400" tIns="45688" rIns="91400" bIns="45688" anchor="ctr" anchorCtr="0">
            <a:noAutofit/>
          </a:bodyPr>
          <a:lstStyle/>
          <a:p>
            <a:pPr marL="0" marR="0" lvl="0" indent="0" algn="ctr" rtl="0">
              <a:lnSpc>
                <a:spcPct val="100000"/>
              </a:lnSpc>
              <a:spcBef>
                <a:spcPts val="0"/>
              </a:spcBef>
              <a:spcAft>
                <a:spcPts val="0"/>
              </a:spcAft>
              <a:buClr>
                <a:srgbClr val="000000"/>
              </a:buClr>
              <a:buSzPts val="7198"/>
              <a:buFont typeface="Arial"/>
              <a:buNone/>
            </a:pPr>
            <a:endParaRPr sz="3599" b="0" i="0" u="none" strike="noStrike" cap="none">
              <a:solidFill>
                <a:srgbClr val="FFFFFF"/>
              </a:solidFill>
              <a:latin typeface="Trebuchet MS"/>
              <a:ea typeface="Trebuchet MS"/>
              <a:cs typeface="Trebuchet MS"/>
              <a:sym typeface="Trebuchet MS"/>
            </a:endParaRPr>
          </a:p>
        </p:txBody>
      </p:sp>
      <p:sp>
        <p:nvSpPr>
          <p:cNvPr id="102" name="Google Shape;102;p29"/>
          <p:cNvSpPr txBox="1">
            <a:spLocks noGrp="1"/>
          </p:cNvSpPr>
          <p:nvPr>
            <p:ph type="title"/>
          </p:nvPr>
        </p:nvSpPr>
        <p:spPr>
          <a:xfrm>
            <a:off x="616776" y="645459"/>
            <a:ext cx="4403463" cy="1957892"/>
          </a:xfrm>
          <a:prstGeom prst="rect">
            <a:avLst/>
          </a:prstGeom>
          <a:noFill/>
          <a:ln>
            <a:noFill/>
          </a:ln>
        </p:spPr>
        <p:txBody>
          <a:bodyPr spcFirstLastPara="1" wrap="square" lIns="0" tIns="45700" rIns="0" bIns="45700" anchor="t" anchorCtr="0">
            <a:noAutofit/>
          </a:bodyPr>
          <a:lstStyle>
            <a:lvl1pPr lvl="0" algn="l">
              <a:lnSpc>
                <a:spcPct val="100000"/>
              </a:lnSpc>
              <a:spcBef>
                <a:spcPts val="0"/>
              </a:spcBef>
              <a:spcAft>
                <a:spcPts val="0"/>
              </a:spcAft>
              <a:buClr>
                <a:srgbClr val="664790"/>
              </a:buClr>
              <a:buSzPts val="2000"/>
              <a:buFont typeface="Verdana"/>
              <a:buNone/>
              <a:defRPr sz="2000" b="1"/>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03" name="Google Shape;103;p29"/>
          <p:cNvSpPr txBox="1">
            <a:spLocks noGrp="1"/>
          </p:cNvSpPr>
          <p:nvPr>
            <p:ph type="body" idx="1"/>
          </p:nvPr>
        </p:nvSpPr>
        <p:spPr>
          <a:xfrm>
            <a:off x="6641057" y="645459"/>
            <a:ext cx="5005891" cy="5531504"/>
          </a:xfrm>
          <a:prstGeom prst="rect">
            <a:avLst/>
          </a:prstGeom>
          <a:noFill/>
          <a:ln>
            <a:noFill/>
          </a:ln>
        </p:spPr>
        <p:txBody>
          <a:bodyPr spcFirstLastPara="1" wrap="square" lIns="0" tIns="45700" rIns="91425" bIns="45700" anchor="t" anchorCtr="0">
            <a:noAutofit/>
          </a:bodyPr>
          <a:lstStyle>
            <a:lvl1pPr marL="228600" lvl="0" indent="-114300" algn="l">
              <a:lnSpc>
                <a:spcPct val="100000"/>
              </a:lnSpc>
              <a:spcBef>
                <a:spcPts val="1000"/>
              </a:spcBef>
              <a:spcAft>
                <a:spcPts val="0"/>
              </a:spcAft>
              <a:buClr>
                <a:srgbClr val="664790"/>
              </a:buClr>
              <a:buSzPts val="1800"/>
              <a:buNone/>
              <a:defRPr sz="1800">
                <a:solidFill>
                  <a:srgbClr val="664790"/>
                </a:solidFill>
              </a:defRPr>
            </a:lvl1pPr>
            <a:lvl2pPr marL="457200" lvl="1" indent="-114300" algn="l">
              <a:lnSpc>
                <a:spcPct val="100000"/>
              </a:lnSpc>
              <a:spcBef>
                <a:spcPts val="500"/>
              </a:spcBef>
              <a:spcAft>
                <a:spcPts val="0"/>
              </a:spcAft>
              <a:buClr>
                <a:srgbClr val="664790"/>
              </a:buClr>
              <a:buSzPts val="1600"/>
              <a:buNone/>
              <a:defRPr sz="1600">
                <a:solidFill>
                  <a:srgbClr val="664790"/>
                </a:solidFill>
              </a:defRPr>
            </a:lvl2pPr>
            <a:lvl3pPr marL="685800" lvl="2" indent="-114300" algn="l">
              <a:lnSpc>
                <a:spcPct val="100000"/>
              </a:lnSpc>
              <a:spcBef>
                <a:spcPts val="500"/>
              </a:spcBef>
              <a:spcAft>
                <a:spcPts val="0"/>
              </a:spcAft>
              <a:buClr>
                <a:srgbClr val="664790"/>
              </a:buClr>
              <a:buSzPts val="1400"/>
              <a:buNone/>
              <a:defRPr sz="1400">
                <a:solidFill>
                  <a:srgbClr val="664790"/>
                </a:solidFill>
              </a:defRPr>
            </a:lvl3pPr>
            <a:lvl4pPr marL="914400" lvl="3" indent="-114300" algn="l">
              <a:lnSpc>
                <a:spcPct val="100000"/>
              </a:lnSpc>
              <a:spcBef>
                <a:spcPts val="500"/>
              </a:spcBef>
              <a:spcAft>
                <a:spcPts val="0"/>
              </a:spcAft>
              <a:buClr>
                <a:srgbClr val="664790"/>
              </a:buClr>
              <a:buSzPts val="1200"/>
              <a:buNone/>
              <a:defRPr sz="1200">
                <a:solidFill>
                  <a:srgbClr val="664790"/>
                </a:solidFill>
              </a:defRPr>
            </a:lvl4pPr>
            <a:lvl5pPr marL="1143000" lvl="4" indent="-114300" algn="l">
              <a:lnSpc>
                <a:spcPct val="100000"/>
              </a:lnSpc>
              <a:spcBef>
                <a:spcPts val="500"/>
              </a:spcBef>
              <a:spcAft>
                <a:spcPts val="0"/>
              </a:spcAft>
              <a:buClr>
                <a:srgbClr val="664790"/>
              </a:buClr>
              <a:buSzPts val="1000"/>
              <a:buNone/>
              <a:defRPr sz="1000">
                <a:solidFill>
                  <a:srgbClr val="664790"/>
                </a:solidFill>
              </a:defRPr>
            </a:lvl5pPr>
            <a:lvl6pPr marL="1371600" lvl="5" indent="-171450" algn="l">
              <a:lnSpc>
                <a:spcPct val="90000"/>
              </a:lnSpc>
              <a:spcBef>
                <a:spcPts val="500"/>
              </a:spcBef>
              <a:spcAft>
                <a:spcPts val="0"/>
              </a:spcAft>
              <a:buClr>
                <a:schemeClr val="dk1"/>
              </a:buClr>
              <a:buSzPts val="1800"/>
              <a:buChar char="•"/>
              <a:defRPr/>
            </a:lvl6pPr>
            <a:lvl7pPr marL="1600200" lvl="6" indent="-171450" algn="l">
              <a:lnSpc>
                <a:spcPct val="90000"/>
              </a:lnSpc>
              <a:spcBef>
                <a:spcPts val="500"/>
              </a:spcBef>
              <a:spcAft>
                <a:spcPts val="0"/>
              </a:spcAft>
              <a:buClr>
                <a:schemeClr val="dk1"/>
              </a:buClr>
              <a:buSzPts val="1800"/>
              <a:buChar char="•"/>
              <a:defRPr/>
            </a:lvl7pPr>
            <a:lvl8pPr marL="1828800" lvl="7" indent="-171450" algn="l">
              <a:lnSpc>
                <a:spcPct val="90000"/>
              </a:lnSpc>
              <a:spcBef>
                <a:spcPts val="500"/>
              </a:spcBef>
              <a:spcAft>
                <a:spcPts val="0"/>
              </a:spcAft>
              <a:buClr>
                <a:schemeClr val="dk1"/>
              </a:buClr>
              <a:buSzPts val="1800"/>
              <a:buChar char="•"/>
              <a:defRPr/>
            </a:lvl8pPr>
            <a:lvl9pPr marL="2057400" lvl="8" indent="-171450" algn="l">
              <a:lnSpc>
                <a:spcPct val="90000"/>
              </a:lnSpc>
              <a:spcBef>
                <a:spcPts val="500"/>
              </a:spcBef>
              <a:spcAft>
                <a:spcPts val="0"/>
              </a:spcAft>
              <a:buClr>
                <a:schemeClr val="dk1"/>
              </a:buClr>
              <a:buSzPts val="1800"/>
              <a:buChar char="•"/>
              <a:defRPr/>
            </a:lvl9pPr>
          </a:lstStyle>
          <a:p>
            <a:endParaRPr/>
          </a:p>
        </p:txBody>
      </p:sp>
      <p:sp>
        <p:nvSpPr>
          <p:cNvPr id="104" name="Google Shape;104;p29"/>
          <p:cNvSpPr/>
          <p:nvPr/>
        </p:nvSpPr>
        <p:spPr>
          <a:xfrm>
            <a:off x="616775" y="6566071"/>
            <a:ext cx="391296" cy="291533"/>
          </a:xfrm>
          <a:prstGeom prst="rect">
            <a:avLst/>
          </a:prstGeom>
          <a:solidFill>
            <a:srgbClr val="664790"/>
          </a:solidFill>
          <a:ln>
            <a:noFill/>
          </a:ln>
        </p:spPr>
        <p:txBody>
          <a:bodyPr spcFirstLastPara="1" wrap="square" lIns="91400" tIns="45688" rIns="91400" bIns="45688" anchor="ctr" anchorCtr="0">
            <a:noAutofit/>
          </a:bodyPr>
          <a:lstStyle/>
          <a:p>
            <a:pPr marL="0" marR="0" lvl="0" indent="0" algn="ctr" rtl="0">
              <a:lnSpc>
                <a:spcPct val="100000"/>
              </a:lnSpc>
              <a:spcBef>
                <a:spcPts val="0"/>
              </a:spcBef>
              <a:spcAft>
                <a:spcPts val="0"/>
              </a:spcAft>
              <a:buClr>
                <a:srgbClr val="000000"/>
              </a:buClr>
              <a:buSzPts val="7198"/>
              <a:buFont typeface="Arial"/>
              <a:buNone/>
            </a:pPr>
            <a:endParaRPr sz="3599" b="0" i="0" u="none" strike="noStrike" cap="none">
              <a:solidFill>
                <a:srgbClr val="FFFFFF"/>
              </a:solidFill>
              <a:latin typeface="Trebuchet MS"/>
              <a:ea typeface="Trebuchet MS"/>
              <a:cs typeface="Trebuchet MS"/>
              <a:sym typeface="Trebuchet MS"/>
            </a:endParaRPr>
          </a:p>
        </p:txBody>
      </p:sp>
      <p:sp>
        <p:nvSpPr>
          <p:cNvPr id="105" name="Google Shape;105;p29"/>
          <p:cNvSpPr txBox="1">
            <a:spLocks noGrp="1"/>
          </p:cNvSpPr>
          <p:nvPr>
            <p:ph type="ftr" idx="11"/>
          </p:nvPr>
        </p:nvSpPr>
        <p:spPr>
          <a:xfrm>
            <a:off x="1008071" y="6566069"/>
            <a:ext cx="4114800" cy="291510"/>
          </a:xfrm>
          <a:prstGeom prst="rect">
            <a:avLst/>
          </a:prstGeom>
          <a:noFill/>
          <a:ln>
            <a:noFill/>
          </a:ln>
        </p:spPr>
        <p:txBody>
          <a:bodyPr spcFirstLastPara="1" wrap="square" lIns="108000" tIns="36000" rIns="36000" bIns="36000" anchor="ctr" anchorCtr="0">
            <a:noAutofit/>
          </a:bodyPr>
          <a:lstStyle>
            <a:lvl1pPr lvl="0" algn="l">
              <a:lnSpc>
                <a:spcPct val="100000"/>
              </a:lnSpc>
              <a:spcBef>
                <a:spcPts val="0"/>
              </a:spcBef>
              <a:spcAft>
                <a:spcPts val="0"/>
              </a:spcAft>
              <a:buClr>
                <a:srgbClr val="664790"/>
              </a:buClr>
              <a:buSzPts val="1400"/>
              <a:buFont typeface="Verdana"/>
              <a:buNone/>
              <a:defRPr sz="800">
                <a:solidFill>
                  <a:srgbClr val="664790"/>
                </a:solidFill>
              </a:defRPr>
            </a:lvl1pPr>
            <a:lvl2pPr lvl="1" algn="l">
              <a:lnSpc>
                <a:spcPct val="100000"/>
              </a:lnSpc>
              <a:spcBef>
                <a:spcPts val="0"/>
              </a:spcBef>
              <a:spcAft>
                <a:spcPts val="0"/>
              </a:spcAft>
              <a:buClr>
                <a:schemeClr val="dk1"/>
              </a:buClr>
              <a:buSzPts val="1400"/>
              <a:buFont typeface="Trebuchet MS"/>
              <a:buNone/>
              <a:defRPr/>
            </a:lvl2pPr>
            <a:lvl3pPr lvl="2" algn="l">
              <a:lnSpc>
                <a:spcPct val="100000"/>
              </a:lnSpc>
              <a:spcBef>
                <a:spcPts val="0"/>
              </a:spcBef>
              <a:spcAft>
                <a:spcPts val="0"/>
              </a:spcAft>
              <a:buClr>
                <a:schemeClr val="dk1"/>
              </a:buClr>
              <a:buSzPts val="1400"/>
              <a:buFont typeface="Trebuchet MS"/>
              <a:buNone/>
              <a:defRPr/>
            </a:lvl3pPr>
            <a:lvl4pPr lvl="3" algn="l">
              <a:lnSpc>
                <a:spcPct val="100000"/>
              </a:lnSpc>
              <a:spcBef>
                <a:spcPts val="0"/>
              </a:spcBef>
              <a:spcAft>
                <a:spcPts val="0"/>
              </a:spcAft>
              <a:buClr>
                <a:schemeClr val="dk1"/>
              </a:buClr>
              <a:buSzPts val="1400"/>
              <a:buFont typeface="Trebuchet MS"/>
              <a:buNone/>
              <a:defRPr/>
            </a:lvl4pPr>
            <a:lvl5pPr lvl="4" algn="l">
              <a:lnSpc>
                <a:spcPct val="100000"/>
              </a:lnSpc>
              <a:spcBef>
                <a:spcPts val="0"/>
              </a:spcBef>
              <a:spcAft>
                <a:spcPts val="0"/>
              </a:spcAft>
              <a:buClr>
                <a:schemeClr val="dk1"/>
              </a:buClr>
              <a:buSzPts val="1400"/>
              <a:buFont typeface="Trebuchet MS"/>
              <a:buNone/>
              <a:defRPr/>
            </a:lvl5pPr>
            <a:lvl6pPr lvl="5" algn="l">
              <a:lnSpc>
                <a:spcPct val="100000"/>
              </a:lnSpc>
              <a:spcBef>
                <a:spcPts val="0"/>
              </a:spcBef>
              <a:spcAft>
                <a:spcPts val="0"/>
              </a:spcAft>
              <a:buClr>
                <a:schemeClr val="dk1"/>
              </a:buClr>
              <a:buSzPts val="1400"/>
              <a:buFont typeface="Trebuchet MS"/>
              <a:buNone/>
              <a:defRPr/>
            </a:lvl6pPr>
            <a:lvl7pPr lvl="6" algn="l">
              <a:lnSpc>
                <a:spcPct val="100000"/>
              </a:lnSpc>
              <a:spcBef>
                <a:spcPts val="0"/>
              </a:spcBef>
              <a:spcAft>
                <a:spcPts val="0"/>
              </a:spcAft>
              <a:buClr>
                <a:schemeClr val="dk1"/>
              </a:buClr>
              <a:buSzPts val="1400"/>
              <a:buFont typeface="Trebuchet MS"/>
              <a:buNone/>
              <a:defRPr/>
            </a:lvl7pPr>
            <a:lvl8pPr lvl="7" algn="l">
              <a:lnSpc>
                <a:spcPct val="100000"/>
              </a:lnSpc>
              <a:spcBef>
                <a:spcPts val="0"/>
              </a:spcBef>
              <a:spcAft>
                <a:spcPts val="0"/>
              </a:spcAft>
              <a:buClr>
                <a:schemeClr val="dk1"/>
              </a:buClr>
              <a:buSzPts val="1400"/>
              <a:buFont typeface="Trebuchet MS"/>
              <a:buNone/>
              <a:defRPr/>
            </a:lvl8pPr>
            <a:lvl9pPr lvl="8" algn="l">
              <a:lnSpc>
                <a:spcPct val="100000"/>
              </a:lnSpc>
              <a:spcBef>
                <a:spcPts val="0"/>
              </a:spcBef>
              <a:spcAft>
                <a:spcPts val="0"/>
              </a:spcAft>
              <a:buClr>
                <a:schemeClr val="dk1"/>
              </a:buClr>
              <a:buSzPts val="1400"/>
              <a:buFont typeface="Trebuchet MS"/>
              <a:buNone/>
              <a:defRPr/>
            </a:lvl9pPr>
          </a:lstStyle>
          <a:p>
            <a:endParaRPr/>
          </a:p>
        </p:txBody>
      </p:sp>
      <p:sp>
        <p:nvSpPr>
          <p:cNvPr id="106" name="Google Shape;106;p29"/>
          <p:cNvSpPr txBox="1">
            <a:spLocks noGrp="1"/>
          </p:cNvSpPr>
          <p:nvPr>
            <p:ph type="sldNum" idx="12"/>
          </p:nvPr>
        </p:nvSpPr>
        <p:spPr>
          <a:xfrm>
            <a:off x="616775" y="6566071"/>
            <a:ext cx="391296" cy="291513"/>
          </a:xfrm>
          <a:prstGeom prst="rect">
            <a:avLst/>
          </a:prstGeom>
          <a:noFill/>
          <a:ln>
            <a:noFill/>
          </a:ln>
        </p:spPr>
        <p:txBody>
          <a:bodyPr spcFirstLastPara="1" wrap="square" lIns="36000" tIns="36000" rIns="36000" bIns="36000" anchor="ctr" anchorCtr="0">
            <a:noAutofit/>
          </a:bodyPr>
          <a:lstStyle>
            <a:lvl1pPr marL="0" marR="0" lvl="0" indent="0" algn="ctr" rtl="0">
              <a:lnSpc>
                <a:spcPct val="100000"/>
              </a:lnSpc>
              <a:spcBef>
                <a:spcPts val="0"/>
              </a:spcBef>
              <a:spcAft>
                <a:spcPts val="0"/>
              </a:spcAft>
              <a:buClr>
                <a:srgbClr val="000000"/>
              </a:buClr>
              <a:buSzPts val="1600"/>
              <a:buFont typeface="Arial"/>
              <a:buNone/>
              <a:defRPr sz="800" b="0" i="0" u="none" strike="noStrike" cap="none">
                <a:solidFill>
                  <a:srgbClr val="FFFFFF"/>
                </a:solidFill>
                <a:latin typeface="Verdana"/>
                <a:ea typeface="Verdana"/>
                <a:cs typeface="Verdana"/>
                <a:sym typeface="Verdana"/>
              </a:defRPr>
            </a:lvl1pPr>
            <a:lvl2pPr marL="0" marR="0" lvl="1" indent="0" algn="ctr" rtl="0">
              <a:lnSpc>
                <a:spcPct val="100000"/>
              </a:lnSpc>
              <a:spcBef>
                <a:spcPts val="0"/>
              </a:spcBef>
              <a:spcAft>
                <a:spcPts val="0"/>
              </a:spcAft>
              <a:buClr>
                <a:srgbClr val="000000"/>
              </a:buClr>
              <a:buSzPts val="1600"/>
              <a:buFont typeface="Arial"/>
              <a:buNone/>
              <a:defRPr sz="800" b="0" i="0" u="none" strike="noStrike" cap="none">
                <a:solidFill>
                  <a:srgbClr val="FFFFFF"/>
                </a:solidFill>
                <a:latin typeface="Verdana"/>
                <a:ea typeface="Verdana"/>
                <a:cs typeface="Verdana"/>
                <a:sym typeface="Verdana"/>
              </a:defRPr>
            </a:lvl2pPr>
            <a:lvl3pPr marL="0" marR="0" lvl="2" indent="0" algn="ctr" rtl="0">
              <a:lnSpc>
                <a:spcPct val="100000"/>
              </a:lnSpc>
              <a:spcBef>
                <a:spcPts val="0"/>
              </a:spcBef>
              <a:spcAft>
                <a:spcPts val="0"/>
              </a:spcAft>
              <a:buClr>
                <a:srgbClr val="000000"/>
              </a:buClr>
              <a:buSzPts val="1600"/>
              <a:buFont typeface="Arial"/>
              <a:buNone/>
              <a:defRPr sz="800" b="0" i="0" u="none" strike="noStrike" cap="none">
                <a:solidFill>
                  <a:srgbClr val="FFFFFF"/>
                </a:solidFill>
                <a:latin typeface="Verdana"/>
                <a:ea typeface="Verdana"/>
                <a:cs typeface="Verdana"/>
                <a:sym typeface="Verdana"/>
              </a:defRPr>
            </a:lvl3pPr>
            <a:lvl4pPr marL="0" marR="0" lvl="3" indent="0" algn="ctr" rtl="0">
              <a:lnSpc>
                <a:spcPct val="100000"/>
              </a:lnSpc>
              <a:spcBef>
                <a:spcPts val="0"/>
              </a:spcBef>
              <a:spcAft>
                <a:spcPts val="0"/>
              </a:spcAft>
              <a:buClr>
                <a:srgbClr val="000000"/>
              </a:buClr>
              <a:buSzPts val="1600"/>
              <a:buFont typeface="Arial"/>
              <a:buNone/>
              <a:defRPr sz="800" b="0" i="0" u="none" strike="noStrike" cap="none">
                <a:solidFill>
                  <a:srgbClr val="FFFFFF"/>
                </a:solidFill>
                <a:latin typeface="Verdana"/>
                <a:ea typeface="Verdana"/>
                <a:cs typeface="Verdana"/>
                <a:sym typeface="Verdana"/>
              </a:defRPr>
            </a:lvl4pPr>
            <a:lvl5pPr marL="0" marR="0" lvl="4" indent="0" algn="ctr" rtl="0">
              <a:lnSpc>
                <a:spcPct val="100000"/>
              </a:lnSpc>
              <a:spcBef>
                <a:spcPts val="0"/>
              </a:spcBef>
              <a:spcAft>
                <a:spcPts val="0"/>
              </a:spcAft>
              <a:buClr>
                <a:srgbClr val="000000"/>
              </a:buClr>
              <a:buSzPts val="1600"/>
              <a:buFont typeface="Arial"/>
              <a:buNone/>
              <a:defRPr sz="800" b="0" i="0" u="none" strike="noStrike" cap="none">
                <a:solidFill>
                  <a:srgbClr val="FFFFFF"/>
                </a:solidFill>
                <a:latin typeface="Verdana"/>
                <a:ea typeface="Verdana"/>
                <a:cs typeface="Verdana"/>
                <a:sym typeface="Verdana"/>
              </a:defRPr>
            </a:lvl5pPr>
            <a:lvl6pPr marL="0" marR="0" lvl="5" indent="0" algn="ctr" rtl="0">
              <a:lnSpc>
                <a:spcPct val="100000"/>
              </a:lnSpc>
              <a:spcBef>
                <a:spcPts val="0"/>
              </a:spcBef>
              <a:spcAft>
                <a:spcPts val="0"/>
              </a:spcAft>
              <a:buClr>
                <a:srgbClr val="000000"/>
              </a:buClr>
              <a:buSzPts val="1600"/>
              <a:buFont typeface="Arial"/>
              <a:buNone/>
              <a:defRPr sz="800" b="0" i="0" u="none" strike="noStrike" cap="none">
                <a:solidFill>
                  <a:srgbClr val="FFFFFF"/>
                </a:solidFill>
                <a:latin typeface="Verdana"/>
                <a:ea typeface="Verdana"/>
                <a:cs typeface="Verdana"/>
                <a:sym typeface="Verdana"/>
              </a:defRPr>
            </a:lvl6pPr>
            <a:lvl7pPr marL="0" marR="0" lvl="6" indent="0" algn="ctr" rtl="0">
              <a:lnSpc>
                <a:spcPct val="100000"/>
              </a:lnSpc>
              <a:spcBef>
                <a:spcPts val="0"/>
              </a:spcBef>
              <a:spcAft>
                <a:spcPts val="0"/>
              </a:spcAft>
              <a:buClr>
                <a:srgbClr val="000000"/>
              </a:buClr>
              <a:buSzPts val="1600"/>
              <a:buFont typeface="Arial"/>
              <a:buNone/>
              <a:defRPr sz="800" b="0" i="0" u="none" strike="noStrike" cap="none">
                <a:solidFill>
                  <a:srgbClr val="FFFFFF"/>
                </a:solidFill>
                <a:latin typeface="Verdana"/>
                <a:ea typeface="Verdana"/>
                <a:cs typeface="Verdana"/>
                <a:sym typeface="Verdana"/>
              </a:defRPr>
            </a:lvl7pPr>
            <a:lvl8pPr marL="0" marR="0" lvl="7" indent="0" algn="ctr" rtl="0">
              <a:lnSpc>
                <a:spcPct val="100000"/>
              </a:lnSpc>
              <a:spcBef>
                <a:spcPts val="0"/>
              </a:spcBef>
              <a:spcAft>
                <a:spcPts val="0"/>
              </a:spcAft>
              <a:buClr>
                <a:srgbClr val="000000"/>
              </a:buClr>
              <a:buSzPts val="1600"/>
              <a:buFont typeface="Arial"/>
              <a:buNone/>
              <a:defRPr sz="800" b="0" i="0" u="none" strike="noStrike" cap="none">
                <a:solidFill>
                  <a:srgbClr val="FFFFFF"/>
                </a:solidFill>
                <a:latin typeface="Verdana"/>
                <a:ea typeface="Verdana"/>
                <a:cs typeface="Verdana"/>
                <a:sym typeface="Verdana"/>
              </a:defRPr>
            </a:lvl8pPr>
            <a:lvl9pPr marL="0" marR="0" lvl="8" indent="0" algn="ctr" rtl="0">
              <a:lnSpc>
                <a:spcPct val="100000"/>
              </a:lnSpc>
              <a:spcBef>
                <a:spcPts val="0"/>
              </a:spcBef>
              <a:spcAft>
                <a:spcPts val="0"/>
              </a:spcAft>
              <a:buClr>
                <a:srgbClr val="000000"/>
              </a:buClr>
              <a:buSzPts val="1600"/>
              <a:buFont typeface="Arial"/>
              <a:buNone/>
              <a:defRPr sz="800" b="0" i="0" u="none" strike="noStrike" cap="none">
                <a:solidFill>
                  <a:srgbClr val="FFFFFF"/>
                </a:solidFill>
                <a:latin typeface="Verdana"/>
                <a:ea typeface="Verdana"/>
                <a:cs typeface="Verdana"/>
                <a:sym typeface="Verdana"/>
              </a:defRPr>
            </a:lvl9pPr>
          </a:lstStyle>
          <a:p>
            <a:fld id="{00000000-1234-1234-1234-123412341234}" type="slidenum">
              <a:rPr lang="lv-LV" smtClean="0"/>
              <a:pPr/>
              <a:t>‹#›</a:t>
            </a:fld>
            <a:endParaRPr lang="lv-LV"/>
          </a:p>
        </p:txBody>
      </p:sp>
    </p:spTree>
    <p:extLst>
      <p:ext uri="{BB962C8B-B14F-4D97-AF65-F5344CB8AC3E}">
        <p14:creationId xmlns:p14="http://schemas.microsoft.com/office/powerpoint/2010/main" val="332468260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Title Slide 1">
  <p:cSld name="Title Slide 1">
    <p:bg>
      <p:bgPr>
        <a:solidFill>
          <a:schemeClr val="lt1"/>
        </a:solidFill>
        <a:effectLst/>
      </p:bgPr>
    </p:bg>
    <p:spTree>
      <p:nvGrpSpPr>
        <p:cNvPr id="1" name="Shape 107"/>
        <p:cNvGrpSpPr/>
        <p:nvPr/>
      </p:nvGrpSpPr>
      <p:grpSpPr>
        <a:xfrm>
          <a:off x="0" y="0"/>
          <a:ext cx="0" cy="0"/>
          <a:chOff x="0" y="0"/>
          <a:chExt cx="0" cy="0"/>
        </a:xfrm>
      </p:grpSpPr>
      <p:pic>
        <p:nvPicPr>
          <p:cNvPr id="108" name="Google Shape;108;p30"/>
          <p:cNvPicPr preferRelativeResize="0"/>
          <p:nvPr/>
        </p:nvPicPr>
        <p:blipFill rotWithShape="1">
          <a:blip r:embed="rId2">
            <a:alphaModFix/>
          </a:blip>
          <a:srcRect/>
          <a:stretch/>
        </p:blipFill>
        <p:spPr>
          <a:xfrm>
            <a:off x="803305" y="0"/>
            <a:ext cx="2256090" cy="2509252"/>
          </a:xfrm>
          <a:prstGeom prst="rect">
            <a:avLst/>
          </a:prstGeom>
          <a:noFill/>
          <a:ln>
            <a:noFill/>
          </a:ln>
        </p:spPr>
      </p:pic>
      <p:sp>
        <p:nvSpPr>
          <p:cNvPr id="109" name="Google Shape;109;p30"/>
          <p:cNvSpPr/>
          <p:nvPr/>
        </p:nvSpPr>
        <p:spPr>
          <a:xfrm>
            <a:off x="0" y="2097742"/>
            <a:ext cx="12192000" cy="4760258"/>
          </a:xfrm>
          <a:prstGeom prst="rect">
            <a:avLst/>
          </a:prstGeom>
          <a:solidFill>
            <a:schemeClr val="accent1"/>
          </a:solidFill>
          <a:ln>
            <a:noFill/>
          </a:ln>
        </p:spPr>
        <p:txBody>
          <a:bodyPr spcFirstLastPara="1" wrap="square" lIns="91400" tIns="45688" rIns="91400" bIns="45688" anchor="ctr" anchorCtr="0">
            <a:noAutofit/>
          </a:bodyPr>
          <a:lstStyle/>
          <a:p>
            <a:pPr marL="0" marR="0" lvl="0" indent="0" algn="ctr" rtl="0">
              <a:lnSpc>
                <a:spcPct val="100000"/>
              </a:lnSpc>
              <a:spcBef>
                <a:spcPts val="0"/>
              </a:spcBef>
              <a:spcAft>
                <a:spcPts val="0"/>
              </a:spcAft>
              <a:buClr>
                <a:srgbClr val="000000"/>
              </a:buClr>
              <a:buSzPts val="7198"/>
              <a:buFont typeface="Arial"/>
              <a:buNone/>
            </a:pPr>
            <a:endParaRPr sz="3599" b="0" i="0" u="none" strike="noStrike" cap="none">
              <a:solidFill>
                <a:srgbClr val="FFFFFF"/>
              </a:solidFill>
              <a:latin typeface="Trebuchet MS"/>
              <a:ea typeface="Trebuchet MS"/>
              <a:cs typeface="Trebuchet MS"/>
              <a:sym typeface="Trebuchet MS"/>
            </a:endParaRPr>
          </a:p>
        </p:txBody>
      </p:sp>
      <p:sp>
        <p:nvSpPr>
          <p:cNvPr id="110" name="Google Shape;110;p30"/>
          <p:cNvSpPr txBox="1">
            <a:spLocks noGrp="1"/>
          </p:cNvSpPr>
          <p:nvPr>
            <p:ph type="ctrTitle"/>
          </p:nvPr>
        </p:nvSpPr>
        <p:spPr>
          <a:xfrm>
            <a:off x="1202555" y="2880220"/>
            <a:ext cx="7821917" cy="2387600"/>
          </a:xfrm>
          <a:prstGeom prst="rect">
            <a:avLst/>
          </a:prstGeom>
          <a:noFill/>
          <a:ln>
            <a:noFill/>
          </a:ln>
        </p:spPr>
        <p:txBody>
          <a:bodyPr spcFirstLastPara="1" wrap="square" lIns="0" tIns="0" rIns="0" bIns="0" anchor="t" anchorCtr="0">
            <a:noAutofit/>
          </a:bodyPr>
          <a:lstStyle>
            <a:lvl1pPr lvl="0" algn="l">
              <a:lnSpc>
                <a:spcPct val="90000"/>
              </a:lnSpc>
              <a:spcBef>
                <a:spcPts val="0"/>
              </a:spcBef>
              <a:spcAft>
                <a:spcPts val="0"/>
              </a:spcAft>
              <a:buClr>
                <a:schemeClr val="lt1"/>
              </a:buClr>
              <a:buSzPts val="4800"/>
              <a:buFont typeface="Verdana"/>
              <a:buNone/>
              <a:defRPr sz="4799" b="1">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11" name="Google Shape;111;p30"/>
          <p:cNvSpPr txBox="1">
            <a:spLocks noGrp="1"/>
          </p:cNvSpPr>
          <p:nvPr>
            <p:ph type="subTitle" idx="1"/>
          </p:nvPr>
        </p:nvSpPr>
        <p:spPr>
          <a:xfrm>
            <a:off x="1202554" y="5823631"/>
            <a:ext cx="6879772" cy="478558"/>
          </a:xfrm>
          <a:prstGeom prst="rect">
            <a:avLst/>
          </a:prstGeom>
          <a:noFill/>
          <a:ln>
            <a:noFill/>
          </a:ln>
        </p:spPr>
        <p:txBody>
          <a:bodyPr spcFirstLastPara="1" wrap="square" lIns="0" tIns="45700" rIns="91425" bIns="45700" anchor="t" anchorCtr="0">
            <a:noAutofit/>
          </a:bodyPr>
          <a:lstStyle>
            <a:lvl1pPr lvl="0" algn="l">
              <a:lnSpc>
                <a:spcPct val="100000"/>
              </a:lnSpc>
              <a:spcBef>
                <a:spcPts val="1000"/>
              </a:spcBef>
              <a:spcAft>
                <a:spcPts val="0"/>
              </a:spcAft>
              <a:buClr>
                <a:schemeClr val="lt1"/>
              </a:buClr>
              <a:buSzPts val="1800"/>
              <a:buNone/>
              <a:defRPr sz="1800">
                <a:solidFill>
                  <a:schemeClr val="lt1"/>
                </a:solidFill>
              </a:defRPr>
            </a:lvl1pPr>
            <a:lvl2pPr lvl="1" algn="ctr">
              <a:lnSpc>
                <a:spcPct val="100000"/>
              </a:lnSpc>
              <a:spcBef>
                <a:spcPts val="500"/>
              </a:spcBef>
              <a:spcAft>
                <a:spcPts val="0"/>
              </a:spcAft>
              <a:buClr>
                <a:srgbClr val="664790"/>
              </a:buClr>
              <a:buSzPts val="2000"/>
              <a:buNone/>
              <a:defRPr sz="2000"/>
            </a:lvl2pPr>
            <a:lvl3pPr lvl="2" algn="ctr">
              <a:lnSpc>
                <a:spcPct val="100000"/>
              </a:lnSpc>
              <a:spcBef>
                <a:spcPts val="500"/>
              </a:spcBef>
              <a:spcAft>
                <a:spcPts val="0"/>
              </a:spcAft>
              <a:buClr>
                <a:srgbClr val="664790"/>
              </a:buClr>
              <a:buSzPts val="1800"/>
              <a:buNone/>
              <a:defRPr sz="1800"/>
            </a:lvl3pPr>
            <a:lvl4pPr lvl="3" algn="ctr">
              <a:lnSpc>
                <a:spcPct val="100000"/>
              </a:lnSpc>
              <a:spcBef>
                <a:spcPts val="500"/>
              </a:spcBef>
              <a:spcAft>
                <a:spcPts val="0"/>
              </a:spcAft>
              <a:buClr>
                <a:srgbClr val="664790"/>
              </a:buClr>
              <a:buSzPts val="1600"/>
              <a:buNone/>
              <a:defRPr sz="1600"/>
            </a:lvl4pPr>
            <a:lvl5pPr lvl="4" algn="ctr">
              <a:lnSpc>
                <a:spcPct val="100000"/>
              </a:lnSpc>
              <a:spcBef>
                <a:spcPts val="500"/>
              </a:spcBef>
              <a:spcAft>
                <a:spcPts val="0"/>
              </a:spcAft>
              <a:buClr>
                <a:srgbClr val="664790"/>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12" name="Google Shape;112;p30"/>
          <p:cNvSpPr txBox="1">
            <a:spLocks noGrp="1"/>
          </p:cNvSpPr>
          <p:nvPr>
            <p:ph type="body" idx="2"/>
          </p:nvPr>
        </p:nvSpPr>
        <p:spPr>
          <a:xfrm rot="5400000">
            <a:off x="10671036" y="3683760"/>
            <a:ext cx="2062163" cy="455084"/>
          </a:xfrm>
          <a:prstGeom prst="rect">
            <a:avLst/>
          </a:prstGeom>
          <a:noFill/>
          <a:ln>
            <a:noFill/>
          </a:ln>
        </p:spPr>
        <p:txBody>
          <a:bodyPr spcFirstLastPara="1" wrap="square" lIns="0" tIns="45700" rIns="91425" bIns="45700" anchor="ctr" anchorCtr="0">
            <a:noAutofit/>
          </a:bodyPr>
          <a:lstStyle>
            <a:lvl1pPr marL="228600" lvl="0" indent="-114300" algn="l">
              <a:lnSpc>
                <a:spcPct val="100000"/>
              </a:lnSpc>
              <a:spcBef>
                <a:spcPts val="1000"/>
              </a:spcBef>
              <a:spcAft>
                <a:spcPts val="0"/>
              </a:spcAft>
              <a:buClr>
                <a:schemeClr val="lt1"/>
              </a:buClr>
              <a:buSzPts val="1200"/>
              <a:buNone/>
              <a:defRPr sz="1200">
                <a:solidFill>
                  <a:schemeClr val="lt1"/>
                </a:solidFill>
              </a:defRPr>
            </a:lvl1pPr>
            <a:lvl2pPr marL="457200" lvl="1" indent="-171450" algn="l">
              <a:lnSpc>
                <a:spcPct val="100000"/>
              </a:lnSpc>
              <a:spcBef>
                <a:spcPts val="500"/>
              </a:spcBef>
              <a:spcAft>
                <a:spcPts val="0"/>
              </a:spcAft>
              <a:buClr>
                <a:srgbClr val="664790"/>
              </a:buClr>
              <a:buSzPts val="1800"/>
              <a:buChar char="•"/>
              <a:defRPr/>
            </a:lvl2pPr>
            <a:lvl3pPr marL="685800" lvl="2" indent="-171450" algn="l">
              <a:lnSpc>
                <a:spcPct val="100000"/>
              </a:lnSpc>
              <a:spcBef>
                <a:spcPts val="500"/>
              </a:spcBef>
              <a:spcAft>
                <a:spcPts val="0"/>
              </a:spcAft>
              <a:buClr>
                <a:srgbClr val="664790"/>
              </a:buClr>
              <a:buSzPts val="1800"/>
              <a:buChar char="•"/>
              <a:defRPr/>
            </a:lvl3pPr>
            <a:lvl4pPr marL="914400" lvl="3" indent="-171450" algn="l">
              <a:lnSpc>
                <a:spcPct val="100000"/>
              </a:lnSpc>
              <a:spcBef>
                <a:spcPts val="500"/>
              </a:spcBef>
              <a:spcAft>
                <a:spcPts val="0"/>
              </a:spcAft>
              <a:buClr>
                <a:srgbClr val="664790"/>
              </a:buClr>
              <a:buSzPts val="1800"/>
              <a:buChar char="•"/>
              <a:defRPr/>
            </a:lvl4pPr>
            <a:lvl5pPr marL="1143000" lvl="4" indent="-171450" algn="l">
              <a:lnSpc>
                <a:spcPct val="100000"/>
              </a:lnSpc>
              <a:spcBef>
                <a:spcPts val="500"/>
              </a:spcBef>
              <a:spcAft>
                <a:spcPts val="0"/>
              </a:spcAft>
              <a:buClr>
                <a:srgbClr val="664790"/>
              </a:buClr>
              <a:buSzPts val="1800"/>
              <a:buChar char="•"/>
              <a:defRPr/>
            </a:lvl5pPr>
            <a:lvl6pPr marL="1371600" lvl="5" indent="-171450" algn="l">
              <a:lnSpc>
                <a:spcPct val="90000"/>
              </a:lnSpc>
              <a:spcBef>
                <a:spcPts val="500"/>
              </a:spcBef>
              <a:spcAft>
                <a:spcPts val="0"/>
              </a:spcAft>
              <a:buClr>
                <a:schemeClr val="dk1"/>
              </a:buClr>
              <a:buSzPts val="1800"/>
              <a:buChar char="•"/>
              <a:defRPr/>
            </a:lvl6pPr>
            <a:lvl7pPr marL="1600200" lvl="6" indent="-171450" algn="l">
              <a:lnSpc>
                <a:spcPct val="90000"/>
              </a:lnSpc>
              <a:spcBef>
                <a:spcPts val="500"/>
              </a:spcBef>
              <a:spcAft>
                <a:spcPts val="0"/>
              </a:spcAft>
              <a:buClr>
                <a:schemeClr val="dk1"/>
              </a:buClr>
              <a:buSzPts val="1800"/>
              <a:buChar char="•"/>
              <a:defRPr/>
            </a:lvl7pPr>
            <a:lvl8pPr marL="1828800" lvl="7" indent="-171450" algn="l">
              <a:lnSpc>
                <a:spcPct val="90000"/>
              </a:lnSpc>
              <a:spcBef>
                <a:spcPts val="500"/>
              </a:spcBef>
              <a:spcAft>
                <a:spcPts val="0"/>
              </a:spcAft>
              <a:buClr>
                <a:schemeClr val="dk1"/>
              </a:buClr>
              <a:buSzPts val="1800"/>
              <a:buChar char="•"/>
              <a:defRPr/>
            </a:lvl8pPr>
            <a:lvl9pPr marL="2057400" lvl="8" indent="-171450" algn="l">
              <a:lnSpc>
                <a:spcPct val="90000"/>
              </a:lnSpc>
              <a:spcBef>
                <a:spcPts val="500"/>
              </a:spcBef>
              <a:spcAft>
                <a:spcPts val="0"/>
              </a:spcAft>
              <a:buClr>
                <a:schemeClr val="dk1"/>
              </a:buClr>
              <a:buSzPts val="1800"/>
              <a:buChar char="•"/>
              <a:defRPr/>
            </a:lvl9pPr>
          </a:lstStyle>
          <a:p>
            <a:endParaRPr/>
          </a:p>
        </p:txBody>
      </p:sp>
      <p:sp>
        <p:nvSpPr>
          <p:cNvPr id="2" name="Footer Placeholder 1">
            <a:extLst>
              <a:ext uri="{FF2B5EF4-FFF2-40B4-BE49-F238E27FC236}">
                <a16:creationId xmlns:a16="http://schemas.microsoft.com/office/drawing/2014/main" id="{77167289-96BE-A860-47ED-175413E829FD}"/>
              </a:ext>
            </a:extLst>
          </p:cNvPr>
          <p:cNvSpPr>
            <a:spLocks noGrp="1"/>
          </p:cNvSpPr>
          <p:nvPr>
            <p:ph type="ftr" idx="10"/>
          </p:nvPr>
        </p:nvSpPr>
        <p:spPr/>
        <p:txBody>
          <a:bodyPr/>
          <a:lstStyle/>
          <a:p>
            <a:endParaRPr lang="lv-LV"/>
          </a:p>
        </p:txBody>
      </p:sp>
      <p:sp>
        <p:nvSpPr>
          <p:cNvPr id="3" name="Slide Number Placeholder 2">
            <a:extLst>
              <a:ext uri="{FF2B5EF4-FFF2-40B4-BE49-F238E27FC236}">
                <a16:creationId xmlns:a16="http://schemas.microsoft.com/office/drawing/2014/main" id="{E0521A5D-7462-CC77-C11B-9CFA19802412}"/>
              </a:ext>
            </a:extLst>
          </p:cNvPr>
          <p:cNvSpPr>
            <a:spLocks noGrp="1"/>
          </p:cNvSpPr>
          <p:nvPr>
            <p:ph type="sldNum" sz="quarter" idx="11"/>
          </p:nvPr>
        </p:nvSpPr>
        <p:spPr/>
        <p:txBody>
          <a:bodyPr/>
          <a:lstStyle/>
          <a:p>
            <a:fld id="{D8C3F196-17EE-43F8-A230-0D62F9C63430}" type="slidenum">
              <a:rPr lang="lv-LV" smtClean="0"/>
              <a:t>‹#›</a:t>
            </a:fld>
            <a:endParaRPr lang="lv-LV"/>
          </a:p>
        </p:txBody>
      </p:sp>
    </p:spTree>
    <p:extLst>
      <p:ext uri="{BB962C8B-B14F-4D97-AF65-F5344CB8AC3E}">
        <p14:creationId xmlns:p14="http://schemas.microsoft.com/office/powerpoint/2010/main" val="213667345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53_Title Slide">
  <p:cSld name="53_Title Slide">
    <p:spTree>
      <p:nvGrpSpPr>
        <p:cNvPr id="1" name="Shape 113"/>
        <p:cNvGrpSpPr/>
        <p:nvPr/>
      </p:nvGrpSpPr>
      <p:grpSpPr>
        <a:xfrm>
          <a:off x="0" y="0"/>
          <a:ext cx="0" cy="0"/>
          <a:chOff x="0" y="0"/>
          <a:chExt cx="0" cy="0"/>
        </a:xfrm>
      </p:grpSpPr>
      <p:sp>
        <p:nvSpPr>
          <p:cNvPr id="114" name="Google Shape;114;p31"/>
          <p:cNvSpPr txBox="1">
            <a:spLocks noGrp="1"/>
          </p:cNvSpPr>
          <p:nvPr>
            <p:ph type="title"/>
          </p:nvPr>
        </p:nvSpPr>
        <p:spPr>
          <a:xfrm>
            <a:off x="838201" y="735829"/>
            <a:ext cx="10515600" cy="623414"/>
          </a:xfrm>
          <a:prstGeom prst="rect">
            <a:avLst/>
          </a:prstGeom>
          <a:noFill/>
          <a:ln>
            <a:noFill/>
          </a:ln>
        </p:spPr>
        <p:txBody>
          <a:bodyPr spcFirstLastPara="1" wrap="square" lIns="0" tIns="45700" rIns="91425" bIns="45700" anchor="ctr" anchorCtr="0">
            <a:noAutofit/>
          </a:bodyPr>
          <a:lstStyle>
            <a:lvl1pPr lvl="0" algn="l">
              <a:lnSpc>
                <a:spcPct val="90000"/>
              </a:lnSpc>
              <a:spcBef>
                <a:spcPts val="0"/>
              </a:spcBef>
              <a:spcAft>
                <a:spcPts val="0"/>
              </a:spcAft>
              <a:buSzPts val="2400"/>
              <a:buNone/>
              <a:defRPr sz="3999" b="1" i="0">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15" name="Google Shape;115;p31"/>
          <p:cNvSpPr>
            <a:spLocks noGrp="1"/>
          </p:cNvSpPr>
          <p:nvPr>
            <p:ph type="pic" idx="2"/>
          </p:nvPr>
        </p:nvSpPr>
        <p:spPr>
          <a:xfrm>
            <a:off x="1540262" y="1862644"/>
            <a:ext cx="1771562" cy="2032207"/>
          </a:xfrm>
          <a:prstGeom prst="rect">
            <a:avLst/>
          </a:prstGeom>
          <a:solidFill>
            <a:schemeClr val="lt1"/>
          </a:solidFill>
          <a:ln>
            <a:noFill/>
          </a:ln>
        </p:spPr>
      </p:sp>
      <p:sp>
        <p:nvSpPr>
          <p:cNvPr id="116" name="Google Shape;116;p31"/>
          <p:cNvSpPr>
            <a:spLocks noGrp="1"/>
          </p:cNvSpPr>
          <p:nvPr>
            <p:ph type="pic" idx="3"/>
          </p:nvPr>
        </p:nvSpPr>
        <p:spPr>
          <a:xfrm>
            <a:off x="3937473" y="1862644"/>
            <a:ext cx="1771562" cy="2032207"/>
          </a:xfrm>
          <a:prstGeom prst="rect">
            <a:avLst/>
          </a:prstGeom>
          <a:solidFill>
            <a:schemeClr val="lt1"/>
          </a:solidFill>
          <a:ln>
            <a:noFill/>
          </a:ln>
        </p:spPr>
      </p:sp>
      <p:sp>
        <p:nvSpPr>
          <p:cNvPr id="117" name="Google Shape;117;p31"/>
          <p:cNvSpPr>
            <a:spLocks noGrp="1"/>
          </p:cNvSpPr>
          <p:nvPr>
            <p:ph type="pic" idx="4"/>
          </p:nvPr>
        </p:nvSpPr>
        <p:spPr>
          <a:xfrm>
            <a:off x="6334684" y="1862644"/>
            <a:ext cx="1771562" cy="2032207"/>
          </a:xfrm>
          <a:prstGeom prst="rect">
            <a:avLst/>
          </a:prstGeom>
          <a:solidFill>
            <a:schemeClr val="lt1"/>
          </a:solidFill>
          <a:ln>
            <a:noFill/>
          </a:ln>
        </p:spPr>
      </p:sp>
      <p:sp>
        <p:nvSpPr>
          <p:cNvPr id="118" name="Google Shape;118;p31"/>
          <p:cNvSpPr>
            <a:spLocks noGrp="1"/>
          </p:cNvSpPr>
          <p:nvPr>
            <p:ph type="pic" idx="5"/>
          </p:nvPr>
        </p:nvSpPr>
        <p:spPr>
          <a:xfrm>
            <a:off x="8731894" y="1862644"/>
            <a:ext cx="1771562" cy="2032207"/>
          </a:xfrm>
          <a:prstGeom prst="rect">
            <a:avLst/>
          </a:prstGeom>
          <a:solidFill>
            <a:schemeClr val="lt1"/>
          </a:solidFill>
          <a:ln>
            <a:noFill/>
          </a:ln>
        </p:spPr>
      </p:sp>
      <p:sp>
        <p:nvSpPr>
          <p:cNvPr id="2" name="Footer Placeholder 1">
            <a:extLst>
              <a:ext uri="{FF2B5EF4-FFF2-40B4-BE49-F238E27FC236}">
                <a16:creationId xmlns:a16="http://schemas.microsoft.com/office/drawing/2014/main" id="{538A17A7-55E1-0B80-B7BD-B12C044763DA}"/>
              </a:ext>
            </a:extLst>
          </p:cNvPr>
          <p:cNvSpPr>
            <a:spLocks noGrp="1"/>
          </p:cNvSpPr>
          <p:nvPr>
            <p:ph type="ftr" idx="10"/>
          </p:nvPr>
        </p:nvSpPr>
        <p:spPr/>
        <p:txBody>
          <a:bodyPr/>
          <a:lstStyle/>
          <a:p>
            <a:endParaRPr lang="lv-LV"/>
          </a:p>
        </p:txBody>
      </p:sp>
      <p:sp>
        <p:nvSpPr>
          <p:cNvPr id="3" name="Slide Number Placeholder 2">
            <a:extLst>
              <a:ext uri="{FF2B5EF4-FFF2-40B4-BE49-F238E27FC236}">
                <a16:creationId xmlns:a16="http://schemas.microsoft.com/office/drawing/2014/main" id="{29B029D3-67A5-3CF4-5C8F-74601F5A6031}"/>
              </a:ext>
            </a:extLst>
          </p:cNvPr>
          <p:cNvSpPr>
            <a:spLocks noGrp="1"/>
          </p:cNvSpPr>
          <p:nvPr>
            <p:ph type="sldNum" sz="quarter" idx="11"/>
          </p:nvPr>
        </p:nvSpPr>
        <p:spPr/>
        <p:txBody>
          <a:bodyPr/>
          <a:lstStyle/>
          <a:p>
            <a:fld id="{D8C3F196-17EE-43F8-A230-0D62F9C63430}" type="slidenum">
              <a:rPr lang="lv-LV" smtClean="0"/>
              <a:t>‹#›</a:t>
            </a:fld>
            <a:endParaRPr lang="lv-LV"/>
          </a:p>
        </p:txBody>
      </p:sp>
    </p:spTree>
    <p:extLst>
      <p:ext uri="{BB962C8B-B14F-4D97-AF65-F5344CB8AC3E}">
        <p14:creationId xmlns:p14="http://schemas.microsoft.com/office/powerpoint/2010/main" val="30603861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80D54B-11EA-3F1C-285B-5C8B27B09DA7}"/>
              </a:ext>
            </a:extLst>
          </p:cNvPr>
          <p:cNvSpPr>
            <a:spLocks noGrp="1"/>
          </p:cNvSpPr>
          <p:nvPr>
            <p:ph type="title"/>
          </p:nvPr>
        </p:nvSpPr>
        <p:spPr/>
        <p:txBody>
          <a:bodyPr/>
          <a:lstStyle/>
          <a:p>
            <a:r>
              <a:rPr lang="en-US"/>
              <a:t>Click to edit Master title style</a:t>
            </a:r>
            <a:endParaRPr lang="lv-LV"/>
          </a:p>
        </p:txBody>
      </p:sp>
      <p:sp>
        <p:nvSpPr>
          <p:cNvPr id="3" name="Content Placeholder 2">
            <a:extLst>
              <a:ext uri="{FF2B5EF4-FFF2-40B4-BE49-F238E27FC236}">
                <a16:creationId xmlns:a16="http://schemas.microsoft.com/office/drawing/2014/main" id="{0FC27E2F-56D1-1AA0-CC24-D6900F643C8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Date Placeholder 3">
            <a:extLst>
              <a:ext uri="{FF2B5EF4-FFF2-40B4-BE49-F238E27FC236}">
                <a16:creationId xmlns:a16="http://schemas.microsoft.com/office/drawing/2014/main" id="{FAAD7730-3227-BA39-9A21-86AC15654839}"/>
              </a:ext>
            </a:extLst>
          </p:cNvPr>
          <p:cNvSpPr>
            <a:spLocks noGrp="1"/>
          </p:cNvSpPr>
          <p:nvPr>
            <p:ph type="dt" sz="half" idx="10"/>
          </p:nvPr>
        </p:nvSpPr>
        <p:spPr/>
        <p:txBody>
          <a:bodyPr/>
          <a:lstStyle/>
          <a:p>
            <a:endParaRPr lang="lv-LV"/>
          </a:p>
        </p:txBody>
      </p:sp>
      <p:sp>
        <p:nvSpPr>
          <p:cNvPr id="5" name="Footer Placeholder 4">
            <a:extLst>
              <a:ext uri="{FF2B5EF4-FFF2-40B4-BE49-F238E27FC236}">
                <a16:creationId xmlns:a16="http://schemas.microsoft.com/office/drawing/2014/main" id="{946F4E0B-F1AD-5BCF-0C8D-F82EA9968F16}"/>
              </a:ext>
            </a:extLst>
          </p:cNvPr>
          <p:cNvSpPr>
            <a:spLocks noGrp="1"/>
          </p:cNvSpPr>
          <p:nvPr>
            <p:ph type="ftr" sz="quarter" idx="11"/>
          </p:nvPr>
        </p:nvSpPr>
        <p:spPr/>
        <p:txBody>
          <a:bodyPr/>
          <a:lstStyle/>
          <a:p>
            <a:endParaRPr lang="lv-LV"/>
          </a:p>
        </p:txBody>
      </p:sp>
      <p:sp>
        <p:nvSpPr>
          <p:cNvPr id="6" name="Slide Number Placeholder 5">
            <a:extLst>
              <a:ext uri="{FF2B5EF4-FFF2-40B4-BE49-F238E27FC236}">
                <a16:creationId xmlns:a16="http://schemas.microsoft.com/office/drawing/2014/main" id="{8496EAC8-2A7E-304C-20DE-5105CB1D6EF2}"/>
              </a:ext>
            </a:extLst>
          </p:cNvPr>
          <p:cNvSpPr>
            <a:spLocks noGrp="1"/>
          </p:cNvSpPr>
          <p:nvPr>
            <p:ph type="sldNum" sz="quarter" idx="12"/>
          </p:nvPr>
        </p:nvSpPr>
        <p:spPr/>
        <p:txBody>
          <a:bodyPr/>
          <a:lstStyle/>
          <a:p>
            <a:fld id="{8A11C74F-F7E9-499E-90DB-6F819A467D3C}" type="slidenum">
              <a:rPr lang="lv-LV" smtClean="0"/>
              <a:t>‹#›</a:t>
            </a:fld>
            <a:endParaRPr lang="lv-LV"/>
          </a:p>
        </p:txBody>
      </p:sp>
    </p:spTree>
    <p:extLst>
      <p:ext uri="{BB962C8B-B14F-4D97-AF65-F5344CB8AC3E}">
        <p14:creationId xmlns:p14="http://schemas.microsoft.com/office/powerpoint/2010/main" val="97522042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matchingName="6_Title Slide">
  <p:cSld name="6_Title Slide">
    <p:spTree>
      <p:nvGrpSpPr>
        <p:cNvPr id="1" name="Shape 119"/>
        <p:cNvGrpSpPr/>
        <p:nvPr/>
      </p:nvGrpSpPr>
      <p:grpSpPr>
        <a:xfrm>
          <a:off x="0" y="0"/>
          <a:ext cx="0" cy="0"/>
          <a:chOff x="0" y="0"/>
          <a:chExt cx="0" cy="0"/>
        </a:xfrm>
      </p:grpSpPr>
      <p:sp>
        <p:nvSpPr>
          <p:cNvPr id="120" name="Google Shape;120;p32"/>
          <p:cNvSpPr>
            <a:spLocks noGrp="1"/>
          </p:cNvSpPr>
          <p:nvPr>
            <p:ph type="pic" idx="2"/>
          </p:nvPr>
        </p:nvSpPr>
        <p:spPr>
          <a:xfrm>
            <a:off x="370704" y="370703"/>
            <a:ext cx="11454713" cy="6116594"/>
          </a:xfrm>
          <a:prstGeom prst="rect">
            <a:avLst/>
          </a:prstGeom>
          <a:solidFill>
            <a:schemeClr val="lt1"/>
          </a:solidFill>
          <a:ln>
            <a:noFill/>
          </a:ln>
        </p:spPr>
      </p:sp>
      <p:sp>
        <p:nvSpPr>
          <p:cNvPr id="2" name="Footer Placeholder 1">
            <a:extLst>
              <a:ext uri="{FF2B5EF4-FFF2-40B4-BE49-F238E27FC236}">
                <a16:creationId xmlns:a16="http://schemas.microsoft.com/office/drawing/2014/main" id="{693C1DA4-3F61-F178-ECF3-D59F2E3884AB}"/>
              </a:ext>
            </a:extLst>
          </p:cNvPr>
          <p:cNvSpPr>
            <a:spLocks noGrp="1"/>
          </p:cNvSpPr>
          <p:nvPr>
            <p:ph type="ftr" idx="10"/>
          </p:nvPr>
        </p:nvSpPr>
        <p:spPr/>
        <p:txBody>
          <a:bodyPr/>
          <a:lstStyle/>
          <a:p>
            <a:endParaRPr lang="lv-LV"/>
          </a:p>
        </p:txBody>
      </p:sp>
      <p:sp>
        <p:nvSpPr>
          <p:cNvPr id="3" name="Slide Number Placeholder 2">
            <a:extLst>
              <a:ext uri="{FF2B5EF4-FFF2-40B4-BE49-F238E27FC236}">
                <a16:creationId xmlns:a16="http://schemas.microsoft.com/office/drawing/2014/main" id="{677EF567-89D2-F871-D5D4-A2EBF20B91BA}"/>
              </a:ext>
            </a:extLst>
          </p:cNvPr>
          <p:cNvSpPr>
            <a:spLocks noGrp="1"/>
          </p:cNvSpPr>
          <p:nvPr>
            <p:ph type="sldNum" sz="quarter" idx="11"/>
          </p:nvPr>
        </p:nvSpPr>
        <p:spPr/>
        <p:txBody>
          <a:bodyPr/>
          <a:lstStyle/>
          <a:p>
            <a:fld id="{D8C3F196-17EE-43F8-A230-0D62F9C63430}" type="slidenum">
              <a:rPr lang="lv-LV" smtClean="0"/>
              <a:t>‹#›</a:t>
            </a:fld>
            <a:endParaRPr lang="lv-LV"/>
          </a:p>
        </p:txBody>
      </p:sp>
    </p:spTree>
    <p:extLst>
      <p:ext uri="{BB962C8B-B14F-4D97-AF65-F5344CB8AC3E}">
        <p14:creationId xmlns:p14="http://schemas.microsoft.com/office/powerpoint/2010/main" val="133626058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matchingName="102_Title Slide">
  <p:cSld name="102_Title Slide">
    <p:spTree>
      <p:nvGrpSpPr>
        <p:cNvPr id="1" name="Shape 121"/>
        <p:cNvGrpSpPr/>
        <p:nvPr/>
      </p:nvGrpSpPr>
      <p:grpSpPr>
        <a:xfrm>
          <a:off x="0" y="0"/>
          <a:ext cx="0" cy="0"/>
          <a:chOff x="0" y="0"/>
          <a:chExt cx="0" cy="0"/>
        </a:xfrm>
      </p:grpSpPr>
      <p:sp>
        <p:nvSpPr>
          <p:cNvPr id="122" name="Google Shape;122;p33"/>
          <p:cNvSpPr>
            <a:spLocks noGrp="1"/>
          </p:cNvSpPr>
          <p:nvPr>
            <p:ph type="pic" idx="2"/>
          </p:nvPr>
        </p:nvSpPr>
        <p:spPr>
          <a:xfrm>
            <a:off x="370703" y="370704"/>
            <a:ext cx="8693111" cy="6116595"/>
          </a:xfrm>
          <a:prstGeom prst="rect">
            <a:avLst/>
          </a:prstGeom>
          <a:solidFill>
            <a:schemeClr val="lt1"/>
          </a:solidFill>
          <a:ln>
            <a:noFill/>
          </a:ln>
        </p:spPr>
      </p:sp>
      <p:sp>
        <p:nvSpPr>
          <p:cNvPr id="123" name="Google Shape;123;p33"/>
          <p:cNvSpPr>
            <a:spLocks noGrp="1"/>
          </p:cNvSpPr>
          <p:nvPr>
            <p:ph type="pic" idx="3"/>
          </p:nvPr>
        </p:nvSpPr>
        <p:spPr>
          <a:xfrm>
            <a:off x="2948175" y="370703"/>
            <a:ext cx="8870681" cy="6116594"/>
          </a:xfrm>
          <a:prstGeom prst="rect">
            <a:avLst/>
          </a:prstGeom>
          <a:solidFill>
            <a:schemeClr val="lt1"/>
          </a:solidFill>
          <a:ln>
            <a:noFill/>
          </a:ln>
        </p:spPr>
      </p:sp>
      <p:sp>
        <p:nvSpPr>
          <p:cNvPr id="2" name="Footer Placeholder 1">
            <a:extLst>
              <a:ext uri="{FF2B5EF4-FFF2-40B4-BE49-F238E27FC236}">
                <a16:creationId xmlns:a16="http://schemas.microsoft.com/office/drawing/2014/main" id="{12C803C9-F056-39F6-85BE-FD38B82D4985}"/>
              </a:ext>
            </a:extLst>
          </p:cNvPr>
          <p:cNvSpPr>
            <a:spLocks noGrp="1"/>
          </p:cNvSpPr>
          <p:nvPr>
            <p:ph type="ftr" idx="10"/>
          </p:nvPr>
        </p:nvSpPr>
        <p:spPr/>
        <p:txBody>
          <a:bodyPr/>
          <a:lstStyle/>
          <a:p>
            <a:endParaRPr lang="lv-LV"/>
          </a:p>
        </p:txBody>
      </p:sp>
      <p:sp>
        <p:nvSpPr>
          <p:cNvPr id="3" name="Slide Number Placeholder 2">
            <a:extLst>
              <a:ext uri="{FF2B5EF4-FFF2-40B4-BE49-F238E27FC236}">
                <a16:creationId xmlns:a16="http://schemas.microsoft.com/office/drawing/2014/main" id="{C0F4839A-B956-24E6-DE99-AE3BA7736CE0}"/>
              </a:ext>
            </a:extLst>
          </p:cNvPr>
          <p:cNvSpPr>
            <a:spLocks noGrp="1"/>
          </p:cNvSpPr>
          <p:nvPr>
            <p:ph type="sldNum" sz="quarter" idx="11"/>
          </p:nvPr>
        </p:nvSpPr>
        <p:spPr/>
        <p:txBody>
          <a:bodyPr/>
          <a:lstStyle/>
          <a:p>
            <a:fld id="{D8C3F196-17EE-43F8-A230-0D62F9C63430}" type="slidenum">
              <a:rPr lang="lv-LV" smtClean="0"/>
              <a:t>‹#›</a:t>
            </a:fld>
            <a:endParaRPr lang="lv-LV"/>
          </a:p>
        </p:txBody>
      </p:sp>
    </p:spTree>
    <p:extLst>
      <p:ext uri="{BB962C8B-B14F-4D97-AF65-F5344CB8AC3E}">
        <p14:creationId xmlns:p14="http://schemas.microsoft.com/office/powerpoint/2010/main" val="323945097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userDrawn="1">
  <p:cSld name="3_Title Slide">
    <p:spTree>
      <p:nvGrpSpPr>
        <p:cNvPr id="1" name=""/>
        <p:cNvGrpSpPr/>
        <p:nvPr/>
      </p:nvGrpSpPr>
      <p:grpSpPr>
        <a:xfrm>
          <a:off x="0" y="0"/>
          <a:ext cx="0" cy="0"/>
          <a:chOff x="0" y="0"/>
          <a:chExt cx="0" cy="0"/>
        </a:xfrm>
      </p:grpSpPr>
      <p:sp>
        <p:nvSpPr>
          <p:cNvPr id="2" name="Title 1"/>
          <p:cNvSpPr>
            <a:spLocks noGrp="1"/>
          </p:cNvSpPr>
          <p:nvPr>
            <p:ph type="title"/>
          </p:nvPr>
        </p:nvSpPr>
        <p:spPr>
          <a:xfrm>
            <a:off x="838201" y="735829"/>
            <a:ext cx="10515600" cy="623414"/>
          </a:xfrm>
          <a:prstGeom prst="rect">
            <a:avLst/>
          </a:prstGeom>
        </p:spPr>
        <p:txBody>
          <a:bodyPr/>
          <a:lstStyle>
            <a:lvl1pPr>
              <a:defRPr sz="3999" b="1" i="0">
                <a:latin typeface="Source Sans Pro Black" charset="0"/>
                <a:ea typeface="Source Sans Pro Black" charset="0"/>
                <a:cs typeface="Source Sans Pro Black" charset="0"/>
              </a:defRPr>
            </a:lvl1pPr>
          </a:lstStyle>
          <a:p>
            <a:r>
              <a:rPr lang="en-US"/>
              <a:t>Click to edit Master title style</a:t>
            </a:r>
          </a:p>
        </p:txBody>
      </p:sp>
      <p:sp>
        <p:nvSpPr>
          <p:cNvPr id="3" name="Footer Placeholder 2">
            <a:extLst>
              <a:ext uri="{FF2B5EF4-FFF2-40B4-BE49-F238E27FC236}">
                <a16:creationId xmlns:a16="http://schemas.microsoft.com/office/drawing/2014/main" id="{8D9356B7-6B75-F750-5993-1C2C7F3BA143}"/>
              </a:ext>
            </a:extLst>
          </p:cNvPr>
          <p:cNvSpPr>
            <a:spLocks noGrp="1"/>
          </p:cNvSpPr>
          <p:nvPr>
            <p:ph type="ftr" idx="10"/>
          </p:nvPr>
        </p:nvSpPr>
        <p:spPr/>
        <p:txBody>
          <a:bodyPr/>
          <a:lstStyle/>
          <a:p>
            <a:endParaRPr lang="lv-LV"/>
          </a:p>
        </p:txBody>
      </p:sp>
      <p:sp>
        <p:nvSpPr>
          <p:cNvPr id="4" name="Slide Number Placeholder 3">
            <a:extLst>
              <a:ext uri="{FF2B5EF4-FFF2-40B4-BE49-F238E27FC236}">
                <a16:creationId xmlns:a16="http://schemas.microsoft.com/office/drawing/2014/main" id="{B1D8CA75-D986-8B28-8876-F1A9C876BFEF}"/>
              </a:ext>
            </a:extLst>
          </p:cNvPr>
          <p:cNvSpPr>
            <a:spLocks noGrp="1"/>
          </p:cNvSpPr>
          <p:nvPr>
            <p:ph type="sldNum" sz="quarter" idx="11"/>
          </p:nvPr>
        </p:nvSpPr>
        <p:spPr/>
        <p:txBody>
          <a:bodyPr/>
          <a:lstStyle/>
          <a:p>
            <a:fld id="{D8C3F196-17EE-43F8-A230-0D62F9C63430}" type="slidenum">
              <a:rPr lang="lv-LV" smtClean="0"/>
              <a:t>‹#›</a:t>
            </a:fld>
            <a:endParaRPr lang="lv-LV"/>
          </a:p>
        </p:txBody>
      </p:sp>
    </p:spTree>
    <p:extLst>
      <p:ext uri="{BB962C8B-B14F-4D97-AF65-F5344CB8AC3E}">
        <p14:creationId xmlns:p14="http://schemas.microsoft.com/office/powerpoint/2010/main" val="422058064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matchingName="Title only" type="titleOnly">
  <p:cSld name="Title only">
    <p:spTree>
      <p:nvGrpSpPr>
        <p:cNvPr id="1" name="Shape 23"/>
        <p:cNvGrpSpPr/>
        <p:nvPr/>
      </p:nvGrpSpPr>
      <p:grpSpPr>
        <a:xfrm>
          <a:off x="0" y="0"/>
          <a:ext cx="0" cy="0"/>
          <a:chOff x="0" y="0"/>
          <a:chExt cx="0" cy="0"/>
        </a:xfrm>
      </p:grpSpPr>
      <p:sp>
        <p:nvSpPr>
          <p:cNvPr id="24" name="Google Shape;24;p6"/>
          <p:cNvSpPr txBox="1">
            <a:spLocks noGrp="1"/>
          </p:cNvSpPr>
          <p:nvPr>
            <p:ph type="title"/>
          </p:nvPr>
        </p:nvSpPr>
        <p:spPr>
          <a:xfrm>
            <a:off x="947033" y="715533"/>
            <a:ext cx="10298000" cy="641600"/>
          </a:xfrm>
          <a:prstGeom prst="rect">
            <a:avLst/>
          </a:prstGeom>
        </p:spPr>
        <p:txBody>
          <a:bodyPr spcFirstLastPara="1" wrap="square" lIns="91425" tIns="91425" rIns="91425" bIns="91425" anchor="ctr" anchorCtr="0">
            <a:noAutofit/>
          </a:bodyPr>
          <a:lstStyle>
            <a:lvl1pPr lvl="0" algn="ctr">
              <a:spcBef>
                <a:spcPts val="0"/>
              </a:spcBef>
              <a:spcAft>
                <a:spcPts val="0"/>
              </a:spcAft>
              <a:buSzPts val="2800"/>
              <a:buNone/>
              <a:defRPr/>
            </a:lvl1pPr>
            <a:lvl2pPr lvl="1" algn="ctr">
              <a:spcBef>
                <a:spcPts val="0"/>
              </a:spcBef>
              <a:spcAft>
                <a:spcPts val="0"/>
              </a:spcAft>
              <a:buSzPts val="2800"/>
              <a:buNone/>
              <a:defRPr/>
            </a:lvl2pPr>
            <a:lvl3pPr lvl="2" algn="ctr">
              <a:spcBef>
                <a:spcPts val="0"/>
              </a:spcBef>
              <a:spcAft>
                <a:spcPts val="0"/>
              </a:spcAft>
              <a:buSzPts val="2800"/>
              <a:buNone/>
              <a:defRPr/>
            </a:lvl3pPr>
            <a:lvl4pPr lvl="3" algn="ctr">
              <a:spcBef>
                <a:spcPts val="0"/>
              </a:spcBef>
              <a:spcAft>
                <a:spcPts val="0"/>
              </a:spcAft>
              <a:buSzPts val="2800"/>
              <a:buNone/>
              <a:defRPr/>
            </a:lvl4pPr>
            <a:lvl5pPr lvl="4" algn="ctr">
              <a:spcBef>
                <a:spcPts val="0"/>
              </a:spcBef>
              <a:spcAft>
                <a:spcPts val="0"/>
              </a:spcAft>
              <a:buSzPts val="2800"/>
              <a:buNone/>
              <a:defRPr/>
            </a:lvl5pPr>
            <a:lvl6pPr lvl="5" algn="ctr">
              <a:spcBef>
                <a:spcPts val="0"/>
              </a:spcBef>
              <a:spcAft>
                <a:spcPts val="0"/>
              </a:spcAft>
              <a:buSzPts val="2800"/>
              <a:buNone/>
              <a:defRPr/>
            </a:lvl6pPr>
            <a:lvl7pPr lvl="6" algn="ctr">
              <a:spcBef>
                <a:spcPts val="0"/>
              </a:spcBef>
              <a:spcAft>
                <a:spcPts val="0"/>
              </a:spcAft>
              <a:buSzPts val="2800"/>
              <a:buNone/>
              <a:defRPr/>
            </a:lvl7pPr>
            <a:lvl8pPr lvl="7" algn="ctr">
              <a:spcBef>
                <a:spcPts val="0"/>
              </a:spcBef>
              <a:spcAft>
                <a:spcPts val="0"/>
              </a:spcAft>
              <a:buSzPts val="2800"/>
              <a:buNone/>
              <a:defRPr/>
            </a:lvl8pPr>
            <a:lvl9pPr lvl="8" algn="ctr">
              <a:spcBef>
                <a:spcPts val="0"/>
              </a:spcBef>
              <a:spcAft>
                <a:spcPts val="0"/>
              </a:spcAft>
              <a:buSzPts val="2800"/>
              <a:buNone/>
              <a:defRPr/>
            </a:lvl9pPr>
          </a:lstStyle>
          <a:p>
            <a:endParaRPr/>
          </a:p>
        </p:txBody>
      </p:sp>
    </p:spTree>
    <p:extLst>
      <p:ext uri="{BB962C8B-B14F-4D97-AF65-F5344CB8AC3E}">
        <p14:creationId xmlns:p14="http://schemas.microsoft.com/office/powerpoint/2010/main" val="308145949"/>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B270B5-2641-4048-A5B7-426327B0BA58}"/>
              </a:ext>
            </a:extLst>
          </p:cNvPr>
          <p:cNvSpPr>
            <a:spLocks noGrp="1"/>
          </p:cNvSpPr>
          <p:nvPr>
            <p:ph type="title"/>
          </p:nvPr>
        </p:nvSpPr>
        <p:spPr>
          <a:xfrm>
            <a:off x="838091" y="365083"/>
            <a:ext cx="10515818" cy="831928"/>
          </a:xfrm>
          <a:prstGeom prst="rect">
            <a:avLst/>
          </a:prstGeom>
        </p:spPr>
        <p:txBody>
          <a:bodyPr anchor="ctr"/>
          <a:lstStyle>
            <a:lvl1pPr>
              <a:defRPr sz="3599"/>
            </a:lvl1pPr>
          </a:lstStyle>
          <a:p>
            <a:r>
              <a:rPr lang="en-US"/>
              <a:t>Click to edit Master title style</a:t>
            </a:r>
          </a:p>
        </p:txBody>
      </p:sp>
    </p:spTree>
    <p:extLst>
      <p:ext uri="{BB962C8B-B14F-4D97-AF65-F5344CB8AC3E}">
        <p14:creationId xmlns:p14="http://schemas.microsoft.com/office/powerpoint/2010/main" val="420198152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userDrawn="1">
  <p:cSld name="50_Title Slide">
    <p:spTree>
      <p:nvGrpSpPr>
        <p:cNvPr id="1" name=""/>
        <p:cNvGrpSpPr/>
        <p:nvPr/>
      </p:nvGrpSpPr>
      <p:grpSpPr>
        <a:xfrm>
          <a:off x="0" y="0"/>
          <a:ext cx="0" cy="0"/>
          <a:chOff x="0" y="0"/>
          <a:chExt cx="0" cy="0"/>
        </a:xfrm>
      </p:grpSpPr>
      <p:sp>
        <p:nvSpPr>
          <p:cNvPr id="2" name="Rectangle 1"/>
          <p:cNvSpPr/>
          <p:nvPr userDrawn="1"/>
        </p:nvSpPr>
        <p:spPr>
          <a:xfrm>
            <a:off x="0" y="1"/>
            <a:ext cx="12192000" cy="685799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599"/>
          </a:p>
        </p:txBody>
      </p:sp>
    </p:spTree>
    <p:extLst>
      <p:ext uri="{BB962C8B-B14F-4D97-AF65-F5344CB8AC3E}">
        <p14:creationId xmlns:p14="http://schemas.microsoft.com/office/powerpoint/2010/main" val="371132462"/>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blank">
  <p:cSld name="1_Blank">
    <p:spTree>
      <p:nvGrpSpPr>
        <p:cNvPr id="1" name=""/>
        <p:cNvGrpSpPr/>
        <p:nvPr/>
      </p:nvGrpSpPr>
      <p:grpSpPr>
        <a:xfrm>
          <a:off x="0" y="0"/>
          <a:ext cx="0" cy="0"/>
          <a:chOff x="0" y="0"/>
          <a:chExt cx="0" cy="0"/>
        </a:xfrm>
      </p:grpSpPr>
      <p:sp>
        <p:nvSpPr>
          <p:cNvPr id="2" name="Rectangle 5">
            <a:extLst>
              <a:ext uri="{FF2B5EF4-FFF2-40B4-BE49-F238E27FC236}">
                <a16:creationId xmlns:a16="http://schemas.microsoft.com/office/drawing/2014/main" id="{CEAEFDE0-2AC3-D14A-BD73-80F5EDF083D5}"/>
              </a:ext>
            </a:extLst>
          </p:cNvPr>
          <p:cNvSpPr>
            <a:spLocks noGrp="1" noChangeArrowheads="1"/>
          </p:cNvSpPr>
          <p:nvPr>
            <p:ph type="sldNum" idx="10"/>
          </p:nvPr>
        </p:nvSpPr>
        <p:spPr>
          <a:ln/>
        </p:spPr>
        <p:txBody>
          <a:bodyPr/>
          <a:lstStyle>
            <a:lvl1pPr>
              <a:defRPr b="0" i="0">
                <a:latin typeface="Lato Light" panose="020F0502020204030203" pitchFamily="34" charset="0"/>
              </a:defRPr>
            </a:lvl1pPr>
          </a:lstStyle>
          <a:p>
            <a:pPr>
              <a:defRPr/>
            </a:pPr>
            <a:fld id="{E5D247A9-FD9F-8C46-AF5C-2262DE29FBE5}" type="slidenum">
              <a:rPr lang="en-US" altLang="en-US" smtClean="0"/>
              <a:pPr>
                <a:defRPr/>
              </a:pPr>
              <a:t>‹#›</a:t>
            </a:fld>
            <a:endParaRPr lang="en-US" altLang="en-US"/>
          </a:p>
        </p:txBody>
      </p:sp>
    </p:spTree>
    <p:extLst>
      <p:ext uri="{BB962C8B-B14F-4D97-AF65-F5344CB8AC3E}">
        <p14:creationId xmlns:p14="http://schemas.microsoft.com/office/powerpoint/2010/main" val="1238812116"/>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matchingName="Title Slide 1">
  <p:cSld name="Title Slide 1">
    <p:bg>
      <p:bgPr>
        <a:solidFill>
          <a:schemeClr val="lt1"/>
        </a:solidFill>
        <a:effectLst/>
      </p:bgPr>
    </p:bg>
    <p:spTree>
      <p:nvGrpSpPr>
        <p:cNvPr id="1" name="Shape 13"/>
        <p:cNvGrpSpPr/>
        <p:nvPr/>
      </p:nvGrpSpPr>
      <p:grpSpPr>
        <a:xfrm>
          <a:off x="0" y="0"/>
          <a:ext cx="0" cy="0"/>
          <a:chOff x="0" y="0"/>
          <a:chExt cx="0" cy="0"/>
        </a:xfrm>
      </p:grpSpPr>
      <p:sp>
        <p:nvSpPr>
          <p:cNvPr id="14" name="Google Shape;14;p2"/>
          <p:cNvSpPr/>
          <p:nvPr/>
        </p:nvSpPr>
        <p:spPr>
          <a:xfrm>
            <a:off x="0" y="2097742"/>
            <a:ext cx="12192000" cy="4760258"/>
          </a:xfrm>
          <a:prstGeom prst="rect">
            <a:avLst/>
          </a:prstGeom>
          <a:solidFill>
            <a:schemeClr val="accent1"/>
          </a:solidFill>
          <a:ln>
            <a:noFill/>
          </a:ln>
        </p:spPr>
        <p:txBody>
          <a:bodyPr spcFirstLastPara="1" wrap="square" lIns="91401" tIns="45688" rIns="91401" bIns="45688" anchor="ctr" anchorCtr="0">
            <a:noAutofit/>
          </a:bodyPr>
          <a:lstStyle/>
          <a:p>
            <a:pPr algn="ctr">
              <a:buClr>
                <a:srgbClr val="000000"/>
              </a:buClr>
              <a:buFont typeface="Arial"/>
              <a:buNone/>
            </a:pPr>
            <a:endParaRPr sz="3599" kern="0">
              <a:solidFill>
                <a:srgbClr val="FFFFFF"/>
              </a:solidFill>
              <a:latin typeface="Trebuchet MS"/>
              <a:ea typeface="Trebuchet MS"/>
              <a:cs typeface="Trebuchet MS"/>
              <a:sym typeface="Trebuchet MS"/>
            </a:endParaRPr>
          </a:p>
        </p:txBody>
      </p:sp>
      <p:sp>
        <p:nvSpPr>
          <p:cNvPr id="15" name="Google Shape;15;p2"/>
          <p:cNvSpPr txBox="1">
            <a:spLocks noGrp="1"/>
          </p:cNvSpPr>
          <p:nvPr>
            <p:ph type="ctrTitle"/>
          </p:nvPr>
        </p:nvSpPr>
        <p:spPr>
          <a:xfrm>
            <a:off x="1202555" y="2880220"/>
            <a:ext cx="7821917" cy="2387600"/>
          </a:xfrm>
          <a:prstGeom prst="rect">
            <a:avLst/>
          </a:prstGeom>
          <a:noFill/>
          <a:ln>
            <a:noFill/>
          </a:ln>
        </p:spPr>
        <p:txBody>
          <a:bodyPr spcFirstLastPara="1" wrap="square" lIns="0" tIns="0" rIns="0" bIns="0" anchor="t" anchorCtr="0"/>
          <a:lstStyle>
            <a:lvl1pPr lvl="0" algn="l">
              <a:lnSpc>
                <a:spcPct val="90000"/>
              </a:lnSpc>
              <a:spcBef>
                <a:spcPts val="0"/>
              </a:spcBef>
              <a:spcAft>
                <a:spcPts val="0"/>
              </a:spcAft>
              <a:buClr>
                <a:schemeClr val="lt1"/>
              </a:buClr>
              <a:buSzPts val="4800"/>
              <a:buFont typeface="Verdana"/>
              <a:buNone/>
              <a:defRPr sz="4799" b="1">
                <a:solidFill>
                  <a:schemeClr val="l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6" name="Google Shape;16;p2"/>
          <p:cNvSpPr txBox="1">
            <a:spLocks noGrp="1"/>
          </p:cNvSpPr>
          <p:nvPr>
            <p:ph type="subTitle" idx="1"/>
          </p:nvPr>
        </p:nvSpPr>
        <p:spPr>
          <a:xfrm>
            <a:off x="1202554" y="5823631"/>
            <a:ext cx="6879772" cy="478558"/>
          </a:xfrm>
          <a:prstGeom prst="rect">
            <a:avLst/>
          </a:prstGeom>
          <a:noFill/>
          <a:ln>
            <a:noFill/>
          </a:ln>
        </p:spPr>
        <p:txBody>
          <a:bodyPr spcFirstLastPara="1" wrap="square" lIns="0" tIns="45700" rIns="91425" bIns="45700" anchor="t" anchorCtr="0"/>
          <a:lstStyle>
            <a:lvl1pPr lvl="0" algn="l">
              <a:lnSpc>
                <a:spcPct val="100000"/>
              </a:lnSpc>
              <a:spcBef>
                <a:spcPts val="1000"/>
              </a:spcBef>
              <a:spcAft>
                <a:spcPts val="0"/>
              </a:spcAft>
              <a:buClr>
                <a:schemeClr val="lt1"/>
              </a:buClr>
              <a:buSzPts val="1800"/>
              <a:buNone/>
              <a:defRPr sz="1800">
                <a:solidFill>
                  <a:schemeClr val="lt1"/>
                </a:solidFill>
              </a:defRPr>
            </a:lvl1pPr>
            <a:lvl2pPr lvl="1" algn="ctr">
              <a:lnSpc>
                <a:spcPct val="100000"/>
              </a:lnSpc>
              <a:spcBef>
                <a:spcPts val="500"/>
              </a:spcBef>
              <a:spcAft>
                <a:spcPts val="0"/>
              </a:spcAft>
              <a:buClr>
                <a:srgbClr val="664790"/>
              </a:buClr>
              <a:buSzPts val="2000"/>
              <a:buNone/>
              <a:defRPr sz="2000"/>
            </a:lvl2pPr>
            <a:lvl3pPr lvl="2" algn="ctr">
              <a:lnSpc>
                <a:spcPct val="100000"/>
              </a:lnSpc>
              <a:spcBef>
                <a:spcPts val="500"/>
              </a:spcBef>
              <a:spcAft>
                <a:spcPts val="0"/>
              </a:spcAft>
              <a:buClr>
                <a:srgbClr val="664790"/>
              </a:buClr>
              <a:buSzPts val="1800"/>
              <a:buNone/>
              <a:defRPr sz="1800"/>
            </a:lvl3pPr>
            <a:lvl4pPr lvl="3" algn="ctr">
              <a:lnSpc>
                <a:spcPct val="100000"/>
              </a:lnSpc>
              <a:spcBef>
                <a:spcPts val="500"/>
              </a:spcBef>
              <a:spcAft>
                <a:spcPts val="0"/>
              </a:spcAft>
              <a:buClr>
                <a:srgbClr val="664790"/>
              </a:buClr>
              <a:buSzPts val="1600"/>
              <a:buNone/>
              <a:defRPr sz="1600"/>
            </a:lvl4pPr>
            <a:lvl5pPr lvl="4" algn="ctr">
              <a:lnSpc>
                <a:spcPct val="100000"/>
              </a:lnSpc>
              <a:spcBef>
                <a:spcPts val="500"/>
              </a:spcBef>
              <a:spcAft>
                <a:spcPts val="0"/>
              </a:spcAft>
              <a:buClr>
                <a:srgbClr val="664790"/>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pic>
        <p:nvPicPr>
          <p:cNvPr id="17" name="Google Shape;17;p2"/>
          <p:cNvPicPr preferRelativeResize="0"/>
          <p:nvPr/>
        </p:nvPicPr>
        <p:blipFill rotWithShape="1">
          <a:blip r:embed="rId2">
            <a:alphaModFix/>
          </a:blip>
          <a:srcRect/>
          <a:stretch/>
        </p:blipFill>
        <p:spPr>
          <a:xfrm>
            <a:off x="775706" y="0"/>
            <a:ext cx="2393859" cy="1810872"/>
          </a:xfrm>
          <a:prstGeom prst="rect">
            <a:avLst/>
          </a:prstGeom>
          <a:noFill/>
          <a:ln>
            <a:noFill/>
          </a:ln>
        </p:spPr>
      </p:pic>
      <p:sp>
        <p:nvSpPr>
          <p:cNvPr id="18" name="Google Shape;18;p2"/>
          <p:cNvSpPr txBox="1">
            <a:spLocks noGrp="1"/>
          </p:cNvSpPr>
          <p:nvPr>
            <p:ph type="body" idx="2"/>
          </p:nvPr>
        </p:nvSpPr>
        <p:spPr>
          <a:xfrm rot="5400000">
            <a:off x="10671036" y="3683760"/>
            <a:ext cx="2062163" cy="455084"/>
          </a:xfrm>
          <a:prstGeom prst="rect">
            <a:avLst/>
          </a:prstGeom>
          <a:noFill/>
          <a:ln>
            <a:noFill/>
          </a:ln>
        </p:spPr>
        <p:txBody>
          <a:bodyPr spcFirstLastPara="1" wrap="square" lIns="0" tIns="45700" rIns="91425" bIns="45700" anchor="ctr" anchorCtr="0"/>
          <a:lstStyle>
            <a:lvl1pPr marL="457086" lvl="0" indent="-228543" algn="l">
              <a:lnSpc>
                <a:spcPct val="100000"/>
              </a:lnSpc>
              <a:spcBef>
                <a:spcPts val="1000"/>
              </a:spcBef>
              <a:spcAft>
                <a:spcPts val="0"/>
              </a:spcAft>
              <a:buClr>
                <a:schemeClr val="lt1"/>
              </a:buClr>
              <a:buSzPts val="1200"/>
              <a:buNone/>
              <a:defRPr sz="1200">
                <a:solidFill>
                  <a:schemeClr val="lt1"/>
                </a:solidFill>
              </a:defRPr>
            </a:lvl1pPr>
            <a:lvl2pPr marL="914172" lvl="1" indent="-342815" algn="l">
              <a:lnSpc>
                <a:spcPct val="100000"/>
              </a:lnSpc>
              <a:spcBef>
                <a:spcPts val="500"/>
              </a:spcBef>
              <a:spcAft>
                <a:spcPts val="0"/>
              </a:spcAft>
              <a:buClr>
                <a:srgbClr val="664790"/>
              </a:buClr>
              <a:buSzPts val="1800"/>
              <a:buChar char="•"/>
              <a:defRPr/>
            </a:lvl2pPr>
            <a:lvl3pPr marL="1371257" lvl="2" indent="-342815" algn="l">
              <a:lnSpc>
                <a:spcPct val="100000"/>
              </a:lnSpc>
              <a:spcBef>
                <a:spcPts val="500"/>
              </a:spcBef>
              <a:spcAft>
                <a:spcPts val="0"/>
              </a:spcAft>
              <a:buClr>
                <a:srgbClr val="664790"/>
              </a:buClr>
              <a:buSzPts val="1800"/>
              <a:buChar char="•"/>
              <a:defRPr/>
            </a:lvl3pPr>
            <a:lvl4pPr marL="1828343" lvl="3" indent="-342815" algn="l">
              <a:lnSpc>
                <a:spcPct val="100000"/>
              </a:lnSpc>
              <a:spcBef>
                <a:spcPts val="500"/>
              </a:spcBef>
              <a:spcAft>
                <a:spcPts val="0"/>
              </a:spcAft>
              <a:buClr>
                <a:srgbClr val="664790"/>
              </a:buClr>
              <a:buSzPts val="1800"/>
              <a:buChar char="•"/>
              <a:defRPr/>
            </a:lvl4pPr>
            <a:lvl5pPr marL="2285429" lvl="4" indent="-342815" algn="l">
              <a:lnSpc>
                <a:spcPct val="100000"/>
              </a:lnSpc>
              <a:spcBef>
                <a:spcPts val="500"/>
              </a:spcBef>
              <a:spcAft>
                <a:spcPts val="0"/>
              </a:spcAft>
              <a:buClr>
                <a:srgbClr val="664790"/>
              </a:buClr>
              <a:buSzPts val="1800"/>
              <a:buChar char="•"/>
              <a:defRPr/>
            </a:lvl5pPr>
            <a:lvl6pPr marL="2742514" lvl="5" indent="-342815" algn="l">
              <a:lnSpc>
                <a:spcPct val="90000"/>
              </a:lnSpc>
              <a:spcBef>
                <a:spcPts val="500"/>
              </a:spcBef>
              <a:spcAft>
                <a:spcPts val="0"/>
              </a:spcAft>
              <a:buClr>
                <a:schemeClr val="dk1"/>
              </a:buClr>
              <a:buSzPts val="1800"/>
              <a:buChar char="•"/>
              <a:defRPr/>
            </a:lvl6pPr>
            <a:lvl7pPr marL="3199600" lvl="6" indent="-342815" algn="l">
              <a:lnSpc>
                <a:spcPct val="90000"/>
              </a:lnSpc>
              <a:spcBef>
                <a:spcPts val="500"/>
              </a:spcBef>
              <a:spcAft>
                <a:spcPts val="0"/>
              </a:spcAft>
              <a:buClr>
                <a:schemeClr val="dk1"/>
              </a:buClr>
              <a:buSzPts val="1800"/>
              <a:buChar char="•"/>
              <a:defRPr/>
            </a:lvl7pPr>
            <a:lvl8pPr marL="3656686" lvl="7" indent="-342815" algn="l">
              <a:lnSpc>
                <a:spcPct val="90000"/>
              </a:lnSpc>
              <a:spcBef>
                <a:spcPts val="500"/>
              </a:spcBef>
              <a:spcAft>
                <a:spcPts val="0"/>
              </a:spcAft>
              <a:buClr>
                <a:schemeClr val="dk1"/>
              </a:buClr>
              <a:buSzPts val="1800"/>
              <a:buChar char="•"/>
              <a:defRPr/>
            </a:lvl8pPr>
            <a:lvl9pPr marL="4113772" lvl="8" indent="-342815" algn="l">
              <a:lnSpc>
                <a:spcPct val="90000"/>
              </a:lnSpc>
              <a:spcBef>
                <a:spcPts val="500"/>
              </a:spcBef>
              <a:spcAft>
                <a:spcPts val="0"/>
              </a:spcAft>
              <a:buClr>
                <a:schemeClr val="dk1"/>
              </a:buClr>
              <a:buSzPts val="1800"/>
              <a:buChar char="•"/>
              <a:defRPr/>
            </a:lvl9pPr>
          </a:lstStyle>
          <a:p>
            <a:endParaRPr/>
          </a:p>
        </p:txBody>
      </p:sp>
    </p:spTree>
    <p:extLst>
      <p:ext uri="{BB962C8B-B14F-4D97-AF65-F5344CB8AC3E}">
        <p14:creationId xmlns:p14="http://schemas.microsoft.com/office/powerpoint/2010/main" val="1779144956"/>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matchingName="blank">
  <p:cSld name="blank">
    <p:spTree>
      <p:nvGrpSpPr>
        <p:cNvPr id="1" name="Shape 189"/>
        <p:cNvGrpSpPr/>
        <p:nvPr/>
      </p:nvGrpSpPr>
      <p:grpSpPr>
        <a:xfrm>
          <a:off x="0" y="0"/>
          <a:ext cx="0" cy="0"/>
          <a:chOff x="0" y="0"/>
          <a:chExt cx="0" cy="0"/>
        </a:xfrm>
      </p:grpSpPr>
      <p:sp>
        <p:nvSpPr>
          <p:cNvPr id="190" name="Google Shape;190;p26"/>
          <p:cNvSpPr/>
          <p:nvPr/>
        </p:nvSpPr>
        <p:spPr>
          <a:xfrm>
            <a:off x="631117" y="6566071"/>
            <a:ext cx="391296" cy="291533"/>
          </a:xfrm>
          <a:prstGeom prst="rect">
            <a:avLst/>
          </a:prstGeom>
          <a:solidFill>
            <a:srgbClr val="664790"/>
          </a:solidFill>
          <a:ln>
            <a:noFill/>
          </a:ln>
        </p:spPr>
        <p:txBody>
          <a:bodyPr spcFirstLastPara="1" wrap="square" lIns="91401" tIns="45688" rIns="91401" bIns="45688" anchor="ctr" anchorCtr="0">
            <a:noAutofit/>
          </a:bodyPr>
          <a:lstStyle/>
          <a:p>
            <a:pPr algn="ctr">
              <a:buClr>
                <a:srgbClr val="000000"/>
              </a:buClr>
              <a:buFont typeface="Arial"/>
              <a:buNone/>
            </a:pPr>
            <a:endParaRPr sz="3599" kern="0">
              <a:solidFill>
                <a:srgbClr val="FFFFFF"/>
              </a:solidFill>
              <a:latin typeface="Trebuchet MS"/>
              <a:ea typeface="Trebuchet MS"/>
              <a:cs typeface="Trebuchet MS"/>
              <a:sym typeface="Trebuchet MS"/>
            </a:endParaRPr>
          </a:p>
        </p:txBody>
      </p:sp>
      <p:sp>
        <p:nvSpPr>
          <p:cNvPr id="191" name="Google Shape;191;p26"/>
          <p:cNvSpPr txBox="1">
            <a:spLocks noGrp="1"/>
          </p:cNvSpPr>
          <p:nvPr>
            <p:ph type="ftr" idx="11"/>
          </p:nvPr>
        </p:nvSpPr>
        <p:spPr>
          <a:xfrm>
            <a:off x="1022413" y="6566069"/>
            <a:ext cx="4114800" cy="291510"/>
          </a:xfrm>
          <a:prstGeom prst="rect">
            <a:avLst/>
          </a:prstGeom>
          <a:noFill/>
          <a:ln>
            <a:noFill/>
          </a:ln>
        </p:spPr>
        <p:txBody>
          <a:bodyPr spcFirstLastPara="1" wrap="square" lIns="108000" tIns="36000" rIns="36000" bIns="36000" anchor="ctr" anchorCtr="0"/>
          <a:lstStyle>
            <a:lvl1pPr lvl="0" algn="l">
              <a:spcBef>
                <a:spcPts val="0"/>
              </a:spcBef>
              <a:spcAft>
                <a:spcPts val="0"/>
              </a:spcAft>
              <a:buSzPts val="1400"/>
              <a:buNone/>
              <a:defRPr sz="800">
                <a:solidFill>
                  <a:srgbClr val="664790"/>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92" name="Google Shape;192;p26"/>
          <p:cNvSpPr txBox="1">
            <a:spLocks noGrp="1"/>
          </p:cNvSpPr>
          <p:nvPr>
            <p:ph type="sldNum" idx="12"/>
          </p:nvPr>
        </p:nvSpPr>
        <p:spPr>
          <a:xfrm>
            <a:off x="631117" y="6566071"/>
            <a:ext cx="391296" cy="291513"/>
          </a:xfrm>
          <a:prstGeom prst="rect">
            <a:avLst/>
          </a:prstGeom>
          <a:noFill/>
          <a:ln>
            <a:noFill/>
          </a:ln>
        </p:spPr>
        <p:txBody>
          <a:bodyPr spcFirstLastPara="1" wrap="square" lIns="36000" tIns="36000" rIns="36000" bIns="36000" anchor="ctr" anchorCtr="0">
            <a:noAutofit/>
          </a:bodyPr>
          <a:lstStyle>
            <a:lvl1pPr marL="0" marR="0" lvl="0" indent="0" algn="ctr" rtl="0">
              <a:spcBef>
                <a:spcPts val="0"/>
              </a:spcBef>
              <a:buNone/>
              <a:defRPr sz="800">
                <a:solidFill>
                  <a:schemeClr val="lt1"/>
                </a:solidFill>
                <a:latin typeface="Trebuchet MS"/>
                <a:ea typeface="Trebuchet MS"/>
                <a:cs typeface="Trebuchet MS"/>
                <a:sym typeface="Trebuchet MS"/>
              </a:defRPr>
            </a:lvl1pPr>
            <a:lvl2pPr marL="0" marR="0" lvl="1" indent="0" algn="ctr" rtl="0">
              <a:spcBef>
                <a:spcPts val="0"/>
              </a:spcBef>
              <a:buNone/>
              <a:defRPr sz="800">
                <a:solidFill>
                  <a:schemeClr val="lt1"/>
                </a:solidFill>
                <a:latin typeface="Trebuchet MS"/>
                <a:ea typeface="Trebuchet MS"/>
                <a:cs typeface="Trebuchet MS"/>
                <a:sym typeface="Trebuchet MS"/>
              </a:defRPr>
            </a:lvl2pPr>
            <a:lvl3pPr marL="0" marR="0" lvl="2" indent="0" algn="ctr" rtl="0">
              <a:spcBef>
                <a:spcPts val="0"/>
              </a:spcBef>
              <a:buNone/>
              <a:defRPr sz="800">
                <a:solidFill>
                  <a:schemeClr val="lt1"/>
                </a:solidFill>
                <a:latin typeface="Trebuchet MS"/>
                <a:ea typeface="Trebuchet MS"/>
                <a:cs typeface="Trebuchet MS"/>
                <a:sym typeface="Trebuchet MS"/>
              </a:defRPr>
            </a:lvl3pPr>
            <a:lvl4pPr marL="0" marR="0" lvl="3" indent="0" algn="ctr" rtl="0">
              <a:spcBef>
                <a:spcPts val="0"/>
              </a:spcBef>
              <a:buNone/>
              <a:defRPr sz="800">
                <a:solidFill>
                  <a:schemeClr val="lt1"/>
                </a:solidFill>
                <a:latin typeface="Trebuchet MS"/>
                <a:ea typeface="Trebuchet MS"/>
                <a:cs typeface="Trebuchet MS"/>
                <a:sym typeface="Trebuchet MS"/>
              </a:defRPr>
            </a:lvl4pPr>
            <a:lvl5pPr marL="0" marR="0" lvl="4" indent="0" algn="ctr" rtl="0">
              <a:spcBef>
                <a:spcPts val="0"/>
              </a:spcBef>
              <a:buNone/>
              <a:defRPr sz="800">
                <a:solidFill>
                  <a:schemeClr val="lt1"/>
                </a:solidFill>
                <a:latin typeface="Trebuchet MS"/>
                <a:ea typeface="Trebuchet MS"/>
                <a:cs typeface="Trebuchet MS"/>
                <a:sym typeface="Trebuchet MS"/>
              </a:defRPr>
            </a:lvl5pPr>
            <a:lvl6pPr marL="0" marR="0" lvl="5" indent="0" algn="ctr" rtl="0">
              <a:spcBef>
                <a:spcPts val="0"/>
              </a:spcBef>
              <a:buNone/>
              <a:defRPr sz="800">
                <a:solidFill>
                  <a:schemeClr val="lt1"/>
                </a:solidFill>
                <a:latin typeface="Trebuchet MS"/>
                <a:ea typeface="Trebuchet MS"/>
                <a:cs typeface="Trebuchet MS"/>
                <a:sym typeface="Trebuchet MS"/>
              </a:defRPr>
            </a:lvl6pPr>
            <a:lvl7pPr marL="0" marR="0" lvl="6" indent="0" algn="ctr" rtl="0">
              <a:spcBef>
                <a:spcPts val="0"/>
              </a:spcBef>
              <a:buNone/>
              <a:defRPr sz="800">
                <a:solidFill>
                  <a:schemeClr val="lt1"/>
                </a:solidFill>
                <a:latin typeface="Trebuchet MS"/>
                <a:ea typeface="Trebuchet MS"/>
                <a:cs typeface="Trebuchet MS"/>
                <a:sym typeface="Trebuchet MS"/>
              </a:defRPr>
            </a:lvl7pPr>
            <a:lvl8pPr marL="0" marR="0" lvl="7" indent="0" algn="ctr" rtl="0">
              <a:spcBef>
                <a:spcPts val="0"/>
              </a:spcBef>
              <a:buNone/>
              <a:defRPr sz="800">
                <a:solidFill>
                  <a:schemeClr val="lt1"/>
                </a:solidFill>
                <a:latin typeface="Trebuchet MS"/>
                <a:ea typeface="Trebuchet MS"/>
                <a:cs typeface="Trebuchet MS"/>
                <a:sym typeface="Trebuchet MS"/>
              </a:defRPr>
            </a:lvl8pPr>
            <a:lvl9pPr marL="0" marR="0" lvl="8" indent="0" algn="ctr" rtl="0">
              <a:spcBef>
                <a:spcPts val="0"/>
              </a:spcBef>
              <a:buNone/>
              <a:defRPr sz="800">
                <a:solidFill>
                  <a:schemeClr val="lt1"/>
                </a:solidFill>
                <a:latin typeface="Trebuchet MS"/>
                <a:ea typeface="Trebuchet MS"/>
                <a:cs typeface="Trebuchet MS"/>
                <a:sym typeface="Trebuchet MS"/>
              </a:defRPr>
            </a:lvl9pPr>
          </a:lstStyle>
          <a:p>
            <a:pPr>
              <a:buClr>
                <a:srgbClr val="000000"/>
              </a:buClr>
              <a:buFont typeface="Arial"/>
              <a:buNone/>
            </a:pPr>
            <a:fld id="{00000000-1234-1234-1234-123412341234}" type="slidenum">
              <a:rPr lang="lv-LV" kern="0" smtClean="0">
                <a:solidFill>
                  <a:srgbClr val="FFFFFF"/>
                </a:solidFill>
              </a:rPr>
              <a:pPr>
                <a:buClr>
                  <a:srgbClr val="000000"/>
                </a:buClr>
                <a:buFont typeface="Arial"/>
                <a:buNone/>
              </a:pPr>
              <a:t>‹#›</a:t>
            </a:fld>
            <a:endParaRPr lang="lv-LV" kern="0">
              <a:solidFill>
                <a:srgbClr val="FFFFFF"/>
              </a:solidFill>
            </a:endParaRPr>
          </a:p>
        </p:txBody>
      </p:sp>
    </p:spTree>
    <p:extLst>
      <p:ext uri="{BB962C8B-B14F-4D97-AF65-F5344CB8AC3E}">
        <p14:creationId xmlns:p14="http://schemas.microsoft.com/office/powerpoint/2010/main" val="244442905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matchingName="random 1">
  <p:cSld name="random 1">
    <p:bg>
      <p:bgPr>
        <a:solidFill>
          <a:schemeClr val="lt1"/>
        </a:solidFill>
        <a:effectLst/>
      </p:bgPr>
    </p:bg>
    <p:spTree>
      <p:nvGrpSpPr>
        <p:cNvPr id="1" name="Shape 193"/>
        <p:cNvGrpSpPr/>
        <p:nvPr/>
      </p:nvGrpSpPr>
      <p:grpSpPr>
        <a:xfrm>
          <a:off x="0" y="0"/>
          <a:ext cx="0" cy="0"/>
          <a:chOff x="0" y="0"/>
          <a:chExt cx="0" cy="0"/>
        </a:xfrm>
      </p:grpSpPr>
      <p:sp>
        <p:nvSpPr>
          <p:cNvPr id="194" name="Google Shape;194;p27"/>
          <p:cNvSpPr txBox="1">
            <a:spLocks noGrp="1"/>
          </p:cNvSpPr>
          <p:nvPr>
            <p:ph type="ctrTitle"/>
          </p:nvPr>
        </p:nvSpPr>
        <p:spPr>
          <a:xfrm>
            <a:off x="914400" y="2235200"/>
            <a:ext cx="8337176" cy="2387600"/>
          </a:xfrm>
          <a:prstGeom prst="rect">
            <a:avLst/>
          </a:prstGeom>
          <a:noFill/>
          <a:ln>
            <a:noFill/>
          </a:ln>
        </p:spPr>
        <p:txBody>
          <a:bodyPr spcFirstLastPara="1" wrap="square" lIns="0" tIns="0" rIns="0" bIns="0" anchor="t" anchorCtr="0"/>
          <a:lstStyle>
            <a:lvl1pPr lvl="0" algn="l">
              <a:lnSpc>
                <a:spcPct val="90000"/>
              </a:lnSpc>
              <a:spcBef>
                <a:spcPts val="0"/>
              </a:spcBef>
              <a:spcAft>
                <a:spcPts val="0"/>
              </a:spcAft>
              <a:buClr>
                <a:srgbClr val="664790"/>
              </a:buClr>
              <a:buSzPts val="5400"/>
              <a:buFont typeface="Verdana"/>
              <a:buNone/>
              <a:defRPr sz="5399" b="1">
                <a:solidFill>
                  <a:srgbClr val="664790"/>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95" name="Google Shape;195;p27"/>
          <p:cNvSpPr txBox="1">
            <a:spLocks noGrp="1"/>
          </p:cNvSpPr>
          <p:nvPr>
            <p:ph type="subTitle" idx="1"/>
          </p:nvPr>
        </p:nvSpPr>
        <p:spPr>
          <a:xfrm>
            <a:off x="838200" y="4861249"/>
            <a:ext cx="7296539" cy="1170992"/>
          </a:xfrm>
          <a:prstGeom prst="rect">
            <a:avLst/>
          </a:prstGeom>
          <a:noFill/>
          <a:ln>
            <a:noFill/>
          </a:ln>
        </p:spPr>
        <p:txBody>
          <a:bodyPr spcFirstLastPara="1" wrap="square" lIns="0" tIns="45700" rIns="91425" bIns="45700" anchor="t" anchorCtr="0"/>
          <a:lstStyle>
            <a:lvl1pPr lvl="0" algn="l">
              <a:lnSpc>
                <a:spcPct val="100000"/>
              </a:lnSpc>
              <a:spcBef>
                <a:spcPts val="1000"/>
              </a:spcBef>
              <a:spcAft>
                <a:spcPts val="0"/>
              </a:spcAft>
              <a:buClr>
                <a:srgbClr val="664790"/>
              </a:buClr>
              <a:buSzPts val="2400"/>
              <a:buNone/>
              <a:defRPr sz="2400">
                <a:solidFill>
                  <a:srgbClr val="664790"/>
                </a:solidFill>
              </a:defRPr>
            </a:lvl1pPr>
            <a:lvl2pPr lvl="1" algn="ctr">
              <a:lnSpc>
                <a:spcPct val="100000"/>
              </a:lnSpc>
              <a:spcBef>
                <a:spcPts val="500"/>
              </a:spcBef>
              <a:spcAft>
                <a:spcPts val="0"/>
              </a:spcAft>
              <a:buClr>
                <a:srgbClr val="664790"/>
              </a:buClr>
              <a:buSzPts val="2000"/>
              <a:buNone/>
              <a:defRPr sz="2000"/>
            </a:lvl2pPr>
            <a:lvl3pPr lvl="2" algn="ctr">
              <a:lnSpc>
                <a:spcPct val="100000"/>
              </a:lnSpc>
              <a:spcBef>
                <a:spcPts val="500"/>
              </a:spcBef>
              <a:spcAft>
                <a:spcPts val="0"/>
              </a:spcAft>
              <a:buClr>
                <a:srgbClr val="664790"/>
              </a:buClr>
              <a:buSzPts val="1800"/>
              <a:buNone/>
              <a:defRPr sz="1800"/>
            </a:lvl3pPr>
            <a:lvl4pPr lvl="3" algn="ctr">
              <a:lnSpc>
                <a:spcPct val="100000"/>
              </a:lnSpc>
              <a:spcBef>
                <a:spcPts val="500"/>
              </a:spcBef>
              <a:spcAft>
                <a:spcPts val="0"/>
              </a:spcAft>
              <a:buClr>
                <a:srgbClr val="664790"/>
              </a:buClr>
              <a:buSzPts val="1600"/>
              <a:buNone/>
              <a:defRPr sz="1600"/>
            </a:lvl4pPr>
            <a:lvl5pPr lvl="4" algn="ctr">
              <a:lnSpc>
                <a:spcPct val="100000"/>
              </a:lnSpc>
              <a:spcBef>
                <a:spcPts val="500"/>
              </a:spcBef>
              <a:spcAft>
                <a:spcPts val="0"/>
              </a:spcAft>
              <a:buClr>
                <a:srgbClr val="664790"/>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96" name="Google Shape;196;p27"/>
          <p:cNvSpPr/>
          <p:nvPr/>
        </p:nvSpPr>
        <p:spPr>
          <a:xfrm>
            <a:off x="1" y="2235200"/>
            <a:ext cx="645459" cy="2142864"/>
          </a:xfrm>
          <a:prstGeom prst="rect">
            <a:avLst/>
          </a:prstGeom>
          <a:solidFill>
            <a:srgbClr val="CBC7D8"/>
          </a:solidFill>
          <a:ln>
            <a:noFill/>
          </a:ln>
        </p:spPr>
        <p:txBody>
          <a:bodyPr spcFirstLastPara="1" wrap="square" lIns="91401" tIns="45688" rIns="91401" bIns="45688" anchor="ctr" anchorCtr="0">
            <a:noAutofit/>
          </a:bodyPr>
          <a:lstStyle/>
          <a:p>
            <a:pPr algn="ctr">
              <a:buClr>
                <a:srgbClr val="000000"/>
              </a:buClr>
              <a:buFont typeface="Arial"/>
              <a:buNone/>
            </a:pPr>
            <a:endParaRPr sz="3599" kern="0">
              <a:solidFill>
                <a:srgbClr val="FFFFFF"/>
              </a:solidFill>
              <a:latin typeface="Trebuchet MS"/>
              <a:ea typeface="Trebuchet MS"/>
              <a:cs typeface="Trebuchet MS"/>
              <a:sym typeface="Trebuchet MS"/>
            </a:endParaRPr>
          </a:p>
        </p:txBody>
      </p:sp>
    </p:spTree>
    <p:extLst>
      <p:ext uri="{BB962C8B-B14F-4D97-AF65-F5344CB8AC3E}">
        <p14:creationId xmlns:p14="http://schemas.microsoft.com/office/powerpoint/2010/main" val="21653305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47B9EC-27EF-C8AF-5598-7A2A6AAF7F6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lv-LV"/>
          </a:p>
        </p:txBody>
      </p:sp>
      <p:sp>
        <p:nvSpPr>
          <p:cNvPr id="3" name="Text Placeholder 2">
            <a:extLst>
              <a:ext uri="{FF2B5EF4-FFF2-40B4-BE49-F238E27FC236}">
                <a16:creationId xmlns:a16="http://schemas.microsoft.com/office/drawing/2014/main" id="{F83B45FF-2251-9C3F-D163-C63FE479754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925B502-ABE9-E023-7FFC-B11E252E2673}"/>
              </a:ext>
            </a:extLst>
          </p:cNvPr>
          <p:cNvSpPr>
            <a:spLocks noGrp="1"/>
          </p:cNvSpPr>
          <p:nvPr>
            <p:ph type="dt" sz="half" idx="10"/>
          </p:nvPr>
        </p:nvSpPr>
        <p:spPr/>
        <p:txBody>
          <a:bodyPr/>
          <a:lstStyle/>
          <a:p>
            <a:endParaRPr lang="lv-LV"/>
          </a:p>
        </p:txBody>
      </p:sp>
      <p:sp>
        <p:nvSpPr>
          <p:cNvPr id="5" name="Footer Placeholder 4">
            <a:extLst>
              <a:ext uri="{FF2B5EF4-FFF2-40B4-BE49-F238E27FC236}">
                <a16:creationId xmlns:a16="http://schemas.microsoft.com/office/drawing/2014/main" id="{4BF7D2B0-CD61-51FE-070A-ABEAEE7001EA}"/>
              </a:ext>
            </a:extLst>
          </p:cNvPr>
          <p:cNvSpPr>
            <a:spLocks noGrp="1"/>
          </p:cNvSpPr>
          <p:nvPr>
            <p:ph type="ftr" sz="quarter" idx="11"/>
          </p:nvPr>
        </p:nvSpPr>
        <p:spPr/>
        <p:txBody>
          <a:bodyPr/>
          <a:lstStyle/>
          <a:p>
            <a:endParaRPr lang="lv-LV"/>
          </a:p>
        </p:txBody>
      </p:sp>
      <p:sp>
        <p:nvSpPr>
          <p:cNvPr id="6" name="Slide Number Placeholder 5">
            <a:extLst>
              <a:ext uri="{FF2B5EF4-FFF2-40B4-BE49-F238E27FC236}">
                <a16:creationId xmlns:a16="http://schemas.microsoft.com/office/drawing/2014/main" id="{73D68E7C-BB10-6827-2D11-BBD9383C449E}"/>
              </a:ext>
            </a:extLst>
          </p:cNvPr>
          <p:cNvSpPr>
            <a:spLocks noGrp="1"/>
          </p:cNvSpPr>
          <p:nvPr>
            <p:ph type="sldNum" sz="quarter" idx="12"/>
          </p:nvPr>
        </p:nvSpPr>
        <p:spPr/>
        <p:txBody>
          <a:bodyPr/>
          <a:lstStyle/>
          <a:p>
            <a:fld id="{8A11C74F-F7E9-499E-90DB-6F819A467D3C}" type="slidenum">
              <a:rPr lang="lv-LV" smtClean="0"/>
              <a:t>‹#›</a:t>
            </a:fld>
            <a:endParaRPr lang="lv-LV"/>
          </a:p>
        </p:txBody>
      </p:sp>
    </p:spTree>
    <p:extLst>
      <p:ext uri="{BB962C8B-B14F-4D97-AF65-F5344CB8AC3E}">
        <p14:creationId xmlns:p14="http://schemas.microsoft.com/office/powerpoint/2010/main" val="3917104117"/>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matchingName="blank 2">
  <p:cSld name="blank 2">
    <p:bg>
      <p:bgPr>
        <a:solidFill>
          <a:srgbClr val="CBC7D8"/>
        </a:solidFill>
        <a:effectLst/>
      </p:bgPr>
    </p:bg>
    <p:spTree>
      <p:nvGrpSpPr>
        <p:cNvPr id="1" name="Shape 201"/>
        <p:cNvGrpSpPr/>
        <p:nvPr/>
      </p:nvGrpSpPr>
      <p:grpSpPr>
        <a:xfrm>
          <a:off x="0" y="0"/>
          <a:ext cx="0" cy="0"/>
          <a:chOff x="0" y="0"/>
          <a:chExt cx="0" cy="0"/>
        </a:xfrm>
      </p:grpSpPr>
    </p:spTree>
    <p:extLst>
      <p:ext uri="{BB962C8B-B14F-4D97-AF65-F5344CB8AC3E}">
        <p14:creationId xmlns:p14="http://schemas.microsoft.com/office/powerpoint/2010/main" val="1291116538"/>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matchingName="Титульный слайд" type="title">
  <p:cSld name="Титульный слайд">
    <p:spTree>
      <p:nvGrpSpPr>
        <p:cNvPr id="1" name="Shape 11"/>
        <p:cNvGrpSpPr/>
        <p:nvPr/>
      </p:nvGrpSpPr>
      <p:grpSpPr>
        <a:xfrm>
          <a:off x="0" y="0"/>
          <a:ext cx="0" cy="0"/>
          <a:chOff x="0" y="0"/>
          <a:chExt cx="0" cy="0"/>
        </a:xfrm>
      </p:grpSpPr>
      <p:sp>
        <p:nvSpPr>
          <p:cNvPr id="12" name="Google Shape;12;p2"/>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lstStyle>
            <a:lvl1pPr lvl="0" algn="ctr">
              <a:lnSpc>
                <a:spcPct val="90000"/>
              </a:lnSpc>
              <a:spcBef>
                <a:spcPts val="0"/>
              </a:spcBef>
              <a:spcAft>
                <a:spcPts val="0"/>
              </a:spcAft>
              <a:buSzPts val="1400"/>
              <a:buNone/>
              <a:defRPr sz="5999"/>
            </a:lvl1pPr>
            <a:lvl2pPr lvl="1" algn="l">
              <a:lnSpc>
                <a:spcPct val="90000"/>
              </a:lnSpc>
              <a:spcBef>
                <a:spcPts val="0"/>
              </a:spcBef>
              <a:spcAft>
                <a:spcPts val="0"/>
              </a:spcAft>
              <a:buSzPts val="1400"/>
              <a:buNone/>
              <a:defRPr/>
            </a:lvl2pPr>
            <a:lvl3pPr lvl="2" algn="l">
              <a:lnSpc>
                <a:spcPct val="90000"/>
              </a:lnSpc>
              <a:spcBef>
                <a:spcPts val="0"/>
              </a:spcBef>
              <a:spcAft>
                <a:spcPts val="0"/>
              </a:spcAft>
              <a:buSzPts val="1400"/>
              <a:buNone/>
              <a:defRPr/>
            </a:lvl3pPr>
            <a:lvl4pPr lvl="3" algn="l">
              <a:lnSpc>
                <a:spcPct val="90000"/>
              </a:lnSpc>
              <a:spcBef>
                <a:spcPts val="0"/>
              </a:spcBef>
              <a:spcAft>
                <a:spcPts val="0"/>
              </a:spcAft>
              <a:buSzPts val="1400"/>
              <a:buNone/>
              <a:defRPr/>
            </a:lvl4pPr>
            <a:lvl5pPr lvl="4" algn="l">
              <a:lnSpc>
                <a:spcPct val="90000"/>
              </a:lnSpc>
              <a:spcBef>
                <a:spcPts val="0"/>
              </a:spcBef>
              <a:spcAft>
                <a:spcPts val="0"/>
              </a:spcAft>
              <a:buSzPts val="1400"/>
              <a:buNone/>
              <a:defRPr/>
            </a:lvl5pPr>
            <a:lvl6pPr lvl="5" algn="l">
              <a:lnSpc>
                <a:spcPct val="90000"/>
              </a:lnSpc>
              <a:spcBef>
                <a:spcPts val="0"/>
              </a:spcBef>
              <a:spcAft>
                <a:spcPts val="0"/>
              </a:spcAft>
              <a:buSzPts val="1400"/>
              <a:buNone/>
              <a:defRPr/>
            </a:lvl6pPr>
            <a:lvl7pPr lvl="6" algn="l">
              <a:lnSpc>
                <a:spcPct val="90000"/>
              </a:lnSpc>
              <a:spcBef>
                <a:spcPts val="0"/>
              </a:spcBef>
              <a:spcAft>
                <a:spcPts val="0"/>
              </a:spcAft>
              <a:buSzPts val="1400"/>
              <a:buNone/>
              <a:defRPr/>
            </a:lvl7pPr>
            <a:lvl8pPr lvl="7" algn="l">
              <a:lnSpc>
                <a:spcPct val="90000"/>
              </a:lnSpc>
              <a:spcBef>
                <a:spcPts val="0"/>
              </a:spcBef>
              <a:spcAft>
                <a:spcPts val="0"/>
              </a:spcAft>
              <a:buSzPts val="1400"/>
              <a:buNone/>
              <a:defRPr/>
            </a:lvl8pPr>
            <a:lvl9pPr lvl="8" algn="l">
              <a:lnSpc>
                <a:spcPct val="90000"/>
              </a:lnSpc>
              <a:spcBef>
                <a:spcPts val="0"/>
              </a:spcBef>
              <a:spcAft>
                <a:spcPts val="0"/>
              </a:spcAft>
              <a:buSzPts val="1400"/>
              <a:buNone/>
              <a:defRPr/>
            </a:lvl9pPr>
          </a:lstStyle>
          <a:p>
            <a:endParaRPr/>
          </a:p>
        </p:txBody>
      </p:sp>
      <p:sp>
        <p:nvSpPr>
          <p:cNvPr id="13" name="Google Shape;13;p2"/>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4" name="Google Shape;14;p2"/>
          <p:cNvSpPr txBox="1">
            <a:spLocks noGrp="1"/>
          </p:cNvSpPr>
          <p:nvPr>
            <p:ph type="dt" idx="10"/>
          </p:nvPr>
        </p:nvSpPr>
        <p:spPr>
          <a:xfrm>
            <a:off x="838200" y="6356351"/>
            <a:ext cx="2743200" cy="365125"/>
          </a:xfrm>
          <a:prstGeom prst="rect">
            <a:avLst/>
          </a:prstGeom>
          <a:noFill/>
          <a:ln>
            <a:noFill/>
          </a:ln>
        </p:spPr>
        <p:txBody>
          <a:bodyPr spcFirstLastPara="1" wrap="square" lIns="91425" tIns="45700" rIns="91425" bIns="45700" anchor="ctr" anchorCtr="0"/>
          <a:lstStyle>
            <a:lvl1pPr lvl="0" algn="l">
              <a:lnSpc>
                <a:spcPct val="100000"/>
              </a:lnSpc>
              <a:spcBef>
                <a:spcPts val="0"/>
              </a:spcBef>
              <a:spcAft>
                <a:spcPts val="0"/>
              </a:spcAft>
              <a:buSzPts val="1400"/>
              <a:buNone/>
              <a:defRPr sz="1200">
                <a:solidFill>
                  <a:srgbClr val="898989"/>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pPr>
              <a:buClr>
                <a:srgbClr val="000000"/>
              </a:buClr>
              <a:buFont typeface="Arial"/>
              <a:buNone/>
            </a:pPr>
            <a:endParaRPr kern="0">
              <a:cs typeface="Arial"/>
              <a:sym typeface="Arial"/>
            </a:endParaRPr>
          </a:p>
        </p:txBody>
      </p:sp>
      <p:sp>
        <p:nvSpPr>
          <p:cNvPr id="15" name="Google Shape;15;p2"/>
          <p:cNvSpPr txBox="1">
            <a:spLocks noGrp="1"/>
          </p:cNvSpPr>
          <p:nvPr>
            <p:ph type="ftr" idx="11"/>
          </p:nvPr>
        </p:nvSpPr>
        <p:spPr>
          <a:xfrm>
            <a:off x="4038601" y="6356351"/>
            <a:ext cx="4114800" cy="365125"/>
          </a:xfrm>
          <a:prstGeom prst="rect">
            <a:avLst/>
          </a:prstGeom>
          <a:noFill/>
          <a:ln>
            <a:noFill/>
          </a:ln>
        </p:spPr>
        <p:txBody>
          <a:bodyPr spcFirstLastPara="1" wrap="square" lIns="91425" tIns="45700" rIns="91425" bIns="45700" anchor="ctr" anchorCtr="0"/>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6" name="Google Shape;16;p2"/>
          <p:cNvSpPr txBox="1">
            <a:spLocks noGrp="1"/>
          </p:cNvSpPr>
          <p:nvPr>
            <p:ph type="sldNum" idx="12"/>
          </p:nvPr>
        </p:nvSpPr>
        <p:spPr>
          <a:xfrm>
            <a:off x="8610600" y="6356351"/>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1pPr>
            <a:lvl2pPr marL="0" marR="0" lvl="1" indent="0" algn="r">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2pPr>
            <a:lvl3pPr marL="0" marR="0" lvl="2" indent="0" algn="r">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3pPr>
            <a:lvl4pPr marL="0" marR="0" lvl="3" indent="0" algn="r">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4pPr>
            <a:lvl5pPr marL="0" marR="0" lvl="4" indent="0" algn="r">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5pPr>
            <a:lvl6pPr marL="0" marR="0" lvl="5" indent="0" algn="r">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6pPr>
            <a:lvl7pPr marL="0" marR="0" lvl="6" indent="0" algn="r">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7pPr>
            <a:lvl8pPr marL="0" marR="0" lvl="7" indent="0" algn="r">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8pPr>
            <a:lvl9pPr marL="0" marR="0" lvl="8" indent="0" algn="r">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9pPr>
          </a:lstStyle>
          <a:p>
            <a:fld id="{00000000-1234-1234-1234-123412341234}" type="slidenum">
              <a:rPr lang="en-US" kern="0"/>
              <a:pPr/>
              <a:t>‹#›</a:t>
            </a:fld>
            <a:endParaRPr kern="0"/>
          </a:p>
        </p:txBody>
      </p:sp>
    </p:spTree>
    <p:extLst>
      <p:ext uri="{BB962C8B-B14F-4D97-AF65-F5344CB8AC3E}">
        <p14:creationId xmlns:p14="http://schemas.microsoft.com/office/powerpoint/2010/main" val="3257582503"/>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matchingName="random 2">
  <p:cSld name="random 2">
    <p:bg>
      <p:bgPr>
        <a:solidFill>
          <a:srgbClr val="CBC7D8"/>
        </a:solidFill>
        <a:effectLst/>
      </p:bgPr>
    </p:bg>
    <p:spTree>
      <p:nvGrpSpPr>
        <p:cNvPr id="1" name="Shape 197"/>
        <p:cNvGrpSpPr/>
        <p:nvPr/>
      </p:nvGrpSpPr>
      <p:grpSpPr>
        <a:xfrm>
          <a:off x="0" y="0"/>
          <a:ext cx="0" cy="0"/>
          <a:chOff x="0" y="0"/>
          <a:chExt cx="0" cy="0"/>
        </a:xfrm>
      </p:grpSpPr>
      <p:sp>
        <p:nvSpPr>
          <p:cNvPr id="198" name="Google Shape;198;p28"/>
          <p:cNvSpPr txBox="1">
            <a:spLocks noGrp="1"/>
          </p:cNvSpPr>
          <p:nvPr>
            <p:ph type="ctrTitle"/>
          </p:nvPr>
        </p:nvSpPr>
        <p:spPr>
          <a:xfrm>
            <a:off x="914401" y="2235200"/>
            <a:ext cx="10363200" cy="2387600"/>
          </a:xfrm>
          <a:prstGeom prst="rect">
            <a:avLst/>
          </a:prstGeom>
          <a:noFill/>
          <a:ln>
            <a:noFill/>
          </a:ln>
        </p:spPr>
        <p:txBody>
          <a:bodyPr spcFirstLastPara="1" wrap="square" lIns="0" tIns="0" rIns="0" bIns="0" anchor="t" anchorCtr="0"/>
          <a:lstStyle>
            <a:lvl1pPr lvl="0" algn="l">
              <a:lnSpc>
                <a:spcPct val="90000"/>
              </a:lnSpc>
              <a:spcBef>
                <a:spcPts val="0"/>
              </a:spcBef>
              <a:spcAft>
                <a:spcPts val="0"/>
              </a:spcAft>
              <a:buClr>
                <a:srgbClr val="664790"/>
              </a:buClr>
              <a:buSzPts val="5400"/>
              <a:buFont typeface="Verdana"/>
              <a:buNone/>
              <a:defRPr sz="5399" b="1">
                <a:solidFill>
                  <a:srgbClr val="664790"/>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99" name="Google Shape;199;p28"/>
          <p:cNvSpPr txBox="1">
            <a:spLocks noGrp="1"/>
          </p:cNvSpPr>
          <p:nvPr>
            <p:ph type="subTitle" idx="1"/>
          </p:nvPr>
        </p:nvSpPr>
        <p:spPr>
          <a:xfrm>
            <a:off x="838200" y="4861249"/>
            <a:ext cx="7296539" cy="1170992"/>
          </a:xfrm>
          <a:prstGeom prst="rect">
            <a:avLst/>
          </a:prstGeom>
          <a:noFill/>
          <a:ln>
            <a:noFill/>
          </a:ln>
        </p:spPr>
        <p:txBody>
          <a:bodyPr spcFirstLastPara="1" wrap="square" lIns="0" tIns="45700" rIns="91425" bIns="45700" anchor="t" anchorCtr="0"/>
          <a:lstStyle>
            <a:lvl1pPr lvl="0" algn="l">
              <a:lnSpc>
                <a:spcPct val="100000"/>
              </a:lnSpc>
              <a:spcBef>
                <a:spcPts val="1000"/>
              </a:spcBef>
              <a:spcAft>
                <a:spcPts val="0"/>
              </a:spcAft>
              <a:buClr>
                <a:srgbClr val="664790"/>
              </a:buClr>
              <a:buSzPts val="2400"/>
              <a:buNone/>
              <a:defRPr sz="2400">
                <a:solidFill>
                  <a:srgbClr val="664790"/>
                </a:solidFill>
              </a:defRPr>
            </a:lvl1pPr>
            <a:lvl2pPr lvl="1" algn="ctr">
              <a:lnSpc>
                <a:spcPct val="100000"/>
              </a:lnSpc>
              <a:spcBef>
                <a:spcPts val="500"/>
              </a:spcBef>
              <a:spcAft>
                <a:spcPts val="0"/>
              </a:spcAft>
              <a:buClr>
                <a:srgbClr val="664790"/>
              </a:buClr>
              <a:buSzPts val="2000"/>
              <a:buNone/>
              <a:defRPr sz="2000"/>
            </a:lvl2pPr>
            <a:lvl3pPr lvl="2" algn="ctr">
              <a:lnSpc>
                <a:spcPct val="100000"/>
              </a:lnSpc>
              <a:spcBef>
                <a:spcPts val="500"/>
              </a:spcBef>
              <a:spcAft>
                <a:spcPts val="0"/>
              </a:spcAft>
              <a:buClr>
                <a:srgbClr val="664790"/>
              </a:buClr>
              <a:buSzPts val="1800"/>
              <a:buNone/>
              <a:defRPr sz="1800"/>
            </a:lvl3pPr>
            <a:lvl4pPr lvl="3" algn="ctr">
              <a:lnSpc>
                <a:spcPct val="100000"/>
              </a:lnSpc>
              <a:spcBef>
                <a:spcPts val="500"/>
              </a:spcBef>
              <a:spcAft>
                <a:spcPts val="0"/>
              </a:spcAft>
              <a:buClr>
                <a:srgbClr val="664790"/>
              </a:buClr>
              <a:buSzPts val="1600"/>
              <a:buNone/>
              <a:defRPr sz="1600"/>
            </a:lvl4pPr>
            <a:lvl5pPr lvl="4" algn="ctr">
              <a:lnSpc>
                <a:spcPct val="100000"/>
              </a:lnSpc>
              <a:spcBef>
                <a:spcPts val="500"/>
              </a:spcBef>
              <a:spcAft>
                <a:spcPts val="0"/>
              </a:spcAft>
              <a:buClr>
                <a:srgbClr val="664790"/>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200" name="Google Shape;200;p28"/>
          <p:cNvSpPr/>
          <p:nvPr/>
        </p:nvSpPr>
        <p:spPr>
          <a:xfrm>
            <a:off x="1" y="2235200"/>
            <a:ext cx="645459" cy="2142864"/>
          </a:xfrm>
          <a:prstGeom prst="rect">
            <a:avLst/>
          </a:prstGeom>
          <a:solidFill>
            <a:schemeClr val="accent1"/>
          </a:solidFill>
          <a:ln>
            <a:noFill/>
          </a:ln>
        </p:spPr>
        <p:txBody>
          <a:bodyPr spcFirstLastPara="1" wrap="square" lIns="91401" tIns="45688" rIns="91401" bIns="45688" anchor="ctr" anchorCtr="0">
            <a:noAutofit/>
          </a:bodyPr>
          <a:lstStyle/>
          <a:p>
            <a:pPr algn="ctr">
              <a:buClr>
                <a:srgbClr val="000000"/>
              </a:buClr>
              <a:buFont typeface="Arial"/>
              <a:buNone/>
            </a:pPr>
            <a:endParaRPr sz="3599" kern="0">
              <a:solidFill>
                <a:srgbClr val="FFFFFF"/>
              </a:solidFill>
              <a:latin typeface="Trebuchet MS"/>
              <a:ea typeface="Trebuchet MS"/>
              <a:cs typeface="Trebuchet MS"/>
              <a:sym typeface="Trebuchet MS"/>
            </a:endParaRPr>
          </a:p>
        </p:txBody>
      </p:sp>
    </p:spTree>
    <p:extLst>
      <p:ext uri="{BB962C8B-B14F-4D97-AF65-F5344CB8AC3E}">
        <p14:creationId xmlns:p14="http://schemas.microsoft.com/office/powerpoint/2010/main" val="2419082386"/>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matchingName="text 2">
  <p:cSld name="text 2">
    <p:spTree>
      <p:nvGrpSpPr>
        <p:cNvPr id="1" name="Shape 45"/>
        <p:cNvGrpSpPr/>
        <p:nvPr/>
      </p:nvGrpSpPr>
      <p:grpSpPr>
        <a:xfrm>
          <a:off x="0" y="0"/>
          <a:ext cx="0" cy="0"/>
          <a:chOff x="0" y="0"/>
          <a:chExt cx="0" cy="0"/>
        </a:xfrm>
      </p:grpSpPr>
      <p:sp>
        <p:nvSpPr>
          <p:cNvPr id="46" name="Google Shape;46;p7"/>
          <p:cNvSpPr/>
          <p:nvPr/>
        </p:nvSpPr>
        <p:spPr>
          <a:xfrm>
            <a:off x="0" y="-1"/>
            <a:ext cx="6096000" cy="6857579"/>
          </a:xfrm>
          <a:prstGeom prst="rect">
            <a:avLst/>
          </a:prstGeom>
          <a:solidFill>
            <a:srgbClr val="CBC7D8"/>
          </a:solidFill>
          <a:ln>
            <a:noFill/>
          </a:ln>
        </p:spPr>
        <p:txBody>
          <a:bodyPr spcFirstLastPara="1" wrap="square" lIns="91401" tIns="45688" rIns="91401" bIns="45688" anchor="ctr" anchorCtr="0">
            <a:noAutofit/>
          </a:bodyPr>
          <a:lstStyle/>
          <a:p>
            <a:pPr algn="ctr">
              <a:buClr>
                <a:srgbClr val="000000"/>
              </a:buClr>
              <a:buFont typeface="Arial"/>
              <a:buNone/>
            </a:pPr>
            <a:endParaRPr sz="3599" kern="0">
              <a:solidFill>
                <a:srgbClr val="FFFFFF"/>
              </a:solidFill>
              <a:latin typeface="Trebuchet MS"/>
              <a:ea typeface="Trebuchet MS"/>
              <a:cs typeface="Trebuchet MS"/>
              <a:sym typeface="Trebuchet MS"/>
            </a:endParaRPr>
          </a:p>
        </p:txBody>
      </p:sp>
      <p:sp>
        <p:nvSpPr>
          <p:cNvPr id="47" name="Google Shape;47;p7"/>
          <p:cNvSpPr txBox="1">
            <a:spLocks noGrp="1"/>
          </p:cNvSpPr>
          <p:nvPr>
            <p:ph type="title"/>
          </p:nvPr>
        </p:nvSpPr>
        <p:spPr>
          <a:xfrm>
            <a:off x="616776" y="645459"/>
            <a:ext cx="4403463" cy="1957892"/>
          </a:xfrm>
          <a:prstGeom prst="rect">
            <a:avLst/>
          </a:prstGeom>
          <a:noFill/>
          <a:ln>
            <a:noFill/>
          </a:ln>
        </p:spPr>
        <p:txBody>
          <a:bodyPr spcFirstLastPara="1" wrap="square" lIns="0" tIns="45700" rIns="0" bIns="45700" anchor="t" anchorCtr="0"/>
          <a:lstStyle>
            <a:lvl1pPr lvl="0" algn="l">
              <a:lnSpc>
                <a:spcPct val="100000"/>
              </a:lnSpc>
              <a:spcBef>
                <a:spcPts val="0"/>
              </a:spcBef>
              <a:spcAft>
                <a:spcPts val="0"/>
              </a:spcAft>
              <a:buClr>
                <a:srgbClr val="664790"/>
              </a:buClr>
              <a:buSzPts val="2000"/>
              <a:buFont typeface="Verdana"/>
              <a:buNone/>
              <a:defRPr sz="2000" b="1"/>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8" name="Google Shape;48;p7"/>
          <p:cNvSpPr txBox="1">
            <a:spLocks noGrp="1"/>
          </p:cNvSpPr>
          <p:nvPr>
            <p:ph type="body" idx="1"/>
          </p:nvPr>
        </p:nvSpPr>
        <p:spPr>
          <a:xfrm>
            <a:off x="6641057" y="645459"/>
            <a:ext cx="5005891" cy="5531504"/>
          </a:xfrm>
          <a:prstGeom prst="rect">
            <a:avLst/>
          </a:prstGeom>
          <a:noFill/>
          <a:ln>
            <a:noFill/>
          </a:ln>
        </p:spPr>
        <p:txBody>
          <a:bodyPr spcFirstLastPara="1" wrap="square" lIns="0" tIns="45700" rIns="91425" bIns="45700" anchor="t" anchorCtr="0"/>
          <a:lstStyle>
            <a:lvl1pPr marL="457086" lvl="0" indent="-228543" algn="l">
              <a:lnSpc>
                <a:spcPct val="100000"/>
              </a:lnSpc>
              <a:spcBef>
                <a:spcPts val="1000"/>
              </a:spcBef>
              <a:spcAft>
                <a:spcPts val="0"/>
              </a:spcAft>
              <a:buClr>
                <a:srgbClr val="664790"/>
              </a:buClr>
              <a:buSzPts val="1800"/>
              <a:buNone/>
              <a:defRPr sz="1800">
                <a:solidFill>
                  <a:srgbClr val="664790"/>
                </a:solidFill>
              </a:defRPr>
            </a:lvl1pPr>
            <a:lvl2pPr marL="914172" lvl="1" indent="-228543" algn="l">
              <a:lnSpc>
                <a:spcPct val="100000"/>
              </a:lnSpc>
              <a:spcBef>
                <a:spcPts val="500"/>
              </a:spcBef>
              <a:spcAft>
                <a:spcPts val="0"/>
              </a:spcAft>
              <a:buClr>
                <a:srgbClr val="664790"/>
              </a:buClr>
              <a:buSzPts val="1600"/>
              <a:buNone/>
              <a:defRPr sz="1600">
                <a:solidFill>
                  <a:srgbClr val="664790"/>
                </a:solidFill>
              </a:defRPr>
            </a:lvl2pPr>
            <a:lvl3pPr marL="1371257" lvl="2" indent="-228543" algn="l">
              <a:lnSpc>
                <a:spcPct val="100000"/>
              </a:lnSpc>
              <a:spcBef>
                <a:spcPts val="500"/>
              </a:spcBef>
              <a:spcAft>
                <a:spcPts val="0"/>
              </a:spcAft>
              <a:buClr>
                <a:srgbClr val="664790"/>
              </a:buClr>
              <a:buSzPts val="1400"/>
              <a:buNone/>
              <a:defRPr sz="1400">
                <a:solidFill>
                  <a:srgbClr val="664790"/>
                </a:solidFill>
              </a:defRPr>
            </a:lvl3pPr>
            <a:lvl4pPr marL="1828343" lvl="3" indent="-228543" algn="l">
              <a:lnSpc>
                <a:spcPct val="100000"/>
              </a:lnSpc>
              <a:spcBef>
                <a:spcPts val="500"/>
              </a:spcBef>
              <a:spcAft>
                <a:spcPts val="0"/>
              </a:spcAft>
              <a:buClr>
                <a:srgbClr val="664790"/>
              </a:buClr>
              <a:buSzPts val="1200"/>
              <a:buNone/>
              <a:defRPr sz="1200">
                <a:solidFill>
                  <a:srgbClr val="664790"/>
                </a:solidFill>
              </a:defRPr>
            </a:lvl4pPr>
            <a:lvl5pPr marL="2285429" lvl="4" indent="-228543" algn="l">
              <a:lnSpc>
                <a:spcPct val="100000"/>
              </a:lnSpc>
              <a:spcBef>
                <a:spcPts val="500"/>
              </a:spcBef>
              <a:spcAft>
                <a:spcPts val="0"/>
              </a:spcAft>
              <a:buClr>
                <a:srgbClr val="664790"/>
              </a:buClr>
              <a:buSzPts val="1000"/>
              <a:buNone/>
              <a:defRPr sz="1000">
                <a:solidFill>
                  <a:srgbClr val="664790"/>
                </a:solidFill>
              </a:defRPr>
            </a:lvl5pPr>
            <a:lvl6pPr marL="2742514" lvl="5" indent="-342815" algn="l">
              <a:lnSpc>
                <a:spcPct val="90000"/>
              </a:lnSpc>
              <a:spcBef>
                <a:spcPts val="500"/>
              </a:spcBef>
              <a:spcAft>
                <a:spcPts val="0"/>
              </a:spcAft>
              <a:buClr>
                <a:schemeClr val="dk1"/>
              </a:buClr>
              <a:buSzPts val="1800"/>
              <a:buChar char="•"/>
              <a:defRPr/>
            </a:lvl6pPr>
            <a:lvl7pPr marL="3199600" lvl="6" indent="-342815" algn="l">
              <a:lnSpc>
                <a:spcPct val="90000"/>
              </a:lnSpc>
              <a:spcBef>
                <a:spcPts val="500"/>
              </a:spcBef>
              <a:spcAft>
                <a:spcPts val="0"/>
              </a:spcAft>
              <a:buClr>
                <a:schemeClr val="dk1"/>
              </a:buClr>
              <a:buSzPts val="1800"/>
              <a:buChar char="•"/>
              <a:defRPr/>
            </a:lvl7pPr>
            <a:lvl8pPr marL="3656686" lvl="7" indent="-342815" algn="l">
              <a:lnSpc>
                <a:spcPct val="90000"/>
              </a:lnSpc>
              <a:spcBef>
                <a:spcPts val="500"/>
              </a:spcBef>
              <a:spcAft>
                <a:spcPts val="0"/>
              </a:spcAft>
              <a:buClr>
                <a:schemeClr val="dk1"/>
              </a:buClr>
              <a:buSzPts val="1800"/>
              <a:buChar char="•"/>
              <a:defRPr/>
            </a:lvl8pPr>
            <a:lvl9pPr marL="4113772" lvl="8" indent="-342815" algn="l">
              <a:lnSpc>
                <a:spcPct val="90000"/>
              </a:lnSpc>
              <a:spcBef>
                <a:spcPts val="500"/>
              </a:spcBef>
              <a:spcAft>
                <a:spcPts val="0"/>
              </a:spcAft>
              <a:buClr>
                <a:schemeClr val="dk1"/>
              </a:buClr>
              <a:buSzPts val="1800"/>
              <a:buChar char="•"/>
              <a:defRPr/>
            </a:lvl9pPr>
          </a:lstStyle>
          <a:p>
            <a:endParaRPr/>
          </a:p>
        </p:txBody>
      </p:sp>
      <p:sp>
        <p:nvSpPr>
          <p:cNvPr id="49" name="Google Shape;49;p7"/>
          <p:cNvSpPr/>
          <p:nvPr/>
        </p:nvSpPr>
        <p:spPr>
          <a:xfrm>
            <a:off x="616775" y="6566071"/>
            <a:ext cx="391296" cy="291533"/>
          </a:xfrm>
          <a:prstGeom prst="rect">
            <a:avLst/>
          </a:prstGeom>
          <a:solidFill>
            <a:srgbClr val="664790"/>
          </a:solidFill>
          <a:ln>
            <a:noFill/>
          </a:ln>
        </p:spPr>
        <p:txBody>
          <a:bodyPr spcFirstLastPara="1" wrap="square" lIns="91401" tIns="45688" rIns="91401" bIns="45688" anchor="ctr" anchorCtr="0">
            <a:noAutofit/>
          </a:bodyPr>
          <a:lstStyle/>
          <a:p>
            <a:pPr algn="ctr">
              <a:buClr>
                <a:srgbClr val="000000"/>
              </a:buClr>
              <a:buFont typeface="Arial"/>
              <a:buNone/>
            </a:pPr>
            <a:endParaRPr sz="3599" kern="0">
              <a:solidFill>
                <a:srgbClr val="FFFFFF"/>
              </a:solidFill>
              <a:latin typeface="Trebuchet MS"/>
              <a:ea typeface="Trebuchet MS"/>
              <a:cs typeface="Trebuchet MS"/>
              <a:sym typeface="Trebuchet MS"/>
            </a:endParaRPr>
          </a:p>
        </p:txBody>
      </p:sp>
      <p:sp>
        <p:nvSpPr>
          <p:cNvPr id="50" name="Google Shape;50;p7"/>
          <p:cNvSpPr txBox="1">
            <a:spLocks noGrp="1"/>
          </p:cNvSpPr>
          <p:nvPr>
            <p:ph type="ftr" idx="11"/>
          </p:nvPr>
        </p:nvSpPr>
        <p:spPr>
          <a:xfrm>
            <a:off x="1008071" y="6566069"/>
            <a:ext cx="4114800" cy="291510"/>
          </a:xfrm>
          <a:prstGeom prst="rect">
            <a:avLst/>
          </a:prstGeom>
          <a:noFill/>
          <a:ln>
            <a:noFill/>
          </a:ln>
        </p:spPr>
        <p:txBody>
          <a:bodyPr spcFirstLastPara="1" wrap="square" lIns="108000" tIns="36000" rIns="36000" bIns="36000" anchor="ctr" anchorCtr="0"/>
          <a:lstStyle>
            <a:lvl1pPr lvl="0" algn="l">
              <a:spcBef>
                <a:spcPts val="0"/>
              </a:spcBef>
              <a:spcAft>
                <a:spcPts val="0"/>
              </a:spcAft>
              <a:buSzPts val="1400"/>
              <a:buNone/>
              <a:defRPr sz="800">
                <a:solidFill>
                  <a:srgbClr val="664790"/>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1" name="Google Shape;51;p7"/>
          <p:cNvSpPr txBox="1">
            <a:spLocks noGrp="1"/>
          </p:cNvSpPr>
          <p:nvPr>
            <p:ph type="sldNum" idx="12"/>
          </p:nvPr>
        </p:nvSpPr>
        <p:spPr>
          <a:xfrm>
            <a:off x="616775" y="6566071"/>
            <a:ext cx="391296" cy="291513"/>
          </a:xfrm>
          <a:prstGeom prst="rect">
            <a:avLst/>
          </a:prstGeom>
          <a:noFill/>
          <a:ln>
            <a:noFill/>
          </a:ln>
        </p:spPr>
        <p:txBody>
          <a:bodyPr spcFirstLastPara="1" wrap="square" lIns="36000" tIns="36000" rIns="36000" bIns="36000" anchor="ctr" anchorCtr="0">
            <a:noAutofit/>
          </a:bodyPr>
          <a:lstStyle>
            <a:lvl1pPr marL="0" marR="0" lvl="0" indent="0" algn="ctr" rtl="0">
              <a:spcBef>
                <a:spcPts val="0"/>
              </a:spcBef>
              <a:buNone/>
              <a:defRPr sz="800">
                <a:solidFill>
                  <a:schemeClr val="lt1"/>
                </a:solidFill>
                <a:latin typeface="Verdana"/>
                <a:ea typeface="Verdana"/>
                <a:cs typeface="Verdana"/>
                <a:sym typeface="Verdana"/>
              </a:defRPr>
            </a:lvl1pPr>
            <a:lvl2pPr marL="0" marR="0" lvl="1" indent="0" algn="ctr" rtl="0">
              <a:spcBef>
                <a:spcPts val="0"/>
              </a:spcBef>
              <a:buNone/>
              <a:defRPr sz="800">
                <a:solidFill>
                  <a:schemeClr val="lt1"/>
                </a:solidFill>
                <a:latin typeface="Verdana"/>
                <a:ea typeface="Verdana"/>
                <a:cs typeface="Verdana"/>
                <a:sym typeface="Verdana"/>
              </a:defRPr>
            </a:lvl2pPr>
            <a:lvl3pPr marL="0" marR="0" lvl="2" indent="0" algn="ctr" rtl="0">
              <a:spcBef>
                <a:spcPts val="0"/>
              </a:spcBef>
              <a:buNone/>
              <a:defRPr sz="800">
                <a:solidFill>
                  <a:schemeClr val="lt1"/>
                </a:solidFill>
                <a:latin typeface="Verdana"/>
                <a:ea typeface="Verdana"/>
                <a:cs typeface="Verdana"/>
                <a:sym typeface="Verdana"/>
              </a:defRPr>
            </a:lvl3pPr>
            <a:lvl4pPr marL="0" marR="0" lvl="3" indent="0" algn="ctr" rtl="0">
              <a:spcBef>
                <a:spcPts val="0"/>
              </a:spcBef>
              <a:buNone/>
              <a:defRPr sz="800">
                <a:solidFill>
                  <a:schemeClr val="lt1"/>
                </a:solidFill>
                <a:latin typeface="Verdana"/>
                <a:ea typeface="Verdana"/>
                <a:cs typeface="Verdana"/>
                <a:sym typeface="Verdana"/>
              </a:defRPr>
            </a:lvl4pPr>
            <a:lvl5pPr marL="0" marR="0" lvl="4" indent="0" algn="ctr" rtl="0">
              <a:spcBef>
                <a:spcPts val="0"/>
              </a:spcBef>
              <a:buNone/>
              <a:defRPr sz="800">
                <a:solidFill>
                  <a:schemeClr val="lt1"/>
                </a:solidFill>
                <a:latin typeface="Verdana"/>
                <a:ea typeface="Verdana"/>
                <a:cs typeface="Verdana"/>
                <a:sym typeface="Verdana"/>
              </a:defRPr>
            </a:lvl5pPr>
            <a:lvl6pPr marL="0" marR="0" lvl="5" indent="0" algn="ctr" rtl="0">
              <a:spcBef>
                <a:spcPts val="0"/>
              </a:spcBef>
              <a:buNone/>
              <a:defRPr sz="800">
                <a:solidFill>
                  <a:schemeClr val="lt1"/>
                </a:solidFill>
                <a:latin typeface="Verdana"/>
                <a:ea typeface="Verdana"/>
                <a:cs typeface="Verdana"/>
                <a:sym typeface="Verdana"/>
              </a:defRPr>
            </a:lvl6pPr>
            <a:lvl7pPr marL="0" marR="0" lvl="6" indent="0" algn="ctr" rtl="0">
              <a:spcBef>
                <a:spcPts val="0"/>
              </a:spcBef>
              <a:buNone/>
              <a:defRPr sz="800">
                <a:solidFill>
                  <a:schemeClr val="lt1"/>
                </a:solidFill>
                <a:latin typeface="Verdana"/>
                <a:ea typeface="Verdana"/>
                <a:cs typeface="Verdana"/>
                <a:sym typeface="Verdana"/>
              </a:defRPr>
            </a:lvl7pPr>
            <a:lvl8pPr marL="0" marR="0" lvl="7" indent="0" algn="ctr" rtl="0">
              <a:spcBef>
                <a:spcPts val="0"/>
              </a:spcBef>
              <a:buNone/>
              <a:defRPr sz="800">
                <a:solidFill>
                  <a:schemeClr val="lt1"/>
                </a:solidFill>
                <a:latin typeface="Verdana"/>
                <a:ea typeface="Verdana"/>
                <a:cs typeface="Verdana"/>
                <a:sym typeface="Verdana"/>
              </a:defRPr>
            </a:lvl8pPr>
            <a:lvl9pPr marL="0" marR="0" lvl="8" indent="0" algn="ctr" rtl="0">
              <a:spcBef>
                <a:spcPts val="0"/>
              </a:spcBef>
              <a:buNone/>
              <a:defRPr sz="800">
                <a:solidFill>
                  <a:schemeClr val="lt1"/>
                </a:solidFill>
                <a:latin typeface="Verdana"/>
                <a:ea typeface="Verdana"/>
                <a:cs typeface="Verdana"/>
                <a:sym typeface="Verdana"/>
              </a:defRPr>
            </a:lvl9pPr>
          </a:lstStyle>
          <a:p>
            <a:pPr>
              <a:buClr>
                <a:srgbClr val="000000"/>
              </a:buClr>
              <a:buFont typeface="Arial"/>
              <a:buNone/>
            </a:pPr>
            <a:fld id="{00000000-1234-1234-1234-123412341234}" type="slidenum">
              <a:rPr lang="lv-LV" kern="0" smtClean="0">
                <a:solidFill>
                  <a:srgbClr val="FFFFFF"/>
                </a:solidFill>
              </a:rPr>
              <a:pPr>
                <a:buClr>
                  <a:srgbClr val="000000"/>
                </a:buClr>
                <a:buFont typeface="Arial"/>
                <a:buNone/>
              </a:pPr>
              <a:t>‹#›</a:t>
            </a:fld>
            <a:endParaRPr lang="lv-LV" kern="0">
              <a:solidFill>
                <a:srgbClr val="FFFFFF"/>
              </a:solidFill>
            </a:endParaRPr>
          </a:p>
        </p:txBody>
      </p:sp>
    </p:spTree>
    <p:extLst>
      <p:ext uri="{BB962C8B-B14F-4D97-AF65-F5344CB8AC3E}">
        <p14:creationId xmlns:p14="http://schemas.microsoft.com/office/powerpoint/2010/main" val="1542598456"/>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matchingName="Title Slide 1">
  <p:cSld name="1_Title Slide 1">
    <p:bg>
      <p:bgPr>
        <a:solidFill>
          <a:schemeClr val="lt1"/>
        </a:solidFill>
        <a:effectLst/>
      </p:bgPr>
    </p:bg>
    <p:spTree>
      <p:nvGrpSpPr>
        <p:cNvPr id="1" name="Shape 13"/>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803305" y="0"/>
            <a:ext cx="2256090" cy="25092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 name="Google Shape;14;p2"/>
          <p:cNvSpPr/>
          <p:nvPr/>
        </p:nvSpPr>
        <p:spPr>
          <a:xfrm>
            <a:off x="0" y="2097742"/>
            <a:ext cx="12192000" cy="4760258"/>
          </a:xfrm>
          <a:prstGeom prst="rect">
            <a:avLst/>
          </a:prstGeom>
          <a:solidFill>
            <a:schemeClr val="accent1"/>
          </a:solidFill>
          <a:ln>
            <a:noFill/>
          </a:ln>
        </p:spPr>
        <p:txBody>
          <a:bodyPr spcFirstLastPara="1" wrap="square" lIns="91401" tIns="45688" rIns="91401" bIns="45688" anchor="ctr" anchorCtr="0">
            <a:noAutofit/>
          </a:bodyPr>
          <a:lstStyle/>
          <a:p>
            <a:pPr algn="ctr">
              <a:buClr>
                <a:srgbClr val="000000"/>
              </a:buClr>
              <a:buFont typeface="Arial"/>
              <a:buNone/>
            </a:pPr>
            <a:endParaRPr sz="3599" kern="0">
              <a:solidFill>
                <a:srgbClr val="FFFFFF"/>
              </a:solidFill>
              <a:latin typeface="Trebuchet MS"/>
              <a:ea typeface="Trebuchet MS"/>
              <a:cs typeface="Trebuchet MS"/>
              <a:sym typeface="Trebuchet MS"/>
            </a:endParaRPr>
          </a:p>
        </p:txBody>
      </p:sp>
      <p:sp>
        <p:nvSpPr>
          <p:cNvPr id="15" name="Google Shape;15;p2"/>
          <p:cNvSpPr txBox="1">
            <a:spLocks noGrp="1"/>
          </p:cNvSpPr>
          <p:nvPr>
            <p:ph type="ctrTitle"/>
          </p:nvPr>
        </p:nvSpPr>
        <p:spPr>
          <a:xfrm>
            <a:off x="1202555" y="2880220"/>
            <a:ext cx="7821917" cy="2387600"/>
          </a:xfrm>
          <a:prstGeom prst="rect">
            <a:avLst/>
          </a:prstGeom>
          <a:noFill/>
          <a:ln>
            <a:noFill/>
          </a:ln>
        </p:spPr>
        <p:txBody>
          <a:bodyPr spcFirstLastPara="1" wrap="square" lIns="0" tIns="0" rIns="0" bIns="0" anchor="t" anchorCtr="0"/>
          <a:lstStyle>
            <a:lvl1pPr lvl="0" algn="l">
              <a:lnSpc>
                <a:spcPct val="90000"/>
              </a:lnSpc>
              <a:spcBef>
                <a:spcPts val="0"/>
              </a:spcBef>
              <a:spcAft>
                <a:spcPts val="0"/>
              </a:spcAft>
              <a:buClr>
                <a:schemeClr val="lt1"/>
              </a:buClr>
              <a:buSzPts val="4800"/>
              <a:buFont typeface="Verdana"/>
              <a:buNone/>
              <a:defRPr sz="4799" b="1">
                <a:solidFill>
                  <a:schemeClr val="l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6" name="Google Shape;16;p2"/>
          <p:cNvSpPr txBox="1">
            <a:spLocks noGrp="1"/>
          </p:cNvSpPr>
          <p:nvPr>
            <p:ph type="subTitle" idx="1"/>
          </p:nvPr>
        </p:nvSpPr>
        <p:spPr>
          <a:xfrm>
            <a:off x="1202554" y="5823631"/>
            <a:ext cx="6879772" cy="478558"/>
          </a:xfrm>
          <a:prstGeom prst="rect">
            <a:avLst/>
          </a:prstGeom>
          <a:noFill/>
          <a:ln>
            <a:noFill/>
          </a:ln>
        </p:spPr>
        <p:txBody>
          <a:bodyPr spcFirstLastPara="1" wrap="square" lIns="0" tIns="45700" rIns="91425" bIns="45700" anchor="t" anchorCtr="0"/>
          <a:lstStyle>
            <a:lvl1pPr lvl="0" algn="l">
              <a:lnSpc>
                <a:spcPct val="100000"/>
              </a:lnSpc>
              <a:spcBef>
                <a:spcPts val="1000"/>
              </a:spcBef>
              <a:spcAft>
                <a:spcPts val="0"/>
              </a:spcAft>
              <a:buClr>
                <a:schemeClr val="lt1"/>
              </a:buClr>
              <a:buSzPts val="1800"/>
              <a:buNone/>
              <a:defRPr sz="1800">
                <a:solidFill>
                  <a:schemeClr val="lt1"/>
                </a:solidFill>
              </a:defRPr>
            </a:lvl1pPr>
            <a:lvl2pPr lvl="1" algn="ctr">
              <a:lnSpc>
                <a:spcPct val="100000"/>
              </a:lnSpc>
              <a:spcBef>
                <a:spcPts val="500"/>
              </a:spcBef>
              <a:spcAft>
                <a:spcPts val="0"/>
              </a:spcAft>
              <a:buClr>
                <a:srgbClr val="664790"/>
              </a:buClr>
              <a:buSzPts val="2000"/>
              <a:buNone/>
              <a:defRPr sz="2000"/>
            </a:lvl2pPr>
            <a:lvl3pPr lvl="2" algn="ctr">
              <a:lnSpc>
                <a:spcPct val="100000"/>
              </a:lnSpc>
              <a:spcBef>
                <a:spcPts val="500"/>
              </a:spcBef>
              <a:spcAft>
                <a:spcPts val="0"/>
              </a:spcAft>
              <a:buClr>
                <a:srgbClr val="664790"/>
              </a:buClr>
              <a:buSzPts val="1800"/>
              <a:buNone/>
              <a:defRPr sz="1800"/>
            </a:lvl3pPr>
            <a:lvl4pPr lvl="3" algn="ctr">
              <a:lnSpc>
                <a:spcPct val="100000"/>
              </a:lnSpc>
              <a:spcBef>
                <a:spcPts val="500"/>
              </a:spcBef>
              <a:spcAft>
                <a:spcPts val="0"/>
              </a:spcAft>
              <a:buClr>
                <a:srgbClr val="664790"/>
              </a:buClr>
              <a:buSzPts val="1600"/>
              <a:buNone/>
              <a:defRPr sz="1600"/>
            </a:lvl4pPr>
            <a:lvl5pPr lvl="4" algn="ctr">
              <a:lnSpc>
                <a:spcPct val="100000"/>
              </a:lnSpc>
              <a:spcBef>
                <a:spcPts val="500"/>
              </a:spcBef>
              <a:spcAft>
                <a:spcPts val="0"/>
              </a:spcAft>
              <a:buClr>
                <a:srgbClr val="664790"/>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8" name="Google Shape;18;p2"/>
          <p:cNvSpPr txBox="1">
            <a:spLocks noGrp="1"/>
          </p:cNvSpPr>
          <p:nvPr>
            <p:ph type="body" idx="2"/>
          </p:nvPr>
        </p:nvSpPr>
        <p:spPr>
          <a:xfrm rot="5400000">
            <a:off x="10671036" y="3683760"/>
            <a:ext cx="2062163" cy="455084"/>
          </a:xfrm>
          <a:prstGeom prst="rect">
            <a:avLst/>
          </a:prstGeom>
          <a:noFill/>
          <a:ln>
            <a:noFill/>
          </a:ln>
        </p:spPr>
        <p:txBody>
          <a:bodyPr spcFirstLastPara="1" wrap="square" lIns="0" tIns="45700" rIns="91425" bIns="45700" anchor="ctr" anchorCtr="0"/>
          <a:lstStyle>
            <a:lvl1pPr marL="457086" lvl="0" indent="-228543" algn="l">
              <a:lnSpc>
                <a:spcPct val="100000"/>
              </a:lnSpc>
              <a:spcBef>
                <a:spcPts val="1000"/>
              </a:spcBef>
              <a:spcAft>
                <a:spcPts val="0"/>
              </a:spcAft>
              <a:buClr>
                <a:schemeClr val="lt1"/>
              </a:buClr>
              <a:buSzPts val="1200"/>
              <a:buNone/>
              <a:defRPr sz="1200">
                <a:solidFill>
                  <a:schemeClr val="lt1"/>
                </a:solidFill>
              </a:defRPr>
            </a:lvl1pPr>
            <a:lvl2pPr marL="914172" lvl="1" indent="-342815" algn="l">
              <a:lnSpc>
                <a:spcPct val="100000"/>
              </a:lnSpc>
              <a:spcBef>
                <a:spcPts val="500"/>
              </a:spcBef>
              <a:spcAft>
                <a:spcPts val="0"/>
              </a:spcAft>
              <a:buClr>
                <a:srgbClr val="664790"/>
              </a:buClr>
              <a:buSzPts val="1800"/>
              <a:buChar char="•"/>
              <a:defRPr/>
            </a:lvl2pPr>
            <a:lvl3pPr marL="1371257" lvl="2" indent="-342815" algn="l">
              <a:lnSpc>
                <a:spcPct val="100000"/>
              </a:lnSpc>
              <a:spcBef>
                <a:spcPts val="500"/>
              </a:spcBef>
              <a:spcAft>
                <a:spcPts val="0"/>
              </a:spcAft>
              <a:buClr>
                <a:srgbClr val="664790"/>
              </a:buClr>
              <a:buSzPts val="1800"/>
              <a:buChar char="•"/>
              <a:defRPr/>
            </a:lvl3pPr>
            <a:lvl4pPr marL="1828343" lvl="3" indent="-342815" algn="l">
              <a:lnSpc>
                <a:spcPct val="100000"/>
              </a:lnSpc>
              <a:spcBef>
                <a:spcPts val="500"/>
              </a:spcBef>
              <a:spcAft>
                <a:spcPts val="0"/>
              </a:spcAft>
              <a:buClr>
                <a:srgbClr val="664790"/>
              </a:buClr>
              <a:buSzPts val="1800"/>
              <a:buChar char="•"/>
              <a:defRPr/>
            </a:lvl4pPr>
            <a:lvl5pPr marL="2285429" lvl="4" indent="-342815" algn="l">
              <a:lnSpc>
                <a:spcPct val="100000"/>
              </a:lnSpc>
              <a:spcBef>
                <a:spcPts val="500"/>
              </a:spcBef>
              <a:spcAft>
                <a:spcPts val="0"/>
              </a:spcAft>
              <a:buClr>
                <a:srgbClr val="664790"/>
              </a:buClr>
              <a:buSzPts val="1800"/>
              <a:buChar char="•"/>
              <a:defRPr/>
            </a:lvl5pPr>
            <a:lvl6pPr marL="2742514" lvl="5" indent="-342815" algn="l">
              <a:lnSpc>
                <a:spcPct val="90000"/>
              </a:lnSpc>
              <a:spcBef>
                <a:spcPts val="500"/>
              </a:spcBef>
              <a:spcAft>
                <a:spcPts val="0"/>
              </a:spcAft>
              <a:buClr>
                <a:schemeClr val="dk1"/>
              </a:buClr>
              <a:buSzPts val="1800"/>
              <a:buChar char="•"/>
              <a:defRPr/>
            </a:lvl6pPr>
            <a:lvl7pPr marL="3199600" lvl="6" indent="-342815" algn="l">
              <a:lnSpc>
                <a:spcPct val="90000"/>
              </a:lnSpc>
              <a:spcBef>
                <a:spcPts val="500"/>
              </a:spcBef>
              <a:spcAft>
                <a:spcPts val="0"/>
              </a:spcAft>
              <a:buClr>
                <a:schemeClr val="dk1"/>
              </a:buClr>
              <a:buSzPts val="1800"/>
              <a:buChar char="•"/>
              <a:defRPr/>
            </a:lvl7pPr>
            <a:lvl8pPr marL="3656686" lvl="7" indent="-342815" algn="l">
              <a:lnSpc>
                <a:spcPct val="90000"/>
              </a:lnSpc>
              <a:spcBef>
                <a:spcPts val="500"/>
              </a:spcBef>
              <a:spcAft>
                <a:spcPts val="0"/>
              </a:spcAft>
              <a:buClr>
                <a:schemeClr val="dk1"/>
              </a:buClr>
              <a:buSzPts val="1800"/>
              <a:buChar char="•"/>
              <a:defRPr/>
            </a:lvl8pPr>
            <a:lvl9pPr marL="4113772" lvl="8" indent="-342815" algn="l">
              <a:lnSpc>
                <a:spcPct val="90000"/>
              </a:lnSpc>
              <a:spcBef>
                <a:spcPts val="500"/>
              </a:spcBef>
              <a:spcAft>
                <a:spcPts val="0"/>
              </a:spcAft>
              <a:buClr>
                <a:schemeClr val="dk1"/>
              </a:buClr>
              <a:buSzPts val="1800"/>
              <a:buChar char="•"/>
              <a:defRPr/>
            </a:lvl9pPr>
          </a:lstStyle>
          <a:p>
            <a:endParaRPr/>
          </a:p>
        </p:txBody>
      </p:sp>
    </p:spTree>
    <p:extLst>
      <p:ext uri="{BB962C8B-B14F-4D97-AF65-F5344CB8AC3E}">
        <p14:creationId xmlns:p14="http://schemas.microsoft.com/office/powerpoint/2010/main" val="4200080454"/>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userDrawn="1">
  <p:cSld name="53_Title Slide">
    <p:spTree>
      <p:nvGrpSpPr>
        <p:cNvPr id="1" name=""/>
        <p:cNvGrpSpPr/>
        <p:nvPr/>
      </p:nvGrpSpPr>
      <p:grpSpPr>
        <a:xfrm>
          <a:off x="0" y="0"/>
          <a:ext cx="0" cy="0"/>
          <a:chOff x="0" y="0"/>
          <a:chExt cx="0" cy="0"/>
        </a:xfrm>
      </p:grpSpPr>
      <p:sp>
        <p:nvSpPr>
          <p:cNvPr id="7" name="Title 1"/>
          <p:cNvSpPr>
            <a:spLocks noGrp="1"/>
          </p:cNvSpPr>
          <p:nvPr>
            <p:ph type="title"/>
          </p:nvPr>
        </p:nvSpPr>
        <p:spPr>
          <a:xfrm>
            <a:off x="838201" y="735829"/>
            <a:ext cx="10515600" cy="623414"/>
          </a:xfrm>
          <a:prstGeom prst="rect">
            <a:avLst/>
          </a:prstGeom>
        </p:spPr>
        <p:txBody>
          <a:bodyPr/>
          <a:lstStyle>
            <a:lvl1pPr>
              <a:defRPr sz="3999" b="1" i="0">
                <a:latin typeface="Source Sans Pro Black" charset="0"/>
                <a:ea typeface="Source Sans Pro Black" charset="0"/>
                <a:cs typeface="Source Sans Pro Black" charset="0"/>
              </a:defRPr>
            </a:lvl1pPr>
          </a:lstStyle>
          <a:p>
            <a:r>
              <a:rPr lang="en-US"/>
              <a:t>Click to edit Master title style</a:t>
            </a:r>
          </a:p>
        </p:txBody>
      </p:sp>
      <p:sp>
        <p:nvSpPr>
          <p:cNvPr id="8" name="Picture Placeholder 7"/>
          <p:cNvSpPr>
            <a:spLocks noGrp="1"/>
          </p:cNvSpPr>
          <p:nvPr>
            <p:ph type="pic" sz="quarter" idx="10" hasCustomPrompt="1"/>
          </p:nvPr>
        </p:nvSpPr>
        <p:spPr>
          <a:xfrm>
            <a:off x="1540262" y="1862644"/>
            <a:ext cx="1771562" cy="2032207"/>
          </a:xfrm>
          <a:custGeom>
            <a:avLst/>
            <a:gdLst>
              <a:gd name="connsiteX0" fmla="*/ 809474 w 1610511"/>
              <a:gd name="connsiteY0" fmla="*/ 0 h 1847461"/>
              <a:gd name="connsiteX1" fmla="*/ 1610511 w 1610511"/>
              <a:gd name="connsiteY1" fmla="*/ 466908 h 1847461"/>
              <a:gd name="connsiteX2" fmla="*/ 1610511 w 1610511"/>
              <a:gd name="connsiteY2" fmla="*/ 1381309 h 1847461"/>
              <a:gd name="connsiteX3" fmla="*/ 814139 w 1610511"/>
              <a:gd name="connsiteY3" fmla="*/ 1847461 h 1847461"/>
              <a:gd name="connsiteX4" fmla="*/ 0 w 1610511"/>
              <a:gd name="connsiteY4" fmla="*/ 1381309 h 1847461"/>
              <a:gd name="connsiteX5" fmla="*/ 0 w 1610511"/>
              <a:gd name="connsiteY5" fmla="*/ 466908 h 18474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610511" h="1847461">
                <a:moveTo>
                  <a:pt x="809474" y="0"/>
                </a:moveTo>
                <a:lnTo>
                  <a:pt x="1610511" y="466908"/>
                </a:lnTo>
                <a:lnTo>
                  <a:pt x="1610511" y="1381309"/>
                </a:lnTo>
                <a:lnTo>
                  <a:pt x="814139" y="1847461"/>
                </a:lnTo>
                <a:lnTo>
                  <a:pt x="0" y="1381309"/>
                </a:lnTo>
                <a:lnTo>
                  <a:pt x="0" y="466908"/>
                </a:lnTo>
                <a:close/>
              </a:path>
            </a:pathLst>
          </a:custGeom>
          <a:pattFill prst="lgCheck">
            <a:fgClr>
              <a:schemeClr val="bg2">
                <a:lumMod val="90000"/>
              </a:schemeClr>
            </a:fgClr>
            <a:bgClr>
              <a:schemeClr val="bg1"/>
            </a:bgClr>
          </a:pattFill>
        </p:spPr>
        <p:txBody>
          <a:bodyPr wrap="square" anchor="ctr">
            <a:noAutofit/>
          </a:bodyPr>
          <a:lstStyle>
            <a:lvl1pPr marL="0" indent="0" algn="ctr">
              <a:buNone/>
              <a:defRPr sz="1600" b="1" i="0" baseline="0">
                <a:latin typeface="Source Sans Pro" charset="0"/>
                <a:ea typeface="Source Sans Pro" charset="0"/>
                <a:cs typeface="Source Sans Pro" charset="0"/>
              </a:defRPr>
            </a:lvl1pPr>
          </a:lstStyle>
          <a:p>
            <a:r>
              <a:rPr lang="en-US"/>
              <a:t>Drag &amp; Drop picture</a:t>
            </a:r>
          </a:p>
        </p:txBody>
      </p:sp>
      <p:sp>
        <p:nvSpPr>
          <p:cNvPr id="9" name="Picture Placeholder 8"/>
          <p:cNvSpPr>
            <a:spLocks noGrp="1"/>
          </p:cNvSpPr>
          <p:nvPr>
            <p:ph type="pic" sz="quarter" idx="17" hasCustomPrompt="1"/>
          </p:nvPr>
        </p:nvSpPr>
        <p:spPr>
          <a:xfrm>
            <a:off x="3937473" y="1862644"/>
            <a:ext cx="1771562" cy="2032207"/>
          </a:xfrm>
          <a:custGeom>
            <a:avLst/>
            <a:gdLst>
              <a:gd name="connsiteX0" fmla="*/ 809474 w 1610511"/>
              <a:gd name="connsiteY0" fmla="*/ 0 h 1847461"/>
              <a:gd name="connsiteX1" fmla="*/ 1610511 w 1610511"/>
              <a:gd name="connsiteY1" fmla="*/ 466908 h 1847461"/>
              <a:gd name="connsiteX2" fmla="*/ 1610511 w 1610511"/>
              <a:gd name="connsiteY2" fmla="*/ 1381309 h 1847461"/>
              <a:gd name="connsiteX3" fmla="*/ 814139 w 1610511"/>
              <a:gd name="connsiteY3" fmla="*/ 1847461 h 1847461"/>
              <a:gd name="connsiteX4" fmla="*/ 0 w 1610511"/>
              <a:gd name="connsiteY4" fmla="*/ 1381309 h 1847461"/>
              <a:gd name="connsiteX5" fmla="*/ 0 w 1610511"/>
              <a:gd name="connsiteY5" fmla="*/ 466908 h 18474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610511" h="1847461">
                <a:moveTo>
                  <a:pt x="809474" y="0"/>
                </a:moveTo>
                <a:lnTo>
                  <a:pt x="1610511" y="466908"/>
                </a:lnTo>
                <a:lnTo>
                  <a:pt x="1610511" y="1381309"/>
                </a:lnTo>
                <a:lnTo>
                  <a:pt x="814139" y="1847461"/>
                </a:lnTo>
                <a:lnTo>
                  <a:pt x="0" y="1381309"/>
                </a:lnTo>
                <a:lnTo>
                  <a:pt x="0" y="466908"/>
                </a:lnTo>
                <a:close/>
              </a:path>
            </a:pathLst>
          </a:custGeom>
          <a:pattFill prst="lgCheck">
            <a:fgClr>
              <a:schemeClr val="bg2">
                <a:lumMod val="90000"/>
              </a:schemeClr>
            </a:fgClr>
            <a:bgClr>
              <a:schemeClr val="bg1"/>
            </a:bgClr>
          </a:pattFill>
        </p:spPr>
        <p:txBody>
          <a:bodyPr wrap="square" anchor="ctr">
            <a:noAutofit/>
          </a:bodyPr>
          <a:lstStyle>
            <a:lvl1pPr marL="0" indent="0" algn="ctr">
              <a:buNone/>
              <a:defRPr sz="1600" b="1" i="0" baseline="0">
                <a:latin typeface="Source Sans Pro" charset="0"/>
                <a:ea typeface="Source Sans Pro" charset="0"/>
                <a:cs typeface="Source Sans Pro" charset="0"/>
              </a:defRPr>
            </a:lvl1pPr>
          </a:lstStyle>
          <a:p>
            <a:r>
              <a:rPr lang="en-US"/>
              <a:t>Drag &amp; Drop picture</a:t>
            </a:r>
          </a:p>
        </p:txBody>
      </p:sp>
      <p:sp>
        <p:nvSpPr>
          <p:cNvPr id="10" name="Picture Placeholder 9"/>
          <p:cNvSpPr>
            <a:spLocks noGrp="1"/>
          </p:cNvSpPr>
          <p:nvPr>
            <p:ph type="pic" sz="quarter" idx="18" hasCustomPrompt="1"/>
          </p:nvPr>
        </p:nvSpPr>
        <p:spPr>
          <a:xfrm>
            <a:off x="6334684" y="1862644"/>
            <a:ext cx="1771562" cy="2032207"/>
          </a:xfrm>
          <a:custGeom>
            <a:avLst/>
            <a:gdLst>
              <a:gd name="connsiteX0" fmla="*/ 809474 w 1610511"/>
              <a:gd name="connsiteY0" fmla="*/ 0 h 1847461"/>
              <a:gd name="connsiteX1" fmla="*/ 1610511 w 1610511"/>
              <a:gd name="connsiteY1" fmla="*/ 466908 h 1847461"/>
              <a:gd name="connsiteX2" fmla="*/ 1610511 w 1610511"/>
              <a:gd name="connsiteY2" fmla="*/ 1381309 h 1847461"/>
              <a:gd name="connsiteX3" fmla="*/ 814139 w 1610511"/>
              <a:gd name="connsiteY3" fmla="*/ 1847461 h 1847461"/>
              <a:gd name="connsiteX4" fmla="*/ 0 w 1610511"/>
              <a:gd name="connsiteY4" fmla="*/ 1381309 h 1847461"/>
              <a:gd name="connsiteX5" fmla="*/ 0 w 1610511"/>
              <a:gd name="connsiteY5" fmla="*/ 466908 h 18474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610511" h="1847461">
                <a:moveTo>
                  <a:pt x="809474" y="0"/>
                </a:moveTo>
                <a:lnTo>
                  <a:pt x="1610511" y="466908"/>
                </a:lnTo>
                <a:lnTo>
                  <a:pt x="1610511" y="1381309"/>
                </a:lnTo>
                <a:lnTo>
                  <a:pt x="814139" y="1847461"/>
                </a:lnTo>
                <a:lnTo>
                  <a:pt x="0" y="1381309"/>
                </a:lnTo>
                <a:lnTo>
                  <a:pt x="0" y="466908"/>
                </a:lnTo>
                <a:close/>
              </a:path>
            </a:pathLst>
          </a:custGeom>
          <a:pattFill prst="lgCheck">
            <a:fgClr>
              <a:schemeClr val="bg2">
                <a:lumMod val="90000"/>
              </a:schemeClr>
            </a:fgClr>
            <a:bgClr>
              <a:schemeClr val="bg1"/>
            </a:bgClr>
          </a:pattFill>
        </p:spPr>
        <p:txBody>
          <a:bodyPr wrap="square" anchor="ctr">
            <a:noAutofit/>
          </a:bodyPr>
          <a:lstStyle>
            <a:lvl1pPr marL="0" indent="0" algn="ctr">
              <a:buNone/>
              <a:defRPr sz="1600" b="1" i="0" baseline="0">
                <a:latin typeface="Source Sans Pro" charset="0"/>
                <a:ea typeface="Source Sans Pro" charset="0"/>
                <a:cs typeface="Source Sans Pro" charset="0"/>
              </a:defRPr>
            </a:lvl1pPr>
          </a:lstStyle>
          <a:p>
            <a:r>
              <a:rPr lang="en-US"/>
              <a:t>Drag &amp; Drop picture</a:t>
            </a:r>
          </a:p>
        </p:txBody>
      </p:sp>
      <p:sp>
        <p:nvSpPr>
          <p:cNvPr id="11" name="Picture Placeholder 10"/>
          <p:cNvSpPr>
            <a:spLocks noGrp="1"/>
          </p:cNvSpPr>
          <p:nvPr>
            <p:ph type="pic" sz="quarter" idx="19" hasCustomPrompt="1"/>
          </p:nvPr>
        </p:nvSpPr>
        <p:spPr>
          <a:xfrm>
            <a:off x="8731894" y="1862644"/>
            <a:ext cx="1771562" cy="2032207"/>
          </a:xfrm>
          <a:custGeom>
            <a:avLst/>
            <a:gdLst>
              <a:gd name="connsiteX0" fmla="*/ 809474 w 1610511"/>
              <a:gd name="connsiteY0" fmla="*/ 0 h 1847461"/>
              <a:gd name="connsiteX1" fmla="*/ 1610511 w 1610511"/>
              <a:gd name="connsiteY1" fmla="*/ 466908 h 1847461"/>
              <a:gd name="connsiteX2" fmla="*/ 1610511 w 1610511"/>
              <a:gd name="connsiteY2" fmla="*/ 1381309 h 1847461"/>
              <a:gd name="connsiteX3" fmla="*/ 814139 w 1610511"/>
              <a:gd name="connsiteY3" fmla="*/ 1847461 h 1847461"/>
              <a:gd name="connsiteX4" fmla="*/ 0 w 1610511"/>
              <a:gd name="connsiteY4" fmla="*/ 1381309 h 1847461"/>
              <a:gd name="connsiteX5" fmla="*/ 0 w 1610511"/>
              <a:gd name="connsiteY5" fmla="*/ 466908 h 18474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610511" h="1847461">
                <a:moveTo>
                  <a:pt x="809474" y="0"/>
                </a:moveTo>
                <a:lnTo>
                  <a:pt x="1610511" y="466908"/>
                </a:lnTo>
                <a:lnTo>
                  <a:pt x="1610511" y="1381309"/>
                </a:lnTo>
                <a:lnTo>
                  <a:pt x="814139" y="1847461"/>
                </a:lnTo>
                <a:lnTo>
                  <a:pt x="0" y="1381309"/>
                </a:lnTo>
                <a:lnTo>
                  <a:pt x="0" y="466908"/>
                </a:lnTo>
                <a:close/>
              </a:path>
            </a:pathLst>
          </a:custGeom>
          <a:pattFill prst="lgCheck">
            <a:fgClr>
              <a:schemeClr val="bg2">
                <a:lumMod val="90000"/>
              </a:schemeClr>
            </a:fgClr>
            <a:bgClr>
              <a:schemeClr val="bg1"/>
            </a:bgClr>
          </a:pattFill>
        </p:spPr>
        <p:txBody>
          <a:bodyPr wrap="square" anchor="ctr">
            <a:noAutofit/>
          </a:bodyPr>
          <a:lstStyle>
            <a:lvl1pPr marL="0" indent="0" algn="ctr">
              <a:buNone/>
              <a:defRPr sz="1600" b="1" i="0" baseline="0">
                <a:latin typeface="Source Sans Pro" charset="0"/>
                <a:ea typeface="Source Sans Pro" charset="0"/>
                <a:cs typeface="Source Sans Pro" charset="0"/>
              </a:defRPr>
            </a:lvl1pPr>
          </a:lstStyle>
          <a:p>
            <a:r>
              <a:rPr lang="en-US"/>
              <a:t>Drag &amp; Drop picture</a:t>
            </a:r>
          </a:p>
        </p:txBody>
      </p:sp>
    </p:spTree>
    <p:extLst>
      <p:ext uri="{BB962C8B-B14F-4D97-AF65-F5344CB8AC3E}">
        <p14:creationId xmlns:p14="http://schemas.microsoft.com/office/powerpoint/2010/main" val="4241753284"/>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userDrawn="1">
  <p:cSld name="6_Title Slide">
    <p:spTree>
      <p:nvGrpSpPr>
        <p:cNvPr id="1" name=""/>
        <p:cNvGrpSpPr/>
        <p:nvPr/>
      </p:nvGrpSpPr>
      <p:grpSpPr>
        <a:xfrm>
          <a:off x="0" y="0"/>
          <a:ext cx="0" cy="0"/>
          <a:chOff x="0" y="0"/>
          <a:chExt cx="0" cy="0"/>
        </a:xfrm>
      </p:grpSpPr>
      <p:sp>
        <p:nvSpPr>
          <p:cNvPr id="2" name="Picture Placeholder 2"/>
          <p:cNvSpPr>
            <a:spLocks noGrp="1"/>
          </p:cNvSpPr>
          <p:nvPr>
            <p:ph type="pic" sz="quarter" idx="10" hasCustomPrompt="1"/>
          </p:nvPr>
        </p:nvSpPr>
        <p:spPr>
          <a:xfrm>
            <a:off x="370704" y="370703"/>
            <a:ext cx="11454713" cy="6116594"/>
          </a:xfrm>
          <a:prstGeom prst="rect">
            <a:avLst/>
          </a:prstGeom>
          <a:pattFill prst="lgCheck">
            <a:fgClr>
              <a:schemeClr val="bg2">
                <a:lumMod val="90000"/>
              </a:schemeClr>
            </a:fgClr>
            <a:bgClr>
              <a:schemeClr val="bg1"/>
            </a:bgClr>
          </a:pattFill>
        </p:spPr>
        <p:txBody>
          <a:bodyPr anchor="ctr"/>
          <a:lstStyle>
            <a:lvl1pPr marL="0" indent="0" algn="ctr">
              <a:buNone/>
              <a:defRPr sz="1600" b="1" i="0" baseline="0">
                <a:latin typeface="Source Sans Pro" charset="0"/>
                <a:ea typeface="Source Sans Pro" charset="0"/>
                <a:cs typeface="Source Sans Pro" charset="0"/>
              </a:defRPr>
            </a:lvl1pPr>
          </a:lstStyle>
          <a:p>
            <a:r>
              <a:rPr lang="en-US"/>
              <a:t>Drag &amp; Drop picture</a:t>
            </a:r>
          </a:p>
        </p:txBody>
      </p:sp>
    </p:spTree>
    <p:extLst>
      <p:ext uri="{BB962C8B-B14F-4D97-AF65-F5344CB8AC3E}">
        <p14:creationId xmlns:p14="http://schemas.microsoft.com/office/powerpoint/2010/main" val="192973124"/>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userDrawn="1">
  <p:cSld name="102_Title Slide">
    <p:spTree>
      <p:nvGrpSpPr>
        <p:cNvPr id="1" name=""/>
        <p:cNvGrpSpPr/>
        <p:nvPr/>
      </p:nvGrpSpPr>
      <p:grpSpPr>
        <a:xfrm>
          <a:off x="0" y="0"/>
          <a:ext cx="0" cy="0"/>
          <a:chOff x="0" y="0"/>
          <a:chExt cx="0" cy="0"/>
        </a:xfrm>
      </p:grpSpPr>
      <p:sp>
        <p:nvSpPr>
          <p:cNvPr id="19" name="Picture Placeholder 18"/>
          <p:cNvSpPr>
            <a:spLocks noGrp="1"/>
          </p:cNvSpPr>
          <p:nvPr>
            <p:ph type="pic" sz="quarter" idx="11" hasCustomPrompt="1"/>
          </p:nvPr>
        </p:nvSpPr>
        <p:spPr>
          <a:xfrm>
            <a:off x="370703" y="370704"/>
            <a:ext cx="8693111" cy="6116595"/>
          </a:xfrm>
          <a:custGeom>
            <a:avLst/>
            <a:gdLst>
              <a:gd name="connsiteX0" fmla="*/ 0 w 8693111"/>
              <a:gd name="connsiteY0" fmla="*/ 0 h 6116595"/>
              <a:gd name="connsiteX1" fmla="*/ 8693111 w 8693111"/>
              <a:gd name="connsiteY1" fmla="*/ 0 h 6116595"/>
              <a:gd name="connsiteX2" fmla="*/ 2576518 w 8693111"/>
              <a:gd name="connsiteY2" fmla="*/ 6116595 h 6116595"/>
              <a:gd name="connsiteX3" fmla="*/ 0 w 8693111"/>
              <a:gd name="connsiteY3" fmla="*/ 6116595 h 6116595"/>
            </a:gdLst>
            <a:ahLst/>
            <a:cxnLst>
              <a:cxn ang="0">
                <a:pos x="connsiteX0" y="connsiteY0"/>
              </a:cxn>
              <a:cxn ang="0">
                <a:pos x="connsiteX1" y="connsiteY1"/>
              </a:cxn>
              <a:cxn ang="0">
                <a:pos x="connsiteX2" y="connsiteY2"/>
              </a:cxn>
              <a:cxn ang="0">
                <a:pos x="connsiteX3" y="connsiteY3"/>
              </a:cxn>
            </a:cxnLst>
            <a:rect l="l" t="t" r="r" b="b"/>
            <a:pathLst>
              <a:path w="8693111" h="6116595">
                <a:moveTo>
                  <a:pt x="0" y="0"/>
                </a:moveTo>
                <a:lnTo>
                  <a:pt x="8693111" y="0"/>
                </a:lnTo>
                <a:lnTo>
                  <a:pt x="2576518" y="6116595"/>
                </a:lnTo>
                <a:lnTo>
                  <a:pt x="0" y="6116595"/>
                </a:lnTo>
                <a:close/>
              </a:path>
            </a:pathLst>
          </a:custGeom>
          <a:pattFill prst="lgCheck">
            <a:fgClr>
              <a:schemeClr val="bg2">
                <a:lumMod val="90000"/>
              </a:schemeClr>
            </a:fgClr>
            <a:bgClr>
              <a:schemeClr val="bg1"/>
            </a:bgClr>
          </a:pattFill>
        </p:spPr>
        <p:txBody>
          <a:bodyPr wrap="square" anchor="ctr">
            <a:noAutofit/>
          </a:bodyPr>
          <a:lstStyle>
            <a:lvl1pPr marL="0" indent="0" algn="ctr">
              <a:buNone/>
              <a:defRPr sz="1600" b="1" i="0" baseline="0">
                <a:latin typeface="Source Sans Pro" charset="0"/>
                <a:ea typeface="Source Sans Pro" charset="0"/>
                <a:cs typeface="Source Sans Pro" charset="0"/>
              </a:defRPr>
            </a:lvl1pPr>
          </a:lstStyle>
          <a:p>
            <a:r>
              <a:rPr lang="en-US"/>
              <a:t>Drag &amp; Drop picture</a:t>
            </a:r>
          </a:p>
        </p:txBody>
      </p:sp>
      <p:sp>
        <p:nvSpPr>
          <p:cNvPr id="8" name="Picture Placeholder 7"/>
          <p:cNvSpPr>
            <a:spLocks noGrp="1"/>
          </p:cNvSpPr>
          <p:nvPr>
            <p:ph type="pic" sz="quarter" idx="12" hasCustomPrompt="1"/>
          </p:nvPr>
        </p:nvSpPr>
        <p:spPr>
          <a:xfrm>
            <a:off x="2948175" y="370703"/>
            <a:ext cx="8870681" cy="6116594"/>
          </a:xfrm>
          <a:custGeom>
            <a:avLst/>
            <a:gdLst>
              <a:gd name="connsiteX0" fmla="*/ 6116593 w 8870681"/>
              <a:gd name="connsiteY0" fmla="*/ 0 h 6116594"/>
              <a:gd name="connsiteX1" fmla="*/ 8870681 w 8870681"/>
              <a:gd name="connsiteY1" fmla="*/ 0 h 6116594"/>
              <a:gd name="connsiteX2" fmla="*/ 8870681 w 8870681"/>
              <a:gd name="connsiteY2" fmla="*/ 6116594 h 6116594"/>
              <a:gd name="connsiteX3" fmla="*/ 0 w 8870681"/>
              <a:gd name="connsiteY3" fmla="*/ 6116594 h 6116594"/>
            </a:gdLst>
            <a:ahLst/>
            <a:cxnLst>
              <a:cxn ang="0">
                <a:pos x="connsiteX0" y="connsiteY0"/>
              </a:cxn>
              <a:cxn ang="0">
                <a:pos x="connsiteX1" y="connsiteY1"/>
              </a:cxn>
              <a:cxn ang="0">
                <a:pos x="connsiteX2" y="connsiteY2"/>
              </a:cxn>
              <a:cxn ang="0">
                <a:pos x="connsiteX3" y="connsiteY3"/>
              </a:cxn>
            </a:cxnLst>
            <a:rect l="l" t="t" r="r" b="b"/>
            <a:pathLst>
              <a:path w="8870681" h="6116594">
                <a:moveTo>
                  <a:pt x="6116593" y="0"/>
                </a:moveTo>
                <a:lnTo>
                  <a:pt x="8870681" y="0"/>
                </a:lnTo>
                <a:lnTo>
                  <a:pt x="8870681" y="6116594"/>
                </a:lnTo>
                <a:lnTo>
                  <a:pt x="0" y="6116594"/>
                </a:lnTo>
                <a:close/>
              </a:path>
            </a:pathLst>
          </a:custGeom>
          <a:pattFill prst="lgCheck">
            <a:fgClr>
              <a:schemeClr val="bg2">
                <a:lumMod val="90000"/>
              </a:schemeClr>
            </a:fgClr>
            <a:bgClr>
              <a:schemeClr val="bg1"/>
            </a:bgClr>
          </a:pattFill>
        </p:spPr>
        <p:txBody>
          <a:bodyPr wrap="square" anchor="ctr">
            <a:noAutofit/>
          </a:bodyPr>
          <a:lstStyle>
            <a:lvl1pPr marL="0" indent="0" algn="ctr">
              <a:buNone/>
              <a:defRPr sz="1600" b="1" i="0" baseline="0">
                <a:latin typeface="Source Sans Pro" charset="0"/>
                <a:ea typeface="Source Sans Pro" charset="0"/>
                <a:cs typeface="Source Sans Pro" charset="0"/>
              </a:defRPr>
            </a:lvl1pPr>
          </a:lstStyle>
          <a:p>
            <a:r>
              <a:rPr lang="en-US"/>
              <a:t>Drag &amp; Drop picture</a:t>
            </a:r>
          </a:p>
        </p:txBody>
      </p:sp>
    </p:spTree>
    <p:extLst>
      <p:ext uri="{BB962C8B-B14F-4D97-AF65-F5344CB8AC3E}">
        <p14:creationId xmlns:p14="http://schemas.microsoft.com/office/powerpoint/2010/main" val="3751265311"/>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showMasterSp="0" userDrawn="1">
  <p:cSld name="50_Title Slide">
    <p:spTree>
      <p:nvGrpSpPr>
        <p:cNvPr id="1" name=""/>
        <p:cNvGrpSpPr/>
        <p:nvPr/>
      </p:nvGrpSpPr>
      <p:grpSpPr>
        <a:xfrm>
          <a:off x="0" y="0"/>
          <a:ext cx="0" cy="0"/>
          <a:chOff x="0" y="0"/>
          <a:chExt cx="0" cy="0"/>
        </a:xfrm>
      </p:grpSpPr>
      <p:sp>
        <p:nvSpPr>
          <p:cNvPr id="2" name="Rectangle 1"/>
          <p:cNvSpPr/>
          <p:nvPr userDrawn="1"/>
        </p:nvSpPr>
        <p:spPr>
          <a:xfrm>
            <a:off x="0" y="1"/>
            <a:ext cx="12192000" cy="685799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599"/>
          </a:p>
        </p:txBody>
      </p:sp>
    </p:spTree>
    <p:extLst>
      <p:ext uri="{BB962C8B-B14F-4D97-AF65-F5344CB8AC3E}">
        <p14:creationId xmlns:p14="http://schemas.microsoft.com/office/powerpoint/2010/main" val="2461991825"/>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93F9A6D7-8637-4CB1-BA9A-379389F156DC}"/>
              </a:ext>
            </a:extLst>
          </p:cNvPr>
          <p:cNvSpPr/>
          <p:nvPr userDrawn="1"/>
        </p:nvSpPr>
        <p:spPr>
          <a:xfrm>
            <a:off x="1" y="0"/>
            <a:ext cx="12192000" cy="1074340"/>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3599"/>
          </a:p>
        </p:txBody>
      </p:sp>
      <p:pic>
        <p:nvPicPr>
          <p:cNvPr id="10" name="Picture 9" descr="A black background with a black square&#10;&#10;Description automatically generated with medium confidence">
            <a:extLst>
              <a:ext uri="{FF2B5EF4-FFF2-40B4-BE49-F238E27FC236}">
                <a16:creationId xmlns:a16="http://schemas.microsoft.com/office/drawing/2014/main" id="{CB392753-B948-4AB3-991D-3E51CDA77F61}"/>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6218" r="77735" b="68153"/>
          <a:stretch/>
        </p:blipFill>
        <p:spPr>
          <a:xfrm>
            <a:off x="0" y="1"/>
            <a:ext cx="2700170" cy="1601153"/>
          </a:xfrm>
          <a:prstGeom prst="rect">
            <a:avLst/>
          </a:prstGeom>
        </p:spPr>
      </p:pic>
      <p:sp>
        <p:nvSpPr>
          <p:cNvPr id="6" name="Slide Number Placeholder 5">
            <a:extLst>
              <a:ext uri="{FF2B5EF4-FFF2-40B4-BE49-F238E27FC236}">
                <a16:creationId xmlns:a16="http://schemas.microsoft.com/office/drawing/2014/main" id="{51D5525C-6916-4557-932A-7282549B130B}"/>
              </a:ext>
            </a:extLst>
          </p:cNvPr>
          <p:cNvSpPr>
            <a:spLocks noGrp="1"/>
          </p:cNvSpPr>
          <p:nvPr>
            <p:ph type="sldNum" sz="quarter" idx="12"/>
          </p:nvPr>
        </p:nvSpPr>
        <p:spPr/>
        <p:txBody>
          <a:bodyPr/>
          <a:lstStyle/>
          <a:p>
            <a:fld id="{46906EEB-7D54-4548-A340-159416580713}" type="slidenum">
              <a:rPr lang="en-GB" smtClean="0"/>
              <a:t>‹#›</a:t>
            </a:fld>
            <a:endParaRPr lang="en-GB"/>
          </a:p>
        </p:txBody>
      </p:sp>
      <p:sp>
        <p:nvSpPr>
          <p:cNvPr id="2" name="Title 1">
            <a:extLst>
              <a:ext uri="{FF2B5EF4-FFF2-40B4-BE49-F238E27FC236}">
                <a16:creationId xmlns:a16="http://schemas.microsoft.com/office/drawing/2014/main" id="{4845ED88-9BD7-401C-A598-A563516F98E4}"/>
              </a:ext>
            </a:extLst>
          </p:cNvPr>
          <p:cNvSpPr>
            <a:spLocks noGrp="1"/>
          </p:cNvSpPr>
          <p:nvPr>
            <p:ph type="title"/>
          </p:nvPr>
        </p:nvSpPr>
        <p:spPr>
          <a:xfrm>
            <a:off x="2895600" y="163910"/>
            <a:ext cx="8934450" cy="929481"/>
          </a:xfrm>
        </p:spPr>
        <p:txBody>
          <a:bodyPr>
            <a:normAutofit/>
          </a:bodyPr>
          <a:lstStyle>
            <a:lvl1pPr>
              <a:defRPr sz="2800" b="1">
                <a:solidFill>
                  <a:schemeClr val="bg1"/>
                </a:solidFill>
                <a:latin typeface="Verdana" panose="020B0604030504040204" pitchFamily="34" charset="0"/>
                <a:ea typeface="Verdana" panose="020B0604030504040204" pitchFamily="34" charset="0"/>
              </a:defRPr>
            </a:lvl1pPr>
          </a:lstStyle>
          <a:p>
            <a:r>
              <a:rPr lang="en-US" dirty="0"/>
              <a:t>Click to edit Master title style</a:t>
            </a:r>
            <a:endParaRPr lang="en-GB" dirty="0"/>
          </a:p>
        </p:txBody>
      </p:sp>
    </p:spTree>
    <p:extLst>
      <p:ext uri="{BB962C8B-B14F-4D97-AF65-F5344CB8AC3E}">
        <p14:creationId xmlns:p14="http://schemas.microsoft.com/office/powerpoint/2010/main" val="23724332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A74084-7FA7-8FBA-4DD2-0635F944A9CD}"/>
              </a:ext>
            </a:extLst>
          </p:cNvPr>
          <p:cNvSpPr>
            <a:spLocks noGrp="1"/>
          </p:cNvSpPr>
          <p:nvPr>
            <p:ph type="title"/>
          </p:nvPr>
        </p:nvSpPr>
        <p:spPr/>
        <p:txBody>
          <a:bodyPr/>
          <a:lstStyle/>
          <a:p>
            <a:r>
              <a:rPr lang="en-US"/>
              <a:t>Click to edit Master title style</a:t>
            </a:r>
            <a:endParaRPr lang="lv-LV"/>
          </a:p>
        </p:txBody>
      </p:sp>
      <p:sp>
        <p:nvSpPr>
          <p:cNvPr id="3" name="Content Placeholder 2">
            <a:extLst>
              <a:ext uri="{FF2B5EF4-FFF2-40B4-BE49-F238E27FC236}">
                <a16:creationId xmlns:a16="http://schemas.microsoft.com/office/drawing/2014/main" id="{467933A2-F404-D1AF-5B13-D1013E0A5C73}"/>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Content Placeholder 3">
            <a:extLst>
              <a:ext uri="{FF2B5EF4-FFF2-40B4-BE49-F238E27FC236}">
                <a16:creationId xmlns:a16="http://schemas.microsoft.com/office/drawing/2014/main" id="{62F26465-3452-D45D-FB76-A421FCC5C64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5" name="Date Placeholder 4">
            <a:extLst>
              <a:ext uri="{FF2B5EF4-FFF2-40B4-BE49-F238E27FC236}">
                <a16:creationId xmlns:a16="http://schemas.microsoft.com/office/drawing/2014/main" id="{C8B5A26A-F9D3-0D20-17E6-4337459CDCFF}"/>
              </a:ext>
            </a:extLst>
          </p:cNvPr>
          <p:cNvSpPr>
            <a:spLocks noGrp="1"/>
          </p:cNvSpPr>
          <p:nvPr>
            <p:ph type="dt" sz="half" idx="10"/>
          </p:nvPr>
        </p:nvSpPr>
        <p:spPr/>
        <p:txBody>
          <a:bodyPr/>
          <a:lstStyle/>
          <a:p>
            <a:endParaRPr lang="lv-LV"/>
          </a:p>
        </p:txBody>
      </p:sp>
      <p:sp>
        <p:nvSpPr>
          <p:cNvPr id="6" name="Footer Placeholder 5">
            <a:extLst>
              <a:ext uri="{FF2B5EF4-FFF2-40B4-BE49-F238E27FC236}">
                <a16:creationId xmlns:a16="http://schemas.microsoft.com/office/drawing/2014/main" id="{CFE7BC9E-D491-271B-F991-A65BFA5DD0A7}"/>
              </a:ext>
            </a:extLst>
          </p:cNvPr>
          <p:cNvSpPr>
            <a:spLocks noGrp="1"/>
          </p:cNvSpPr>
          <p:nvPr>
            <p:ph type="ftr" sz="quarter" idx="11"/>
          </p:nvPr>
        </p:nvSpPr>
        <p:spPr/>
        <p:txBody>
          <a:bodyPr/>
          <a:lstStyle/>
          <a:p>
            <a:endParaRPr lang="lv-LV"/>
          </a:p>
        </p:txBody>
      </p:sp>
      <p:sp>
        <p:nvSpPr>
          <p:cNvPr id="7" name="Slide Number Placeholder 6">
            <a:extLst>
              <a:ext uri="{FF2B5EF4-FFF2-40B4-BE49-F238E27FC236}">
                <a16:creationId xmlns:a16="http://schemas.microsoft.com/office/drawing/2014/main" id="{B200DE1E-C3FD-118D-E8F1-2C2C2EE90C15}"/>
              </a:ext>
            </a:extLst>
          </p:cNvPr>
          <p:cNvSpPr>
            <a:spLocks noGrp="1"/>
          </p:cNvSpPr>
          <p:nvPr>
            <p:ph type="sldNum" sz="quarter" idx="12"/>
          </p:nvPr>
        </p:nvSpPr>
        <p:spPr/>
        <p:txBody>
          <a:bodyPr/>
          <a:lstStyle/>
          <a:p>
            <a:fld id="{8A11C74F-F7E9-499E-90DB-6F819A467D3C}" type="slidenum">
              <a:rPr lang="lv-LV" smtClean="0"/>
              <a:t>‹#›</a:t>
            </a:fld>
            <a:endParaRPr lang="lv-LV"/>
          </a:p>
        </p:txBody>
      </p:sp>
    </p:spTree>
    <p:extLst>
      <p:ext uri="{BB962C8B-B14F-4D97-AF65-F5344CB8AC3E}">
        <p14:creationId xmlns:p14="http://schemas.microsoft.com/office/powerpoint/2010/main" val="937716577"/>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matchingName="Title Slide 1">
  <p:cSld name="Title Slide 1">
    <p:spTree>
      <p:nvGrpSpPr>
        <p:cNvPr id="1" name="Shape 13"/>
        <p:cNvGrpSpPr/>
        <p:nvPr/>
      </p:nvGrpSpPr>
      <p:grpSpPr>
        <a:xfrm>
          <a:off x="0" y="0"/>
          <a:ext cx="0" cy="0"/>
          <a:chOff x="0" y="0"/>
          <a:chExt cx="0" cy="0"/>
        </a:xfrm>
      </p:grpSpPr>
      <p:sp>
        <p:nvSpPr>
          <p:cNvPr id="14" name="Google Shape;14;p2"/>
          <p:cNvSpPr/>
          <p:nvPr/>
        </p:nvSpPr>
        <p:spPr>
          <a:xfrm>
            <a:off x="0" y="2097742"/>
            <a:ext cx="12192000" cy="4760258"/>
          </a:xfrm>
          <a:prstGeom prst="rect">
            <a:avLst/>
          </a:prstGeom>
          <a:solidFill>
            <a:schemeClr val="accent1"/>
          </a:solidFill>
          <a:ln>
            <a:noFill/>
          </a:ln>
        </p:spPr>
        <p:txBody>
          <a:bodyPr spcFirstLastPara="1" wrap="square" lIns="91425" tIns="45700" rIns="91425" bIns="45700" anchor="ctr" anchorCtr="0">
            <a:noAutofit/>
          </a:bodyPr>
          <a:lstStyle/>
          <a:p>
            <a:pPr algn="ctr">
              <a:buClr>
                <a:srgbClr val="000000"/>
              </a:buClr>
              <a:buFont typeface="Arial"/>
              <a:buNone/>
            </a:pPr>
            <a:endParaRPr kern="0">
              <a:solidFill>
                <a:srgbClr val="FFFFFF"/>
              </a:solidFill>
              <a:latin typeface="Trebuchet MS"/>
              <a:ea typeface="Trebuchet MS"/>
              <a:cs typeface="Trebuchet MS"/>
              <a:sym typeface="Trebuchet MS"/>
            </a:endParaRPr>
          </a:p>
        </p:txBody>
      </p:sp>
      <p:sp>
        <p:nvSpPr>
          <p:cNvPr id="15" name="Google Shape;15;p2"/>
          <p:cNvSpPr txBox="1">
            <a:spLocks noGrp="1"/>
          </p:cNvSpPr>
          <p:nvPr>
            <p:ph type="ctrTitle"/>
          </p:nvPr>
        </p:nvSpPr>
        <p:spPr>
          <a:xfrm>
            <a:off x="1202554" y="2880220"/>
            <a:ext cx="7821917" cy="2387600"/>
          </a:xfrm>
          <a:prstGeom prst="rect">
            <a:avLst/>
          </a:prstGeom>
          <a:noFill/>
          <a:ln>
            <a:noFill/>
          </a:ln>
        </p:spPr>
        <p:txBody>
          <a:bodyPr spcFirstLastPara="1" wrap="square" lIns="0" tIns="0" rIns="0" bIns="0" anchor="t" anchorCtr="0"/>
          <a:lstStyle>
            <a:lvl1pPr lvl="0" algn="l">
              <a:lnSpc>
                <a:spcPct val="90000"/>
              </a:lnSpc>
              <a:spcBef>
                <a:spcPts val="0"/>
              </a:spcBef>
              <a:spcAft>
                <a:spcPts val="0"/>
              </a:spcAft>
              <a:buClr>
                <a:schemeClr val="lt1"/>
              </a:buClr>
              <a:buSzPts val="4800"/>
              <a:buFont typeface="Verdana"/>
              <a:buNone/>
              <a:defRPr sz="4800" b="1">
                <a:solidFill>
                  <a:schemeClr val="l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6" name="Google Shape;16;p2"/>
          <p:cNvSpPr txBox="1">
            <a:spLocks noGrp="1"/>
          </p:cNvSpPr>
          <p:nvPr>
            <p:ph type="subTitle" idx="1"/>
          </p:nvPr>
        </p:nvSpPr>
        <p:spPr>
          <a:xfrm>
            <a:off x="1202554" y="5823631"/>
            <a:ext cx="6879772" cy="478558"/>
          </a:xfrm>
          <a:prstGeom prst="rect">
            <a:avLst/>
          </a:prstGeom>
          <a:noFill/>
          <a:ln>
            <a:noFill/>
          </a:ln>
        </p:spPr>
        <p:txBody>
          <a:bodyPr spcFirstLastPara="1" wrap="square" lIns="0" tIns="45700" rIns="91425" bIns="45700" anchor="t" anchorCtr="0"/>
          <a:lstStyle>
            <a:lvl1pPr lvl="0" algn="l">
              <a:lnSpc>
                <a:spcPct val="100000"/>
              </a:lnSpc>
              <a:spcBef>
                <a:spcPts val="1000"/>
              </a:spcBef>
              <a:spcAft>
                <a:spcPts val="0"/>
              </a:spcAft>
              <a:buClr>
                <a:schemeClr val="lt1"/>
              </a:buClr>
              <a:buSzPts val="1800"/>
              <a:buNone/>
              <a:defRPr sz="1800">
                <a:solidFill>
                  <a:schemeClr val="lt1"/>
                </a:solidFill>
              </a:defRPr>
            </a:lvl1pPr>
            <a:lvl2pPr lvl="1" algn="ctr">
              <a:lnSpc>
                <a:spcPct val="100000"/>
              </a:lnSpc>
              <a:spcBef>
                <a:spcPts val="500"/>
              </a:spcBef>
              <a:spcAft>
                <a:spcPts val="0"/>
              </a:spcAft>
              <a:buClr>
                <a:srgbClr val="664790"/>
              </a:buClr>
              <a:buSzPts val="2000"/>
              <a:buNone/>
              <a:defRPr sz="2000"/>
            </a:lvl2pPr>
            <a:lvl3pPr lvl="2" algn="ctr">
              <a:lnSpc>
                <a:spcPct val="100000"/>
              </a:lnSpc>
              <a:spcBef>
                <a:spcPts val="500"/>
              </a:spcBef>
              <a:spcAft>
                <a:spcPts val="0"/>
              </a:spcAft>
              <a:buClr>
                <a:srgbClr val="664790"/>
              </a:buClr>
              <a:buSzPts val="1800"/>
              <a:buNone/>
              <a:defRPr sz="1800"/>
            </a:lvl3pPr>
            <a:lvl4pPr lvl="3" algn="ctr">
              <a:lnSpc>
                <a:spcPct val="100000"/>
              </a:lnSpc>
              <a:spcBef>
                <a:spcPts val="500"/>
              </a:spcBef>
              <a:spcAft>
                <a:spcPts val="0"/>
              </a:spcAft>
              <a:buClr>
                <a:srgbClr val="664790"/>
              </a:buClr>
              <a:buSzPts val="1600"/>
              <a:buNone/>
              <a:defRPr sz="1600"/>
            </a:lvl4pPr>
            <a:lvl5pPr lvl="4" algn="ctr">
              <a:lnSpc>
                <a:spcPct val="100000"/>
              </a:lnSpc>
              <a:spcBef>
                <a:spcPts val="500"/>
              </a:spcBef>
              <a:spcAft>
                <a:spcPts val="0"/>
              </a:spcAft>
              <a:buClr>
                <a:srgbClr val="664790"/>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pic>
        <p:nvPicPr>
          <p:cNvPr id="17" name="Google Shape;17;p2"/>
          <p:cNvPicPr preferRelativeResize="0"/>
          <p:nvPr/>
        </p:nvPicPr>
        <p:blipFill rotWithShape="1">
          <a:blip r:embed="rId2">
            <a:alphaModFix/>
          </a:blip>
          <a:srcRect/>
          <a:stretch/>
        </p:blipFill>
        <p:spPr>
          <a:xfrm>
            <a:off x="775705" y="0"/>
            <a:ext cx="2393859" cy="1810872"/>
          </a:xfrm>
          <a:prstGeom prst="rect">
            <a:avLst/>
          </a:prstGeom>
          <a:noFill/>
          <a:ln>
            <a:noFill/>
          </a:ln>
        </p:spPr>
      </p:pic>
      <p:sp>
        <p:nvSpPr>
          <p:cNvPr id="18" name="Google Shape;18;p2"/>
          <p:cNvSpPr txBox="1">
            <a:spLocks noGrp="1"/>
          </p:cNvSpPr>
          <p:nvPr>
            <p:ph type="body" idx="2"/>
          </p:nvPr>
        </p:nvSpPr>
        <p:spPr>
          <a:xfrm rot="5400000">
            <a:off x="10671036" y="3683760"/>
            <a:ext cx="2062163" cy="455084"/>
          </a:xfrm>
          <a:prstGeom prst="rect">
            <a:avLst/>
          </a:prstGeom>
          <a:noFill/>
          <a:ln>
            <a:noFill/>
          </a:ln>
        </p:spPr>
        <p:txBody>
          <a:bodyPr spcFirstLastPara="1" wrap="square" lIns="0" tIns="45700" rIns="91425" bIns="45700" anchor="ctr" anchorCtr="0"/>
          <a:lstStyle>
            <a:lvl1pPr marL="457200" lvl="0" indent="-228600" algn="l">
              <a:lnSpc>
                <a:spcPct val="100000"/>
              </a:lnSpc>
              <a:spcBef>
                <a:spcPts val="1000"/>
              </a:spcBef>
              <a:spcAft>
                <a:spcPts val="0"/>
              </a:spcAft>
              <a:buClr>
                <a:schemeClr val="lt1"/>
              </a:buClr>
              <a:buSzPts val="1200"/>
              <a:buNone/>
              <a:defRPr sz="1200">
                <a:solidFill>
                  <a:schemeClr val="lt1"/>
                </a:solidFill>
              </a:defRPr>
            </a:lvl1pPr>
            <a:lvl2pPr marL="914400" lvl="1" indent="-342900" algn="l">
              <a:lnSpc>
                <a:spcPct val="100000"/>
              </a:lnSpc>
              <a:spcBef>
                <a:spcPts val="500"/>
              </a:spcBef>
              <a:spcAft>
                <a:spcPts val="0"/>
              </a:spcAft>
              <a:buClr>
                <a:srgbClr val="664790"/>
              </a:buClr>
              <a:buSzPts val="1800"/>
              <a:buChar char="•"/>
              <a:defRPr/>
            </a:lvl2pPr>
            <a:lvl3pPr marL="1371600" lvl="2" indent="-342900" algn="l">
              <a:lnSpc>
                <a:spcPct val="100000"/>
              </a:lnSpc>
              <a:spcBef>
                <a:spcPts val="500"/>
              </a:spcBef>
              <a:spcAft>
                <a:spcPts val="0"/>
              </a:spcAft>
              <a:buClr>
                <a:srgbClr val="664790"/>
              </a:buClr>
              <a:buSzPts val="1800"/>
              <a:buChar char="•"/>
              <a:defRPr/>
            </a:lvl3pPr>
            <a:lvl4pPr marL="1828800" lvl="3" indent="-342900" algn="l">
              <a:lnSpc>
                <a:spcPct val="100000"/>
              </a:lnSpc>
              <a:spcBef>
                <a:spcPts val="500"/>
              </a:spcBef>
              <a:spcAft>
                <a:spcPts val="0"/>
              </a:spcAft>
              <a:buClr>
                <a:srgbClr val="664790"/>
              </a:buClr>
              <a:buSzPts val="1800"/>
              <a:buChar char="•"/>
              <a:defRPr/>
            </a:lvl4pPr>
            <a:lvl5pPr marL="2286000" lvl="4" indent="-342900" algn="l">
              <a:lnSpc>
                <a:spcPct val="100000"/>
              </a:lnSpc>
              <a:spcBef>
                <a:spcPts val="500"/>
              </a:spcBef>
              <a:spcAft>
                <a:spcPts val="0"/>
              </a:spcAft>
              <a:buClr>
                <a:srgbClr val="664790"/>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Tree>
    <p:extLst>
      <p:ext uri="{BB962C8B-B14F-4D97-AF65-F5344CB8AC3E}">
        <p14:creationId xmlns:p14="http://schemas.microsoft.com/office/powerpoint/2010/main" val="2080828571"/>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matchingName="Title Slide with social icons">
  <p:cSld name="Title Slide with social icons">
    <p:spTree>
      <p:nvGrpSpPr>
        <p:cNvPr id="1" name="Shape 167"/>
        <p:cNvGrpSpPr/>
        <p:nvPr/>
      </p:nvGrpSpPr>
      <p:grpSpPr>
        <a:xfrm>
          <a:off x="0" y="0"/>
          <a:ext cx="0" cy="0"/>
          <a:chOff x="0" y="0"/>
          <a:chExt cx="0" cy="0"/>
        </a:xfrm>
      </p:grpSpPr>
      <p:sp>
        <p:nvSpPr>
          <p:cNvPr id="168" name="Google Shape;168;p23"/>
          <p:cNvSpPr/>
          <p:nvPr/>
        </p:nvSpPr>
        <p:spPr>
          <a:xfrm>
            <a:off x="0" y="2097742"/>
            <a:ext cx="12192000" cy="4760258"/>
          </a:xfrm>
          <a:prstGeom prst="rect">
            <a:avLst/>
          </a:prstGeom>
          <a:solidFill>
            <a:schemeClr val="accent1"/>
          </a:solidFill>
          <a:ln>
            <a:noFill/>
          </a:ln>
        </p:spPr>
        <p:txBody>
          <a:bodyPr spcFirstLastPara="1" wrap="square" lIns="91425" tIns="45700" rIns="91425" bIns="45700" anchor="ctr" anchorCtr="0">
            <a:noAutofit/>
          </a:bodyPr>
          <a:lstStyle/>
          <a:p>
            <a:pPr algn="ctr">
              <a:buClr>
                <a:srgbClr val="000000"/>
              </a:buClr>
              <a:buFont typeface="Arial"/>
              <a:buNone/>
            </a:pPr>
            <a:endParaRPr kern="0">
              <a:solidFill>
                <a:srgbClr val="FFFFFF"/>
              </a:solidFill>
              <a:latin typeface="Trebuchet MS"/>
              <a:ea typeface="Trebuchet MS"/>
              <a:cs typeface="Trebuchet MS"/>
              <a:sym typeface="Trebuchet MS"/>
            </a:endParaRPr>
          </a:p>
        </p:txBody>
      </p:sp>
      <p:sp>
        <p:nvSpPr>
          <p:cNvPr id="169" name="Google Shape;169;p23"/>
          <p:cNvSpPr txBox="1">
            <a:spLocks noGrp="1"/>
          </p:cNvSpPr>
          <p:nvPr>
            <p:ph type="ctrTitle"/>
          </p:nvPr>
        </p:nvSpPr>
        <p:spPr>
          <a:xfrm>
            <a:off x="1202554" y="2880220"/>
            <a:ext cx="7821917" cy="2387600"/>
          </a:xfrm>
          <a:prstGeom prst="rect">
            <a:avLst/>
          </a:prstGeom>
          <a:noFill/>
          <a:ln>
            <a:noFill/>
          </a:ln>
        </p:spPr>
        <p:txBody>
          <a:bodyPr spcFirstLastPara="1" wrap="square" lIns="0" tIns="0" rIns="0" bIns="0" anchor="t" anchorCtr="0"/>
          <a:lstStyle>
            <a:lvl1pPr lvl="0" algn="l">
              <a:lnSpc>
                <a:spcPct val="90000"/>
              </a:lnSpc>
              <a:spcBef>
                <a:spcPts val="0"/>
              </a:spcBef>
              <a:spcAft>
                <a:spcPts val="0"/>
              </a:spcAft>
              <a:buClr>
                <a:schemeClr val="lt1"/>
              </a:buClr>
              <a:buSzPts val="4800"/>
              <a:buFont typeface="Verdana"/>
              <a:buNone/>
              <a:defRPr sz="4800" b="1">
                <a:solidFill>
                  <a:schemeClr val="l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70" name="Google Shape;170;p23"/>
          <p:cNvSpPr txBox="1">
            <a:spLocks noGrp="1"/>
          </p:cNvSpPr>
          <p:nvPr>
            <p:ph type="subTitle" idx="1"/>
          </p:nvPr>
        </p:nvSpPr>
        <p:spPr>
          <a:xfrm>
            <a:off x="1202554" y="5823631"/>
            <a:ext cx="6879772" cy="478558"/>
          </a:xfrm>
          <a:prstGeom prst="rect">
            <a:avLst/>
          </a:prstGeom>
          <a:noFill/>
          <a:ln>
            <a:noFill/>
          </a:ln>
        </p:spPr>
        <p:txBody>
          <a:bodyPr spcFirstLastPara="1" wrap="square" lIns="0" tIns="45700" rIns="91425" bIns="45700" anchor="t" anchorCtr="0"/>
          <a:lstStyle>
            <a:lvl1pPr lvl="0" algn="l">
              <a:lnSpc>
                <a:spcPct val="100000"/>
              </a:lnSpc>
              <a:spcBef>
                <a:spcPts val="1000"/>
              </a:spcBef>
              <a:spcAft>
                <a:spcPts val="0"/>
              </a:spcAft>
              <a:buClr>
                <a:schemeClr val="lt1"/>
              </a:buClr>
              <a:buSzPts val="1800"/>
              <a:buNone/>
              <a:defRPr sz="1800">
                <a:solidFill>
                  <a:schemeClr val="lt1"/>
                </a:solidFill>
              </a:defRPr>
            </a:lvl1pPr>
            <a:lvl2pPr lvl="1" algn="ctr">
              <a:lnSpc>
                <a:spcPct val="100000"/>
              </a:lnSpc>
              <a:spcBef>
                <a:spcPts val="500"/>
              </a:spcBef>
              <a:spcAft>
                <a:spcPts val="0"/>
              </a:spcAft>
              <a:buClr>
                <a:srgbClr val="664790"/>
              </a:buClr>
              <a:buSzPts val="2000"/>
              <a:buNone/>
              <a:defRPr sz="2000"/>
            </a:lvl2pPr>
            <a:lvl3pPr lvl="2" algn="ctr">
              <a:lnSpc>
                <a:spcPct val="100000"/>
              </a:lnSpc>
              <a:spcBef>
                <a:spcPts val="500"/>
              </a:spcBef>
              <a:spcAft>
                <a:spcPts val="0"/>
              </a:spcAft>
              <a:buClr>
                <a:srgbClr val="664790"/>
              </a:buClr>
              <a:buSzPts val="1800"/>
              <a:buNone/>
              <a:defRPr sz="1800"/>
            </a:lvl3pPr>
            <a:lvl4pPr lvl="3" algn="ctr">
              <a:lnSpc>
                <a:spcPct val="100000"/>
              </a:lnSpc>
              <a:spcBef>
                <a:spcPts val="500"/>
              </a:spcBef>
              <a:spcAft>
                <a:spcPts val="0"/>
              </a:spcAft>
              <a:buClr>
                <a:srgbClr val="664790"/>
              </a:buClr>
              <a:buSzPts val="1600"/>
              <a:buNone/>
              <a:defRPr sz="1600"/>
            </a:lvl4pPr>
            <a:lvl5pPr lvl="4" algn="ctr">
              <a:lnSpc>
                <a:spcPct val="100000"/>
              </a:lnSpc>
              <a:spcBef>
                <a:spcPts val="500"/>
              </a:spcBef>
              <a:spcAft>
                <a:spcPts val="0"/>
              </a:spcAft>
              <a:buClr>
                <a:srgbClr val="664790"/>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pic>
        <p:nvPicPr>
          <p:cNvPr id="171" name="Google Shape;171;p23"/>
          <p:cNvPicPr preferRelativeResize="0"/>
          <p:nvPr/>
        </p:nvPicPr>
        <p:blipFill rotWithShape="1">
          <a:blip r:embed="rId2">
            <a:alphaModFix/>
          </a:blip>
          <a:srcRect/>
          <a:stretch/>
        </p:blipFill>
        <p:spPr>
          <a:xfrm>
            <a:off x="775705" y="0"/>
            <a:ext cx="2393859" cy="1810872"/>
          </a:xfrm>
          <a:prstGeom prst="rect">
            <a:avLst/>
          </a:prstGeom>
          <a:noFill/>
          <a:ln>
            <a:noFill/>
          </a:ln>
        </p:spPr>
      </p:pic>
      <p:sp>
        <p:nvSpPr>
          <p:cNvPr id="172" name="Google Shape;172;p23"/>
          <p:cNvSpPr txBox="1">
            <a:spLocks noGrp="1"/>
          </p:cNvSpPr>
          <p:nvPr>
            <p:ph type="body" idx="2"/>
          </p:nvPr>
        </p:nvSpPr>
        <p:spPr>
          <a:xfrm rot="5400000">
            <a:off x="10671036" y="3683760"/>
            <a:ext cx="2062163" cy="455084"/>
          </a:xfrm>
          <a:prstGeom prst="rect">
            <a:avLst/>
          </a:prstGeom>
          <a:noFill/>
          <a:ln>
            <a:noFill/>
          </a:ln>
        </p:spPr>
        <p:txBody>
          <a:bodyPr spcFirstLastPara="1" wrap="square" lIns="0" tIns="45700" rIns="91425" bIns="45700" anchor="ctr" anchorCtr="0"/>
          <a:lstStyle>
            <a:lvl1pPr marL="457200" lvl="0" indent="-228600" algn="l">
              <a:lnSpc>
                <a:spcPct val="100000"/>
              </a:lnSpc>
              <a:spcBef>
                <a:spcPts val="1000"/>
              </a:spcBef>
              <a:spcAft>
                <a:spcPts val="0"/>
              </a:spcAft>
              <a:buClr>
                <a:schemeClr val="lt1"/>
              </a:buClr>
              <a:buSzPts val="1200"/>
              <a:buNone/>
              <a:defRPr sz="1200">
                <a:solidFill>
                  <a:schemeClr val="lt1"/>
                </a:solidFill>
              </a:defRPr>
            </a:lvl1pPr>
            <a:lvl2pPr marL="914400" lvl="1" indent="-342900" algn="l">
              <a:lnSpc>
                <a:spcPct val="100000"/>
              </a:lnSpc>
              <a:spcBef>
                <a:spcPts val="500"/>
              </a:spcBef>
              <a:spcAft>
                <a:spcPts val="0"/>
              </a:spcAft>
              <a:buClr>
                <a:srgbClr val="664790"/>
              </a:buClr>
              <a:buSzPts val="1800"/>
              <a:buChar char="•"/>
              <a:defRPr/>
            </a:lvl2pPr>
            <a:lvl3pPr marL="1371600" lvl="2" indent="-342900" algn="l">
              <a:lnSpc>
                <a:spcPct val="100000"/>
              </a:lnSpc>
              <a:spcBef>
                <a:spcPts val="500"/>
              </a:spcBef>
              <a:spcAft>
                <a:spcPts val="0"/>
              </a:spcAft>
              <a:buClr>
                <a:srgbClr val="664790"/>
              </a:buClr>
              <a:buSzPts val="1800"/>
              <a:buChar char="•"/>
              <a:defRPr/>
            </a:lvl3pPr>
            <a:lvl4pPr marL="1828800" lvl="3" indent="-342900" algn="l">
              <a:lnSpc>
                <a:spcPct val="100000"/>
              </a:lnSpc>
              <a:spcBef>
                <a:spcPts val="500"/>
              </a:spcBef>
              <a:spcAft>
                <a:spcPts val="0"/>
              </a:spcAft>
              <a:buClr>
                <a:srgbClr val="664790"/>
              </a:buClr>
              <a:buSzPts val="1800"/>
              <a:buChar char="•"/>
              <a:defRPr/>
            </a:lvl4pPr>
            <a:lvl5pPr marL="2286000" lvl="4" indent="-342900" algn="l">
              <a:lnSpc>
                <a:spcPct val="100000"/>
              </a:lnSpc>
              <a:spcBef>
                <a:spcPts val="500"/>
              </a:spcBef>
              <a:spcAft>
                <a:spcPts val="0"/>
              </a:spcAft>
              <a:buClr>
                <a:srgbClr val="664790"/>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73" name="Google Shape;173;p23"/>
          <p:cNvSpPr txBox="1"/>
          <p:nvPr/>
        </p:nvSpPr>
        <p:spPr>
          <a:xfrm>
            <a:off x="1566658" y="5326780"/>
            <a:ext cx="1210400" cy="184800"/>
          </a:xfrm>
          <a:prstGeom prst="rect">
            <a:avLst/>
          </a:prstGeom>
          <a:noFill/>
          <a:ln>
            <a:noFill/>
          </a:ln>
        </p:spPr>
        <p:txBody>
          <a:bodyPr spcFirstLastPara="1" wrap="square" lIns="0" tIns="0" rIns="0" bIns="0" anchor="t" anchorCtr="0">
            <a:noAutofit/>
          </a:bodyPr>
          <a:lstStyle/>
          <a:p>
            <a:pPr>
              <a:buClr>
                <a:srgbClr val="000000"/>
              </a:buClr>
              <a:buFont typeface="Arial"/>
              <a:buNone/>
            </a:pPr>
            <a:r>
              <a:rPr lang="lv-LV" sz="1200" kern="0" dirty="0" err="1">
                <a:solidFill>
                  <a:srgbClr val="FFFFFF"/>
                </a:solidFill>
                <a:latin typeface="Verdana"/>
                <a:ea typeface="Verdana"/>
                <a:cs typeface="Verdana"/>
                <a:sym typeface="Verdana"/>
              </a:rPr>
              <a:t>IZM_gov_lv</a:t>
            </a:r>
            <a:endParaRPr sz="1200" kern="0" dirty="0">
              <a:solidFill>
                <a:srgbClr val="664690"/>
              </a:solidFill>
              <a:latin typeface="Verdana"/>
              <a:ea typeface="Verdana"/>
              <a:cs typeface="Verdana"/>
              <a:sym typeface="Verdana"/>
            </a:endParaRPr>
          </a:p>
        </p:txBody>
      </p:sp>
      <p:sp>
        <p:nvSpPr>
          <p:cNvPr id="174" name="Google Shape;174;p23"/>
          <p:cNvSpPr txBox="1"/>
          <p:nvPr/>
        </p:nvSpPr>
        <p:spPr>
          <a:xfrm>
            <a:off x="3062083" y="5326609"/>
            <a:ext cx="1967600" cy="184800"/>
          </a:xfrm>
          <a:prstGeom prst="rect">
            <a:avLst/>
          </a:prstGeom>
          <a:noFill/>
          <a:ln>
            <a:noFill/>
          </a:ln>
        </p:spPr>
        <p:txBody>
          <a:bodyPr spcFirstLastPara="1" wrap="square" lIns="0" tIns="0" rIns="0" bIns="0" anchor="t" anchorCtr="0">
            <a:noAutofit/>
          </a:bodyPr>
          <a:lstStyle/>
          <a:p>
            <a:pPr>
              <a:buClr>
                <a:srgbClr val="000000"/>
              </a:buClr>
              <a:buFont typeface="Arial"/>
              <a:buNone/>
            </a:pPr>
            <a:r>
              <a:rPr lang="lv-LV" sz="1200" kern="0">
                <a:solidFill>
                  <a:srgbClr val="FFFFFF"/>
                </a:solidFill>
                <a:latin typeface="Verdana"/>
                <a:ea typeface="Verdana"/>
                <a:cs typeface="Verdana"/>
                <a:sym typeface="Verdana"/>
              </a:rPr>
              <a:t>Izglitibas.ministrija</a:t>
            </a:r>
            <a:endParaRPr sz="1200" kern="0">
              <a:solidFill>
                <a:srgbClr val="664690"/>
              </a:solidFill>
              <a:latin typeface="Verdana"/>
              <a:ea typeface="Verdana"/>
              <a:cs typeface="Verdana"/>
              <a:sym typeface="Verdana"/>
            </a:endParaRPr>
          </a:p>
        </p:txBody>
      </p:sp>
      <p:pic>
        <p:nvPicPr>
          <p:cNvPr id="175" name="Google Shape;175;p23"/>
          <p:cNvPicPr preferRelativeResize="0"/>
          <p:nvPr/>
        </p:nvPicPr>
        <p:blipFill>
          <a:blip r:embed="rId3">
            <a:alphaModFix/>
          </a:blip>
          <a:stretch>
            <a:fillRect/>
          </a:stretch>
        </p:blipFill>
        <p:spPr>
          <a:xfrm>
            <a:off x="2697979" y="5278732"/>
            <a:ext cx="292871" cy="280425"/>
          </a:xfrm>
          <a:prstGeom prst="rect">
            <a:avLst/>
          </a:prstGeom>
          <a:noFill/>
          <a:ln>
            <a:noFill/>
          </a:ln>
        </p:spPr>
      </p:pic>
      <p:pic>
        <p:nvPicPr>
          <p:cNvPr id="176" name="Google Shape;176;p23"/>
          <p:cNvPicPr preferRelativeResize="0"/>
          <p:nvPr/>
        </p:nvPicPr>
        <p:blipFill>
          <a:blip r:embed="rId4">
            <a:alphaModFix/>
          </a:blip>
          <a:stretch>
            <a:fillRect/>
          </a:stretch>
        </p:blipFill>
        <p:spPr>
          <a:xfrm>
            <a:off x="1202554" y="5261489"/>
            <a:ext cx="292871" cy="280425"/>
          </a:xfrm>
          <a:prstGeom prst="rect">
            <a:avLst/>
          </a:prstGeom>
          <a:noFill/>
          <a:ln>
            <a:noFill/>
          </a:ln>
        </p:spPr>
      </p:pic>
    </p:spTree>
    <p:extLst>
      <p:ext uri="{BB962C8B-B14F-4D97-AF65-F5344CB8AC3E}">
        <p14:creationId xmlns:p14="http://schemas.microsoft.com/office/powerpoint/2010/main" val="4118942530"/>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matchingName="random 2">
  <p:cSld name="random 2">
    <p:spTree>
      <p:nvGrpSpPr>
        <p:cNvPr id="1" name="Shape 197"/>
        <p:cNvGrpSpPr/>
        <p:nvPr/>
      </p:nvGrpSpPr>
      <p:grpSpPr>
        <a:xfrm>
          <a:off x="0" y="0"/>
          <a:ext cx="0" cy="0"/>
          <a:chOff x="0" y="0"/>
          <a:chExt cx="0" cy="0"/>
        </a:xfrm>
      </p:grpSpPr>
      <p:sp>
        <p:nvSpPr>
          <p:cNvPr id="198" name="Google Shape;198;p28"/>
          <p:cNvSpPr txBox="1">
            <a:spLocks noGrp="1"/>
          </p:cNvSpPr>
          <p:nvPr>
            <p:ph type="ctrTitle"/>
          </p:nvPr>
        </p:nvSpPr>
        <p:spPr>
          <a:xfrm>
            <a:off x="914400" y="2235200"/>
            <a:ext cx="10363200" cy="2387600"/>
          </a:xfrm>
          <a:prstGeom prst="rect">
            <a:avLst/>
          </a:prstGeom>
          <a:noFill/>
          <a:ln>
            <a:noFill/>
          </a:ln>
        </p:spPr>
        <p:txBody>
          <a:bodyPr spcFirstLastPara="1" wrap="square" lIns="0" tIns="0" rIns="0" bIns="0" anchor="t" anchorCtr="0"/>
          <a:lstStyle>
            <a:lvl1pPr lvl="0" algn="l">
              <a:lnSpc>
                <a:spcPct val="90000"/>
              </a:lnSpc>
              <a:spcBef>
                <a:spcPts val="0"/>
              </a:spcBef>
              <a:spcAft>
                <a:spcPts val="0"/>
              </a:spcAft>
              <a:buClr>
                <a:srgbClr val="664790"/>
              </a:buClr>
              <a:buSzPts val="5400"/>
              <a:buFont typeface="Verdana"/>
              <a:buNone/>
              <a:defRPr sz="5400" b="1">
                <a:solidFill>
                  <a:srgbClr val="664790"/>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99" name="Google Shape;199;p28"/>
          <p:cNvSpPr txBox="1">
            <a:spLocks noGrp="1"/>
          </p:cNvSpPr>
          <p:nvPr>
            <p:ph type="subTitle" idx="1"/>
          </p:nvPr>
        </p:nvSpPr>
        <p:spPr>
          <a:xfrm>
            <a:off x="838200" y="4861249"/>
            <a:ext cx="7296539" cy="1170992"/>
          </a:xfrm>
          <a:prstGeom prst="rect">
            <a:avLst/>
          </a:prstGeom>
          <a:noFill/>
          <a:ln>
            <a:noFill/>
          </a:ln>
        </p:spPr>
        <p:txBody>
          <a:bodyPr spcFirstLastPara="1" wrap="square" lIns="0" tIns="45700" rIns="91425" bIns="45700" anchor="t" anchorCtr="0"/>
          <a:lstStyle>
            <a:lvl1pPr lvl="0" algn="l">
              <a:lnSpc>
                <a:spcPct val="100000"/>
              </a:lnSpc>
              <a:spcBef>
                <a:spcPts val="1000"/>
              </a:spcBef>
              <a:spcAft>
                <a:spcPts val="0"/>
              </a:spcAft>
              <a:buClr>
                <a:srgbClr val="664790"/>
              </a:buClr>
              <a:buSzPts val="2400"/>
              <a:buNone/>
              <a:defRPr sz="2400">
                <a:solidFill>
                  <a:srgbClr val="664790"/>
                </a:solidFill>
              </a:defRPr>
            </a:lvl1pPr>
            <a:lvl2pPr lvl="1" algn="ctr">
              <a:lnSpc>
                <a:spcPct val="100000"/>
              </a:lnSpc>
              <a:spcBef>
                <a:spcPts val="500"/>
              </a:spcBef>
              <a:spcAft>
                <a:spcPts val="0"/>
              </a:spcAft>
              <a:buClr>
                <a:srgbClr val="664790"/>
              </a:buClr>
              <a:buSzPts val="2000"/>
              <a:buNone/>
              <a:defRPr sz="2000"/>
            </a:lvl2pPr>
            <a:lvl3pPr lvl="2" algn="ctr">
              <a:lnSpc>
                <a:spcPct val="100000"/>
              </a:lnSpc>
              <a:spcBef>
                <a:spcPts val="500"/>
              </a:spcBef>
              <a:spcAft>
                <a:spcPts val="0"/>
              </a:spcAft>
              <a:buClr>
                <a:srgbClr val="664790"/>
              </a:buClr>
              <a:buSzPts val="1800"/>
              <a:buNone/>
              <a:defRPr sz="1800"/>
            </a:lvl3pPr>
            <a:lvl4pPr lvl="3" algn="ctr">
              <a:lnSpc>
                <a:spcPct val="100000"/>
              </a:lnSpc>
              <a:spcBef>
                <a:spcPts val="500"/>
              </a:spcBef>
              <a:spcAft>
                <a:spcPts val="0"/>
              </a:spcAft>
              <a:buClr>
                <a:srgbClr val="664790"/>
              </a:buClr>
              <a:buSzPts val="1600"/>
              <a:buNone/>
              <a:defRPr sz="1600"/>
            </a:lvl4pPr>
            <a:lvl5pPr lvl="4" algn="ctr">
              <a:lnSpc>
                <a:spcPct val="100000"/>
              </a:lnSpc>
              <a:spcBef>
                <a:spcPts val="500"/>
              </a:spcBef>
              <a:spcAft>
                <a:spcPts val="0"/>
              </a:spcAft>
              <a:buClr>
                <a:srgbClr val="664790"/>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200" name="Google Shape;200;p28"/>
          <p:cNvSpPr/>
          <p:nvPr/>
        </p:nvSpPr>
        <p:spPr>
          <a:xfrm>
            <a:off x="0" y="2235200"/>
            <a:ext cx="645459" cy="2142864"/>
          </a:xfrm>
          <a:prstGeom prst="rect">
            <a:avLst/>
          </a:prstGeom>
          <a:solidFill>
            <a:schemeClr val="accent1"/>
          </a:solidFill>
          <a:ln>
            <a:noFill/>
          </a:ln>
        </p:spPr>
        <p:txBody>
          <a:bodyPr spcFirstLastPara="1" wrap="square" lIns="91425" tIns="45700" rIns="91425" bIns="45700" anchor="ctr" anchorCtr="0">
            <a:noAutofit/>
          </a:bodyPr>
          <a:lstStyle/>
          <a:p>
            <a:pPr algn="ctr">
              <a:buClr>
                <a:srgbClr val="000000"/>
              </a:buClr>
              <a:buFont typeface="Arial"/>
              <a:buNone/>
            </a:pPr>
            <a:endParaRPr kern="0">
              <a:solidFill>
                <a:srgbClr val="FFFFFF"/>
              </a:solidFill>
              <a:latin typeface="Trebuchet MS"/>
              <a:ea typeface="Trebuchet MS"/>
              <a:cs typeface="Trebuchet MS"/>
              <a:sym typeface="Trebuchet MS"/>
            </a:endParaRPr>
          </a:p>
        </p:txBody>
      </p:sp>
    </p:spTree>
    <p:extLst>
      <p:ext uri="{BB962C8B-B14F-4D97-AF65-F5344CB8AC3E}">
        <p14:creationId xmlns:p14="http://schemas.microsoft.com/office/powerpoint/2010/main" val="4194351431"/>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userDrawn="1">
  <p:cSld name="53_Title Slide">
    <p:spTree>
      <p:nvGrpSpPr>
        <p:cNvPr id="1" name=""/>
        <p:cNvGrpSpPr/>
        <p:nvPr/>
      </p:nvGrpSpPr>
      <p:grpSpPr>
        <a:xfrm>
          <a:off x="0" y="0"/>
          <a:ext cx="0" cy="0"/>
          <a:chOff x="0" y="0"/>
          <a:chExt cx="0" cy="0"/>
        </a:xfrm>
      </p:grpSpPr>
      <p:sp>
        <p:nvSpPr>
          <p:cNvPr id="7" name="Title 1"/>
          <p:cNvSpPr>
            <a:spLocks noGrp="1"/>
          </p:cNvSpPr>
          <p:nvPr>
            <p:ph type="title"/>
          </p:nvPr>
        </p:nvSpPr>
        <p:spPr>
          <a:xfrm>
            <a:off x="838200" y="735829"/>
            <a:ext cx="10515600" cy="623414"/>
          </a:xfrm>
          <a:prstGeom prst="rect">
            <a:avLst/>
          </a:prstGeom>
        </p:spPr>
        <p:txBody>
          <a:bodyPr/>
          <a:lstStyle>
            <a:lvl1pPr>
              <a:defRPr sz="4000" b="1" i="0">
                <a:latin typeface="Source Sans Pro Black" charset="0"/>
                <a:ea typeface="Source Sans Pro Black" charset="0"/>
                <a:cs typeface="Source Sans Pro Black" charset="0"/>
              </a:defRPr>
            </a:lvl1pPr>
          </a:lstStyle>
          <a:p>
            <a:r>
              <a:rPr lang="en-US"/>
              <a:t>Click to edit Master title style</a:t>
            </a:r>
          </a:p>
        </p:txBody>
      </p:sp>
      <p:sp>
        <p:nvSpPr>
          <p:cNvPr id="8" name="Picture Placeholder 7"/>
          <p:cNvSpPr>
            <a:spLocks noGrp="1"/>
          </p:cNvSpPr>
          <p:nvPr>
            <p:ph type="pic" sz="quarter" idx="10" hasCustomPrompt="1"/>
          </p:nvPr>
        </p:nvSpPr>
        <p:spPr>
          <a:xfrm>
            <a:off x="1540262" y="1862643"/>
            <a:ext cx="1771562" cy="2032207"/>
          </a:xfrm>
          <a:custGeom>
            <a:avLst/>
            <a:gdLst>
              <a:gd name="connsiteX0" fmla="*/ 809474 w 1610511"/>
              <a:gd name="connsiteY0" fmla="*/ 0 h 1847461"/>
              <a:gd name="connsiteX1" fmla="*/ 1610511 w 1610511"/>
              <a:gd name="connsiteY1" fmla="*/ 466908 h 1847461"/>
              <a:gd name="connsiteX2" fmla="*/ 1610511 w 1610511"/>
              <a:gd name="connsiteY2" fmla="*/ 1381309 h 1847461"/>
              <a:gd name="connsiteX3" fmla="*/ 814139 w 1610511"/>
              <a:gd name="connsiteY3" fmla="*/ 1847461 h 1847461"/>
              <a:gd name="connsiteX4" fmla="*/ 0 w 1610511"/>
              <a:gd name="connsiteY4" fmla="*/ 1381309 h 1847461"/>
              <a:gd name="connsiteX5" fmla="*/ 0 w 1610511"/>
              <a:gd name="connsiteY5" fmla="*/ 466908 h 18474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610511" h="1847461">
                <a:moveTo>
                  <a:pt x="809474" y="0"/>
                </a:moveTo>
                <a:lnTo>
                  <a:pt x="1610511" y="466908"/>
                </a:lnTo>
                <a:lnTo>
                  <a:pt x="1610511" y="1381309"/>
                </a:lnTo>
                <a:lnTo>
                  <a:pt x="814139" y="1847461"/>
                </a:lnTo>
                <a:lnTo>
                  <a:pt x="0" y="1381309"/>
                </a:lnTo>
                <a:lnTo>
                  <a:pt x="0" y="466908"/>
                </a:lnTo>
                <a:close/>
              </a:path>
            </a:pathLst>
          </a:custGeom>
          <a:pattFill prst="lgCheck">
            <a:fgClr>
              <a:schemeClr val="bg2">
                <a:lumMod val="90000"/>
              </a:schemeClr>
            </a:fgClr>
            <a:bgClr>
              <a:schemeClr val="bg1"/>
            </a:bgClr>
          </a:pattFill>
        </p:spPr>
        <p:txBody>
          <a:bodyPr wrap="square" anchor="ctr">
            <a:noAutofit/>
          </a:bodyPr>
          <a:lstStyle>
            <a:lvl1pPr marL="0" indent="0" algn="ctr">
              <a:buNone/>
              <a:defRPr sz="1600" b="1" i="0" baseline="0">
                <a:latin typeface="Source Sans Pro" charset="0"/>
                <a:ea typeface="Source Sans Pro" charset="0"/>
                <a:cs typeface="Source Sans Pro" charset="0"/>
              </a:defRPr>
            </a:lvl1pPr>
          </a:lstStyle>
          <a:p>
            <a:r>
              <a:rPr lang="en-US" dirty="0"/>
              <a:t>Drag &amp; </a:t>
            </a:r>
            <a:r>
              <a:rPr lang="en-US"/>
              <a:t>Drop picture</a:t>
            </a:r>
          </a:p>
        </p:txBody>
      </p:sp>
      <p:sp>
        <p:nvSpPr>
          <p:cNvPr id="9" name="Picture Placeholder 8"/>
          <p:cNvSpPr>
            <a:spLocks noGrp="1"/>
          </p:cNvSpPr>
          <p:nvPr>
            <p:ph type="pic" sz="quarter" idx="17" hasCustomPrompt="1"/>
          </p:nvPr>
        </p:nvSpPr>
        <p:spPr>
          <a:xfrm>
            <a:off x="3937473" y="1862643"/>
            <a:ext cx="1771562" cy="2032207"/>
          </a:xfrm>
          <a:custGeom>
            <a:avLst/>
            <a:gdLst>
              <a:gd name="connsiteX0" fmla="*/ 809474 w 1610511"/>
              <a:gd name="connsiteY0" fmla="*/ 0 h 1847461"/>
              <a:gd name="connsiteX1" fmla="*/ 1610511 w 1610511"/>
              <a:gd name="connsiteY1" fmla="*/ 466908 h 1847461"/>
              <a:gd name="connsiteX2" fmla="*/ 1610511 w 1610511"/>
              <a:gd name="connsiteY2" fmla="*/ 1381309 h 1847461"/>
              <a:gd name="connsiteX3" fmla="*/ 814139 w 1610511"/>
              <a:gd name="connsiteY3" fmla="*/ 1847461 h 1847461"/>
              <a:gd name="connsiteX4" fmla="*/ 0 w 1610511"/>
              <a:gd name="connsiteY4" fmla="*/ 1381309 h 1847461"/>
              <a:gd name="connsiteX5" fmla="*/ 0 w 1610511"/>
              <a:gd name="connsiteY5" fmla="*/ 466908 h 18474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610511" h="1847461">
                <a:moveTo>
                  <a:pt x="809474" y="0"/>
                </a:moveTo>
                <a:lnTo>
                  <a:pt x="1610511" y="466908"/>
                </a:lnTo>
                <a:lnTo>
                  <a:pt x="1610511" y="1381309"/>
                </a:lnTo>
                <a:lnTo>
                  <a:pt x="814139" y="1847461"/>
                </a:lnTo>
                <a:lnTo>
                  <a:pt x="0" y="1381309"/>
                </a:lnTo>
                <a:lnTo>
                  <a:pt x="0" y="466908"/>
                </a:lnTo>
                <a:close/>
              </a:path>
            </a:pathLst>
          </a:custGeom>
          <a:pattFill prst="lgCheck">
            <a:fgClr>
              <a:schemeClr val="bg2">
                <a:lumMod val="90000"/>
              </a:schemeClr>
            </a:fgClr>
            <a:bgClr>
              <a:schemeClr val="bg1"/>
            </a:bgClr>
          </a:pattFill>
        </p:spPr>
        <p:txBody>
          <a:bodyPr wrap="square" anchor="ctr">
            <a:noAutofit/>
          </a:bodyPr>
          <a:lstStyle>
            <a:lvl1pPr marL="0" indent="0" algn="ctr">
              <a:buNone/>
              <a:defRPr sz="1600" b="1" i="0" baseline="0">
                <a:latin typeface="Source Sans Pro" charset="0"/>
                <a:ea typeface="Source Sans Pro" charset="0"/>
                <a:cs typeface="Source Sans Pro" charset="0"/>
              </a:defRPr>
            </a:lvl1pPr>
          </a:lstStyle>
          <a:p>
            <a:r>
              <a:rPr lang="en-US" dirty="0"/>
              <a:t>Drag &amp; </a:t>
            </a:r>
            <a:r>
              <a:rPr lang="en-US"/>
              <a:t>Drop picture</a:t>
            </a:r>
          </a:p>
        </p:txBody>
      </p:sp>
      <p:sp>
        <p:nvSpPr>
          <p:cNvPr id="10" name="Picture Placeholder 9"/>
          <p:cNvSpPr>
            <a:spLocks noGrp="1"/>
          </p:cNvSpPr>
          <p:nvPr>
            <p:ph type="pic" sz="quarter" idx="18" hasCustomPrompt="1"/>
          </p:nvPr>
        </p:nvSpPr>
        <p:spPr>
          <a:xfrm>
            <a:off x="6334684" y="1862643"/>
            <a:ext cx="1771562" cy="2032207"/>
          </a:xfrm>
          <a:custGeom>
            <a:avLst/>
            <a:gdLst>
              <a:gd name="connsiteX0" fmla="*/ 809474 w 1610511"/>
              <a:gd name="connsiteY0" fmla="*/ 0 h 1847461"/>
              <a:gd name="connsiteX1" fmla="*/ 1610511 w 1610511"/>
              <a:gd name="connsiteY1" fmla="*/ 466908 h 1847461"/>
              <a:gd name="connsiteX2" fmla="*/ 1610511 w 1610511"/>
              <a:gd name="connsiteY2" fmla="*/ 1381309 h 1847461"/>
              <a:gd name="connsiteX3" fmla="*/ 814139 w 1610511"/>
              <a:gd name="connsiteY3" fmla="*/ 1847461 h 1847461"/>
              <a:gd name="connsiteX4" fmla="*/ 0 w 1610511"/>
              <a:gd name="connsiteY4" fmla="*/ 1381309 h 1847461"/>
              <a:gd name="connsiteX5" fmla="*/ 0 w 1610511"/>
              <a:gd name="connsiteY5" fmla="*/ 466908 h 18474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610511" h="1847461">
                <a:moveTo>
                  <a:pt x="809474" y="0"/>
                </a:moveTo>
                <a:lnTo>
                  <a:pt x="1610511" y="466908"/>
                </a:lnTo>
                <a:lnTo>
                  <a:pt x="1610511" y="1381309"/>
                </a:lnTo>
                <a:lnTo>
                  <a:pt x="814139" y="1847461"/>
                </a:lnTo>
                <a:lnTo>
                  <a:pt x="0" y="1381309"/>
                </a:lnTo>
                <a:lnTo>
                  <a:pt x="0" y="466908"/>
                </a:lnTo>
                <a:close/>
              </a:path>
            </a:pathLst>
          </a:custGeom>
          <a:pattFill prst="lgCheck">
            <a:fgClr>
              <a:schemeClr val="bg2">
                <a:lumMod val="90000"/>
              </a:schemeClr>
            </a:fgClr>
            <a:bgClr>
              <a:schemeClr val="bg1"/>
            </a:bgClr>
          </a:pattFill>
        </p:spPr>
        <p:txBody>
          <a:bodyPr wrap="square" anchor="ctr">
            <a:noAutofit/>
          </a:bodyPr>
          <a:lstStyle>
            <a:lvl1pPr marL="0" indent="0" algn="ctr">
              <a:buNone/>
              <a:defRPr sz="1600" b="1" i="0" baseline="0">
                <a:latin typeface="Source Sans Pro" charset="0"/>
                <a:ea typeface="Source Sans Pro" charset="0"/>
                <a:cs typeface="Source Sans Pro" charset="0"/>
              </a:defRPr>
            </a:lvl1pPr>
          </a:lstStyle>
          <a:p>
            <a:r>
              <a:rPr lang="en-US" dirty="0"/>
              <a:t>Drag &amp; </a:t>
            </a:r>
            <a:r>
              <a:rPr lang="en-US"/>
              <a:t>Drop picture</a:t>
            </a:r>
          </a:p>
        </p:txBody>
      </p:sp>
      <p:sp>
        <p:nvSpPr>
          <p:cNvPr id="11" name="Picture Placeholder 10"/>
          <p:cNvSpPr>
            <a:spLocks noGrp="1"/>
          </p:cNvSpPr>
          <p:nvPr>
            <p:ph type="pic" sz="quarter" idx="19" hasCustomPrompt="1"/>
          </p:nvPr>
        </p:nvSpPr>
        <p:spPr>
          <a:xfrm>
            <a:off x="8731894" y="1862643"/>
            <a:ext cx="1771562" cy="2032207"/>
          </a:xfrm>
          <a:custGeom>
            <a:avLst/>
            <a:gdLst>
              <a:gd name="connsiteX0" fmla="*/ 809474 w 1610511"/>
              <a:gd name="connsiteY0" fmla="*/ 0 h 1847461"/>
              <a:gd name="connsiteX1" fmla="*/ 1610511 w 1610511"/>
              <a:gd name="connsiteY1" fmla="*/ 466908 h 1847461"/>
              <a:gd name="connsiteX2" fmla="*/ 1610511 w 1610511"/>
              <a:gd name="connsiteY2" fmla="*/ 1381309 h 1847461"/>
              <a:gd name="connsiteX3" fmla="*/ 814139 w 1610511"/>
              <a:gd name="connsiteY3" fmla="*/ 1847461 h 1847461"/>
              <a:gd name="connsiteX4" fmla="*/ 0 w 1610511"/>
              <a:gd name="connsiteY4" fmla="*/ 1381309 h 1847461"/>
              <a:gd name="connsiteX5" fmla="*/ 0 w 1610511"/>
              <a:gd name="connsiteY5" fmla="*/ 466908 h 18474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610511" h="1847461">
                <a:moveTo>
                  <a:pt x="809474" y="0"/>
                </a:moveTo>
                <a:lnTo>
                  <a:pt x="1610511" y="466908"/>
                </a:lnTo>
                <a:lnTo>
                  <a:pt x="1610511" y="1381309"/>
                </a:lnTo>
                <a:lnTo>
                  <a:pt x="814139" y="1847461"/>
                </a:lnTo>
                <a:lnTo>
                  <a:pt x="0" y="1381309"/>
                </a:lnTo>
                <a:lnTo>
                  <a:pt x="0" y="466908"/>
                </a:lnTo>
                <a:close/>
              </a:path>
            </a:pathLst>
          </a:custGeom>
          <a:pattFill prst="lgCheck">
            <a:fgClr>
              <a:schemeClr val="bg2">
                <a:lumMod val="90000"/>
              </a:schemeClr>
            </a:fgClr>
            <a:bgClr>
              <a:schemeClr val="bg1"/>
            </a:bgClr>
          </a:pattFill>
        </p:spPr>
        <p:txBody>
          <a:bodyPr wrap="square" anchor="ctr">
            <a:noAutofit/>
          </a:bodyPr>
          <a:lstStyle>
            <a:lvl1pPr marL="0" indent="0" algn="ctr">
              <a:buNone/>
              <a:defRPr sz="1600" b="1" i="0" baseline="0">
                <a:latin typeface="Source Sans Pro" charset="0"/>
                <a:ea typeface="Source Sans Pro" charset="0"/>
                <a:cs typeface="Source Sans Pro" charset="0"/>
              </a:defRPr>
            </a:lvl1pPr>
          </a:lstStyle>
          <a:p>
            <a:r>
              <a:rPr lang="en-US" dirty="0"/>
              <a:t>Drag &amp; </a:t>
            </a:r>
            <a:r>
              <a:rPr lang="en-US"/>
              <a:t>Drop picture</a:t>
            </a:r>
          </a:p>
        </p:txBody>
      </p:sp>
    </p:spTree>
    <p:extLst>
      <p:ext uri="{BB962C8B-B14F-4D97-AF65-F5344CB8AC3E}">
        <p14:creationId xmlns:p14="http://schemas.microsoft.com/office/powerpoint/2010/main" val="3138782318"/>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userDrawn="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2775785669"/>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userDrawn="1">
  <p:cSld name="6_Title Slide">
    <p:spTree>
      <p:nvGrpSpPr>
        <p:cNvPr id="1" name=""/>
        <p:cNvGrpSpPr/>
        <p:nvPr/>
      </p:nvGrpSpPr>
      <p:grpSpPr>
        <a:xfrm>
          <a:off x="0" y="0"/>
          <a:ext cx="0" cy="0"/>
          <a:chOff x="0" y="0"/>
          <a:chExt cx="0" cy="0"/>
        </a:xfrm>
      </p:grpSpPr>
      <p:sp>
        <p:nvSpPr>
          <p:cNvPr id="2" name="Picture Placeholder 2"/>
          <p:cNvSpPr>
            <a:spLocks noGrp="1"/>
          </p:cNvSpPr>
          <p:nvPr>
            <p:ph type="pic" sz="quarter" idx="10" hasCustomPrompt="1"/>
          </p:nvPr>
        </p:nvSpPr>
        <p:spPr>
          <a:xfrm>
            <a:off x="370703" y="370703"/>
            <a:ext cx="11454713" cy="6116594"/>
          </a:xfrm>
          <a:prstGeom prst="rect">
            <a:avLst/>
          </a:prstGeom>
          <a:pattFill prst="lgCheck">
            <a:fgClr>
              <a:schemeClr val="bg2">
                <a:lumMod val="90000"/>
              </a:schemeClr>
            </a:fgClr>
            <a:bgClr>
              <a:schemeClr val="bg1"/>
            </a:bgClr>
          </a:pattFill>
        </p:spPr>
        <p:txBody>
          <a:bodyPr anchor="ctr"/>
          <a:lstStyle>
            <a:lvl1pPr marL="0" indent="0" algn="ctr">
              <a:buNone/>
              <a:defRPr sz="1600" b="1" i="0" baseline="0">
                <a:latin typeface="Source Sans Pro" charset="0"/>
                <a:ea typeface="Source Sans Pro" charset="0"/>
                <a:cs typeface="Source Sans Pro" charset="0"/>
              </a:defRPr>
            </a:lvl1pPr>
          </a:lstStyle>
          <a:p>
            <a:r>
              <a:rPr lang="en-US" dirty="0"/>
              <a:t>Drag &amp; </a:t>
            </a:r>
            <a:r>
              <a:rPr lang="en-US"/>
              <a:t>Drop picture</a:t>
            </a:r>
          </a:p>
        </p:txBody>
      </p:sp>
    </p:spTree>
    <p:extLst>
      <p:ext uri="{BB962C8B-B14F-4D97-AF65-F5344CB8AC3E}">
        <p14:creationId xmlns:p14="http://schemas.microsoft.com/office/powerpoint/2010/main" val="1903970043"/>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userDrawn="1">
  <p:cSld name="102_Title Slide">
    <p:spTree>
      <p:nvGrpSpPr>
        <p:cNvPr id="1" name=""/>
        <p:cNvGrpSpPr/>
        <p:nvPr/>
      </p:nvGrpSpPr>
      <p:grpSpPr>
        <a:xfrm>
          <a:off x="0" y="0"/>
          <a:ext cx="0" cy="0"/>
          <a:chOff x="0" y="0"/>
          <a:chExt cx="0" cy="0"/>
        </a:xfrm>
      </p:grpSpPr>
      <p:sp>
        <p:nvSpPr>
          <p:cNvPr id="19" name="Picture Placeholder 18"/>
          <p:cNvSpPr>
            <a:spLocks noGrp="1"/>
          </p:cNvSpPr>
          <p:nvPr>
            <p:ph type="pic" sz="quarter" idx="11" hasCustomPrompt="1"/>
          </p:nvPr>
        </p:nvSpPr>
        <p:spPr>
          <a:xfrm>
            <a:off x="370703" y="370703"/>
            <a:ext cx="8693111" cy="6116595"/>
          </a:xfrm>
          <a:custGeom>
            <a:avLst/>
            <a:gdLst>
              <a:gd name="connsiteX0" fmla="*/ 0 w 8693111"/>
              <a:gd name="connsiteY0" fmla="*/ 0 h 6116595"/>
              <a:gd name="connsiteX1" fmla="*/ 8693111 w 8693111"/>
              <a:gd name="connsiteY1" fmla="*/ 0 h 6116595"/>
              <a:gd name="connsiteX2" fmla="*/ 2576518 w 8693111"/>
              <a:gd name="connsiteY2" fmla="*/ 6116595 h 6116595"/>
              <a:gd name="connsiteX3" fmla="*/ 0 w 8693111"/>
              <a:gd name="connsiteY3" fmla="*/ 6116595 h 6116595"/>
            </a:gdLst>
            <a:ahLst/>
            <a:cxnLst>
              <a:cxn ang="0">
                <a:pos x="connsiteX0" y="connsiteY0"/>
              </a:cxn>
              <a:cxn ang="0">
                <a:pos x="connsiteX1" y="connsiteY1"/>
              </a:cxn>
              <a:cxn ang="0">
                <a:pos x="connsiteX2" y="connsiteY2"/>
              </a:cxn>
              <a:cxn ang="0">
                <a:pos x="connsiteX3" y="connsiteY3"/>
              </a:cxn>
            </a:cxnLst>
            <a:rect l="l" t="t" r="r" b="b"/>
            <a:pathLst>
              <a:path w="8693111" h="6116595">
                <a:moveTo>
                  <a:pt x="0" y="0"/>
                </a:moveTo>
                <a:lnTo>
                  <a:pt x="8693111" y="0"/>
                </a:lnTo>
                <a:lnTo>
                  <a:pt x="2576518" y="6116595"/>
                </a:lnTo>
                <a:lnTo>
                  <a:pt x="0" y="6116595"/>
                </a:lnTo>
                <a:close/>
              </a:path>
            </a:pathLst>
          </a:custGeom>
          <a:pattFill prst="lgCheck">
            <a:fgClr>
              <a:schemeClr val="bg2">
                <a:lumMod val="90000"/>
              </a:schemeClr>
            </a:fgClr>
            <a:bgClr>
              <a:schemeClr val="bg1"/>
            </a:bgClr>
          </a:pattFill>
        </p:spPr>
        <p:txBody>
          <a:bodyPr wrap="square" anchor="ctr">
            <a:noAutofit/>
          </a:bodyPr>
          <a:lstStyle>
            <a:lvl1pPr marL="0" indent="0" algn="ctr">
              <a:buNone/>
              <a:defRPr sz="1600" b="1" i="0" baseline="0">
                <a:latin typeface="Source Sans Pro" charset="0"/>
                <a:ea typeface="Source Sans Pro" charset="0"/>
                <a:cs typeface="Source Sans Pro" charset="0"/>
              </a:defRPr>
            </a:lvl1pPr>
          </a:lstStyle>
          <a:p>
            <a:r>
              <a:rPr lang="en-US" dirty="0"/>
              <a:t>Drag &amp; </a:t>
            </a:r>
            <a:r>
              <a:rPr lang="en-US"/>
              <a:t>Drop picture</a:t>
            </a:r>
          </a:p>
        </p:txBody>
      </p:sp>
      <p:sp>
        <p:nvSpPr>
          <p:cNvPr id="8" name="Picture Placeholder 7"/>
          <p:cNvSpPr>
            <a:spLocks noGrp="1"/>
          </p:cNvSpPr>
          <p:nvPr>
            <p:ph type="pic" sz="quarter" idx="12" hasCustomPrompt="1"/>
          </p:nvPr>
        </p:nvSpPr>
        <p:spPr>
          <a:xfrm>
            <a:off x="2948175" y="370703"/>
            <a:ext cx="8870681" cy="6116594"/>
          </a:xfrm>
          <a:custGeom>
            <a:avLst/>
            <a:gdLst>
              <a:gd name="connsiteX0" fmla="*/ 6116593 w 8870681"/>
              <a:gd name="connsiteY0" fmla="*/ 0 h 6116594"/>
              <a:gd name="connsiteX1" fmla="*/ 8870681 w 8870681"/>
              <a:gd name="connsiteY1" fmla="*/ 0 h 6116594"/>
              <a:gd name="connsiteX2" fmla="*/ 8870681 w 8870681"/>
              <a:gd name="connsiteY2" fmla="*/ 6116594 h 6116594"/>
              <a:gd name="connsiteX3" fmla="*/ 0 w 8870681"/>
              <a:gd name="connsiteY3" fmla="*/ 6116594 h 6116594"/>
            </a:gdLst>
            <a:ahLst/>
            <a:cxnLst>
              <a:cxn ang="0">
                <a:pos x="connsiteX0" y="connsiteY0"/>
              </a:cxn>
              <a:cxn ang="0">
                <a:pos x="connsiteX1" y="connsiteY1"/>
              </a:cxn>
              <a:cxn ang="0">
                <a:pos x="connsiteX2" y="connsiteY2"/>
              </a:cxn>
              <a:cxn ang="0">
                <a:pos x="connsiteX3" y="connsiteY3"/>
              </a:cxn>
            </a:cxnLst>
            <a:rect l="l" t="t" r="r" b="b"/>
            <a:pathLst>
              <a:path w="8870681" h="6116594">
                <a:moveTo>
                  <a:pt x="6116593" y="0"/>
                </a:moveTo>
                <a:lnTo>
                  <a:pt x="8870681" y="0"/>
                </a:lnTo>
                <a:lnTo>
                  <a:pt x="8870681" y="6116594"/>
                </a:lnTo>
                <a:lnTo>
                  <a:pt x="0" y="6116594"/>
                </a:lnTo>
                <a:close/>
              </a:path>
            </a:pathLst>
          </a:custGeom>
          <a:pattFill prst="lgCheck">
            <a:fgClr>
              <a:schemeClr val="bg2">
                <a:lumMod val="90000"/>
              </a:schemeClr>
            </a:fgClr>
            <a:bgClr>
              <a:schemeClr val="bg1"/>
            </a:bgClr>
          </a:pattFill>
        </p:spPr>
        <p:txBody>
          <a:bodyPr wrap="square" anchor="ctr">
            <a:noAutofit/>
          </a:bodyPr>
          <a:lstStyle>
            <a:lvl1pPr marL="0" indent="0" algn="ctr">
              <a:buNone/>
              <a:defRPr sz="1600" b="1" i="0" baseline="0">
                <a:latin typeface="Source Sans Pro" charset="0"/>
                <a:ea typeface="Source Sans Pro" charset="0"/>
                <a:cs typeface="Source Sans Pro" charset="0"/>
              </a:defRPr>
            </a:lvl1pPr>
          </a:lstStyle>
          <a:p>
            <a:r>
              <a:rPr lang="en-US" dirty="0"/>
              <a:t>Drag &amp; </a:t>
            </a:r>
            <a:r>
              <a:rPr lang="en-US"/>
              <a:t>Drop picture</a:t>
            </a:r>
          </a:p>
        </p:txBody>
      </p:sp>
    </p:spTree>
    <p:extLst>
      <p:ext uri="{BB962C8B-B14F-4D97-AF65-F5344CB8AC3E}">
        <p14:creationId xmlns:p14="http://schemas.microsoft.com/office/powerpoint/2010/main" val="457715183"/>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userDrawn="1">
  <p:cSld name="1_Custom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val="826163747"/>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B270B5-2641-4048-A5B7-426327B0BA58}"/>
              </a:ext>
            </a:extLst>
          </p:cNvPr>
          <p:cNvSpPr>
            <a:spLocks noGrp="1"/>
          </p:cNvSpPr>
          <p:nvPr>
            <p:ph type="title"/>
          </p:nvPr>
        </p:nvSpPr>
        <p:spPr>
          <a:xfrm>
            <a:off x="838091" y="365083"/>
            <a:ext cx="10515818" cy="831928"/>
          </a:xfrm>
          <a:prstGeom prst="rect">
            <a:avLst/>
          </a:prstGeom>
        </p:spPr>
        <p:txBody>
          <a:bodyPr anchor="ctr"/>
          <a:lstStyle>
            <a:lvl1pPr>
              <a:defRPr sz="3599"/>
            </a:lvl1pPr>
          </a:lstStyle>
          <a:p>
            <a:r>
              <a:rPr lang="en-US"/>
              <a:t>Click to edit Master title style</a:t>
            </a:r>
          </a:p>
        </p:txBody>
      </p:sp>
    </p:spTree>
    <p:extLst>
      <p:ext uri="{BB962C8B-B14F-4D97-AF65-F5344CB8AC3E}">
        <p14:creationId xmlns:p14="http://schemas.microsoft.com/office/powerpoint/2010/main" val="31250576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70C7D2-348D-6EF7-6B49-A9F869D591E3}"/>
              </a:ext>
            </a:extLst>
          </p:cNvPr>
          <p:cNvSpPr>
            <a:spLocks noGrp="1"/>
          </p:cNvSpPr>
          <p:nvPr>
            <p:ph type="title"/>
          </p:nvPr>
        </p:nvSpPr>
        <p:spPr>
          <a:xfrm>
            <a:off x="839788" y="365125"/>
            <a:ext cx="10515600" cy="1325563"/>
          </a:xfrm>
        </p:spPr>
        <p:txBody>
          <a:bodyPr/>
          <a:lstStyle/>
          <a:p>
            <a:r>
              <a:rPr lang="en-US"/>
              <a:t>Click to edit Master title style</a:t>
            </a:r>
            <a:endParaRPr lang="lv-LV"/>
          </a:p>
        </p:txBody>
      </p:sp>
      <p:sp>
        <p:nvSpPr>
          <p:cNvPr id="3" name="Text Placeholder 2">
            <a:extLst>
              <a:ext uri="{FF2B5EF4-FFF2-40B4-BE49-F238E27FC236}">
                <a16:creationId xmlns:a16="http://schemas.microsoft.com/office/drawing/2014/main" id="{8DADFA5E-C793-0343-03BF-43AC058A648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570FBFB-54DD-6FAE-341A-DCFCEF547C8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5" name="Text Placeholder 4">
            <a:extLst>
              <a:ext uri="{FF2B5EF4-FFF2-40B4-BE49-F238E27FC236}">
                <a16:creationId xmlns:a16="http://schemas.microsoft.com/office/drawing/2014/main" id="{65C6EDB3-D3F1-6D75-7DCF-17810A274E9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1414178-D85E-AE58-B011-C5E49C926CA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7" name="Date Placeholder 6">
            <a:extLst>
              <a:ext uri="{FF2B5EF4-FFF2-40B4-BE49-F238E27FC236}">
                <a16:creationId xmlns:a16="http://schemas.microsoft.com/office/drawing/2014/main" id="{17194690-D4D1-1385-2D91-6927E19906FC}"/>
              </a:ext>
            </a:extLst>
          </p:cNvPr>
          <p:cNvSpPr>
            <a:spLocks noGrp="1"/>
          </p:cNvSpPr>
          <p:nvPr>
            <p:ph type="dt" sz="half" idx="10"/>
          </p:nvPr>
        </p:nvSpPr>
        <p:spPr/>
        <p:txBody>
          <a:bodyPr/>
          <a:lstStyle/>
          <a:p>
            <a:endParaRPr lang="lv-LV"/>
          </a:p>
        </p:txBody>
      </p:sp>
      <p:sp>
        <p:nvSpPr>
          <p:cNvPr id="8" name="Footer Placeholder 7">
            <a:extLst>
              <a:ext uri="{FF2B5EF4-FFF2-40B4-BE49-F238E27FC236}">
                <a16:creationId xmlns:a16="http://schemas.microsoft.com/office/drawing/2014/main" id="{D5DD3DDD-7C23-1C15-7863-DCA3618078E0}"/>
              </a:ext>
            </a:extLst>
          </p:cNvPr>
          <p:cNvSpPr>
            <a:spLocks noGrp="1"/>
          </p:cNvSpPr>
          <p:nvPr>
            <p:ph type="ftr" sz="quarter" idx="11"/>
          </p:nvPr>
        </p:nvSpPr>
        <p:spPr/>
        <p:txBody>
          <a:bodyPr/>
          <a:lstStyle/>
          <a:p>
            <a:endParaRPr lang="lv-LV"/>
          </a:p>
        </p:txBody>
      </p:sp>
      <p:sp>
        <p:nvSpPr>
          <p:cNvPr id="9" name="Slide Number Placeholder 8">
            <a:extLst>
              <a:ext uri="{FF2B5EF4-FFF2-40B4-BE49-F238E27FC236}">
                <a16:creationId xmlns:a16="http://schemas.microsoft.com/office/drawing/2014/main" id="{C9221BE3-1F18-5581-5DFE-7A30796ABD16}"/>
              </a:ext>
            </a:extLst>
          </p:cNvPr>
          <p:cNvSpPr>
            <a:spLocks noGrp="1"/>
          </p:cNvSpPr>
          <p:nvPr>
            <p:ph type="sldNum" sz="quarter" idx="12"/>
          </p:nvPr>
        </p:nvSpPr>
        <p:spPr/>
        <p:txBody>
          <a:bodyPr/>
          <a:lstStyle/>
          <a:p>
            <a:fld id="{8A11C74F-F7E9-499E-90DB-6F819A467D3C}" type="slidenum">
              <a:rPr lang="lv-LV" smtClean="0"/>
              <a:t>‹#›</a:t>
            </a:fld>
            <a:endParaRPr lang="lv-LV"/>
          </a:p>
        </p:txBody>
      </p:sp>
    </p:spTree>
    <p:extLst>
      <p:ext uri="{BB962C8B-B14F-4D97-AF65-F5344CB8AC3E}">
        <p14:creationId xmlns:p14="http://schemas.microsoft.com/office/powerpoint/2010/main" val="24507206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FD22C0-5EA9-E127-4735-8BCB9201D152}"/>
              </a:ext>
            </a:extLst>
          </p:cNvPr>
          <p:cNvSpPr>
            <a:spLocks noGrp="1"/>
          </p:cNvSpPr>
          <p:nvPr>
            <p:ph type="title"/>
          </p:nvPr>
        </p:nvSpPr>
        <p:spPr/>
        <p:txBody>
          <a:bodyPr/>
          <a:lstStyle/>
          <a:p>
            <a:r>
              <a:rPr lang="en-US"/>
              <a:t>Click to edit Master title style</a:t>
            </a:r>
            <a:endParaRPr lang="lv-LV"/>
          </a:p>
        </p:txBody>
      </p:sp>
      <p:sp>
        <p:nvSpPr>
          <p:cNvPr id="3" name="Date Placeholder 2">
            <a:extLst>
              <a:ext uri="{FF2B5EF4-FFF2-40B4-BE49-F238E27FC236}">
                <a16:creationId xmlns:a16="http://schemas.microsoft.com/office/drawing/2014/main" id="{A5CC0755-993A-1DED-1C50-53DCE6958B80}"/>
              </a:ext>
            </a:extLst>
          </p:cNvPr>
          <p:cNvSpPr>
            <a:spLocks noGrp="1"/>
          </p:cNvSpPr>
          <p:nvPr>
            <p:ph type="dt" sz="half" idx="10"/>
          </p:nvPr>
        </p:nvSpPr>
        <p:spPr/>
        <p:txBody>
          <a:bodyPr/>
          <a:lstStyle/>
          <a:p>
            <a:endParaRPr lang="lv-LV"/>
          </a:p>
        </p:txBody>
      </p:sp>
      <p:sp>
        <p:nvSpPr>
          <p:cNvPr id="4" name="Footer Placeholder 3">
            <a:extLst>
              <a:ext uri="{FF2B5EF4-FFF2-40B4-BE49-F238E27FC236}">
                <a16:creationId xmlns:a16="http://schemas.microsoft.com/office/drawing/2014/main" id="{4BB354F8-24CA-E5DD-888A-37A8F09A638B}"/>
              </a:ext>
            </a:extLst>
          </p:cNvPr>
          <p:cNvSpPr>
            <a:spLocks noGrp="1"/>
          </p:cNvSpPr>
          <p:nvPr>
            <p:ph type="ftr" sz="quarter" idx="11"/>
          </p:nvPr>
        </p:nvSpPr>
        <p:spPr/>
        <p:txBody>
          <a:bodyPr/>
          <a:lstStyle/>
          <a:p>
            <a:endParaRPr lang="lv-LV"/>
          </a:p>
        </p:txBody>
      </p:sp>
      <p:sp>
        <p:nvSpPr>
          <p:cNvPr id="5" name="Slide Number Placeholder 4">
            <a:extLst>
              <a:ext uri="{FF2B5EF4-FFF2-40B4-BE49-F238E27FC236}">
                <a16:creationId xmlns:a16="http://schemas.microsoft.com/office/drawing/2014/main" id="{1B7F1936-F16B-7387-F29D-1FC5F792CBF0}"/>
              </a:ext>
            </a:extLst>
          </p:cNvPr>
          <p:cNvSpPr>
            <a:spLocks noGrp="1"/>
          </p:cNvSpPr>
          <p:nvPr>
            <p:ph type="sldNum" sz="quarter" idx="12"/>
          </p:nvPr>
        </p:nvSpPr>
        <p:spPr/>
        <p:txBody>
          <a:bodyPr/>
          <a:lstStyle/>
          <a:p>
            <a:fld id="{8A11C74F-F7E9-499E-90DB-6F819A467D3C}" type="slidenum">
              <a:rPr lang="lv-LV" smtClean="0"/>
              <a:t>‹#›</a:t>
            </a:fld>
            <a:endParaRPr lang="lv-LV"/>
          </a:p>
        </p:txBody>
      </p:sp>
    </p:spTree>
    <p:extLst>
      <p:ext uri="{BB962C8B-B14F-4D97-AF65-F5344CB8AC3E}">
        <p14:creationId xmlns:p14="http://schemas.microsoft.com/office/powerpoint/2010/main" val="34281372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37C93F3-C0EE-3321-D8A7-3148EF152714}"/>
              </a:ext>
            </a:extLst>
          </p:cNvPr>
          <p:cNvSpPr>
            <a:spLocks noGrp="1"/>
          </p:cNvSpPr>
          <p:nvPr>
            <p:ph type="dt" sz="half" idx="10"/>
          </p:nvPr>
        </p:nvSpPr>
        <p:spPr/>
        <p:txBody>
          <a:bodyPr/>
          <a:lstStyle/>
          <a:p>
            <a:endParaRPr lang="lv-LV"/>
          </a:p>
        </p:txBody>
      </p:sp>
      <p:sp>
        <p:nvSpPr>
          <p:cNvPr id="3" name="Footer Placeholder 2">
            <a:extLst>
              <a:ext uri="{FF2B5EF4-FFF2-40B4-BE49-F238E27FC236}">
                <a16:creationId xmlns:a16="http://schemas.microsoft.com/office/drawing/2014/main" id="{7B997389-8A9B-098E-4787-B28632626DAA}"/>
              </a:ext>
            </a:extLst>
          </p:cNvPr>
          <p:cNvSpPr>
            <a:spLocks noGrp="1"/>
          </p:cNvSpPr>
          <p:nvPr>
            <p:ph type="ftr" sz="quarter" idx="11"/>
          </p:nvPr>
        </p:nvSpPr>
        <p:spPr/>
        <p:txBody>
          <a:bodyPr/>
          <a:lstStyle/>
          <a:p>
            <a:endParaRPr lang="lv-LV"/>
          </a:p>
        </p:txBody>
      </p:sp>
      <p:sp>
        <p:nvSpPr>
          <p:cNvPr id="4" name="Slide Number Placeholder 3">
            <a:extLst>
              <a:ext uri="{FF2B5EF4-FFF2-40B4-BE49-F238E27FC236}">
                <a16:creationId xmlns:a16="http://schemas.microsoft.com/office/drawing/2014/main" id="{27816ACD-ED03-E540-5602-D508550D259F}"/>
              </a:ext>
            </a:extLst>
          </p:cNvPr>
          <p:cNvSpPr>
            <a:spLocks noGrp="1"/>
          </p:cNvSpPr>
          <p:nvPr>
            <p:ph type="sldNum" sz="quarter" idx="12"/>
          </p:nvPr>
        </p:nvSpPr>
        <p:spPr/>
        <p:txBody>
          <a:bodyPr/>
          <a:lstStyle/>
          <a:p>
            <a:fld id="{8A11C74F-F7E9-499E-90DB-6F819A467D3C}" type="slidenum">
              <a:rPr lang="lv-LV" smtClean="0"/>
              <a:t>‹#›</a:t>
            </a:fld>
            <a:endParaRPr lang="lv-LV"/>
          </a:p>
        </p:txBody>
      </p:sp>
    </p:spTree>
    <p:extLst>
      <p:ext uri="{BB962C8B-B14F-4D97-AF65-F5344CB8AC3E}">
        <p14:creationId xmlns:p14="http://schemas.microsoft.com/office/powerpoint/2010/main" val="36204105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5481D7-6A77-F974-F7CA-8F4272F8C1E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lv-LV"/>
          </a:p>
        </p:txBody>
      </p:sp>
      <p:sp>
        <p:nvSpPr>
          <p:cNvPr id="3" name="Content Placeholder 2">
            <a:extLst>
              <a:ext uri="{FF2B5EF4-FFF2-40B4-BE49-F238E27FC236}">
                <a16:creationId xmlns:a16="http://schemas.microsoft.com/office/drawing/2014/main" id="{E1B87FC9-2705-05A9-FF61-6F7F8CB4EF7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Text Placeholder 3">
            <a:extLst>
              <a:ext uri="{FF2B5EF4-FFF2-40B4-BE49-F238E27FC236}">
                <a16:creationId xmlns:a16="http://schemas.microsoft.com/office/drawing/2014/main" id="{D171FF7D-7790-0A9F-9F36-DE7DCB57EFA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56CCF39-88CA-15A9-1B95-1F6E499B695A}"/>
              </a:ext>
            </a:extLst>
          </p:cNvPr>
          <p:cNvSpPr>
            <a:spLocks noGrp="1"/>
          </p:cNvSpPr>
          <p:nvPr>
            <p:ph type="dt" sz="half" idx="10"/>
          </p:nvPr>
        </p:nvSpPr>
        <p:spPr/>
        <p:txBody>
          <a:bodyPr/>
          <a:lstStyle/>
          <a:p>
            <a:endParaRPr lang="lv-LV"/>
          </a:p>
        </p:txBody>
      </p:sp>
      <p:sp>
        <p:nvSpPr>
          <p:cNvPr id="6" name="Footer Placeholder 5">
            <a:extLst>
              <a:ext uri="{FF2B5EF4-FFF2-40B4-BE49-F238E27FC236}">
                <a16:creationId xmlns:a16="http://schemas.microsoft.com/office/drawing/2014/main" id="{B5A4C876-02A6-3D0E-40A3-8E44C0C5FAF9}"/>
              </a:ext>
            </a:extLst>
          </p:cNvPr>
          <p:cNvSpPr>
            <a:spLocks noGrp="1"/>
          </p:cNvSpPr>
          <p:nvPr>
            <p:ph type="ftr" sz="quarter" idx="11"/>
          </p:nvPr>
        </p:nvSpPr>
        <p:spPr/>
        <p:txBody>
          <a:bodyPr/>
          <a:lstStyle/>
          <a:p>
            <a:endParaRPr lang="lv-LV"/>
          </a:p>
        </p:txBody>
      </p:sp>
      <p:sp>
        <p:nvSpPr>
          <p:cNvPr id="7" name="Slide Number Placeholder 6">
            <a:extLst>
              <a:ext uri="{FF2B5EF4-FFF2-40B4-BE49-F238E27FC236}">
                <a16:creationId xmlns:a16="http://schemas.microsoft.com/office/drawing/2014/main" id="{536CE22F-736E-0778-A784-4B35A0EDBD65}"/>
              </a:ext>
            </a:extLst>
          </p:cNvPr>
          <p:cNvSpPr>
            <a:spLocks noGrp="1"/>
          </p:cNvSpPr>
          <p:nvPr>
            <p:ph type="sldNum" sz="quarter" idx="12"/>
          </p:nvPr>
        </p:nvSpPr>
        <p:spPr/>
        <p:txBody>
          <a:bodyPr/>
          <a:lstStyle/>
          <a:p>
            <a:fld id="{8A11C74F-F7E9-499E-90DB-6F819A467D3C}" type="slidenum">
              <a:rPr lang="lv-LV" smtClean="0"/>
              <a:t>‹#›</a:t>
            </a:fld>
            <a:endParaRPr lang="lv-LV"/>
          </a:p>
        </p:txBody>
      </p:sp>
    </p:spTree>
    <p:extLst>
      <p:ext uri="{BB962C8B-B14F-4D97-AF65-F5344CB8AC3E}">
        <p14:creationId xmlns:p14="http://schemas.microsoft.com/office/powerpoint/2010/main" val="840143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75B428-E462-A103-62E5-3A4D28531C1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lv-LV"/>
          </a:p>
        </p:txBody>
      </p:sp>
      <p:sp>
        <p:nvSpPr>
          <p:cNvPr id="3" name="Picture Placeholder 2">
            <a:extLst>
              <a:ext uri="{FF2B5EF4-FFF2-40B4-BE49-F238E27FC236}">
                <a16:creationId xmlns:a16="http://schemas.microsoft.com/office/drawing/2014/main" id="{2CE4F089-6AC4-F1E8-9CDB-B10B7BF1701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lv-LV"/>
          </a:p>
        </p:txBody>
      </p:sp>
      <p:sp>
        <p:nvSpPr>
          <p:cNvPr id="4" name="Text Placeholder 3">
            <a:extLst>
              <a:ext uri="{FF2B5EF4-FFF2-40B4-BE49-F238E27FC236}">
                <a16:creationId xmlns:a16="http://schemas.microsoft.com/office/drawing/2014/main" id="{7C82162F-BE4B-321B-13E0-7F7A368C38C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C365893-34E3-7CBD-AAC8-4EC061FA565D}"/>
              </a:ext>
            </a:extLst>
          </p:cNvPr>
          <p:cNvSpPr>
            <a:spLocks noGrp="1"/>
          </p:cNvSpPr>
          <p:nvPr>
            <p:ph type="dt" sz="half" idx="10"/>
          </p:nvPr>
        </p:nvSpPr>
        <p:spPr/>
        <p:txBody>
          <a:bodyPr/>
          <a:lstStyle/>
          <a:p>
            <a:endParaRPr lang="lv-LV"/>
          </a:p>
        </p:txBody>
      </p:sp>
      <p:sp>
        <p:nvSpPr>
          <p:cNvPr id="6" name="Footer Placeholder 5">
            <a:extLst>
              <a:ext uri="{FF2B5EF4-FFF2-40B4-BE49-F238E27FC236}">
                <a16:creationId xmlns:a16="http://schemas.microsoft.com/office/drawing/2014/main" id="{3417B97F-0C50-330F-9048-4FBCB4FB1D80}"/>
              </a:ext>
            </a:extLst>
          </p:cNvPr>
          <p:cNvSpPr>
            <a:spLocks noGrp="1"/>
          </p:cNvSpPr>
          <p:nvPr>
            <p:ph type="ftr" sz="quarter" idx="11"/>
          </p:nvPr>
        </p:nvSpPr>
        <p:spPr/>
        <p:txBody>
          <a:bodyPr/>
          <a:lstStyle/>
          <a:p>
            <a:endParaRPr lang="lv-LV"/>
          </a:p>
        </p:txBody>
      </p:sp>
      <p:sp>
        <p:nvSpPr>
          <p:cNvPr id="7" name="Slide Number Placeholder 6">
            <a:extLst>
              <a:ext uri="{FF2B5EF4-FFF2-40B4-BE49-F238E27FC236}">
                <a16:creationId xmlns:a16="http://schemas.microsoft.com/office/drawing/2014/main" id="{C21166F7-6C35-B458-7C7F-741689175DB1}"/>
              </a:ext>
            </a:extLst>
          </p:cNvPr>
          <p:cNvSpPr>
            <a:spLocks noGrp="1"/>
          </p:cNvSpPr>
          <p:nvPr>
            <p:ph type="sldNum" sz="quarter" idx="12"/>
          </p:nvPr>
        </p:nvSpPr>
        <p:spPr/>
        <p:txBody>
          <a:bodyPr/>
          <a:lstStyle/>
          <a:p>
            <a:fld id="{8A11C74F-F7E9-499E-90DB-6F819A467D3C}" type="slidenum">
              <a:rPr lang="lv-LV" smtClean="0"/>
              <a:t>‹#›</a:t>
            </a:fld>
            <a:endParaRPr lang="lv-LV"/>
          </a:p>
        </p:txBody>
      </p:sp>
    </p:spTree>
    <p:extLst>
      <p:ext uri="{BB962C8B-B14F-4D97-AF65-F5344CB8AC3E}">
        <p14:creationId xmlns:p14="http://schemas.microsoft.com/office/powerpoint/2010/main" val="9772557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theme" Target="../theme/theme2.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slideLayout" Target="../slideLayouts/slideLayout26.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4.xml"/><Relationship Id="rId13" Type="http://schemas.openxmlformats.org/officeDocument/2006/relationships/slideLayout" Target="../slideLayouts/slideLayout39.xml"/><Relationship Id="rId3" Type="http://schemas.openxmlformats.org/officeDocument/2006/relationships/slideLayout" Target="../slideLayouts/slideLayout29.xml"/><Relationship Id="rId7" Type="http://schemas.openxmlformats.org/officeDocument/2006/relationships/slideLayout" Target="../slideLayouts/slideLayout33.xml"/><Relationship Id="rId12" Type="http://schemas.openxmlformats.org/officeDocument/2006/relationships/slideLayout" Target="../slideLayouts/slideLayout38.xml"/><Relationship Id="rId2" Type="http://schemas.openxmlformats.org/officeDocument/2006/relationships/slideLayout" Target="../slideLayouts/slideLayout28.xml"/><Relationship Id="rId1" Type="http://schemas.openxmlformats.org/officeDocument/2006/relationships/slideLayout" Target="../slideLayouts/slideLayout27.xml"/><Relationship Id="rId6" Type="http://schemas.openxmlformats.org/officeDocument/2006/relationships/slideLayout" Target="../slideLayouts/slideLayout32.xml"/><Relationship Id="rId11" Type="http://schemas.openxmlformats.org/officeDocument/2006/relationships/slideLayout" Target="../slideLayouts/slideLayout37.xml"/><Relationship Id="rId5" Type="http://schemas.openxmlformats.org/officeDocument/2006/relationships/slideLayout" Target="../slideLayouts/slideLayout31.xml"/><Relationship Id="rId10" Type="http://schemas.openxmlformats.org/officeDocument/2006/relationships/slideLayout" Target="../slideLayouts/slideLayout36.xml"/><Relationship Id="rId4" Type="http://schemas.openxmlformats.org/officeDocument/2006/relationships/slideLayout" Target="../slideLayouts/slideLayout30.xml"/><Relationship Id="rId9" Type="http://schemas.openxmlformats.org/officeDocument/2006/relationships/slideLayout" Target="../slideLayouts/slideLayout35.xml"/><Relationship Id="rId14" Type="http://schemas.openxmlformats.org/officeDocument/2006/relationships/theme" Target="../theme/theme3.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7.xml"/><Relationship Id="rId3" Type="http://schemas.openxmlformats.org/officeDocument/2006/relationships/slideLayout" Target="../slideLayouts/slideLayout42.xml"/><Relationship Id="rId7" Type="http://schemas.openxmlformats.org/officeDocument/2006/relationships/slideLayout" Target="../slideLayouts/slideLayout46.xml"/><Relationship Id="rId2" Type="http://schemas.openxmlformats.org/officeDocument/2006/relationships/slideLayout" Target="../slideLayouts/slideLayout41.xml"/><Relationship Id="rId1" Type="http://schemas.openxmlformats.org/officeDocument/2006/relationships/slideLayout" Target="../slideLayouts/slideLayout40.xml"/><Relationship Id="rId6" Type="http://schemas.openxmlformats.org/officeDocument/2006/relationships/slideLayout" Target="../slideLayouts/slideLayout45.xml"/><Relationship Id="rId5" Type="http://schemas.openxmlformats.org/officeDocument/2006/relationships/slideLayout" Target="../slideLayouts/slideLayout44.xml"/><Relationship Id="rId10" Type="http://schemas.openxmlformats.org/officeDocument/2006/relationships/theme" Target="../theme/theme4.xml"/><Relationship Id="rId4" Type="http://schemas.openxmlformats.org/officeDocument/2006/relationships/slideLayout" Target="../slideLayouts/slideLayout43.xml"/><Relationship Id="rId9" Type="http://schemas.openxmlformats.org/officeDocument/2006/relationships/slideLayout" Target="../slideLayouts/slideLayout4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E720765-F992-A5FF-C538-49332C37C21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lv-LV"/>
          </a:p>
        </p:txBody>
      </p:sp>
      <p:sp>
        <p:nvSpPr>
          <p:cNvPr id="3" name="Text Placeholder 2">
            <a:extLst>
              <a:ext uri="{FF2B5EF4-FFF2-40B4-BE49-F238E27FC236}">
                <a16:creationId xmlns:a16="http://schemas.microsoft.com/office/drawing/2014/main" id="{EB4F506A-FCAA-86EF-D5E7-E7E9599BD22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Date Placeholder 3">
            <a:extLst>
              <a:ext uri="{FF2B5EF4-FFF2-40B4-BE49-F238E27FC236}">
                <a16:creationId xmlns:a16="http://schemas.microsoft.com/office/drawing/2014/main" id="{52E65F8C-AF86-1991-370E-205A4B88F13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lv-LV"/>
          </a:p>
        </p:txBody>
      </p:sp>
      <p:sp>
        <p:nvSpPr>
          <p:cNvPr id="5" name="Footer Placeholder 4">
            <a:extLst>
              <a:ext uri="{FF2B5EF4-FFF2-40B4-BE49-F238E27FC236}">
                <a16:creationId xmlns:a16="http://schemas.microsoft.com/office/drawing/2014/main" id="{C1BA8B67-2C7F-85D5-ECC0-79167FFBCF0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lv-LV"/>
          </a:p>
        </p:txBody>
      </p:sp>
      <p:sp>
        <p:nvSpPr>
          <p:cNvPr id="6" name="Slide Number Placeholder 5">
            <a:extLst>
              <a:ext uri="{FF2B5EF4-FFF2-40B4-BE49-F238E27FC236}">
                <a16:creationId xmlns:a16="http://schemas.microsoft.com/office/drawing/2014/main" id="{F93DFA66-1BBF-EE96-2D99-4292E002BAB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A11C74F-F7E9-499E-90DB-6F819A467D3C}" type="slidenum">
              <a:rPr lang="lv-LV" smtClean="0"/>
              <a:t>‹#›</a:t>
            </a:fld>
            <a:endParaRPr lang="lv-LV"/>
          </a:p>
        </p:txBody>
      </p:sp>
    </p:spTree>
    <p:extLst>
      <p:ext uri="{BB962C8B-B14F-4D97-AF65-F5344CB8AC3E}">
        <p14:creationId xmlns:p14="http://schemas.microsoft.com/office/powerpoint/2010/main" val="100126381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69"/>
        <p:cNvGrpSpPr/>
        <p:nvPr/>
      </p:nvGrpSpPr>
      <p:grpSpPr>
        <a:xfrm>
          <a:off x="0" y="0"/>
          <a:ext cx="0" cy="0"/>
          <a:chOff x="0" y="0"/>
          <a:chExt cx="0" cy="0"/>
        </a:xfrm>
      </p:grpSpPr>
      <p:sp>
        <p:nvSpPr>
          <p:cNvPr id="70" name="Google Shape;70;p19"/>
          <p:cNvSpPr txBox="1">
            <a:spLocks noGrp="1"/>
          </p:cNvSpPr>
          <p:nvPr>
            <p:ph type="title"/>
          </p:nvPr>
        </p:nvSpPr>
        <p:spPr>
          <a:xfrm>
            <a:off x="645461" y="320303"/>
            <a:ext cx="6554992" cy="1325563"/>
          </a:xfrm>
          <a:prstGeom prst="rect">
            <a:avLst/>
          </a:prstGeom>
          <a:noFill/>
          <a:ln>
            <a:noFill/>
          </a:ln>
        </p:spPr>
        <p:txBody>
          <a:bodyPr spcFirstLastPara="1" wrap="square" lIns="0" tIns="45700" rIns="91425" bIns="45700" anchor="ctr" anchorCtr="0">
            <a:noAutofit/>
          </a:bodyPr>
          <a:lstStyle>
            <a:lvl1pPr marR="0" lvl="0" algn="l" rtl="0">
              <a:lnSpc>
                <a:spcPct val="90000"/>
              </a:lnSpc>
              <a:spcBef>
                <a:spcPts val="0"/>
              </a:spcBef>
              <a:spcAft>
                <a:spcPts val="0"/>
              </a:spcAft>
              <a:buClr>
                <a:srgbClr val="664790"/>
              </a:buClr>
              <a:buSzPts val="2400"/>
              <a:buFont typeface="Verdana"/>
              <a:buNone/>
              <a:defRPr sz="2400" b="1" i="0" u="none" strike="noStrike" cap="none">
                <a:solidFill>
                  <a:srgbClr val="664790"/>
                </a:solidFill>
                <a:latin typeface="Verdana"/>
                <a:ea typeface="Verdana"/>
                <a:cs typeface="Verdana"/>
                <a:sym typeface="Verdana"/>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71" name="Google Shape;71;p19"/>
          <p:cNvSpPr txBox="1">
            <a:spLocks noGrp="1"/>
          </p:cNvSpPr>
          <p:nvPr>
            <p:ph type="body" idx="1"/>
          </p:nvPr>
        </p:nvSpPr>
        <p:spPr>
          <a:xfrm>
            <a:off x="645463" y="1825625"/>
            <a:ext cx="10843705" cy="4351338"/>
          </a:xfrm>
          <a:prstGeom prst="rect">
            <a:avLst/>
          </a:prstGeom>
          <a:noFill/>
          <a:ln>
            <a:noFill/>
          </a:ln>
        </p:spPr>
        <p:txBody>
          <a:bodyPr spcFirstLastPara="1" wrap="square" lIns="0" tIns="45700" rIns="91425" bIns="45700" anchor="t" anchorCtr="0">
            <a:noAutofit/>
          </a:bodyPr>
          <a:lstStyle>
            <a:lvl1pPr marL="457200" marR="0" lvl="0" indent="-381000" algn="l" rtl="0">
              <a:lnSpc>
                <a:spcPct val="100000"/>
              </a:lnSpc>
              <a:spcBef>
                <a:spcPts val="1000"/>
              </a:spcBef>
              <a:spcAft>
                <a:spcPts val="0"/>
              </a:spcAft>
              <a:buClr>
                <a:srgbClr val="664790"/>
              </a:buClr>
              <a:buSzPts val="2400"/>
              <a:buFont typeface="Arial"/>
              <a:buChar char="•"/>
              <a:defRPr sz="2400" b="0" i="0" u="none" strike="noStrike" cap="none">
                <a:solidFill>
                  <a:srgbClr val="664790"/>
                </a:solidFill>
                <a:latin typeface="Verdana"/>
                <a:ea typeface="Verdana"/>
                <a:cs typeface="Verdana"/>
                <a:sym typeface="Verdana"/>
              </a:defRPr>
            </a:lvl1pPr>
            <a:lvl2pPr marL="914400" marR="0" lvl="1" indent="-355600" algn="l" rtl="0">
              <a:lnSpc>
                <a:spcPct val="100000"/>
              </a:lnSpc>
              <a:spcBef>
                <a:spcPts val="500"/>
              </a:spcBef>
              <a:spcAft>
                <a:spcPts val="0"/>
              </a:spcAft>
              <a:buClr>
                <a:srgbClr val="664790"/>
              </a:buClr>
              <a:buSzPts val="2000"/>
              <a:buFont typeface="Arial"/>
              <a:buChar char="•"/>
              <a:defRPr sz="2000" b="0" i="0" u="none" strike="noStrike" cap="none">
                <a:solidFill>
                  <a:srgbClr val="664790"/>
                </a:solidFill>
                <a:latin typeface="Verdana"/>
                <a:ea typeface="Verdana"/>
                <a:cs typeface="Verdana"/>
                <a:sym typeface="Verdana"/>
              </a:defRPr>
            </a:lvl2pPr>
            <a:lvl3pPr marL="1371600" marR="0" lvl="2" indent="-342900" algn="l" rtl="0">
              <a:lnSpc>
                <a:spcPct val="100000"/>
              </a:lnSpc>
              <a:spcBef>
                <a:spcPts val="500"/>
              </a:spcBef>
              <a:spcAft>
                <a:spcPts val="0"/>
              </a:spcAft>
              <a:buClr>
                <a:srgbClr val="664790"/>
              </a:buClr>
              <a:buSzPts val="1800"/>
              <a:buFont typeface="Arial"/>
              <a:buChar char="•"/>
              <a:defRPr sz="1800" b="0" i="0" u="none" strike="noStrike" cap="none">
                <a:solidFill>
                  <a:srgbClr val="664790"/>
                </a:solidFill>
                <a:latin typeface="Verdana"/>
                <a:ea typeface="Verdana"/>
                <a:cs typeface="Verdana"/>
                <a:sym typeface="Verdana"/>
              </a:defRPr>
            </a:lvl3pPr>
            <a:lvl4pPr marL="1828800" marR="0" lvl="3" indent="-317500" algn="l" rtl="0">
              <a:lnSpc>
                <a:spcPct val="100000"/>
              </a:lnSpc>
              <a:spcBef>
                <a:spcPts val="500"/>
              </a:spcBef>
              <a:spcAft>
                <a:spcPts val="0"/>
              </a:spcAft>
              <a:buClr>
                <a:srgbClr val="664790"/>
              </a:buClr>
              <a:buSzPts val="1400"/>
              <a:buFont typeface="Arial"/>
              <a:buChar char="•"/>
              <a:defRPr sz="1400" b="0" i="0" u="none" strike="noStrike" cap="none">
                <a:solidFill>
                  <a:srgbClr val="664790"/>
                </a:solidFill>
                <a:latin typeface="Verdana"/>
                <a:ea typeface="Verdana"/>
                <a:cs typeface="Verdana"/>
                <a:sym typeface="Verdana"/>
              </a:defRPr>
            </a:lvl4pPr>
            <a:lvl5pPr marL="2286000" marR="0" lvl="4" indent="-304800" algn="l" rtl="0">
              <a:lnSpc>
                <a:spcPct val="100000"/>
              </a:lnSpc>
              <a:spcBef>
                <a:spcPts val="500"/>
              </a:spcBef>
              <a:spcAft>
                <a:spcPts val="0"/>
              </a:spcAft>
              <a:buClr>
                <a:srgbClr val="664790"/>
              </a:buClr>
              <a:buSzPts val="1200"/>
              <a:buFont typeface="Arial"/>
              <a:buChar char="•"/>
              <a:defRPr sz="1200" b="0" i="0" u="none" strike="noStrike" cap="none">
                <a:solidFill>
                  <a:srgbClr val="664790"/>
                </a:solidFill>
                <a:latin typeface="Verdana"/>
                <a:ea typeface="Verdana"/>
                <a:cs typeface="Verdana"/>
                <a:sym typeface="Verdana"/>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Trebuchet MS"/>
                <a:ea typeface="Trebuchet MS"/>
                <a:cs typeface="Trebuchet MS"/>
                <a:sym typeface="Trebuchet MS"/>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Trebuchet MS"/>
                <a:ea typeface="Trebuchet MS"/>
                <a:cs typeface="Trebuchet MS"/>
                <a:sym typeface="Trebuchet MS"/>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Trebuchet MS"/>
                <a:ea typeface="Trebuchet MS"/>
                <a:cs typeface="Trebuchet MS"/>
                <a:sym typeface="Trebuchet MS"/>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Trebuchet MS"/>
                <a:ea typeface="Trebuchet MS"/>
                <a:cs typeface="Trebuchet MS"/>
                <a:sym typeface="Trebuchet MS"/>
              </a:defRPr>
            </a:lvl9pPr>
          </a:lstStyle>
          <a:p>
            <a:endParaRPr/>
          </a:p>
        </p:txBody>
      </p:sp>
      <p:sp>
        <p:nvSpPr>
          <p:cNvPr id="72" name="Google Shape;72;p19"/>
          <p:cNvSpPr txBox="1">
            <a:spLocks noGrp="1"/>
          </p:cNvSpPr>
          <p:nvPr>
            <p:ph type="ftr" idx="11"/>
          </p:nvPr>
        </p:nvSpPr>
        <p:spPr>
          <a:xfrm>
            <a:off x="1008071" y="6566069"/>
            <a:ext cx="4114800" cy="291510"/>
          </a:xfrm>
          <a:prstGeom prst="rect">
            <a:avLst/>
          </a:prstGeom>
          <a:noFill/>
          <a:ln>
            <a:noFill/>
          </a:ln>
        </p:spPr>
        <p:txBody>
          <a:bodyPr spcFirstLastPara="1" wrap="square" lIns="108000" tIns="0" rIns="36000" bIns="0" anchor="ctr" anchorCtr="0">
            <a:noAutofit/>
          </a:bodyPr>
          <a:lstStyle>
            <a:lvl1pPr marR="0" lvl="0" algn="l" rtl="0">
              <a:lnSpc>
                <a:spcPct val="100000"/>
              </a:lnSpc>
              <a:spcBef>
                <a:spcPts val="0"/>
              </a:spcBef>
              <a:spcAft>
                <a:spcPts val="0"/>
              </a:spcAft>
              <a:buClr>
                <a:srgbClr val="664790"/>
              </a:buClr>
              <a:buSzPts val="1400"/>
              <a:buFont typeface="Verdana"/>
              <a:buNone/>
              <a:defRPr sz="800" b="0" i="0" u="none" strike="noStrike" cap="none">
                <a:solidFill>
                  <a:srgbClr val="664790"/>
                </a:solidFill>
                <a:latin typeface="Verdana"/>
                <a:ea typeface="Verdana"/>
                <a:cs typeface="Verdana"/>
                <a:sym typeface="Verdana"/>
              </a:defRPr>
            </a:lvl1pPr>
            <a:lvl2pPr marR="0" lvl="1" algn="l" rtl="0">
              <a:lnSpc>
                <a:spcPct val="100000"/>
              </a:lnSpc>
              <a:spcBef>
                <a:spcPts val="0"/>
              </a:spcBef>
              <a:spcAft>
                <a:spcPts val="0"/>
              </a:spcAft>
              <a:buClr>
                <a:schemeClr val="dk1"/>
              </a:buClr>
              <a:buSzPts val="1400"/>
              <a:buFont typeface="Trebuchet MS"/>
              <a:buNone/>
              <a:defRPr sz="1800" b="0" i="0" u="none" strike="noStrike" cap="none">
                <a:solidFill>
                  <a:schemeClr val="dk1"/>
                </a:solidFill>
                <a:latin typeface="Trebuchet MS"/>
                <a:ea typeface="Trebuchet MS"/>
                <a:cs typeface="Trebuchet MS"/>
                <a:sym typeface="Trebuchet MS"/>
              </a:defRPr>
            </a:lvl2pPr>
            <a:lvl3pPr marR="0" lvl="2" algn="l" rtl="0">
              <a:lnSpc>
                <a:spcPct val="100000"/>
              </a:lnSpc>
              <a:spcBef>
                <a:spcPts val="0"/>
              </a:spcBef>
              <a:spcAft>
                <a:spcPts val="0"/>
              </a:spcAft>
              <a:buClr>
                <a:schemeClr val="dk1"/>
              </a:buClr>
              <a:buSzPts val="1400"/>
              <a:buFont typeface="Trebuchet MS"/>
              <a:buNone/>
              <a:defRPr sz="1800" b="0" i="0" u="none" strike="noStrike" cap="none">
                <a:solidFill>
                  <a:schemeClr val="dk1"/>
                </a:solidFill>
                <a:latin typeface="Trebuchet MS"/>
                <a:ea typeface="Trebuchet MS"/>
                <a:cs typeface="Trebuchet MS"/>
                <a:sym typeface="Trebuchet MS"/>
              </a:defRPr>
            </a:lvl3pPr>
            <a:lvl4pPr marR="0" lvl="3" algn="l" rtl="0">
              <a:lnSpc>
                <a:spcPct val="100000"/>
              </a:lnSpc>
              <a:spcBef>
                <a:spcPts val="0"/>
              </a:spcBef>
              <a:spcAft>
                <a:spcPts val="0"/>
              </a:spcAft>
              <a:buClr>
                <a:schemeClr val="dk1"/>
              </a:buClr>
              <a:buSzPts val="1400"/>
              <a:buFont typeface="Trebuchet MS"/>
              <a:buNone/>
              <a:defRPr sz="1800" b="0" i="0" u="none" strike="noStrike" cap="none">
                <a:solidFill>
                  <a:schemeClr val="dk1"/>
                </a:solidFill>
                <a:latin typeface="Trebuchet MS"/>
                <a:ea typeface="Trebuchet MS"/>
                <a:cs typeface="Trebuchet MS"/>
                <a:sym typeface="Trebuchet MS"/>
              </a:defRPr>
            </a:lvl4pPr>
            <a:lvl5pPr marR="0" lvl="4" algn="l" rtl="0">
              <a:lnSpc>
                <a:spcPct val="100000"/>
              </a:lnSpc>
              <a:spcBef>
                <a:spcPts val="0"/>
              </a:spcBef>
              <a:spcAft>
                <a:spcPts val="0"/>
              </a:spcAft>
              <a:buClr>
                <a:schemeClr val="dk1"/>
              </a:buClr>
              <a:buSzPts val="1400"/>
              <a:buFont typeface="Trebuchet MS"/>
              <a:buNone/>
              <a:defRPr sz="1800" b="0" i="0" u="none" strike="noStrike" cap="none">
                <a:solidFill>
                  <a:schemeClr val="dk1"/>
                </a:solidFill>
                <a:latin typeface="Trebuchet MS"/>
                <a:ea typeface="Trebuchet MS"/>
                <a:cs typeface="Trebuchet MS"/>
                <a:sym typeface="Trebuchet MS"/>
              </a:defRPr>
            </a:lvl5pPr>
            <a:lvl6pPr marR="0" lvl="5" algn="l" rtl="0">
              <a:lnSpc>
                <a:spcPct val="100000"/>
              </a:lnSpc>
              <a:spcBef>
                <a:spcPts val="0"/>
              </a:spcBef>
              <a:spcAft>
                <a:spcPts val="0"/>
              </a:spcAft>
              <a:buClr>
                <a:schemeClr val="dk1"/>
              </a:buClr>
              <a:buSzPts val="1400"/>
              <a:buFont typeface="Trebuchet MS"/>
              <a:buNone/>
              <a:defRPr sz="1800" b="0" i="0" u="none" strike="noStrike" cap="none">
                <a:solidFill>
                  <a:schemeClr val="dk1"/>
                </a:solidFill>
                <a:latin typeface="Trebuchet MS"/>
                <a:ea typeface="Trebuchet MS"/>
                <a:cs typeface="Trebuchet MS"/>
                <a:sym typeface="Trebuchet MS"/>
              </a:defRPr>
            </a:lvl6pPr>
            <a:lvl7pPr marR="0" lvl="6" algn="l" rtl="0">
              <a:lnSpc>
                <a:spcPct val="100000"/>
              </a:lnSpc>
              <a:spcBef>
                <a:spcPts val="0"/>
              </a:spcBef>
              <a:spcAft>
                <a:spcPts val="0"/>
              </a:spcAft>
              <a:buClr>
                <a:schemeClr val="dk1"/>
              </a:buClr>
              <a:buSzPts val="1400"/>
              <a:buFont typeface="Trebuchet MS"/>
              <a:buNone/>
              <a:defRPr sz="1800" b="0" i="0" u="none" strike="noStrike" cap="none">
                <a:solidFill>
                  <a:schemeClr val="dk1"/>
                </a:solidFill>
                <a:latin typeface="Trebuchet MS"/>
                <a:ea typeface="Trebuchet MS"/>
                <a:cs typeface="Trebuchet MS"/>
                <a:sym typeface="Trebuchet MS"/>
              </a:defRPr>
            </a:lvl7pPr>
            <a:lvl8pPr marR="0" lvl="7" algn="l" rtl="0">
              <a:lnSpc>
                <a:spcPct val="100000"/>
              </a:lnSpc>
              <a:spcBef>
                <a:spcPts val="0"/>
              </a:spcBef>
              <a:spcAft>
                <a:spcPts val="0"/>
              </a:spcAft>
              <a:buClr>
                <a:schemeClr val="dk1"/>
              </a:buClr>
              <a:buSzPts val="1400"/>
              <a:buFont typeface="Trebuchet MS"/>
              <a:buNone/>
              <a:defRPr sz="1800" b="0" i="0" u="none" strike="noStrike" cap="none">
                <a:solidFill>
                  <a:schemeClr val="dk1"/>
                </a:solidFill>
                <a:latin typeface="Trebuchet MS"/>
                <a:ea typeface="Trebuchet MS"/>
                <a:cs typeface="Trebuchet MS"/>
                <a:sym typeface="Trebuchet MS"/>
              </a:defRPr>
            </a:lvl8pPr>
            <a:lvl9pPr marR="0" lvl="8" algn="l" rtl="0">
              <a:lnSpc>
                <a:spcPct val="100000"/>
              </a:lnSpc>
              <a:spcBef>
                <a:spcPts val="0"/>
              </a:spcBef>
              <a:spcAft>
                <a:spcPts val="0"/>
              </a:spcAft>
              <a:buClr>
                <a:schemeClr val="dk1"/>
              </a:buClr>
              <a:buSzPts val="1400"/>
              <a:buFont typeface="Trebuchet MS"/>
              <a:buNone/>
              <a:defRPr sz="1800" b="0" i="0" u="none" strike="noStrike" cap="none">
                <a:solidFill>
                  <a:schemeClr val="dk1"/>
                </a:solidFill>
                <a:latin typeface="Trebuchet MS"/>
                <a:ea typeface="Trebuchet MS"/>
                <a:cs typeface="Trebuchet MS"/>
                <a:sym typeface="Trebuchet MS"/>
              </a:defRPr>
            </a:lvl9pPr>
          </a:lstStyle>
          <a:p>
            <a:endParaRPr/>
          </a:p>
        </p:txBody>
      </p:sp>
      <p:sp>
        <p:nvSpPr>
          <p:cNvPr id="2" name="Slide Number Placeholder 1">
            <a:extLst>
              <a:ext uri="{FF2B5EF4-FFF2-40B4-BE49-F238E27FC236}">
                <a16:creationId xmlns:a16="http://schemas.microsoft.com/office/drawing/2014/main" id="{1BC8ADF4-B2DA-DDD4-7D91-6C4BE5722CE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8C3F196-17EE-43F8-A230-0D62F9C63430}" type="slidenum">
              <a:rPr lang="lv-LV" smtClean="0"/>
              <a:t>‹#›</a:t>
            </a:fld>
            <a:endParaRPr lang="lv-LV"/>
          </a:p>
        </p:txBody>
      </p:sp>
    </p:spTree>
    <p:extLst>
      <p:ext uri="{BB962C8B-B14F-4D97-AF65-F5344CB8AC3E}">
        <p14:creationId xmlns:p14="http://schemas.microsoft.com/office/powerpoint/2010/main" val="3548541311"/>
      </p:ext>
    </p:extLst>
  </p:cSld>
  <p:clrMap bg1="lt1" tx1="dk1" bg2="dk2" tx2="lt2" accent1="accent1" accent2="accent2" accent3="accent3" accent4="accent4" accent5="accent5" accent6="accent6" hlink="hlink" folHlink="folHlink"/>
  <p:sldLayoutIdLst>
    <p:sldLayoutId id="2147483702" r:id="rId1"/>
    <p:sldLayoutId id="2147483703" r:id="rId2"/>
    <p:sldLayoutId id="2147483704" r:id="rId3"/>
    <p:sldLayoutId id="2147483705" r:id="rId4"/>
    <p:sldLayoutId id="2147483706" r:id="rId5"/>
    <p:sldLayoutId id="2147483707" r:id="rId6"/>
    <p:sldLayoutId id="2147483708" r:id="rId7"/>
    <p:sldLayoutId id="2147483709" r:id="rId8"/>
    <p:sldLayoutId id="2147483710" r:id="rId9"/>
    <p:sldLayoutId id="2147483711" r:id="rId10"/>
    <p:sldLayoutId id="2147483727" r:id="rId11"/>
    <p:sldLayoutId id="2147483728" r:id="rId12"/>
    <p:sldLayoutId id="2147483729" r:id="rId13"/>
    <p:sldLayoutId id="2147483740" r:id="rId14"/>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7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7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7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7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7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7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7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7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7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7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7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7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7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7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7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7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7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7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7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7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7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7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7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7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7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7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700" b="0" i="0" u="none" strike="noStrike" cap="none">
          <a:solidFill>
            <a:srgbClr val="000000"/>
          </a:solidFill>
          <a:latin typeface="Arial"/>
          <a:ea typeface="Arial"/>
          <a:cs typeface="Arial"/>
          <a:sym typeface="Arial"/>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1"/>
          <p:cNvSpPr txBox="1">
            <a:spLocks noGrp="1"/>
          </p:cNvSpPr>
          <p:nvPr>
            <p:ph type="title"/>
          </p:nvPr>
        </p:nvSpPr>
        <p:spPr>
          <a:xfrm>
            <a:off x="645461" y="320303"/>
            <a:ext cx="6554992" cy="1325563"/>
          </a:xfrm>
          <a:prstGeom prst="rect">
            <a:avLst/>
          </a:prstGeom>
          <a:noFill/>
          <a:ln>
            <a:noFill/>
          </a:ln>
        </p:spPr>
        <p:txBody>
          <a:bodyPr spcFirstLastPara="1" wrap="square" lIns="0" tIns="45700" rIns="91425" bIns="45700" anchor="ctr" anchorCtr="0"/>
          <a:lstStyle>
            <a:lvl1pPr marR="0" lvl="0" algn="l" rtl="0">
              <a:lnSpc>
                <a:spcPct val="90000"/>
              </a:lnSpc>
              <a:spcBef>
                <a:spcPts val="0"/>
              </a:spcBef>
              <a:spcAft>
                <a:spcPts val="0"/>
              </a:spcAft>
              <a:buClr>
                <a:srgbClr val="664790"/>
              </a:buClr>
              <a:buSzPts val="2400"/>
              <a:buFont typeface="Verdana"/>
              <a:buNone/>
              <a:defRPr sz="2400" b="1" i="0" u="none" strike="noStrike" cap="none">
                <a:solidFill>
                  <a:srgbClr val="664790"/>
                </a:solidFill>
                <a:latin typeface="Verdana"/>
                <a:ea typeface="Verdana"/>
                <a:cs typeface="Verdana"/>
                <a:sym typeface="Verdana"/>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1"/>
          <p:cNvSpPr txBox="1">
            <a:spLocks noGrp="1"/>
          </p:cNvSpPr>
          <p:nvPr>
            <p:ph type="body" idx="1"/>
          </p:nvPr>
        </p:nvSpPr>
        <p:spPr>
          <a:xfrm>
            <a:off x="645463" y="1825625"/>
            <a:ext cx="10843705" cy="4351338"/>
          </a:xfrm>
          <a:prstGeom prst="rect">
            <a:avLst/>
          </a:prstGeom>
          <a:noFill/>
          <a:ln>
            <a:noFill/>
          </a:ln>
        </p:spPr>
        <p:txBody>
          <a:bodyPr spcFirstLastPara="1" wrap="square" lIns="0" tIns="45700" rIns="91425" bIns="45700" anchor="t" anchorCtr="0"/>
          <a:lstStyle>
            <a:lvl1pPr marL="457200" marR="0" lvl="0" indent="-381000" algn="l" rtl="0">
              <a:lnSpc>
                <a:spcPct val="100000"/>
              </a:lnSpc>
              <a:spcBef>
                <a:spcPts val="1000"/>
              </a:spcBef>
              <a:spcAft>
                <a:spcPts val="0"/>
              </a:spcAft>
              <a:buClr>
                <a:srgbClr val="664790"/>
              </a:buClr>
              <a:buSzPts val="2400"/>
              <a:buFont typeface="Arial"/>
              <a:buChar char="•"/>
              <a:defRPr sz="2400" b="0" i="0" u="none" strike="noStrike" cap="none">
                <a:solidFill>
                  <a:srgbClr val="664790"/>
                </a:solidFill>
                <a:latin typeface="Verdana"/>
                <a:ea typeface="Verdana"/>
                <a:cs typeface="Verdana"/>
                <a:sym typeface="Verdana"/>
              </a:defRPr>
            </a:lvl1pPr>
            <a:lvl2pPr marL="914400" marR="0" lvl="1" indent="-355600" algn="l" rtl="0">
              <a:lnSpc>
                <a:spcPct val="100000"/>
              </a:lnSpc>
              <a:spcBef>
                <a:spcPts val="500"/>
              </a:spcBef>
              <a:spcAft>
                <a:spcPts val="0"/>
              </a:spcAft>
              <a:buClr>
                <a:srgbClr val="664790"/>
              </a:buClr>
              <a:buSzPts val="2000"/>
              <a:buFont typeface="Arial"/>
              <a:buChar char="•"/>
              <a:defRPr sz="2000" b="0" i="0" u="none" strike="noStrike" cap="none">
                <a:solidFill>
                  <a:srgbClr val="664790"/>
                </a:solidFill>
                <a:latin typeface="Verdana"/>
                <a:ea typeface="Verdana"/>
                <a:cs typeface="Verdana"/>
                <a:sym typeface="Verdana"/>
              </a:defRPr>
            </a:lvl2pPr>
            <a:lvl3pPr marL="1371600" marR="0" lvl="2" indent="-342900" algn="l" rtl="0">
              <a:lnSpc>
                <a:spcPct val="100000"/>
              </a:lnSpc>
              <a:spcBef>
                <a:spcPts val="500"/>
              </a:spcBef>
              <a:spcAft>
                <a:spcPts val="0"/>
              </a:spcAft>
              <a:buClr>
                <a:srgbClr val="664790"/>
              </a:buClr>
              <a:buSzPts val="1800"/>
              <a:buFont typeface="Arial"/>
              <a:buChar char="•"/>
              <a:defRPr sz="1800" b="0" i="0" u="none" strike="noStrike" cap="none">
                <a:solidFill>
                  <a:srgbClr val="664790"/>
                </a:solidFill>
                <a:latin typeface="Verdana"/>
                <a:ea typeface="Verdana"/>
                <a:cs typeface="Verdana"/>
                <a:sym typeface="Verdana"/>
              </a:defRPr>
            </a:lvl3pPr>
            <a:lvl4pPr marL="1828800" marR="0" lvl="3" indent="-317500" algn="l" rtl="0">
              <a:lnSpc>
                <a:spcPct val="100000"/>
              </a:lnSpc>
              <a:spcBef>
                <a:spcPts val="500"/>
              </a:spcBef>
              <a:spcAft>
                <a:spcPts val="0"/>
              </a:spcAft>
              <a:buClr>
                <a:srgbClr val="664790"/>
              </a:buClr>
              <a:buSzPts val="1400"/>
              <a:buFont typeface="Arial"/>
              <a:buChar char="•"/>
              <a:defRPr sz="1400" b="0" i="0" u="none" strike="noStrike" cap="none">
                <a:solidFill>
                  <a:srgbClr val="664790"/>
                </a:solidFill>
                <a:latin typeface="Verdana"/>
                <a:ea typeface="Verdana"/>
                <a:cs typeface="Verdana"/>
                <a:sym typeface="Verdana"/>
              </a:defRPr>
            </a:lvl4pPr>
            <a:lvl5pPr marL="2286000" marR="0" lvl="4" indent="-304800" algn="l" rtl="0">
              <a:lnSpc>
                <a:spcPct val="100000"/>
              </a:lnSpc>
              <a:spcBef>
                <a:spcPts val="500"/>
              </a:spcBef>
              <a:spcAft>
                <a:spcPts val="0"/>
              </a:spcAft>
              <a:buClr>
                <a:srgbClr val="664790"/>
              </a:buClr>
              <a:buSzPts val="1200"/>
              <a:buFont typeface="Arial"/>
              <a:buChar char="•"/>
              <a:defRPr sz="1200" b="0" i="0" u="none" strike="noStrike" cap="none">
                <a:solidFill>
                  <a:srgbClr val="664790"/>
                </a:solidFill>
                <a:latin typeface="Verdana"/>
                <a:ea typeface="Verdana"/>
                <a:cs typeface="Verdana"/>
                <a:sym typeface="Verdana"/>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Trebuchet MS"/>
                <a:ea typeface="Trebuchet MS"/>
                <a:cs typeface="Trebuchet MS"/>
                <a:sym typeface="Trebuchet MS"/>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Trebuchet MS"/>
                <a:ea typeface="Trebuchet MS"/>
                <a:cs typeface="Trebuchet MS"/>
                <a:sym typeface="Trebuchet MS"/>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Trebuchet MS"/>
                <a:ea typeface="Trebuchet MS"/>
                <a:cs typeface="Trebuchet MS"/>
                <a:sym typeface="Trebuchet MS"/>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Trebuchet MS"/>
                <a:ea typeface="Trebuchet MS"/>
                <a:cs typeface="Trebuchet MS"/>
                <a:sym typeface="Trebuchet MS"/>
              </a:defRPr>
            </a:lvl9pPr>
          </a:lstStyle>
          <a:p>
            <a:endParaRPr/>
          </a:p>
        </p:txBody>
      </p:sp>
      <p:sp>
        <p:nvSpPr>
          <p:cNvPr id="12" name="Google Shape;12;p1"/>
          <p:cNvSpPr txBox="1">
            <a:spLocks noGrp="1"/>
          </p:cNvSpPr>
          <p:nvPr>
            <p:ph type="ftr" idx="11"/>
          </p:nvPr>
        </p:nvSpPr>
        <p:spPr>
          <a:xfrm>
            <a:off x="1008071" y="6566069"/>
            <a:ext cx="4114800" cy="291510"/>
          </a:xfrm>
          <a:prstGeom prst="rect">
            <a:avLst/>
          </a:prstGeom>
          <a:noFill/>
          <a:ln>
            <a:noFill/>
          </a:ln>
        </p:spPr>
        <p:txBody>
          <a:bodyPr spcFirstLastPara="1" wrap="square" lIns="108000" tIns="0" rIns="36000" bIns="0" anchor="ctr" anchorCtr="0"/>
          <a:lstStyle>
            <a:lvl1pPr marR="0" lvl="0" algn="l" rtl="0">
              <a:spcBef>
                <a:spcPts val="0"/>
              </a:spcBef>
              <a:spcAft>
                <a:spcPts val="0"/>
              </a:spcAft>
              <a:buSzPts val="1400"/>
              <a:buNone/>
              <a:defRPr sz="800" b="0" i="0" u="none" strike="noStrike" cap="none">
                <a:solidFill>
                  <a:srgbClr val="664790"/>
                </a:solidFill>
                <a:latin typeface="Verdana"/>
                <a:ea typeface="Verdana"/>
                <a:cs typeface="Verdana"/>
                <a:sym typeface="Verdana"/>
              </a:defRPr>
            </a:lvl1pPr>
            <a:lvl2pPr marR="0" lvl="1"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2pPr>
            <a:lvl3pPr marR="0" lvl="2"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3pPr>
            <a:lvl4pPr marR="0" lvl="3"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4pPr>
            <a:lvl5pPr marR="0" lvl="4"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5pPr>
            <a:lvl6pPr marR="0" lvl="5"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6pPr>
            <a:lvl7pPr marR="0" lvl="6"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7pPr>
            <a:lvl8pPr marR="0" lvl="7"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8pPr>
            <a:lvl9pPr marR="0" lvl="8"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9pPr>
          </a:lstStyle>
          <a:p>
            <a:pPr>
              <a:buClr>
                <a:srgbClr val="000000"/>
              </a:buClr>
              <a:buFont typeface="Arial"/>
              <a:buNone/>
            </a:pPr>
            <a:endParaRPr kern="0"/>
          </a:p>
        </p:txBody>
      </p:sp>
    </p:spTree>
    <p:extLst>
      <p:ext uri="{BB962C8B-B14F-4D97-AF65-F5344CB8AC3E}">
        <p14:creationId xmlns:p14="http://schemas.microsoft.com/office/powerpoint/2010/main" val="913402775"/>
      </p:ext>
    </p:extLst>
  </p:cSld>
  <p:clrMap bg1="lt1" tx1="dk1" bg2="dk2" tx2="lt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18" r:id="rId5"/>
    <p:sldLayoutId id="2147483719" r:id="rId6"/>
    <p:sldLayoutId id="2147483720" r:id="rId7"/>
    <p:sldLayoutId id="2147483721" r:id="rId8"/>
    <p:sldLayoutId id="2147483722" r:id="rId9"/>
    <p:sldLayoutId id="2147483723" r:id="rId10"/>
    <p:sldLayoutId id="2147483724" r:id="rId11"/>
    <p:sldLayoutId id="2147483725" r:id="rId12"/>
    <p:sldLayoutId id="2147483726" r:id="rId13"/>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1"/>
          <p:cNvSpPr txBox="1">
            <a:spLocks noGrp="1"/>
          </p:cNvSpPr>
          <p:nvPr>
            <p:ph type="title"/>
          </p:nvPr>
        </p:nvSpPr>
        <p:spPr>
          <a:xfrm>
            <a:off x="645461" y="320302"/>
            <a:ext cx="6554992" cy="1325563"/>
          </a:xfrm>
          <a:prstGeom prst="rect">
            <a:avLst/>
          </a:prstGeom>
          <a:noFill/>
          <a:ln>
            <a:noFill/>
          </a:ln>
        </p:spPr>
        <p:txBody>
          <a:bodyPr spcFirstLastPara="1" wrap="square" lIns="0" tIns="45700" rIns="91425" bIns="45700" anchor="ctr" anchorCtr="0"/>
          <a:lstStyle>
            <a:lvl1pPr marR="0" lvl="0" algn="l" rtl="0">
              <a:lnSpc>
                <a:spcPct val="90000"/>
              </a:lnSpc>
              <a:spcBef>
                <a:spcPts val="0"/>
              </a:spcBef>
              <a:spcAft>
                <a:spcPts val="0"/>
              </a:spcAft>
              <a:buClr>
                <a:srgbClr val="664790"/>
              </a:buClr>
              <a:buSzPts val="2400"/>
              <a:buFont typeface="Verdana"/>
              <a:buNone/>
              <a:defRPr sz="2400" b="1" i="0" u="none" strike="noStrike" cap="none">
                <a:solidFill>
                  <a:srgbClr val="664790"/>
                </a:solidFill>
                <a:latin typeface="Verdana"/>
                <a:ea typeface="Verdana"/>
                <a:cs typeface="Verdana"/>
                <a:sym typeface="Verdana"/>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1"/>
          <p:cNvSpPr txBox="1">
            <a:spLocks noGrp="1"/>
          </p:cNvSpPr>
          <p:nvPr>
            <p:ph type="body" idx="1"/>
          </p:nvPr>
        </p:nvSpPr>
        <p:spPr>
          <a:xfrm>
            <a:off x="645462" y="1825625"/>
            <a:ext cx="10843705" cy="4351338"/>
          </a:xfrm>
          <a:prstGeom prst="rect">
            <a:avLst/>
          </a:prstGeom>
          <a:noFill/>
          <a:ln>
            <a:noFill/>
          </a:ln>
        </p:spPr>
        <p:txBody>
          <a:bodyPr spcFirstLastPara="1" wrap="square" lIns="0" tIns="45700" rIns="91425" bIns="45700" anchor="t" anchorCtr="0"/>
          <a:lstStyle>
            <a:lvl1pPr marL="457200" marR="0" lvl="0" indent="-381000" algn="l" rtl="0">
              <a:lnSpc>
                <a:spcPct val="100000"/>
              </a:lnSpc>
              <a:spcBef>
                <a:spcPts val="1000"/>
              </a:spcBef>
              <a:spcAft>
                <a:spcPts val="0"/>
              </a:spcAft>
              <a:buClr>
                <a:srgbClr val="664790"/>
              </a:buClr>
              <a:buSzPts val="2400"/>
              <a:buFont typeface="Arial"/>
              <a:buChar char="•"/>
              <a:defRPr sz="2400" b="0" i="0" u="none" strike="noStrike" cap="none">
                <a:solidFill>
                  <a:srgbClr val="664790"/>
                </a:solidFill>
                <a:latin typeface="Verdana"/>
                <a:ea typeface="Verdana"/>
                <a:cs typeface="Verdana"/>
                <a:sym typeface="Verdana"/>
              </a:defRPr>
            </a:lvl1pPr>
            <a:lvl2pPr marL="914400" marR="0" lvl="1" indent="-355600" algn="l" rtl="0">
              <a:lnSpc>
                <a:spcPct val="100000"/>
              </a:lnSpc>
              <a:spcBef>
                <a:spcPts val="500"/>
              </a:spcBef>
              <a:spcAft>
                <a:spcPts val="0"/>
              </a:spcAft>
              <a:buClr>
                <a:srgbClr val="664790"/>
              </a:buClr>
              <a:buSzPts val="2000"/>
              <a:buFont typeface="Arial"/>
              <a:buChar char="•"/>
              <a:defRPr sz="2000" b="0" i="0" u="none" strike="noStrike" cap="none">
                <a:solidFill>
                  <a:srgbClr val="664790"/>
                </a:solidFill>
                <a:latin typeface="Verdana"/>
                <a:ea typeface="Verdana"/>
                <a:cs typeface="Verdana"/>
                <a:sym typeface="Verdana"/>
              </a:defRPr>
            </a:lvl2pPr>
            <a:lvl3pPr marL="1371600" marR="0" lvl="2" indent="-342900" algn="l" rtl="0">
              <a:lnSpc>
                <a:spcPct val="100000"/>
              </a:lnSpc>
              <a:spcBef>
                <a:spcPts val="500"/>
              </a:spcBef>
              <a:spcAft>
                <a:spcPts val="0"/>
              </a:spcAft>
              <a:buClr>
                <a:srgbClr val="664790"/>
              </a:buClr>
              <a:buSzPts val="1800"/>
              <a:buFont typeface="Arial"/>
              <a:buChar char="•"/>
              <a:defRPr sz="1800" b="0" i="0" u="none" strike="noStrike" cap="none">
                <a:solidFill>
                  <a:srgbClr val="664790"/>
                </a:solidFill>
                <a:latin typeface="Verdana"/>
                <a:ea typeface="Verdana"/>
                <a:cs typeface="Verdana"/>
                <a:sym typeface="Verdana"/>
              </a:defRPr>
            </a:lvl3pPr>
            <a:lvl4pPr marL="1828800" marR="0" lvl="3" indent="-317500" algn="l" rtl="0">
              <a:lnSpc>
                <a:spcPct val="100000"/>
              </a:lnSpc>
              <a:spcBef>
                <a:spcPts val="500"/>
              </a:spcBef>
              <a:spcAft>
                <a:spcPts val="0"/>
              </a:spcAft>
              <a:buClr>
                <a:srgbClr val="664790"/>
              </a:buClr>
              <a:buSzPts val="1400"/>
              <a:buFont typeface="Arial"/>
              <a:buChar char="•"/>
              <a:defRPr sz="1400" b="0" i="0" u="none" strike="noStrike" cap="none">
                <a:solidFill>
                  <a:srgbClr val="664790"/>
                </a:solidFill>
                <a:latin typeface="Verdana"/>
                <a:ea typeface="Verdana"/>
                <a:cs typeface="Verdana"/>
                <a:sym typeface="Verdana"/>
              </a:defRPr>
            </a:lvl4pPr>
            <a:lvl5pPr marL="2286000" marR="0" lvl="4" indent="-304800" algn="l" rtl="0">
              <a:lnSpc>
                <a:spcPct val="100000"/>
              </a:lnSpc>
              <a:spcBef>
                <a:spcPts val="500"/>
              </a:spcBef>
              <a:spcAft>
                <a:spcPts val="0"/>
              </a:spcAft>
              <a:buClr>
                <a:srgbClr val="664790"/>
              </a:buClr>
              <a:buSzPts val="1200"/>
              <a:buFont typeface="Arial"/>
              <a:buChar char="•"/>
              <a:defRPr sz="1200" b="0" i="0" u="none" strike="noStrike" cap="none">
                <a:solidFill>
                  <a:srgbClr val="664790"/>
                </a:solidFill>
                <a:latin typeface="Verdana"/>
                <a:ea typeface="Verdana"/>
                <a:cs typeface="Verdana"/>
                <a:sym typeface="Verdana"/>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Trebuchet MS"/>
                <a:ea typeface="Trebuchet MS"/>
                <a:cs typeface="Trebuchet MS"/>
                <a:sym typeface="Trebuchet MS"/>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Trebuchet MS"/>
                <a:ea typeface="Trebuchet MS"/>
                <a:cs typeface="Trebuchet MS"/>
                <a:sym typeface="Trebuchet MS"/>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Trebuchet MS"/>
                <a:ea typeface="Trebuchet MS"/>
                <a:cs typeface="Trebuchet MS"/>
                <a:sym typeface="Trebuchet MS"/>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Trebuchet MS"/>
                <a:ea typeface="Trebuchet MS"/>
                <a:cs typeface="Trebuchet MS"/>
                <a:sym typeface="Trebuchet MS"/>
              </a:defRPr>
            </a:lvl9pPr>
          </a:lstStyle>
          <a:p>
            <a:endParaRPr/>
          </a:p>
        </p:txBody>
      </p:sp>
      <p:sp>
        <p:nvSpPr>
          <p:cNvPr id="12" name="Google Shape;12;p1"/>
          <p:cNvSpPr txBox="1">
            <a:spLocks noGrp="1"/>
          </p:cNvSpPr>
          <p:nvPr>
            <p:ph type="ftr" idx="11"/>
          </p:nvPr>
        </p:nvSpPr>
        <p:spPr>
          <a:xfrm>
            <a:off x="1008071" y="6566069"/>
            <a:ext cx="4114800" cy="291510"/>
          </a:xfrm>
          <a:prstGeom prst="rect">
            <a:avLst/>
          </a:prstGeom>
          <a:noFill/>
          <a:ln>
            <a:noFill/>
          </a:ln>
        </p:spPr>
        <p:txBody>
          <a:bodyPr spcFirstLastPara="1" wrap="square" lIns="108000" tIns="0" rIns="36000" bIns="0" anchor="ctr" anchorCtr="0"/>
          <a:lstStyle>
            <a:lvl1pPr marR="0" lvl="0" algn="l" rtl="0">
              <a:spcBef>
                <a:spcPts val="0"/>
              </a:spcBef>
              <a:spcAft>
                <a:spcPts val="0"/>
              </a:spcAft>
              <a:buSzPts val="1400"/>
              <a:buNone/>
              <a:defRPr sz="800" b="0" i="0" u="none" strike="noStrike" cap="none">
                <a:solidFill>
                  <a:srgbClr val="664790"/>
                </a:solidFill>
                <a:latin typeface="Verdana"/>
                <a:ea typeface="Verdana"/>
                <a:cs typeface="Verdana"/>
                <a:sym typeface="Verdana"/>
              </a:defRPr>
            </a:lvl1pPr>
            <a:lvl2pPr marR="0" lvl="1"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2pPr>
            <a:lvl3pPr marR="0" lvl="2"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3pPr>
            <a:lvl4pPr marR="0" lvl="3"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4pPr>
            <a:lvl5pPr marR="0" lvl="4"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5pPr>
            <a:lvl6pPr marR="0" lvl="5"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6pPr>
            <a:lvl7pPr marR="0" lvl="6"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7pPr>
            <a:lvl8pPr marR="0" lvl="7"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8pPr>
            <a:lvl9pPr marR="0" lvl="8"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9pPr>
          </a:lstStyle>
          <a:p>
            <a:pPr>
              <a:buClr>
                <a:srgbClr val="000000"/>
              </a:buClr>
              <a:buFont typeface="Arial"/>
              <a:buNone/>
            </a:pPr>
            <a:endParaRPr kern="0"/>
          </a:p>
        </p:txBody>
      </p:sp>
    </p:spTree>
    <p:extLst>
      <p:ext uri="{BB962C8B-B14F-4D97-AF65-F5344CB8AC3E}">
        <p14:creationId xmlns:p14="http://schemas.microsoft.com/office/powerpoint/2010/main" val="3131791133"/>
      </p:ext>
    </p:extLst>
  </p:cSld>
  <p:clrMap bg1="lt1" tx1="dk1" bg2="dk2" tx2="lt2" accent1="accent1" accent2="accent2" accent3="accent3" accent4="accent4" accent5="accent5" accent6="accent6" hlink="hlink" folHlink="folHlink"/>
  <p:sldLayoutIdLst>
    <p:sldLayoutId id="2147483731" r:id="rId1"/>
    <p:sldLayoutId id="2147483732" r:id="rId2"/>
    <p:sldLayoutId id="2147483733" r:id="rId3"/>
    <p:sldLayoutId id="2147483734" r:id="rId4"/>
    <p:sldLayoutId id="2147483735" r:id="rId5"/>
    <p:sldLayoutId id="2147483736" r:id="rId6"/>
    <p:sldLayoutId id="2147483737" r:id="rId7"/>
    <p:sldLayoutId id="2147483738" r:id="rId8"/>
    <p:sldLayoutId id="2147483739" r:id="rId9"/>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8" Type="http://schemas.openxmlformats.org/officeDocument/2006/relationships/image" Target="../media/image15.svg"/><Relationship Id="rId3" Type="http://schemas.openxmlformats.org/officeDocument/2006/relationships/image" Target="../media/image8.png"/><Relationship Id="rId7" Type="http://schemas.openxmlformats.org/officeDocument/2006/relationships/image" Target="../media/image14.png"/><Relationship Id="rId2" Type="http://schemas.openxmlformats.org/officeDocument/2006/relationships/notesSlide" Target="../notesSlides/notesSlide9.xml"/><Relationship Id="rId1" Type="http://schemas.openxmlformats.org/officeDocument/2006/relationships/slideLayout" Target="../slideLayouts/slideLayout25.xml"/><Relationship Id="rId6" Type="http://schemas.openxmlformats.org/officeDocument/2006/relationships/image" Target="../media/image11.svg"/><Relationship Id="rId5" Type="http://schemas.openxmlformats.org/officeDocument/2006/relationships/image" Target="../media/image10.png"/><Relationship Id="rId4" Type="http://schemas.openxmlformats.org/officeDocument/2006/relationships/image" Target="../media/image9.sv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2.xml"/></Relationships>
</file>

<file path=ppt/slides/_rels/slide15.xml.rels><?xml version="1.0" encoding="UTF-8" standalone="yes"?>
<Relationships xmlns="http://schemas.openxmlformats.org/package/2006/relationships"><Relationship Id="rId8" Type="http://schemas.openxmlformats.org/officeDocument/2006/relationships/image" Target="../media/image19.jpeg"/><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1.xml"/><Relationship Id="rId1" Type="http://schemas.openxmlformats.org/officeDocument/2006/relationships/slideLayout" Target="../slideLayouts/slideLayout2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1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2.xml"/><Relationship Id="rId1" Type="http://schemas.openxmlformats.org/officeDocument/2006/relationships/slideLayout" Target="../slideLayouts/slideLayout41.xml"/></Relationships>
</file>

<file path=ppt/slides/_rels/slide2.xml.rels><?xml version="1.0" encoding="UTF-8" standalone="yes"?>
<Relationships xmlns="http://schemas.openxmlformats.org/package/2006/relationships"><Relationship Id="rId8" Type="http://schemas.openxmlformats.org/officeDocument/2006/relationships/image" Target="../media/image13.svg"/><Relationship Id="rId3" Type="http://schemas.openxmlformats.org/officeDocument/2006/relationships/image" Target="../media/image8.png"/><Relationship Id="rId7" Type="http://schemas.openxmlformats.org/officeDocument/2006/relationships/image" Target="../media/image12.png"/><Relationship Id="rId2" Type="http://schemas.openxmlformats.org/officeDocument/2006/relationships/hyperlink" Target="https://likumi.lv/ta/id/358419-eiropas-savienibas-kohezijas-politikas-programmas-20212027-gadam-111-specifiska-atbalsta-merka-petniecibas-un-inovaciju-kapacitates-stiprinasana-un-progresivu-tehnologiju-ieviesana-kopeja-pampa-sistema-1117-pasakuma-inovaciju-granti-studentiem-istenosanas-noteikumi" TargetMode="External"/><Relationship Id="rId1" Type="http://schemas.openxmlformats.org/officeDocument/2006/relationships/slideLayout" Target="../slideLayouts/slideLayout38.xml"/><Relationship Id="rId6" Type="http://schemas.openxmlformats.org/officeDocument/2006/relationships/image" Target="../media/image11.svg"/><Relationship Id="rId5" Type="http://schemas.openxmlformats.org/officeDocument/2006/relationships/image" Target="../media/image10.png"/><Relationship Id="rId10" Type="http://schemas.openxmlformats.org/officeDocument/2006/relationships/image" Target="../media/image15.svg"/><Relationship Id="rId4" Type="http://schemas.openxmlformats.org/officeDocument/2006/relationships/image" Target="../media/image9.svg"/><Relationship Id="rId9" Type="http://schemas.openxmlformats.org/officeDocument/2006/relationships/image" Target="../media/image14.png"/></Relationships>
</file>

<file path=ppt/slides/_rels/slide3.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2.xml"/><Relationship Id="rId1" Type="http://schemas.openxmlformats.org/officeDocument/2006/relationships/slideLayout" Target="../slideLayouts/slideLayout23.xml"/><Relationship Id="rId6" Type="http://schemas.openxmlformats.org/officeDocument/2006/relationships/image" Target="../media/image19.jpeg"/><Relationship Id="rId5" Type="http://schemas.openxmlformats.org/officeDocument/2006/relationships/image" Target="../media/image18.png"/><Relationship Id="rId4" Type="http://schemas.openxmlformats.org/officeDocument/2006/relationships/image" Target="../media/image17.pn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2.xml"/></Relationships>
</file>

<file path=ppt/slides/_rels/slide5.xml.rels><?xml version="1.0" encoding="UTF-8" standalone="yes"?>
<Relationships xmlns="http://schemas.openxmlformats.org/package/2006/relationships"><Relationship Id="rId3" Type="http://schemas.openxmlformats.org/officeDocument/2006/relationships/image" Target="../media/image20.jpeg"/><Relationship Id="rId2" Type="http://schemas.openxmlformats.org/officeDocument/2006/relationships/notesSlide" Target="../notesSlides/notesSlide4.xml"/><Relationship Id="rId1" Type="http://schemas.openxmlformats.org/officeDocument/2006/relationships/slideLayout" Target="../slideLayouts/slideLayout22.xml"/></Relationships>
</file>

<file path=ppt/slides/_rels/slide6.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5.xml"/><Relationship Id="rId1" Type="http://schemas.openxmlformats.org/officeDocument/2006/relationships/slideLayout" Target="../slideLayouts/slideLayout22.xml"/><Relationship Id="rId6" Type="http://schemas.openxmlformats.org/officeDocument/2006/relationships/image" Target="../media/image11.svg"/><Relationship Id="rId5" Type="http://schemas.openxmlformats.org/officeDocument/2006/relationships/image" Target="../media/image10.png"/><Relationship Id="rId4" Type="http://schemas.openxmlformats.org/officeDocument/2006/relationships/image" Target="../media/image15.svg"/></Relationships>
</file>

<file path=ppt/slides/_rels/slide7.xml.rels><?xml version="1.0" encoding="UTF-8" standalone="yes"?>
<Relationships xmlns="http://schemas.openxmlformats.org/package/2006/relationships"><Relationship Id="rId8" Type="http://schemas.openxmlformats.org/officeDocument/2006/relationships/image" Target="../media/image15.svg"/><Relationship Id="rId3" Type="http://schemas.openxmlformats.org/officeDocument/2006/relationships/image" Target="../media/image8.png"/><Relationship Id="rId7" Type="http://schemas.openxmlformats.org/officeDocument/2006/relationships/image" Target="../media/image14.png"/><Relationship Id="rId2" Type="http://schemas.openxmlformats.org/officeDocument/2006/relationships/notesSlide" Target="../notesSlides/notesSlide6.xml"/><Relationship Id="rId1" Type="http://schemas.openxmlformats.org/officeDocument/2006/relationships/slideLayout" Target="../slideLayouts/slideLayout25.xml"/><Relationship Id="rId6" Type="http://schemas.openxmlformats.org/officeDocument/2006/relationships/image" Target="../media/image11.svg"/><Relationship Id="rId5" Type="http://schemas.openxmlformats.org/officeDocument/2006/relationships/image" Target="../media/image10.png"/><Relationship Id="rId10" Type="http://schemas.openxmlformats.org/officeDocument/2006/relationships/image" Target="../media/image13.svg"/><Relationship Id="rId4" Type="http://schemas.openxmlformats.org/officeDocument/2006/relationships/image" Target="../media/image9.svg"/><Relationship Id="rId9" Type="http://schemas.openxmlformats.org/officeDocument/2006/relationships/image" Target="../media/image12.png"/></Relationships>
</file>

<file path=ppt/slides/_rels/slide8.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7.xml"/><Relationship Id="rId1" Type="http://schemas.openxmlformats.org/officeDocument/2006/relationships/slideLayout" Target="../slideLayouts/slideLayout25.xml"/><Relationship Id="rId4" Type="http://schemas.openxmlformats.org/officeDocument/2006/relationships/image" Target="../media/image15.svg"/></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205"/>
        <p:cNvGrpSpPr/>
        <p:nvPr/>
      </p:nvGrpSpPr>
      <p:grpSpPr>
        <a:xfrm>
          <a:off x="0" y="0"/>
          <a:ext cx="0" cy="0"/>
          <a:chOff x="0" y="0"/>
          <a:chExt cx="0" cy="0"/>
        </a:xfrm>
      </p:grpSpPr>
      <p:sp>
        <p:nvSpPr>
          <p:cNvPr id="206" name="Google Shape;206;p30"/>
          <p:cNvSpPr txBox="1">
            <a:spLocks noGrp="1"/>
          </p:cNvSpPr>
          <p:nvPr>
            <p:ph type="ctrTitle"/>
          </p:nvPr>
        </p:nvSpPr>
        <p:spPr>
          <a:xfrm>
            <a:off x="862793" y="2403231"/>
            <a:ext cx="10466413" cy="3737113"/>
          </a:xfrm>
          <a:prstGeom prst="rect">
            <a:avLst/>
          </a:prstGeom>
          <a:noFill/>
          <a:ln>
            <a:noFill/>
          </a:ln>
        </p:spPr>
        <p:txBody>
          <a:bodyPr spcFirstLastPara="1" wrap="square" lIns="0" tIns="0" rIns="0" bIns="0" anchor="t" anchorCtr="0">
            <a:noAutofit/>
          </a:bodyPr>
          <a:lstStyle/>
          <a:p>
            <a:pPr algn="ctr"/>
            <a:br>
              <a:rPr lang="lv-LV" altLang="en-US" sz="1800" b="0" dirty="0">
                <a:latin typeface="Arial" panose="020B0604020202020204" pitchFamily="34" charset="0"/>
                <a:ea typeface="Source Sans Pro" panose="020B0503030403020204" pitchFamily="34" charset="0"/>
                <a:cs typeface="Arial" panose="020B0604020202020204" pitchFamily="34" charset="0"/>
              </a:rPr>
            </a:br>
            <a:br>
              <a:rPr lang="en-US" altLang="en-US" sz="1800" b="0" dirty="0">
                <a:latin typeface="Arial" panose="020B0604020202020204" pitchFamily="34" charset="0"/>
                <a:ea typeface="Source Sans Pro" panose="020B0503030403020204" pitchFamily="34" charset="0"/>
                <a:cs typeface="Arial" panose="020B0604020202020204" pitchFamily="34" charset="0"/>
              </a:rPr>
            </a:br>
            <a:br>
              <a:rPr lang="en-US" altLang="en-US" sz="1800" b="0" dirty="0">
                <a:latin typeface="Arial" panose="020B0604020202020204" pitchFamily="34" charset="0"/>
                <a:ea typeface="Source Sans Pro" panose="020B0503030403020204" pitchFamily="34" charset="0"/>
                <a:cs typeface="Arial" panose="020B0604020202020204" pitchFamily="34" charset="0"/>
              </a:rPr>
            </a:br>
            <a:r>
              <a:rPr lang="lv-LV" altLang="en-US" sz="1800" b="0" dirty="0">
                <a:latin typeface="Arial" panose="020B0604020202020204" pitchFamily="34" charset="0"/>
                <a:ea typeface="Source Sans Pro" panose="020B0503030403020204" pitchFamily="34" charset="0"/>
                <a:cs typeface="Arial" panose="020B0604020202020204" pitchFamily="34" charset="0"/>
              </a:rPr>
              <a:t>Eiropas Savienības kohēzijas politikas programmas 2021. – 2027. gadam </a:t>
            </a:r>
            <a:br>
              <a:rPr lang="lv-LV" altLang="en-US" sz="3200" dirty="0">
                <a:latin typeface="Arial" panose="020B0604020202020204" pitchFamily="34" charset="0"/>
                <a:ea typeface="Source Sans Pro" panose="020B0503030403020204" pitchFamily="34" charset="0"/>
                <a:cs typeface="Arial" panose="020B0604020202020204" pitchFamily="34" charset="0"/>
              </a:rPr>
            </a:br>
            <a:br>
              <a:rPr lang="lv-LV" altLang="en-US" sz="3200" dirty="0">
                <a:latin typeface="Arial" panose="020B0604020202020204" pitchFamily="34" charset="0"/>
                <a:ea typeface="Source Sans Pro" panose="020B0503030403020204" pitchFamily="34" charset="0"/>
                <a:cs typeface="Arial" panose="020B0604020202020204" pitchFamily="34" charset="0"/>
              </a:rPr>
            </a:br>
            <a:r>
              <a:rPr lang="lv-LV" altLang="en-US" sz="3600" dirty="0">
                <a:latin typeface="Arial" panose="020B0604020202020204" pitchFamily="34" charset="0"/>
                <a:ea typeface="Source Sans Pro" panose="020B0503030403020204" pitchFamily="34" charset="0"/>
                <a:cs typeface="Arial" panose="020B0604020202020204" pitchFamily="34" charset="0"/>
              </a:rPr>
              <a:t>1.1.1.7</a:t>
            </a:r>
            <a:r>
              <a:rPr lang="lv-LV" altLang="en-US" sz="3600" dirty="0">
                <a:latin typeface="Arial" panose="020B0604020202020204" pitchFamily="34" charset="0"/>
                <a:cs typeface="Arial" panose="020B0604020202020204" pitchFamily="34" charset="0"/>
              </a:rPr>
              <a:t>. pasākums </a:t>
            </a:r>
            <a:br>
              <a:rPr lang="lv-LV" altLang="en-US" sz="3600" dirty="0">
                <a:latin typeface="Arial" panose="020B0604020202020204" pitchFamily="34" charset="0"/>
                <a:cs typeface="Arial" panose="020B0604020202020204" pitchFamily="34" charset="0"/>
              </a:rPr>
            </a:br>
            <a:r>
              <a:rPr lang="lv-LV" altLang="en-US" sz="3600" dirty="0">
                <a:latin typeface="Arial" panose="020B0604020202020204" pitchFamily="34" charset="0"/>
                <a:cs typeface="Arial" panose="020B0604020202020204" pitchFamily="34" charset="0"/>
              </a:rPr>
              <a:t>"Inovāciju granti studentiem" </a:t>
            </a:r>
            <a:br>
              <a:rPr lang="lv-LV" altLang="en-US" sz="5400" dirty="0">
                <a:latin typeface="Arial" panose="020B0604020202020204" pitchFamily="34" charset="0"/>
                <a:cs typeface="Arial" panose="020B0604020202020204" pitchFamily="34" charset="0"/>
              </a:rPr>
            </a:br>
            <a:br>
              <a:rPr lang="lv-LV" altLang="en-US" sz="3200" b="0" dirty="0">
                <a:latin typeface="Arial" panose="020B0604020202020204" pitchFamily="34" charset="0"/>
                <a:ea typeface="Source Sans Pro" panose="020B0503030403020204" pitchFamily="34" charset="0"/>
                <a:cs typeface="Arial" panose="020B0604020202020204" pitchFamily="34" charset="0"/>
              </a:rPr>
            </a:br>
            <a:r>
              <a:rPr lang="lv-LV" altLang="en-US" sz="1600" b="0" dirty="0">
                <a:latin typeface="Arial" panose="020B0604020202020204" pitchFamily="34" charset="0"/>
                <a:ea typeface="Source Sans Pro" panose="020B0503030403020204" pitchFamily="34" charset="0"/>
                <a:cs typeface="Arial" panose="020B0604020202020204" pitchFamily="34" charset="0"/>
              </a:rPr>
              <a:t>28/03/2025</a:t>
            </a:r>
            <a:br>
              <a:rPr lang="lv-LV" altLang="en-US" sz="3200" b="0" dirty="0">
                <a:latin typeface="Arial" panose="020B0604020202020204" pitchFamily="34" charset="0"/>
                <a:ea typeface="Source Sans Pro" panose="020B0503030403020204" pitchFamily="34" charset="0"/>
                <a:cs typeface="Arial" panose="020B0604020202020204" pitchFamily="34" charset="0"/>
              </a:rPr>
            </a:br>
            <a:br>
              <a:rPr lang="lv-LV" sz="1800" dirty="0">
                <a:latin typeface="Arial" panose="020B0604020202020204" pitchFamily="34" charset="0"/>
                <a:ea typeface="Source Sans Pro" panose="020B0503030403020204" pitchFamily="34" charset="0"/>
                <a:cs typeface="Arial" panose="020B0604020202020204" pitchFamily="34" charset="0"/>
              </a:rPr>
            </a:br>
            <a:br>
              <a:rPr lang="lv-LV" sz="2000" b="0" dirty="0">
                <a:latin typeface="Arial" panose="020B0604020202020204" pitchFamily="34" charset="0"/>
                <a:ea typeface="Source Sans Pro" panose="020B0503030403020204" pitchFamily="34" charset="0"/>
                <a:cs typeface="Arial" panose="020B0604020202020204" pitchFamily="34" charset="0"/>
              </a:rPr>
            </a:br>
            <a:br>
              <a:rPr lang="lv-LV" sz="2000" b="0" dirty="0">
                <a:latin typeface="Arial" panose="020B0604020202020204" pitchFamily="34" charset="0"/>
                <a:ea typeface="Source Sans Pro" panose="020B0503030403020204" pitchFamily="34" charset="0"/>
                <a:cs typeface="Arial" panose="020B0604020202020204" pitchFamily="34" charset="0"/>
              </a:rPr>
            </a:br>
            <a:br>
              <a:rPr lang="lv-LV" sz="2000" i="1" dirty="0">
                <a:latin typeface="Arial" panose="020B0604020202020204" pitchFamily="34" charset="0"/>
                <a:ea typeface="Source Sans Pro" panose="020B0503030403020204" pitchFamily="34" charset="0"/>
                <a:cs typeface="Arial" panose="020B0604020202020204" pitchFamily="34" charset="0"/>
              </a:rPr>
            </a:br>
            <a:endParaRPr lang="lv-LV" sz="1800" b="0" dirty="0">
              <a:latin typeface="Arial" panose="020B0604020202020204" pitchFamily="34" charset="0"/>
              <a:ea typeface="Source Sans Pro" panose="020B0503030403020204" pitchFamily="34" charset="0"/>
              <a:cs typeface="Arial" panose="020B0604020202020204" pitchFamily="34" charset="0"/>
            </a:endParaRPr>
          </a:p>
        </p:txBody>
      </p:sp>
      <p:pic>
        <p:nvPicPr>
          <p:cNvPr id="4" name="Picture 3"/>
          <p:cNvPicPr>
            <a:picLocks noChangeAspect="1"/>
          </p:cNvPicPr>
          <p:nvPr/>
        </p:nvPicPr>
        <p:blipFill>
          <a:blip r:embed="rId3"/>
          <a:stretch>
            <a:fillRect/>
          </a:stretch>
        </p:blipFill>
        <p:spPr>
          <a:xfrm>
            <a:off x="1057744" y="0"/>
            <a:ext cx="1992429" cy="2011680"/>
          </a:xfrm>
          <a:prstGeom prst="rect">
            <a:avLst/>
          </a:prstGeom>
        </p:spPr>
      </p:pic>
    </p:spTree>
    <p:extLst>
      <p:ext uri="{BB962C8B-B14F-4D97-AF65-F5344CB8AC3E}">
        <p14:creationId xmlns:p14="http://schemas.microsoft.com/office/powerpoint/2010/main" val="38324652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Rectangle 25"/>
          <p:cNvSpPr/>
          <p:nvPr/>
        </p:nvSpPr>
        <p:spPr bwMode="auto">
          <a:xfrm>
            <a:off x="1588" y="-52337"/>
            <a:ext cx="12188825" cy="859600"/>
          </a:xfrm>
          <a:prstGeom prst="rect">
            <a:avLst/>
          </a:prstGeom>
          <a:solidFill>
            <a:schemeClr val="tx1"/>
          </a:solidFill>
          <a:ln>
            <a:noFill/>
          </a:ln>
        </p:spPr>
        <p:txBody>
          <a:bodyPr spcFirstLastPara="1" vert="horz" wrap="square" lIns="91416" tIns="45708" rIns="91416" bIns="45708" numCol="1" rtlCol="0" anchor="ctr" anchorCtr="0" compatLnSpc="1">
            <a:prstTxWarp prst="textArchDown">
              <a:avLst/>
            </a:prstTxWarp>
          </a:bodyPr>
          <a:lstStyle/>
          <a:p>
            <a:pPr algn="ctr"/>
            <a:endParaRPr lang="lv-LV" sz="3599" dirty="0"/>
          </a:p>
        </p:txBody>
      </p:sp>
      <p:sp>
        <p:nvSpPr>
          <p:cNvPr id="2" name="Title 1"/>
          <p:cNvSpPr txBox="1">
            <a:spLocks/>
          </p:cNvSpPr>
          <p:nvPr/>
        </p:nvSpPr>
        <p:spPr>
          <a:xfrm>
            <a:off x="456490" y="121250"/>
            <a:ext cx="11400464" cy="585561"/>
          </a:xfrm>
          <a:prstGeom prst="rect">
            <a:avLst/>
          </a:prstGeom>
        </p:spPr>
        <p:txBody>
          <a:bodyPr/>
          <a:lstStyle>
            <a:lvl1pPr algn="l" defTabSz="914400" rtl="0" eaLnBrk="1" latinLnBrk="0" hangingPunct="1">
              <a:lnSpc>
                <a:spcPct val="90000"/>
              </a:lnSpc>
              <a:spcBef>
                <a:spcPct val="0"/>
              </a:spcBef>
              <a:buNone/>
              <a:defRPr sz="3200" b="1" kern="1200">
                <a:solidFill>
                  <a:schemeClr val="accent1"/>
                </a:solidFill>
                <a:latin typeface="+mj-lt"/>
                <a:ea typeface="+mj-ea"/>
                <a:cs typeface="+mj-cs"/>
              </a:defRPr>
            </a:lvl1pPr>
          </a:lstStyle>
          <a:p>
            <a:pPr algn="ctr"/>
            <a:r>
              <a:rPr lang="lv-LV" sz="1800" dirty="0">
                <a:solidFill>
                  <a:schemeClr val="bg1"/>
                </a:solidFill>
                <a:latin typeface="Verdana" panose="020B0604030504040204" pitchFamily="34" charset="0"/>
                <a:ea typeface="Verdana" panose="020B0604030504040204" pitchFamily="34" charset="0"/>
              </a:rPr>
              <a:t>ĪSTENOŠANAS NOSACĪJUMI</a:t>
            </a:r>
          </a:p>
        </p:txBody>
      </p:sp>
      <p:sp>
        <p:nvSpPr>
          <p:cNvPr id="8" name="TextBox 7">
            <a:extLst>
              <a:ext uri="{FF2B5EF4-FFF2-40B4-BE49-F238E27FC236}">
                <a16:creationId xmlns:a16="http://schemas.microsoft.com/office/drawing/2014/main" id="{BB4C3657-AE6F-EF85-7BD8-3648F6B69E0F}"/>
              </a:ext>
            </a:extLst>
          </p:cNvPr>
          <p:cNvSpPr txBox="1"/>
          <p:nvPr/>
        </p:nvSpPr>
        <p:spPr>
          <a:xfrm>
            <a:off x="1200062" y="1464612"/>
            <a:ext cx="10378440" cy="3611245"/>
          </a:xfrm>
          <a:prstGeom prst="rect">
            <a:avLst/>
          </a:prstGeom>
          <a:noFill/>
        </p:spPr>
        <p:txBody>
          <a:bodyPr wrap="square">
            <a:spAutoFit/>
          </a:bodyPr>
          <a:lstStyle/>
          <a:p>
            <a:pPr>
              <a:spcAft>
                <a:spcPts val="1800"/>
              </a:spcAft>
            </a:pPr>
            <a:r>
              <a:rPr lang="lv-LV" dirty="0">
                <a:solidFill>
                  <a:schemeClr val="accent6">
                    <a:lumMod val="10000"/>
                  </a:schemeClr>
                </a:solidFill>
              </a:rPr>
              <a:t>Finansējuma saņēmējs īsteno </a:t>
            </a:r>
            <a:r>
              <a:rPr lang="lv-LV" b="1" dirty="0">
                <a:solidFill>
                  <a:schemeClr val="accent5">
                    <a:lumMod val="50000"/>
                  </a:schemeClr>
                </a:solidFill>
              </a:rPr>
              <a:t>ar saimniecisko darbību nesaistītu projektu.</a:t>
            </a:r>
          </a:p>
          <a:p>
            <a:pPr lvl="0" algn="just">
              <a:spcBef>
                <a:spcPts val="1400"/>
              </a:spcBef>
              <a:spcAft>
                <a:spcPts val="0"/>
              </a:spcAft>
            </a:pPr>
            <a:r>
              <a:rPr lang="lv-LV" u="none" strike="noStrike" dirty="0">
                <a:solidFill>
                  <a:srgbClr val="000000"/>
                </a:solidFill>
                <a:effectLst/>
                <a:ea typeface="Times New Roman" panose="02020603050405020304" pitchFamily="18" charset="0"/>
              </a:rPr>
              <a:t>Finansējuma saņēmējs </a:t>
            </a:r>
            <a:r>
              <a:rPr lang="lv-LV" b="1" u="none" strike="noStrike" dirty="0">
                <a:solidFill>
                  <a:schemeClr val="accent2">
                    <a:lumMod val="75000"/>
                  </a:schemeClr>
                </a:solidFill>
                <a:effectLst/>
                <a:ea typeface="Times New Roman" panose="02020603050405020304" pitchFamily="18" charset="0"/>
              </a:rPr>
              <a:t>uzkrāj datus KP VIS </a:t>
            </a:r>
            <a:r>
              <a:rPr lang="lv-LV" u="none" strike="noStrike" dirty="0">
                <a:solidFill>
                  <a:srgbClr val="000000"/>
                </a:solidFill>
                <a:effectLst/>
                <a:ea typeface="Times New Roman" panose="02020603050405020304" pitchFamily="18" charset="0"/>
              </a:rPr>
              <a:t>par:</a:t>
            </a:r>
            <a:endParaRPr lang="en-US" u="none" strike="noStrike" dirty="0">
              <a:solidFill>
                <a:srgbClr val="000000"/>
              </a:solidFill>
              <a:effectLst/>
              <a:ea typeface="Times New Roman" panose="02020603050405020304" pitchFamily="18" charset="0"/>
            </a:endParaRPr>
          </a:p>
          <a:p>
            <a:pPr marL="742950" lvl="1" indent="-285750" algn="just">
              <a:spcAft>
                <a:spcPts val="600"/>
              </a:spcAft>
              <a:buFont typeface="Wingdings" panose="05000000000000000000" pitchFamily="2" charset="2"/>
              <a:buChar char="ü"/>
            </a:pPr>
            <a:r>
              <a:rPr lang="lv-LV" u="none" strike="noStrike" dirty="0">
                <a:solidFill>
                  <a:srgbClr val="000000"/>
                </a:solidFill>
                <a:effectLst/>
                <a:ea typeface="Times New Roman" panose="02020603050405020304" pitchFamily="18" charset="0"/>
              </a:rPr>
              <a:t>uzraudzības rādītāju izpildi</a:t>
            </a:r>
            <a:endParaRPr lang="en-US" u="none" strike="noStrike" dirty="0">
              <a:solidFill>
                <a:srgbClr val="000000"/>
              </a:solidFill>
              <a:effectLst/>
              <a:ea typeface="Times New Roman" panose="02020603050405020304" pitchFamily="18" charset="0"/>
            </a:endParaRPr>
          </a:p>
          <a:p>
            <a:pPr marL="742950" lvl="1" indent="-285750" algn="just">
              <a:spcAft>
                <a:spcPts val="600"/>
              </a:spcAft>
              <a:buFont typeface="Wingdings" panose="05000000000000000000" pitchFamily="2" charset="2"/>
              <a:buChar char="ü"/>
            </a:pPr>
            <a:r>
              <a:rPr lang="lv-LV" u="none" strike="noStrike" dirty="0">
                <a:solidFill>
                  <a:srgbClr val="000000"/>
                </a:solidFill>
                <a:effectLst/>
                <a:ea typeface="Times New Roman" panose="02020603050405020304" pitchFamily="18" charset="0"/>
              </a:rPr>
              <a:t>RIS3 rādītāju</a:t>
            </a:r>
          </a:p>
          <a:p>
            <a:pPr lvl="1" algn="just">
              <a:spcAft>
                <a:spcPts val="600"/>
              </a:spcAft>
            </a:pPr>
            <a:endParaRPr lang="lv-LV" sz="800" u="none" strike="noStrike" dirty="0">
              <a:solidFill>
                <a:srgbClr val="000000"/>
              </a:solidFill>
              <a:effectLst/>
              <a:ea typeface="Times New Roman" panose="02020603050405020304" pitchFamily="18" charset="0"/>
            </a:endParaRPr>
          </a:p>
          <a:p>
            <a:pPr algn="just">
              <a:spcAft>
                <a:spcPts val="1800"/>
              </a:spcAft>
            </a:pPr>
            <a:r>
              <a:rPr lang="lv-LV" dirty="0">
                <a:solidFill>
                  <a:schemeClr val="accent6">
                    <a:lumMod val="10000"/>
                  </a:schemeClr>
                </a:solidFill>
              </a:rPr>
              <a:t>Finansējuma saņēmējs veiks </a:t>
            </a:r>
            <a:r>
              <a:rPr lang="lv-LV" b="1" dirty="0">
                <a:solidFill>
                  <a:srgbClr val="7030A0"/>
                </a:solidFill>
              </a:rPr>
              <a:t>studējošo </a:t>
            </a:r>
            <a:r>
              <a:rPr lang="lv-LV" b="1" i="0" dirty="0">
                <a:solidFill>
                  <a:srgbClr val="7030A0"/>
                </a:solidFill>
                <a:effectLst/>
              </a:rPr>
              <a:t>prasmju un attieksmes novērtējumu </a:t>
            </a:r>
            <a:r>
              <a:rPr lang="lv-LV" b="0" i="0" dirty="0">
                <a:solidFill>
                  <a:srgbClr val="414142"/>
                </a:solidFill>
                <a:effectLst/>
              </a:rPr>
              <a:t>pirms un pēc dalības studentu inovāciju programmā un iesaistīto mācībspēku, darba vadītāju, </a:t>
            </a:r>
            <a:r>
              <a:rPr lang="lv-LV" b="0" i="0" dirty="0" err="1">
                <a:solidFill>
                  <a:srgbClr val="414142"/>
                </a:solidFill>
                <a:effectLst/>
              </a:rPr>
              <a:t>mentoru</a:t>
            </a:r>
            <a:r>
              <a:rPr lang="lv-LV" b="0" i="0" dirty="0">
                <a:solidFill>
                  <a:srgbClr val="414142"/>
                </a:solidFill>
                <a:effectLst/>
              </a:rPr>
              <a:t>, komersantu un studējošo </a:t>
            </a:r>
            <a:r>
              <a:rPr lang="lv-LV" b="1" i="0" dirty="0">
                <a:solidFill>
                  <a:srgbClr val="7030A0"/>
                </a:solidFill>
                <a:effectLst/>
              </a:rPr>
              <a:t>atgriezeniskās saites analīzi </a:t>
            </a:r>
            <a:r>
              <a:rPr lang="lv-LV" b="0" i="0" dirty="0">
                <a:solidFill>
                  <a:srgbClr val="414142"/>
                </a:solidFill>
                <a:effectLst/>
              </a:rPr>
              <a:t>par dalību studentu inovāciju programmā un labās prakses un pieredzes integrēšanu studiju procesā.</a:t>
            </a:r>
            <a:endParaRPr lang="lv-LV" dirty="0">
              <a:solidFill>
                <a:schemeClr val="accent6">
                  <a:lumMod val="10000"/>
                </a:schemeClr>
              </a:solidFill>
            </a:endParaRPr>
          </a:p>
          <a:p>
            <a:pPr>
              <a:spcAft>
                <a:spcPts val="1800"/>
              </a:spcAft>
            </a:pPr>
            <a:endParaRPr lang="lv-LV" sz="2000" dirty="0">
              <a:solidFill>
                <a:schemeClr val="accent6">
                  <a:lumMod val="10000"/>
                </a:schemeClr>
              </a:solidFill>
            </a:endParaRPr>
          </a:p>
        </p:txBody>
      </p:sp>
      <p:pic>
        <p:nvPicPr>
          <p:cNvPr id="3" name="Graphic 2" descr="Marker with solid fill">
            <a:extLst>
              <a:ext uri="{FF2B5EF4-FFF2-40B4-BE49-F238E27FC236}">
                <a16:creationId xmlns:a16="http://schemas.microsoft.com/office/drawing/2014/main" id="{67FA8564-8CD0-DA2A-014D-2BA6F2724807}"/>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86703" y="2099721"/>
            <a:ext cx="713359" cy="713359"/>
          </a:xfrm>
          <a:prstGeom prst="rect">
            <a:avLst/>
          </a:prstGeom>
        </p:spPr>
      </p:pic>
      <p:pic>
        <p:nvPicPr>
          <p:cNvPr id="4" name="Graphic 3" descr="Marker with solid fill">
            <a:extLst>
              <a:ext uri="{FF2B5EF4-FFF2-40B4-BE49-F238E27FC236}">
                <a16:creationId xmlns:a16="http://schemas.microsoft.com/office/drawing/2014/main" id="{F3B8AABC-2B41-1C73-D99B-FDE860936F09}"/>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486703" y="3197758"/>
            <a:ext cx="713359" cy="713359"/>
          </a:xfrm>
          <a:prstGeom prst="rect">
            <a:avLst/>
          </a:prstGeom>
        </p:spPr>
      </p:pic>
      <p:pic>
        <p:nvPicPr>
          <p:cNvPr id="7" name="Graphic 6" descr="Marker with solid fill">
            <a:extLst>
              <a:ext uri="{FF2B5EF4-FFF2-40B4-BE49-F238E27FC236}">
                <a16:creationId xmlns:a16="http://schemas.microsoft.com/office/drawing/2014/main" id="{1DD39DE2-60FB-7C28-B2C2-21672236430B}"/>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456490" y="1325389"/>
            <a:ext cx="713359" cy="713359"/>
          </a:xfrm>
          <a:prstGeom prst="rect">
            <a:avLst/>
          </a:prstGeom>
        </p:spPr>
      </p:pic>
    </p:spTree>
    <p:extLst>
      <p:ext uri="{BB962C8B-B14F-4D97-AF65-F5344CB8AC3E}">
        <p14:creationId xmlns:p14="http://schemas.microsoft.com/office/powerpoint/2010/main" val="228621983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688CE45E-FB54-0A20-098A-0569A512D6A8}"/>
              </a:ext>
            </a:extLst>
          </p:cNvPr>
          <p:cNvSpPr txBox="1">
            <a:spLocks/>
          </p:cNvSpPr>
          <p:nvPr/>
        </p:nvSpPr>
        <p:spPr>
          <a:xfrm>
            <a:off x="0" y="0"/>
            <a:ext cx="12192000" cy="797442"/>
          </a:xfrm>
          <a:prstGeom prst="rect">
            <a:avLst/>
          </a:prstGeom>
          <a:solidFill>
            <a:srgbClr val="664690"/>
          </a:solidFill>
          <a:ln>
            <a:noFill/>
          </a:ln>
        </p:spPr>
        <p:txBody>
          <a:bodyPr spcFirstLastPara="1" wrap="square" lIns="0" tIns="45700" rIns="91425" bIns="45700" anchor="ctr" anchorCtr="0"/>
          <a:lstStyle>
            <a:defPPr marR="0" lvl="0" algn="l" rtl="0">
              <a:lnSpc>
                <a:spcPct val="100000"/>
              </a:lnSpc>
              <a:spcBef>
                <a:spcPts val="0"/>
              </a:spcBef>
              <a:spcAft>
                <a:spcPts val="0"/>
              </a:spcAft>
            </a:defPPr>
            <a:lvl1pPr marR="0" lvl="0" algn="l" rtl="0">
              <a:lnSpc>
                <a:spcPct val="90000"/>
              </a:lnSpc>
              <a:spcBef>
                <a:spcPts val="0"/>
              </a:spcBef>
              <a:spcAft>
                <a:spcPts val="0"/>
              </a:spcAft>
              <a:buClr>
                <a:srgbClr val="664790"/>
              </a:buClr>
              <a:buSzPts val="2400"/>
              <a:buFont typeface="Verdana"/>
              <a:buNone/>
              <a:defRPr sz="2400" b="1" i="0" u="none" strike="noStrike" cap="none">
                <a:solidFill>
                  <a:srgbClr val="664790"/>
                </a:solidFill>
                <a:latin typeface="Verdana"/>
                <a:ea typeface="Verdana"/>
                <a:cs typeface="Verdana"/>
                <a:sym typeface="Verdana"/>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pPr algn="ctr"/>
            <a:r>
              <a:rPr lang="lv-LV" sz="1800" kern="0" dirty="0">
                <a:solidFill>
                  <a:schemeClr val="bg1"/>
                </a:solidFill>
              </a:rPr>
              <a:t>1.1.1.3. UN 1.1.1.7. PASĀKUMU SALĪDZINĀJUMS</a:t>
            </a:r>
            <a:endParaRPr lang="en-US" sz="1800" kern="0" dirty="0">
              <a:solidFill>
                <a:schemeClr val="bg1"/>
              </a:solidFill>
            </a:endParaRPr>
          </a:p>
        </p:txBody>
      </p:sp>
      <p:graphicFrame>
        <p:nvGraphicFramePr>
          <p:cNvPr id="5" name="Table 4">
            <a:extLst>
              <a:ext uri="{FF2B5EF4-FFF2-40B4-BE49-F238E27FC236}">
                <a16:creationId xmlns:a16="http://schemas.microsoft.com/office/drawing/2014/main" id="{809239D3-0DFA-9465-643C-98B6EF8FED95}"/>
              </a:ext>
            </a:extLst>
          </p:cNvPr>
          <p:cNvGraphicFramePr>
            <a:graphicFrameLocks noGrp="1"/>
          </p:cNvGraphicFramePr>
          <p:nvPr>
            <p:extLst>
              <p:ext uri="{D42A27DB-BD31-4B8C-83A1-F6EECF244321}">
                <p14:modId xmlns:p14="http://schemas.microsoft.com/office/powerpoint/2010/main" val="1543730372"/>
              </p:ext>
            </p:extLst>
          </p:nvPr>
        </p:nvGraphicFramePr>
        <p:xfrm>
          <a:off x="412897" y="1033655"/>
          <a:ext cx="11366205" cy="5158666"/>
        </p:xfrm>
        <a:graphic>
          <a:graphicData uri="http://schemas.openxmlformats.org/drawingml/2006/table">
            <a:tbl>
              <a:tblPr firstRow="1" bandRow="1">
                <a:tableStyleId>{5C22544A-7EE6-4342-B048-85BDC9FD1C3A}</a:tableStyleId>
              </a:tblPr>
              <a:tblGrid>
                <a:gridCol w="1999386">
                  <a:extLst>
                    <a:ext uri="{9D8B030D-6E8A-4147-A177-3AD203B41FA5}">
                      <a16:colId xmlns:a16="http://schemas.microsoft.com/office/drawing/2014/main" val="3530671843"/>
                    </a:ext>
                  </a:extLst>
                </a:gridCol>
                <a:gridCol w="4657675">
                  <a:extLst>
                    <a:ext uri="{9D8B030D-6E8A-4147-A177-3AD203B41FA5}">
                      <a16:colId xmlns:a16="http://schemas.microsoft.com/office/drawing/2014/main" val="1228570003"/>
                    </a:ext>
                  </a:extLst>
                </a:gridCol>
                <a:gridCol w="4709144">
                  <a:extLst>
                    <a:ext uri="{9D8B030D-6E8A-4147-A177-3AD203B41FA5}">
                      <a16:colId xmlns:a16="http://schemas.microsoft.com/office/drawing/2014/main" val="3552264344"/>
                    </a:ext>
                  </a:extLst>
                </a:gridCol>
              </a:tblGrid>
              <a:tr h="541044">
                <a:tc>
                  <a:txBody>
                    <a:bodyPr/>
                    <a:lstStyle/>
                    <a:p>
                      <a:endParaRPr lang="en-US" dirty="0"/>
                    </a:p>
                  </a:txBody>
                  <a:tcPr>
                    <a:solidFill>
                      <a:srgbClr val="AC75D5"/>
                    </a:solidFill>
                  </a:tcPr>
                </a:tc>
                <a:tc>
                  <a:txBody>
                    <a:bodyPr/>
                    <a:lstStyle/>
                    <a:p>
                      <a:pPr algn="ctr"/>
                      <a:r>
                        <a:rPr lang="lv-LV" sz="1800" b="1" i="0" kern="1200" dirty="0">
                          <a:solidFill>
                            <a:schemeClr val="lt1"/>
                          </a:solidFill>
                          <a:effectLst/>
                          <a:latin typeface="+mn-lt"/>
                          <a:ea typeface="+mn-ea"/>
                          <a:cs typeface="+mn-cs"/>
                        </a:rPr>
                        <a:t>1.1.1.3.</a:t>
                      </a:r>
                      <a:r>
                        <a:rPr lang="lv-LV" sz="1800" b="0" i="0" kern="1200" dirty="0">
                          <a:solidFill>
                            <a:schemeClr val="lt1"/>
                          </a:solidFill>
                          <a:effectLst/>
                          <a:latin typeface="+mn-lt"/>
                          <a:ea typeface="+mn-ea"/>
                          <a:cs typeface="+mn-cs"/>
                        </a:rPr>
                        <a:t> </a:t>
                      </a:r>
                      <a:endParaRPr lang="en-US" dirty="0">
                        <a:latin typeface="Arial" panose="020B0604020202020204" pitchFamily="34" charset="0"/>
                        <a:cs typeface="Arial" panose="020B0604020202020204" pitchFamily="34" charset="0"/>
                      </a:endParaRPr>
                    </a:p>
                  </a:txBody>
                  <a:tcPr>
                    <a:solidFill>
                      <a:srgbClr val="AC75D5"/>
                    </a:solidFill>
                  </a:tcPr>
                </a:tc>
                <a:tc>
                  <a:txBody>
                    <a:bodyPr/>
                    <a:lstStyle/>
                    <a:p>
                      <a:pPr algn="ctr"/>
                      <a:r>
                        <a:rPr lang="lv-LV" sz="1800" b="1" i="0" kern="1200" dirty="0">
                          <a:solidFill>
                            <a:schemeClr val="lt1"/>
                          </a:solidFill>
                          <a:effectLst/>
                          <a:latin typeface="+mn-lt"/>
                          <a:ea typeface="+mn-ea"/>
                          <a:cs typeface="+mn-cs"/>
                        </a:rPr>
                        <a:t>1.1.1.7.</a:t>
                      </a:r>
                      <a:r>
                        <a:rPr lang="lv-LV" sz="1800" b="0" i="0" kern="1200" dirty="0">
                          <a:solidFill>
                            <a:schemeClr val="lt1"/>
                          </a:solidFill>
                          <a:effectLst/>
                          <a:latin typeface="+mn-lt"/>
                          <a:ea typeface="+mn-ea"/>
                          <a:cs typeface="+mn-cs"/>
                        </a:rPr>
                        <a:t> </a:t>
                      </a:r>
                      <a:endParaRPr lang="en-US" dirty="0">
                        <a:latin typeface="Arial" panose="020B0604020202020204" pitchFamily="34" charset="0"/>
                        <a:cs typeface="Arial" panose="020B0604020202020204" pitchFamily="34" charset="0"/>
                      </a:endParaRPr>
                    </a:p>
                  </a:txBody>
                  <a:tcPr>
                    <a:solidFill>
                      <a:srgbClr val="AC75D5"/>
                    </a:solidFill>
                  </a:tcPr>
                </a:tc>
                <a:extLst>
                  <a:ext uri="{0D108BD9-81ED-4DB2-BD59-A6C34878D82A}">
                    <a16:rowId xmlns:a16="http://schemas.microsoft.com/office/drawing/2014/main" val="4081110430"/>
                  </a:ext>
                </a:extLst>
              </a:tr>
              <a:tr h="472243">
                <a:tc>
                  <a:txBody>
                    <a:bodyPr/>
                    <a:lstStyle/>
                    <a:p>
                      <a:r>
                        <a:rPr lang="lv-LV" sz="1600" b="0" i="0" kern="1200" dirty="0">
                          <a:solidFill>
                            <a:schemeClr val="dk1"/>
                          </a:solidFill>
                          <a:effectLst/>
                          <a:latin typeface="+mn-lt"/>
                          <a:ea typeface="+mn-ea"/>
                          <a:cs typeface="+mn-cs"/>
                        </a:rPr>
                        <a:t>Projekta iesniedzējs </a:t>
                      </a:r>
                      <a:endParaRPr lang="en-US" sz="1600" dirty="0">
                        <a:solidFill>
                          <a:srgbClr val="002060"/>
                        </a:solidFill>
                        <a:latin typeface="+mn-lt"/>
                        <a:cs typeface="Arial" panose="020B0604020202020204" pitchFamily="34" charset="0"/>
                      </a:endParaRPr>
                    </a:p>
                  </a:txBody>
                  <a:tcPr/>
                </a:tc>
                <a:tc>
                  <a:txBody>
                    <a:bodyPr/>
                    <a:lstStyle/>
                    <a:p>
                      <a:r>
                        <a:rPr lang="lv-LV" sz="1600" b="0" i="0" kern="1200" dirty="0">
                          <a:solidFill>
                            <a:schemeClr val="dk1"/>
                          </a:solidFill>
                          <a:effectLst/>
                          <a:latin typeface="+mn-lt"/>
                          <a:ea typeface="+mn-ea"/>
                          <a:cs typeface="+mn-cs"/>
                        </a:rPr>
                        <a:t>Augstskola vai </a:t>
                      </a:r>
                      <a:r>
                        <a:rPr lang="lv-LV" sz="1600" b="1" i="1" kern="1200" dirty="0">
                          <a:solidFill>
                            <a:srgbClr val="7030A0"/>
                          </a:solidFill>
                          <a:effectLst/>
                          <a:latin typeface="+mn-lt"/>
                          <a:ea typeface="+mn-ea"/>
                          <a:cs typeface="+mn-cs"/>
                        </a:rPr>
                        <a:t>koledža </a:t>
                      </a:r>
                      <a:endParaRPr lang="en-US" sz="1600" b="1" i="1" dirty="0">
                        <a:solidFill>
                          <a:srgbClr val="7030A0"/>
                        </a:solidFill>
                        <a:latin typeface="+mn-lt"/>
                        <a:cs typeface="Arial" panose="020B0604020202020204" pitchFamily="34" charset="0"/>
                      </a:endParaRPr>
                    </a:p>
                  </a:txBody>
                  <a:tcPr/>
                </a:tc>
                <a:tc>
                  <a:txBody>
                    <a:bodyPr/>
                    <a:lstStyle/>
                    <a:p>
                      <a:r>
                        <a:rPr lang="lv-LV" sz="1600" b="0" i="0" kern="1200" dirty="0">
                          <a:solidFill>
                            <a:schemeClr val="dk1"/>
                          </a:solidFill>
                          <a:effectLst/>
                          <a:latin typeface="+mn-lt"/>
                          <a:ea typeface="+mn-ea"/>
                          <a:cs typeface="+mn-cs"/>
                        </a:rPr>
                        <a:t>Augstskola </a:t>
                      </a:r>
                      <a:endParaRPr lang="en-US" sz="1600" dirty="0">
                        <a:solidFill>
                          <a:srgbClr val="002060"/>
                        </a:solidFill>
                        <a:latin typeface="+mn-lt"/>
                        <a:cs typeface="Arial" panose="020B0604020202020204" pitchFamily="34" charset="0"/>
                      </a:endParaRPr>
                    </a:p>
                  </a:txBody>
                  <a:tcPr/>
                </a:tc>
                <a:extLst>
                  <a:ext uri="{0D108BD9-81ED-4DB2-BD59-A6C34878D82A}">
                    <a16:rowId xmlns:a16="http://schemas.microsoft.com/office/drawing/2014/main" val="1272929985"/>
                  </a:ext>
                </a:extLst>
              </a:tr>
              <a:tr h="594262">
                <a:tc>
                  <a:txBody>
                    <a:bodyPr/>
                    <a:lstStyle/>
                    <a:p>
                      <a:r>
                        <a:rPr lang="lv-LV" sz="1600" b="0" i="0" kern="1200" dirty="0">
                          <a:solidFill>
                            <a:schemeClr val="dk1"/>
                          </a:solidFill>
                          <a:effectLst/>
                          <a:latin typeface="+mn-lt"/>
                          <a:ea typeface="+mn-ea"/>
                          <a:cs typeface="+mn-cs"/>
                        </a:rPr>
                        <a:t>Pieejamais finansējums </a:t>
                      </a:r>
                      <a:endParaRPr lang="en-US" sz="1600" dirty="0">
                        <a:solidFill>
                          <a:srgbClr val="002060"/>
                        </a:solidFill>
                        <a:latin typeface="+mn-lt"/>
                        <a:cs typeface="Arial" panose="020B0604020202020204" pitchFamily="34" charset="0"/>
                      </a:endParaRPr>
                    </a:p>
                  </a:txBody>
                  <a:tcPr/>
                </a:tc>
                <a:tc>
                  <a:txBody>
                    <a:bodyPr/>
                    <a:lstStyle/>
                    <a:p>
                      <a:pPr rtl="0" fontAlgn="base"/>
                      <a:r>
                        <a:rPr lang="lv-LV" sz="1600" b="0" i="0" kern="1200" dirty="0">
                          <a:solidFill>
                            <a:schemeClr val="dk1"/>
                          </a:solidFill>
                          <a:effectLst/>
                          <a:latin typeface="+mn-lt"/>
                          <a:ea typeface="+mn-ea"/>
                          <a:cs typeface="+mn-cs"/>
                        </a:rPr>
                        <a:t>1.kārtā ERAF 75%, privātais 25% </a:t>
                      </a:r>
                    </a:p>
                    <a:p>
                      <a:pPr rtl="0" fontAlgn="base"/>
                      <a:r>
                        <a:rPr lang="lv-LV" sz="1600" b="0" i="0" kern="1200" dirty="0">
                          <a:solidFill>
                            <a:schemeClr val="dk1"/>
                          </a:solidFill>
                          <a:effectLst/>
                          <a:latin typeface="+mn-lt"/>
                          <a:ea typeface="+mn-ea"/>
                          <a:cs typeface="+mn-cs"/>
                        </a:rPr>
                        <a:t>2.kārtā ERAF 85%, privātais 15% </a:t>
                      </a:r>
                    </a:p>
                  </a:txBody>
                  <a:tcPr/>
                </a:tc>
                <a:tc>
                  <a:txBody>
                    <a:bodyPr/>
                    <a:lstStyle/>
                    <a:p>
                      <a:r>
                        <a:rPr lang="lv-LV" sz="1600" b="0" i="0" kern="1200" dirty="0">
                          <a:solidFill>
                            <a:schemeClr val="dk1"/>
                          </a:solidFill>
                          <a:effectLst/>
                          <a:latin typeface="+mn-lt"/>
                          <a:ea typeface="+mn-ea"/>
                          <a:cs typeface="+mn-cs"/>
                        </a:rPr>
                        <a:t>ERAF 85%, </a:t>
                      </a:r>
                      <a:r>
                        <a:rPr lang="lv-LV" sz="1600" b="1" i="1" kern="1200" dirty="0">
                          <a:solidFill>
                            <a:srgbClr val="7030A0"/>
                          </a:solidFill>
                          <a:effectLst/>
                          <a:latin typeface="+mn-lt"/>
                          <a:ea typeface="+mn-ea"/>
                          <a:cs typeface="+mn-cs"/>
                        </a:rPr>
                        <a:t>VB 5%, privātais 10% *</a:t>
                      </a:r>
                      <a:endParaRPr lang="en-US" sz="1600" b="1" i="1" dirty="0">
                        <a:solidFill>
                          <a:srgbClr val="7030A0"/>
                        </a:solidFill>
                        <a:latin typeface="+mn-lt"/>
                        <a:cs typeface="Arial" panose="020B0604020202020204" pitchFamily="34" charset="0"/>
                      </a:endParaRPr>
                    </a:p>
                  </a:txBody>
                  <a:tcPr/>
                </a:tc>
                <a:extLst>
                  <a:ext uri="{0D108BD9-81ED-4DB2-BD59-A6C34878D82A}">
                    <a16:rowId xmlns:a16="http://schemas.microsoft.com/office/drawing/2014/main" val="1025367606"/>
                  </a:ext>
                </a:extLst>
              </a:tr>
              <a:tr h="500602">
                <a:tc>
                  <a:txBody>
                    <a:bodyPr/>
                    <a:lstStyle/>
                    <a:p>
                      <a:r>
                        <a:rPr lang="lv-LV" sz="1600" b="0" i="0" kern="1200" dirty="0">
                          <a:solidFill>
                            <a:schemeClr val="dk1"/>
                          </a:solidFill>
                          <a:effectLst/>
                          <a:latin typeface="+mn-lt"/>
                          <a:ea typeface="+mn-ea"/>
                          <a:cs typeface="+mn-cs"/>
                        </a:rPr>
                        <a:t>Projekta veids </a:t>
                      </a:r>
                      <a:endParaRPr lang="en-US" sz="1600" dirty="0">
                        <a:solidFill>
                          <a:srgbClr val="002060"/>
                        </a:solidFill>
                        <a:latin typeface="+mn-lt"/>
                        <a:cs typeface="Arial" panose="020B0604020202020204" pitchFamily="34" charset="0"/>
                      </a:endParaRPr>
                    </a:p>
                  </a:txBody>
                  <a:tcPr/>
                </a:tc>
                <a:tc>
                  <a:txBody>
                    <a:bodyPr/>
                    <a:lstStyle/>
                    <a:p>
                      <a:r>
                        <a:rPr lang="lv-LV" sz="1600" b="0" i="0" kern="1200" dirty="0">
                          <a:solidFill>
                            <a:schemeClr val="dk1"/>
                          </a:solidFill>
                          <a:effectLst/>
                          <a:latin typeface="+mn-lt"/>
                          <a:ea typeface="+mn-ea"/>
                          <a:cs typeface="+mn-cs"/>
                        </a:rPr>
                        <a:t>Ar saimniecisko darbību nesaistīts </a:t>
                      </a:r>
                      <a:endParaRPr lang="en-US" sz="1600" dirty="0">
                        <a:solidFill>
                          <a:srgbClr val="002060"/>
                        </a:solidFill>
                        <a:latin typeface="+mn-lt"/>
                        <a:cs typeface="Arial" panose="020B0604020202020204" pitchFamily="34" charset="0"/>
                      </a:endParaRPr>
                    </a:p>
                  </a:txBody>
                  <a:tcPr/>
                </a:tc>
                <a:tc>
                  <a:txBody>
                    <a:bodyPr/>
                    <a:lstStyle/>
                    <a:p>
                      <a:pPr rtl="0" fontAlgn="base"/>
                      <a:r>
                        <a:rPr lang="lv-LV" sz="1600" b="0" i="0" kern="1200" dirty="0">
                          <a:solidFill>
                            <a:schemeClr val="dk1"/>
                          </a:solidFill>
                          <a:effectLst/>
                          <a:latin typeface="+mn-lt"/>
                          <a:ea typeface="+mn-ea"/>
                          <a:cs typeface="+mn-cs"/>
                        </a:rPr>
                        <a:t>Ar saimniecisko darbību nesaistīts un </a:t>
                      </a:r>
                      <a:r>
                        <a:rPr lang="lv-LV" sz="1600" b="1" i="1" kern="1200" dirty="0">
                          <a:solidFill>
                            <a:srgbClr val="7030A0"/>
                          </a:solidFill>
                          <a:effectLst/>
                          <a:latin typeface="+mn-lt"/>
                          <a:ea typeface="+mn-ea"/>
                          <a:cs typeface="+mn-cs"/>
                        </a:rPr>
                        <a:t>ar saimniecisko darbību saistīta daļa </a:t>
                      </a:r>
                      <a:r>
                        <a:rPr lang="lv-LV" sz="1600" b="1" i="1" kern="1200" dirty="0" err="1">
                          <a:solidFill>
                            <a:srgbClr val="7030A0"/>
                          </a:solidFill>
                          <a:effectLst/>
                          <a:latin typeface="+mn-lt"/>
                          <a:ea typeface="+mn-ea"/>
                          <a:cs typeface="+mn-cs"/>
                        </a:rPr>
                        <a:t>de</a:t>
                      </a:r>
                      <a:r>
                        <a:rPr lang="lv-LV" sz="1600" b="1" i="1" kern="1200" dirty="0">
                          <a:solidFill>
                            <a:srgbClr val="7030A0"/>
                          </a:solidFill>
                          <a:effectLst/>
                          <a:latin typeface="+mn-lt"/>
                          <a:ea typeface="+mn-ea"/>
                          <a:cs typeface="+mn-cs"/>
                        </a:rPr>
                        <a:t> </a:t>
                      </a:r>
                      <a:r>
                        <a:rPr lang="lv-LV" sz="1600" b="1" i="1" kern="1200" dirty="0" err="1">
                          <a:solidFill>
                            <a:srgbClr val="7030A0"/>
                          </a:solidFill>
                          <a:effectLst/>
                          <a:latin typeface="+mn-lt"/>
                          <a:ea typeface="+mn-ea"/>
                          <a:cs typeface="+mn-cs"/>
                        </a:rPr>
                        <a:t>minimis</a:t>
                      </a:r>
                      <a:r>
                        <a:rPr lang="lv-LV" sz="1600" b="1" i="1" kern="1200" dirty="0">
                          <a:solidFill>
                            <a:srgbClr val="7030A0"/>
                          </a:solidFill>
                          <a:effectLst/>
                          <a:latin typeface="+mn-lt"/>
                          <a:ea typeface="+mn-ea"/>
                          <a:cs typeface="+mn-cs"/>
                        </a:rPr>
                        <a:t> veidā </a:t>
                      </a:r>
                    </a:p>
                  </a:txBody>
                  <a:tcPr/>
                </a:tc>
                <a:extLst>
                  <a:ext uri="{0D108BD9-81ED-4DB2-BD59-A6C34878D82A}">
                    <a16:rowId xmlns:a16="http://schemas.microsoft.com/office/drawing/2014/main" val="1390829111"/>
                  </a:ext>
                </a:extLst>
              </a:tr>
              <a:tr h="447829">
                <a:tc>
                  <a:txBody>
                    <a:bodyPr/>
                    <a:lstStyle/>
                    <a:p>
                      <a:r>
                        <a:rPr lang="lv-LV" sz="1600" b="0" i="0" kern="1200" dirty="0">
                          <a:solidFill>
                            <a:schemeClr val="dk1"/>
                          </a:solidFill>
                          <a:effectLst/>
                          <a:latin typeface="+mn-lt"/>
                          <a:ea typeface="+mn-ea"/>
                          <a:cs typeface="+mn-cs"/>
                        </a:rPr>
                        <a:t>Pasākuma mērķis </a:t>
                      </a:r>
                      <a:endParaRPr lang="en-US" sz="1600" dirty="0">
                        <a:solidFill>
                          <a:srgbClr val="002060"/>
                        </a:solidFill>
                        <a:latin typeface="+mn-lt"/>
                        <a:cs typeface="Arial" panose="020B0604020202020204" pitchFamily="34" charset="0"/>
                      </a:endParaRPr>
                    </a:p>
                  </a:txBody>
                  <a:tcPr/>
                </a:tc>
                <a:tc>
                  <a:txBody>
                    <a:bodyPr/>
                    <a:lstStyle/>
                    <a:p>
                      <a:r>
                        <a:rPr lang="lv-LV" sz="1600" b="0" i="0" kern="1200" dirty="0">
                          <a:solidFill>
                            <a:schemeClr val="dk1"/>
                          </a:solidFill>
                          <a:effectLst/>
                          <a:latin typeface="+mn-lt"/>
                          <a:ea typeface="+mn-ea"/>
                          <a:cs typeface="+mn-cs"/>
                        </a:rPr>
                        <a:t>Sekmēt studējošo inovāciju pieteikumu īstenošanu, kas attīsta studējošo inovācijas spēju un uzņēmīgumu, t. sk. </a:t>
                      </a:r>
                      <a:r>
                        <a:rPr lang="lv-LV" sz="1600" b="0" i="0" kern="1200" dirty="0" err="1">
                          <a:solidFill>
                            <a:schemeClr val="dk1"/>
                          </a:solidFill>
                          <a:effectLst/>
                          <a:latin typeface="+mn-lt"/>
                          <a:ea typeface="+mn-ea"/>
                          <a:cs typeface="+mn-cs"/>
                        </a:rPr>
                        <a:t>uzņēmējspēju</a:t>
                      </a:r>
                      <a:r>
                        <a:rPr lang="lv-LV" sz="1600" b="0" i="0" kern="1200" dirty="0">
                          <a:solidFill>
                            <a:schemeClr val="dk1"/>
                          </a:solidFill>
                          <a:effectLst/>
                          <a:latin typeface="+mn-lt"/>
                          <a:ea typeface="+mn-ea"/>
                          <a:cs typeface="+mn-cs"/>
                        </a:rPr>
                        <a:t>, risina sabiedrībai vai tās daļai nozīmīgas problēmas, stiprina augstskolu un studējošo sadarbību ar komersantiem </a:t>
                      </a:r>
                      <a:r>
                        <a:rPr lang="lv-LV" sz="1600" b="1" i="1" kern="1200" dirty="0">
                          <a:solidFill>
                            <a:srgbClr val="7030A0"/>
                          </a:solidFill>
                          <a:effectLst/>
                          <a:latin typeface="+mn-lt"/>
                          <a:ea typeface="+mn-ea"/>
                          <a:cs typeface="+mn-cs"/>
                        </a:rPr>
                        <a:t>un piesaista privāto finansējumu Studentu inovāciju programmas īstenošanai. </a:t>
                      </a:r>
                      <a:endParaRPr lang="en-US" sz="1600" b="1" i="1" dirty="0">
                        <a:solidFill>
                          <a:srgbClr val="7030A0"/>
                        </a:solidFill>
                        <a:latin typeface="+mn-lt"/>
                        <a:cs typeface="Arial" panose="020B0604020202020204" pitchFamily="34" charset="0"/>
                      </a:endParaRPr>
                    </a:p>
                  </a:txBody>
                  <a:tcPr/>
                </a:tc>
                <a:tc>
                  <a:txBody>
                    <a:bodyPr/>
                    <a:lstStyle/>
                    <a:p>
                      <a:r>
                        <a:rPr lang="lv-LV" sz="1600" b="0" i="0" kern="1200" dirty="0">
                          <a:solidFill>
                            <a:schemeClr val="dk1"/>
                          </a:solidFill>
                          <a:effectLst/>
                          <a:latin typeface="+mn-lt"/>
                          <a:ea typeface="+mn-ea"/>
                          <a:cs typeface="+mn-cs"/>
                        </a:rPr>
                        <a:t>Sekmēt studējošo inovāciju pieteikumu īstenošanu, kas attīsta studējošo inovācijas spēju un uzņēmīgumu, t. sk. </a:t>
                      </a:r>
                      <a:r>
                        <a:rPr lang="lv-LV" sz="1600" b="0" i="0" kern="1200" dirty="0" err="1">
                          <a:solidFill>
                            <a:schemeClr val="dk1"/>
                          </a:solidFill>
                          <a:effectLst/>
                          <a:latin typeface="+mn-lt"/>
                          <a:ea typeface="+mn-ea"/>
                          <a:cs typeface="+mn-cs"/>
                        </a:rPr>
                        <a:t>uzņēmējspēju</a:t>
                      </a:r>
                      <a:r>
                        <a:rPr lang="lv-LV" sz="1600" b="0" i="0" kern="1200" dirty="0">
                          <a:solidFill>
                            <a:schemeClr val="dk1"/>
                          </a:solidFill>
                          <a:effectLst/>
                          <a:latin typeface="+mn-lt"/>
                          <a:ea typeface="+mn-ea"/>
                          <a:cs typeface="+mn-cs"/>
                        </a:rPr>
                        <a:t>, risina nozarei, sabiedrībai vai tās daļai nozīmīgas problēmas un stiprina augstskolu un studējošo sadarbību ar komersantiem. </a:t>
                      </a:r>
                      <a:endParaRPr lang="en-US" sz="1600" dirty="0">
                        <a:solidFill>
                          <a:srgbClr val="002060"/>
                        </a:solidFill>
                        <a:latin typeface="+mn-lt"/>
                        <a:cs typeface="Arial" panose="020B0604020202020204" pitchFamily="34" charset="0"/>
                      </a:endParaRPr>
                    </a:p>
                  </a:txBody>
                  <a:tcPr/>
                </a:tc>
                <a:extLst>
                  <a:ext uri="{0D108BD9-81ED-4DB2-BD59-A6C34878D82A}">
                    <a16:rowId xmlns:a16="http://schemas.microsoft.com/office/drawing/2014/main" val="1953058749"/>
                  </a:ext>
                </a:extLst>
              </a:tr>
              <a:tr h="447829">
                <a:tc>
                  <a:txBody>
                    <a:bodyPr/>
                    <a:lstStyle/>
                    <a:p>
                      <a:r>
                        <a:rPr lang="lv-LV" sz="1600" dirty="0">
                          <a:solidFill>
                            <a:schemeClr val="tx1"/>
                          </a:solidFill>
                          <a:latin typeface="+mn-lt"/>
                          <a:cs typeface="Arial" panose="020B0604020202020204" pitchFamily="34" charset="0"/>
                        </a:rPr>
                        <a:t>Inovāciju fonda izveide</a:t>
                      </a:r>
                      <a:endParaRPr lang="en-US" sz="1600" dirty="0">
                        <a:solidFill>
                          <a:schemeClr val="tx1"/>
                        </a:solidFill>
                        <a:latin typeface="+mn-lt"/>
                        <a:cs typeface="Arial" panose="020B0604020202020204" pitchFamily="34" charset="0"/>
                      </a:endParaRPr>
                    </a:p>
                  </a:txBody>
                  <a:tcPr/>
                </a:tc>
                <a:tc>
                  <a:txBody>
                    <a:bodyPr/>
                    <a:lstStyle/>
                    <a:p>
                      <a:r>
                        <a:rPr lang="en-US" sz="1600" b="0" i="0" dirty="0" err="1">
                          <a:solidFill>
                            <a:schemeClr val="tx1"/>
                          </a:solidFill>
                          <a:latin typeface="+mn-lt"/>
                          <a:cs typeface="Arial" panose="020B0604020202020204" pitchFamily="34" charset="0"/>
                        </a:rPr>
                        <a:t>līdz</a:t>
                      </a:r>
                      <a:r>
                        <a:rPr lang="en-US" sz="1600" b="0" i="0" dirty="0">
                          <a:solidFill>
                            <a:schemeClr val="tx1"/>
                          </a:solidFill>
                          <a:latin typeface="+mn-lt"/>
                          <a:cs typeface="Arial" panose="020B0604020202020204" pitchFamily="34" charset="0"/>
                        </a:rPr>
                        <a:t> </a:t>
                      </a:r>
                      <a:r>
                        <a:rPr lang="en-US" sz="1600" b="0" i="0" dirty="0" err="1">
                          <a:solidFill>
                            <a:schemeClr val="tx1"/>
                          </a:solidFill>
                          <a:latin typeface="+mn-lt"/>
                          <a:cs typeface="Arial" panose="020B0604020202020204" pitchFamily="34" charset="0"/>
                        </a:rPr>
                        <a:t>dienai</a:t>
                      </a:r>
                      <a:r>
                        <a:rPr lang="en-US" sz="1600" b="0" i="0" dirty="0">
                          <a:solidFill>
                            <a:schemeClr val="tx1"/>
                          </a:solidFill>
                          <a:latin typeface="+mn-lt"/>
                          <a:cs typeface="Arial" panose="020B0604020202020204" pitchFamily="34" charset="0"/>
                        </a:rPr>
                        <a:t>, </a:t>
                      </a:r>
                      <a:r>
                        <a:rPr lang="en-US" sz="1600" b="0" i="0" dirty="0" err="1">
                          <a:solidFill>
                            <a:schemeClr val="tx1"/>
                          </a:solidFill>
                          <a:latin typeface="+mn-lt"/>
                          <a:cs typeface="Arial" panose="020B0604020202020204" pitchFamily="34" charset="0"/>
                        </a:rPr>
                        <a:t>kad</a:t>
                      </a:r>
                      <a:r>
                        <a:rPr lang="en-US" sz="1600" b="0" i="0" dirty="0">
                          <a:solidFill>
                            <a:schemeClr val="tx1"/>
                          </a:solidFill>
                          <a:latin typeface="+mn-lt"/>
                          <a:cs typeface="Arial" panose="020B0604020202020204" pitchFamily="34" charset="0"/>
                        </a:rPr>
                        <a:t> </a:t>
                      </a:r>
                      <a:r>
                        <a:rPr lang="en-US" sz="1600" b="0" i="0" dirty="0" err="1">
                          <a:solidFill>
                            <a:schemeClr val="tx1"/>
                          </a:solidFill>
                          <a:latin typeface="+mn-lt"/>
                          <a:cs typeface="Arial" panose="020B0604020202020204" pitchFamily="34" charset="0"/>
                        </a:rPr>
                        <a:t>tiek</a:t>
                      </a:r>
                      <a:r>
                        <a:rPr lang="en-US" sz="1600" b="0" i="0" dirty="0">
                          <a:solidFill>
                            <a:schemeClr val="tx1"/>
                          </a:solidFill>
                          <a:latin typeface="+mn-lt"/>
                          <a:cs typeface="Arial" panose="020B0604020202020204" pitchFamily="34" charset="0"/>
                        </a:rPr>
                        <a:t> </a:t>
                      </a:r>
                      <a:r>
                        <a:rPr lang="en-US" sz="1600" b="0" i="0" dirty="0" err="1">
                          <a:solidFill>
                            <a:schemeClr val="tx1"/>
                          </a:solidFill>
                          <a:latin typeface="+mn-lt"/>
                          <a:cs typeface="Arial" panose="020B0604020202020204" pitchFamily="34" charset="0"/>
                        </a:rPr>
                        <a:t>noslēgta</a:t>
                      </a:r>
                      <a:r>
                        <a:rPr lang="en-US" sz="1600" b="0" i="0" dirty="0">
                          <a:solidFill>
                            <a:schemeClr val="tx1"/>
                          </a:solidFill>
                          <a:latin typeface="+mn-lt"/>
                          <a:cs typeface="Arial" panose="020B0604020202020204" pitchFamily="34" charset="0"/>
                        </a:rPr>
                        <a:t> </a:t>
                      </a:r>
                      <a:r>
                        <a:rPr lang="en-US" sz="1600" b="0" i="0" dirty="0" err="1">
                          <a:solidFill>
                            <a:schemeClr val="tx1"/>
                          </a:solidFill>
                          <a:latin typeface="+mn-lt"/>
                          <a:cs typeface="Arial" panose="020B0604020202020204" pitchFamily="34" charset="0"/>
                        </a:rPr>
                        <a:t>vienošanās</a:t>
                      </a:r>
                      <a:r>
                        <a:rPr lang="en-US" sz="1600" b="0" i="0" dirty="0">
                          <a:solidFill>
                            <a:schemeClr val="tx1"/>
                          </a:solidFill>
                          <a:latin typeface="+mn-lt"/>
                          <a:cs typeface="Arial" panose="020B0604020202020204" pitchFamily="34" charset="0"/>
                        </a:rPr>
                        <a:t> </a:t>
                      </a:r>
                      <a:r>
                        <a:rPr lang="en-US" sz="1600" b="0" i="0" dirty="0" err="1">
                          <a:solidFill>
                            <a:schemeClr val="tx1"/>
                          </a:solidFill>
                          <a:latin typeface="+mn-lt"/>
                          <a:cs typeface="Arial" panose="020B0604020202020204" pitchFamily="34" charset="0"/>
                        </a:rPr>
                        <a:t>vai</a:t>
                      </a:r>
                      <a:r>
                        <a:rPr lang="en-US" sz="1600" b="0" i="0" dirty="0">
                          <a:solidFill>
                            <a:schemeClr val="tx1"/>
                          </a:solidFill>
                          <a:latin typeface="+mn-lt"/>
                          <a:cs typeface="Arial" panose="020B0604020202020204" pitchFamily="34" charset="0"/>
                        </a:rPr>
                        <a:t> </a:t>
                      </a:r>
                      <a:r>
                        <a:rPr lang="en-US" sz="1600" b="0" i="0" dirty="0" err="1">
                          <a:solidFill>
                            <a:schemeClr val="tx1"/>
                          </a:solidFill>
                          <a:latin typeface="+mn-lt"/>
                          <a:cs typeface="Arial" panose="020B0604020202020204" pitchFamily="34" charset="0"/>
                        </a:rPr>
                        <a:t>līgums</a:t>
                      </a:r>
                      <a:r>
                        <a:rPr lang="en-US" sz="1600" b="0" i="0" dirty="0">
                          <a:solidFill>
                            <a:schemeClr val="tx1"/>
                          </a:solidFill>
                          <a:latin typeface="+mn-lt"/>
                          <a:cs typeface="Arial" panose="020B0604020202020204" pitchFamily="34" charset="0"/>
                        </a:rPr>
                        <a:t> par </a:t>
                      </a:r>
                      <a:r>
                        <a:rPr lang="en-US" sz="1600" b="0" i="0" dirty="0" err="1">
                          <a:solidFill>
                            <a:schemeClr val="tx1"/>
                          </a:solidFill>
                          <a:latin typeface="+mn-lt"/>
                          <a:cs typeface="Arial" panose="020B0604020202020204" pitchFamily="34" charset="0"/>
                        </a:rPr>
                        <a:t>projekta</a:t>
                      </a:r>
                      <a:r>
                        <a:rPr lang="en-US" sz="1600" b="0" i="0" dirty="0">
                          <a:solidFill>
                            <a:schemeClr val="tx1"/>
                          </a:solidFill>
                          <a:latin typeface="+mn-lt"/>
                          <a:cs typeface="Arial" panose="020B0604020202020204" pitchFamily="34" charset="0"/>
                        </a:rPr>
                        <a:t> </a:t>
                      </a:r>
                      <a:r>
                        <a:rPr lang="en-US" sz="1600" b="0" i="0" dirty="0" err="1">
                          <a:solidFill>
                            <a:schemeClr val="tx1"/>
                          </a:solidFill>
                          <a:latin typeface="+mn-lt"/>
                          <a:cs typeface="Arial" panose="020B0604020202020204" pitchFamily="34" charset="0"/>
                        </a:rPr>
                        <a:t>īstenošanu</a:t>
                      </a:r>
                      <a:endParaRPr lang="en-US" sz="1600" b="0" i="0" dirty="0">
                        <a:solidFill>
                          <a:schemeClr val="tx1"/>
                        </a:solidFill>
                        <a:latin typeface="+mn-lt"/>
                        <a:cs typeface="Arial" panose="020B0604020202020204" pitchFamily="34" charset="0"/>
                      </a:endParaRPr>
                    </a:p>
                  </a:txBody>
                  <a:tcPr/>
                </a:tc>
                <a:tc>
                  <a:txBody>
                    <a:bodyPr/>
                    <a:lstStyle/>
                    <a:p>
                      <a:r>
                        <a:rPr lang="sv-SE" sz="1600" dirty="0">
                          <a:solidFill>
                            <a:srgbClr val="7030A0"/>
                          </a:solidFill>
                          <a:latin typeface="+mn-lt"/>
                          <a:cs typeface="Arial" panose="020B0604020202020204" pitchFamily="34" charset="0"/>
                        </a:rPr>
                        <a:t>līdz dienai, kad tiek </a:t>
                      </a:r>
                      <a:r>
                        <a:rPr lang="sv-SE" sz="1600" b="1" i="1" dirty="0">
                          <a:solidFill>
                            <a:srgbClr val="7030A0"/>
                          </a:solidFill>
                          <a:latin typeface="+mn-lt"/>
                          <a:cs typeface="Arial" panose="020B0604020202020204" pitchFamily="34" charset="0"/>
                        </a:rPr>
                        <a:t>apstiprināts projekta iesniegums</a:t>
                      </a:r>
                      <a:endParaRPr lang="en-US" sz="1600" b="1" i="1" dirty="0">
                        <a:solidFill>
                          <a:srgbClr val="7030A0"/>
                        </a:solidFill>
                        <a:latin typeface="+mn-lt"/>
                        <a:cs typeface="Arial" panose="020B0604020202020204" pitchFamily="34" charset="0"/>
                      </a:endParaRPr>
                    </a:p>
                  </a:txBody>
                  <a:tcPr/>
                </a:tc>
                <a:extLst>
                  <a:ext uri="{0D108BD9-81ED-4DB2-BD59-A6C34878D82A}">
                    <a16:rowId xmlns:a16="http://schemas.microsoft.com/office/drawing/2014/main" val="1639761232"/>
                  </a:ext>
                </a:extLst>
              </a:tr>
            </a:tbl>
          </a:graphicData>
        </a:graphic>
      </p:graphicFrame>
      <p:sp>
        <p:nvSpPr>
          <p:cNvPr id="2" name="TextBox 1">
            <a:extLst>
              <a:ext uri="{FF2B5EF4-FFF2-40B4-BE49-F238E27FC236}">
                <a16:creationId xmlns:a16="http://schemas.microsoft.com/office/drawing/2014/main" id="{7D0ECC78-666E-FF1A-5151-1FCBA27B1983}"/>
              </a:ext>
            </a:extLst>
          </p:cNvPr>
          <p:cNvSpPr txBox="1"/>
          <p:nvPr/>
        </p:nvSpPr>
        <p:spPr>
          <a:xfrm>
            <a:off x="412897" y="6273225"/>
            <a:ext cx="10937174" cy="461665"/>
          </a:xfrm>
          <a:prstGeom prst="rect">
            <a:avLst/>
          </a:prstGeom>
          <a:noFill/>
        </p:spPr>
        <p:txBody>
          <a:bodyPr wrap="square" rtlCol="0">
            <a:spAutoFit/>
          </a:bodyPr>
          <a:lstStyle/>
          <a:p>
            <a:r>
              <a:rPr lang="lv-LV" sz="1200" i="1" dirty="0">
                <a:solidFill>
                  <a:srgbClr val="7030A0"/>
                </a:solidFill>
              </a:rPr>
              <a:t>* P</a:t>
            </a:r>
            <a:r>
              <a:rPr lang="lv-LV" sz="1200" i="1" dirty="0">
                <a:solidFill>
                  <a:srgbClr val="7030A0"/>
                </a:solidFill>
                <a:effectLst/>
              </a:rPr>
              <a:t>rojekta iesniedzējs, kas ir privāto tiesību juridiska persona, privāto līdzfinansējumu plāno 15 procentu apmērā no projekta kopējā attiecināmā finansējuma, neparedzot valsts budžeta līdzfinansējumu.</a:t>
            </a:r>
            <a:endParaRPr lang="lv-LV" sz="1200" i="1" dirty="0">
              <a:solidFill>
                <a:srgbClr val="7030A0"/>
              </a:solidFill>
            </a:endParaRPr>
          </a:p>
        </p:txBody>
      </p:sp>
    </p:spTree>
    <p:extLst>
      <p:ext uri="{BB962C8B-B14F-4D97-AF65-F5344CB8AC3E}">
        <p14:creationId xmlns:p14="http://schemas.microsoft.com/office/powerpoint/2010/main" val="166996220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688CE45E-FB54-0A20-098A-0569A512D6A8}"/>
              </a:ext>
            </a:extLst>
          </p:cNvPr>
          <p:cNvSpPr txBox="1">
            <a:spLocks/>
          </p:cNvSpPr>
          <p:nvPr/>
        </p:nvSpPr>
        <p:spPr>
          <a:xfrm>
            <a:off x="0" y="0"/>
            <a:ext cx="12192000" cy="797442"/>
          </a:xfrm>
          <a:prstGeom prst="rect">
            <a:avLst/>
          </a:prstGeom>
          <a:solidFill>
            <a:srgbClr val="664690"/>
          </a:solidFill>
          <a:ln>
            <a:noFill/>
          </a:ln>
        </p:spPr>
        <p:txBody>
          <a:bodyPr spcFirstLastPara="1" wrap="square" lIns="0" tIns="45700" rIns="91425" bIns="45700" anchor="ctr" anchorCtr="0"/>
          <a:lstStyle>
            <a:defPPr marR="0" lvl="0" algn="l" rtl="0">
              <a:lnSpc>
                <a:spcPct val="100000"/>
              </a:lnSpc>
              <a:spcBef>
                <a:spcPts val="0"/>
              </a:spcBef>
              <a:spcAft>
                <a:spcPts val="0"/>
              </a:spcAft>
            </a:defPPr>
            <a:lvl1pPr marR="0" lvl="0" algn="l" rtl="0">
              <a:lnSpc>
                <a:spcPct val="90000"/>
              </a:lnSpc>
              <a:spcBef>
                <a:spcPts val="0"/>
              </a:spcBef>
              <a:spcAft>
                <a:spcPts val="0"/>
              </a:spcAft>
              <a:buClr>
                <a:srgbClr val="664790"/>
              </a:buClr>
              <a:buSzPts val="2400"/>
              <a:buFont typeface="Verdana"/>
              <a:buNone/>
              <a:defRPr sz="2400" b="1" i="0" u="none" strike="noStrike" cap="none">
                <a:solidFill>
                  <a:srgbClr val="664790"/>
                </a:solidFill>
                <a:latin typeface="Verdana"/>
                <a:ea typeface="Verdana"/>
                <a:cs typeface="Verdana"/>
                <a:sym typeface="Verdana"/>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pPr algn="ctr"/>
            <a:r>
              <a:rPr lang="fr-FR" sz="1800" kern="0" dirty="0">
                <a:solidFill>
                  <a:schemeClr val="bg1"/>
                </a:solidFill>
              </a:rPr>
              <a:t>1.1.1.3. UN 1.1.1.7. PASĀKUMU SALĪDZINĀJUMS</a:t>
            </a:r>
          </a:p>
        </p:txBody>
      </p:sp>
      <p:graphicFrame>
        <p:nvGraphicFramePr>
          <p:cNvPr id="5" name="Table 4">
            <a:extLst>
              <a:ext uri="{FF2B5EF4-FFF2-40B4-BE49-F238E27FC236}">
                <a16:creationId xmlns:a16="http://schemas.microsoft.com/office/drawing/2014/main" id="{809239D3-0DFA-9465-643C-98B6EF8FED95}"/>
              </a:ext>
            </a:extLst>
          </p:cNvPr>
          <p:cNvGraphicFramePr>
            <a:graphicFrameLocks noGrp="1"/>
          </p:cNvGraphicFramePr>
          <p:nvPr>
            <p:extLst>
              <p:ext uri="{D42A27DB-BD31-4B8C-83A1-F6EECF244321}">
                <p14:modId xmlns:p14="http://schemas.microsoft.com/office/powerpoint/2010/main" val="3828126350"/>
              </p:ext>
            </p:extLst>
          </p:nvPr>
        </p:nvGraphicFramePr>
        <p:xfrm>
          <a:off x="412897" y="1033655"/>
          <a:ext cx="11366205" cy="4457430"/>
        </p:xfrm>
        <a:graphic>
          <a:graphicData uri="http://schemas.openxmlformats.org/drawingml/2006/table">
            <a:tbl>
              <a:tblPr firstRow="1" bandRow="1">
                <a:tableStyleId>{5C22544A-7EE6-4342-B048-85BDC9FD1C3A}</a:tableStyleId>
              </a:tblPr>
              <a:tblGrid>
                <a:gridCol w="1999386">
                  <a:extLst>
                    <a:ext uri="{9D8B030D-6E8A-4147-A177-3AD203B41FA5}">
                      <a16:colId xmlns:a16="http://schemas.microsoft.com/office/drawing/2014/main" val="3530671843"/>
                    </a:ext>
                  </a:extLst>
                </a:gridCol>
                <a:gridCol w="4657675">
                  <a:extLst>
                    <a:ext uri="{9D8B030D-6E8A-4147-A177-3AD203B41FA5}">
                      <a16:colId xmlns:a16="http://schemas.microsoft.com/office/drawing/2014/main" val="1228570003"/>
                    </a:ext>
                  </a:extLst>
                </a:gridCol>
                <a:gridCol w="4709144">
                  <a:extLst>
                    <a:ext uri="{9D8B030D-6E8A-4147-A177-3AD203B41FA5}">
                      <a16:colId xmlns:a16="http://schemas.microsoft.com/office/drawing/2014/main" val="3552264344"/>
                    </a:ext>
                  </a:extLst>
                </a:gridCol>
              </a:tblGrid>
              <a:tr h="541044">
                <a:tc>
                  <a:txBody>
                    <a:bodyPr/>
                    <a:lstStyle/>
                    <a:p>
                      <a:endParaRPr lang="en-US" dirty="0"/>
                    </a:p>
                  </a:txBody>
                  <a:tcPr>
                    <a:solidFill>
                      <a:srgbClr val="7C62A0"/>
                    </a:solidFill>
                  </a:tcPr>
                </a:tc>
                <a:tc>
                  <a:txBody>
                    <a:bodyPr/>
                    <a:lstStyle/>
                    <a:p>
                      <a:pPr algn="ctr"/>
                      <a:r>
                        <a:rPr lang="lv-LV" sz="1800" b="1" i="0" kern="1200" dirty="0">
                          <a:solidFill>
                            <a:schemeClr val="lt1"/>
                          </a:solidFill>
                          <a:effectLst/>
                          <a:latin typeface="+mn-lt"/>
                          <a:ea typeface="+mn-ea"/>
                          <a:cs typeface="+mn-cs"/>
                        </a:rPr>
                        <a:t>1.1.1.3.</a:t>
                      </a:r>
                      <a:r>
                        <a:rPr lang="lv-LV" sz="1800" b="0" i="0" kern="1200" dirty="0">
                          <a:solidFill>
                            <a:schemeClr val="lt1"/>
                          </a:solidFill>
                          <a:effectLst/>
                          <a:latin typeface="+mn-lt"/>
                          <a:ea typeface="+mn-ea"/>
                          <a:cs typeface="+mn-cs"/>
                        </a:rPr>
                        <a:t> </a:t>
                      </a:r>
                      <a:endParaRPr lang="en-US" dirty="0">
                        <a:latin typeface="Arial" panose="020B0604020202020204" pitchFamily="34" charset="0"/>
                        <a:cs typeface="Arial" panose="020B0604020202020204" pitchFamily="34" charset="0"/>
                      </a:endParaRPr>
                    </a:p>
                  </a:txBody>
                  <a:tcPr>
                    <a:solidFill>
                      <a:srgbClr val="7C62A0"/>
                    </a:solidFill>
                  </a:tcPr>
                </a:tc>
                <a:tc>
                  <a:txBody>
                    <a:bodyPr/>
                    <a:lstStyle/>
                    <a:p>
                      <a:pPr algn="ctr"/>
                      <a:r>
                        <a:rPr lang="lv-LV" sz="1800" b="1" i="0" kern="1200" dirty="0">
                          <a:solidFill>
                            <a:schemeClr val="lt1"/>
                          </a:solidFill>
                          <a:effectLst/>
                          <a:latin typeface="+mn-lt"/>
                          <a:ea typeface="+mn-ea"/>
                          <a:cs typeface="+mn-cs"/>
                        </a:rPr>
                        <a:t>1.1.1.7.</a:t>
                      </a:r>
                      <a:r>
                        <a:rPr lang="lv-LV" sz="1800" b="0" i="0" kern="1200" dirty="0">
                          <a:solidFill>
                            <a:schemeClr val="lt1"/>
                          </a:solidFill>
                          <a:effectLst/>
                          <a:latin typeface="+mn-lt"/>
                          <a:ea typeface="+mn-ea"/>
                          <a:cs typeface="+mn-cs"/>
                        </a:rPr>
                        <a:t> </a:t>
                      </a:r>
                      <a:endParaRPr lang="en-US" dirty="0">
                        <a:latin typeface="Arial" panose="020B0604020202020204" pitchFamily="34" charset="0"/>
                        <a:cs typeface="Arial" panose="020B0604020202020204" pitchFamily="34" charset="0"/>
                      </a:endParaRPr>
                    </a:p>
                  </a:txBody>
                  <a:tcPr>
                    <a:solidFill>
                      <a:srgbClr val="7C62A0"/>
                    </a:solidFill>
                  </a:tcPr>
                </a:tc>
                <a:extLst>
                  <a:ext uri="{0D108BD9-81ED-4DB2-BD59-A6C34878D82A}">
                    <a16:rowId xmlns:a16="http://schemas.microsoft.com/office/drawing/2014/main" val="4081110430"/>
                  </a:ext>
                </a:extLst>
              </a:tr>
              <a:tr h="472243">
                <a:tc>
                  <a:txBody>
                    <a:bodyPr/>
                    <a:lstStyle/>
                    <a:p>
                      <a:r>
                        <a:rPr lang="lv-LV" sz="1600" b="0" i="0" kern="1200" dirty="0">
                          <a:solidFill>
                            <a:schemeClr val="dk1"/>
                          </a:solidFill>
                          <a:effectLst/>
                          <a:latin typeface="+mn-lt"/>
                          <a:ea typeface="+mn-ea"/>
                          <a:cs typeface="+mn-cs"/>
                        </a:rPr>
                        <a:t>Viena projekta iesnieguma maksimālais publiskais attiecināmais finansējums </a:t>
                      </a:r>
                      <a:endParaRPr lang="en-US" sz="1600" dirty="0">
                        <a:solidFill>
                          <a:srgbClr val="002060"/>
                        </a:solidFill>
                        <a:latin typeface="+mn-lt"/>
                        <a:cs typeface="Arial" panose="020B0604020202020204" pitchFamily="34" charset="0"/>
                      </a:endParaRPr>
                    </a:p>
                  </a:txBody>
                  <a:tcPr/>
                </a:tc>
                <a:tc>
                  <a:txBody>
                    <a:bodyPr/>
                    <a:lstStyle/>
                    <a:p>
                      <a:r>
                        <a:rPr lang="lv-LV" sz="1600" b="0" i="0" kern="1200" dirty="0">
                          <a:solidFill>
                            <a:schemeClr val="dk1"/>
                          </a:solidFill>
                          <a:effectLst/>
                          <a:latin typeface="+mn-lt"/>
                          <a:ea typeface="+mn-ea"/>
                          <a:cs typeface="+mn-cs"/>
                        </a:rPr>
                        <a:t>Viena projekta iesnieguma maksimālais publiskais attiecināmais finansējums pirmajā kārtā nepārsniedz 2 500 000 </a:t>
                      </a:r>
                      <a:r>
                        <a:rPr lang="lv-LV" sz="1600" b="0" i="0" kern="1200" dirty="0" err="1">
                          <a:solidFill>
                            <a:schemeClr val="dk1"/>
                          </a:solidFill>
                          <a:effectLst/>
                          <a:latin typeface="+mn-lt"/>
                          <a:ea typeface="+mn-ea"/>
                          <a:cs typeface="+mn-cs"/>
                        </a:rPr>
                        <a:t>euro</a:t>
                      </a:r>
                      <a:r>
                        <a:rPr lang="lv-LV" sz="1600" b="0" i="0" kern="1200" dirty="0">
                          <a:solidFill>
                            <a:schemeClr val="dk1"/>
                          </a:solidFill>
                          <a:effectLst/>
                          <a:latin typeface="+mn-lt"/>
                          <a:ea typeface="+mn-ea"/>
                          <a:cs typeface="+mn-cs"/>
                        </a:rPr>
                        <a:t> un otrajā kārtā – 900 000 </a:t>
                      </a:r>
                      <a:r>
                        <a:rPr lang="lv-LV" sz="1600" b="0" i="0" kern="1200" dirty="0" err="1">
                          <a:solidFill>
                            <a:schemeClr val="dk1"/>
                          </a:solidFill>
                          <a:effectLst/>
                          <a:latin typeface="+mn-lt"/>
                          <a:ea typeface="+mn-ea"/>
                          <a:cs typeface="+mn-cs"/>
                        </a:rPr>
                        <a:t>euro</a:t>
                      </a:r>
                      <a:r>
                        <a:rPr lang="lv-LV" sz="1600" b="0" i="0" kern="1200" dirty="0">
                          <a:solidFill>
                            <a:schemeClr val="dk1"/>
                          </a:solidFill>
                          <a:effectLst/>
                          <a:latin typeface="+mn-lt"/>
                          <a:ea typeface="+mn-ea"/>
                          <a:cs typeface="+mn-cs"/>
                        </a:rPr>
                        <a:t>. </a:t>
                      </a:r>
                      <a:endParaRPr lang="en-US" sz="1600" b="1" i="1" dirty="0">
                        <a:solidFill>
                          <a:srgbClr val="7030A0"/>
                        </a:solidFill>
                        <a:latin typeface="+mn-lt"/>
                        <a:cs typeface="Arial" panose="020B0604020202020204" pitchFamily="34" charset="0"/>
                      </a:endParaRPr>
                    </a:p>
                  </a:txBody>
                  <a:tcPr/>
                </a:tc>
                <a:tc>
                  <a:txBody>
                    <a:bodyPr/>
                    <a:lstStyle/>
                    <a:p>
                      <a:r>
                        <a:rPr lang="lv-LV" sz="1600" b="1" i="1" kern="1200" dirty="0">
                          <a:solidFill>
                            <a:srgbClr val="7030A0"/>
                          </a:solidFill>
                          <a:effectLst/>
                          <a:latin typeface="+mn-lt"/>
                          <a:ea typeface="+mn-ea"/>
                          <a:cs typeface="+mn-cs"/>
                        </a:rPr>
                        <a:t>Atkarīgs no pilna laika studējošo skaita</a:t>
                      </a:r>
                      <a:endParaRPr lang="en-US" sz="1600" b="1" i="1" dirty="0">
                        <a:solidFill>
                          <a:srgbClr val="7030A0"/>
                        </a:solidFill>
                        <a:latin typeface="+mn-lt"/>
                        <a:cs typeface="Arial" panose="020B0604020202020204" pitchFamily="34" charset="0"/>
                      </a:endParaRPr>
                    </a:p>
                  </a:txBody>
                  <a:tcPr/>
                </a:tc>
                <a:extLst>
                  <a:ext uri="{0D108BD9-81ED-4DB2-BD59-A6C34878D82A}">
                    <a16:rowId xmlns:a16="http://schemas.microsoft.com/office/drawing/2014/main" val="1272929985"/>
                  </a:ext>
                </a:extLst>
              </a:tr>
              <a:tr h="472243">
                <a:tc>
                  <a:txBody>
                    <a:bodyPr/>
                    <a:lstStyle/>
                    <a:p>
                      <a:r>
                        <a:rPr lang="lv-LV" sz="1600" dirty="0">
                          <a:solidFill>
                            <a:srgbClr val="7030A0"/>
                          </a:solidFill>
                          <a:latin typeface="+mn-lt"/>
                          <a:cs typeface="Arial" panose="020B0604020202020204" pitchFamily="34" charset="0"/>
                        </a:rPr>
                        <a:t>Atbalstāmās darbības</a:t>
                      </a:r>
                      <a:endParaRPr lang="en-US" sz="1600" dirty="0">
                        <a:solidFill>
                          <a:srgbClr val="7030A0"/>
                        </a:solidFill>
                        <a:latin typeface="+mn-lt"/>
                        <a:cs typeface="Arial" panose="020B0604020202020204" pitchFamily="34" charset="0"/>
                      </a:endParaRPr>
                    </a:p>
                  </a:txBody>
                  <a:tcPr/>
                </a:tc>
                <a:tc>
                  <a:txBody>
                    <a:bodyPr/>
                    <a:lstStyle/>
                    <a:p>
                      <a:r>
                        <a:rPr lang="lv-LV" sz="1600" b="0" i="0" dirty="0">
                          <a:solidFill>
                            <a:srgbClr val="7030A0"/>
                          </a:solidFill>
                          <a:latin typeface="+mn-lt"/>
                          <a:cs typeface="Arial" panose="020B0604020202020204" pitchFamily="34" charset="0"/>
                        </a:rPr>
                        <a:t>Plašāks atbalsta darbību klāsts, piemēram, vasaras skolas un mācību konferences</a:t>
                      </a:r>
                      <a:endParaRPr lang="en-US" sz="1600" b="0" i="0" dirty="0">
                        <a:solidFill>
                          <a:srgbClr val="7030A0"/>
                        </a:solidFill>
                        <a:latin typeface="+mn-lt"/>
                        <a:cs typeface="Arial" panose="020B0604020202020204" pitchFamily="34" charset="0"/>
                      </a:endParaRPr>
                    </a:p>
                  </a:txBody>
                  <a:tcPr/>
                </a:tc>
                <a:tc>
                  <a:txBody>
                    <a:bodyPr/>
                    <a:lstStyle/>
                    <a:p>
                      <a:r>
                        <a:rPr lang="lv-LV" sz="1600" b="1" i="1" dirty="0">
                          <a:solidFill>
                            <a:srgbClr val="7030A0"/>
                          </a:solidFill>
                          <a:latin typeface="+mn-lt"/>
                          <a:cs typeface="Arial" panose="020B0604020202020204" pitchFamily="34" charset="0"/>
                        </a:rPr>
                        <a:t>Vairāk fokusētas uz studentu inovāciju pieteikumu īstenošanu</a:t>
                      </a:r>
                      <a:endParaRPr lang="en-US" sz="1600" b="1" i="1" dirty="0">
                        <a:solidFill>
                          <a:srgbClr val="7030A0"/>
                        </a:solidFill>
                        <a:latin typeface="+mn-lt"/>
                        <a:cs typeface="Arial" panose="020B0604020202020204" pitchFamily="34" charset="0"/>
                      </a:endParaRPr>
                    </a:p>
                  </a:txBody>
                  <a:tcPr/>
                </a:tc>
                <a:extLst>
                  <a:ext uri="{0D108BD9-81ED-4DB2-BD59-A6C34878D82A}">
                    <a16:rowId xmlns:a16="http://schemas.microsoft.com/office/drawing/2014/main" val="2949908399"/>
                  </a:ext>
                </a:extLst>
              </a:tr>
              <a:tr h="594262">
                <a:tc>
                  <a:txBody>
                    <a:bodyPr/>
                    <a:lstStyle/>
                    <a:p>
                      <a:r>
                        <a:rPr lang="lv-LV" sz="1600" b="0" i="0" kern="1200" dirty="0">
                          <a:solidFill>
                            <a:schemeClr val="dk1"/>
                          </a:solidFill>
                          <a:effectLst/>
                          <a:latin typeface="+mn-lt"/>
                          <a:ea typeface="+mn-ea"/>
                          <a:cs typeface="+mn-cs"/>
                        </a:rPr>
                        <a:t>Komercdarbības atbalsts</a:t>
                      </a:r>
                      <a:endParaRPr lang="en-US" sz="1600" dirty="0">
                        <a:solidFill>
                          <a:srgbClr val="002060"/>
                        </a:solidFill>
                        <a:latin typeface="+mn-lt"/>
                        <a:cs typeface="Arial" panose="020B0604020202020204" pitchFamily="34" charset="0"/>
                      </a:endParaRPr>
                    </a:p>
                  </a:txBody>
                  <a:tcPr/>
                </a:tc>
                <a:tc>
                  <a:txBody>
                    <a:bodyPr/>
                    <a:lstStyle/>
                    <a:p>
                      <a:pPr rtl="0" fontAlgn="base"/>
                      <a:r>
                        <a:rPr lang="lv-LV" sz="1600" b="0" i="0" kern="1200" dirty="0">
                          <a:solidFill>
                            <a:schemeClr val="dk1"/>
                          </a:solidFill>
                          <a:effectLst/>
                          <a:latin typeface="+mn-lt"/>
                          <a:ea typeface="+mn-ea"/>
                          <a:cs typeface="+mn-cs"/>
                        </a:rPr>
                        <a:t>Nav paredzēts</a:t>
                      </a:r>
                    </a:p>
                  </a:txBody>
                  <a:tcPr/>
                </a:tc>
                <a:tc>
                  <a:txBody>
                    <a:bodyPr/>
                    <a:lstStyle/>
                    <a:p>
                      <a:r>
                        <a:rPr lang="lv-LV" sz="1600" b="1" i="1" kern="1200" dirty="0">
                          <a:solidFill>
                            <a:srgbClr val="7030A0"/>
                          </a:solidFill>
                          <a:effectLst/>
                          <a:latin typeface="+mn-lt"/>
                          <a:ea typeface="+mn-ea"/>
                          <a:cs typeface="+mn-cs"/>
                        </a:rPr>
                        <a:t>Iespēja piešķirt </a:t>
                      </a:r>
                      <a:r>
                        <a:rPr lang="lv-LV" sz="1600" b="1" i="1" kern="1200" dirty="0" err="1">
                          <a:solidFill>
                            <a:srgbClr val="7030A0"/>
                          </a:solidFill>
                          <a:effectLst/>
                          <a:latin typeface="+mn-lt"/>
                          <a:ea typeface="+mn-ea"/>
                          <a:cs typeface="+mn-cs"/>
                        </a:rPr>
                        <a:t>de</a:t>
                      </a:r>
                      <a:r>
                        <a:rPr lang="lv-LV" sz="1600" b="1" i="1" kern="1200" dirty="0">
                          <a:solidFill>
                            <a:srgbClr val="7030A0"/>
                          </a:solidFill>
                          <a:effectLst/>
                          <a:latin typeface="+mn-lt"/>
                          <a:ea typeface="+mn-ea"/>
                          <a:cs typeface="+mn-cs"/>
                        </a:rPr>
                        <a:t> </a:t>
                      </a:r>
                      <a:r>
                        <a:rPr lang="lv-LV" sz="1600" b="1" i="1" kern="1200" dirty="0" err="1">
                          <a:solidFill>
                            <a:srgbClr val="7030A0"/>
                          </a:solidFill>
                          <a:effectLst/>
                          <a:latin typeface="+mn-lt"/>
                          <a:ea typeface="+mn-ea"/>
                          <a:cs typeface="+mn-cs"/>
                        </a:rPr>
                        <a:t>minimis</a:t>
                      </a:r>
                      <a:endParaRPr lang="en-US" sz="1600" b="1" i="1" dirty="0">
                        <a:solidFill>
                          <a:srgbClr val="7030A0"/>
                        </a:solidFill>
                        <a:latin typeface="+mn-lt"/>
                        <a:cs typeface="Arial" panose="020B0604020202020204" pitchFamily="34" charset="0"/>
                      </a:endParaRPr>
                    </a:p>
                  </a:txBody>
                  <a:tcPr/>
                </a:tc>
                <a:extLst>
                  <a:ext uri="{0D108BD9-81ED-4DB2-BD59-A6C34878D82A}">
                    <a16:rowId xmlns:a16="http://schemas.microsoft.com/office/drawing/2014/main" val="1025367606"/>
                  </a:ext>
                </a:extLst>
              </a:tr>
              <a:tr h="594262">
                <a:tc>
                  <a:txBody>
                    <a:bodyPr/>
                    <a:lstStyle/>
                    <a:p>
                      <a:r>
                        <a:rPr lang="lv-LV" sz="1600" dirty="0" err="1">
                          <a:solidFill>
                            <a:srgbClr val="7030A0"/>
                          </a:solidFill>
                          <a:latin typeface="+mn-lt"/>
                          <a:cs typeface="Arial" panose="020B0604020202020204" pitchFamily="34" charset="0"/>
                        </a:rPr>
                        <a:t>Mērķstipendijas</a:t>
                      </a:r>
                      <a:r>
                        <a:rPr lang="lv-LV" sz="1600" dirty="0">
                          <a:solidFill>
                            <a:srgbClr val="7030A0"/>
                          </a:solidFill>
                          <a:latin typeface="+mn-lt"/>
                          <a:cs typeface="Arial" panose="020B0604020202020204" pitchFamily="34" charset="0"/>
                        </a:rPr>
                        <a:t> studējošajiem</a:t>
                      </a:r>
                      <a:endParaRPr lang="en-US" sz="1600" dirty="0">
                        <a:solidFill>
                          <a:srgbClr val="7030A0"/>
                        </a:solidFill>
                        <a:latin typeface="+mn-lt"/>
                        <a:cs typeface="Arial" panose="020B0604020202020204" pitchFamily="34" charset="0"/>
                      </a:endParaRPr>
                    </a:p>
                  </a:txBody>
                  <a:tcPr/>
                </a:tc>
                <a:tc>
                  <a:txBody>
                    <a:bodyPr/>
                    <a:lstStyle/>
                    <a:p>
                      <a:pPr rtl="0" fontAlgn="base"/>
                      <a:r>
                        <a:rPr lang="lv-LV" sz="1600" b="0" i="0" kern="1200" dirty="0">
                          <a:solidFill>
                            <a:schemeClr val="dk1"/>
                          </a:solidFill>
                          <a:effectLst/>
                          <a:latin typeface="+mn-lt"/>
                          <a:ea typeface="+mn-ea"/>
                          <a:cs typeface="+mn-cs"/>
                        </a:rPr>
                        <a:t>līdz 200 </a:t>
                      </a:r>
                      <a:r>
                        <a:rPr lang="lv-LV" sz="1600" b="0" i="0" kern="1200" dirty="0" err="1">
                          <a:solidFill>
                            <a:schemeClr val="dk1"/>
                          </a:solidFill>
                          <a:effectLst/>
                          <a:latin typeface="+mn-lt"/>
                          <a:ea typeface="+mn-ea"/>
                          <a:cs typeface="+mn-cs"/>
                        </a:rPr>
                        <a:t>euro</a:t>
                      </a:r>
                      <a:r>
                        <a:rPr lang="lv-LV" sz="1600" b="0" i="0" kern="1200" dirty="0">
                          <a:solidFill>
                            <a:schemeClr val="dk1"/>
                          </a:solidFill>
                          <a:effectLst/>
                          <a:latin typeface="+mn-lt"/>
                          <a:ea typeface="+mn-ea"/>
                          <a:cs typeface="+mn-cs"/>
                        </a:rPr>
                        <a:t> mēnesī un līdz 228 </a:t>
                      </a:r>
                      <a:r>
                        <a:rPr lang="lv-LV" sz="1600" b="0" i="0" kern="1200" dirty="0" err="1">
                          <a:solidFill>
                            <a:schemeClr val="dk1"/>
                          </a:solidFill>
                          <a:effectLst/>
                          <a:latin typeface="+mn-lt"/>
                          <a:ea typeface="+mn-ea"/>
                          <a:cs typeface="+mn-cs"/>
                        </a:rPr>
                        <a:t>euro</a:t>
                      </a:r>
                      <a:r>
                        <a:rPr lang="lv-LV" sz="1600" b="0" i="0" kern="1200" dirty="0">
                          <a:solidFill>
                            <a:schemeClr val="dk1"/>
                          </a:solidFill>
                          <a:effectLst/>
                          <a:latin typeface="+mn-lt"/>
                          <a:ea typeface="+mn-ea"/>
                          <a:cs typeface="+mn-cs"/>
                        </a:rPr>
                        <a:t> mēnesī (doktora studiju programmā studējošajam)</a:t>
                      </a:r>
                    </a:p>
                  </a:txBody>
                  <a:tcPr/>
                </a:tc>
                <a:tc>
                  <a:txBody>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lv-LV" sz="1600" b="1" i="1" kern="1200" dirty="0">
                          <a:solidFill>
                            <a:schemeClr val="dk1"/>
                          </a:solidFill>
                          <a:effectLst/>
                          <a:latin typeface="+mn-lt"/>
                          <a:ea typeface="+mn-ea"/>
                          <a:cs typeface="+mn-cs"/>
                        </a:rPr>
                        <a:t>līdz 280 </a:t>
                      </a:r>
                      <a:r>
                        <a:rPr lang="lv-LV" sz="1600" b="1" i="1" kern="1200" dirty="0" err="1">
                          <a:solidFill>
                            <a:schemeClr val="dk1"/>
                          </a:solidFill>
                          <a:effectLst/>
                          <a:latin typeface="+mn-lt"/>
                          <a:ea typeface="+mn-ea"/>
                          <a:cs typeface="+mn-cs"/>
                        </a:rPr>
                        <a:t>euro</a:t>
                      </a:r>
                      <a:r>
                        <a:rPr lang="lv-LV" sz="1600" b="1" i="1" kern="1200" dirty="0">
                          <a:solidFill>
                            <a:schemeClr val="dk1"/>
                          </a:solidFill>
                          <a:effectLst/>
                          <a:latin typeface="+mn-lt"/>
                          <a:ea typeface="+mn-ea"/>
                          <a:cs typeface="+mn-cs"/>
                        </a:rPr>
                        <a:t> mēnesī</a:t>
                      </a:r>
                    </a:p>
                    <a:p>
                      <a:endParaRPr lang="en-US" sz="1600" b="1" i="1" dirty="0">
                        <a:solidFill>
                          <a:srgbClr val="7030A0"/>
                        </a:solidFill>
                        <a:latin typeface="+mn-lt"/>
                        <a:cs typeface="Arial" panose="020B0604020202020204" pitchFamily="34" charset="0"/>
                      </a:endParaRPr>
                    </a:p>
                  </a:txBody>
                  <a:tcPr/>
                </a:tc>
                <a:extLst>
                  <a:ext uri="{0D108BD9-81ED-4DB2-BD59-A6C34878D82A}">
                    <a16:rowId xmlns:a16="http://schemas.microsoft.com/office/drawing/2014/main" val="551105401"/>
                  </a:ext>
                </a:extLst>
              </a:tr>
              <a:tr h="594262">
                <a:tc>
                  <a:txBody>
                    <a:bodyPr/>
                    <a:lstStyle/>
                    <a:p>
                      <a:r>
                        <a:rPr lang="lv-LV" sz="1600" dirty="0">
                          <a:solidFill>
                            <a:srgbClr val="7030A0"/>
                          </a:solidFill>
                          <a:latin typeface="+mn-lt"/>
                          <a:cs typeface="Arial" panose="020B0604020202020204" pitchFamily="34" charset="0"/>
                        </a:rPr>
                        <a:t>Gala rezultātu </a:t>
                      </a:r>
                      <a:r>
                        <a:rPr lang="lv-LV" sz="1600" dirty="0" err="1">
                          <a:solidFill>
                            <a:srgbClr val="7030A0"/>
                          </a:solidFill>
                          <a:latin typeface="+mn-lt"/>
                          <a:cs typeface="Arial" panose="020B0604020202020204" pitchFamily="34" charset="0"/>
                        </a:rPr>
                        <a:t>izvērtējums</a:t>
                      </a:r>
                      <a:endParaRPr lang="en-US" sz="1600" dirty="0">
                        <a:solidFill>
                          <a:srgbClr val="7030A0"/>
                        </a:solidFill>
                        <a:latin typeface="+mn-lt"/>
                        <a:cs typeface="Arial" panose="020B0604020202020204" pitchFamily="34" charset="0"/>
                      </a:endParaRPr>
                    </a:p>
                  </a:txBody>
                  <a:tcPr/>
                </a:tc>
                <a:tc>
                  <a:txBody>
                    <a:bodyPr/>
                    <a:lstStyle/>
                    <a:p>
                      <a:pPr rtl="0" fontAlgn="base"/>
                      <a:r>
                        <a:rPr lang="lv-LV" sz="1600" b="0" i="0" kern="1200" dirty="0">
                          <a:solidFill>
                            <a:schemeClr val="dk1"/>
                          </a:solidFill>
                          <a:effectLst/>
                          <a:latin typeface="+mn-lt"/>
                          <a:ea typeface="+mn-ea"/>
                          <a:cs typeface="+mn-cs"/>
                        </a:rPr>
                        <a:t>Nav paredzēts</a:t>
                      </a:r>
                    </a:p>
                  </a:txBody>
                  <a:tcPr/>
                </a:tc>
                <a:tc>
                  <a:txBody>
                    <a:bodyPr/>
                    <a:lstStyle/>
                    <a:p>
                      <a:r>
                        <a:rPr lang="lv-LV" sz="1600" b="1" i="1" dirty="0">
                          <a:solidFill>
                            <a:srgbClr val="7030A0"/>
                          </a:solidFill>
                          <a:latin typeface="+mn-lt"/>
                          <a:cs typeface="Arial" panose="020B0604020202020204" pitchFamily="34" charset="0"/>
                        </a:rPr>
                        <a:t>P</a:t>
                      </a:r>
                      <a:r>
                        <a:rPr lang="en-US" sz="1600" b="1" i="1" dirty="0" err="1">
                          <a:solidFill>
                            <a:srgbClr val="7030A0"/>
                          </a:solidFill>
                          <a:latin typeface="+mn-lt"/>
                          <a:cs typeface="Arial" panose="020B0604020202020204" pitchFamily="34" charset="0"/>
                        </a:rPr>
                        <a:t>rojekta</a:t>
                      </a:r>
                      <a:r>
                        <a:rPr lang="en-US" sz="1600" b="1" i="1" dirty="0">
                          <a:solidFill>
                            <a:srgbClr val="7030A0"/>
                          </a:solidFill>
                          <a:latin typeface="+mn-lt"/>
                          <a:cs typeface="Arial" panose="020B0604020202020204" pitchFamily="34" charset="0"/>
                        </a:rPr>
                        <a:t> gala </a:t>
                      </a:r>
                      <a:r>
                        <a:rPr lang="en-US" sz="1600" b="1" i="1" dirty="0" err="1">
                          <a:solidFill>
                            <a:srgbClr val="7030A0"/>
                          </a:solidFill>
                          <a:latin typeface="+mn-lt"/>
                          <a:cs typeface="Arial" panose="020B0604020202020204" pitchFamily="34" charset="0"/>
                        </a:rPr>
                        <a:t>rezultātu</a:t>
                      </a:r>
                      <a:r>
                        <a:rPr lang="en-US" sz="1600" b="1" i="1" dirty="0">
                          <a:solidFill>
                            <a:srgbClr val="7030A0"/>
                          </a:solidFill>
                          <a:latin typeface="+mn-lt"/>
                          <a:cs typeface="Arial" panose="020B0604020202020204" pitchFamily="34" charset="0"/>
                        </a:rPr>
                        <a:t> </a:t>
                      </a:r>
                      <a:r>
                        <a:rPr lang="en-US" sz="1600" b="1" i="1" dirty="0" err="1">
                          <a:solidFill>
                            <a:srgbClr val="7030A0"/>
                          </a:solidFill>
                          <a:latin typeface="+mn-lt"/>
                          <a:cs typeface="Arial" panose="020B0604020202020204" pitchFamily="34" charset="0"/>
                        </a:rPr>
                        <a:t>kvalitātes</a:t>
                      </a:r>
                      <a:r>
                        <a:rPr lang="en-US" sz="1600" b="1" i="1" dirty="0">
                          <a:solidFill>
                            <a:srgbClr val="7030A0"/>
                          </a:solidFill>
                          <a:latin typeface="+mn-lt"/>
                          <a:cs typeface="Arial" panose="020B0604020202020204" pitchFamily="34" charset="0"/>
                        </a:rPr>
                        <a:t> </a:t>
                      </a:r>
                      <a:r>
                        <a:rPr lang="en-US" sz="1600" b="1" i="1" dirty="0" err="1">
                          <a:solidFill>
                            <a:srgbClr val="7030A0"/>
                          </a:solidFill>
                          <a:latin typeface="+mn-lt"/>
                          <a:cs typeface="Arial" panose="020B0604020202020204" pitchFamily="34" charset="0"/>
                        </a:rPr>
                        <a:t>izvērtējum</a:t>
                      </a:r>
                      <a:r>
                        <a:rPr lang="lv-LV" sz="1600" b="1" i="1" dirty="0">
                          <a:solidFill>
                            <a:srgbClr val="7030A0"/>
                          </a:solidFill>
                          <a:latin typeface="+mn-lt"/>
                          <a:cs typeface="Arial" panose="020B0604020202020204" pitchFamily="34" charset="0"/>
                        </a:rPr>
                        <a:t>s</a:t>
                      </a:r>
                      <a:endParaRPr lang="en-US" sz="1600" b="1" i="1" dirty="0">
                        <a:solidFill>
                          <a:srgbClr val="7030A0"/>
                        </a:solidFill>
                        <a:latin typeface="+mn-lt"/>
                        <a:cs typeface="Arial" panose="020B0604020202020204" pitchFamily="34" charset="0"/>
                      </a:endParaRPr>
                    </a:p>
                  </a:txBody>
                  <a:tcPr/>
                </a:tc>
                <a:extLst>
                  <a:ext uri="{0D108BD9-81ED-4DB2-BD59-A6C34878D82A}">
                    <a16:rowId xmlns:a16="http://schemas.microsoft.com/office/drawing/2014/main" val="512266489"/>
                  </a:ext>
                </a:extLst>
              </a:tr>
            </a:tbl>
          </a:graphicData>
        </a:graphic>
      </p:graphicFrame>
    </p:spTree>
    <p:extLst>
      <p:ext uri="{BB962C8B-B14F-4D97-AF65-F5344CB8AC3E}">
        <p14:creationId xmlns:p14="http://schemas.microsoft.com/office/powerpoint/2010/main" val="297479744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688CE45E-FB54-0A20-098A-0569A512D6A8}"/>
              </a:ext>
            </a:extLst>
          </p:cNvPr>
          <p:cNvSpPr txBox="1">
            <a:spLocks/>
          </p:cNvSpPr>
          <p:nvPr/>
        </p:nvSpPr>
        <p:spPr>
          <a:xfrm>
            <a:off x="0" y="0"/>
            <a:ext cx="12192000" cy="797442"/>
          </a:xfrm>
          <a:prstGeom prst="rect">
            <a:avLst/>
          </a:prstGeom>
          <a:solidFill>
            <a:srgbClr val="664690"/>
          </a:solidFill>
          <a:ln>
            <a:noFill/>
          </a:ln>
        </p:spPr>
        <p:txBody>
          <a:bodyPr spcFirstLastPara="1" wrap="square" lIns="0" tIns="45700" rIns="91425" bIns="45700" anchor="ctr" anchorCtr="0"/>
          <a:lstStyle>
            <a:defPPr marR="0" lvl="0" algn="l" rtl="0">
              <a:lnSpc>
                <a:spcPct val="100000"/>
              </a:lnSpc>
              <a:spcBef>
                <a:spcPts val="0"/>
              </a:spcBef>
              <a:spcAft>
                <a:spcPts val="0"/>
              </a:spcAft>
            </a:defPPr>
            <a:lvl1pPr marR="0" lvl="0" algn="l" rtl="0">
              <a:lnSpc>
                <a:spcPct val="90000"/>
              </a:lnSpc>
              <a:spcBef>
                <a:spcPts val="0"/>
              </a:spcBef>
              <a:spcAft>
                <a:spcPts val="0"/>
              </a:spcAft>
              <a:buClr>
                <a:srgbClr val="664790"/>
              </a:buClr>
              <a:buSzPts val="2400"/>
              <a:buFont typeface="Verdana"/>
              <a:buNone/>
              <a:defRPr sz="2400" b="1" i="0" u="none" strike="noStrike" cap="none">
                <a:solidFill>
                  <a:srgbClr val="664790"/>
                </a:solidFill>
                <a:latin typeface="Verdana"/>
                <a:ea typeface="Verdana"/>
                <a:cs typeface="Verdana"/>
                <a:sym typeface="Verdana"/>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pPr algn="ctr"/>
            <a:r>
              <a:rPr lang="fr-FR" sz="1800" kern="0" dirty="0">
                <a:solidFill>
                  <a:schemeClr val="bg1"/>
                </a:solidFill>
              </a:rPr>
              <a:t>1.1.1.3. UN 1.1.1.7. PASĀKUMU SALĪDZINĀJUMS</a:t>
            </a:r>
          </a:p>
        </p:txBody>
      </p:sp>
      <p:graphicFrame>
        <p:nvGraphicFramePr>
          <p:cNvPr id="5" name="Table 4">
            <a:extLst>
              <a:ext uri="{FF2B5EF4-FFF2-40B4-BE49-F238E27FC236}">
                <a16:creationId xmlns:a16="http://schemas.microsoft.com/office/drawing/2014/main" id="{809239D3-0DFA-9465-643C-98B6EF8FED95}"/>
              </a:ext>
            </a:extLst>
          </p:cNvPr>
          <p:cNvGraphicFramePr>
            <a:graphicFrameLocks noGrp="1"/>
          </p:cNvGraphicFramePr>
          <p:nvPr/>
        </p:nvGraphicFramePr>
        <p:xfrm>
          <a:off x="412897" y="1033655"/>
          <a:ext cx="11366205" cy="4610632"/>
        </p:xfrm>
        <a:graphic>
          <a:graphicData uri="http://schemas.openxmlformats.org/drawingml/2006/table">
            <a:tbl>
              <a:tblPr firstRow="1" bandRow="1">
                <a:tableStyleId>{5C22544A-7EE6-4342-B048-85BDC9FD1C3A}</a:tableStyleId>
              </a:tblPr>
              <a:tblGrid>
                <a:gridCol w="1062335">
                  <a:extLst>
                    <a:ext uri="{9D8B030D-6E8A-4147-A177-3AD203B41FA5}">
                      <a16:colId xmlns:a16="http://schemas.microsoft.com/office/drawing/2014/main" val="3530671843"/>
                    </a:ext>
                  </a:extLst>
                </a:gridCol>
                <a:gridCol w="4498848">
                  <a:extLst>
                    <a:ext uri="{9D8B030D-6E8A-4147-A177-3AD203B41FA5}">
                      <a16:colId xmlns:a16="http://schemas.microsoft.com/office/drawing/2014/main" val="1228570003"/>
                    </a:ext>
                  </a:extLst>
                </a:gridCol>
                <a:gridCol w="5805022">
                  <a:extLst>
                    <a:ext uri="{9D8B030D-6E8A-4147-A177-3AD203B41FA5}">
                      <a16:colId xmlns:a16="http://schemas.microsoft.com/office/drawing/2014/main" val="3552264344"/>
                    </a:ext>
                  </a:extLst>
                </a:gridCol>
              </a:tblGrid>
              <a:tr h="541044">
                <a:tc>
                  <a:txBody>
                    <a:bodyPr/>
                    <a:lstStyle/>
                    <a:p>
                      <a:endParaRPr lang="en-US" dirty="0"/>
                    </a:p>
                  </a:txBody>
                  <a:tcPr>
                    <a:solidFill>
                      <a:srgbClr val="AC75D5"/>
                    </a:solidFill>
                  </a:tcPr>
                </a:tc>
                <a:tc>
                  <a:txBody>
                    <a:bodyPr/>
                    <a:lstStyle/>
                    <a:p>
                      <a:pPr algn="ctr"/>
                      <a:r>
                        <a:rPr lang="lv-LV" sz="1800" b="1" i="0" kern="1200" dirty="0">
                          <a:solidFill>
                            <a:schemeClr val="lt1"/>
                          </a:solidFill>
                          <a:effectLst/>
                          <a:latin typeface="+mn-lt"/>
                          <a:ea typeface="+mn-ea"/>
                          <a:cs typeface="+mn-cs"/>
                        </a:rPr>
                        <a:t>1.1.1.3.</a:t>
                      </a:r>
                      <a:r>
                        <a:rPr lang="lv-LV" sz="1800" b="0" i="0" kern="1200" dirty="0">
                          <a:solidFill>
                            <a:schemeClr val="lt1"/>
                          </a:solidFill>
                          <a:effectLst/>
                          <a:latin typeface="+mn-lt"/>
                          <a:ea typeface="+mn-ea"/>
                          <a:cs typeface="+mn-cs"/>
                        </a:rPr>
                        <a:t> </a:t>
                      </a:r>
                      <a:endParaRPr lang="en-US" dirty="0">
                        <a:latin typeface="Arial" panose="020B0604020202020204" pitchFamily="34" charset="0"/>
                        <a:cs typeface="Arial" panose="020B0604020202020204" pitchFamily="34" charset="0"/>
                      </a:endParaRPr>
                    </a:p>
                  </a:txBody>
                  <a:tcPr>
                    <a:solidFill>
                      <a:srgbClr val="AC75D5"/>
                    </a:solidFill>
                  </a:tcPr>
                </a:tc>
                <a:tc>
                  <a:txBody>
                    <a:bodyPr/>
                    <a:lstStyle/>
                    <a:p>
                      <a:pPr algn="ctr"/>
                      <a:r>
                        <a:rPr lang="lv-LV" sz="1800" b="1" i="0" kern="1200" dirty="0">
                          <a:solidFill>
                            <a:schemeClr val="lt1"/>
                          </a:solidFill>
                          <a:effectLst/>
                          <a:latin typeface="+mn-lt"/>
                          <a:ea typeface="+mn-ea"/>
                          <a:cs typeface="+mn-cs"/>
                        </a:rPr>
                        <a:t>1.1.1.7.</a:t>
                      </a:r>
                      <a:r>
                        <a:rPr lang="lv-LV" sz="1800" b="0" i="0" kern="1200" dirty="0">
                          <a:solidFill>
                            <a:schemeClr val="lt1"/>
                          </a:solidFill>
                          <a:effectLst/>
                          <a:latin typeface="+mn-lt"/>
                          <a:ea typeface="+mn-ea"/>
                          <a:cs typeface="+mn-cs"/>
                        </a:rPr>
                        <a:t> </a:t>
                      </a:r>
                      <a:endParaRPr lang="en-US" dirty="0">
                        <a:latin typeface="Arial" panose="020B0604020202020204" pitchFamily="34" charset="0"/>
                        <a:cs typeface="Arial" panose="020B0604020202020204" pitchFamily="34" charset="0"/>
                      </a:endParaRPr>
                    </a:p>
                  </a:txBody>
                  <a:tcPr>
                    <a:solidFill>
                      <a:srgbClr val="AC75D5"/>
                    </a:solidFill>
                  </a:tcPr>
                </a:tc>
                <a:extLst>
                  <a:ext uri="{0D108BD9-81ED-4DB2-BD59-A6C34878D82A}">
                    <a16:rowId xmlns:a16="http://schemas.microsoft.com/office/drawing/2014/main" val="4081110430"/>
                  </a:ext>
                </a:extLst>
              </a:tr>
              <a:tr h="472243">
                <a:tc>
                  <a:txBody>
                    <a:bodyPr/>
                    <a:lstStyle/>
                    <a:p>
                      <a:r>
                        <a:rPr lang="lv-LV" sz="1600" dirty="0">
                          <a:solidFill>
                            <a:srgbClr val="7030A0"/>
                          </a:solidFill>
                          <a:latin typeface="+mn-lt"/>
                          <a:cs typeface="Arial" panose="020B0604020202020204" pitchFamily="34" charset="0"/>
                        </a:rPr>
                        <a:t>Rādītāji</a:t>
                      </a:r>
                      <a:endParaRPr lang="en-US" sz="1600" dirty="0">
                        <a:solidFill>
                          <a:srgbClr val="7030A0"/>
                        </a:solidFill>
                        <a:latin typeface="+mn-lt"/>
                        <a:cs typeface="Arial" panose="020B0604020202020204" pitchFamily="34" charset="0"/>
                      </a:endParaRPr>
                    </a:p>
                  </a:txBody>
                  <a:tcPr/>
                </a:tc>
                <a:tc>
                  <a:txBody>
                    <a:bodyPr/>
                    <a:lstStyle/>
                    <a:p>
                      <a:pPr marL="342900" indent="-342900">
                        <a:lnSpc>
                          <a:spcPct val="150000"/>
                        </a:lnSpc>
                        <a:buClr>
                          <a:srgbClr val="7030A0"/>
                        </a:buClr>
                        <a:buFont typeface="+mj-lt"/>
                        <a:buAutoNum type="arabicPeriod"/>
                      </a:pPr>
                      <a:r>
                        <a:rPr lang="lv-LV" sz="1600" b="0" i="0" kern="1200" dirty="0">
                          <a:solidFill>
                            <a:schemeClr val="dk1"/>
                          </a:solidFill>
                          <a:effectLst/>
                          <a:latin typeface="+mn-lt"/>
                          <a:ea typeface="+mn-ea"/>
                          <a:cs typeface="+mn-cs"/>
                        </a:rPr>
                        <a:t>Komersantu skaits; </a:t>
                      </a:r>
                    </a:p>
                    <a:p>
                      <a:pPr marL="342900" indent="-342900">
                        <a:lnSpc>
                          <a:spcPct val="150000"/>
                        </a:lnSpc>
                        <a:buClr>
                          <a:srgbClr val="7030A0"/>
                        </a:buClr>
                        <a:buFont typeface="+mj-lt"/>
                        <a:buAutoNum type="arabicPeriod"/>
                      </a:pPr>
                      <a:r>
                        <a:rPr lang="lv-LV" sz="1600" b="0" i="0" kern="1200" dirty="0">
                          <a:solidFill>
                            <a:schemeClr val="dk1"/>
                          </a:solidFill>
                          <a:effectLst/>
                          <a:latin typeface="+mn-lt"/>
                          <a:ea typeface="+mn-ea"/>
                          <a:cs typeface="+mn-cs"/>
                        </a:rPr>
                        <a:t>privātās investīcijas; </a:t>
                      </a:r>
                    </a:p>
                    <a:p>
                      <a:pPr marL="342900" indent="-342900">
                        <a:lnSpc>
                          <a:spcPct val="150000"/>
                        </a:lnSpc>
                        <a:buClr>
                          <a:srgbClr val="7030A0"/>
                        </a:buClr>
                        <a:buFont typeface="+mj-lt"/>
                        <a:buAutoNum type="arabicPeriod"/>
                      </a:pPr>
                      <a:r>
                        <a:rPr lang="en-US" sz="1600" b="0" i="0" kern="1200" dirty="0">
                          <a:solidFill>
                            <a:schemeClr val="dk1"/>
                          </a:solidFill>
                          <a:effectLst/>
                          <a:latin typeface="+mn-lt"/>
                          <a:ea typeface="+mn-ea"/>
                          <a:cs typeface="+mn-cs"/>
                        </a:rPr>
                        <a:t>studentu </a:t>
                      </a:r>
                      <a:r>
                        <a:rPr lang="lv-LV" sz="1600" b="0" i="0" kern="1200" dirty="0">
                          <a:solidFill>
                            <a:schemeClr val="dk1"/>
                          </a:solidFill>
                          <a:effectLst/>
                          <a:latin typeface="+mn-lt"/>
                          <a:ea typeface="+mn-ea"/>
                          <a:cs typeface="+mn-cs"/>
                        </a:rPr>
                        <a:t>skaits, kuriem pilnveidotas inovāciju un uzņēmējspēju kompetences; </a:t>
                      </a:r>
                      <a:endParaRPr lang="en-US" sz="1600" b="0" i="0" kern="1200" dirty="0">
                        <a:solidFill>
                          <a:schemeClr val="dk1"/>
                        </a:solidFill>
                        <a:effectLst/>
                        <a:latin typeface="+mn-lt"/>
                        <a:ea typeface="+mn-ea"/>
                        <a:cs typeface="+mn-cs"/>
                      </a:endParaRPr>
                    </a:p>
                    <a:p>
                      <a:pPr marL="342900" marR="0" lvl="0" indent="-342900" algn="l" defTabSz="914400" rtl="0" eaLnBrk="1" fontAlgn="auto" latinLnBrk="0" hangingPunct="1">
                        <a:lnSpc>
                          <a:spcPct val="150000"/>
                        </a:lnSpc>
                        <a:spcBef>
                          <a:spcPts val="0"/>
                        </a:spcBef>
                        <a:spcAft>
                          <a:spcPts val="0"/>
                        </a:spcAft>
                        <a:buClr>
                          <a:srgbClr val="7030A0"/>
                        </a:buClr>
                        <a:buSzTx/>
                        <a:buFont typeface="+mj-lt"/>
                        <a:buAutoNum type="arabicPeriod"/>
                        <a:tabLst/>
                        <a:defRPr/>
                      </a:pPr>
                      <a:r>
                        <a:rPr lang="lv-LV" sz="1600" b="0" i="0" kern="1200" dirty="0">
                          <a:solidFill>
                            <a:schemeClr val="dk1"/>
                          </a:solidFill>
                          <a:effectLst/>
                          <a:latin typeface="+mn-lt"/>
                          <a:ea typeface="+mn-ea"/>
                          <a:cs typeface="+mn-cs"/>
                        </a:rPr>
                        <a:t>radīto inovāciju skaits; </a:t>
                      </a:r>
                      <a:endParaRPr lang="en-US" sz="1600" b="0" i="0" kern="1200" dirty="0">
                        <a:solidFill>
                          <a:schemeClr val="dk1"/>
                        </a:solidFill>
                        <a:effectLst/>
                        <a:latin typeface="+mn-lt"/>
                        <a:ea typeface="+mn-ea"/>
                        <a:cs typeface="+mn-cs"/>
                      </a:endParaRPr>
                    </a:p>
                    <a:p>
                      <a:pPr marL="0" marR="0" lvl="0" indent="0" algn="l" defTabSz="914400" rtl="0" eaLnBrk="1" fontAlgn="auto" latinLnBrk="0" hangingPunct="1">
                        <a:lnSpc>
                          <a:spcPct val="150000"/>
                        </a:lnSpc>
                        <a:spcBef>
                          <a:spcPts val="0"/>
                        </a:spcBef>
                        <a:spcAft>
                          <a:spcPts val="0"/>
                        </a:spcAft>
                        <a:buClr>
                          <a:srgbClr val="7030A0"/>
                        </a:buClr>
                        <a:buSzTx/>
                        <a:buFont typeface="+mj-lt"/>
                        <a:buNone/>
                        <a:tabLst/>
                        <a:defRPr/>
                      </a:pPr>
                      <a:endParaRPr lang="lv-LV" sz="1600" b="0" i="0" kern="1200" dirty="0">
                        <a:solidFill>
                          <a:schemeClr val="dk1"/>
                        </a:solidFill>
                        <a:effectLst/>
                        <a:latin typeface="+mn-lt"/>
                        <a:ea typeface="+mn-ea"/>
                        <a:cs typeface="+mn-cs"/>
                      </a:endParaRPr>
                    </a:p>
                    <a:p>
                      <a:pPr marL="342900" indent="-342900">
                        <a:lnSpc>
                          <a:spcPct val="150000"/>
                        </a:lnSpc>
                        <a:buClr>
                          <a:srgbClr val="7030A0"/>
                        </a:buClr>
                        <a:buFont typeface="+mj-lt"/>
                        <a:buAutoNum type="arabicPeriod" startAt="5"/>
                      </a:pPr>
                      <a:r>
                        <a:rPr lang="lv-LV" sz="1600" b="0" i="0" kern="1200" dirty="0">
                          <a:solidFill>
                            <a:schemeClr val="dk1"/>
                          </a:solidFill>
                          <a:effectLst/>
                          <a:latin typeface="+mn-lt"/>
                          <a:ea typeface="+mn-ea"/>
                          <a:cs typeface="+mn-cs"/>
                        </a:rPr>
                        <a:t>nodibināto jaunuzņēmumu skaits; </a:t>
                      </a:r>
                    </a:p>
                    <a:p>
                      <a:pPr marL="342900" indent="-342900">
                        <a:lnSpc>
                          <a:spcPct val="150000"/>
                        </a:lnSpc>
                        <a:buClr>
                          <a:srgbClr val="7030A0"/>
                        </a:buClr>
                        <a:buFont typeface="+mj-lt"/>
                        <a:buAutoNum type="arabicPeriod" startAt="5"/>
                      </a:pPr>
                      <a:r>
                        <a:rPr lang="en-US" sz="1600" b="0" i="0" kern="1200" dirty="0">
                          <a:solidFill>
                            <a:schemeClr val="dk1"/>
                          </a:solidFill>
                          <a:effectLst/>
                          <a:latin typeface="+mn-lt"/>
                          <a:ea typeface="+mn-ea"/>
                          <a:cs typeface="+mn-cs"/>
                        </a:rPr>
                        <a:t>studentu</a:t>
                      </a:r>
                      <a:r>
                        <a:rPr lang="lv-LV" sz="1600" b="0" i="0" kern="1200" dirty="0">
                          <a:solidFill>
                            <a:schemeClr val="dk1"/>
                          </a:solidFill>
                          <a:effectLst/>
                          <a:latin typeface="+mn-lt"/>
                          <a:ea typeface="+mn-ea"/>
                          <a:cs typeface="+mn-cs"/>
                        </a:rPr>
                        <a:t> skaits, kas iesaistās agrās attīstības riska kapitāla programmās; </a:t>
                      </a:r>
                    </a:p>
                    <a:p>
                      <a:pPr marL="342900" indent="-342900">
                        <a:lnSpc>
                          <a:spcPct val="150000"/>
                        </a:lnSpc>
                        <a:buClr>
                          <a:srgbClr val="7030A0"/>
                        </a:buClr>
                        <a:buFont typeface="+mj-lt"/>
                        <a:buAutoNum type="arabicPeriod" startAt="5"/>
                      </a:pPr>
                      <a:r>
                        <a:rPr lang="lv-LV" sz="1600" b="0" i="0" kern="1200" dirty="0">
                          <a:solidFill>
                            <a:schemeClr val="dk1"/>
                          </a:solidFill>
                          <a:effectLst/>
                          <a:latin typeface="+mn-lt"/>
                          <a:ea typeface="+mn-ea"/>
                          <a:cs typeface="+mn-cs"/>
                        </a:rPr>
                        <a:t>piesaistītais ārējais finansējums zinātniski pētnieciskajam darbam</a:t>
                      </a:r>
                      <a:endParaRPr lang="en-US" sz="1600" b="1" i="1" dirty="0">
                        <a:solidFill>
                          <a:srgbClr val="7030A0"/>
                        </a:solidFill>
                        <a:latin typeface="+mn-lt"/>
                        <a:cs typeface="Arial" panose="020B0604020202020204" pitchFamily="34" charset="0"/>
                      </a:endParaRPr>
                    </a:p>
                  </a:txBody>
                  <a:tcPr/>
                </a:tc>
                <a:tc>
                  <a:txBody>
                    <a:bodyPr/>
                    <a:lstStyle/>
                    <a:p>
                      <a:pPr marL="342900" indent="-342900">
                        <a:lnSpc>
                          <a:spcPct val="150000"/>
                        </a:lnSpc>
                        <a:buClr>
                          <a:srgbClr val="7030A0"/>
                        </a:buClr>
                        <a:buFont typeface="+mj-lt"/>
                        <a:buAutoNum type="arabicPeriod"/>
                      </a:pPr>
                      <a:r>
                        <a:rPr lang="lv-LV" sz="1600" b="0" i="0" kern="1200" dirty="0">
                          <a:solidFill>
                            <a:schemeClr val="dk1"/>
                          </a:solidFill>
                          <a:effectLst/>
                          <a:latin typeface="+mn-lt"/>
                          <a:ea typeface="+mn-ea"/>
                          <a:cs typeface="+mn-cs"/>
                        </a:rPr>
                        <a:t>Komersantu skaits; </a:t>
                      </a:r>
                    </a:p>
                    <a:p>
                      <a:pPr marL="342900" indent="-342900">
                        <a:lnSpc>
                          <a:spcPct val="150000"/>
                        </a:lnSpc>
                        <a:buClr>
                          <a:srgbClr val="7030A0"/>
                        </a:buClr>
                        <a:buFont typeface="+mj-lt"/>
                        <a:buAutoNum type="arabicPeriod"/>
                      </a:pPr>
                      <a:r>
                        <a:rPr lang="lv-LV" sz="1600" b="0" i="0" kern="1200" dirty="0">
                          <a:solidFill>
                            <a:schemeClr val="dk1"/>
                          </a:solidFill>
                          <a:effectLst/>
                          <a:latin typeface="+mn-lt"/>
                          <a:ea typeface="+mn-ea"/>
                          <a:cs typeface="+mn-cs"/>
                        </a:rPr>
                        <a:t>privātās investīcijas; </a:t>
                      </a:r>
                    </a:p>
                    <a:p>
                      <a:pPr marL="342900" indent="-342900">
                        <a:lnSpc>
                          <a:spcPct val="150000"/>
                        </a:lnSpc>
                        <a:buClr>
                          <a:srgbClr val="7030A0"/>
                        </a:buClr>
                        <a:buFont typeface="+mj-lt"/>
                        <a:buAutoNum type="arabicPeriod"/>
                      </a:pPr>
                      <a:r>
                        <a:rPr lang="en-US" sz="1600" b="0" i="0" kern="1200" dirty="0">
                          <a:solidFill>
                            <a:schemeClr val="dk1"/>
                          </a:solidFill>
                          <a:effectLst/>
                          <a:latin typeface="+mn-lt"/>
                          <a:ea typeface="+mn-ea"/>
                          <a:cs typeface="+mn-cs"/>
                        </a:rPr>
                        <a:t>studentu </a:t>
                      </a:r>
                      <a:r>
                        <a:rPr lang="lv-LV" sz="1600" b="0" i="0" kern="1200" dirty="0">
                          <a:solidFill>
                            <a:schemeClr val="dk1"/>
                          </a:solidFill>
                          <a:effectLst/>
                          <a:latin typeface="+mn-lt"/>
                          <a:ea typeface="+mn-ea"/>
                          <a:cs typeface="+mn-cs"/>
                        </a:rPr>
                        <a:t>skaits, kuriem pilnveidotas inovāciju un uzņēmējspēju kompetences; </a:t>
                      </a:r>
                    </a:p>
                    <a:p>
                      <a:pPr marL="342900" indent="-342900">
                        <a:lnSpc>
                          <a:spcPct val="150000"/>
                        </a:lnSpc>
                        <a:buClr>
                          <a:srgbClr val="7030A0"/>
                        </a:buClr>
                        <a:buFont typeface="+mj-lt"/>
                        <a:buAutoNum type="arabicPeriod"/>
                      </a:pPr>
                      <a:r>
                        <a:rPr lang="lv-LV" sz="1600" b="0" i="0" kern="1200" dirty="0">
                          <a:solidFill>
                            <a:schemeClr val="dk1"/>
                          </a:solidFill>
                          <a:effectLst/>
                          <a:latin typeface="+mn-lt"/>
                          <a:ea typeface="+mn-ea"/>
                          <a:cs typeface="+mn-cs"/>
                        </a:rPr>
                        <a:t>prototipu skaits; </a:t>
                      </a:r>
                      <a:endParaRPr lang="en-US" sz="1600" b="0" i="0" kern="1200" dirty="0">
                        <a:solidFill>
                          <a:schemeClr val="dk1"/>
                        </a:solidFill>
                        <a:effectLst/>
                        <a:latin typeface="+mn-lt"/>
                        <a:ea typeface="+mn-ea"/>
                        <a:cs typeface="+mn-cs"/>
                      </a:endParaRPr>
                    </a:p>
                    <a:p>
                      <a:pPr marL="0" indent="0">
                        <a:lnSpc>
                          <a:spcPct val="150000"/>
                        </a:lnSpc>
                        <a:buClr>
                          <a:srgbClr val="7030A0"/>
                        </a:buClr>
                        <a:buFont typeface="+mj-lt"/>
                        <a:buNone/>
                      </a:pPr>
                      <a:endParaRPr lang="lv-LV" sz="1600" b="0" i="0" kern="1200" dirty="0">
                        <a:solidFill>
                          <a:schemeClr val="dk1"/>
                        </a:solidFill>
                        <a:effectLst/>
                        <a:latin typeface="+mn-lt"/>
                        <a:ea typeface="+mn-ea"/>
                        <a:cs typeface="+mn-cs"/>
                      </a:endParaRPr>
                    </a:p>
                    <a:p>
                      <a:pPr marL="342900" indent="-342900">
                        <a:lnSpc>
                          <a:spcPct val="150000"/>
                        </a:lnSpc>
                        <a:buClr>
                          <a:srgbClr val="7030A0"/>
                        </a:buClr>
                        <a:buFont typeface="+mj-lt"/>
                        <a:buAutoNum type="arabicPeriod" startAt="5"/>
                      </a:pPr>
                      <a:r>
                        <a:rPr lang="en-US" sz="1600" b="1" i="1" kern="1200" dirty="0">
                          <a:solidFill>
                            <a:schemeClr val="dk1"/>
                          </a:solidFill>
                          <a:effectLst/>
                          <a:latin typeface="+mn-lt"/>
                          <a:ea typeface="+mn-ea"/>
                          <a:cs typeface="+mn-cs"/>
                        </a:rPr>
                        <a:t>studentu</a:t>
                      </a:r>
                      <a:r>
                        <a:rPr lang="lv-LV" sz="1600" b="1" i="1" kern="1200" dirty="0">
                          <a:solidFill>
                            <a:schemeClr val="dk1"/>
                          </a:solidFill>
                          <a:effectLst/>
                          <a:latin typeface="+mn-lt"/>
                          <a:ea typeface="+mn-ea"/>
                          <a:cs typeface="+mn-cs"/>
                        </a:rPr>
                        <a:t> skaits, kas ieguvuši prakses vietas; </a:t>
                      </a:r>
                    </a:p>
                    <a:p>
                      <a:pPr marL="342900" indent="-342900">
                        <a:lnSpc>
                          <a:spcPct val="150000"/>
                        </a:lnSpc>
                        <a:buClr>
                          <a:srgbClr val="7030A0"/>
                        </a:buClr>
                        <a:buFont typeface="+mj-lt"/>
                        <a:buAutoNum type="arabicPeriod" startAt="5"/>
                      </a:pPr>
                      <a:r>
                        <a:rPr lang="lv-LV" sz="1600" b="1" i="1" kern="1200" dirty="0">
                          <a:solidFill>
                            <a:schemeClr val="dk1"/>
                          </a:solidFill>
                          <a:effectLst/>
                          <a:latin typeface="+mn-lt"/>
                          <a:ea typeface="+mn-ea"/>
                          <a:cs typeface="+mn-cs"/>
                        </a:rPr>
                        <a:t>pieteikumi saistīti ar mākslīgā intelekta tehnoloģijām, iekšējo un ārējo drošību vai izglītības tehnoloģijām; </a:t>
                      </a:r>
                    </a:p>
                    <a:p>
                      <a:pPr marL="342900" indent="-342900">
                        <a:lnSpc>
                          <a:spcPct val="150000"/>
                        </a:lnSpc>
                        <a:buClr>
                          <a:srgbClr val="7030A0"/>
                        </a:buClr>
                        <a:buFont typeface="+mj-lt"/>
                        <a:buAutoNum type="arabicPeriod" startAt="5"/>
                      </a:pPr>
                      <a:r>
                        <a:rPr lang="lv-LV" sz="1600" b="1" i="1" kern="1200" dirty="0">
                          <a:solidFill>
                            <a:schemeClr val="dk1"/>
                          </a:solidFill>
                          <a:effectLst/>
                          <a:latin typeface="+mn-lt"/>
                          <a:ea typeface="+mn-ea"/>
                          <a:cs typeface="+mn-cs"/>
                        </a:rPr>
                        <a:t>pieteikumi īstenoti starpdisciplinārās komandās</a:t>
                      </a:r>
                      <a:endParaRPr lang="en-US" sz="1600" b="1" i="1" dirty="0">
                        <a:solidFill>
                          <a:srgbClr val="7030A0"/>
                        </a:solidFill>
                        <a:latin typeface="+mn-lt"/>
                        <a:cs typeface="Arial" panose="020B0604020202020204" pitchFamily="34" charset="0"/>
                      </a:endParaRPr>
                    </a:p>
                  </a:txBody>
                  <a:tcPr/>
                </a:tc>
                <a:extLst>
                  <a:ext uri="{0D108BD9-81ED-4DB2-BD59-A6C34878D82A}">
                    <a16:rowId xmlns:a16="http://schemas.microsoft.com/office/drawing/2014/main" val="1272929985"/>
                  </a:ext>
                </a:extLst>
              </a:tr>
            </a:tbl>
          </a:graphicData>
        </a:graphic>
      </p:graphicFrame>
    </p:spTree>
    <p:extLst>
      <p:ext uri="{BB962C8B-B14F-4D97-AF65-F5344CB8AC3E}">
        <p14:creationId xmlns:p14="http://schemas.microsoft.com/office/powerpoint/2010/main" val="364117550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itle 1">
            <a:extLst>
              <a:ext uri="{FF2B5EF4-FFF2-40B4-BE49-F238E27FC236}">
                <a16:creationId xmlns:a16="http://schemas.microsoft.com/office/drawing/2014/main" id="{C1CD1DC2-6E0E-A38E-F24B-0D4DEF5AC949}"/>
              </a:ext>
            </a:extLst>
          </p:cNvPr>
          <p:cNvSpPr txBox="1">
            <a:spLocks/>
          </p:cNvSpPr>
          <p:nvPr/>
        </p:nvSpPr>
        <p:spPr>
          <a:xfrm>
            <a:off x="0" y="-15462"/>
            <a:ext cx="12191999" cy="750013"/>
          </a:xfrm>
          <a:prstGeom prst="rect">
            <a:avLst/>
          </a:prstGeom>
          <a:solidFill>
            <a:srgbClr val="664690"/>
          </a:solidFill>
          <a:ln>
            <a:noFill/>
          </a:ln>
        </p:spPr>
        <p:txBody>
          <a:bodyPr spcFirstLastPara="1" wrap="square" lIns="0" tIns="45700" rIns="91425" bIns="45700" anchor="ctr" anchorCtr="0"/>
          <a:lstStyle>
            <a:defPPr marR="0" lvl="0" algn="l" rtl="0">
              <a:lnSpc>
                <a:spcPct val="100000"/>
              </a:lnSpc>
              <a:spcBef>
                <a:spcPts val="0"/>
              </a:spcBef>
              <a:spcAft>
                <a:spcPts val="0"/>
              </a:spcAft>
            </a:defPPr>
            <a:lvl1pPr marR="0" lvl="0" algn="l" rtl="0">
              <a:lnSpc>
                <a:spcPct val="90000"/>
              </a:lnSpc>
              <a:spcBef>
                <a:spcPts val="0"/>
              </a:spcBef>
              <a:spcAft>
                <a:spcPts val="0"/>
              </a:spcAft>
              <a:buClr>
                <a:srgbClr val="664790"/>
              </a:buClr>
              <a:buSzPts val="2400"/>
              <a:buFont typeface="Verdana"/>
              <a:buNone/>
              <a:defRPr sz="2400" b="1" i="0" u="none" strike="noStrike" cap="none">
                <a:solidFill>
                  <a:srgbClr val="664790"/>
                </a:solidFill>
                <a:latin typeface="Verdana"/>
                <a:ea typeface="Verdana"/>
                <a:cs typeface="Verdana"/>
                <a:sym typeface="Verdana"/>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pPr marL="0" marR="0" lvl="0" indent="0" algn="ctr" defTabSz="914400" rtl="0" eaLnBrk="1" fontAlgn="auto" latinLnBrk="0" hangingPunct="1">
              <a:lnSpc>
                <a:spcPct val="90000"/>
              </a:lnSpc>
              <a:spcBef>
                <a:spcPts val="0"/>
              </a:spcBef>
              <a:spcAft>
                <a:spcPts val="0"/>
              </a:spcAft>
              <a:buClr>
                <a:srgbClr val="664790"/>
              </a:buClr>
              <a:buSzPts val="2400"/>
              <a:buFont typeface="Verdana"/>
              <a:buNone/>
              <a:tabLst/>
              <a:defRPr/>
            </a:pPr>
            <a:r>
              <a:rPr kumimoji="0" lang="en-US" sz="1800" b="1" i="0" u="none" strike="noStrike" kern="0" cap="none" spc="0" normalizeH="0" baseline="0" noProof="0" dirty="0">
                <a:ln>
                  <a:noFill/>
                </a:ln>
                <a:solidFill>
                  <a:prstClr val="white"/>
                </a:solidFill>
                <a:effectLst/>
                <a:uLnTx/>
                <a:uFillTx/>
                <a:latin typeface="Verdana"/>
                <a:ea typeface="Verdana"/>
                <a:sym typeface="Verdana"/>
              </a:rPr>
              <a:t>PROJEKTA ĪSTENOŠANAS PRIEKŠNOSACĪJUMI</a:t>
            </a:r>
            <a:endParaRPr kumimoji="0" lang="lv-LV" sz="1800" b="1" i="0" u="none" strike="noStrike" kern="0" cap="none" spc="0" normalizeH="0" baseline="0" noProof="0" dirty="0">
              <a:ln>
                <a:noFill/>
              </a:ln>
              <a:solidFill>
                <a:prstClr val="white"/>
              </a:solidFill>
              <a:effectLst/>
              <a:uLnTx/>
              <a:uFillTx/>
              <a:latin typeface="Verdana"/>
              <a:ea typeface="Verdana"/>
              <a:sym typeface="Verdana"/>
            </a:endParaRPr>
          </a:p>
        </p:txBody>
      </p:sp>
      <p:graphicFrame>
        <p:nvGraphicFramePr>
          <p:cNvPr id="2" name="Table 1">
            <a:extLst>
              <a:ext uri="{FF2B5EF4-FFF2-40B4-BE49-F238E27FC236}">
                <a16:creationId xmlns:a16="http://schemas.microsoft.com/office/drawing/2014/main" id="{FAA87936-664B-9009-BE1C-FDF58C61EB1D}"/>
              </a:ext>
            </a:extLst>
          </p:cNvPr>
          <p:cNvGraphicFramePr>
            <a:graphicFrameLocks noGrp="1"/>
          </p:cNvGraphicFramePr>
          <p:nvPr>
            <p:extLst>
              <p:ext uri="{D42A27DB-BD31-4B8C-83A1-F6EECF244321}">
                <p14:modId xmlns:p14="http://schemas.microsoft.com/office/powerpoint/2010/main" val="906548643"/>
              </p:ext>
            </p:extLst>
          </p:nvPr>
        </p:nvGraphicFramePr>
        <p:xfrm>
          <a:off x="506361" y="1460090"/>
          <a:ext cx="11179277" cy="4143408"/>
        </p:xfrm>
        <a:graphic>
          <a:graphicData uri="http://schemas.openxmlformats.org/drawingml/2006/table">
            <a:tbl>
              <a:tblPr firstRow="1" bandRow="1">
                <a:tableStyleId>{5C22544A-7EE6-4342-B048-85BDC9FD1C3A}</a:tableStyleId>
              </a:tblPr>
              <a:tblGrid>
                <a:gridCol w="1284433">
                  <a:extLst>
                    <a:ext uri="{9D8B030D-6E8A-4147-A177-3AD203B41FA5}">
                      <a16:colId xmlns:a16="http://schemas.microsoft.com/office/drawing/2014/main" val="2706547160"/>
                    </a:ext>
                  </a:extLst>
                </a:gridCol>
                <a:gridCol w="9894844">
                  <a:extLst>
                    <a:ext uri="{9D8B030D-6E8A-4147-A177-3AD203B41FA5}">
                      <a16:colId xmlns:a16="http://schemas.microsoft.com/office/drawing/2014/main" val="3920324580"/>
                    </a:ext>
                  </a:extLst>
                </a:gridCol>
              </a:tblGrid>
              <a:tr h="510552">
                <a:tc>
                  <a:txBody>
                    <a:bodyPr/>
                    <a:lstStyle/>
                    <a:p>
                      <a:r>
                        <a:rPr lang="en-US" sz="1600" dirty="0"/>
                        <a:t>Nr.</a:t>
                      </a:r>
                      <a:endParaRPr lang="lv-LV" sz="1600" dirty="0"/>
                    </a:p>
                  </a:txBody>
                  <a:tcPr/>
                </a:tc>
                <a:tc>
                  <a:txBody>
                    <a:bodyPr/>
                    <a:lstStyle/>
                    <a:p>
                      <a:r>
                        <a:rPr lang="en-US" sz="1600" dirty="0"/>
                        <a:t>Specifiskie atbilstības kritēriji</a:t>
                      </a:r>
                      <a:endParaRPr lang="lv-LV" sz="1600" dirty="0"/>
                    </a:p>
                  </a:txBody>
                  <a:tcPr/>
                </a:tc>
                <a:extLst>
                  <a:ext uri="{0D108BD9-81ED-4DB2-BD59-A6C34878D82A}">
                    <a16:rowId xmlns:a16="http://schemas.microsoft.com/office/drawing/2014/main" val="4042742343"/>
                  </a:ext>
                </a:extLst>
              </a:tr>
              <a:tr h="510552">
                <a:tc>
                  <a:txBody>
                    <a:bodyPr/>
                    <a:lstStyle/>
                    <a:p>
                      <a:r>
                        <a:rPr lang="lv-LV" sz="1600" i="1" dirty="0"/>
                        <a:t>3</a:t>
                      </a:r>
                      <a:r>
                        <a:rPr lang="en-US" sz="1600" i="1" dirty="0"/>
                        <a:t>.1.</a:t>
                      </a:r>
                      <a:endParaRPr lang="lv-LV" sz="1600" i="1" dirty="0"/>
                    </a:p>
                  </a:txBody>
                  <a:tcPr/>
                </a:tc>
                <a:tc>
                  <a:txBody>
                    <a:bodyPr/>
                    <a:lstStyle/>
                    <a:p>
                      <a:r>
                        <a:rPr lang="lv-LV" sz="1600" dirty="0"/>
                        <a:t>Ir izveidots </a:t>
                      </a:r>
                      <a:r>
                        <a:rPr lang="lv-LV" sz="1600" i="1" dirty="0"/>
                        <a:t>Inovāciju Fonds</a:t>
                      </a:r>
                      <a:r>
                        <a:rPr lang="lv-LV" sz="1600" dirty="0"/>
                        <a:t>, kura ietvaros plānots finansēt </a:t>
                      </a:r>
                      <a:r>
                        <a:rPr lang="lv-LV" sz="1600" i="1" dirty="0"/>
                        <a:t>Studentu inovāciju programmu</a:t>
                      </a:r>
                    </a:p>
                  </a:txBody>
                  <a:tcPr/>
                </a:tc>
                <a:extLst>
                  <a:ext uri="{0D108BD9-81ED-4DB2-BD59-A6C34878D82A}">
                    <a16:rowId xmlns:a16="http://schemas.microsoft.com/office/drawing/2014/main" val="2550433372"/>
                  </a:ext>
                </a:extLst>
              </a:tr>
              <a:tr h="461596">
                <a:tc>
                  <a:txBody>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lv-LV" sz="1600" b="0" i="1" u="none" strike="noStrike" cap="none" dirty="0">
                          <a:solidFill>
                            <a:schemeClr val="dk1"/>
                          </a:solidFill>
                          <a:latin typeface="+mn-lt"/>
                          <a:ea typeface="+mn-ea"/>
                          <a:cs typeface="+mn-cs"/>
                          <a:sym typeface="Arial"/>
                        </a:rPr>
                        <a:t>3</a:t>
                      </a:r>
                      <a:r>
                        <a:rPr lang="en-US" sz="1600" b="0" i="1" u="none" strike="noStrike" cap="none" dirty="0">
                          <a:solidFill>
                            <a:schemeClr val="dk1"/>
                          </a:solidFill>
                          <a:latin typeface="+mn-lt"/>
                          <a:ea typeface="+mn-ea"/>
                          <a:cs typeface="+mn-cs"/>
                          <a:sym typeface="Arial"/>
                        </a:rPr>
                        <a:t>.2.</a:t>
                      </a:r>
                    </a:p>
                  </a:txBody>
                  <a:tcPr/>
                </a:tc>
                <a:tc>
                  <a:txBody>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lv-LV" sz="1600" dirty="0">
                          <a:solidFill>
                            <a:schemeClr val="tx1"/>
                          </a:solidFill>
                          <a:effectLst/>
                          <a:latin typeface="+mn-lt"/>
                          <a:ea typeface="Times New Roman" panose="02020603050405020304" pitchFamily="18" charset="0"/>
                        </a:rPr>
                        <a:t>Ir pievienota izstrādātā </a:t>
                      </a:r>
                      <a:r>
                        <a:rPr lang="lv-LV" sz="1600" i="1" dirty="0">
                          <a:solidFill>
                            <a:schemeClr val="tx1"/>
                          </a:solidFill>
                          <a:effectLst/>
                          <a:latin typeface="+mn-lt"/>
                          <a:ea typeface="Times New Roman" panose="02020603050405020304" pitchFamily="18" charset="0"/>
                        </a:rPr>
                        <a:t>Studentu inovāciju programma</a:t>
                      </a:r>
                      <a:endParaRPr lang="en-US" sz="1600" i="1" dirty="0">
                        <a:solidFill>
                          <a:schemeClr val="tx1"/>
                        </a:solidFill>
                        <a:latin typeface="+mn-lt"/>
                        <a:ea typeface="Times New Roman" panose="02020603050405020304" pitchFamily="18" charset="0"/>
                      </a:endParaRPr>
                    </a:p>
                  </a:txBody>
                  <a:tcPr/>
                </a:tc>
                <a:extLst>
                  <a:ext uri="{0D108BD9-81ED-4DB2-BD59-A6C34878D82A}">
                    <a16:rowId xmlns:a16="http://schemas.microsoft.com/office/drawing/2014/main" val="174198886"/>
                  </a:ext>
                </a:extLst>
              </a:tr>
              <a:tr h="510552">
                <a:tc>
                  <a:txBody>
                    <a:bodyPr/>
                    <a:lstStyle/>
                    <a:p>
                      <a:r>
                        <a:rPr lang="lv-LV" sz="1600" b="0" i="1" u="none" strike="noStrike" cap="none" dirty="0">
                          <a:solidFill>
                            <a:srgbClr val="7030A0"/>
                          </a:solidFill>
                          <a:latin typeface="+mn-lt"/>
                          <a:ea typeface="+mn-ea"/>
                          <a:cs typeface="+mn-cs"/>
                          <a:sym typeface="Arial"/>
                        </a:rPr>
                        <a:t>3.3.</a:t>
                      </a:r>
                    </a:p>
                  </a:txBody>
                  <a:tcPr/>
                </a:tc>
                <a:tc>
                  <a:txBody>
                    <a:bodyPr/>
                    <a:lstStyle/>
                    <a:p>
                      <a:r>
                        <a:rPr lang="lv-LV" sz="1600" i="1" dirty="0">
                          <a:solidFill>
                            <a:schemeClr val="tx1"/>
                          </a:solidFill>
                          <a:effectLst/>
                          <a:latin typeface="+mn-lt"/>
                          <a:ea typeface="Times New Roman" panose="02020603050405020304" pitchFamily="18" charset="0"/>
                        </a:rPr>
                        <a:t>Studentu inovāciju programma </a:t>
                      </a:r>
                      <a:r>
                        <a:rPr lang="lv-LV" sz="1600" i="0" dirty="0">
                          <a:solidFill>
                            <a:schemeClr val="tx1"/>
                          </a:solidFill>
                          <a:effectLst/>
                          <a:latin typeface="+mn-lt"/>
                          <a:ea typeface="Times New Roman" panose="02020603050405020304" pitchFamily="18" charset="0"/>
                        </a:rPr>
                        <a:t>nodrošina noteikto prasību izpildi</a:t>
                      </a:r>
                      <a:endParaRPr lang="lv-LV" sz="1600" strike="noStrike" dirty="0">
                        <a:solidFill>
                          <a:srgbClr val="7030A0"/>
                        </a:solidFill>
                      </a:endParaRPr>
                    </a:p>
                  </a:txBody>
                  <a:tcPr/>
                </a:tc>
                <a:extLst>
                  <a:ext uri="{0D108BD9-81ED-4DB2-BD59-A6C34878D82A}">
                    <a16:rowId xmlns:a16="http://schemas.microsoft.com/office/drawing/2014/main" val="3421531168"/>
                  </a:ext>
                </a:extLst>
              </a:tr>
              <a:tr h="510552">
                <a:tc>
                  <a:txBody>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lv-LV" sz="1600" b="0" i="1" u="none" strike="noStrike" cap="none" dirty="0">
                          <a:solidFill>
                            <a:schemeClr val="dk1"/>
                          </a:solidFill>
                          <a:latin typeface="+mn-lt"/>
                          <a:ea typeface="+mn-ea"/>
                          <a:cs typeface="+mn-cs"/>
                          <a:sym typeface="Arial"/>
                        </a:rPr>
                        <a:t>3</a:t>
                      </a:r>
                      <a:r>
                        <a:rPr lang="en-US" sz="1600" b="0" i="1" u="none" strike="noStrike" cap="none" dirty="0">
                          <a:solidFill>
                            <a:schemeClr val="dk1"/>
                          </a:solidFill>
                          <a:latin typeface="+mn-lt"/>
                          <a:ea typeface="+mn-ea"/>
                          <a:cs typeface="+mn-cs"/>
                          <a:sym typeface="Arial"/>
                        </a:rPr>
                        <a:t>.</a:t>
                      </a:r>
                      <a:r>
                        <a:rPr lang="lv-LV" sz="1600" b="0" i="1" u="none" strike="noStrike" cap="none" dirty="0">
                          <a:solidFill>
                            <a:schemeClr val="dk1"/>
                          </a:solidFill>
                          <a:latin typeface="+mn-lt"/>
                          <a:ea typeface="+mn-ea"/>
                          <a:cs typeface="+mn-cs"/>
                          <a:sym typeface="Arial"/>
                        </a:rPr>
                        <a:t>4</a:t>
                      </a:r>
                      <a:r>
                        <a:rPr lang="en-US" sz="1600" b="0" i="1" u="none" strike="noStrike" cap="none" dirty="0">
                          <a:solidFill>
                            <a:schemeClr val="dk1"/>
                          </a:solidFill>
                          <a:latin typeface="+mn-lt"/>
                          <a:ea typeface="+mn-ea"/>
                          <a:cs typeface="+mn-cs"/>
                          <a:sym typeface="Arial"/>
                        </a:rPr>
                        <a:t>.</a:t>
                      </a:r>
                    </a:p>
                  </a:txBody>
                  <a:tcPr/>
                </a:tc>
                <a:tc>
                  <a:txBody>
                    <a:bodyPr/>
                    <a:lstStyle/>
                    <a:p>
                      <a:r>
                        <a:rPr lang="lv-LV" sz="1600" b="0" i="0" u="none" strike="noStrike" cap="none" dirty="0">
                          <a:solidFill>
                            <a:schemeClr val="dk1"/>
                          </a:solidFill>
                          <a:effectLst/>
                          <a:latin typeface="+mn-lt"/>
                          <a:ea typeface="+mn-ea"/>
                          <a:cs typeface="+mn-cs"/>
                          <a:sym typeface="Arial"/>
                        </a:rPr>
                        <a:t>Ir aprakstīta studentu inovāciju pieteikumu īstenošanai nepieciešamā infrastruktūra un tās pieejamība</a:t>
                      </a:r>
                      <a:endParaRPr lang="lv-LV" sz="1600" dirty="0"/>
                    </a:p>
                  </a:txBody>
                  <a:tcPr/>
                </a:tc>
                <a:extLst>
                  <a:ext uri="{0D108BD9-81ED-4DB2-BD59-A6C34878D82A}">
                    <a16:rowId xmlns:a16="http://schemas.microsoft.com/office/drawing/2014/main" val="3192841377"/>
                  </a:ext>
                </a:extLst>
              </a:tr>
              <a:tr h="510552">
                <a:tc>
                  <a:txBody>
                    <a:bodyPr/>
                    <a:lstStyle/>
                    <a:p>
                      <a:r>
                        <a:rPr lang="lv-LV" sz="1600" b="0" i="1" u="none" strike="noStrike" cap="none" dirty="0">
                          <a:solidFill>
                            <a:schemeClr val="dk1"/>
                          </a:solidFill>
                          <a:latin typeface="+mn-lt"/>
                          <a:ea typeface="+mn-ea"/>
                          <a:cs typeface="+mn-cs"/>
                          <a:sym typeface="Arial"/>
                        </a:rPr>
                        <a:t>3</a:t>
                      </a:r>
                      <a:r>
                        <a:rPr lang="en-US" sz="1600" b="0" i="1" u="none" strike="noStrike" cap="none" dirty="0">
                          <a:solidFill>
                            <a:schemeClr val="dk1"/>
                          </a:solidFill>
                          <a:latin typeface="+mn-lt"/>
                          <a:ea typeface="+mn-ea"/>
                          <a:cs typeface="+mn-cs"/>
                          <a:sym typeface="Arial"/>
                        </a:rPr>
                        <a:t>.</a:t>
                      </a:r>
                      <a:r>
                        <a:rPr lang="lv-LV" sz="1600" b="0" i="1" u="none" strike="noStrike" cap="none" dirty="0">
                          <a:solidFill>
                            <a:schemeClr val="dk1"/>
                          </a:solidFill>
                          <a:latin typeface="+mn-lt"/>
                          <a:ea typeface="+mn-ea"/>
                          <a:cs typeface="+mn-cs"/>
                          <a:sym typeface="Arial"/>
                        </a:rPr>
                        <a:t>5</a:t>
                      </a:r>
                      <a:r>
                        <a:rPr lang="en-US" sz="1600" b="0" i="1" u="none" strike="noStrike" cap="none" dirty="0">
                          <a:solidFill>
                            <a:schemeClr val="dk1"/>
                          </a:solidFill>
                          <a:latin typeface="+mn-lt"/>
                          <a:ea typeface="+mn-ea"/>
                          <a:cs typeface="+mn-cs"/>
                          <a:sym typeface="Arial"/>
                        </a:rPr>
                        <a:t>.</a:t>
                      </a:r>
                      <a:endParaRPr lang="lv-LV" sz="1600" b="0" i="1" u="none" strike="noStrike" cap="none" dirty="0">
                        <a:solidFill>
                          <a:schemeClr val="dk1"/>
                        </a:solidFill>
                        <a:latin typeface="+mn-lt"/>
                        <a:ea typeface="+mn-ea"/>
                        <a:cs typeface="+mn-cs"/>
                        <a:sym typeface="Arial"/>
                      </a:endParaRPr>
                    </a:p>
                  </a:txBody>
                  <a:tcPr/>
                </a:tc>
                <a:tc>
                  <a:txBody>
                    <a:bodyPr/>
                    <a:lstStyle/>
                    <a:p>
                      <a:r>
                        <a:rPr lang="lv-LV" sz="1600" b="0" i="0" u="none" strike="noStrike" cap="none" dirty="0">
                          <a:solidFill>
                            <a:schemeClr val="dk1"/>
                          </a:solidFill>
                          <a:effectLst/>
                          <a:latin typeface="+mn-lt"/>
                          <a:ea typeface="+mn-ea"/>
                          <a:cs typeface="+mn-cs"/>
                          <a:sym typeface="Arial"/>
                        </a:rPr>
                        <a:t>Indikatīvi plānotais atbalstāmo studentu vai studentu komandu skaits ir pamatots un reāli sasniedzams</a:t>
                      </a:r>
                      <a:endParaRPr lang="lv-LV" sz="1600" dirty="0"/>
                    </a:p>
                  </a:txBody>
                  <a:tcPr/>
                </a:tc>
                <a:extLst>
                  <a:ext uri="{0D108BD9-81ED-4DB2-BD59-A6C34878D82A}">
                    <a16:rowId xmlns:a16="http://schemas.microsoft.com/office/drawing/2014/main" val="2585170495"/>
                  </a:ext>
                </a:extLst>
              </a:tr>
              <a:tr h="510552">
                <a:tc>
                  <a:txBody>
                    <a:bodyPr/>
                    <a:lstStyle/>
                    <a:p>
                      <a:r>
                        <a:rPr lang="lv-LV" sz="1600" b="0" i="1" u="none" strike="noStrike" cap="none" dirty="0">
                          <a:solidFill>
                            <a:schemeClr val="dk1"/>
                          </a:solidFill>
                          <a:latin typeface="+mn-lt"/>
                          <a:ea typeface="+mn-ea"/>
                          <a:cs typeface="+mn-cs"/>
                          <a:sym typeface="Arial"/>
                        </a:rPr>
                        <a:t>3</a:t>
                      </a:r>
                      <a:r>
                        <a:rPr lang="en-US" sz="1600" b="0" i="1" u="none" strike="noStrike" cap="none" dirty="0">
                          <a:solidFill>
                            <a:schemeClr val="dk1"/>
                          </a:solidFill>
                          <a:latin typeface="+mn-lt"/>
                          <a:ea typeface="+mn-ea"/>
                          <a:cs typeface="+mn-cs"/>
                          <a:sym typeface="Arial"/>
                        </a:rPr>
                        <a:t>.</a:t>
                      </a:r>
                      <a:r>
                        <a:rPr lang="lv-LV" sz="1600" b="0" i="1" u="none" strike="noStrike" cap="none" dirty="0">
                          <a:solidFill>
                            <a:schemeClr val="dk1"/>
                          </a:solidFill>
                          <a:latin typeface="+mn-lt"/>
                          <a:ea typeface="+mn-ea"/>
                          <a:cs typeface="+mn-cs"/>
                          <a:sym typeface="Arial"/>
                        </a:rPr>
                        <a:t>6</a:t>
                      </a:r>
                      <a:r>
                        <a:rPr lang="en-US" sz="1600" b="0" i="1" u="none" strike="noStrike" cap="none" dirty="0">
                          <a:solidFill>
                            <a:schemeClr val="dk1"/>
                          </a:solidFill>
                          <a:latin typeface="+mn-lt"/>
                          <a:ea typeface="+mn-ea"/>
                          <a:cs typeface="+mn-cs"/>
                          <a:sym typeface="Arial"/>
                        </a:rPr>
                        <a:t>.</a:t>
                      </a:r>
                      <a:endParaRPr lang="lv-LV" sz="1600" b="0" i="1" u="none" strike="noStrike" cap="none" dirty="0">
                        <a:solidFill>
                          <a:schemeClr val="dk1"/>
                        </a:solidFill>
                        <a:latin typeface="+mn-lt"/>
                        <a:ea typeface="+mn-ea"/>
                        <a:cs typeface="+mn-cs"/>
                        <a:sym typeface="Arial"/>
                      </a:endParaRPr>
                    </a:p>
                  </a:txBody>
                  <a:tcPr/>
                </a:tc>
                <a:tc>
                  <a:txBody>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lv-LV" sz="1600" b="0" i="0" u="none" strike="noStrike" cap="none" dirty="0">
                          <a:solidFill>
                            <a:schemeClr val="dk1"/>
                          </a:solidFill>
                          <a:effectLst/>
                          <a:latin typeface="+mn-lt"/>
                          <a:ea typeface="+mn-ea"/>
                          <a:cs typeface="+mn-cs"/>
                          <a:sym typeface="Arial"/>
                        </a:rPr>
                        <a:t>Studentu inovāciju programma ir izstrādāta stratēģiskā partnerībā ar galvenajām iesaistītajām pusēm </a:t>
                      </a:r>
                      <a:endParaRPr lang="lv-LV" sz="1600" i="1" dirty="0"/>
                    </a:p>
                  </a:txBody>
                  <a:tcPr/>
                </a:tc>
                <a:extLst>
                  <a:ext uri="{0D108BD9-81ED-4DB2-BD59-A6C34878D82A}">
                    <a16:rowId xmlns:a16="http://schemas.microsoft.com/office/drawing/2014/main" val="2241706878"/>
                  </a:ext>
                </a:extLst>
              </a:tr>
              <a:tr h="618500">
                <a:tc>
                  <a:txBody>
                    <a:bodyPr/>
                    <a:lstStyle/>
                    <a:p>
                      <a:r>
                        <a:rPr lang="lv-LV" sz="1600" b="0" i="1" u="none" strike="noStrike" cap="none" dirty="0">
                          <a:solidFill>
                            <a:schemeClr val="dk1"/>
                          </a:solidFill>
                          <a:latin typeface="+mn-lt"/>
                          <a:ea typeface="+mn-ea"/>
                          <a:cs typeface="+mn-cs"/>
                          <a:sym typeface="Arial"/>
                        </a:rPr>
                        <a:t>3</a:t>
                      </a:r>
                      <a:r>
                        <a:rPr lang="en-US" sz="1600" b="0" i="1" u="none" strike="noStrike" cap="none" dirty="0">
                          <a:solidFill>
                            <a:schemeClr val="dk1"/>
                          </a:solidFill>
                          <a:latin typeface="+mn-lt"/>
                          <a:ea typeface="+mn-ea"/>
                          <a:cs typeface="+mn-cs"/>
                          <a:sym typeface="Arial"/>
                        </a:rPr>
                        <a:t>.</a:t>
                      </a:r>
                      <a:r>
                        <a:rPr lang="lv-LV" sz="1600" b="0" i="1" u="none" strike="noStrike" cap="none" dirty="0">
                          <a:solidFill>
                            <a:schemeClr val="dk1"/>
                          </a:solidFill>
                          <a:latin typeface="+mn-lt"/>
                          <a:ea typeface="+mn-ea"/>
                          <a:cs typeface="+mn-cs"/>
                          <a:sym typeface="Arial"/>
                        </a:rPr>
                        <a:t>7</a:t>
                      </a:r>
                      <a:r>
                        <a:rPr lang="en-US" sz="1600" b="0" i="1" u="none" strike="noStrike" cap="none" dirty="0">
                          <a:solidFill>
                            <a:schemeClr val="dk1"/>
                          </a:solidFill>
                          <a:latin typeface="+mn-lt"/>
                          <a:ea typeface="+mn-ea"/>
                          <a:cs typeface="+mn-cs"/>
                          <a:sym typeface="Arial"/>
                        </a:rPr>
                        <a:t>.</a:t>
                      </a:r>
                      <a:endParaRPr lang="lv-LV" sz="1600" b="0" i="1" u="none" strike="noStrike" cap="none" dirty="0">
                        <a:solidFill>
                          <a:schemeClr val="dk1"/>
                        </a:solidFill>
                        <a:latin typeface="+mn-lt"/>
                        <a:ea typeface="+mn-ea"/>
                        <a:cs typeface="+mn-cs"/>
                        <a:sym typeface="Arial"/>
                      </a:endParaRPr>
                    </a:p>
                  </a:txBody>
                  <a:tcPr/>
                </a:tc>
                <a:tc>
                  <a:txBody>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lv-LV" sz="1600" b="0" i="0" u="none" strike="noStrike" cap="none" dirty="0">
                          <a:solidFill>
                            <a:schemeClr val="dk1"/>
                          </a:solidFill>
                          <a:effectLst/>
                          <a:latin typeface="+mn-lt"/>
                          <a:ea typeface="+mn-ea"/>
                          <a:cs typeface="+mn-cs"/>
                          <a:sym typeface="Arial"/>
                        </a:rPr>
                        <a:t>Nodrošināts administratīvo procedūru caurspīdīgums un administratīvā sloga mazināšana studentu inovāciju programmas īstenošanā</a:t>
                      </a:r>
                      <a:endParaRPr lang="lv-LV" sz="1600" dirty="0"/>
                    </a:p>
                  </a:txBody>
                  <a:tcPr/>
                </a:tc>
                <a:extLst>
                  <a:ext uri="{0D108BD9-81ED-4DB2-BD59-A6C34878D82A}">
                    <a16:rowId xmlns:a16="http://schemas.microsoft.com/office/drawing/2014/main" val="247572052"/>
                  </a:ext>
                </a:extLst>
              </a:tr>
            </a:tbl>
          </a:graphicData>
        </a:graphic>
      </p:graphicFrame>
    </p:spTree>
    <p:extLst>
      <p:ext uri="{BB962C8B-B14F-4D97-AF65-F5344CB8AC3E}">
        <p14:creationId xmlns:p14="http://schemas.microsoft.com/office/powerpoint/2010/main" val="304330472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Shēma 3">
            <a:extLst>
              <a:ext uri="{FF2B5EF4-FFF2-40B4-BE49-F238E27FC236}">
                <a16:creationId xmlns:a16="http://schemas.microsoft.com/office/drawing/2014/main" id="{4486488C-161A-2B4E-BEC3-DCC2CC03BBDC}"/>
              </a:ext>
            </a:extLst>
          </p:cNvPr>
          <p:cNvGraphicFramePr/>
          <p:nvPr>
            <p:extLst>
              <p:ext uri="{D42A27DB-BD31-4B8C-83A1-F6EECF244321}">
                <p14:modId xmlns:p14="http://schemas.microsoft.com/office/powerpoint/2010/main" val="1837778874"/>
              </p:ext>
            </p:extLst>
          </p:nvPr>
        </p:nvGraphicFramePr>
        <p:xfrm>
          <a:off x="1837001" y="997721"/>
          <a:ext cx="9019067" cy="550228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0" name="Title 1">
            <a:extLst>
              <a:ext uri="{FF2B5EF4-FFF2-40B4-BE49-F238E27FC236}">
                <a16:creationId xmlns:a16="http://schemas.microsoft.com/office/drawing/2014/main" id="{2CD28F98-7324-09F9-AA8C-2382B173408F}"/>
              </a:ext>
            </a:extLst>
          </p:cNvPr>
          <p:cNvSpPr txBox="1">
            <a:spLocks/>
          </p:cNvSpPr>
          <p:nvPr/>
        </p:nvSpPr>
        <p:spPr>
          <a:xfrm>
            <a:off x="0" y="-15462"/>
            <a:ext cx="12191999" cy="750013"/>
          </a:xfrm>
          <a:prstGeom prst="rect">
            <a:avLst/>
          </a:prstGeom>
          <a:solidFill>
            <a:srgbClr val="664690"/>
          </a:solidFill>
          <a:ln>
            <a:noFill/>
          </a:ln>
        </p:spPr>
        <p:txBody>
          <a:bodyPr spcFirstLastPara="1" wrap="square" lIns="0" tIns="45700" rIns="91425" bIns="45700" anchor="ctr" anchorCtr="0"/>
          <a:lstStyle>
            <a:defPPr marR="0" lvl="0" algn="l" rtl="0">
              <a:lnSpc>
                <a:spcPct val="100000"/>
              </a:lnSpc>
              <a:spcBef>
                <a:spcPts val="0"/>
              </a:spcBef>
              <a:spcAft>
                <a:spcPts val="0"/>
              </a:spcAft>
            </a:defPPr>
            <a:lvl1pPr marR="0" lvl="0" algn="l" rtl="0">
              <a:lnSpc>
                <a:spcPct val="90000"/>
              </a:lnSpc>
              <a:spcBef>
                <a:spcPts val="0"/>
              </a:spcBef>
              <a:spcAft>
                <a:spcPts val="0"/>
              </a:spcAft>
              <a:buClr>
                <a:srgbClr val="664790"/>
              </a:buClr>
              <a:buSzPts val="2400"/>
              <a:buFont typeface="Verdana"/>
              <a:buNone/>
              <a:defRPr sz="2400" b="1" i="0" u="none" strike="noStrike" cap="none">
                <a:solidFill>
                  <a:srgbClr val="664790"/>
                </a:solidFill>
                <a:latin typeface="Verdana"/>
                <a:ea typeface="Verdana"/>
                <a:cs typeface="Verdana"/>
                <a:sym typeface="Verdana"/>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pPr marL="0" marR="0" lvl="0" indent="0" algn="ctr" defTabSz="914400" rtl="0" eaLnBrk="1" fontAlgn="auto" latinLnBrk="0" hangingPunct="1">
              <a:lnSpc>
                <a:spcPct val="90000"/>
              </a:lnSpc>
              <a:spcBef>
                <a:spcPts val="0"/>
              </a:spcBef>
              <a:spcAft>
                <a:spcPts val="0"/>
              </a:spcAft>
              <a:buClr>
                <a:srgbClr val="664790"/>
              </a:buClr>
              <a:buSzPts val="2400"/>
              <a:buFont typeface="Verdana"/>
              <a:buNone/>
              <a:tabLst/>
              <a:defRPr/>
            </a:pPr>
            <a:r>
              <a:rPr kumimoji="0" lang="en-US" sz="1800" b="1" i="0" u="none" strike="noStrike" kern="0" cap="none" spc="0" normalizeH="0" baseline="0" noProof="0" dirty="0">
                <a:ln>
                  <a:noFill/>
                </a:ln>
                <a:solidFill>
                  <a:prstClr val="white"/>
                </a:solidFill>
                <a:effectLst/>
                <a:uLnTx/>
                <a:uFillTx/>
                <a:latin typeface="Verdana"/>
                <a:ea typeface="Verdana"/>
                <a:sym typeface="Verdana"/>
              </a:rPr>
              <a:t>PROJEKTA ĪSTENOŠANAS PRIEKŠNOSACĪJUMI</a:t>
            </a:r>
            <a:endParaRPr kumimoji="0" lang="lv-LV" sz="1800" b="1" i="0" u="none" strike="noStrike" kern="0" cap="none" spc="0" normalizeH="0" baseline="0" noProof="0" dirty="0">
              <a:ln>
                <a:noFill/>
              </a:ln>
              <a:solidFill>
                <a:prstClr val="white"/>
              </a:solidFill>
              <a:effectLst/>
              <a:uLnTx/>
              <a:uFillTx/>
              <a:latin typeface="Verdana"/>
              <a:ea typeface="Verdana"/>
              <a:sym typeface="Verdana"/>
            </a:endParaRPr>
          </a:p>
        </p:txBody>
      </p:sp>
      <p:sp>
        <p:nvSpPr>
          <p:cNvPr id="13" name="Content Placeholder 7">
            <a:extLst>
              <a:ext uri="{FF2B5EF4-FFF2-40B4-BE49-F238E27FC236}">
                <a16:creationId xmlns:a16="http://schemas.microsoft.com/office/drawing/2014/main" id="{2328180C-17DA-0F1E-278C-F6F0ED8097F1}"/>
              </a:ext>
            </a:extLst>
          </p:cNvPr>
          <p:cNvSpPr txBox="1">
            <a:spLocks/>
          </p:cNvSpPr>
          <p:nvPr/>
        </p:nvSpPr>
        <p:spPr>
          <a:xfrm>
            <a:off x="231779" y="1878565"/>
            <a:ext cx="1949361" cy="1025881"/>
          </a:xfrm>
          <a:prstGeom prst="rect">
            <a:avLst/>
          </a:prstGeom>
          <a:noFill/>
          <a:ln>
            <a:noFill/>
          </a:ln>
        </p:spPr>
        <p:txBody>
          <a:bodyPr spcFirstLastPara="1" wrap="square" lIns="0" tIns="45700" rIns="91425" bIns="45700" anchor="t" anchorCtr="0">
            <a:spAutoFit/>
          </a:bodyPr>
          <a:lstStyle>
            <a:defPPr marR="0" lvl="0" algn="l" rtl="0">
              <a:lnSpc>
                <a:spcPct val="100000"/>
              </a:lnSpc>
              <a:spcBef>
                <a:spcPts val="0"/>
              </a:spcBef>
              <a:spcAft>
                <a:spcPts val="0"/>
              </a:spcAft>
            </a:defPPr>
            <a:lvl1pPr marL="457200" marR="0" lvl="0" indent="-381000" algn="l" rtl="0">
              <a:lnSpc>
                <a:spcPct val="100000"/>
              </a:lnSpc>
              <a:spcBef>
                <a:spcPts val="1000"/>
              </a:spcBef>
              <a:spcAft>
                <a:spcPts val="0"/>
              </a:spcAft>
              <a:buClr>
                <a:srgbClr val="664790"/>
              </a:buClr>
              <a:buSzPts val="2400"/>
              <a:buFont typeface="Arial"/>
              <a:buChar char="•"/>
              <a:defRPr sz="2400" b="0" i="0" u="none" strike="noStrike" cap="none">
                <a:solidFill>
                  <a:srgbClr val="664790"/>
                </a:solidFill>
                <a:latin typeface="Verdana"/>
                <a:ea typeface="Verdana"/>
                <a:cs typeface="Verdana"/>
                <a:sym typeface="Verdana"/>
              </a:defRPr>
            </a:lvl1pPr>
            <a:lvl2pPr marL="914400" marR="0" lvl="1" indent="-355600" algn="l" rtl="0">
              <a:lnSpc>
                <a:spcPct val="100000"/>
              </a:lnSpc>
              <a:spcBef>
                <a:spcPts val="500"/>
              </a:spcBef>
              <a:spcAft>
                <a:spcPts val="0"/>
              </a:spcAft>
              <a:buClr>
                <a:srgbClr val="664790"/>
              </a:buClr>
              <a:buSzPts val="2000"/>
              <a:buFont typeface="Arial"/>
              <a:buChar char="•"/>
              <a:defRPr sz="2000" b="0" i="0" u="none" strike="noStrike" cap="none">
                <a:solidFill>
                  <a:srgbClr val="664790"/>
                </a:solidFill>
                <a:latin typeface="Verdana"/>
                <a:ea typeface="Verdana"/>
                <a:cs typeface="Verdana"/>
                <a:sym typeface="Verdana"/>
              </a:defRPr>
            </a:lvl2pPr>
            <a:lvl3pPr marL="1371600" marR="0" lvl="2" indent="-342900" algn="l" rtl="0">
              <a:lnSpc>
                <a:spcPct val="100000"/>
              </a:lnSpc>
              <a:spcBef>
                <a:spcPts val="500"/>
              </a:spcBef>
              <a:spcAft>
                <a:spcPts val="0"/>
              </a:spcAft>
              <a:buClr>
                <a:srgbClr val="664790"/>
              </a:buClr>
              <a:buSzPts val="1800"/>
              <a:buFont typeface="Arial"/>
              <a:buChar char="•"/>
              <a:defRPr sz="1800" b="0" i="0" u="none" strike="noStrike" cap="none">
                <a:solidFill>
                  <a:srgbClr val="664790"/>
                </a:solidFill>
                <a:latin typeface="Verdana"/>
                <a:ea typeface="Verdana"/>
                <a:cs typeface="Verdana"/>
                <a:sym typeface="Verdana"/>
              </a:defRPr>
            </a:lvl3pPr>
            <a:lvl4pPr marL="1828800" marR="0" lvl="3" indent="-317500" algn="l" rtl="0">
              <a:lnSpc>
                <a:spcPct val="100000"/>
              </a:lnSpc>
              <a:spcBef>
                <a:spcPts val="500"/>
              </a:spcBef>
              <a:spcAft>
                <a:spcPts val="0"/>
              </a:spcAft>
              <a:buClr>
                <a:srgbClr val="664790"/>
              </a:buClr>
              <a:buSzPts val="1400"/>
              <a:buFont typeface="Arial"/>
              <a:buChar char="•"/>
              <a:defRPr sz="1400" b="0" i="0" u="none" strike="noStrike" cap="none">
                <a:solidFill>
                  <a:srgbClr val="664790"/>
                </a:solidFill>
                <a:latin typeface="Verdana"/>
                <a:ea typeface="Verdana"/>
                <a:cs typeface="Verdana"/>
                <a:sym typeface="Verdana"/>
              </a:defRPr>
            </a:lvl4pPr>
            <a:lvl5pPr marL="2286000" marR="0" lvl="4" indent="-304800" algn="l" rtl="0">
              <a:lnSpc>
                <a:spcPct val="100000"/>
              </a:lnSpc>
              <a:spcBef>
                <a:spcPts val="500"/>
              </a:spcBef>
              <a:spcAft>
                <a:spcPts val="0"/>
              </a:spcAft>
              <a:buClr>
                <a:srgbClr val="664790"/>
              </a:buClr>
              <a:buSzPts val="1200"/>
              <a:buFont typeface="Arial"/>
              <a:buChar char="•"/>
              <a:defRPr sz="1200" b="0" i="0" u="none" strike="noStrike" cap="none">
                <a:solidFill>
                  <a:srgbClr val="664790"/>
                </a:solidFill>
                <a:latin typeface="Verdana"/>
                <a:ea typeface="Verdana"/>
                <a:cs typeface="Verdana"/>
                <a:sym typeface="Verdana"/>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Trebuchet MS"/>
                <a:ea typeface="Trebuchet MS"/>
                <a:cs typeface="Trebuchet MS"/>
                <a:sym typeface="Trebuchet MS"/>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Trebuchet MS"/>
                <a:ea typeface="Trebuchet MS"/>
                <a:cs typeface="Trebuchet MS"/>
                <a:sym typeface="Trebuchet MS"/>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Trebuchet MS"/>
                <a:ea typeface="Trebuchet MS"/>
                <a:cs typeface="Trebuchet MS"/>
                <a:sym typeface="Trebuchet MS"/>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Trebuchet MS"/>
                <a:ea typeface="Trebuchet MS"/>
                <a:cs typeface="Trebuchet MS"/>
                <a:sym typeface="Trebuchet MS"/>
              </a:defRPr>
            </a:lvl9pPr>
          </a:lstStyle>
          <a:p>
            <a:pPr marL="180000" indent="0" algn="ctr">
              <a:spcBef>
                <a:spcPts val="400"/>
              </a:spcBef>
              <a:spcAft>
                <a:spcPts val="400"/>
              </a:spcAft>
              <a:buClr>
                <a:srgbClr val="C00000"/>
              </a:buClr>
              <a:buFont typeface="Arial"/>
              <a:buNone/>
              <a:defRPr/>
            </a:pPr>
            <a:r>
              <a:rPr lang="en-US" sz="1800" b="1" kern="0" dirty="0">
                <a:solidFill>
                  <a:srgbClr val="17C5CC"/>
                </a:solidFill>
                <a:latin typeface="Times New Roman" pitchFamily="18" charset="0"/>
                <a:cs typeface="Times New Roman" pitchFamily="18" charset="0"/>
              </a:rPr>
              <a:t>Studentu inovāciju programma</a:t>
            </a:r>
            <a:endParaRPr lang="lv-LV" sz="1800" b="1" kern="0" dirty="0">
              <a:solidFill>
                <a:srgbClr val="17C5CC"/>
              </a:solidFill>
              <a:latin typeface="Times New Roman" pitchFamily="18" charset="0"/>
              <a:cs typeface="Times New Roman" pitchFamily="18" charset="0"/>
            </a:endParaRPr>
          </a:p>
        </p:txBody>
      </p:sp>
      <p:pic>
        <p:nvPicPr>
          <p:cNvPr id="15" name="Picture 2" descr="Innovation Royalty Free Vector Image - VectorStock">
            <a:extLst>
              <a:ext uri="{FF2B5EF4-FFF2-40B4-BE49-F238E27FC236}">
                <a16:creationId xmlns:a16="http://schemas.microsoft.com/office/drawing/2014/main" id="{6AA3F26E-ED9E-55AD-4C50-9994F5C86F69}"/>
              </a:ext>
            </a:extLst>
          </p:cNvPr>
          <p:cNvPicPr>
            <a:picLocks noChangeAspect="1" noChangeArrowheads="1"/>
          </p:cNvPicPr>
          <p:nvPr/>
        </p:nvPicPr>
        <p:blipFill rotWithShape="1">
          <a:blip r:embed="rId8">
            <a:extLst>
              <a:ext uri="{28A0092B-C50C-407E-A947-70E740481C1C}">
                <a14:useLocalDpi xmlns:a14="http://schemas.microsoft.com/office/drawing/2010/main" val="0"/>
              </a:ext>
            </a:extLst>
          </a:blip>
          <a:srcRect l="4706" r="3531" b="17447"/>
          <a:stretch/>
        </p:blipFill>
        <p:spPr bwMode="auto">
          <a:xfrm>
            <a:off x="382601" y="2877611"/>
            <a:ext cx="1793397" cy="1742499"/>
          </a:xfrm>
          <a:prstGeom prst="ellipse">
            <a:avLst/>
          </a:prstGeom>
          <a:noFill/>
          <a:extLst>
            <a:ext uri="{909E8E84-426E-40DD-AFC4-6F175D3DCCD1}">
              <a14:hiddenFill xmlns:a14="http://schemas.microsoft.com/office/drawing/2010/main">
                <a:solidFill>
                  <a:srgbClr val="FFFFFF"/>
                </a:solidFill>
              </a14:hiddenFill>
            </a:ext>
          </a:extLst>
        </p:spPr>
      </p:pic>
      <p:sp>
        <p:nvSpPr>
          <p:cNvPr id="16" name="Content Placeholder 7">
            <a:extLst>
              <a:ext uri="{FF2B5EF4-FFF2-40B4-BE49-F238E27FC236}">
                <a16:creationId xmlns:a16="http://schemas.microsoft.com/office/drawing/2014/main" id="{CC24A3A9-B6F1-BB52-ED9F-A38998EC8F1F}"/>
              </a:ext>
            </a:extLst>
          </p:cNvPr>
          <p:cNvSpPr txBox="1">
            <a:spLocks/>
          </p:cNvSpPr>
          <p:nvPr/>
        </p:nvSpPr>
        <p:spPr>
          <a:xfrm>
            <a:off x="231778" y="4811172"/>
            <a:ext cx="2072455" cy="471884"/>
          </a:xfrm>
          <a:prstGeom prst="rect">
            <a:avLst/>
          </a:prstGeom>
          <a:noFill/>
          <a:ln>
            <a:noFill/>
          </a:ln>
        </p:spPr>
        <p:txBody>
          <a:bodyPr spcFirstLastPara="1" wrap="square" lIns="0" tIns="45700" rIns="91425" bIns="45700" anchor="t" anchorCtr="0">
            <a:spAutoFit/>
          </a:bodyPr>
          <a:lstStyle>
            <a:defPPr marR="0" lvl="0" algn="l" rtl="0">
              <a:lnSpc>
                <a:spcPct val="100000"/>
              </a:lnSpc>
              <a:spcBef>
                <a:spcPts val="0"/>
              </a:spcBef>
              <a:spcAft>
                <a:spcPts val="0"/>
              </a:spcAft>
            </a:defPPr>
            <a:lvl1pPr marL="457200" marR="0" lvl="0" indent="-381000" algn="l" rtl="0">
              <a:lnSpc>
                <a:spcPct val="100000"/>
              </a:lnSpc>
              <a:spcBef>
                <a:spcPts val="1000"/>
              </a:spcBef>
              <a:spcAft>
                <a:spcPts val="0"/>
              </a:spcAft>
              <a:buClr>
                <a:srgbClr val="664790"/>
              </a:buClr>
              <a:buSzPts val="2400"/>
              <a:buFont typeface="Arial"/>
              <a:buChar char="•"/>
              <a:defRPr sz="2400" b="0" i="0" u="none" strike="noStrike" cap="none">
                <a:solidFill>
                  <a:srgbClr val="664790"/>
                </a:solidFill>
                <a:latin typeface="Verdana"/>
                <a:ea typeface="Verdana"/>
                <a:cs typeface="Verdana"/>
                <a:sym typeface="Verdana"/>
              </a:defRPr>
            </a:lvl1pPr>
            <a:lvl2pPr marL="914400" marR="0" lvl="1" indent="-355600" algn="l" rtl="0">
              <a:lnSpc>
                <a:spcPct val="100000"/>
              </a:lnSpc>
              <a:spcBef>
                <a:spcPts val="500"/>
              </a:spcBef>
              <a:spcAft>
                <a:spcPts val="0"/>
              </a:spcAft>
              <a:buClr>
                <a:srgbClr val="664790"/>
              </a:buClr>
              <a:buSzPts val="2000"/>
              <a:buFont typeface="Arial"/>
              <a:buChar char="•"/>
              <a:defRPr sz="2000" b="0" i="0" u="none" strike="noStrike" cap="none">
                <a:solidFill>
                  <a:srgbClr val="664790"/>
                </a:solidFill>
                <a:latin typeface="Verdana"/>
                <a:ea typeface="Verdana"/>
                <a:cs typeface="Verdana"/>
                <a:sym typeface="Verdana"/>
              </a:defRPr>
            </a:lvl2pPr>
            <a:lvl3pPr marL="1371600" marR="0" lvl="2" indent="-342900" algn="l" rtl="0">
              <a:lnSpc>
                <a:spcPct val="100000"/>
              </a:lnSpc>
              <a:spcBef>
                <a:spcPts val="500"/>
              </a:spcBef>
              <a:spcAft>
                <a:spcPts val="0"/>
              </a:spcAft>
              <a:buClr>
                <a:srgbClr val="664790"/>
              </a:buClr>
              <a:buSzPts val="1800"/>
              <a:buFont typeface="Arial"/>
              <a:buChar char="•"/>
              <a:defRPr sz="1800" b="0" i="0" u="none" strike="noStrike" cap="none">
                <a:solidFill>
                  <a:srgbClr val="664790"/>
                </a:solidFill>
                <a:latin typeface="Verdana"/>
                <a:ea typeface="Verdana"/>
                <a:cs typeface="Verdana"/>
                <a:sym typeface="Verdana"/>
              </a:defRPr>
            </a:lvl3pPr>
            <a:lvl4pPr marL="1828800" marR="0" lvl="3" indent="-317500" algn="l" rtl="0">
              <a:lnSpc>
                <a:spcPct val="100000"/>
              </a:lnSpc>
              <a:spcBef>
                <a:spcPts val="500"/>
              </a:spcBef>
              <a:spcAft>
                <a:spcPts val="0"/>
              </a:spcAft>
              <a:buClr>
                <a:srgbClr val="664790"/>
              </a:buClr>
              <a:buSzPts val="1400"/>
              <a:buFont typeface="Arial"/>
              <a:buChar char="•"/>
              <a:defRPr sz="1400" b="0" i="0" u="none" strike="noStrike" cap="none">
                <a:solidFill>
                  <a:srgbClr val="664790"/>
                </a:solidFill>
                <a:latin typeface="Verdana"/>
                <a:ea typeface="Verdana"/>
                <a:cs typeface="Verdana"/>
                <a:sym typeface="Verdana"/>
              </a:defRPr>
            </a:lvl4pPr>
            <a:lvl5pPr marL="2286000" marR="0" lvl="4" indent="-304800" algn="l" rtl="0">
              <a:lnSpc>
                <a:spcPct val="100000"/>
              </a:lnSpc>
              <a:spcBef>
                <a:spcPts val="500"/>
              </a:spcBef>
              <a:spcAft>
                <a:spcPts val="0"/>
              </a:spcAft>
              <a:buClr>
                <a:srgbClr val="664790"/>
              </a:buClr>
              <a:buSzPts val="1200"/>
              <a:buFont typeface="Arial"/>
              <a:buChar char="•"/>
              <a:defRPr sz="1200" b="0" i="0" u="none" strike="noStrike" cap="none">
                <a:solidFill>
                  <a:srgbClr val="664790"/>
                </a:solidFill>
                <a:latin typeface="Verdana"/>
                <a:ea typeface="Verdana"/>
                <a:cs typeface="Verdana"/>
                <a:sym typeface="Verdana"/>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Trebuchet MS"/>
                <a:ea typeface="Trebuchet MS"/>
                <a:cs typeface="Trebuchet MS"/>
                <a:sym typeface="Trebuchet MS"/>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Trebuchet MS"/>
                <a:ea typeface="Trebuchet MS"/>
                <a:cs typeface="Trebuchet MS"/>
                <a:sym typeface="Trebuchet MS"/>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Trebuchet MS"/>
                <a:ea typeface="Trebuchet MS"/>
                <a:cs typeface="Trebuchet MS"/>
                <a:sym typeface="Trebuchet MS"/>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Trebuchet MS"/>
                <a:ea typeface="Trebuchet MS"/>
                <a:cs typeface="Trebuchet MS"/>
                <a:sym typeface="Trebuchet MS"/>
              </a:defRPr>
            </a:lvl9pPr>
          </a:lstStyle>
          <a:p>
            <a:pPr marL="180000" indent="0" algn="ctr">
              <a:spcBef>
                <a:spcPts val="400"/>
              </a:spcBef>
              <a:spcAft>
                <a:spcPts val="400"/>
              </a:spcAft>
              <a:buClr>
                <a:srgbClr val="C00000"/>
              </a:buClr>
              <a:buFont typeface="Arial"/>
              <a:buNone/>
              <a:defRPr/>
            </a:pPr>
            <a:r>
              <a:rPr lang="en-US" sz="1800" b="1" kern="0" dirty="0">
                <a:solidFill>
                  <a:srgbClr val="17C5CC"/>
                </a:solidFill>
                <a:latin typeface="Times New Roman" pitchFamily="18" charset="0"/>
                <a:cs typeface="Times New Roman" pitchFamily="18" charset="0"/>
              </a:rPr>
              <a:t>nodrošina:</a:t>
            </a:r>
            <a:endParaRPr lang="lv-LV" sz="1800" b="1" kern="0" dirty="0">
              <a:solidFill>
                <a:srgbClr val="17C5CC"/>
              </a:solidFill>
              <a:latin typeface="Times New Roman" pitchFamily="18" charset="0"/>
              <a:cs typeface="Times New Roman" pitchFamily="18" charset="0"/>
            </a:endParaRPr>
          </a:p>
        </p:txBody>
      </p:sp>
      <p:sp>
        <p:nvSpPr>
          <p:cNvPr id="17" name="Content Placeholder 7">
            <a:extLst>
              <a:ext uri="{FF2B5EF4-FFF2-40B4-BE49-F238E27FC236}">
                <a16:creationId xmlns:a16="http://schemas.microsoft.com/office/drawing/2014/main" id="{01E22634-793C-EAF0-EF18-54045FF7DC08}"/>
              </a:ext>
            </a:extLst>
          </p:cNvPr>
          <p:cNvSpPr txBox="1">
            <a:spLocks/>
          </p:cNvSpPr>
          <p:nvPr/>
        </p:nvSpPr>
        <p:spPr>
          <a:xfrm>
            <a:off x="280417" y="5183702"/>
            <a:ext cx="1949361" cy="410328"/>
          </a:xfrm>
          <a:prstGeom prst="rect">
            <a:avLst/>
          </a:prstGeom>
          <a:noFill/>
          <a:ln>
            <a:noFill/>
          </a:ln>
        </p:spPr>
        <p:txBody>
          <a:bodyPr spcFirstLastPara="1" wrap="square" lIns="0" tIns="45700" rIns="91425" bIns="45700" anchor="t" anchorCtr="0">
            <a:spAutoFit/>
          </a:bodyPr>
          <a:lstStyle>
            <a:defPPr marR="0" lvl="0" algn="l" rtl="0">
              <a:lnSpc>
                <a:spcPct val="100000"/>
              </a:lnSpc>
              <a:spcBef>
                <a:spcPts val="0"/>
              </a:spcBef>
              <a:spcAft>
                <a:spcPts val="0"/>
              </a:spcAft>
            </a:defPPr>
            <a:lvl1pPr marL="457200" marR="0" lvl="0" indent="-381000" algn="l" rtl="0">
              <a:lnSpc>
                <a:spcPct val="100000"/>
              </a:lnSpc>
              <a:spcBef>
                <a:spcPts val="1000"/>
              </a:spcBef>
              <a:spcAft>
                <a:spcPts val="0"/>
              </a:spcAft>
              <a:buClr>
                <a:srgbClr val="664790"/>
              </a:buClr>
              <a:buSzPts val="2400"/>
              <a:buFont typeface="Arial"/>
              <a:buChar char="•"/>
              <a:defRPr sz="2400" b="0" i="0" u="none" strike="noStrike" cap="none">
                <a:solidFill>
                  <a:srgbClr val="664790"/>
                </a:solidFill>
                <a:latin typeface="Verdana"/>
                <a:ea typeface="Verdana"/>
                <a:cs typeface="Verdana"/>
                <a:sym typeface="Verdana"/>
              </a:defRPr>
            </a:lvl1pPr>
            <a:lvl2pPr marL="914400" marR="0" lvl="1" indent="-355600" algn="l" rtl="0">
              <a:lnSpc>
                <a:spcPct val="100000"/>
              </a:lnSpc>
              <a:spcBef>
                <a:spcPts val="500"/>
              </a:spcBef>
              <a:spcAft>
                <a:spcPts val="0"/>
              </a:spcAft>
              <a:buClr>
                <a:srgbClr val="664790"/>
              </a:buClr>
              <a:buSzPts val="2000"/>
              <a:buFont typeface="Arial"/>
              <a:buChar char="•"/>
              <a:defRPr sz="2000" b="0" i="0" u="none" strike="noStrike" cap="none">
                <a:solidFill>
                  <a:srgbClr val="664790"/>
                </a:solidFill>
                <a:latin typeface="Verdana"/>
                <a:ea typeface="Verdana"/>
                <a:cs typeface="Verdana"/>
                <a:sym typeface="Verdana"/>
              </a:defRPr>
            </a:lvl2pPr>
            <a:lvl3pPr marL="1371600" marR="0" lvl="2" indent="-342900" algn="l" rtl="0">
              <a:lnSpc>
                <a:spcPct val="100000"/>
              </a:lnSpc>
              <a:spcBef>
                <a:spcPts val="500"/>
              </a:spcBef>
              <a:spcAft>
                <a:spcPts val="0"/>
              </a:spcAft>
              <a:buClr>
                <a:srgbClr val="664790"/>
              </a:buClr>
              <a:buSzPts val="1800"/>
              <a:buFont typeface="Arial"/>
              <a:buChar char="•"/>
              <a:defRPr sz="1800" b="0" i="0" u="none" strike="noStrike" cap="none">
                <a:solidFill>
                  <a:srgbClr val="664790"/>
                </a:solidFill>
                <a:latin typeface="Verdana"/>
                <a:ea typeface="Verdana"/>
                <a:cs typeface="Verdana"/>
                <a:sym typeface="Verdana"/>
              </a:defRPr>
            </a:lvl3pPr>
            <a:lvl4pPr marL="1828800" marR="0" lvl="3" indent="-317500" algn="l" rtl="0">
              <a:lnSpc>
                <a:spcPct val="100000"/>
              </a:lnSpc>
              <a:spcBef>
                <a:spcPts val="500"/>
              </a:spcBef>
              <a:spcAft>
                <a:spcPts val="0"/>
              </a:spcAft>
              <a:buClr>
                <a:srgbClr val="664790"/>
              </a:buClr>
              <a:buSzPts val="1400"/>
              <a:buFont typeface="Arial"/>
              <a:buChar char="•"/>
              <a:defRPr sz="1400" b="0" i="0" u="none" strike="noStrike" cap="none">
                <a:solidFill>
                  <a:srgbClr val="664790"/>
                </a:solidFill>
                <a:latin typeface="Verdana"/>
                <a:ea typeface="Verdana"/>
                <a:cs typeface="Verdana"/>
                <a:sym typeface="Verdana"/>
              </a:defRPr>
            </a:lvl4pPr>
            <a:lvl5pPr marL="2286000" marR="0" lvl="4" indent="-304800" algn="l" rtl="0">
              <a:lnSpc>
                <a:spcPct val="100000"/>
              </a:lnSpc>
              <a:spcBef>
                <a:spcPts val="500"/>
              </a:spcBef>
              <a:spcAft>
                <a:spcPts val="0"/>
              </a:spcAft>
              <a:buClr>
                <a:srgbClr val="664790"/>
              </a:buClr>
              <a:buSzPts val="1200"/>
              <a:buFont typeface="Arial"/>
              <a:buChar char="•"/>
              <a:defRPr sz="1200" b="0" i="0" u="none" strike="noStrike" cap="none">
                <a:solidFill>
                  <a:srgbClr val="664790"/>
                </a:solidFill>
                <a:latin typeface="Verdana"/>
                <a:ea typeface="Verdana"/>
                <a:cs typeface="Verdana"/>
                <a:sym typeface="Verdana"/>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Trebuchet MS"/>
                <a:ea typeface="Trebuchet MS"/>
                <a:cs typeface="Trebuchet MS"/>
                <a:sym typeface="Trebuchet MS"/>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Trebuchet MS"/>
                <a:ea typeface="Trebuchet MS"/>
                <a:cs typeface="Trebuchet MS"/>
                <a:sym typeface="Trebuchet MS"/>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Trebuchet MS"/>
                <a:ea typeface="Trebuchet MS"/>
                <a:cs typeface="Trebuchet MS"/>
                <a:sym typeface="Trebuchet MS"/>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Trebuchet MS"/>
                <a:ea typeface="Trebuchet MS"/>
                <a:cs typeface="Trebuchet MS"/>
                <a:sym typeface="Trebuchet MS"/>
              </a:defRPr>
            </a:lvl9pPr>
          </a:lstStyle>
          <a:p>
            <a:pPr marL="180000" indent="0" algn="ctr">
              <a:spcBef>
                <a:spcPts val="400"/>
              </a:spcBef>
              <a:spcAft>
                <a:spcPts val="400"/>
              </a:spcAft>
              <a:buClr>
                <a:srgbClr val="C00000"/>
              </a:buClr>
              <a:buFont typeface="Arial"/>
              <a:buNone/>
              <a:defRPr/>
            </a:pPr>
            <a:r>
              <a:rPr lang="en-US" sz="1400" b="1" i="1" kern="0" dirty="0">
                <a:solidFill>
                  <a:schemeClr val="tx1"/>
                </a:solidFill>
                <a:latin typeface="Times New Roman" pitchFamily="18" charset="0"/>
                <a:cs typeface="Times New Roman" pitchFamily="18" charset="0"/>
              </a:rPr>
              <a:t>(</a:t>
            </a:r>
            <a:r>
              <a:rPr lang="lv-LV" sz="1400" b="1" i="1" kern="0" dirty="0">
                <a:solidFill>
                  <a:schemeClr val="tx1"/>
                </a:solidFill>
                <a:latin typeface="Times New Roman" pitchFamily="18" charset="0"/>
                <a:cs typeface="Times New Roman" pitchFamily="18" charset="0"/>
              </a:rPr>
              <a:t>3</a:t>
            </a:r>
            <a:r>
              <a:rPr lang="en-US" sz="1400" b="1" i="1" kern="0" dirty="0">
                <a:solidFill>
                  <a:schemeClr val="tx1"/>
                </a:solidFill>
                <a:latin typeface="Times New Roman" pitchFamily="18" charset="0"/>
                <a:cs typeface="Times New Roman" pitchFamily="18" charset="0"/>
              </a:rPr>
              <a:t>.3. </a:t>
            </a:r>
            <a:r>
              <a:rPr lang="en-US" sz="1400" b="1" i="1" kern="0" dirty="0" err="1">
                <a:solidFill>
                  <a:schemeClr val="tx1"/>
                </a:solidFill>
                <a:latin typeface="Times New Roman" pitchFamily="18" charset="0"/>
                <a:cs typeface="Times New Roman" pitchFamily="18" charset="0"/>
              </a:rPr>
              <a:t>krit</a:t>
            </a:r>
            <a:r>
              <a:rPr lang="en-US" sz="1400" b="1" i="1" kern="0" dirty="0">
                <a:solidFill>
                  <a:schemeClr val="tx1"/>
                </a:solidFill>
                <a:latin typeface="Times New Roman" pitchFamily="18" charset="0"/>
                <a:cs typeface="Times New Roman" pitchFamily="18" charset="0"/>
              </a:rPr>
              <a:t>.)</a:t>
            </a:r>
            <a:endParaRPr lang="lv-LV" sz="1400" b="1" i="1" kern="0" dirty="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val="232515980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ula 2">
            <a:extLst>
              <a:ext uri="{FF2B5EF4-FFF2-40B4-BE49-F238E27FC236}">
                <a16:creationId xmlns:a16="http://schemas.microsoft.com/office/drawing/2014/main" id="{D8CC2D73-A243-9B3C-981C-50183DF0F1A0}"/>
              </a:ext>
            </a:extLst>
          </p:cNvPr>
          <p:cNvGraphicFramePr>
            <a:graphicFrameLocks noGrp="1"/>
          </p:cNvGraphicFramePr>
          <p:nvPr>
            <p:extLst>
              <p:ext uri="{D42A27DB-BD31-4B8C-83A1-F6EECF244321}">
                <p14:modId xmlns:p14="http://schemas.microsoft.com/office/powerpoint/2010/main" val="1444999987"/>
              </p:ext>
            </p:extLst>
          </p:nvPr>
        </p:nvGraphicFramePr>
        <p:xfrm>
          <a:off x="353961" y="948593"/>
          <a:ext cx="11253020" cy="5701177"/>
        </p:xfrm>
        <a:graphic>
          <a:graphicData uri="http://schemas.openxmlformats.org/drawingml/2006/table">
            <a:tbl>
              <a:tblPr firstRow="1" firstCol="1" bandRow="1">
                <a:solidFill>
                  <a:schemeClr val="accent1">
                    <a:lumMod val="60000"/>
                    <a:lumOff val="40000"/>
                  </a:schemeClr>
                </a:solidFill>
                <a:tableStyleId>{21E4AEA4-8DFA-4A89-87EB-49C32662AFE0}</a:tableStyleId>
              </a:tblPr>
              <a:tblGrid>
                <a:gridCol w="498148">
                  <a:extLst>
                    <a:ext uri="{9D8B030D-6E8A-4147-A177-3AD203B41FA5}">
                      <a16:colId xmlns:a16="http://schemas.microsoft.com/office/drawing/2014/main" val="3650045201"/>
                    </a:ext>
                  </a:extLst>
                </a:gridCol>
                <a:gridCol w="7834691">
                  <a:extLst>
                    <a:ext uri="{9D8B030D-6E8A-4147-A177-3AD203B41FA5}">
                      <a16:colId xmlns:a16="http://schemas.microsoft.com/office/drawing/2014/main" val="1782491348"/>
                    </a:ext>
                  </a:extLst>
                </a:gridCol>
                <a:gridCol w="885078">
                  <a:extLst>
                    <a:ext uri="{9D8B030D-6E8A-4147-A177-3AD203B41FA5}">
                      <a16:colId xmlns:a16="http://schemas.microsoft.com/office/drawing/2014/main" val="2704252119"/>
                    </a:ext>
                  </a:extLst>
                </a:gridCol>
                <a:gridCol w="800547">
                  <a:extLst>
                    <a:ext uri="{9D8B030D-6E8A-4147-A177-3AD203B41FA5}">
                      <a16:colId xmlns:a16="http://schemas.microsoft.com/office/drawing/2014/main" val="500125027"/>
                    </a:ext>
                  </a:extLst>
                </a:gridCol>
                <a:gridCol w="1234556">
                  <a:extLst>
                    <a:ext uri="{9D8B030D-6E8A-4147-A177-3AD203B41FA5}">
                      <a16:colId xmlns:a16="http://schemas.microsoft.com/office/drawing/2014/main" val="1948948814"/>
                    </a:ext>
                  </a:extLst>
                </a:gridCol>
              </a:tblGrid>
              <a:tr h="0">
                <a:tc gridSpan="2">
                  <a:txBody>
                    <a:bodyPr/>
                    <a:lstStyle/>
                    <a:p>
                      <a:pPr marL="0" marR="0">
                        <a:lnSpc>
                          <a:spcPct val="107000"/>
                        </a:lnSpc>
                        <a:spcBef>
                          <a:spcPts val="0"/>
                        </a:spcBef>
                        <a:spcAft>
                          <a:spcPts val="0"/>
                        </a:spcAft>
                      </a:pPr>
                      <a:r>
                        <a:rPr lang="lv-LV" sz="1600" kern="100" dirty="0">
                          <a:effectLst/>
                        </a:rPr>
                        <a:t> </a:t>
                      </a:r>
                      <a:endParaRPr lang="en-US" sz="1600" kern="100" dirty="0">
                        <a:effectLst/>
                      </a:endParaRPr>
                    </a:p>
                    <a:p>
                      <a:pPr marL="0" marR="0" lvl="1" algn="l">
                        <a:lnSpc>
                          <a:spcPct val="107000"/>
                        </a:lnSpc>
                        <a:spcBef>
                          <a:spcPts val="0"/>
                        </a:spcBef>
                        <a:spcAft>
                          <a:spcPts val="0"/>
                        </a:spcAft>
                      </a:pPr>
                      <a:r>
                        <a:rPr lang="lv-LV" sz="1600" kern="100" dirty="0">
                          <a:effectLst/>
                        </a:rPr>
                        <a:t>4. KVALITĀTES KRITĒRIJI</a:t>
                      </a:r>
                      <a:endParaRPr lang="en-US" sz="1600" kern="100" dirty="0">
                        <a:effectLst/>
                      </a:endParaRPr>
                    </a:p>
                    <a:p>
                      <a:pPr marL="0" marR="0" lvl="1" algn="l">
                        <a:lnSpc>
                          <a:spcPct val="107000"/>
                        </a:lnSpc>
                        <a:spcBef>
                          <a:spcPts val="0"/>
                        </a:spcBef>
                        <a:spcAft>
                          <a:spcPts val="0"/>
                        </a:spcAft>
                      </a:pPr>
                      <a:endParaRPr lang="en-US" sz="1600" kern="100" dirty="0">
                        <a:effectLst/>
                        <a:latin typeface="Aptos" panose="020B0004020202020204" pitchFamily="34" charset="0"/>
                        <a:ea typeface="Aptos" panose="020B0004020202020204" pitchFamily="34" charset="0"/>
                        <a:cs typeface="Times New Roman" panose="02020603050405020304" pitchFamily="18" charset="0"/>
                      </a:endParaRPr>
                    </a:p>
                  </a:txBody>
                  <a:tcPr marL="44788" marR="44788" marT="0" marB="0"/>
                </a:tc>
                <a:tc hMerge="1">
                  <a:txBody>
                    <a:bodyPr/>
                    <a:lstStyle/>
                    <a:p>
                      <a:pPr marL="0" marR="0" algn="l">
                        <a:lnSpc>
                          <a:spcPct val="107000"/>
                        </a:lnSpc>
                        <a:spcBef>
                          <a:spcPts val="0"/>
                        </a:spcBef>
                        <a:spcAft>
                          <a:spcPts val="0"/>
                        </a:spcAft>
                      </a:pP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a:txBody>
                  <a:tcPr marL="44788" marR="44788" marT="0" marB="0">
                    <a:solidFill>
                      <a:srgbClr val="7030A0"/>
                    </a:solidFill>
                  </a:tcPr>
                </a:tc>
                <a:tc>
                  <a:txBody>
                    <a:bodyPr/>
                    <a:lstStyle/>
                    <a:p>
                      <a:pPr marL="0" marR="0" algn="ctr">
                        <a:lnSpc>
                          <a:spcPct val="107000"/>
                        </a:lnSpc>
                        <a:spcBef>
                          <a:spcPts val="0"/>
                        </a:spcBef>
                        <a:spcAft>
                          <a:spcPts val="0"/>
                        </a:spcAft>
                      </a:pPr>
                      <a:r>
                        <a:rPr lang="lv-LV" sz="1600" kern="100" dirty="0">
                          <a:effectLst/>
                        </a:rPr>
                        <a:t>Punktu skaits</a:t>
                      </a:r>
                      <a:endParaRPr lang="en-US" sz="1600" kern="100" dirty="0">
                        <a:effectLst/>
                        <a:latin typeface="Aptos" panose="020B0004020202020204" pitchFamily="34" charset="0"/>
                        <a:ea typeface="Aptos" panose="020B0004020202020204" pitchFamily="34" charset="0"/>
                        <a:cs typeface="Times New Roman" panose="02020603050405020304" pitchFamily="18" charset="0"/>
                      </a:endParaRPr>
                    </a:p>
                  </a:txBody>
                  <a:tcPr marL="44788" marR="44788" marT="0" marB="0"/>
                </a:tc>
                <a:tc>
                  <a:txBody>
                    <a:bodyPr/>
                    <a:lstStyle/>
                    <a:p>
                      <a:pPr marL="0" marR="0" algn="ctr">
                        <a:lnSpc>
                          <a:spcPct val="107000"/>
                        </a:lnSpc>
                        <a:spcBef>
                          <a:spcPts val="0"/>
                        </a:spcBef>
                        <a:spcAft>
                          <a:spcPts val="0"/>
                        </a:spcAft>
                      </a:pPr>
                      <a:r>
                        <a:rPr lang="lv-LV" sz="1600" kern="100" dirty="0">
                          <a:effectLst/>
                        </a:rPr>
                        <a:t>Svars</a:t>
                      </a:r>
                      <a:endParaRPr lang="en-US" sz="1600" kern="100" dirty="0">
                        <a:effectLst/>
                        <a:latin typeface="Aptos" panose="020B0004020202020204" pitchFamily="34" charset="0"/>
                        <a:ea typeface="Aptos" panose="020B0004020202020204" pitchFamily="34" charset="0"/>
                        <a:cs typeface="Times New Roman" panose="02020603050405020304" pitchFamily="18" charset="0"/>
                      </a:endParaRPr>
                    </a:p>
                  </a:txBody>
                  <a:tcPr marL="44788" marR="44788" marT="0" marB="0"/>
                </a:tc>
                <a:tc>
                  <a:txBody>
                    <a:bodyPr/>
                    <a:lstStyle/>
                    <a:p>
                      <a:pPr marL="0" marR="0" algn="ctr">
                        <a:lnSpc>
                          <a:spcPct val="107000"/>
                        </a:lnSpc>
                        <a:spcBef>
                          <a:spcPts val="0"/>
                        </a:spcBef>
                        <a:spcAft>
                          <a:spcPts val="0"/>
                        </a:spcAft>
                      </a:pPr>
                      <a:r>
                        <a:rPr lang="lv-LV" sz="1600" kern="100" dirty="0">
                          <a:effectLst/>
                        </a:rPr>
                        <a:t>Vērtē</a:t>
                      </a:r>
                      <a:endParaRPr lang="en-US" sz="1600" kern="100" dirty="0">
                        <a:effectLst/>
                        <a:latin typeface="Aptos" panose="020B0004020202020204" pitchFamily="34" charset="0"/>
                        <a:ea typeface="Aptos" panose="020B0004020202020204" pitchFamily="34" charset="0"/>
                        <a:cs typeface="Times New Roman" panose="02020603050405020304" pitchFamily="18" charset="0"/>
                      </a:endParaRPr>
                    </a:p>
                  </a:txBody>
                  <a:tcPr marL="44788" marR="44788" marT="0" marB="0"/>
                </a:tc>
                <a:extLst>
                  <a:ext uri="{0D108BD9-81ED-4DB2-BD59-A6C34878D82A}">
                    <a16:rowId xmlns:a16="http://schemas.microsoft.com/office/drawing/2014/main" val="3705812783"/>
                  </a:ext>
                </a:extLst>
              </a:tr>
              <a:tr h="1043198">
                <a:tc>
                  <a:txBody>
                    <a:bodyPr/>
                    <a:lstStyle/>
                    <a:p>
                      <a:pPr marL="0" marR="0">
                        <a:lnSpc>
                          <a:spcPct val="107000"/>
                        </a:lnSpc>
                        <a:spcBef>
                          <a:spcPts val="0"/>
                        </a:spcBef>
                        <a:spcAft>
                          <a:spcPts val="0"/>
                        </a:spcAft>
                      </a:pPr>
                      <a:r>
                        <a:rPr lang="lv-LV" sz="1400" kern="100" dirty="0">
                          <a:effectLst/>
                        </a:rPr>
                        <a:t>4.1.</a:t>
                      </a:r>
                      <a:endParaRPr lang="en-US" sz="1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44788" marR="44788" marT="0" marB="0"/>
                </a:tc>
                <a:tc>
                  <a:txBody>
                    <a:bodyPr/>
                    <a:lstStyle/>
                    <a:p>
                      <a:pPr marL="0" marR="0">
                        <a:lnSpc>
                          <a:spcPct val="107000"/>
                        </a:lnSpc>
                        <a:spcBef>
                          <a:spcPts val="0"/>
                        </a:spcBef>
                        <a:spcAft>
                          <a:spcPts val="0"/>
                        </a:spcAft>
                      </a:pPr>
                      <a:r>
                        <a:rPr lang="lv-LV" sz="1400" kern="100" dirty="0">
                          <a:effectLst/>
                        </a:rPr>
                        <a:t>Studentu inovāciju programmas loģika un ieviešanas nosacījumi nodrošina </a:t>
                      </a:r>
                      <a:r>
                        <a:rPr lang="lv-LV" sz="1400" b="1" kern="100" dirty="0">
                          <a:effectLst/>
                        </a:rPr>
                        <a:t>studentu inovācijas un </a:t>
                      </a:r>
                      <a:r>
                        <a:rPr lang="lv-LV" sz="1400" b="1" kern="100" dirty="0" err="1">
                          <a:effectLst/>
                        </a:rPr>
                        <a:t>uzņēmējspēju</a:t>
                      </a:r>
                      <a:r>
                        <a:rPr lang="lv-LV" sz="1400" b="1" kern="100" dirty="0">
                          <a:effectLst/>
                        </a:rPr>
                        <a:t> attīstību </a:t>
                      </a:r>
                      <a:r>
                        <a:rPr lang="lv-LV" sz="1400" kern="100" dirty="0">
                          <a:effectLst/>
                        </a:rPr>
                        <a:t>un projektā paredzētās darbības un to ieviešanas nosacījumi </a:t>
                      </a:r>
                      <a:r>
                        <a:rPr lang="lv-LV" sz="1400" b="1" kern="100" dirty="0">
                          <a:effectLst/>
                        </a:rPr>
                        <a:t>nodrošina labas Studentu inovāciju programmas pārvaldības ieviešanu augstākās izglītības institūcijās </a:t>
                      </a:r>
                      <a:r>
                        <a:rPr lang="lv-LV" sz="1400" kern="100" dirty="0">
                          <a:effectLst/>
                        </a:rPr>
                        <a:t>atbilstoši starptautiskajai labajai praksei</a:t>
                      </a:r>
                      <a:endParaRPr lang="en-US" sz="1400" kern="100" dirty="0">
                        <a:effectLst/>
                      </a:endParaRPr>
                    </a:p>
                    <a:p>
                      <a:pPr marL="0" marR="0">
                        <a:lnSpc>
                          <a:spcPct val="107000"/>
                        </a:lnSpc>
                        <a:spcBef>
                          <a:spcPts val="0"/>
                        </a:spcBef>
                        <a:spcAft>
                          <a:spcPts val="0"/>
                        </a:spcAft>
                      </a:pPr>
                      <a:endParaRPr lang="en-US" sz="1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44788" marR="44788" marT="0" marB="0"/>
                </a:tc>
                <a:tc>
                  <a:txBody>
                    <a:bodyPr/>
                    <a:lstStyle/>
                    <a:p>
                      <a:pPr marL="0" marR="0" algn="ctr">
                        <a:lnSpc>
                          <a:spcPct val="107000"/>
                        </a:lnSpc>
                        <a:spcBef>
                          <a:spcPts val="0"/>
                        </a:spcBef>
                        <a:spcAft>
                          <a:spcPts val="0"/>
                        </a:spcAft>
                      </a:pPr>
                      <a:r>
                        <a:rPr lang="lv-LV" sz="1400" kern="100">
                          <a:effectLst/>
                        </a:rPr>
                        <a:t>0 – 5</a:t>
                      </a:r>
                      <a:endParaRPr lang="en-US" sz="1400" kern="100">
                        <a:effectLst/>
                      </a:endParaRPr>
                    </a:p>
                    <a:p>
                      <a:pPr marL="0" marR="0" algn="ctr">
                        <a:lnSpc>
                          <a:spcPct val="107000"/>
                        </a:lnSpc>
                        <a:spcBef>
                          <a:spcPts val="0"/>
                        </a:spcBef>
                        <a:spcAft>
                          <a:spcPts val="0"/>
                        </a:spcAft>
                      </a:pPr>
                      <a:r>
                        <a:rPr lang="lv-LV" sz="1400" kern="100">
                          <a:effectLst/>
                        </a:rPr>
                        <a:t> </a:t>
                      </a:r>
                      <a:endParaRPr lang="en-US" sz="1400" kern="100">
                        <a:effectLst/>
                        <a:latin typeface="Aptos" panose="020B0004020202020204" pitchFamily="34" charset="0"/>
                        <a:ea typeface="Aptos" panose="020B0004020202020204" pitchFamily="34" charset="0"/>
                        <a:cs typeface="Times New Roman" panose="02020603050405020304" pitchFamily="18" charset="0"/>
                      </a:endParaRPr>
                    </a:p>
                  </a:txBody>
                  <a:tcPr marL="44788" marR="44788" marT="0" marB="0"/>
                </a:tc>
                <a:tc>
                  <a:txBody>
                    <a:bodyPr/>
                    <a:lstStyle/>
                    <a:p>
                      <a:pPr marL="0" marR="0" algn="ctr">
                        <a:lnSpc>
                          <a:spcPct val="107000"/>
                        </a:lnSpc>
                        <a:spcBef>
                          <a:spcPts val="0"/>
                        </a:spcBef>
                        <a:spcAft>
                          <a:spcPts val="0"/>
                        </a:spcAft>
                      </a:pPr>
                      <a:r>
                        <a:rPr lang="lv-LV" sz="1400" b="1" kern="100">
                          <a:effectLst/>
                        </a:rPr>
                        <a:t>20%</a:t>
                      </a:r>
                      <a:endParaRPr lang="en-US" sz="1400" b="1" kern="100">
                        <a:effectLst/>
                        <a:latin typeface="Aptos" panose="020B0004020202020204" pitchFamily="34" charset="0"/>
                        <a:ea typeface="Aptos" panose="020B0004020202020204" pitchFamily="34" charset="0"/>
                        <a:cs typeface="Times New Roman" panose="02020603050405020304" pitchFamily="18" charset="0"/>
                      </a:endParaRPr>
                    </a:p>
                  </a:txBody>
                  <a:tcPr marL="44788" marR="44788" marT="0" marB="0"/>
                </a:tc>
                <a:tc>
                  <a:txBody>
                    <a:bodyPr/>
                    <a:lstStyle/>
                    <a:p>
                      <a:pPr marL="0" marR="0" algn="ctr">
                        <a:lnSpc>
                          <a:spcPct val="107000"/>
                        </a:lnSpc>
                        <a:spcBef>
                          <a:spcPts val="0"/>
                        </a:spcBef>
                        <a:spcAft>
                          <a:spcPts val="0"/>
                        </a:spcAft>
                      </a:pPr>
                      <a:r>
                        <a:rPr lang="lv-LV" sz="1400" b="1" kern="100" dirty="0">
                          <a:effectLst/>
                        </a:rPr>
                        <a:t>EK eksperts</a:t>
                      </a:r>
                      <a:endParaRPr lang="en-US" sz="1400" b="1" kern="100" dirty="0">
                        <a:effectLst/>
                        <a:latin typeface="Aptos" panose="020B0004020202020204" pitchFamily="34" charset="0"/>
                        <a:ea typeface="Aptos" panose="020B0004020202020204" pitchFamily="34" charset="0"/>
                        <a:cs typeface="Times New Roman" panose="02020603050405020304" pitchFamily="18" charset="0"/>
                      </a:endParaRPr>
                    </a:p>
                  </a:txBody>
                  <a:tcPr marL="44788" marR="44788" marT="0" marB="0"/>
                </a:tc>
                <a:extLst>
                  <a:ext uri="{0D108BD9-81ED-4DB2-BD59-A6C34878D82A}">
                    <a16:rowId xmlns:a16="http://schemas.microsoft.com/office/drawing/2014/main" val="739921393"/>
                  </a:ext>
                </a:extLst>
              </a:tr>
              <a:tr h="1079770">
                <a:tc>
                  <a:txBody>
                    <a:bodyPr/>
                    <a:lstStyle/>
                    <a:p>
                      <a:pPr marL="0" marR="0">
                        <a:lnSpc>
                          <a:spcPct val="107000"/>
                        </a:lnSpc>
                        <a:spcBef>
                          <a:spcPts val="0"/>
                        </a:spcBef>
                        <a:spcAft>
                          <a:spcPts val="0"/>
                        </a:spcAft>
                      </a:pPr>
                      <a:r>
                        <a:rPr lang="lv-LV" sz="1400" kern="100" dirty="0">
                          <a:effectLst/>
                        </a:rPr>
                        <a:t>4.2.</a:t>
                      </a:r>
                      <a:endParaRPr lang="en-US" sz="1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44788" marR="44788" marT="0" marB="0"/>
                </a:tc>
                <a:tc>
                  <a:txBody>
                    <a:bodyPr/>
                    <a:lstStyle/>
                    <a:p>
                      <a:pPr marL="0" marR="0">
                        <a:lnSpc>
                          <a:spcPct val="107000"/>
                        </a:lnSpc>
                        <a:spcBef>
                          <a:spcPts val="0"/>
                        </a:spcBef>
                        <a:spcAft>
                          <a:spcPts val="0"/>
                        </a:spcAft>
                      </a:pPr>
                      <a:r>
                        <a:rPr lang="lv-LV" sz="1400" kern="100" dirty="0">
                          <a:effectLst/>
                        </a:rPr>
                        <a:t>Studentu inovāciju programma paredz </a:t>
                      </a:r>
                      <a:r>
                        <a:rPr lang="lv-LV" sz="1400" b="1" kern="100" dirty="0">
                          <a:effectLst/>
                        </a:rPr>
                        <a:t>pilnveidot augstākās izglītības iestādes studentu un akadēmiskā personāla un administratīvo darbinieku rīcību</a:t>
                      </a:r>
                      <a:r>
                        <a:rPr lang="lv-LV" sz="1400" kern="100" dirty="0">
                          <a:effectLst/>
                        </a:rPr>
                        <a:t>, ar mērķi veicināt augstākās izglītības iestādes un individuālo studentu sasniegumus, risināt sabiedrībai un nozaru uzņēmumiem svarīgas problēmas un attīstības jautājumus, un uzlabot studiju procesā iesaistīto pušu apmierinātību</a:t>
                      </a:r>
                      <a:r>
                        <a:rPr lang="en-US" sz="1400" kern="100" dirty="0">
                          <a:effectLst/>
                        </a:rPr>
                        <a:t> </a:t>
                      </a:r>
                    </a:p>
                    <a:p>
                      <a:pPr marL="0" marR="0">
                        <a:lnSpc>
                          <a:spcPct val="107000"/>
                        </a:lnSpc>
                        <a:spcBef>
                          <a:spcPts val="0"/>
                        </a:spcBef>
                        <a:spcAft>
                          <a:spcPts val="0"/>
                        </a:spcAft>
                      </a:pPr>
                      <a:endParaRPr lang="en-US" sz="1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44788" marR="44788" marT="0" marB="0"/>
                </a:tc>
                <a:tc>
                  <a:txBody>
                    <a:bodyPr/>
                    <a:lstStyle/>
                    <a:p>
                      <a:pPr marL="0" marR="0" algn="ctr">
                        <a:lnSpc>
                          <a:spcPct val="107000"/>
                        </a:lnSpc>
                        <a:spcBef>
                          <a:spcPts val="0"/>
                        </a:spcBef>
                        <a:spcAft>
                          <a:spcPts val="0"/>
                        </a:spcAft>
                      </a:pPr>
                      <a:r>
                        <a:rPr lang="lv-LV" sz="1400" kern="100">
                          <a:effectLst/>
                        </a:rPr>
                        <a:t>0 – 5</a:t>
                      </a:r>
                      <a:endParaRPr lang="en-US" sz="1400" kern="100">
                        <a:effectLst/>
                      </a:endParaRPr>
                    </a:p>
                    <a:p>
                      <a:pPr marL="0" marR="0" algn="ctr">
                        <a:lnSpc>
                          <a:spcPct val="107000"/>
                        </a:lnSpc>
                        <a:spcBef>
                          <a:spcPts val="0"/>
                        </a:spcBef>
                        <a:spcAft>
                          <a:spcPts val="0"/>
                        </a:spcAft>
                      </a:pPr>
                      <a:r>
                        <a:rPr lang="lv-LV" sz="1400" kern="100">
                          <a:effectLst/>
                        </a:rPr>
                        <a:t> </a:t>
                      </a:r>
                      <a:endParaRPr lang="en-US" sz="1400" kern="100">
                        <a:effectLst/>
                        <a:latin typeface="Aptos" panose="020B0004020202020204" pitchFamily="34" charset="0"/>
                        <a:ea typeface="Aptos" panose="020B0004020202020204" pitchFamily="34" charset="0"/>
                        <a:cs typeface="Times New Roman" panose="02020603050405020304" pitchFamily="18" charset="0"/>
                      </a:endParaRPr>
                    </a:p>
                  </a:txBody>
                  <a:tcPr marL="44788" marR="44788" marT="0" marB="0"/>
                </a:tc>
                <a:tc>
                  <a:txBody>
                    <a:bodyPr/>
                    <a:lstStyle/>
                    <a:p>
                      <a:pPr marL="0" marR="0" algn="ctr">
                        <a:lnSpc>
                          <a:spcPct val="107000"/>
                        </a:lnSpc>
                        <a:spcBef>
                          <a:spcPts val="0"/>
                        </a:spcBef>
                        <a:spcAft>
                          <a:spcPts val="0"/>
                        </a:spcAft>
                      </a:pPr>
                      <a:r>
                        <a:rPr lang="lv-LV" sz="1400" b="1" kern="100">
                          <a:effectLst/>
                        </a:rPr>
                        <a:t>20%</a:t>
                      </a:r>
                      <a:endParaRPr lang="en-US" sz="1400" b="1" kern="100">
                        <a:effectLst/>
                        <a:latin typeface="Aptos" panose="020B0004020202020204" pitchFamily="34" charset="0"/>
                        <a:ea typeface="Aptos" panose="020B0004020202020204" pitchFamily="34" charset="0"/>
                        <a:cs typeface="Times New Roman" panose="02020603050405020304" pitchFamily="18" charset="0"/>
                      </a:endParaRPr>
                    </a:p>
                  </a:txBody>
                  <a:tcPr marL="44788" marR="44788" marT="0" marB="0"/>
                </a:tc>
                <a:tc>
                  <a:txBody>
                    <a:bodyPr/>
                    <a:lstStyle/>
                    <a:p>
                      <a:pPr marL="0" marR="0" algn="ctr">
                        <a:lnSpc>
                          <a:spcPct val="107000"/>
                        </a:lnSpc>
                        <a:spcBef>
                          <a:spcPts val="0"/>
                        </a:spcBef>
                        <a:spcAft>
                          <a:spcPts val="0"/>
                        </a:spcAft>
                      </a:pPr>
                      <a:r>
                        <a:rPr lang="lv-LV" sz="1400" b="1" kern="100" dirty="0">
                          <a:solidFill>
                            <a:srgbClr val="7030A0"/>
                          </a:solidFill>
                          <a:effectLst/>
                        </a:rPr>
                        <a:t>EK eksperts</a:t>
                      </a:r>
                      <a:endParaRPr lang="en-US" sz="1400" b="1" kern="100" dirty="0">
                        <a:solidFill>
                          <a:srgbClr val="7030A0"/>
                        </a:solidFill>
                        <a:effectLst/>
                        <a:latin typeface="Aptos" panose="020B0004020202020204" pitchFamily="34" charset="0"/>
                        <a:ea typeface="Aptos" panose="020B0004020202020204" pitchFamily="34" charset="0"/>
                        <a:cs typeface="Times New Roman" panose="02020603050405020304" pitchFamily="18" charset="0"/>
                      </a:endParaRPr>
                    </a:p>
                  </a:txBody>
                  <a:tcPr marL="44788" marR="44788" marT="0" marB="0"/>
                </a:tc>
                <a:extLst>
                  <a:ext uri="{0D108BD9-81ED-4DB2-BD59-A6C34878D82A}">
                    <a16:rowId xmlns:a16="http://schemas.microsoft.com/office/drawing/2014/main" val="255304717"/>
                  </a:ext>
                </a:extLst>
              </a:tr>
              <a:tr h="389106">
                <a:tc>
                  <a:txBody>
                    <a:bodyPr/>
                    <a:lstStyle/>
                    <a:p>
                      <a:pPr marL="0" marR="0">
                        <a:lnSpc>
                          <a:spcPct val="107000"/>
                        </a:lnSpc>
                        <a:spcBef>
                          <a:spcPts val="0"/>
                        </a:spcBef>
                        <a:spcAft>
                          <a:spcPts val="0"/>
                        </a:spcAft>
                      </a:pPr>
                      <a:r>
                        <a:rPr lang="lv-LV" sz="1400" kern="100" dirty="0">
                          <a:effectLst/>
                        </a:rPr>
                        <a:t>4.3.</a:t>
                      </a:r>
                      <a:endParaRPr lang="en-US" sz="1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44788" marR="44788" marT="0" marB="0"/>
                </a:tc>
                <a:tc>
                  <a:txBody>
                    <a:bodyPr/>
                    <a:lstStyle/>
                    <a:p>
                      <a:pPr marL="0" marR="0">
                        <a:lnSpc>
                          <a:spcPct val="107000"/>
                        </a:lnSpc>
                        <a:spcBef>
                          <a:spcPts val="0"/>
                        </a:spcBef>
                        <a:spcAft>
                          <a:spcPts val="0"/>
                        </a:spcAft>
                      </a:pPr>
                      <a:r>
                        <a:rPr lang="lv-LV" sz="1400" kern="100" dirty="0">
                          <a:effectLst/>
                        </a:rPr>
                        <a:t>Studentu inovāciju pieteikumu saturiskā aktualitāte</a:t>
                      </a:r>
                      <a:endParaRPr lang="en-US" sz="1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44788" marR="44788" marT="0" marB="0"/>
                </a:tc>
                <a:tc>
                  <a:txBody>
                    <a:bodyPr/>
                    <a:lstStyle/>
                    <a:p>
                      <a:pPr marL="0" marR="0" algn="ctr">
                        <a:lnSpc>
                          <a:spcPct val="107000"/>
                        </a:lnSpc>
                        <a:spcBef>
                          <a:spcPts val="0"/>
                        </a:spcBef>
                        <a:spcAft>
                          <a:spcPts val="0"/>
                        </a:spcAft>
                      </a:pPr>
                      <a:r>
                        <a:rPr lang="lv-LV" sz="1400" kern="100" dirty="0">
                          <a:effectLst/>
                        </a:rPr>
                        <a:t>0 – 4 </a:t>
                      </a:r>
                      <a:endParaRPr lang="en-US" sz="1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44788" marR="44788" marT="0" marB="0"/>
                </a:tc>
                <a:tc>
                  <a:txBody>
                    <a:bodyPr/>
                    <a:lstStyle/>
                    <a:p>
                      <a:pPr marL="0" marR="0" algn="ctr">
                        <a:lnSpc>
                          <a:spcPct val="107000"/>
                        </a:lnSpc>
                        <a:spcBef>
                          <a:spcPts val="0"/>
                        </a:spcBef>
                        <a:spcAft>
                          <a:spcPts val="0"/>
                        </a:spcAft>
                      </a:pPr>
                      <a:r>
                        <a:rPr lang="lv-LV" sz="1400" b="1" kern="100" dirty="0">
                          <a:effectLst/>
                        </a:rPr>
                        <a:t>20%</a:t>
                      </a:r>
                      <a:endParaRPr lang="en-US" sz="1400" b="1" kern="100" dirty="0">
                        <a:effectLst/>
                        <a:latin typeface="Aptos" panose="020B0004020202020204" pitchFamily="34" charset="0"/>
                        <a:ea typeface="Aptos" panose="020B0004020202020204" pitchFamily="34" charset="0"/>
                        <a:cs typeface="Times New Roman" panose="02020603050405020304" pitchFamily="18" charset="0"/>
                      </a:endParaRPr>
                    </a:p>
                  </a:txBody>
                  <a:tcPr marL="44788" marR="44788" marT="0" marB="0"/>
                </a:tc>
                <a:tc>
                  <a:txBody>
                    <a:bodyPr/>
                    <a:lstStyle/>
                    <a:p>
                      <a:pPr marL="0" marR="0" algn="ctr">
                        <a:lnSpc>
                          <a:spcPct val="107000"/>
                        </a:lnSpc>
                        <a:spcBef>
                          <a:spcPts val="0"/>
                        </a:spcBef>
                        <a:spcAft>
                          <a:spcPts val="0"/>
                        </a:spcAft>
                      </a:pPr>
                      <a:r>
                        <a:rPr lang="lv-LV" sz="1400" kern="100" dirty="0">
                          <a:solidFill>
                            <a:srgbClr val="7030A0"/>
                          </a:solidFill>
                          <a:effectLst/>
                        </a:rPr>
                        <a:t>Vietējā komisija</a:t>
                      </a:r>
                      <a:endParaRPr lang="en-US" sz="1400" kern="100" dirty="0">
                        <a:solidFill>
                          <a:srgbClr val="7030A0"/>
                        </a:solidFill>
                        <a:effectLst/>
                        <a:latin typeface="Aptos" panose="020B0004020202020204" pitchFamily="34" charset="0"/>
                        <a:ea typeface="Aptos" panose="020B0004020202020204" pitchFamily="34" charset="0"/>
                        <a:cs typeface="Times New Roman" panose="02020603050405020304" pitchFamily="18" charset="0"/>
                      </a:endParaRPr>
                    </a:p>
                  </a:txBody>
                  <a:tcPr marL="44788" marR="44788" marT="0" marB="0"/>
                </a:tc>
                <a:extLst>
                  <a:ext uri="{0D108BD9-81ED-4DB2-BD59-A6C34878D82A}">
                    <a16:rowId xmlns:a16="http://schemas.microsoft.com/office/drawing/2014/main" val="4181918465"/>
                  </a:ext>
                </a:extLst>
              </a:tr>
              <a:tr h="414037">
                <a:tc>
                  <a:txBody>
                    <a:bodyPr/>
                    <a:lstStyle/>
                    <a:p>
                      <a:pPr marL="0" marR="0">
                        <a:lnSpc>
                          <a:spcPct val="107000"/>
                        </a:lnSpc>
                        <a:spcBef>
                          <a:spcPts val="0"/>
                        </a:spcBef>
                        <a:spcAft>
                          <a:spcPts val="0"/>
                        </a:spcAft>
                      </a:pPr>
                      <a:r>
                        <a:rPr lang="lv-LV" sz="1400" kern="100" dirty="0">
                          <a:effectLst/>
                        </a:rPr>
                        <a:t>4.4.</a:t>
                      </a:r>
                      <a:endParaRPr lang="en-US" sz="1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44788" marR="44788" marT="0" marB="0"/>
                </a:tc>
                <a:tc>
                  <a:txBody>
                    <a:bodyPr/>
                    <a:lstStyle/>
                    <a:p>
                      <a:pPr marL="0" marR="0">
                        <a:lnSpc>
                          <a:spcPct val="107000"/>
                        </a:lnSpc>
                        <a:spcBef>
                          <a:spcPts val="0"/>
                        </a:spcBef>
                        <a:spcAft>
                          <a:spcPts val="0"/>
                        </a:spcAft>
                      </a:pPr>
                      <a:r>
                        <a:rPr lang="lv-LV" sz="1400" kern="100" dirty="0">
                          <a:effectLst/>
                        </a:rPr>
                        <a:t>Projekta rezultātu ilgtspēja</a:t>
                      </a:r>
                      <a:endParaRPr lang="en-US" sz="1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44788" marR="44788" marT="0" marB="0"/>
                </a:tc>
                <a:tc>
                  <a:txBody>
                    <a:bodyPr/>
                    <a:lstStyle/>
                    <a:p>
                      <a:pPr marL="0" marR="0" algn="ctr">
                        <a:lnSpc>
                          <a:spcPct val="107000"/>
                        </a:lnSpc>
                        <a:spcBef>
                          <a:spcPts val="0"/>
                        </a:spcBef>
                        <a:spcAft>
                          <a:spcPts val="0"/>
                        </a:spcAft>
                      </a:pPr>
                      <a:r>
                        <a:rPr lang="lv-LV" sz="1400" kern="100" dirty="0">
                          <a:effectLst/>
                        </a:rPr>
                        <a:t>0 – 4 </a:t>
                      </a:r>
                      <a:endParaRPr lang="en-US" sz="1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44788" marR="44788" marT="0" marB="0"/>
                </a:tc>
                <a:tc>
                  <a:txBody>
                    <a:bodyPr/>
                    <a:lstStyle/>
                    <a:p>
                      <a:pPr marL="0" marR="0" algn="ctr">
                        <a:lnSpc>
                          <a:spcPct val="107000"/>
                        </a:lnSpc>
                        <a:spcBef>
                          <a:spcPts val="0"/>
                        </a:spcBef>
                        <a:spcAft>
                          <a:spcPts val="0"/>
                        </a:spcAft>
                      </a:pPr>
                      <a:r>
                        <a:rPr lang="lv-LV" sz="1400" kern="100">
                          <a:effectLst/>
                        </a:rPr>
                        <a:t>10%</a:t>
                      </a:r>
                      <a:endParaRPr lang="en-US" sz="1400" kern="100">
                        <a:effectLst/>
                        <a:latin typeface="Aptos" panose="020B0004020202020204" pitchFamily="34" charset="0"/>
                        <a:ea typeface="Aptos" panose="020B0004020202020204" pitchFamily="34" charset="0"/>
                        <a:cs typeface="Times New Roman" panose="02020603050405020304" pitchFamily="18" charset="0"/>
                      </a:endParaRPr>
                    </a:p>
                  </a:txBody>
                  <a:tcPr marL="44788" marR="44788" marT="0" marB="0"/>
                </a:tc>
                <a:tc>
                  <a:txBody>
                    <a:bodyPr/>
                    <a:lstStyle/>
                    <a:p>
                      <a:pPr marL="0" marR="0" algn="ctr">
                        <a:lnSpc>
                          <a:spcPct val="107000"/>
                        </a:lnSpc>
                        <a:spcBef>
                          <a:spcPts val="0"/>
                        </a:spcBef>
                        <a:spcAft>
                          <a:spcPts val="0"/>
                        </a:spcAft>
                      </a:pPr>
                      <a:r>
                        <a:rPr lang="lv-LV" sz="1400" b="1" kern="100" dirty="0">
                          <a:solidFill>
                            <a:srgbClr val="7030A0"/>
                          </a:solidFill>
                          <a:effectLst/>
                        </a:rPr>
                        <a:t>EK eksperts</a:t>
                      </a:r>
                      <a:endParaRPr lang="en-US" sz="1400" b="1" kern="100" dirty="0">
                        <a:solidFill>
                          <a:srgbClr val="7030A0"/>
                        </a:solidFill>
                        <a:effectLst/>
                        <a:latin typeface="Aptos" panose="020B0004020202020204" pitchFamily="34" charset="0"/>
                        <a:ea typeface="Aptos" panose="020B0004020202020204" pitchFamily="34" charset="0"/>
                        <a:cs typeface="Times New Roman" panose="02020603050405020304" pitchFamily="18" charset="0"/>
                      </a:endParaRPr>
                    </a:p>
                  </a:txBody>
                  <a:tcPr marL="44788" marR="44788" marT="0" marB="0"/>
                </a:tc>
                <a:extLst>
                  <a:ext uri="{0D108BD9-81ED-4DB2-BD59-A6C34878D82A}">
                    <a16:rowId xmlns:a16="http://schemas.microsoft.com/office/drawing/2014/main" val="583868584"/>
                  </a:ext>
                </a:extLst>
              </a:tr>
              <a:tr h="363234">
                <a:tc>
                  <a:txBody>
                    <a:bodyPr/>
                    <a:lstStyle/>
                    <a:p>
                      <a:pPr marL="0" marR="0">
                        <a:lnSpc>
                          <a:spcPct val="107000"/>
                        </a:lnSpc>
                        <a:spcBef>
                          <a:spcPts val="0"/>
                        </a:spcBef>
                        <a:spcAft>
                          <a:spcPts val="0"/>
                        </a:spcAft>
                      </a:pPr>
                      <a:r>
                        <a:rPr lang="lv-LV" sz="1400" kern="100" dirty="0">
                          <a:effectLst/>
                        </a:rPr>
                        <a:t>4.5.</a:t>
                      </a:r>
                      <a:endParaRPr lang="en-US" sz="1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44788" marR="44788" marT="0" marB="0"/>
                </a:tc>
                <a:tc>
                  <a:txBody>
                    <a:bodyPr/>
                    <a:lstStyle/>
                    <a:p>
                      <a:pPr marL="0" marR="0">
                        <a:lnSpc>
                          <a:spcPct val="107000"/>
                        </a:lnSpc>
                        <a:spcBef>
                          <a:spcPts val="0"/>
                        </a:spcBef>
                        <a:spcAft>
                          <a:spcPts val="0"/>
                        </a:spcAft>
                      </a:pPr>
                      <a:r>
                        <a:rPr lang="lv-LV" sz="1400" kern="100" dirty="0">
                          <a:effectLst/>
                        </a:rPr>
                        <a:t>Projekta ieguldījums nozares rādītāju sasniegšanā</a:t>
                      </a:r>
                      <a:endParaRPr lang="en-US" sz="1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44788" marR="44788" marT="0" marB="0"/>
                </a:tc>
                <a:tc>
                  <a:txBody>
                    <a:bodyPr/>
                    <a:lstStyle/>
                    <a:p>
                      <a:pPr marL="0" marR="0" algn="ctr">
                        <a:lnSpc>
                          <a:spcPct val="107000"/>
                        </a:lnSpc>
                        <a:spcBef>
                          <a:spcPts val="0"/>
                        </a:spcBef>
                        <a:spcAft>
                          <a:spcPts val="0"/>
                        </a:spcAft>
                      </a:pPr>
                      <a:r>
                        <a:rPr lang="lv-LV" sz="1400" kern="100" dirty="0">
                          <a:effectLst/>
                        </a:rPr>
                        <a:t>0 – 14.5</a:t>
                      </a:r>
                      <a:endParaRPr lang="en-US" sz="1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44788" marR="44788" marT="0" marB="0"/>
                </a:tc>
                <a:tc>
                  <a:txBody>
                    <a:bodyPr/>
                    <a:lstStyle/>
                    <a:p>
                      <a:pPr marL="0" marR="0" algn="ctr">
                        <a:lnSpc>
                          <a:spcPct val="107000"/>
                        </a:lnSpc>
                        <a:spcBef>
                          <a:spcPts val="0"/>
                        </a:spcBef>
                        <a:spcAft>
                          <a:spcPts val="0"/>
                        </a:spcAft>
                      </a:pPr>
                      <a:r>
                        <a:rPr lang="lv-LV" sz="1400" b="1" kern="100" dirty="0">
                          <a:effectLst/>
                        </a:rPr>
                        <a:t>20%</a:t>
                      </a:r>
                      <a:endParaRPr lang="en-US" sz="1400" b="1" kern="100" dirty="0">
                        <a:effectLst/>
                        <a:latin typeface="Aptos" panose="020B0004020202020204" pitchFamily="34" charset="0"/>
                        <a:ea typeface="Aptos" panose="020B0004020202020204" pitchFamily="34" charset="0"/>
                        <a:cs typeface="Times New Roman" panose="02020603050405020304" pitchFamily="18" charset="0"/>
                      </a:endParaRPr>
                    </a:p>
                  </a:txBody>
                  <a:tcPr marL="44788" marR="44788" marT="0" marB="0"/>
                </a:tc>
                <a:tc>
                  <a:txBody>
                    <a:bodyPr/>
                    <a:lstStyle/>
                    <a:p>
                      <a:pPr marL="0" marR="0" algn="ctr">
                        <a:lnSpc>
                          <a:spcPct val="107000"/>
                        </a:lnSpc>
                        <a:spcBef>
                          <a:spcPts val="0"/>
                        </a:spcBef>
                        <a:spcAft>
                          <a:spcPts val="0"/>
                        </a:spcAft>
                      </a:pPr>
                      <a:r>
                        <a:rPr lang="lv-LV" sz="1400" kern="100" dirty="0">
                          <a:solidFill>
                            <a:srgbClr val="7030A0"/>
                          </a:solidFill>
                          <a:effectLst/>
                        </a:rPr>
                        <a:t>Vietējā komisija</a:t>
                      </a:r>
                      <a:endParaRPr lang="en-US" sz="1400" kern="100" dirty="0">
                        <a:solidFill>
                          <a:srgbClr val="7030A0"/>
                        </a:solidFill>
                        <a:effectLst/>
                        <a:latin typeface="Aptos" panose="020B0004020202020204" pitchFamily="34" charset="0"/>
                        <a:ea typeface="Aptos" panose="020B0004020202020204" pitchFamily="34" charset="0"/>
                        <a:cs typeface="Times New Roman" panose="02020603050405020304" pitchFamily="18" charset="0"/>
                      </a:endParaRPr>
                    </a:p>
                  </a:txBody>
                  <a:tcPr marL="44788" marR="44788" marT="0" marB="0"/>
                </a:tc>
                <a:extLst>
                  <a:ext uri="{0D108BD9-81ED-4DB2-BD59-A6C34878D82A}">
                    <a16:rowId xmlns:a16="http://schemas.microsoft.com/office/drawing/2014/main" val="298356953"/>
                  </a:ext>
                </a:extLst>
              </a:tr>
              <a:tr h="423941">
                <a:tc>
                  <a:txBody>
                    <a:bodyPr/>
                    <a:lstStyle/>
                    <a:p>
                      <a:pPr marL="0" marR="0">
                        <a:lnSpc>
                          <a:spcPct val="107000"/>
                        </a:lnSpc>
                        <a:spcBef>
                          <a:spcPts val="0"/>
                        </a:spcBef>
                        <a:spcAft>
                          <a:spcPts val="0"/>
                        </a:spcAft>
                      </a:pPr>
                      <a:r>
                        <a:rPr lang="lv-LV" sz="1400" kern="100" dirty="0">
                          <a:effectLst/>
                        </a:rPr>
                        <a:t>4.6.</a:t>
                      </a:r>
                      <a:endParaRPr lang="en-US" sz="1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44788" marR="44788" marT="0" marB="0"/>
                </a:tc>
                <a:tc>
                  <a:txBody>
                    <a:bodyPr/>
                    <a:lstStyle/>
                    <a:p>
                      <a:pPr marL="0" marR="0">
                        <a:lnSpc>
                          <a:spcPct val="107000"/>
                        </a:lnSpc>
                        <a:spcBef>
                          <a:spcPts val="0"/>
                        </a:spcBef>
                        <a:spcAft>
                          <a:spcPts val="0"/>
                        </a:spcAft>
                      </a:pPr>
                      <a:r>
                        <a:rPr lang="lv-LV" sz="1400" kern="100" dirty="0">
                          <a:effectLst/>
                        </a:rPr>
                        <a:t>Projekta informētības nodrošināšana par projekta īstenotajiem pasākumiem</a:t>
                      </a:r>
                      <a:endParaRPr lang="en-US" sz="1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44788" marR="44788" marT="0" marB="0"/>
                </a:tc>
                <a:tc>
                  <a:txBody>
                    <a:bodyPr/>
                    <a:lstStyle/>
                    <a:p>
                      <a:pPr marL="0" marR="0" algn="ctr">
                        <a:lnSpc>
                          <a:spcPct val="107000"/>
                        </a:lnSpc>
                        <a:spcBef>
                          <a:spcPts val="0"/>
                        </a:spcBef>
                        <a:spcAft>
                          <a:spcPts val="0"/>
                        </a:spcAft>
                      </a:pPr>
                      <a:r>
                        <a:rPr lang="lv-LV" sz="1400" kern="100" dirty="0">
                          <a:effectLst/>
                        </a:rPr>
                        <a:t>0 – 1 </a:t>
                      </a:r>
                      <a:endParaRPr lang="en-US" sz="1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44788" marR="44788" marT="0" marB="0"/>
                </a:tc>
                <a:tc>
                  <a:txBody>
                    <a:bodyPr/>
                    <a:lstStyle/>
                    <a:p>
                      <a:pPr marL="0" marR="0" algn="ctr">
                        <a:lnSpc>
                          <a:spcPct val="107000"/>
                        </a:lnSpc>
                        <a:spcBef>
                          <a:spcPts val="0"/>
                        </a:spcBef>
                        <a:spcAft>
                          <a:spcPts val="0"/>
                        </a:spcAft>
                      </a:pPr>
                      <a:r>
                        <a:rPr lang="lv-LV" sz="1400" kern="100" dirty="0">
                          <a:effectLst/>
                        </a:rPr>
                        <a:t>5%</a:t>
                      </a:r>
                      <a:endParaRPr lang="en-US" sz="1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44788" marR="44788" marT="0" marB="0"/>
                </a:tc>
                <a:tc>
                  <a:txBody>
                    <a:bodyPr/>
                    <a:lstStyle/>
                    <a:p>
                      <a:pPr marL="0" marR="0" algn="ctr">
                        <a:lnSpc>
                          <a:spcPct val="107000"/>
                        </a:lnSpc>
                        <a:spcBef>
                          <a:spcPts val="0"/>
                        </a:spcBef>
                        <a:spcAft>
                          <a:spcPts val="0"/>
                        </a:spcAft>
                      </a:pPr>
                      <a:r>
                        <a:rPr lang="lv-LV" sz="1400" kern="100" dirty="0">
                          <a:solidFill>
                            <a:srgbClr val="7030A0"/>
                          </a:solidFill>
                          <a:effectLst/>
                        </a:rPr>
                        <a:t>Vietējā komisija</a:t>
                      </a:r>
                      <a:endParaRPr lang="en-US" sz="1400" kern="100" dirty="0">
                        <a:solidFill>
                          <a:srgbClr val="7030A0"/>
                        </a:solidFill>
                        <a:effectLst/>
                        <a:latin typeface="Aptos" panose="020B0004020202020204" pitchFamily="34" charset="0"/>
                        <a:ea typeface="Aptos" panose="020B0004020202020204" pitchFamily="34" charset="0"/>
                        <a:cs typeface="Times New Roman" panose="02020603050405020304" pitchFamily="18" charset="0"/>
                      </a:endParaRPr>
                    </a:p>
                  </a:txBody>
                  <a:tcPr marL="44788" marR="44788" marT="0" marB="0"/>
                </a:tc>
                <a:extLst>
                  <a:ext uri="{0D108BD9-81ED-4DB2-BD59-A6C34878D82A}">
                    <a16:rowId xmlns:a16="http://schemas.microsoft.com/office/drawing/2014/main" val="3760908285"/>
                  </a:ext>
                </a:extLst>
              </a:tr>
              <a:tr h="423941">
                <a:tc>
                  <a:txBody>
                    <a:bodyPr/>
                    <a:lstStyle/>
                    <a:p>
                      <a:pPr marL="0" marR="0">
                        <a:lnSpc>
                          <a:spcPct val="107000"/>
                        </a:lnSpc>
                        <a:spcBef>
                          <a:spcPts val="0"/>
                        </a:spcBef>
                        <a:spcAft>
                          <a:spcPts val="0"/>
                        </a:spcAft>
                      </a:pPr>
                      <a:r>
                        <a:rPr lang="lv-LV" sz="1400" kern="100" dirty="0">
                          <a:effectLst/>
                        </a:rPr>
                        <a:t>5</a:t>
                      </a:r>
                      <a:r>
                        <a:rPr lang="en-US" sz="1400" kern="100" dirty="0">
                          <a:effectLst/>
                        </a:rPr>
                        <a:t>.1.</a:t>
                      </a:r>
                      <a:endParaRPr lang="en-US" sz="1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44788" marR="44788" marT="0" marB="0"/>
                </a:tc>
                <a:tc>
                  <a:txBody>
                    <a:bodyPr/>
                    <a:lstStyle/>
                    <a:p>
                      <a:pPr marL="0" marR="0" lvl="0" indent="0" algn="l" defTabSz="914400" rtl="0" eaLnBrk="1" fontAlgn="auto" latinLnBrk="0" hangingPunct="1">
                        <a:lnSpc>
                          <a:spcPct val="107000"/>
                        </a:lnSpc>
                        <a:spcBef>
                          <a:spcPts val="0"/>
                        </a:spcBef>
                        <a:spcAft>
                          <a:spcPts val="0"/>
                        </a:spcAft>
                        <a:buClr>
                          <a:srgbClr val="000000"/>
                        </a:buClr>
                        <a:buSzTx/>
                        <a:buFont typeface="Arial"/>
                        <a:buNone/>
                        <a:tabLst/>
                        <a:defRPr/>
                      </a:pPr>
                      <a:r>
                        <a:rPr lang="lv-LV" sz="1400" b="0" u="none" strike="noStrike" cap="none" dirty="0">
                          <a:solidFill>
                            <a:schemeClr val="dk1"/>
                          </a:solidFill>
                          <a:effectLst/>
                          <a:sym typeface="Arial"/>
                        </a:rPr>
                        <a:t>Projektā ir paredzētas darbības, kas veicina horizontālā principa ”Vienlīdzība, iekļaušana, </a:t>
                      </a:r>
                      <a:r>
                        <a:rPr lang="lv-LV" sz="1400" b="0" u="none" strike="noStrike" cap="none" dirty="0" err="1">
                          <a:solidFill>
                            <a:schemeClr val="dk1"/>
                          </a:solidFill>
                          <a:effectLst/>
                          <a:sym typeface="Arial"/>
                        </a:rPr>
                        <a:t>nediskriminācija</a:t>
                      </a:r>
                      <a:r>
                        <a:rPr lang="lv-LV" sz="1400" b="0" u="none" strike="noStrike" cap="none" dirty="0">
                          <a:solidFill>
                            <a:schemeClr val="dk1"/>
                          </a:solidFill>
                          <a:effectLst/>
                          <a:sym typeface="Arial"/>
                        </a:rPr>
                        <a:t> un </a:t>
                      </a:r>
                      <a:r>
                        <a:rPr lang="lv-LV" sz="1400" b="0" u="none" strike="noStrike" cap="none" dirty="0" err="1">
                          <a:solidFill>
                            <a:schemeClr val="dk1"/>
                          </a:solidFill>
                          <a:effectLst/>
                          <a:sym typeface="Arial"/>
                        </a:rPr>
                        <a:t>pamattiesību</a:t>
                      </a:r>
                      <a:r>
                        <a:rPr lang="lv-LV" sz="1400" b="0" u="none" strike="noStrike" cap="none" dirty="0">
                          <a:solidFill>
                            <a:schemeClr val="dk1"/>
                          </a:solidFill>
                          <a:effectLst/>
                          <a:sym typeface="Arial"/>
                        </a:rPr>
                        <a:t> ievērošana” īstenošanu</a:t>
                      </a:r>
                    </a:p>
                    <a:p>
                      <a:pPr marL="0" marR="0">
                        <a:lnSpc>
                          <a:spcPct val="107000"/>
                        </a:lnSpc>
                        <a:spcBef>
                          <a:spcPts val="0"/>
                        </a:spcBef>
                        <a:spcAft>
                          <a:spcPts val="0"/>
                        </a:spcAft>
                      </a:pPr>
                      <a:endParaRPr lang="en-US" sz="1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44788" marR="44788" marT="0" marB="0"/>
                </a:tc>
                <a:tc>
                  <a:txBody>
                    <a:bodyPr/>
                    <a:lstStyle/>
                    <a:p>
                      <a:pPr marL="0" marR="0" algn="ctr">
                        <a:lnSpc>
                          <a:spcPct val="107000"/>
                        </a:lnSpc>
                        <a:spcBef>
                          <a:spcPts val="0"/>
                        </a:spcBef>
                        <a:spcAft>
                          <a:spcPts val="0"/>
                        </a:spcAft>
                      </a:pPr>
                      <a:r>
                        <a:rPr lang="lv-LV" sz="1400" kern="100" dirty="0">
                          <a:effectLst/>
                        </a:rPr>
                        <a:t>0 – 0,5</a:t>
                      </a:r>
                      <a:endParaRPr lang="en-US" sz="1400" kern="100" dirty="0">
                        <a:effectLst/>
                      </a:endParaRPr>
                    </a:p>
                    <a:p>
                      <a:pPr marL="0" marR="0" algn="ctr">
                        <a:lnSpc>
                          <a:spcPct val="107000"/>
                        </a:lnSpc>
                        <a:spcBef>
                          <a:spcPts val="0"/>
                        </a:spcBef>
                        <a:spcAft>
                          <a:spcPts val="0"/>
                        </a:spcAft>
                      </a:pPr>
                      <a:r>
                        <a:rPr lang="lv-LV" sz="1400" kern="100" dirty="0">
                          <a:effectLst/>
                        </a:rPr>
                        <a:t> </a:t>
                      </a:r>
                      <a:endParaRPr lang="en-US" sz="1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44788" marR="44788" marT="0" marB="0"/>
                </a:tc>
                <a:tc>
                  <a:txBody>
                    <a:bodyPr/>
                    <a:lstStyle/>
                    <a:p>
                      <a:pPr marL="0" marR="0" lvl="0" indent="0" algn="ctr" defTabSz="914400" rtl="0" eaLnBrk="1" fontAlgn="auto" latinLnBrk="0" hangingPunct="1">
                        <a:lnSpc>
                          <a:spcPct val="107000"/>
                        </a:lnSpc>
                        <a:spcBef>
                          <a:spcPts val="0"/>
                        </a:spcBef>
                        <a:spcAft>
                          <a:spcPts val="0"/>
                        </a:spcAft>
                        <a:buClr>
                          <a:srgbClr val="000000"/>
                        </a:buClr>
                        <a:buSzTx/>
                        <a:buFont typeface="Arial"/>
                        <a:buNone/>
                        <a:tabLst/>
                        <a:defRPr/>
                      </a:pPr>
                      <a:r>
                        <a:rPr lang="lv-LV" sz="1400" kern="100" dirty="0">
                          <a:effectLst/>
                        </a:rPr>
                        <a:t>5%</a:t>
                      </a:r>
                      <a:endParaRPr lang="en-US" sz="1400" kern="100" dirty="0">
                        <a:effectLst/>
                      </a:endParaRPr>
                    </a:p>
                    <a:p>
                      <a:pPr marL="0" marR="0" algn="ctr">
                        <a:lnSpc>
                          <a:spcPct val="107000"/>
                        </a:lnSpc>
                        <a:spcBef>
                          <a:spcPts val="0"/>
                        </a:spcBef>
                        <a:spcAft>
                          <a:spcPts val="0"/>
                        </a:spcAft>
                      </a:pPr>
                      <a:endParaRPr lang="en-US" sz="1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44788" marR="44788" marT="0" marB="0"/>
                </a:tc>
                <a:tc>
                  <a:txBody>
                    <a:bodyPr/>
                    <a:lstStyle/>
                    <a:p>
                      <a:pPr marL="0" marR="0" lvl="0" indent="0" algn="ctr" defTabSz="914400" rtl="0" eaLnBrk="1" fontAlgn="auto" latinLnBrk="0" hangingPunct="1">
                        <a:lnSpc>
                          <a:spcPct val="107000"/>
                        </a:lnSpc>
                        <a:spcBef>
                          <a:spcPts val="0"/>
                        </a:spcBef>
                        <a:spcAft>
                          <a:spcPts val="0"/>
                        </a:spcAft>
                        <a:buClr>
                          <a:srgbClr val="000000"/>
                        </a:buClr>
                        <a:buSzTx/>
                        <a:buFont typeface="Arial"/>
                        <a:buNone/>
                        <a:tabLst/>
                        <a:defRPr/>
                      </a:pPr>
                      <a:r>
                        <a:rPr lang="lv-LV" sz="1400" kern="100" dirty="0">
                          <a:solidFill>
                            <a:srgbClr val="7030A0"/>
                          </a:solidFill>
                          <a:effectLst/>
                        </a:rPr>
                        <a:t>Vietējā komisija</a:t>
                      </a:r>
                      <a:endParaRPr lang="en-US" sz="1400" kern="100" dirty="0">
                        <a:solidFill>
                          <a:srgbClr val="7030A0"/>
                        </a:solidFill>
                        <a:effectLst/>
                      </a:endParaRPr>
                    </a:p>
                    <a:p>
                      <a:pPr marL="0" marR="0" algn="ctr">
                        <a:lnSpc>
                          <a:spcPct val="107000"/>
                        </a:lnSpc>
                        <a:spcBef>
                          <a:spcPts val="0"/>
                        </a:spcBef>
                        <a:spcAft>
                          <a:spcPts val="0"/>
                        </a:spcAft>
                      </a:pPr>
                      <a:endParaRPr lang="en-US" sz="1400" kern="100" dirty="0">
                        <a:solidFill>
                          <a:srgbClr val="7030A0"/>
                        </a:solidFill>
                        <a:effectLst/>
                        <a:latin typeface="Aptos" panose="020B0004020202020204" pitchFamily="34" charset="0"/>
                        <a:ea typeface="Aptos" panose="020B0004020202020204" pitchFamily="34" charset="0"/>
                        <a:cs typeface="Times New Roman" panose="02020603050405020304" pitchFamily="18" charset="0"/>
                      </a:endParaRPr>
                    </a:p>
                  </a:txBody>
                  <a:tcPr marL="44788" marR="44788" marT="0" marB="0"/>
                </a:tc>
                <a:extLst>
                  <a:ext uri="{0D108BD9-81ED-4DB2-BD59-A6C34878D82A}">
                    <a16:rowId xmlns:a16="http://schemas.microsoft.com/office/drawing/2014/main" val="3609517205"/>
                  </a:ext>
                </a:extLst>
              </a:tr>
            </a:tbl>
          </a:graphicData>
        </a:graphic>
      </p:graphicFrame>
      <p:sp>
        <p:nvSpPr>
          <p:cNvPr id="8" name="Title 1">
            <a:extLst>
              <a:ext uri="{FF2B5EF4-FFF2-40B4-BE49-F238E27FC236}">
                <a16:creationId xmlns:a16="http://schemas.microsoft.com/office/drawing/2014/main" id="{A73558AD-308F-4FC4-C18E-BBBE93FD3296}"/>
              </a:ext>
            </a:extLst>
          </p:cNvPr>
          <p:cNvSpPr txBox="1">
            <a:spLocks/>
          </p:cNvSpPr>
          <p:nvPr/>
        </p:nvSpPr>
        <p:spPr>
          <a:xfrm>
            <a:off x="0" y="0"/>
            <a:ext cx="12192000" cy="750013"/>
          </a:xfrm>
          <a:prstGeom prst="rect">
            <a:avLst/>
          </a:prstGeom>
          <a:solidFill>
            <a:srgbClr val="664690"/>
          </a:solidFill>
          <a:ln>
            <a:noFill/>
          </a:ln>
        </p:spPr>
        <p:txBody>
          <a:bodyPr spcFirstLastPara="1" wrap="square" lIns="0" tIns="45700" rIns="91425" bIns="45700" anchor="ctr" anchorCtr="0"/>
          <a:lstStyle>
            <a:defPPr marR="0" lvl="0" algn="l" rtl="0">
              <a:lnSpc>
                <a:spcPct val="100000"/>
              </a:lnSpc>
              <a:spcBef>
                <a:spcPts val="0"/>
              </a:spcBef>
              <a:spcAft>
                <a:spcPts val="0"/>
              </a:spcAft>
            </a:defPPr>
            <a:lvl1pPr marR="0" lvl="0" algn="l" rtl="0">
              <a:lnSpc>
                <a:spcPct val="90000"/>
              </a:lnSpc>
              <a:spcBef>
                <a:spcPts val="0"/>
              </a:spcBef>
              <a:spcAft>
                <a:spcPts val="0"/>
              </a:spcAft>
              <a:buClr>
                <a:srgbClr val="664790"/>
              </a:buClr>
              <a:buSzPts val="2400"/>
              <a:buFont typeface="Verdana"/>
              <a:buNone/>
              <a:defRPr sz="2400" b="1" i="0" u="none" strike="noStrike" cap="none">
                <a:solidFill>
                  <a:srgbClr val="664790"/>
                </a:solidFill>
                <a:latin typeface="Verdana"/>
                <a:ea typeface="Verdana"/>
                <a:cs typeface="Verdana"/>
                <a:sym typeface="Verdana"/>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pPr marL="0" marR="0" lvl="0" indent="0" algn="ctr" defTabSz="914400" rtl="0" eaLnBrk="1" fontAlgn="auto" latinLnBrk="0" hangingPunct="1">
              <a:lnSpc>
                <a:spcPct val="90000"/>
              </a:lnSpc>
              <a:spcBef>
                <a:spcPts val="0"/>
              </a:spcBef>
              <a:spcAft>
                <a:spcPts val="0"/>
              </a:spcAft>
              <a:buClr>
                <a:srgbClr val="664790"/>
              </a:buClr>
              <a:buSzPts val="2400"/>
              <a:buFont typeface="Verdana"/>
              <a:buNone/>
              <a:tabLst/>
              <a:defRPr/>
            </a:pPr>
            <a:r>
              <a:rPr kumimoji="0" lang="lv-LV" sz="1800" b="1" i="0" u="none" strike="noStrike" kern="0" cap="none" spc="0" normalizeH="0" baseline="0" noProof="0" dirty="0">
                <a:ln>
                  <a:noFill/>
                </a:ln>
                <a:solidFill>
                  <a:prstClr val="white"/>
                </a:solidFill>
                <a:effectLst/>
                <a:uLnTx/>
                <a:uFillTx/>
                <a:latin typeface="Verdana"/>
                <a:ea typeface="Verdana"/>
                <a:sym typeface="Verdana"/>
              </a:rPr>
              <a:t>KVALITĀTES KRITĒRIJ</a:t>
            </a:r>
            <a:r>
              <a:rPr lang="lv-LV" sz="1800" kern="0" dirty="0">
                <a:solidFill>
                  <a:prstClr val="white"/>
                </a:solidFill>
              </a:rPr>
              <a:t>I</a:t>
            </a:r>
            <a:endParaRPr kumimoji="0" lang="lv-LV" sz="1800" b="1" i="0" u="none" strike="noStrike" kern="0" cap="none" spc="0" normalizeH="0" baseline="0" noProof="0" dirty="0">
              <a:ln>
                <a:noFill/>
              </a:ln>
              <a:solidFill>
                <a:prstClr val="white"/>
              </a:solidFill>
              <a:effectLst/>
              <a:uLnTx/>
              <a:uFillTx/>
              <a:latin typeface="Verdana"/>
              <a:ea typeface="Verdana"/>
              <a:sym typeface="Verdana"/>
            </a:endParaRPr>
          </a:p>
        </p:txBody>
      </p:sp>
    </p:spTree>
    <p:extLst>
      <p:ext uri="{BB962C8B-B14F-4D97-AF65-F5344CB8AC3E}">
        <p14:creationId xmlns:p14="http://schemas.microsoft.com/office/powerpoint/2010/main" val="238404019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012"/>
        <p:cNvGrpSpPr/>
        <p:nvPr/>
      </p:nvGrpSpPr>
      <p:grpSpPr>
        <a:xfrm>
          <a:off x="0" y="0"/>
          <a:ext cx="0" cy="0"/>
          <a:chOff x="0" y="0"/>
          <a:chExt cx="0" cy="0"/>
        </a:xfrm>
      </p:grpSpPr>
      <p:sp>
        <p:nvSpPr>
          <p:cNvPr id="1013" name="Google Shape;1013;p74"/>
          <p:cNvSpPr txBox="1">
            <a:spLocks noGrp="1"/>
          </p:cNvSpPr>
          <p:nvPr>
            <p:ph type="ctrTitle"/>
          </p:nvPr>
        </p:nvSpPr>
        <p:spPr>
          <a:xfrm>
            <a:off x="2827176" y="2276670"/>
            <a:ext cx="5465177" cy="1735494"/>
          </a:xfrm>
          <a:prstGeom prst="rect">
            <a:avLst/>
          </a:prstGeom>
          <a:noFill/>
          <a:ln>
            <a:noFill/>
          </a:ln>
        </p:spPr>
        <p:txBody>
          <a:bodyPr spcFirstLastPara="1" wrap="square" lIns="0" tIns="0" rIns="0" bIns="0" anchor="ctr" anchorCtr="0">
            <a:noAutofit/>
          </a:bodyPr>
          <a:lstStyle/>
          <a:p>
            <a:r>
              <a:rPr lang="lv-LV" dirty="0">
                <a:solidFill>
                  <a:schemeClr val="lt1"/>
                </a:solidFill>
              </a:rPr>
              <a:t>PALDIES</a:t>
            </a:r>
            <a:r>
              <a:rPr lang="en-US" dirty="0">
                <a:solidFill>
                  <a:schemeClr val="lt1"/>
                </a:solidFill>
              </a:rPr>
              <a:t>!</a:t>
            </a:r>
            <a:endParaRPr dirty="0">
              <a:solidFill>
                <a:schemeClr val="lt1"/>
              </a:solidFill>
            </a:endParaRPr>
          </a:p>
        </p:txBody>
      </p:sp>
      <p:pic>
        <p:nvPicPr>
          <p:cNvPr id="2" name="Picture 1"/>
          <p:cNvPicPr>
            <a:picLocks noChangeAspect="1"/>
          </p:cNvPicPr>
          <p:nvPr/>
        </p:nvPicPr>
        <p:blipFill>
          <a:blip r:embed="rId3"/>
          <a:stretch>
            <a:fillRect/>
          </a:stretch>
        </p:blipFill>
        <p:spPr>
          <a:xfrm>
            <a:off x="878205" y="0"/>
            <a:ext cx="2057019" cy="2076894"/>
          </a:xfrm>
          <a:prstGeom prst="rect">
            <a:avLst/>
          </a:prstGeom>
        </p:spPr>
      </p:pic>
      <p:sp>
        <p:nvSpPr>
          <p:cNvPr id="3" name="TextBox 2">
            <a:extLst>
              <a:ext uri="{FF2B5EF4-FFF2-40B4-BE49-F238E27FC236}">
                <a16:creationId xmlns:a16="http://schemas.microsoft.com/office/drawing/2014/main" id="{7728C6A9-9C42-F990-4A3C-6A1F6E313C5F}"/>
              </a:ext>
            </a:extLst>
          </p:cNvPr>
          <p:cNvSpPr txBox="1"/>
          <p:nvPr/>
        </p:nvSpPr>
        <p:spPr>
          <a:xfrm>
            <a:off x="8173616" y="4945225"/>
            <a:ext cx="4236098" cy="1477328"/>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lv-LV" sz="1800" b="1" i="0" u="none" strike="noStrike" kern="0" cap="none" spc="0" normalizeH="0" baseline="0" noProof="0" dirty="0">
                <a:ln>
                  <a:noFill/>
                </a:ln>
                <a:solidFill>
                  <a:srgbClr val="FFFFFF"/>
                </a:solidFill>
                <a:effectLst/>
                <a:uLnTx/>
                <a:uFillTx/>
                <a:latin typeface="Arial"/>
                <a:ea typeface="Verdana"/>
                <a:cs typeface="+mn-cs"/>
                <a:sym typeface="Verdana"/>
              </a:rPr>
              <a:t>Katrīna Bukša</a:t>
            </a:r>
            <a:br>
              <a:rPr kumimoji="0" lang="lv-LV" sz="1800" b="1" i="0" u="none" strike="noStrike" kern="0" cap="none" spc="0" normalizeH="0" baseline="0" noProof="0" dirty="0">
                <a:ln>
                  <a:noFill/>
                </a:ln>
                <a:solidFill>
                  <a:srgbClr val="FFFFFF"/>
                </a:solidFill>
                <a:effectLst/>
                <a:uLnTx/>
                <a:uFillTx/>
                <a:latin typeface="Arial"/>
                <a:ea typeface="Verdana"/>
                <a:cs typeface="+mn-cs"/>
                <a:sym typeface="Verdana"/>
              </a:rPr>
            </a:br>
            <a:r>
              <a:rPr kumimoji="0" lang="lv-LV" sz="1800" b="0" i="0" u="none" strike="noStrike" kern="0" cap="none" spc="0" normalizeH="0" baseline="0" noProof="0" dirty="0">
                <a:ln>
                  <a:noFill/>
                </a:ln>
                <a:solidFill>
                  <a:srgbClr val="FFFFFF"/>
                </a:solidFill>
                <a:effectLst/>
                <a:uLnTx/>
                <a:uFillTx/>
                <a:latin typeface="Arial"/>
                <a:ea typeface="Verdana"/>
                <a:cs typeface="+mn-cs"/>
                <a:sym typeface="Verdana"/>
              </a:rPr>
              <a:t>Struktūrfondu departamenta</a:t>
            </a:r>
            <a:br>
              <a:rPr kumimoji="0" lang="lv-LV" sz="1800" b="0" i="0" u="none" strike="noStrike" kern="0" cap="none" spc="0" normalizeH="0" baseline="0" noProof="0" dirty="0">
                <a:ln>
                  <a:noFill/>
                </a:ln>
                <a:solidFill>
                  <a:srgbClr val="FFFFFF"/>
                </a:solidFill>
                <a:effectLst/>
                <a:uLnTx/>
                <a:uFillTx/>
                <a:latin typeface="Arial"/>
                <a:ea typeface="Verdana"/>
                <a:cs typeface="+mn-cs"/>
                <a:sym typeface="Verdana"/>
              </a:rPr>
            </a:br>
            <a:r>
              <a:rPr kumimoji="0" lang="lv-LV" sz="1800" b="0" i="0" u="none" strike="noStrike" kern="0" cap="none" spc="0" normalizeH="0" baseline="0" noProof="0" dirty="0">
                <a:ln>
                  <a:noFill/>
                </a:ln>
                <a:solidFill>
                  <a:srgbClr val="FFFFFF"/>
                </a:solidFill>
                <a:effectLst/>
                <a:uLnTx/>
                <a:uFillTx/>
                <a:latin typeface="Arial"/>
                <a:ea typeface="Verdana"/>
                <a:cs typeface="+mn-cs"/>
                <a:sym typeface="Verdana"/>
              </a:rPr>
              <a:t>vecākā eksperte</a:t>
            </a:r>
            <a:br>
              <a:rPr kumimoji="0" lang="lv-LV" sz="1800" b="0" i="0" u="none" strike="noStrike" kern="0" cap="none" spc="0" normalizeH="0" baseline="0" noProof="0" dirty="0">
                <a:ln>
                  <a:noFill/>
                </a:ln>
                <a:solidFill>
                  <a:srgbClr val="FFFFFF"/>
                </a:solidFill>
                <a:effectLst/>
                <a:uLnTx/>
                <a:uFillTx/>
                <a:latin typeface="Arial"/>
                <a:ea typeface="Verdana"/>
                <a:cs typeface="+mn-cs"/>
                <a:sym typeface="Verdana"/>
              </a:rPr>
            </a:br>
            <a:r>
              <a:rPr kumimoji="0" lang="lv-LV" sz="1800" b="0" i="0" u="none" strike="noStrike" kern="0" cap="none" spc="0" normalizeH="0" baseline="0" noProof="0" dirty="0">
                <a:ln>
                  <a:noFill/>
                </a:ln>
                <a:solidFill>
                  <a:srgbClr val="FFFFFF"/>
                </a:solidFill>
                <a:effectLst/>
                <a:uLnTx/>
                <a:uFillTx/>
                <a:latin typeface="Arial"/>
                <a:ea typeface="Verdana"/>
                <a:cs typeface="+mn-cs"/>
                <a:sym typeface="Verdana"/>
              </a:rPr>
              <a:t>Tālr. 67047930</a:t>
            </a:r>
            <a:br>
              <a:rPr kumimoji="0" lang="lv-LV" sz="1800" b="0" i="0" u="none" strike="noStrike" kern="0" cap="none" spc="0" normalizeH="0" baseline="0" noProof="0" dirty="0">
                <a:ln>
                  <a:noFill/>
                </a:ln>
                <a:solidFill>
                  <a:srgbClr val="FFFFFF"/>
                </a:solidFill>
                <a:effectLst/>
                <a:uLnTx/>
                <a:uFillTx/>
                <a:latin typeface="Arial"/>
                <a:ea typeface="Verdana"/>
                <a:cs typeface="+mn-cs"/>
                <a:sym typeface="Verdana"/>
              </a:rPr>
            </a:br>
            <a:r>
              <a:rPr lang="lv-LV" kern="0" dirty="0" err="1">
                <a:solidFill>
                  <a:srgbClr val="FFFFFF"/>
                </a:solidFill>
                <a:latin typeface="Arial"/>
                <a:ea typeface="Verdana"/>
                <a:sym typeface="Verdana"/>
              </a:rPr>
              <a:t>katrina.buksa</a:t>
            </a:r>
            <a:r>
              <a:rPr kumimoji="0" lang="lv-LV" sz="1800" b="0" i="0" u="none" strike="noStrike" kern="0" cap="none" spc="0" normalizeH="0" baseline="0" noProof="0" dirty="0">
                <a:ln>
                  <a:noFill/>
                </a:ln>
                <a:solidFill>
                  <a:srgbClr val="FFFFFF"/>
                </a:solidFill>
                <a:effectLst/>
                <a:uLnTx/>
                <a:uFillTx/>
                <a:latin typeface="Arial"/>
                <a:ea typeface="Verdana"/>
                <a:cs typeface="+mn-cs"/>
                <a:sym typeface="Verdana"/>
              </a:rPr>
              <a:t>@izm.gov.lv</a:t>
            </a:r>
            <a:endParaRPr kumimoji="0" lang="en-US" sz="1800" b="0" i="0" u="none" strike="noStrike" kern="1200" cap="none" spc="0" normalizeH="0" baseline="0" noProof="0" dirty="0">
              <a:ln>
                <a:noFill/>
              </a:ln>
              <a:solidFill>
                <a:srgbClr val="664690"/>
              </a:solidFill>
              <a:effectLst/>
              <a:uLnTx/>
              <a:uFillTx/>
              <a:latin typeface="Arial"/>
              <a:ea typeface="+mn-ea"/>
              <a:cs typeface="+mn-cs"/>
            </a:endParaRPr>
          </a:p>
        </p:txBody>
      </p:sp>
    </p:spTree>
    <p:extLst>
      <p:ext uri="{BB962C8B-B14F-4D97-AF65-F5344CB8AC3E}">
        <p14:creationId xmlns:p14="http://schemas.microsoft.com/office/powerpoint/2010/main" val="36757012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Rectangle 25"/>
          <p:cNvSpPr/>
          <p:nvPr/>
        </p:nvSpPr>
        <p:spPr bwMode="auto">
          <a:xfrm>
            <a:off x="1588" y="-52337"/>
            <a:ext cx="12188825" cy="859600"/>
          </a:xfrm>
          <a:prstGeom prst="rect">
            <a:avLst/>
          </a:prstGeom>
          <a:solidFill>
            <a:schemeClr val="tx1"/>
          </a:solidFill>
          <a:ln>
            <a:noFill/>
          </a:ln>
        </p:spPr>
        <p:txBody>
          <a:bodyPr spcFirstLastPara="1" vert="horz" wrap="square" lIns="91416" tIns="45708" rIns="91416" bIns="45708" numCol="1" rtlCol="0" anchor="ctr" anchorCtr="0" compatLnSpc="1">
            <a:prstTxWarp prst="textArchDown">
              <a:avLst/>
            </a:prstTxWarp>
          </a:bodyPr>
          <a:lstStyle/>
          <a:p>
            <a:pPr algn="ctr" defTabSz="914217"/>
            <a:endParaRPr lang="lv-LV" sz="3599" dirty="0">
              <a:solidFill>
                <a:srgbClr val="664690"/>
              </a:solidFill>
              <a:latin typeface="Arial"/>
            </a:endParaRPr>
          </a:p>
        </p:txBody>
      </p:sp>
      <p:sp>
        <p:nvSpPr>
          <p:cNvPr id="2" name="Title 1"/>
          <p:cNvSpPr txBox="1">
            <a:spLocks/>
          </p:cNvSpPr>
          <p:nvPr/>
        </p:nvSpPr>
        <p:spPr>
          <a:xfrm>
            <a:off x="456490" y="121250"/>
            <a:ext cx="11400464" cy="585561"/>
          </a:xfrm>
          <a:prstGeom prst="rect">
            <a:avLst/>
          </a:prstGeom>
        </p:spPr>
        <p:txBody>
          <a:bodyPr/>
          <a:lstStyle>
            <a:lvl1pPr algn="l" defTabSz="914400" rtl="0" eaLnBrk="1" latinLnBrk="0" hangingPunct="1">
              <a:lnSpc>
                <a:spcPct val="90000"/>
              </a:lnSpc>
              <a:spcBef>
                <a:spcPct val="0"/>
              </a:spcBef>
              <a:buNone/>
              <a:defRPr sz="3200" b="1" kern="1200">
                <a:solidFill>
                  <a:schemeClr val="accent1"/>
                </a:solidFill>
                <a:latin typeface="+mj-lt"/>
                <a:ea typeface="+mj-ea"/>
                <a:cs typeface="+mj-cs"/>
              </a:defRPr>
            </a:lvl1pPr>
          </a:lstStyle>
          <a:p>
            <a:pPr algn="ctr" defTabSz="457200"/>
            <a:r>
              <a:rPr lang="lv-LV" sz="1800" dirty="0">
                <a:solidFill>
                  <a:srgbClr val="FFFFFF"/>
                </a:solidFill>
                <a:latin typeface="Verdana" panose="020B0604030504040204" pitchFamily="34" charset="0"/>
                <a:ea typeface="Verdana" panose="020B0604030504040204" pitchFamily="34" charset="0"/>
              </a:rPr>
              <a:t>VISPĀRĪGIE NOSACĪJUMI</a:t>
            </a:r>
            <a:endParaRPr lang="en-US" sz="1800" dirty="0">
              <a:solidFill>
                <a:srgbClr val="FFFFFF"/>
              </a:solidFill>
              <a:latin typeface="Verdana" panose="020B0604030504040204" pitchFamily="34" charset="0"/>
              <a:ea typeface="Verdana" panose="020B0604030504040204" pitchFamily="34" charset="0"/>
            </a:endParaRPr>
          </a:p>
        </p:txBody>
      </p:sp>
      <p:sp>
        <p:nvSpPr>
          <p:cNvPr id="11" name="TextBox 10">
            <a:extLst>
              <a:ext uri="{FF2B5EF4-FFF2-40B4-BE49-F238E27FC236}">
                <a16:creationId xmlns:a16="http://schemas.microsoft.com/office/drawing/2014/main" id="{3DD4171D-F57E-C017-4536-8510D5B7A39F}"/>
              </a:ext>
            </a:extLst>
          </p:cNvPr>
          <p:cNvSpPr txBox="1"/>
          <p:nvPr/>
        </p:nvSpPr>
        <p:spPr>
          <a:xfrm>
            <a:off x="984600" y="917912"/>
            <a:ext cx="10890505" cy="5940088"/>
          </a:xfrm>
          <a:prstGeom prst="rect">
            <a:avLst/>
          </a:prstGeom>
          <a:noFill/>
        </p:spPr>
        <p:txBody>
          <a:bodyPr wrap="square">
            <a:spAutoFit/>
          </a:bodyPr>
          <a:lstStyle/>
          <a:p>
            <a:pPr defTabSz="914217"/>
            <a:r>
              <a:rPr lang="en-US" sz="2000" b="1" dirty="0">
                <a:solidFill>
                  <a:srgbClr val="E0DAE9">
                    <a:lumMod val="50000"/>
                  </a:srgbClr>
                </a:solidFill>
                <a:latin typeface="Arial"/>
              </a:rPr>
              <a:t>M</a:t>
            </a:r>
            <a:r>
              <a:rPr lang="lv-LV" sz="2000" b="1" dirty="0" err="1">
                <a:solidFill>
                  <a:srgbClr val="E0DAE9">
                    <a:lumMod val="50000"/>
                  </a:srgbClr>
                </a:solidFill>
                <a:latin typeface="Arial"/>
              </a:rPr>
              <a:t>ērķis</a:t>
            </a:r>
            <a:r>
              <a:rPr lang="lv-LV" sz="2000" dirty="0">
                <a:solidFill>
                  <a:srgbClr val="EFECF3">
                    <a:lumMod val="10000"/>
                  </a:srgbClr>
                </a:solidFill>
                <a:latin typeface="Arial"/>
              </a:rPr>
              <a:t>: </a:t>
            </a:r>
            <a:r>
              <a:rPr lang="lv-LV" sz="2000" b="0" i="0" dirty="0">
                <a:solidFill>
                  <a:srgbClr val="414142"/>
                </a:solidFill>
                <a:effectLst/>
                <a:latin typeface="Arial" panose="020B0604020202020204" pitchFamily="34" charset="0"/>
              </a:rPr>
              <a:t>sekmēt studentu inovāciju pieteikumu īstenošanu, kas attīsta studējošo inovācijas spēju un uzņēmīgumu, tai skaitā </a:t>
            </a:r>
            <a:r>
              <a:rPr lang="lv-LV" sz="2000" b="0" i="0" dirty="0" err="1">
                <a:solidFill>
                  <a:srgbClr val="414142"/>
                </a:solidFill>
                <a:effectLst/>
                <a:latin typeface="Arial" panose="020B0604020202020204" pitchFamily="34" charset="0"/>
              </a:rPr>
              <a:t>uzņēmējspēju</a:t>
            </a:r>
            <a:r>
              <a:rPr lang="lv-LV" sz="2000" b="0" i="0" dirty="0">
                <a:solidFill>
                  <a:srgbClr val="414142"/>
                </a:solidFill>
                <a:effectLst/>
                <a:latin typeface="Arial" panose="020B0604020202020204" pitchFamily="34" charset="0"/>
              </a:rPr>
              <a:t>, risina nozarei, sabiedrībai vai tās daļai nozīmīgas problēmas un stiprina augstskolu un studējošo sadarbību ar komersantiem.</a:t>
            </a:r>
            <a:br>
              <a:rPr lang="lv-LV" sz="2000" dirty="0">
                <a:solidFill>
                  <a:srgbClr val="EFECF3">
                    <a:lumMod val="50000"/>
                  </a:srgbClr>
                </a:solidFill>
                <a:latin typeface="Arial"/>
              </a:rPr>
            </a:br>
            <a:br>
              <a:rPr lang="lv-LV" sz="2000" dirty="0">
                <a:solidFill>
                  <a:srgbClr val="EFECF3">
                    <a:lumMod val="10000"/>
                  </a:srgbClr>
                </a:solidFill>
                <a:latin typeface="Arial"/>
              </a:rPr>
            </a:br>
            <a:r>
              <a:rPr lang="lv-LV" sz="2000" b="1" dirty="0">
                <a:solidFill>
                  <a:srgbClr val="E0DAE9">
                    <a:lumMod val="50000"/>
                  </a:srgbClr>
                </a:solidFill>
                <a:latin typeface="Arial"/>
              </a:rPr>
              <a:t>Finansējuma saņēmēji</a:t>
            </a:r>
            <a:r>
              <a:rPr lang="lv-LV" sz="2000" dirty="0">
                <a:solidFill>
                  <a:srgbClr val="EFECF3">
                    <a:lumMod val="10000"/>
                  </a:srgbClr>
                </a:solidFill>
                <a:latin typeface="Arial"/>
              </a:rPr>
              <a:t>: Latvijas augstskolas</a:t>
            </a:r>
            <a:br>
              <a:rPr lang="lv-LV" sz="2000" dirty="0">
                <a:solidFill>
                  <a:srgbClr val="EFECF3">
                    <a:lumMod val="10000"/>
                  </a:srgbClr>
                </a:solidFill>
                <a:latin typeface="Arial"/>
              </a:rPr>
            </a:br>
            <a:br>
              <a:rPr lang="lv-LV" sz="2000" dirty="0">
                <a:solidFill>
                  <a:srgbClr val="EFECF3">
                    <a:lumMod val="10000"/>
                  </a:srgbClr>
                </a:solidFill>
                <a:latin typeface="Arial"/>
              </a:rPr>
            </a:br>
            <a:r>
              <a:rPr lang="lv-LV" sz="2000" b="1" dirty="0">
                <a:solidFill>
                  <a:srgbClr val="E0DAE9">
                    <a:lumMod val="50000"/>
                  </a:srgbClr>
                </a:solidFill>
                <a:latin typeface="Arial"/>
              </a:rPr>
              <a:t>Sadarbības partneri</a:t>
            </a:r>
            <a:r>
              <a:rPr lang="lv-LV" sz="2000" dirty="0">
                <a:solidFill>
                  <a:srgbClr val="EFECF3">
                    <a:lumMod val="10000"/>
                  </a:srgbClr>
                </a:solidFill>
                <a:latin typeface="Arial"/>
              </a:rPr>
              <a:t>: </a:t>
            </a:r>
            <a:r>
              <a:rPr lang="lv-LV" sz="2000" b="0" i="0" dirty="0">
                <a:solidFill>
                  <a:srgbClr val="414142"/>
                </a:solidFill>
                <a:effectLst/>
                <a:latin typeface="Arial" panose="020B0604020202020204" pitchFamily="34" charset="0"/>
              </a:rPr>
              <a:t>Latvijas vai ārvalsts augstākās izglītības institūcijas, zinātniskās institūcijas, profesionālās izglītības iestādes, vispārējās izglītības iestādes, komersanti, biedrības vai nodibinājumi, valsts vai pašvaldības institūcijas.</a:t>
            </a:r>
            <a:br>
              <a:rPr lang="lv-LV" sz="2000" dirty="0">
                <a:solidFill>
                  <a:srgbClr val="EFECF3">
                    <a:lumMod val="10000"/>
                  </a:srgbClr>
                </a:solidFill>
                <a:latin typeface="Arial"/>
              </a:rPr>
            </a:br>
            <a:endParaRPr lang="lv-LV" sz="2000" dirty="0">
              <a:solidFill>
                <a:srgbClr val="EFECF3">
                  <a:lumMod val="10000"/>
                </a:srgbClr>
              </a:solidFill>
              <a:latin typeface="Arial"/>
            </a:endParaRPr>
          </a:p>
          <a:p>
            <a:pPr defTabSz="914217"/>
            <a:r>
              <a:rPr lang="lv-LV" sz="2000" b="1" dirty="0">
                <a:solidFill>
                  <a:srgbClr val="E0DAE9">
                    <a:lumMod val="50000"/>
                  </a:srgbClr>
                </a:solidFill>
                <a:latin typeface="Arial"/>
              </a:rPr>
              <a:t>Mērķa grupa: </a:t>
            </a:r>
            <a:r>
              <a:rPr lang="lv-LV" sz="2000" dirty="0">
                <a:solidFill>
                  <a:srgbClr val="000000"/>
                </a:solidFill>
                <a:latin typeface="Arial"/>
              </a:rPr>
              <a:t>(1) </a:t>
            </a:r>
            <a:r>
              <a:rPr lang="lv-LV" sz="2000" b="0" i="0" dirty="0">
                <a:solidFill>
                  <a:srgbClr val="000000"/>
                </a:solidFill>
                <a:effectLst/>
                <a:latin typeface="Arial" panose="020B0604020202020204" pitchFamily="34" charset="0"/>
              </a:rPr>
              <a:t>bakalaura, profesionālo studiju, maģistra, doktora vai rezidentūras studiju programmās studējošie, profesionālo un vispārējo izglītības iestāžu skolēni</a:t>
            </a:r>
            <a:r>
              <a:rPr lang="lv-LV" sz="2000" b="1" i="0" dirty="0">
                <a:solidFill>
                  <a:srgbClr val="000000"/>
                </a:solidFill>
                <a:effectLst/>
                <a:latin typeface="Arial"/>
              </a:rPr>
              <a:t>; </a:t>
            </a:r>
            <a:r>
              <a:rPr lang="lv-LV" sz="2000" i="0" dirty="0">
                <a:solidFill>
                  <a:srgbClr val="000000"/>
                </a:solidFill>
                <a:effectLst/>
                <a:latin typeface="Arial"/>
              </a:rPr>
              <a:t>(2) augstskolas.</a:t>
            </a:r>
            <a:br>
              <a:rPr lang="lv-LV" sz="2000" dirty="0">
                <a:solidFill>
                  <a:srgbClr val="EFECF3">
                    <a:lumMod val="10000"/>
                  </a:srgbClr>
                </a:solidFill>
                <a:latin typeface="Arial"/>
              </a:rPr>
            </a:br>
            <a:endParaRPr lang="lv-LV" sz="2000" dirty="0">
              <a:solidFill>
                <a:srgbClr val="EFECF3">
                  <a:lumMod val="10000"/>
                </a:srgbClr>
              </a:solidFill>
              <a:latin typeface="Arial"/>
            </a:endParaRPr>
          </a:p>
          <a:p>
            <a:pPr defTabSz="914217"/>
            <a:r>
              <a:rPr lang="lv-LV" sz="2000" b="1" dirty="0">
                <a:solidFill>
                  <a:srgbClr val="E0DAE9">
                    <a:lumMod val="50000"/>
                  </a:srgbClr>
                </a:solidFill>
                <a:latin typeface="Arial"/>
              </a:rPr>
              <a:t>Kopējais pieejamais finansējums</a:t>
            </a:r>
            <a:r>
              <a:rPr lang="lv-LV" sz="2000" dirty="0">
                <a:solidFill>
                  <a:srgbClr val="EFECF3">
                    <a:lumMod val="50000"/>
                  </a:srgbClr>
                </a:solidFill>
                <a:latin typeface="Arial"/>
              </a:rPr>
              <a:t>:</a:t>
            </a:r>
            <a:r>
              <a:rPr lang="lv-LV" sz="2000" dirty="0">
                <a:solidFill>
                  <a:srgbClr val="EFECF3">
                    <a:lumMod val="10000"/>
                  </a:srgbClr>
                </a:solidFill>
                <a:latin typeface="Arial"/>
              </a:rPr>
              <a:t> </a:t>
            </a:r>
            <a:r>
              <a:rPr lang="lv-LV" sz="2000" b="1" dirty="0">
                <a:solidFill>
                  <a:srgbClr val="EFECF3">
                    <a:lumMod val="10000"/>
                  </a:srgbClr>
                </a:solidFill>
                <a:latin typeface="Arial"/>
              </a:rPr>
              <a:t>13,9</a:t>
            </a:r>
            <a:r>
              <a:rPr lang="lv-LV" sz="2000" dirty="0">
                <a:solidFill>
                  <a:srgbClr val="EFECF3">
                    <a:lumMod val="10000"/>
                  </a:srgbClr>
                </a:solidFill>
                <a:latin typeface="Arial"/>
              </a:rPr>
              <a:t> M </a:t>
            </a:r>
            <a:r>
              <a:rPr lang="lv-LV" sz="2000" dirty="0" err="1">
                <a:solidFill>
                  <a:srgbClr val="EFECF3">
                    <a:lumMod val="10000"/>
                  </a:srgbClr>
                </a:solidFill>
                <a:latin typeface="Arial"/>
              </a:rPr>
              <a:t>euro</a:t>
            </a:r>
            <a:br>
              <a:rPr lang="lv-LV" sz="2000" dirty="0">
                <a:solidFill>
                  <a:srgbClr val="EFECF3">
                    <a:lumMod val="10000"/>
                  </a:srgbClr>
                </a:solidFill>
                <a:latin typeface="Arial"/>
              </a:rPr>
            </a:br>
            <a:r>
              <a:rPr lang="lv-LV" sz="2000" dirty="0">
                <a:solidFill>
                  <a:srgbClr val="EFECF3">
                    <a:lumMod val="10000"/>
                  </a:srgbClr>
                </a:solidFill>
                <a:latin typeface="Arial"/>
              </a:rPr>
              <a:t>Elastības finansējums: + 2,6 M </a:t>
            </a:r>
            <a:r>
              <a:rPr lang="lv-LV" sz="2000" dirty="0" err="1">
                <a:solidFill>
                  <a:srgbClr val="EFECF3">
                    <a:lumMod val="10000"/>
                  </a:srgbClr>
                </a:solidFill>
                <a:latin typeface="Arial"/>
              </a:rPr>
              <a:t>euro</a:t>
            </a:r>
            <a:r>
              <a:rPr lang="lv-LV" sz="2000" dirty="0">
                <a:solidFill>
                  <a:srgbClr val="EFECF3">
                    <a:lumMod val="10000"/>
                  </a:srgbClr>
                </a:solidFill>
                <a:latin typeface="Arial"/>
              </a:rPr>
              <a:t> pēc EK lēmuma 2026. gadā</a:t>
            </a:r>
            <a:br>
              <a:rPr lang="lv-LV" sz="2000" dirty="0">
                <a:solidFill>
                  <a:srgbClr val="EFECF3">
                    <a:lumMod val="10000"/>
                  </a:srgbClr>
                </a:solidFill>
                <a:latin typeface="Arial"/>
              </a:rPr>
            </a:br>
            <a:br>
              <a:rPr lang="lv-LV" sz="2000" dirty="0">
                <a:solidFill>
                  <a:srgbClr val="EFECF3">
                    <a:lumMod val="10000"/>
                  </a:srgbClr>
                </a:solidFill>
                <a:latin typeface="Arial"/>
              </a:rPr>
            </a:br>
            <a:r>
              <a:rPr lang="lv-LV" sz="2000" b="1" dirty="0">
                <a:solidFill>
                  <a:srgbClr val="E0DAE9">
                    <a:lumMod val="50000"/>
                  </a:srgbClr>
                </a:solidFill>
                <a:latin typeface="Arial"/>
              </a:rPr>
              <a:t>Projektu īstenošana līdz 2029. gada 30. septembrim</a:t>
            </a:r>
            <a:br>
              <a:rPr lang="lv-LV" sz="2000" b="1" dirty="0">
                <a:solidFill>
                  <a:srgbClr val="EFECF3">
                    <a:lumMod val="50000"/>
                  </a:srgbClr>
                </a:solidFill>
                <a:latin typeface="Arial"/>
              </a:rPr>
            </a:br>
            <a:br>
              <a:rPr lang="lv-LV" sz="2000" dirty="0">
                <a:solidFill>
                  <a:srgbClr val="EFECF3">
                    <a:lumMod val="10000"/>
                  </a:srgbClr>
                </a:solidFill>
                <a:latin typeface="Arial"/>
              </a:rPr>
            </a:br>
            <a:r>
              <a:rPr lang="lv-LV" sz="2000" b="1" dirty="0">
                <a:solidFill>
                  <a:srgbClr val="E0DAE9">
                    <a:lumMod val="50000"/>
                  </a:srgbClr>
                </a:solidFill>
                <a:latin typeface="Arial"/>
                <a:hlinkClick r:id="rId2"/>
              </a:rPr>
              <a:t>MK noteikumi Nr. 82</a:t>
            </a:r>
            <a:r>
              <a:rPr lang="lv-LV" sz="2000" dirty="0">
                <a:solidFill>
                  <a:srgbClr val="EFECF3">
                    <a:lumMod val="10000"/>
                  </a:srgbClr>
                </a:solidFill>
                <a:latin typeface="Arial"/>
              </a:rPr>
              <a:t>, pieņemti 2025. gada 4. februārī</a:t>
            </a:r>
            <a:endParaRPr lang="lv-LV" sz="2000" dirty="0">
              <a:solidFill>
                <a:srgbClr val="664690"/>
              </a:solidFill>
              <a:latin typeface="Arial"/>
            </a:endParaRPr>
          </a:p>
        </p:txBody>
      </p:sp>
      <p:pic>
        <p:nvPicPr>
          <p:cNvPr id="14" name="Graphic 13" descr="Marker with solid fill">
            <a:extLst>
              <a:ext uri="{FF2B5EF4-FFF2-40B4-BE49-F238E27FC236}">
                <a16:creationId xmlns:a16="http://schemas.microsoft.com/office/drawing/2014/main" id="{43521EB4-2609-8A0F-F619-85DB9559AC4F}"/>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67840" y="2044169"/>
            <a:ext cx="713359" cy="713359"/>
          </a:xfrm>
          <a:prstGeom prst="rect">
            <a:avLst/>
          </a:prstGeom>
        </p:spPr>
      </p:pic>
      <p:pic>
        <p:nvPicPr>
          <p:cNvPr id="17" name="Graphic 16" descr="Marker with solid fill">
            <a:extLst>
              <a:ext uri="{FF2B5EF4-FFF2-40B4-BE49-F238E27FC236}">
                <a16:creationId xmlns:a16="http://schemas.microsoft.com/office/drawing/2014/main" id="{EA1AFA16-E21C-F938-4B19-74159DBB264F}"/>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264365" y="2800949"/>
            <a:ext cx="713359" cy="713359"/>
          </a:xfrm>
          <a:prstGeom prst="rect">
            <a:avLst/>
          </a:prstGeom>
        </p:spPr>
      </p:pic>
      <p:pic>
        <p:nvPicPr>
          <p:cNvPr id="18" name="Graphic 17" descr="Marker with solid fill">
            <a:extLst>
              <a:ext uri="{FF2B5EF4-FFF2-40B4-BE49-F238E27FC236}">
                <a16:creationId xmlns:a16="http://schemas.microsoft.com/office/drawing/2014/main" id="{626A8370-0EB2-2BA2-A193-1FDD491DA08E}"/>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271241" y="3883785"/>
            <a:ext cx="713359" cy="713359"/>
          </a:xfrm>
          <a:prstGeom prst="rect">
            <a:avLst/>
          </a:prstGeom>
        </p:spPr>
      </p:pic>
      <p:pic>
        <p:nvPicPr>
          <p:cNvPr id="20" name="Graphic 19" descr="Marker with solid fill">
            <a:extLst>
              <a:ext uri="{FF2B5EF4-FFF2-40B4-BE49-F238E27FC236}">
                <a16:creationId xmlns:a16="http://schemas.microsoft.com/office/drawing/2014/main" id="{EF5E30DB-B186-6057-B9A0-5DC78862BF60}"/>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264364" y="4812486"/>
            <a:ext cx="713359" cy="713359"/>
          </a:xfrm>
          <a:prstGeom prst="rect">
            <a:avLst/>
          </a:prstGeom>
        </p:spPr>
      </p:pic>
      <p:pic>
        <p:nvPicPr>
          <p:cNvPr id="21" name="Graphic 20" descr="Marker with solid fill">
            <a:extLst>
              <a:ext uri="{FF2B5EF4-FFF2-40B4-BE49-F238E27FC236}">
                <a16:creationId xmlns:a16="http://schemas.microsoft.com/office/drawing/2014/main" id="{DF3E023F-EE2D-4B42-65C0-8FBE245ED32B}"/>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264366" y="1022605"/>
            <a:ext cx="713359" cy="713359"/>
          </a:xfrm>
          <a:prstGeom prst="rect">
            <a:avLst/>
          </a:prstGeom>
        </p:spPr>
      </p:pic>
      <p:pic>
        <p:nvPicPr>
          <p:cNvPr id="3" name="Graphic 2" descr="Marker with solid fill">
            <a:extLst>
              <a:ext uri="{FF2B5EF4-FFF2-40B4-BE49-F238E27FC236}">
                <a16:creationId xmlns:a16="http://schemas.microsoft.com/office/drawing/2014/main" id="{F42CDBC9-4D91-0B20-E86A-96D718ED984B}"/>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271241" y="5585047"/>
            <a:ext cx="713359" cy="713359"/>
          </a:xfrm>
          <a:prstGeom prst="rect">
            <a:avLst/>
          </a:prstGeom>
        </p:spPr>
      </p:pic>
    </p:spTree>
    <p:extLst>
      <p:ext uri="{BB962C8B-B14F-4D97-AF65-F5344CB8AC3E}">
        <p14:creationId xmlns:p14="http://schemas.microsoft.com/office/powerpoint/2010/main" val="19136553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9C548E-AB2F-9637-AEFD-2698DC3E3740}"/>
            </a:ext>
          </a:extLst>
        </p:cNvPr>
        <p:cNvGrpSpPr/>
        <p:nvPr/>
      </p:nvGrpSpPr>
      <p:grpSpPr>
        <a:xfrm>
          <a:off x="0" y="0"/>
          <a:ext cx="0" cy="0"/>
          <a:chOff x="0" y="0"/>
          <a:chExt cx="0" cy="0"/>
        </a:xfrm>
      </p:grpSpPr>
      <p:sp>
        <p:nvSpPr>
          <p:cNvPr id="23" name="TextBox 22">
            <a:extLst>
              <a:ext uri="{FF2B5EF4-FFF2-40B4-BE49-F238E27FC236}">
                <a16:creationId xmlns:a16="http://schemas.microsoft.com/office/drawing/2014/main" id="{4B02E036-44AF-A6C8-DF7F-7285518B14EE}"/>
              </a:ext>
            </a:extLst>
          </p:cNvPr>
          <p:cNvSpPr txBox="1"/>
          <p:nvPr/>
        </p:nvSpPr>
        <p:spPr>
          <a:xfrm>
            <a:off x="2988105" y="959009"/>
            <a:ext cx="3286125" cy="923330"/>
          </a:xfrm>
          <a:prstGeom prst="rect">
            <a:avLst/>
          </a:prstGeom>
          <a:noFill/>
        </p:spPr>
        <p:txBody>
          <a:bodyPr wrap="square">
            <a:spAutoFit/>
          </a:bodyPr>
          <a:lstStyle/>
          <a:p>
            <a:r>
              <a:rPr lang="en-US" altLang="lv-LV" sz="3200" kern="0" dirty="0">
                <a:solidFill>
                  <a:srgbClr val="664790"/>
                </a:solidFill>
                <a:latin typeface="Arial" panose="020B0604020202020204" pitchFamily="34" charset="0"/>
                <a:ea typeface="Verdana"/>
                <a:cs typeface="Arial" panose="020B0604020202020204" pitchFamily="34" charset="0"/>
              </a:rPr>
              <a:t>13.9</a:t>
            </a:r>
            <a:r>
              <a:rPr lang="lv-LV" altLang="lv-LV" sz="3200" kern="0" dirty="0">
                <a:solidFill>
                  <a:srgbClr val="664790"/>
                </a:solidFill>
                <a:latin typeface="Arial" panose="020B0604020202020204" pitchFamily="34" charset="0"/>
                <a:ea typeface="Verdana"/>
                <a:cs typeface="Arial" panose="020B0604020202020204" pitchFamily="34" charset="0"/>
              </a:rPr>
              <a:t>*  </a:t>
            </a:r>
            <a:r>
              <a:rPr lang="en-US" altLang="lv-LV" sz="3200" kern="0" dirty="0" err="1">
                <a:solidFill>
                  <a:srgbClr val="664790"/>
                </a:solidFill>
                <a:latin typeface="Arial" panose="020B0604020202020204" pitchFamily="34" charset="0"/>
                <a:ea typeface="Verdana"/>
                <a:cs typeface="Arial" panose="020B0604020202020204" pitchFamily="34" charset="0"/>
              </a:rPr>
              <a:t>milj</a:t>
            </a:r>
            <a:r>
              <a:rPr lang="lv-LV" altLang="lv-LV" sz="3200" kern="0" dirty="0">
                <a:solidFill>
                  <a:srgbClr val="664790"/>
                </a:solidFill>
                <a:latin typeface="Arial" panose="020B0604020202020204" pitchFamily="34" charset="0"/>
                <a:ea typeface="Verdana"/>
                <a:cs typeface="Arial" panose="020B0604020202020204" pitchFamily="34" charset="0"/>
              </a:rPr>
              <a:t> EUR</a:t>
            </a:r>
          </a:p>
          <a:p>
            <a:r>
              <a:rPr lang="en-US" sz="2200" kern="0" dirty="0" err="1">
                <a:solidFill>
                  <a:srgbClr val="664790"/>
                </a:solidFill>
                <a:latin typeface="Arial" panose="020B0604020202020204" pitchFamily="34" charset="0"/>
                <a:ea typeface="Verdana"/>
                <a:cs typeface="Arial" panose="020B0604020202020204" pitchFamily="34" charset="0"/>
              </a:rPr>
              <a:t>pieejamais</a:t>
            </a:r>
            <a:r>
              <a:rPr lang="lv-LV" sz="2200" kern="0" dirty="0">
                <a:solidFill>
                  <a:srgbClr val="664790"/>
                </a:solidFill>
                <a:latin typeface="Arial" panose="020B0604020202020204" pitchFamily="34" charset="0"/>
                <a:ea typeface="Verdana"/>
                <a:cs typeface="Arial" panose="020B0604020202020204" pitchFamily="34" charset="0"/>
              </a:rPr>
              <a:t> finansējums</a:t>
            </a:r>
            <a:endParaRPr lang="lv-LV" sz="2200" dirty="0"/>
          </a:p>
        </p:txBody>
      </p:sp>
      <p:sp>
        <p:nvSpPr>
          <p:cNvPr id="24" name="Google Shape;650;p50">
            <a:extLst>
              <a:ext uri="{FF2B5EF4-FFF2-40B4-BE49-F238E27FC236}">
                <a16:creationId xmlns:a16="http://schemas.microsoft.com/office/drawing/2014/main" id="{FFB326E3-4E5D-4365-AEC0-4652A911BACF}"/>
              </a:ext>
            </a:extLst>
          </p:cNvPr>
          <p:cNvSpPr txBox="1"/>
          <p:nvPr/>
        </p:nvSpPr>
        <p:spPr>
          <a:xfrm>
            <a:off x="4251483" y="1677985"/>
            <a:ext cx="2885496" cy="1423911"/>
          </a:xfrm>
          <a:prstGeom prst="rect">
            <a:avLst/>
          </a:prstGeom>
          <a:noFill/>
          <a:ln>
            <a:noFill/>
          </a:ln>
        </p:spPr>
        <p:txBody>
          <a:bodyPr spcFirstLastPara="1" wrap="square" lIns="91425" tIns="45700" rIns="91425" bIns="45700" anchor="t" anchorCtr="0">
            <a:noAutofit/>
          </a:bodyPr>
          <a:lstStyle/>
          <a:p>
            <a:pPr>
              <a:buClr>
                <a:srgbClr val="000000"/>
              </a:buClr>
            </a:pPr>
            <a:endParaRPr lang="lv-LV" sz="1600" kern="0" dirty="0">
              <a:solidFill>
                <a:srgbClr val="664790"/>
              </a:solidFill>
              <a:latin typeface="Arial" panose="020B0604020202020204" pitchFamily="34" charset="0"/>
              <a:ea typeface="Verdana"/>
              <a:cs typeface="Arial" panose="020B0604020202020204" pitchFamily="34" charset="0"/>
            </a:endParaRPr>
          </a:p>
          <a:p>
            <a:pPr>
              <a:buClr>
                <a:srgbClr val="000000"/>
              </a:buClr>
            </a:pPr>
            <a:r>
              <a:rPr lang="en-US" sz="3200" kern="0" dirty="0">
                <a:solidFill>
                  <a:srgbClr val="664790"/>
                </a:solidFill>
                <a:latin typeface="Arial" panose="020B0604020202020204" pitchFamily="34" charset="0"/>
                <a:ea typeface="Verdana"/>
                <a:cs typeface="Arial" panose="020B0604020202020204" pitchFamily="34" charset="0"/>
              </a:rPr>
              <a:t>90%</a:t>
            </a:r>
            <a:r>
              <a:rPr lang="lv-LV" sz="3200" kern="0" dirty="0">
                <a:solidFill>
                  <a:srgbClr val="664790"/>
                </a:solidFill>
                <a:latin typeface="Arial" panose="020B0604020202020204" pitchFamily="34" charset="0"/>
                <a:ea typeface="Verdana"/>
                <a:cs typeface="Arial" panose="020B0604020202020204" pitchFamily="34" charset="0"/>
              </a:rPr>
              <a:t>**</a:t>
            </a:r>
            <a:endParaRPr lang="en-US" sz="3200" kern="0" dirty="0">
              <a:solidFill>
                <a:srgbClr val="664790"/>
              </a:solidFill>
              <a:latin typeface="Arial" panose="020B0604020202020204" pitchFamily="34" charset="0"/>
              <a:ea typeface="Verdana"/>
              <a:cs typeface="Arial" panose="020B0604020202020204" pitchFamily="34" charset="0"/>
            </a:endParaRPr>
          </a:p>
          <a:p>
            <a:pPr>
              <a:buClr>
                <a:srgbClr val="000000"/>
              </a:buClr>
            </a:pPr>
            <a:r>
              <a:rPr lang="en-US" sz="2200" kern="0" dirty="0" err="1">
                <a:solidFill>
                  <a:srgbClr val="664790"/>
                </a:solidFill>
                <a:latin typeface="Arial" panose="020B0604020202020204" pitchFamily="34" charset="0"/>
                <a:ea typeface="Verdana"/>
                <a:cs typeface="Arial" panose="020B0604020202020204" pitchFamily="34" charset="0"/>
              </a:rPr>
              <a:t>Publiskais</a:t>
            </a:r>
            <a:r>
              <a:rPr lang="en-US" sz="2200" kern="0" dirty="0">
                <a:solidFill>
                  <a:srgbClr val="664790"/>
                </a:solidFill>
                <a:latin typeface="Arial" panose="020B0604020202020204" pitchFamily="34" charset="0"/>
                <a:ea typeface="Verdana"/>
                <a:cs typeface="Arial" panose="020B0604020202020204" pitchFamily="34" charset="0"/>
              </a:rPr>
              <a:t> </a:t>
            </a:r>
            <a:r>
              <a:rPr lang="en-US" sz="2200" kern="0" dirty="0" err="1">
                <a:solidFill>
                  <a:srgbClr val="664790"/>
                </a:solidFill>
                <a:latin typeface="Arial" panose="020B0604020202020204" pitchFamily="34" charset="0"/>
                <a:ea typeface="Verdana"/>
                <a:cs typeface="Arial" panose="020B0604020202020204" pitchFamily="34" charset="0"/>
              </a:rPr>
              <a:t>finansējums</a:t>
            </a:r>
            <a:endParaRPr lang="lv-LV" sz="1600" kern="0" dirty="0">
              <a:solidFill>
                <a:srgbClr val="664790"/>
              </a:solidFill>
              <a:latin typeface="Arial" panose="020B0604020202020204" pitchFamily="34" charset="0"/>
              <a:ea typeface="Verdana"/>
              <a:cs typeface="Arial" panose="020B0604020202020204" pitchFamily="34" charset="0"/>
              <a:sym typeface="Verdana"/>
            </a:endParaRPr>
          </a:p>
          <a:p>
            <a:pPr>
              <a:buClr>
                <a:srgbClr val="000000"/>
              </a:buClr>
            </a:pPr>
            <a:endParaRPr lang="lv-LV" sz="1600" kern="0" dirty="0">
              <a:solidFill>
                <a:srgbClr val="664790"/>
              </a:solidFill>
              <a:latin typeface="Arial" panose="020B0604020202020204" pitchFamily="34" charset="0"/>
              <a:ea typeface="Verdana"/>
              <a:cs typeface="Arial" panose="020B0604020202020204" pitchFamily="34" charset="0"/>
              <a:sym typeface="Verdana"/>
            </a:endParaRPr>
          </a:p>
          <a:p>
            <a:pPr>
              <a:buClr>
                <a:srgbClr val="000000"/>
              </a:buClr>
            </a:pPr>
            <a:endParaRPr lang="lv-LV" sz="1600" kern="0" dirty="0">
              <a:solidFill>
                <a:srgbClr val="664790"/>
              </a:solidFill>
              <a:latin typeface="Arial" panose="020B0604020202020204" pitchFamily="34" charset="0"/>
              <a:ea typeface="Verdana"/>
              <a:cs typeface="Arial" panose="020B0604020202020204" pitchFamily="34" charset="0"/>
              <a:sym typeface="Verdana"/>
            </a:endParaRPr>
          </a:p>
          <a:p>
            <a:pPr>
              <a:buClr>
                <a:srgbClr val="000000"/>
              </a:buClr>
              <a:buFont typeface="Arial"/>
              <a:buNone/>
            </a:pPr>
            <a:endParaRPr lang="lv-LV" sz="1600" kern="0" dirty="0">
              <a:solidFill>
                <a:srgbClr val="664790"/>
              </a:solidFill>
              <a:latin typeface="Arial" panose="020B0604020202020204" pitchFamily="34" charset="0"/>
              <a:ea typeface="Verdana"/>
              <a:cs typeface="Arial" panose="020B0604020202020204" pitchFamily="34" charset="0"/>
              <a:sym typeface="Verdana"/>
            </a:endParaRPr>
          </a:p>
        </p:txBody>
      </p:sp>
      <p:sp>
        <p:nvSpPr>
          <p:cNvPr id="26" name="Google Shape;650;p50">
            <a:extLst>
              <a:ext uri="{FF2B5EF4-FFF2-40B4-BE49-F238E27FC236}">
                <a16:creationId xmlns:a16="http://schemas.microsoft.com/office/drawing/2014/main" id="{1B1F774F-3895-9230-8729-AD773FC42FF7}"/>
              </a:ext>
            </a:extLst>
          </p:cNvPr>
          <p:cNvSpPr txBox="1"/>
          <p:nvPr/>
        </p:nvSpPr>
        <p:spPr>
          <a:xfrm>
            <a:off x="196148" y="5990873"/>
            <a:ext cx="11995851" cy="944201"/>
          </a:xfrm>
          <a:prstGeom prst="rect">
            <a:avLst/>
          </a:prstGeom>
          <a:noFill/>
          <a:ln>
            <a:noFill/>
          </a:ln>
        </p:spPr>
        <p:txBody>
          <a:bodyPr spcFirstLastPara="1" wrap="square" lIns="91425" tIns="45700" rIns="91425" bIns="45700" anchor="t" anchorCtr="0">
            <a:noAutofit/>
          </a:bodyPr>
          <a:lstStyle/>
          <a:p>
            <a:pPr>
              <a:buClr>
                <a:srgbClr val="000000"/>
              </a:buClr>
            </a:pPr>
            <a:r>
              <a:rPr lang="lv-LV" sz="1200" i="1" kern="0" dirty="0">
                <a:solidFill>
                  <a:srgbClr val="664790"/>
                </a:solidFill>
                <a:latin typeface="Arial" panose="020B0604020202020204" pitchFamily="34" charset="0"/>
                <a:ea typeface="Verdana"/>
                <a:cs typeface="Arial" panose="020B0604020202020204" pitchFamily="34" charset="0"/>
              </a:rPr>
              <a:t>*</a:t>
            </a:r>
            <a:r>
              <a:rPr lang="en-US" sz="1200" i="1" kern="0" dirty="0">
                <a:solidFill>
                  <a:srgbClr val="000000"/>
                </a:solidFill>
                <a:latin typeface="Arial" panose="020B0604020202020204" pitchFamily="34" charset="0"/>
                <a:ea typeface="Verdana"/>
                <a:cs typeface="Arial" panose="020B0604020202020204" pitchFamily="34" charset="0"/>
              </a:rPr>
              <a:t>Līdz 2024.gada 31.decembrim </a:t>
            </a:r>
            <a:r>
              <a:rPr lang="en-US" sz="1200" i="1" kern="0" dirty="0" err="1">
                <a:solidFill>
                  <a:srgbClr val="000000"/>
                </a:solidFill>
                <a:latin typeface="Arial" panose="020B0604020202020204" pitchFamily="34" charset="0"/>
                <a:ea typeface="Verdana"/>
                <a:cs typeface="Arial" panose="020B0604020202020204" pitchFamily="34" charset="0"/>
              </a:rPr>
              <a:t>pieejami</a:t>
            </a:r>
            <a:r>
              <a:rPr lang="en-US" sz="1200" i="1" kern="0" dirty="0">
                <a:solidFill>
                  <a:srgbClr val="000000"/>
                </a:solidFill>
                <a:latin typeface="Arial" panose="020B0604020202020204" pitchFamily="34" charset="0"/>
                <a:ea typeface="Verdana"/>
                <a:cs typeface="Arial" panose="020B0604020202020204" pitchFamily="34" charset="0"/>
              </a:rPr>
              <a:t> 13.9 </a:t>
            </a:r>
            <a:r>
              <a:rPr lang="en-US" sz="1200" i="1" kern="0" dirty="0" err="1">
                <a:solidFill>
                  <a:srgbClr val="000000"/>
                </a:solidFill>
                <a:latin typeface="Arial" panose="020B0604020202020204" pitchFamily="34" charset="0"/>
                <a:ea typeface="Verdana"/>
                <a:cs typeface="Arial" panose="020B0604020202020204" pitchFamily="34" charset="0"/>
              </a:rPr>
              <a:t>milj</a:t>
            </a:r>
            <a:r>
              <a:rPr lang="en-US" sz="1200" i="1" kern="0" dirty="0">
                <a:solidFill>
                  <a:srgbClr val="000000"/>
                </a:solidFill>
                <a:latin typeface="Arial" panose="020B0604020202020204" pitchFamily="34" charset="0"/>
                <a:ea typeface="Verdana"/>
                <a:cs typeface="Arial" panose="020B0604020202020204" pitchFamily="34" charset="0"/>
              </a:rPr>
              <a:t>. euro. </a:t>
            </a:r>
            <a:r>
              <a:rPr lang="lv-LV" sz="1200" i="1" kern="0" dirty="0">
                <a:solidFill>
                  <a:srgbClr val="000000"/>
                </a:solidFill>
                <a:latin typeface="Arial" panose="020B0604020202020204" pitchFamily="34" charset="0"/>
                <a:ea typeface="Verdana"/>
                <a:cs typeface="Arial" panose="020B0604020202020204" pitchFamily="34" charset="0"/>
                <a:sym typeface="Verdana"/>
              </a:rPr>
              <a:t>Atbildīgā iestāde pēc Eiropas Komisijas lēmuma par </a:t>
            </a:r>
            <a:r>
              <a:rPr lang="lv-LV" sz="1200" i="1" kern="0" dirty="0" err="1">
                <a:solidFill>
                  <a:srgbClr val="000000"/>
                </a:solidFill>
                <a:latin typeface="Arial" panose="020B0604020202020204" pitchFamily="34" charset="0"/>
                <a:ea typeface="Verdana"/>
                <a:cs typeface="Arial" panose="020B0604020202020204" pitchFamily="34" charset="0"/>
                <a:sym typeface="Verdana"/>
              </a:rPr>
              <a:t>vidusposma</a:t>
            </a:r>
            <a:r>
              <a:rPr lang="lv-LV" sz="1200" i="1" kern="0" dirty="0">
                <a:solidFill>
                  <a:srgbClr val="000000"/>
                </a:solidFill>
                <a:latin typeface="Arial" panose="020B0604020202020204" pitchFamily="34" charset="0"/>
                <a:ea typeface="Verdana"/>
                <a:cs typeface="Arial" panose="020B0604020202020204" pitchFamily="34" charset="0"/>
                <a:sym typeface="Verdana"/>
              </a:rPr>
              <a:t> pārskatu var ierosināt no 2026. gada 1. janvāra palielināt pasākuma</a:t>
            </a:r>
            <a:r>
              <a:rPr lang="en-US" sz="1200" i="1" kern="0" dirty="0">
                <a:solidFill>
                  <a:srgbClr val="000000"/>
                </a:solidFill>
                <a:latin typeface="Arial" panose="020B0604020202020204" pitchFamily="34" charset="0"/>
                <a:ea typeface="Verdana"/>
                <a:cs typeface="Arial" panose="020B0604020202020204" pitchFamily="34" charset="0"/>
                <a:sym typeface="Verdana"/>
              </a:rPr>
              <a:t> </a:t>
            </a:r>
            <a:r>
              <a:rPr lang="en-US" sz="1200" i="1" kern="0" dirty="0" err="1">
                <a:solidFill>
                  <a:srgbClr val="000000"/>
                </a:solidFill>
                <a:latin typeface="Arial" panose="020B0604020202020204" pitchFamily="34" charset="0"/>
                <a:ea typeface="Verdana"/>
                <a:cs typeface="Arial" panose="020B0604020202020204" pitchFamily="34" charset="0"/>
                <a:sym typeface="Verdana"/>
              </a:rPr>
              <a:t>finansējumu</a:t>
            </a:r>
            <a:r>
              <a:rPr lang="en-US" sz="1200" i="1" kern="0" dirty="0">
                <a:solidFill>
                  <a:srgbClr val="000000"/>
                </a:solidFill>
                <a:latin typeface="Arial" panose="020B0604020202020204" pitchFamily="34" charset="0"/>
                <a:ea typeface="Verdana"/>
                <a:cs typeface="Arial" panose="020B0604020202020204" pitchFamily="34" charset="0"/>
                <a:sym typeface="Verdana"/>
              </a:rPr>
              <a:t> līdz 16.5 </a:t>
            </a:r>
            <a:r>
              <a:rPr lang="en-US" sz="1200" i="1" kern="0" dirty="0" err="1">
                <a:solidFill>
                  <a:srgbClr val="000000"/>
                </a:solidFill>
                <a:latin typeface="Arial" panose="020B0604020202020204" pitchFamily="34" charset="0"/>
                <a:ea typeface="Verdana"/>
                <a:cs typeface="Arial" panose="020B0604020202020204" pitchFamily="34" charset="0"/>
                <a:sym typeface="Verdana"/>
              </a:rPr>
              <a:t>milj.euro</a:t>
            </a:r>
            <a:r>
              <a:rPr lang="en-US" sz="1200" i="1" kern="0" dirty="0">
                <a:solidFill>
                  <a:srgbClr val="000000"/>
                </a:solidFill>
                <a:latin typeface="Arial" panose="020B0604020202020204" pitchFamily="34" charset="0"/>
                <a:ea typeface="Verdana"/>
                <a:cs typeface="Arial" panose="020B0604020202020204" pitchFamily="34" charset="0"/>
                <a:sym typeface="Verdana"/>
              </a:rPr>
              <a:t>. Par </a:t>
            </a:r>
            <a:r>
              <a:rPr lang="en-US" sz="1200" i="1" kern="0" dirty="0" err="1">
                <a:solidFill>
                  <a:srgbClr val="000000"/>
                </a:solidFill>
                <a:latin typeface="Arial" panose="020B0604020202020204" pitchFamily="34" charset="0"/>
                <a:ea typeface="Verdana"/>
                <a:cs typeface="Arial" panose="020B0604020202020204" pitchFamily="34" charset="0"/>
                <a:sym typeface="Verdana"/>
              </a:rPr>
              <a:t>elastības</a:t>
            </a:r>
            <a:r>
              <a:rPr lang="en-US" sz="1200" i="1" kern="0" dirty="0">
                <a:solidFill>
                  <a:srgbClr val="000000"/>
                </a:solidFill>
                <a:latin typeface="Arial" panose="020B0604020202020204" pitchFamily="34" charset="0"/>
                <a:ea typeface="Verdana"/>
                <a:cs typeface="Arial" panose="020B0604020202020204" pitchFamily="34" charset="0"/>
                <a:sym typeface="Verdana"/>
              </a:rPr>
              <a:t> </a:t>
            </a:r>
            <a:r>
              <a:rPr lang="en-US" sz="1200" i="1" kern="0" dirty="0" err="1">
                <a:solidFill>
                  <a:srgbClr val="000000"/>
                </a:solidFill>
                <a:latin typeface="Arial" panose="020B0604020202020204" pitchFamily="34" charset="0"/>
                <a:ea typeface="Verdana"/>
                <a:cs typeface="Arial" panose="020B0604020202020204" pitchFamily="34" charset="0"/>
                <a:sym typeface="Verdana"/>
              </a:rPr>
              <a:t>finansējumu</a:t>
            </a:r>
            <a:r>
              <a:rPr lang="en-US" sz="1200" i="1" kern="0" dirty="0">
                <a:solidFill>
                  <a:srgbClr val="000000"/>
                </a:solidFill>
                <a:latin typeface="Arial" panose="020B0604020202020204" pitchFamily="34" charset="0"/>
                <a:ea typeface="Verdana"/>
                <a:cs typeface="Arial" panose="020B0604020202020204" pitchFamily="34" charset="0"/>
                <a:sym typeface="Verdana"/>
              </a:rPr>
              <a:t> (2.6 </a:t>
            </a:r>
            <a:r>
              <a:rPr lang="en-US" sz="1200" i="1" kern="0" dirty="0" err="1">
                <a:solidFill>
                  <a:srgbClr val="000000"/>
                </a:solidFill>
                <a:latin typeface="Arial" panose="020B0604020202020204" pitchFamily="34" charset="0"/>
                <a:ea typeface="Verdana"/>
                <a:cs typeface="Arial" panose="020B0604020202020204" pitchFamily="34" charset="0"/>
                <a:sym typeface="Verdana"/>
              </a:rPr>
              <a:t>milj.euro</a:t>
            </a:r>
            <a:r>
              <a:rPr lang="en-US" sz="1200" i="1" kern="0" dirty="0">
                <a:solidFill>
                  <a:srgbClr val="000000"/>
                </a:solidFill>
                <a:latin typeface="Arial" panose="020B0604020202020204" pitchFamily="34" charset="0"/>
                <a:ea typeface="Verdana"/>
                <a:cs typeface="Arial" panose="020B0604020202020204" pitchFamily="34" charset="0"/>
                <a:sym typeface="Verdana"/>
              </a:rPr>
              <a:t>) tiks </a:t>
            </a:r>
            <a:r>
              <a:rPr lang="en-US" sz="1200" i="1" kern="0" dirty="0" err="1">
                <a:solidFill>
                  <a:srgbClr val="000000"/>
                </a:solidFill>
                <a:latin typeface="Arial" panose="020B0604020202020204" pitchFamily="34" charset="0"/>
                <a:ea typeface="Verdana"/>
                <a:cs typeface="Arial" panose="020B0604020202020204" pitchFamily="34" charset="0"/>
                <a:sym typeface="Verdana"/>
              </a:rPr>
              <a:t>finansēti</a:t>
            </a:r>
            <a:r>
              <a:rPr lang="en-US" sz="1200" i="1" kern="0" dirty="0">
                <a:solidFill>
                  <a:srgbClr val="000000"/>
                </a:solidFill>
                <a:latin typeface="Arial" panose="020B0604020202020204" pitchFamily="34" charset="0"/>
                <a:ea typeface="Verdana"/>
                <a:cs typeface="Arial" panose="020B0604020202020204" pitchFamily="34" charset="0"/>
                <a:sym typeface="Verdana"/>
              </a:rPr>
              <a:t> </a:t>
            </a:r>
            <a:r>
              <a:rPr lang="en-US" sz="1200" i="1" kern="0" dirty="0" err="1">
                <a:solidFill>
                  <a:srgbClr val="000000"/>
                </a:solidFill>
                <a:latin typeface="Arial" panose="020B0604020202020204" pitchFamily="34" charset="0"/>
                <a:ea typeface="Verdana"/>
                <a:cs typeface="Arial" panose="020B0604020202020204" pitchFamily="34" charset="0"/>
                <a:sym typeface="Verdana"/>
              </a:rPr>
              <a:t>papildus</a:t>
            </a:r>
            <a:r>
              <a:rPr lang="en-US" sz="1200" i="1" kern="0" dirty="0">
                <a:solidFill>
                  <a:srgbClr val="000000"/>
                </a:solidFill>
                <a:latin typeface="Arial" panose="020B0604020202020204" pitchFamily="34" charset="0"/>
                <a:ea typeface="Verdana"/>
                <a:cs typeface="Arial" panose="020B0604020202020204" pitchFamily="34" charset="0"/>
                <a:sym typeface="Verdana"/>
              </a:rPr>
              <a:t> </a:t>
            </a:r>
            <a:r>
              <a:rPr lang="en-US" sz="1200" i="1" kern="0" dirty="0" err="1">
                <a:solidFill>
                  <a:srgbClr val="000000"/>
                </a:solidFill>
                <a:latin typeface="Arial" panose="020B0604020202020204" pitchFamily="34" charset="0"/>
                <a:ea typeface="Verdana"/>
                <a:cs typeface="Arial" panose="020B0604020202020204" pitchFamily="34" charset="0"/>
                <a:sym typeface="Verdana"/>
              </a:rPr>
              <a:t>projekti</a:t>
            </a:r>
            <a:r>
              <a:rPr lang="en-US" sz="1200" i="1" kern="0" dirty="0">
                <a:solidFill>
                  <a:srgbClr val="000000"/>
                </a:solidFill>
                <a:latin typeface="Arial" panose="020B0604020202020204" pitchFamily="34" charset="0"/>
                <a:ea typeface="Verdana"/>
                <a:cs typeface="Arial" panose="020B0604020202020204" pitchFamily="34" charset="0"/>
                <a:sym typeface="Verdana"/>
              </a:rPr>
              <a:t>.</a:t>
            </a:r>
            <a:endParaRPr lang="lv-LV" sz="1200" i="1" kern="0" dirty="0">
              <a:solidFill>
                <a:srgbClr val="000000"/>
              </a:solidFill>
              <a:latin typeface="Arial" panose="020B0604020202020204" pitchFamily="34" charset="0"/>
              <a:ea typeface="Verdana"/>
              <a:cs typeface="Arial" panose="020B0604020202020204" pitchFamily="34" charset="0"/>
              <a:sym typeface="Verdana"/>
            </a:endParaRPr>
          </a:p>
          <a:p>
            <a:pPr>
              <a:buClr>
                <a:srgbClr val="000000"/>
              </a:buClr>
            </a:pPr>
            <a:r>
              <a:rPr lang="lv-LV" sz="1200" i="1" kern="0" dirty="0">
                <a:solidFill>
                  <a:srgbClr val="664790"/>
                </a:solidFill>
                <a:latin typeface="Arial" panose="020B0604020202020204" pitchFamily="34" charset="0"/>
                <a:ea typeface="Verdana"/>
                <a:cs typeface="Arial" panose="020B0604020202020204" pitchFamily="34" charset="0"/>
                <a:sym typeface="Verdana"/>
              </a:rPr>
              <a:t>** </a:t>
            </a:r>
            <a:r>
              <a:rPr lang="lv-LV" sz="1200" i="1" dirty="0">
                <a:solidFill>
                  <a:srgbClr val="000000"/>
                </a:solidFill>
              </a:rPr>
              <a:t>P</a:t>
            </a:r>
            <a:r>
              <a:rPr lang="lv-LV" sz="1200" i="1" dirty="0">
                <a:solidFill>
                  <a:srgbClr val="000000"/>
                </a:solidFill>
                <a:effectLst/>
              </a:rPr>
              <a:t>rojekta iesniedzējs, kas ir privāto tiesību juridiska persona, privāto līdzfinansējumu plāno 15 procentu apmērā no projekta kopējā attiecināmā finansējuma, neparedzot valsts budžeta līdzfinansējumu.</a:t>
            </a:r>
            <a:endParaRPr lang="lv-LV" sz="1200" i="1" kern="0" dirty="0">
              <a:solidFill>
                <a:srgbClr val="000000"/>
              </a:solidFill>
              <a:latin typeface="Arial" panose="020B0604020202020204" pitchFamily="34" charset="0"/>
              <a:ea typeface="Verdana"/>
              <a:cs typeface="Arial" panose="020B0604020202020204" pitchFamily="34" charset="0"/>
              <a:sym typeface="Verdana"/>
            </a:endParaRPr>
          </a:p>
        </p:txBody>
      </p:sp>
      <p:sp>
        <p:nvSpPr>
          <p:cNvPr id="27" name="Google Shape;650;p50">
            <a:extLst>
              <a:ext uri="{FF2B5EF4-FFF2-40B4-BE49-F238E27FC236}">
                <a16:creationId xmlns:a16="http://schemas.microsoft.com/office/drawing/2014/main" id="{278F4437-B67A-1519-1401-BDEA4771E36C}"/>
              </a:ext>
            </a:extLst>
          </p:cNvPr>
          <p:cNvSpPr txBox="1"/>
          <p:nvPr/>
        </p:nvSpPr>
        <p:spPr>
          <a:xfrm>
            <a:off x="4601815" y="3033680"/>
            <a:ext cx="3286125" cy="1423911"/>
          </a:xfrm>
          <a:prstGeom prst="rect">
            <a:avLst/>
          </a:prstGeom>
          <a:noFill/>
          <a:ln>
            <a:noFill/>
          </a:ln>
        </p:spPr>
        <p:txBody>
          <a:bodyPr spcFirstLastPara="1" wrap="square" lIns="91425" tIns="45700" rIns="91425" bIns="45700" anchor="t" anchorCtr="0">
            <a:noAutofit/>
          </a:bodyPr>
          <a:lstStyle/>
          <a:p>
            <a:pPr>
              <a:buClr>
                <a:srgbClr val="000000"/>
              </a:buClr>
            </a:pPr>
            <a:endParaRPr lang="lv-LV" sz="1600" kern="0" dirty="0">
              <a:solidFill>
                <a:srgbClr val="664790"/>
              </a:solidFill>
              <a:latin typeface="Arial" panose="020B0604020202020204" pitchFamily="34" charset="0"/>
              <a:ea typeface="Verdana"/>
              <a:cs typeface="Arial" panose="020B0604020202020204" pitchFamily="34" charset="0"/>
            </a:endParaRPr>
          </a:p>
          <a:p>
            <a:pPr>
              <a:buClr>
                <a:srgbClr val="000000"/>
              </a:buClr>
            </a:pPr>
            <a:r>
              <a:rPr lang="en-US" sz="3200" kern="0" dirty="0">
                <a:solidFill>
                  <a:srgbClr val="664790"/>
                </a:solidFill>
                <a:latin typeface="Arial" panose="020B0604020202020204" pitchFamily="34" charset="0"/>
                <a:ea typeface="Verdana"/>
                <a:cs typeface="Arial" panose="020B0604020202020204" pitchFamily="34" charset="0"/>
              </a:rPr>
              <a:t>4</a:t>
            </a:r>
            <a:r>
              <a:rPr lang="lv-LV" sz="3200" kern="0" dirty="0">
                <a:solidFill>
                  <a:srgbClr val="664790"/>
                </a:solidFill>
                <a:latin typeface="Arial" panose="020B0604020202020204" pitchFamily="34" charset="0"/>
                <a:ea typeface="Verdana"/>
                <a:cs typeface="Arial" panose="020B0604020202020204" pitchFamily="34" charset="0"/>
              </a:rPr>
              <a:t> gadi</a:t>
            </a:r>
          </a:p>
          <a:p>
            <a:pPr>
              <a:buClr>
                <a:srgbClr val="000000"/>
              </a:buClr>
            </a:pPr>
            <a:r>
              <a:rPr lang="en-US" sz="2200" kern="0" dirty="0" err="1">
                <a:solidFill>
                  <a:srgbClr val="664790"/>
                </a:solidFill>
                <a:latin typeface="Arial" panose="020B0604020202020204" pitchFamily="34" charset="0"/>
                <a:ea typeface="Verdana"/>
                <a:cs typeface="Arial" panose="020B0604020202020204" pitchFamily="34" charset="0"/>
              </a:rPr>
              <a:t>Projek</a:t>
            </a:r>
            <a:r>
              <a:rPr lang="lv-LV" sz="2200" kern="0" dirty="0" err="1">
                <a:solidFill>
                  <a:srgbClr val="664790"/>
                </a:solidFill>
                <a:latin typeface="Arial" panose="020B0604020202020204" pitchFamily="34" charset="0"/>
                <a:ea typeface="Verdana"/>
                <a:cs typeface="Arial" panose="020B0604020202020204" pitchFamily="34" charset="0"/>
              </a:rPr>
              <a:t>ta</a:t>
            </a:r>
            <a:r>
              <a:rPr lang="lv-LV" sz="2200" kern="0" dirty="0">
                <a:solidFill>
                  <a:srgbClr val="664790"/>
                </a:solidFill>
                <a:latin typeface="Arial" panose="020B0604020202020204" pitchFamily="34" charset="0"/>
                <a:ea typeface="Verdana"/>
                <a:cs typeface="Arial" panose="020B0604020202020204" pitchFamily="34" charset="0"/>
              </a:rPr>
              <a:t> ilgums</a:t>
            </a:r>
            <a:endParaRPr lang="lv-LV" sz="1600" kern="0" dirty="0">
              <a:solidFill>
                <a:srgbClr val="664790"/>
              </a:solidFill>
              <a:latin typeface="Arial" panose="020B0604020202020204" pitchFamily="34" charset="0"/>
              <a:ea typeface="Verdana"/>
              <a:cs typeface="Arial" panose="020B0604020202020204" pitchFamily="34" charset="0"/>
              <a:sym typeface="Verdana"/>
            </a:endParaRPr>
          </a:p>
          <a:p>
            <a:pPr>
              <a:buClr>
                <a:srgbClr val="000000"/>
              </a:buClr>
            </a:pPr>
            <a:endParaRPr lang="lv-LV" sz="1600" kern="0" dirty="0">
              <a:solidFill>
                <a:srgbClr val="664790"/>
              </a:solidFill>
              <a:latin typeface="Arial" panose="020B0604020202020204" pitchFamily="34" charset="0"/>
              <a:ea typeface="Verdana"/>
              <a:cs typeface="Arial" panose="020B0604020202020204" pitchFamily="34" charset="0"/>
              <a:sym typeface="Verdana"/>
            </a:endParaRPr>
          </a:p>
          <a:p>
            <a:pPr>
              <a:buClr>
                <a:srgbClr val="000000"/>
              </a:buClr>
            </a:pPr>
            <a:endParaRPr lang="lv-LV" sz="1600" kern="0" dirty="0">
              <a:solidFill>
                <a:srgbClr val="664790"/>
              </a:solidFill>
              <a:latin typeface="Arial" panose="020B0604020202020204" pitchFamily="34" charset="0"/>
              <a:ea typeface="Verdana"/>
              <a:cs typeface="Arial" panose="020B0604020202020204" pitchFamily="34" charset="0"/>
              <a:sym typeface="Verdana"/>
            </a:endParaRPr>
          </a:p>
          <a:p>
            <a:pPr>
              <a:buClr>
                <a:srgbClr val="000000"/>
              </a:buClr>
              <a:buFont typeface="Arial"/>
              <a:buNone/>
            </a:pPr>
            <a:endParaRPr lang="lv-LV" sz="1600" kern="0" dirty="0">
              <a:solidFill>
                <a:srgbClr val="664790"/>
              </a:solidFill>
              <a:latin typeface="Arial" panose="020B0604020202020204" pitchFamily="34" charset="0"/>
              <a:ea typeface="Verdana"/>
              <a:cs typeface="Arial" panose="020B0604020202020204" pitchFamily="34" charset="0"/>
              <a:sym typeface="Verdana"/>
            </a:endParaRPr>
          </a:p>
        </p:txBody>
      </p:sp>
      <p:sp>
        <p:nvSpPr>
          <p:cNvPr id="29" name="TextBox 28">
            <a:extLst>
              <a:ext uri="{FF2B5EF4-FFF2-40B4-BE49-F238E27FC236}">
                <a16:creationId xmlns:a16="http://schemas.microsoft.com/office/drawing/2014/main" id="{2DD3FF04-D7CD-8130-0FF2-9491D903E05E}"/>
              </a:ext>
            </a:extLst>
          </p:cNvPr>
          <p:cNvSpPr txBox="1"/>
          <p:nvPr/>
        </p:nvSpPr>
        <p:spPr>
          <a:xfrm>
            <a:off x="7213701" y="2898197"/>
            <a:ext cx="4594269" cy="2173159"/>
          </a:xfrm>
          <a:prstGeom prst="rect">
            <a:avLst/>
          </a:prstGeom>
          <a:solidFill>
            <a:schemeClr val="bg1">
              <a:lumMod val="85000"/>
            </a:schemeClr>
          </a:solidFill>
        </p:spPr>
        <p:txBody>
          <a:bodyPr wrap="square">
            <a:spAutoFit/>
          </a:bodyPr>
          <a:lstStyle/>
          <a:p>
            <a:pPr>
              <a:lnSpc>
                <a:spcPct val="107000"/>
              </a:lnSpc>
              <a:spcBef>
                <a:spcPts val="600"/>
              </a:spcBef>
              <a:spcAft>
                <a:spcPts val="600"/>
              </a:spcAft>
            </a:pPr>
            <a:r>
              <a:rPr lang="lv-LV" sz="2300" b="1" dirty="0">
                <a:solidFill>
                  <a:srgbClr val="7030A0"/>
                </a:solidFill>
                <a:effectLst/>
                <a:ea typeface="Times New Roman" panose="02020603050405020304" pitchFamily="18" charset="0"/>
              </a:rPr>
              <a:t>Studentu inovāciju programmas īstenošana</a:t>
            </a:r>
            <a:r>
              <a:rPr lang="en-US" sz="2300" b="1" dirty="0">
                <a:solidFill>
                  <a:srgbClr val="7030A0"/>
                </a:solidFill>
                <a:effectLst/>
                <a:ea typeface="Times New Roman" panose="02020603050405020304" pitchFamily="18" charset="0"/>
              </a:rPr>
              <a:t>:</a:t>
            </a:r>
          </a:p>
          <a:p>
            <a:pPr marL="342900" indent="-342900">
              <a:spcBef>
                <a:spcPts val="600"/>
              </a:spcBef>
              <a:spcAft>
                <a:spcPts val="600"/>
              </a:spcAft>
              <a:buFont typeface="Wingdings" panose="05000000000000000000" pitchFamily="2" charset="2"/>
              <a:buChar char="Ø"/>
            </a:pPr>
            <a:r>
              <a:rPr lang="lv-LV" sz="1600" b="0" i="0" dirty="0">
                <a:solidFill>
                  <a:srgbClr val="414142"/>
                </a:solidFill>
                <a:effectLst/>
                <a:latin typeface="Arial" panose="020B0604020202020204" pitchFamily="34" charset="0"/>
              </a:rPr>
              <a:t>studentu inovāciju pieteikumu īstenošanas nodrošināšana</a:t>
            </a:r>
            <a:r>
              <a:rPr lang="lv-LV" sz="1700" dirty="0">
                <a:effectLst/>
                <a:ea typeface="Times New Roman" panose="02020603050405020304" pitchFamily="18" charset="0"/>
              </a:rPr>
              <a:t>;</a:t>
            </a:r>
          </a:p>
          <a:p>
            <a:pPr marL="342900" indent="-342900">
              <a:spcBef>
                <a:spcPts val="600"/>
              </a:spcBef>
              <a:spcAft>
                <a:spcPts val="600"/>
              </a:spcAft>
              <a:buFont typeface="Wingdings" panose="05000000000000000000" pitchFamily="2" charset="2"/>
              <a:buChar char="Ø"/>
            </a:pPr>
            <a:r>
              <a:rPr lang="lv-LV" sz="1600" b="0" i="0" dirty="0">
                <a:solidFill>
                  <a:srgbClr val="414142"/>
                </a:solidFill>
                <a:effectLst/>
                <a:latin typeface="Arial" panose="020B0604020202020204" pitchFamily="34" charset="0"/>
              </a:rPr>
              <a:t>citu studentu inovāciju programmas pasākumu organizēšana</a:t>
            </a:r>
            <a:r>
              <a:rPr lang="lv-LV" sz="1700" b="0" i="0" dirty="0">
                <a:solidFill>
                  <a:srgbClr val="414142"/>
                </a:solidFill>
                <a:latin typeface="Arial" panose="020B0604020202020204" pitchFamily="34" charset="0"/>
              </a:rPr>
              <a:t>.</a:t>
            </a:r>
            <a:endParaRPr lang="lv-LV" sz="1700" dirty="0">
              <a:effectLst/>
              <a:ea typeface="Times New Roman" panose="02020603050405020304" pitchFamily="18" charset="0"/>
            </a:endParaRPr>
          </a:p>
        </p:txBody>
      </p:sp>
      <p:grpSp>
        <p:nvGrpSpPr>
          <p:cNvPr id="6" name="Group 21">
            <a:extLst>
              <a:ext uri="{FF2B5EF4-FFF2-40B4-BE49-F238E27FC236}">
                <a16:creationId xmlns:a16="http://schemas.microsoft.com/office/drawing/2014/main" id="{200F83B3-26F1-3962-B8FC-DEBF3499072F}"/>
              </a:ext>
            </a:extLst>
          </p:cNvPr>
          <p:cNvGrpSpPr/>
          <p:nvPr/>
        </p:nvGrpSpPr>
        <p:grpSpPr>
          <a:xfrm>
            <a:off x="3619336" y="4196863"/>
            <a:ext cx="1423911" cy="1423911"/>
            <a:chOff x="3312565" y="3504283"/>
            <a:chExt cx="2134506" cy="2134506"/>
          </a:xfrm>
        </p:grpSpPr>
        <p:pic>
          <p:nvPicPr>
            <p:cNvPr id="7" name="Google Shape;328;p35">
              <a:extLst>
                <a:ext uri="{FF2B5EF4-FFF2-40B4-BE49-F238E27FC236}">
                  <a16:creationId xmlns:a16="http://schemas.microsoft.com/office/drawing/2014/main" id="{07D7E779-59BA-7A62-7E85-B22FC448B811}"/>
                </a:ext>
              </a:extLst>
            </p:cNvPr>
            <p:cNvPicPr preferRelativeResize="0"/>
            <p:nvPr/>
          </p:nvPicPr>
          <p:blipFill rotWithShape="1">
            <a:blip r:embed="rId3">
              <a:alphaModFix/>
            </a:blip>
            <a:srcRect/>
            <a:stretch/>
          </p:blipFill>
          <p:spPr>
            <a:xfrm>
              <a:off x="3312565" y="3504283"/>
              <a:ext cx="2134506" cy="2134506"/>
            </a:xfrm>
            <a:prstGeom prst="rect">
              <a:avLst/>
            </a:prstGeom>
            <a:noFill/>
            <a:ln>
              <a:noFill/>
            </a:ln>
          </p:spPr>
        </p:pic>
        <p:sp>
          <p:nvSpPr>
            <p:cNvPr id="8" name="Oval 23">
              <a:extLst>
                <a:ext uri="{FF2B5EF4-FFF2-40B4-BE49-F238E27FC236}">
                  <a16:creationId xmlns:a16="http://schemas.microsoft.com/office/drawing/2014/main" id="{4F5E26DD-691C-ECA2-16C8-CFE5132B0F2F}"/>
                </a:ext>
              </a:extLst>
            </p:cNvPr>
            <p:cNvSpPr/>
            <p:nvPr/>
          </p:nvSpPr>
          <p:spPr>
            <a:xfrm>
              <a:off x="3902953" y="4345858"/>
              <a:ext cx="953729" cy="953729"/>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v-LV"/>
            </a:p>
          </p:txBody>
        </p:sp>
      </p:grpSp>
      <p:sp>
        <p:nvSpPr>
          <p:cNvPr id="9" name="Google Shape;629;p50">
            <a:extLst>
              <a:ext uri="{FF2B5EF4-FFF2-40B4-BE49-F238E27FC236}">
                <a16:creationId xmlns:a16="http://schemas.microsoft.com/office/drawing/2014/main" id="{E8A59CE8-26D8-BADE-B90B-6DC78E2615CB}"/>
              </a:ext>
            </a:extLst>
          </p:cNvPr>
          <p:cNvSpPr txBox="1">
            <a:spLocks/>
          </p:cNvSpPr>
          <p:nvPr/>
        </p:nvSpPr>
        <p:spPr>
          <a:xfrm>
            <a:off x="3869547" y="4988231"/>
            <a:ext cx="846705" cy="357163"/>
          </a:xfrm>
          <a:prstGeom prst="rect">
            <a:avLst/>
          </a:prstGeom>
          <a:noFill/>
          <a:ln>
            <a:noFill/>
          </a:ln>
        </p:spPr>
        <p:txBody>
          <a:bodyPr spcFirstLastPara="1" wrap="square" lIns="108000" tIns="36000" rIns="36000" bIns="36000"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SzPts val="1400"/>
              <a:buFont typeface="Arial"/>
              <a:buNone/>
              <a:defRPr sz="800" b="0" i="0" u="none" strike="noStrike" cap="none">
                <a:solidFill>
                  <a:srgbClr val="664790"/>
                </a:solidFill>
                <a:latin typeface="Verdana"/>
                <a:ea typeface="Verdana"/>
                <a:cs typeface="Verdana"/>
                <a:sym typeface="Verdana"/>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Trebuchet MS"/>
                <a:ea typeface="Trebuchet MS"/>
                <a:cs typeface="Trebuchet MS"/>
                <a:sym typeface="Trebuchet MS"/>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Trebuchet MS"/>
                <a:ea typeface="Trebuchet MS"/>
                <a:cs typeface="Trebuchet MS"/>
                <a:sym typeface="Trebuchet MS"/>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Trebuchet MS"/>
                <a:ea typeface="Trebuchet MS"/>
                <a:cs typeface="Trebuchet MS"/>
                <a:sym typeface="Trebuchet MS"/>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Trebuchet MS"/>
                <a:ea typeface="Trebuchet MS"/>
                <a:cs typeface="Trebuchet MS"/>
                <a:sym typeface="Trebuchet MS"/>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Trebuchet MS"/>
                <a:ea typeface="Trebuchet MS"/>
                <a:cs typeface="Trebuchet MS"/>
                <a:sym typeface="Trebuchet MS"/>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Trebuchet MS"/>
                <a:ea typeface="Trebuchet MS"/>
                <a:cs typeface="Trebuchet MS"/>
                <a:sym typeface="Trebuchet MS"/>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Trebuchet MS"/>
                <a:ea typeface="Trebuchet MS"/>
                <a:cs typeface="Trebuchet MS"/>
                <a:sym typeface="Trebuchet MS"/>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Trebuchet MS"/>
                <a:ea typeface="Trebuchet MS"/>
                <a:cs typeface="Trebuchet MS"/>
                <a:sym typeface="Trebuchet MS"/>
              </a:defRPr>
            </a:lvl9pPr>
          </a:lstStyle>
          <a:p>
            <a:pPr algn="ctr"/>
            <a:r>
              <a:rPr lang="en-US" sz="900" b="1" dirty="0" err="1"/>
              <a:t>Vienkārš</a:t>
            </a:r>
            <a:r>
              <a:rPr lang="en-US" sz="900" b="1" dirty="0"/>
              <a:t>. izmaksas</a:t>
            </a:r>
            <a:endParaRPr lang="lv-LV" sz="900" b="1" dirty="0"/>
          </a:p>
        </p:txBody>
      </p:sp>
      <p:grpSp>
        <p:nvGrpSpPr>
          <p:cNvPr id="10" name="Group 21">
            <a:extLst>
              <a:ext uri="{FF2B5EF4-FFF2-40B4-BE49-F238E27FC236}">
                <a16:creationId xmlns:a16="http://schemas.microsoft.com/office/drawing/2014/main" id="{79A69FF2-300E-377C-31F9-95D9E5A7BA74}"/>
              </a:ext>
            </a:extLst>
          </p:cNvPr>
          <p:cNvGrpSpPr/>
          <p:nvPr/>
        </p:nvGrpSpPr>
        <p:grpSpPr>
          <a:xfrm>
            <a:off x="4716252" y="4185021"/>
            <a:ext cx="1423911" cy="1423911"/>
            <a:chOff x="3312565" y="3504283"/>
            <a:chExt cx="2134506" cy="2134506"/>
          </a:xfrm>
        </p:grpSpPr>
        <p:pic>
          <p:nvPicPr>
            <p:cNvPr id="11" name="Google Shape;328;p35">
              <a:extLst>
                <a:ext uri="{FF2B5EF4-FFF2-40B4-BE49-F238E27FC236}">
                  <a16:creationId xmlns:a16="http://schemas.microsoft.com/office/drawing/2014/main" id="{19793897-8C7F-747C-45C1-4B0300A7EA0C}"/>
                </a:ext>
              </a:extLst>
            </p:cNvPr>
            <p:cNvPicPr preferRelativeResize="0"/>
            <p:nvPr/>
          </p:nvPicPr>
          <p:blipFill rotWithShape="1">
            <a:blip r:embed="rId3">
              <a:alphaModFix/>
            </a:blip>
            <a:srcRect/>
            <a:stretch/>
          </p:blipFill>
          <p:spPr>
            <a:xfrm>
              <a:off x="3312565" y="3504283"/>
              <a:ext cx="2134506" cy="2134506"/>
            </a:xfrm>
            <a:prstGeom prst="rect">
              <a:avLst/>
            </a:prstGeom>
            <a:noFill/>
            <a:ln>
              <a:noFill/>
            </a:ln>
          </p:spPr>
        </p:pic>
        <p:sp>
          <p:nvSpPr>
            <p:cNvPr id="12" name="Oval 23">
              <a:extLst>
                <a:ext uri="{FF2B5EF4-FFF2-40B4-BE49-F238E27FC236}">
                  <a16:creationId xmlns:a16="http://schemas.microsoft.com/office/drawing/2014/main" id="{C053D788-7887-D375-0F61-FC9047D12084}"/>
                </a:ext>
              </a:extLst>
            </p:cNvPr>
            <p:cNvSpPr/>
            <p:nvPr/>
          </p:nvSpPr>
          <p:spPr>
            <a:xfrm>
              <a:off x="3902953" y="4345858"/>
              <a:ext cx="953729" cy="953729"/>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v-LV"/>
            </a:p>
          </p:txBody>
        </p:sp>
      </p:grpSp>
      <p:sp>
        <p:nvSpPr>
          <p:cNvPr id="13" name="Google Shape;629;p50">
            <a:extLst>
              <a:ext uri="{FF2B5EF4-FFF2-40B4-BE49-F238E27FC236}">
                <a16:creationId xmlns:a16="http://schemas.microsoft.com/office/drawing/2014/main" id="{B9FC71A2-D8C1-C4F1-FAA8-3DD4CB244499}"/>
              </a:ext>
            </a:extLst>
          </p:cNvPr>
          <p:cNvSpPr txBox="1">
            <a:spLocks/>
          </p:cNvSpPr>
          <p:nvPr/>
        </p:nvSpPr>
        <p:spPr>
          <a:xfrm>
            <a:off x="4993587" y="4982498"/>
            <a:ext cx="846705" cy="357163"/>
          </a:xfrm>
          <a:prstGeom prst="rect">
            <a:avLst/>
          </a:prstGeom>
          <a:noFill/>
          <a:ln>
            <a:noFill/>
          </a:ln>
        </p:spPr>
        <p:txBody>
          <a:bodyPr spcFirstLastPara="1" wrap="square" lIns="108000" tIns="36000" rIns="36000" bIns="36000"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SzPts val="1400"/>
              <a:buFont typeface="Arial"/>
              <a:buNone/>
              <a:defRPr sz="800" b="0" i="0" u="none" strike="noStrike" cap="none">
                <a:solidFill>
                  <a:srgbClr val="664790"/>
                </a:solidFill>
                <a:latin typeface="Verdana"/>
                <a:ea typeface="Verdana"/>
                <a:cs typeface="Verdana"/>
                <a:sym typeface="Verdana"/>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Trebuchet MS"/>
                <a:ea typeface="Trebuchet MS"/>
                <a:cs typeface="Trebuchet MS"/>
                <a:sym typeface="Trebuchet MS"/>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Trebuchet MS"/>
                <a:ea typeface="Trebuchet MS"/>
                <a:cs typeface="Trebuchet MS"/>
                <a:sym typeface="Trebuchet MS"/>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Trebuchet MS"/>
                <a:ea typeface="Trebuchet MS"/>
                <a:cs typeface="Trebuchet MS"/>
                <a:sym typeface="Trebuchet MS"/>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Trebuchet MS"/>
                <a:ea typeface="Trebuchet MS"/>
                <a:cs typeface="Trebuchet MS"/>
                <a:sym typeface="Trebuchet MS"/>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Trebuchet MS"/>
                <a:ea typeface="Trebuchet MS"/>
                <a:cs typeface="Trebuchet MS"/>
                <a:sym typeface="Trebuchet MS"/>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Trebuchet MS"/>
                <a:ea typeface="Trebuchet MS"/>
                <a:cs typeface="Trebuchet MS"/>
                <a:sym typeface="Trebuchet MS"/>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Trebuchet MS"/>
                <a:ea typeface="Trebuchet MS"/>
                <a:cs typeface="Trebuchet MS"/>
                <a:sym typeface="Trebuchet MS"/>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Trebuchet MS"/>
                <a:ea typeface="Trebuchet MS"/>
                <a:cs typeface="Trebuchet MS"/>
                <a:sym typeface="Trebuchet MS"/>
              </a:defRPr>
            </a:lvl9pPr>
          </a:lstStyle>
          <a:p>
            <a:pPr algn="ctr"/>
            <a:r>
              <a:rPr lang="en-US" sz="900" b="1" dirty="0" err="1"/>
              <a:t>Vienkārš</a:t>
            </a:r>
            <a:r>
              <a:rPr lang="en-US" sz="900" b="1" dirty="0"/>
              <a:t>. izmaksas</a:t>
            </a:r>
            <a:endParaRPr lang="lv-LV" sz="900" b="1" dirty="0"/>
          </a:p>
        </p:txBody>
      </p:sp>
      <p:sp>
        <p:nvSpPr>
          <p:cNvPr id="14" name="Google Shape;650;p50">
            <a:extLst>
              <a:ext uri="{FF2B5EF4-FFF2-40B4-BE49-F238E27FC236}">
                <a16:creationId xmlns:a16="http://schemas.microsoft.com/office/drawing/2014/main" id="{66555D6E-8EB1-F170-E6C6-4D122766B46E}"/>
              </a:ext>
            </a:extLst>
          </p:cNvPr>
          <p:cNvSpPr txBox="1"/>
          <p:nvPr/>
        </p:nvSpPr>
        <p:spPr>
          <a:xfrm>
            <a:off x="3872066" y="5432491"/>
            <a:ext cx="2342361" cy="645837"/>
          </a:xfrm>
          <a:prstGeom prst="rect">
            <a:avLst/>
          </a:prstGeom>
          <a:noFill/>
          <a:ln>
            <a:noFill/>
          </a:ln>
        </p:spPr>
        <p:txBody>
          <a:bodyPr spcFirstLastPara="1" wrap="square" lIns="91425" tIns="45700" rIns="91425" bIns="45700" anchor="t" anchorCtr="0">
            <a:noAutofit/>
          </a:bodyPr>
          <a:lstStyle/>
          <a:p>
            <a:pPr>
              <a:buClr>
                <a:srgbClr val="000000"/>
              </a:buClr>
            </a:pPr>
            <a:r>
              <a:rPr lang="en-US" sz="2200" kern="0" dirty="0">
                <a:solidFill>
                  <a:srgbClr val="664790"/>
                </a:solidFill>
                <a:latin typeface="Arial" panose="020B0604020202020204" pitchFamily="34" charset="0"/>
                <a:ea typeface="Verdana"/>
                <a:cs typeface="Arial" panose="020B0604020202020204" pitchFamily="34" charset="0"/>
              </a:rPr>
              <a:t>Studentu </a:t>
            </a:r>
            <a:r>
              <a:rPr lang="en-US" sz="2200" kern="0" dirty="0" err="1">
                <a:solidFill>
                  <a:srgbClr val="664790"/>
                </a:solidFill>
                <a:latin typeface="Arial" panose="020B0604020202020204" pitchFamily="34" charset="0"/>
                <a:ea typeface="Verdana"/>
                <a:cs typeface="Arial" panose="020B0604020202020204" pitchFamily="34" charset="0"/>
              </a:rPr>
              <a:t>granti</a:t>
            </a:r>
            <a:endParaRPr lang="lv-LV" sz="1600" kern="0" dirty="0">
              <a:solidFill>
                <a:srgbClr val="664790"/>
              </a:solidFill>
              <a:latin typeface="Arial" panose="020B0604020202020204" pitchFamily="34" charset="0"/>
              <a:ea typeface="Verdana"/>
              <a:cs typeface="Arial" panose="020B0604020202020204" pitchFamily="34" charset="0"/>
              <a:sym typeface="Verdana"/>
            </a:endParaRPr>
          </a:p>
          <a:p>
            <a:pPr>
              <a:buClr>
                <a:srgbClr val="000000"/>
              </a:buClr>
            </a:pPr>
            <a:endParaRPr lang="lv-LV" sz="1600" kern="0" dirty="0">
              <a:solidFill>
                <a:srgbClr val="664790"/>
              </a:solidFill>
              <a:latin typeface="Arial" panose="020B0604020202020204" pitchFamily="34" charset="0"/>
              <a:ea typeface="Verdana"/>
              <a:cs typeface="Arial" panose="020B0604020202020204" pitchFamily="34" charset="0"/>
              <a:sym typeface="Verdana"/>
            </a:endParaRPr>
          </a:p>
          <a:p>
            <a:pPr>
              <a:buClr>
                <a:srgbClr val="000000"/>
              </a:buClr>
              <a:buFont typeface="Arial"/>
              <a:buNone/>
            </a:pPr>
            <a:endParaRPr lang="lv-LV" sz="1600" kern="0" dirty="0">
              <a:solidFill>
                <a:srgbClr val="664790"/>
              </a:solidFill>
              <a:latin typeface="Arial" panose="020B0604020202020204" pitchFamily="34" charset="0"/>
              <a:ea typeface="Verdana"/>
              <a:cs typeface="Arial" panose="020B0604020202020204" pitchFamily="34" charset="0"/>
              <a:sym typeface="Verdana"/>
            </a:endParaRPr>
          </a:p>
        </p:txBody>
      </p:sp>
      <p:sp>
        <p:nvSpPr>
          <p:cNvPr id="2" name="Title 1">
            <a:extLst>
              <a:ext uri="{FF2B5EF4-FFF2-40B4-BE49-F238E27FC236}">
                <a16:creationId xmlns:a16="http://schemas.microsoft.com/office/drawing/2014/main" id="{8FFEC44A-78A2-99B9-4CA0-6FA75150E750}"/>
              </a:ext>
            </a:extLst>
          </p:cNvPr>
          <p:cNvSpPr txBox="1">
            <a:spLocks/>
          </p:cNvSpPr>
          <p:nvPr/>
        </p:nvSpPr>
        <p:spPr>
          <a:xfrm>
            <a:off x="0" y="-18312"/>
            <a:ext cx="12191999" cy="750013"/>
          </a:xfrm>
          <a:prstGeom prst="rect">
            <a:avLst/>
          </a:prstGeom>
          <a:solidFill>
            <a:srgbClr val="664690"/>
          </a:solidFill>
          <a:ln>
            <a:noFill/>
          </a:ln>
        </p:spPr>
        <p:txBody>
          <a:bodyPr spcFirstLastPara="1" wrap="square" lIns="0" tIns="45700" rIns="91425" bIns="45700" anchor="ctr" anchorCtr="0"/>
          <a:lstStyle>
            <a:defPPr marR="0" lvl="0" algn="l" rtl="0">
              <a:lnSpc>
                <a:spcPct val="100000"/>
              </a:lnSpc>
              <a:spcBef>
                <a:spcPts val="0"/>
              </a:spcBef>
              <a:spcAft>
                <a:spcPts val="0"/>
              </a:spcAft>
            </a:defPPr>
            <a:lvl1pPr marR="0" lvl="0" algn="l" rtl="0">
              <a:lnSpc>
                <a:spcPct val="90000"/>
              </a:lnSpc>
              <a:spcBef>
                <a:spcPts val="0"/>
              </a:spcBef>
              <a:spcAft>
                <a:spcPts val="0"/>
              </a:spcAft>
              <a:buClr>
                <a:srgbClr val="664790"/>
              </a:buClr>
              <a:buSzPts val="2400"/>
              <a:buFont typeface="Verdana"/>
              <a:buNone/>
              <a:defRPr sz="2400" b="1" i="0" u="none" strike="noStrike" cap="none">
                <a:solidFill>
                  <a:srgbClr val="664790"/>
                </a:solidFill>
                <a:latin typeface="Verdana"/>
                <a:ea typeface="Verdana"/>
                <a:cs typeface="Verdana"/>
                <a:sym typeface="Verdana"/>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pPr algn="ctr"/>
            <a:r>
              <a:rPr lang="lv-LV" sz="1800" kern="0" dirty="0">
                <a:solidFill>
                  <a:schemeClr val="bg1"/>
                </a:solidFill>
              </a:rPr>
              <a:t>NOSACĪJUMU KOPSAVILKUMS</a:t>
            </a:r>
            <a:r>
              <a:rPr lang="en-US" sz="1800" kern="0" dirty="0">
                <a:solidFill>
                  <a:schemeClr val="bg1"/>
                </a:solidFill>
              </a:rPr>
              <a:t>  </a:t>
            </a:r>
          </a:p>
        </p:txBody>
      </p:sp>
      <p:sp>
        <p:nvSpPr>
          <p:cNvPr id="35" name="Google Shape;508;p45">
            <a:extLst>
              <a:ext uri="{FF2B5EF4-FFF2-40B4-BE49-F238E27FC236}">
                <a16:creationId xmlns:a16="http://schemas.microsoft.com/office/drawing/2014/main" id="{8E447CD0-A9BA-AE0C-3F36-05D135EBB8A6}"/>
              </a:ext>
            </a:extLst>
          </p:cNvPr>
          <p:cNvSpPr/>
          <p:nvPr/>
        </p:nvSpPr>
        <p:spPr>
          <a:xfrm>
            <a:off x="7287137" y="1462578"/>
            <a:ext cx="1317135" cy="1317135"/>
          </a:xfrm>
          <a:prstGeom prst="ellipse">
            <a:avLst/>
          </a:prstGeom>
          <a:solidFill>
            <a:srgbClr val="D9D9D9"/>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Trebuchet MS"/>
              <a:ea typeface="Trebuchet MS"/>
              <a:cs typeface="Trebuchet MS"/>
              <a:sym typeface="Trebuchet MS"/>
            </a:endParaRPr>
          </a:p>
        </p:txBody>
      </p:sp>
      <p:sp>
        <p:nvSpPr>
          <p:cNvPr id="37" name="Google Shape;512;p45">
            <a:extLst>
              <a:ext uri="{FF2B5EF4-FFF2-40B4-BE49-F238E27FC236}">
                <a16:creationId xmlns:a16="http://schemas.microsoft.com/office/drawing/2014/main" id="{1B0985B1-149F-1B24-A3E1-5BC0918D3FFB}"/>
              </a:ext>
            </a:extLst>
          </p:cNvPr>
          <p:cNvSpPr txBox="1"/>
          <p:nvPr/>
        </p:nvSpPr>
        <p:spPr>
          <a:xfrm>
            <a:off x="6795374" y="956319"/>
            <a:ext cx="2342361" cy="475777"/>
          </a:xfrm>
          <a:prstGeom prst="rect">
            <a:avLst/>
          </a:prstGeom>
          <a:noFill/>
          <a:ln>
            <a:noFill/>
          </a:ln>
        </p:spPr>
        <p:txBody>
          <a:bodyPr spcFirstLastPara="1" wrap="square" lIns="91425" tIns="45700" rIns="91425" bIns="45700" anchor="t" anchorCtr="0">
            <a:noAutofit/>
          </a:bodyPr>
          <a:lstStyle/>
          <a:p>
            <a:pPr marL="0" marR="0" lvl="0" indent="0" algn="ctr" rtl="0">
              <a:spcBef>
                <a:spcPts val="0"/>
              </a:spcBef>
              <a:spcAft>
                <a:spcPts val="0"/>
              </a:spcAft>
              <a:buNone/>
            </a:pPr>
            <a:r>
              <a:rPr lang="en-US" sz="2000" b="1" dirty="0" err="1">
                <a:solidFill>
                  <a:schemeClr val="dk1"/>
                </a:solidFill>
                <a:latin typeface="Verdana"/>
                <a:ea typeface="Verdana"/>
                <a:cs typeface="Verdana"/>
                <a:sym typeface="Verdana"/>
              </a:rPr>
              <a:t>Augstskolas</a:t>
            </a:r>
            <a:endParaRPr sz="2000" b="1" dirty="0"/>
          </a:p>
        </p:txBody>
      </p:sp>
      <p:cxnSp>
        <p:nvCxnSpPr>
          <p:cNvPr id="39" name="Google Shape;515;p45">
            <a:extLst>
              <a:ext uri="{FF2B5EF4-FFF2-40B4-BE49-F238E27FC236}">
                <a16:creationId xmlns:a16="http://schemas.microsoft.com/office/drawing/2014/main" id="{71B8D53C-6699-4BB3-9711-781400954ABF}"/>
              </a:ext>
            </a:extLst>
          </p:cNvPr>
          <p:cNvCxnSpPr>
            <a:cxnSpLocks/>
          </p:cNvCxnSpPr>
          <p:nvPr/>
        </p:nvCxnSpPr>
        <p:spPr>
          <a:xfrm flipH="1">
            <a:off x="8526918" y="1210974"/>
            <a:ext cx="1612568" cy="679207"/>
          </a:xfrm>
          <a:prstGeom prst="straightConnector1">
            <a:avLst/>
          </a:prstGeom>
          <a:noFill/>
          <a:ln w="19050" cap="flat" cmpd="sng">
            <a:solidFill>
              <a:srgbClr val="664790"/>
            </a:solidFill>
            <a:prstDash val="solid"/>
            <a:miter lim="800000"/>
            <a:headEnd type="none" w="sm" len="sm"/>
            <a:tailEnd type="none" w="sm" len="sm"/>
          </a:ln>
        </p:spPr>
      </p:cxnSp>
      <p:sp>
        <p:nvSpPr>
          <p:cNvPr id="36" name="Google Shape;510;p45">
            <a:extLst>
              <a:ext uri="{FF2B5EF4-FFF2-40B4-BE49-F238E27FC236}">
                <a16:creationId xmlns:a16="http://schemas.microsoft.com/office/drawing/2014/main" id="{472D1D40-893C-4A56-A1F9-6CE9E1DDE6F1}"/>
              </a:ext>
            </a:extLst>
          </p:cNvPr>
          <p:cNvSpPr/>
          <p:nvPr/>
        </p:nvSpPr>
        <p:spPr>
          <a:xfrm>
            <a:off x="10107962" y="661545"/>
            <a:ext cx="1317135" cy="1317135"/>
          </a:xfrm>
          <a:prstGeom prst="ellipse">
            <a:avLst/>
          </a:prstGeom>
          <a:solidFill>
            <a:srgbClr val="D9D9D9"/>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Trebuchet MS"/>
              <a:ea typeface="Trebuchet MS"/>
              <a:cs typeface="Trebuchet MS"/>
              <a:sym typeface="Trebuchet MS"/>
            </a:endParaRPr>
          </a:p>
        </p:txBody>
      </p:sp>
      <p:pic>
        <p:nvPicPr>
          <p:cNvPr id="43" name="Google Shape;299;p35">
            <a:extLst>
              <a:ext uri="{FF2B5EF4-FFF2-40B4-BE49-F238E27FC236}">
                <a16:creationId xmlns:a16="http://schemas.microsoft.com/office/drawing/2014/main" id="{C46D85EE-F2A2-4169-C7F3-07FA997AC029}"/>
              </a:ext>
            </a:extLst>
          </p:cNvPr>
          <p:cNvPicPr preferRelativeResize="0"/>
          <p:nvPr/>
        </p:nvPicPr>
        <p:blipFill rotWithShape="1">
          <a:blip r:embed="rId4">
            <a:alphaModFix/>
          </a:blip>
          <a:srcRect/>
          <a:stretch/>
        </p:blipFill>
        <p:spPr>
          <a:xfrm>
            <a:off x="10404659" y="681841"/>
            <a:ext cx="717500" cy="717500"/>
          </a:xfrm>
          <a:prstGeom prst="rect">
            <a:avLst/>
          </a:prstGeom>
          <a:noFill/>
          <a:ln>
            <a:noFill/>
          </a:ln>
        </p:spPr>
      </p:pic>
      <p:pic>
        <p:nvPicPr>
          <p:cNvPr id="44" name="Google Shape;357;p35">
            <a:extLst>
              <a:ext uri="{FF2B5EF4-FFF2-40B4-BE49-F238E27FC236}">
                <a16:creationId xmlns:a16="http://schemas.microsoft.com/office/drawing/2014/main" id="{C9D7EEB0-DBFE-D827-9875-1ECD9C8A5244}"/>
              </a:ext>
            </a:extLst>
          </p:cNvPr>
          <p:cNvPicPr preferRelativeResize="0"/>
          <p:nvPr/>
        </p:nvPicPr>
        <p:blipFill rotWithShape="1">
          <a:blip r:embed="rId5">
            <a:alphaModFix/>
          </a:blip>
          <a:srcRect/>
          <a:stretch/>
        </p:blipFill>
        <p:spPr>
          <a:xfrm>
            <a:off x="7631732" y="1557741"/>
            <a:ext cx="568282" cy="568282"/>
          </a:xfrm>
          <a:prstGeom prst="rect">
            <a:avLst/>
          </a:prstGeom>
          <a:noFill/>
          <a:ln>
            <a:noFill/>
          </a:ln>
        </p:spPr>
      </p:pic>
      <p:sp>
        <p:nvSpPr>
          <p:cNvPr id="38" name="Google Shape;513;p45">
            <a:extLst>
              <a:ext uri="{FF2B5EF4-FFF2-40B4-BE49-F238E27FC236}">
                <a16:creationId xmlns:a16="http://schemas.microsoft.com/office/drawing/2014/main" id="{45558B4F-C8AB-709E-E8B4-CC6FF7FDAFE3}"/>
              </a:ext>
            </a:extLst>
          </p:cNvPr>
          <p:cNvSpPr txBox="1"/>
          <p:nvPr/>
        </p:nvSpPr>
        <p:spPr>
          <a:xfrm>
            <a:off x="10139486" y="1332958"/>
            <a:ext cx="1317135" cy="524292"/>
          </a:xfrm>
          <a:prstGeom prst="rect">
            <a:avLst/>
          </a:prstGeom>
          <a:noFill/>
          <a:ln>
            <a:noFill/>
          </a:ln>
        </p:spPr>
        <p:txBody>
          <a:bodyPr spcFirstLastPara="1" wrap="square" lIns="91425" tIns="45700" rIns="91425" bIns="45700" anchor="t" anchorCtr="0">
            <a:noAutofit/>
          </a:bodyPr>
          <a:lstStyle/>
          <a:p>
            <a:pPr marL="0" marR="0" lvl="0" indent="0" algn="ctr" rtl="0">
              <a:spcBef>
                <a:spcPts val="0"/>
              </a:spcBef>
              <a:spcAft>
                <a:spcPts val="0"/>
              </a:spcAft>
              <a:buNone/>
            </a:pPr>
            <a:r>
              <a:rPr lang="en-US" sz="1200" b="1" dirty="0" err="1">
                <a:solidFill>
                  <a:schemeClr val="dk1"/>
                </a:solidFill>
                <a:latin typeface="Verdana"/>
                <a:ea typeface="Verdana"/>
                <a:cs typeface="Verdana"/>
                <a:sym typeface="Verdana"/>
              </a:rPr>
              <a:t>Sadarbības</a:t>
            </a:r>
            <a:r>
              <a:rPr lang="en-US" sz="1200" b="1" dirty="0">
                <a:solidFill>
                  <a:schemeClr val="dk1"/>
                </a:solidFill>
                <a:latin typeface="Verdana"/>
                <a:ea typeface="Verdana"/>
                <a:cs typeface="Verdana"/>
                <a:sym typeface="Verdana"/>
              </a:rPr>
              <a:t> </a:t>
            </a:r>
            <a:r>
              <a:rPr lang="en-US" sz="1200" b="1" dirty="0" err="1">
                <a:solidFill>
                  <a:schemeClr val="dk1"/>
                </a:solidFill>
                <a:latin typeface="Verdana"/>
                <a:ea typeface="Verdana"/>
                <a:cs typeface="Verdana"/>
                <a:sym typeface="Verdana"/>
              </a:rPr>
              <a:t>partneri</a:t>
            </a:r>
            <a:endParaRPr sz="1200" b="1" dirty="0"/>
          </a:p>
        </p:txBody>
      </p:sp>
      <p:sp>
        <p:nvSpPr>
          <p:cNvPr id="49" name="Google Shape;513;p45">
            <a:extLst>
              <a:ext uri="{FF2B5EF4-FFF2-40B4-BE49-F238E27FC236}">
                <a16:creationId xmlns:a16="http://schemas.microsoft.com/office/drawing/2014/main" id="{AE828383-CDEF-1976-FA0D-516A8E9CE5FE}"/>
              </a:ext>
            </a:extLst>
          </p:cNvPr>
          <p:cNvSpPr txBox="1"/>
          <p:nvPr/>
        </p:nvSpPr>
        <p:spPr>
          <a:xfrm>
            <a:off x="7278508" y="2132043"/>
            <a:ext cx="1317135" cy="524292"/>
          </a:xfrm>
          <a:prstGeom prst="rect">
            <a:avLst/>
          </a:prstGeom>
          <a:noFill/>
          <a:ln>
            <a:noFill/>
          </a:ln>
        </p:spPr>
        <p:txBody>
          <a:bodyPr spcFirstLastPara="1" wrap="square" lIns="91425" tIns="45700" rIns="91425" bIns="45700" anchor="t" anchorCtr="0">
            <a:noAutofit/>
          </a:bodyPr>
          <a:lstStyle/>
          <a:p>
            <a:pPr marL="0" marR="0" lvl="0" indent="0" algn="ctr" rtl="0">
              <a:spcBef>
                <a:spcPts val="0"/>
              </a:spcBef>
              <a:spcAft>
                <a:spcPts val="0"/>
              </a:spcAft>
              <a:buNone/>
            </a:pPr>
            <a:r>
              <a:rPr lang="en-US" sz="1200" b="1" dirty="0" err="1">
                <a:solidFill>
                  <a:schemeClr val="dk1"/>
                </a:solidFill>
                <a:latin typeface="Verdana"/>
                <a:ea typeface="Verdana"/>
                <a:cs typeface="Verdana"/>
                <a:sym typeface="Verdana"/>
              </a:rPr>
              <a:t>Finansējuma</a:t>
            </a:r>
            <a:r>
              <a:rPr lang="en-US" sz="1200" b="1" dirty="0">
                <a:solidFill>
                  <a:schemeClr val="dk1"/>
                </a:solidFill>
                <a:latin typeface="Verdana"/>
                <a:ea typeface="Verdana"/>
                <a:cs typeface="Verdana"/>
                <a:sym typeface="Verdana"/>
              </a:rPr>
              <a:t> </a:t>
            </a:r>
            <a:r>
              <a:rPr lang="en-US" sz="1200" b="1" dirty="0" err="1">
                <a:solidFill>
                  <a:schemeClr val="dk1"/>
                </a:solidFill>
                <a:latin typeface="Verdana"/>
                <a:ea typeface="Verdana"/>
                <a:cs typeface="Verdana"/>
                <a:sym typeface="Verdana"/>
              </a:rPr>
              <a:t>saņēmēji</a:t>
            </a:r>
            <a:endParaRPr sz="1200" b="1" dirty="0"/>
          </a:p>
        </p:txBody>
      </p:sp>
      <p:sp>
        <p:nvSpPr>
          <p:cNvPr id="51" name="Google Shape;650;p50">
            <a:extLst>
              <a:ext uri="{FF2B5EF4-FFF2-40B4-BE49-F238E27FC236}">
                <a16:creationId xmlns:a16="http://schemas.microsoft.com/office/drawing/2014/main" id="{B86BFC67-DFBD-F731-FA68-8D9327ABDEDB}"/>
              </a:ext>
            </a:extLst>
          </p:cNvPr>
          <p:cNvSpPr txBox="1"/>
          <p:nvPr/>
        </p:nvSpPr>
        <p:spPr>
          <a:xfrm>
            <a:off x="321512" y="5394496"/>
            <a:ext cx="1857674" cy="546540"/>
          </a:xfrm>
          <a:prstGeom prst="rect">
            <a:avLst/>
          </a:prstGeom>
          <a:noFill/>
          <a:ln>
            <a:noFill/>
          </a:ln>
        </p:spPr>
        <p:txBody>
          <a:bodyPr spcFirstLastPara="1" wrap="square" lIns="91425" tIns="45700" rIns="91425" bIns="45700" anchor="t" anchorCtr="0">
            <a:noAutofit/>
          </a:bodyPr>
          <a:lstStyle/>
          <a:p>
            <a:pPr>
              <a:buClr>
                <a:srgbClr val="000000"/>
              </a:buClr>
            </a:pPr>
            <a:r>
              <a:rPr lang="en-US" sz="2000" b="1" i="1" kern="0" dirty="0">
                <a:solidFill>
                  <a:srgbClr val="27C5CD"/>
                </a:solidFill>
                <a:latin typeface="Arial" panose="020B0604020202020204" pitchFamily="34" charset="0"/>
                <a:ea typeface="Verdana"/>
                <a:cs typeface="Arial" panose="020B0604020202020204" pitchFamily="34" charset="0"/>
              </a:rPr>
              <a:t>De minimis</a:t>
            </a:r>
            <a:endParaRPr lang="lv-LV" sz="2000" b="1" i="1" kern="0" dirty="0">
              <a:solidFill>
                <a:srgbClr val="27C5CD"/>
              </a:solidFill>
              <a:latin typeface="Arial" panose="020B0604020202020204" pitchFamily="34" charset="0"/>
              <a:ea typeface="Verdana"/>
              <a:cs typeface="Arial" panose="020B0604020202020204" pitchFamily="34" charset="0"/>
              <a:sym typeface="Verdana"/>
            </a:endParaRPr>
          </a:p>
        </p:txBody>
      </p:sp>
      <p:cxnSp>
        <p:nvCxnSpPr>
          <p:cNvPr id="52" name="Straight Arrow Connector 12">
            <a:extLst>
              <a:ext uri="{FF2B5EF4-FFF2-40B4-BE49-F238E27FC236}">
                <a16:creationId xmlns:a16="http://schemas.microsoft.com/office/drawing/2014/main" id="{FD26F5B7-C96E-A8A0-A874-7411CDCDCF28}"/>
              </a:ext>
            </a:extLst>
          </p:cNvPr>
          <p:cNvCxnSpPr>
            <a:cxnSpLocks/>
          </p:cNvCxnSpPr>
          <p:nvPr/>
        </p:nvCxnSpPr>
        <p:spPr>
          <a:xfrm flipH="1">
            <a:off x="1901432" y="5623641"/>
            <a:ext cx="1317895" cy="0"/>
          </a:xfrm>
          <a:prstGeom prst="straightConnector1">
            <a:avLst/>
          </a:prstGeom>
          <a:ln>
            <a:solidFill>
              <a:srgbClr val="7030A0"/>
            </a:solidFill>
            <a:tailEnd type="triangle"/>
          </a:ln>
        </p:spPr>
        <p:style>
          <a:lnRef idx="1">
            <a:schemeClr val="accent6"/>
          </a:lnRef>
          <a:fillRef idx="0">
            <a:schemeClr val="accent6"/>
          </a:fillRef>
          <a:effectRef idx="0">
            <a:schemeClr val="accent6"/>
          </a:effectRef>
          <a:fontRef idx="minor">
            <a:schemeClr val="tx1"/>
          </a:fontRef>
        </p:style>
      </p:cxnSp>
      <p:sp>
        <p:nvSpPr>
          <p:cNvPr id="54" name="Google Shape;650;p50">
            <a:extLst>
              <a:ext uri="{FF2B5EF4-FFF2-40B4-BE49-F238E27FC236}">
                <a16:creationId xmlns:a16="http://schemas.microsoft.com/office/drawing/2014/main" id="{A2BE8B72-0A7E-49E5-DBA4-38BE365E6137}"/>
              </a:ext>
            </a:extLst>
          </p:cNvPr>
          <p:cNvSpPr txBox="1"/>
          <p:nvPr/>
        </p:nvSpPr>
        <p:spPr>
          <a:xfrm>
            <a:off x="2010320" y="5356524"/>
            <a:ext cx="1859227" cy="264250"/>
          </a:xfrm>
          <a:prstGeom prst="rect">
            <a:avLst/>
          </a:prstGeom>
          <a:noFill/>
          <a:ln>
            <a:noFill/>
          </a:ln>
        </p:spPr>
        <p:txBody>
          <a:bodyPr spcFirstLastPara="1" wrap="square" lIns="91425" tIns="45700" rIns="91425" bIns="45700" anchor="t" anchorCtr="0">
            <a:noAutofit/>
          </a:bodyPr>
          <a:lstStyle/>
          <a:p>
            <a:pPr>
              <a:buClr>
                <a:srgbClr val="000000"/>
              </a:buClr>
            </a:pPr>
            <a:r>
              <a:rPr lang="en-US" sz="1200" i="1" kern="0" dirty="0">
                <a:solidFill>
                  <a:srgbClr val="27C5CD"/>
                </a:solidFill>
                <a:latin typeface="Arial" panose="020B0604020202020204" pitchFamily="34" charset="0"/>
                <a:ea typeface="Verdana"/>
                <a:cs typeface="Arial" panose="020B0604020202020204" pitchFamily="34" charset="0"/>
              </a:rPr>
              <a:t>ja attiecināms </a:t>
            </a:r>
            <a:endParaRPr lang="lv-LV" sz="1200" i="1" kern="0" dirty="0">
              <a:solidFill>
                <a:srgbClr val="27C5CD"/>
              </a:solidFill>
              <a:latin typeface="Arial" panose="020B0604020202020204" pitchFamily="34" charset="0"/>
              <a:ea typeface="Verdana"/>
              <a:cs typeface="Arial" panose="020B0604020202020204" pitchFamily="34" charset="0"/>
              <a:sym typeface="Verdana"/>
            </a:endParaRPr>
          </a:p>
        </p:txBody>
      </p:sp>
      <p:pic>
        <p:nvPicPr>
          <p:cNvPr id="20" name="Picture 2" descr="Innovation Royalty Free Vector Image - VectorStock">
            <a:extLst>
              <a:ext uri="{FF2B5EF4-FFF2-40B4-BE49-F238E27FC236}">
                <a16:creationId xmlns:a16="http://schemas.microsoft.com/office/drawing/2014/main" id="{EA906513-1E19-1078-99EC-47597C239599}"/>
              </a:ext>
            </a:extLst>
          </p:cNvPr>
          <p:cNvPicPr>
            <a:picLocks noChangeAspect="1" noChangeArrowheads="1"/>
          </p:cNvPicPr>
          <p:nvPr/>
        </p:nvPicPr>
        <p:blipFill rotWithShape="1">
          <a:blip r:embed="rId6">
            <a:extLst>
              <a:ext uri="{28A0092B-C50C-407E-A947-70E740481C1C}">
                <a14:useLocalDpi xmlns:a14="http://schemas.microsoft.com/office/drawing/2010/main" val="0"/>
              </a:ext>
            </a:extLst>
          </a:blip>
          <a:srcRect l="4706" r="3531" b="17447"/>
          <a:stretch/>
        </p:blipFill>
        <p:spPr bwMode="auto">
          <a:xfrm>
            <a:off x="540025" y="1796116"/>
            <a:ext cx="3541429" cy="3440920"/>
          </a:xfrm>
          <a:prstGeom prst="ellipse">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247361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
            <a:extLst>
              <a:ext uri="{FF2B5EF4-FFF2-40B4-BE49-F238E27FC236}">
                <a16:creationId xmlns:a16="http://schemas.microsoft.com/office/drawing/2014/main" id="{56E84860-CF71-7DA1-A026-C5B99FD64FAB}"/>
              </a:ext>
            </a:extLst>
          </p:cNvPr>
          <p:cNvSpPr txBox="1">
            <a:spLocks/>
          </p:cNvSpPr>
          <p:nvPr/>
        </p:nvSpPr>
        <p:spPr>
          <a:xfrm>
            <a:off x="0" y="-18312"/>
            <a:ext cx="12192000" cy="750013"/>
          </a:xfrm>
          <a:prstGeom prst="rect">
            <a:avLst/>
          </a:prstGeom>
          <a:solidFill>
            <a:srgbClr val="664690"/>
          </a:solidFill>
          <a:ln>
            <a:noFill/>
          </a:ln>
        </p:spPr>
        <p:txBody>
          <a:bodyPr spcFirstLastPara="1" wrap="square" lIns="0" tIns="45700" rIns="91425" bIns="45700" anchor="ctr" anchorCtr="0"/>
          <a:lstStyle>
            <a:defPPr marR="0" lvl="0" algn="l" rtl="0">
              <a:lnSpc>
                <a:spcPct val="100000"/>
              </a:lnSpc>
              <a:spcBef>
                <a:spcPts val="0"/>
              </a:spcBef>
              <a:spcAft>
                <a:spcPts val="0"/>
              </a:spcAft>
            </a:defPPr>
            <a:lvl1pPr marR="0" lvl="0" algn="l" rtl="0">
              <a:lnSpc>
                <a:spcPct val="90000"/>
              </a:lnSpc>
              <a:spcBef>
                <a:spcPts val="0"/>
              </a:spcBef>
              <a:spcAft>
                <a:spcPts val="0"/>
              </a:spcAft>
              <a:buClr>
                <a:srgbClr val="664790"/>
              </a:buClr>
              <a:buSzPts val="2400"/>
              <a:buFont typeface="Verdana"/>
              <a:buNone/>
              <a:defRPr sz="2400" b="1" i="0" u="none" strike="noStrike" cap="none">
                <a:solidFill>
                  <a:srgbClr val="664790"/>
                </a:solidFill>
                <a:latin typeface="Verdana"/>
                <a:ea typeface="Verdana"/>
                <a:cs typeface="Verdana"/>
                <a:sym typeface="Verdana"/>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pPr algn="ctr"/>
            <a:r>
              <a:rPr lang="lv-LV" sz="1800" kern="0" dirty="0">
                <a:solidFill>
                  <a:schemeClr val="bg1"/>
                </a:solidFill>
              </a:rPr>
              <a:t>ATBALSTĀMĀS DARBĪBAS</a:t>
            </a:r>
            <a:endParaRPr lang="en-US" sz="1800" kern="0" dirty="0">
              <a:solidFill>
                <a:schemeClr val="bg1"/>
              </a:solidFill>
            </a:endParaRPr>
          </a:p>
        </p:txBody>
      </p:sp>
      <p:grpSp>
        <p:nvGrpSpPr>
          <p:cNvPr id="2" name="Group 1">
            <a:extLst>
              <a:ext uri="{FF2B5EF4-FFF2-40B4-BE49-F238E27FC236}">
                <a16:creationId xmlns:a16="http://schemas.microsoft.com/office/drawing/2014/main" id="{D133A274-17DF-550A-F5C0-4053AAC0E719}"/>
              </a:ext>
            </a:extLst>
          </p:cNvPr>
          <p:cNvGrpSpPr/>
          <p:nvPr/>
        </p:nvGrpSpPr>
        <p:grpSpPr>
          <a:xfrm>
            <a:off x="1869897" y="904603"/>
            <a:ext cx="3622782" cy="1038516"/>
            <a:chOff x="6424579" y="5579882"/>
            <a:chExt cx="2691699" cy="1118225"/>
          </a:xfrm>
        </p:grpSpPr>
        <p:sp>
          <p:nvSpPr>
            <p:cNvPr id="3" name="Taisnstūris: ar noapaļotiem stūriem 7">
              <a:extLst>
                <a:ext uri="{FF2B5EF4-FFF2-40B4-BE49-F238E27FC236}">
                  <a16:creationId xmlns:a16="http://schemas.microsoft.com/office/drawing/2014/main" id="{AD4272EE-3428-BEDD-3C4A-418038F4E822}"/>
                </a:ext>
              </a:extLst>
            </p:cNvPr>
            <p:cNvSpPr/>
            <p:nvPr/>
          </p:nvSpPr>
          <p:spPr>
            <a:xfrm>
              <a:off x="6425106" y="5579882"/>
              <a:ext cx="2691172" cy="1118225"/>
            </a:xfrm>
            <a:prstGeom prst="roundRect">
              <a:avLst/>
            </a:prstGeom>
            <a:solidFill>
              <a:schemeClr val="tx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172"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srgbClr val="FFFFFF"/>
                </a:solidFill>
                <a:effectLst/>
                <a:uLnTx/>
                <a:uFillTx/>
                <a:latin typeface="Arial"/>
                <a:ea typeface="+mn-ea"/>
                <a:cs typeface="+mn-cs"/>
              </a:endParaRPr>
            </a:p>
          </p:txBody>
        </p:sp>
        <p:sp>
          <p:nvSpPr>
            <p:cNvPr id="4" name="Rectangle 3">
              <a:extLst>
                <a:ext uri="{FF2B5EF4-FFF2-40B4-BE49-F238E27FC236}">
                  <a16:creationId xmlns:a16="http://schemas.microsoft.com/office/drawing/2014/main" id="{C20413D6-5471-CA35-6E22-D15F5629C1E5}"/>
                </a:ext>
              </a:extLst>
            </p:cNvPr>
            <p:cNvSpPr/>
            <p:nvPr/>
          </p:nvSpPr>
          <p:spPr>
            <a:xfrm>
              <a:off x="6424579" y="5836211"/>
              <a:ext cx="2691699" cy="340048"/>
            </a:xfrm>
            <a:prstGeom prst="rect">
              <a:avLst/>
            </a:prstGeom>
          </p:spPr>
          <p:txBody>
            <a:bodyPr wrap="square">
              <a:spAutoFit/>
            </a:bodyPr>
            <a:lstStyle/>
            <a:p>
              <a:pPr marL="0" marR="0" lvl="0" indent="0" algn="ctr" defTabSz="914172" rtl="0" eaLnBrk="1" fontAlgn="auto" latinLnBrk="0" hangingPunct="1">
                <a:lnSpc>
                  <a:spcPct val="100000"/>
                </a:lnSpc>
                <a:spcBef>
                  <a:spcPts val="0"/>
                </a:spcBef>
                <a:spcAft>
                  <a:spcPts val="0"/>
                </a:spcAft>
                <a:buClrTx/>
                <a:buSzTx/>
                <a:buFontTx/>
                <a:buNone/>
                <a:tabLst/>
                <a:defRPr/>
              </a:pPr>
              <a:r>
                <a:rPr kumimoji="0" lang="lv-LV" sz="1700" b="0" i="0" u="none" strike="noStrike" kern="1200" cap="none" spc="0" normalizeH="0" baseline="0" noProof="0" dirty="0">
                  <a:ln>
                    <a:noFill/>
                  </a:ln>
                  <a:solidFill>
                    <a:srgbClr val="FFFFFF"/>
                  </a:solidFill>
                  <a:effectLst/>
                  <a:uLnTx/>
                  <a:uFillTx/>
                  <a:latin typeface="Arial"/>
                  <a:ea typeface="Source Sans Pro" panose="020B0503030403020204" pitchFamily="34" charset="0"/>
                  <a:cs typeface="+mn-cs"/>
                </a:rPr>
                <a:t>studentu inovāciju programmas īstenošana</a:t>
              </a:r>
              <a:endParaRPr kumimoji="0" lang="lv-LV" sz="1700" b="1" i="0" u="none" strike="noStrike" kern="1200" cap="none" spc="0" normalizeH="0" baseline="0" noProof="0" dirty="0">
                <a:ln>
                  <a:noFill/>
                </a:ln>
                <a:solidFill>
                  <a:srgbClr val="FFFFFF"/>
                </a:solidFill>
                <a:effectLst/>
                <a:uLnTx/>
                <a:uFillTx/>
                <a:latin typeface="Arial"/>
                <a:ea typeface="Source Sans Pro" panose="020B0503030403020204" pitchFamily="34" charset="0"/>
                <a:cs typeface="+mn-cs"/>
              </a:endParaRPr>
            </a:p>
          </p:txBody>
        </p:sp>
      </p:grpSp>
      <p:grpSp>
        <p:nvGrpSpPr>
          <p:cNvPr id="5" name="Group 4">
            <a:extLst>
              <a:ext uri="{FF2B5EF4-FFF2-40B4-BE49-F238E27FC236}">
                <a16:creationId xmlns:a16="http://schemas.microsoft.com/office/drawing/2014/main" id="{E83DE077-04DE-C5D6-0BD1-06BA683D9D8F}"/>
              </a:ext>
            </a:extLst>
          </p:cNvPr>
          <p:cNvGrpSpPr/>
          <p:nvPr/>
        </p:nvGrpSpPr>
        <p:grpSpPr>
          <a:xfrm>
            <a:off x="8049374" y="904603"/>
            <a:ext cx="3702977" cy="1038516"/>
            <a:chOff x="6371594" y="5579882"/>
            <a:chExt cx="2744684" cy="1118225"/>
          </a:xfrm>
        </p:grpSpPr>
        <p:sp>
          <p:nvSpPr>
            <p:cNvPr id="7" name="Taisnstūris: ar noapaļotiem stūriem 7">
              <a:extLst>
                <a:ext uri="{FF2B5EF4-FFF2-40B4-BE49-F238E27FC236}">
                  <a16:creationId xmlns:a16="http://schemas.microsoft.com/office/drawing/2014/main" id="{5DEC988C-577C-5224-D8B4-901C44D925B5}"/>
                </a:ext>
              </a:extLst>
            </p:cNvPr>
            <p:cNvSpPr/>
            <p:nvPr/>
          </p:nvSpPr>
          <p:spPr>
            <a:xfrm>
              <a:off x="6425106" y="5579882"/>
              <a:ext cx="2691172" cy="1118225"/>
            </a:xfrm>
            <a:prstGeom prst="roundRect">
              <a:avLst/>
            </a:prstGeom>
            <a:solidFill>
              <a:schemeClr val="tx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172"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srgbClr val="FFFFFF"/>
                </a:solidFill>
                <a:effectLst/>
                <a:uLnTx/>
                <a:uFillTx/>
                <a:latin typeface="Arial"/>
                <a:ea typeface="+mn-ea"/>
                <a:cs typeface="+mn-cs"/>
              </a:endParaRPr>
            </a:p>
          </p:txBody>
        </p:sp>
        <p:sp>
          <p:nvSpPr>
            <p:cNvPr id="8" name="Rectangle 7">
              <a:extLst>
                <a:ext uri="{FF2B5EF4-FFF2-40B4-BE49-F238E27FC236}">
                  <a16:creationId xmlns:a16="http://schemas.microsoft.com/office/drawing/2014/main" id="{89D47684-42D0-8330-A0FE-0B754D33FBC8}"/>
                </a:ext>
              </a:extLst>
            </p:cNvPr>
            <p:cNvSpPr/>
            <p:nvPr/>
          </p:nvSpPr>
          <p:spPr>
            <a:xfrm>
              <a:off x="6371594" y="5618703"/>
              <a:ext cx="2744684" cy="1078242"/>
            </a:xfrm>
            <a:prstGeom prst="rect">
              <a:avLst/>
            </a:prstGeom>
          </p:spPr>
          <p:txBody>
            <a:bodyPr wrap="square">
              <a:spAutoFit/>
            </a:bodyPr>
            <a:lstStyle/>
            <a:p>
              <a:pPr marL="0" marR="0" lvl="0" indent="0" algn="ctr" defTabSz="914172" rtl="0" eaLnBrk="1" fontAlgn="auto" latinLnBrk="0" hangingPunct="1">
                <a:lnSpc>
                  <a:spcPct val="100000"/>
                </a:lnSpc>
                <a:spcBef>
                  <a:spcPts val="0"/>
                </a:spcBef>
                <a:spcAft>
                  <a:spcPts val="0"/>
                </a:spcAft>
                <a:buClrTx/>
                <a:buSzTx/>
                <a:buFontTx/>
                <a:buNone/>
                <a:tabLst/>
                <a:defRPr/>
              </a:pPr>
              <a:r>
                <a:rPr kumimoji="0" lang="lv-LV" sz="1400" b="0" i="0" u="none" strike="noStrike" kern="1200" cap="none" spc="0" normalizeH="0" baseline="0" noProof="0" dirty="0">
                  <a:ln>
                    <a:noFill/>
                  </a:ln>
                  <a:solidFill>
                    <a:srgbClr val="FFFFFF"/>
                  </a:solidFill>
                  <a:effectLst/>
                  <a:uLnTx/>
                  <a:uFillTx/>
                  <a:latin typeface="Arial"/>
                  <a:ea typeface="Source Sans Pro" panose="020B0503030403020204" pitchFamily="34" charset="0"/>
                  <a:cs typeface="+mn-cs"/>
                </a:rPr>
                <a:t>komunikācijas un vizuālās identitātes pasākumi par projekta īstenošanu un studentu inovāciju programmas īstenošanu un tās rezultātiem</a:t>
              </a:r>
              <a:endParaRPr kumimoji="0" lang="lv-LV" sz="1400" b="1" i="0" u="none" strike="noStrike" kern="1200" cap="none" spc="0" normalizeH="0" baseline="0" noProof="0" dirty="0">
                <a:ln>
                  <a:noFill/>
                </a:ln>
                <a:solidFill>
                  <a:srgbClr val="FFFFFF"/>
                </a:solidFill>
                <a:effectLst/>
                <a:uLnTx/>
                <a:uFillTx/>
                <a:latin typeface="Arial"/>
                <a:ea typeface="Source Sans Pro" panose="020B0503030403020204" pitchFamily="34" charset="0"/>
                <a:cs typeface="+mn-cs"/>
              </a:endParaRPr>
            </a:p>
          </p:txBody>
        </p:sp>
      </p:grpSp>
      <p:sp>
        <p:nvSpPr>
          <p:cNvPr id="9" name="Taisnstūris: ar noapaļotiem stūriem 7">
            <a:extLst>
              <a:ext uri="{FF2B5EF4-FFF2-40B4-BE49-F238E27FC236}">
                <a16:creationId xmlns:a16="http://schemas.microsoft.com/office/drawing/2014/main" id="{9FB628A9-87F7-301B-FC50-73A274A53291}"/>
              </a:ext>
            </a:extLst>
          </p:cNvPr>
          <p:cNvSpPr/>
          <p:nvPr/>
        </p:nvSpPr>
        <p:spPr>
          <a:xfrm>
            <a:off x="623568" y="2191072"/>
            <a:ext cx="3192991" cy="757622"/>
          </a:xfrm>
          <a:prstGeom prst="roundRect">
            <a:avLst/>
          </a:prstGeom>
          <a:no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172" rtl="0" eaLnBrk="1" fontAlgn="auto" latinLnBrk="0" hangingPunct="1">
              <a:lnSpc>
                <a:spcPct val="100000"/>
              </a:lnSpc>
              <a:spcBef>
                <a:spcPts val="0"/>
              </a:spcBef>
              <a:spcAft>
                <a:spcPts val="0"/>
              </a:spcAft>
              <a:buClrTx/>
              <a:buSzTx/>
              <a:buFontTx/>
              <a:buNone/>
              <a:tabLst/>
              <a:defRPr/>
            </a:pPr>
            <a:endParaRPr kumimoji="0" lang="lv-LV" sz="1700" b="0" i="0" u="none" strike="noStrike" kern="1200" cap="none" spc="0" normalizeH="0" baseline="0" noProof="0" dirty="0">
              <a:ln>
                <a:noFill/>
              </a:ln>
              <a:solidFill>
                <a:srgbClr val="FFFFFF">
                  <a:lumMod val="50000"/>
                </a:srgbClr>
              </a:solidFill>
              <a:effectLst/>
              <a:uLnTx/>
              <a:uFillTx/>
              <a:latin typeface="Arial"/>
              <a:ea typeface="+mn-ea"/>
              <a:cs typeface="+mn-cs"/>
            </a:endParaRPr>
          </a:p>
        </p:txBody>
      </p:sp>
      <p:grpSp>
        <p:nvGrpSpPr>
          <p:cNvPr id="10" name="Group 9">
            <a:extLst>
              <a:ext uri="{FF2B5EF4-FFF2-40B4-BE49-F238E27FC236}">
                <a16:creationId xmlns:a16="http://schemas.microsoft.com/office/drawing/2014/main" id="{38AC60C7-D588-C1F5-11CD-755D8E70801B}"/>
              </a:ext>
            </a:extLst>
          </p:cNvPr>
          <p:cNvGrpSpPr/>
          <p:nvPr/>
        </p:nvGrpSpPr>
        <p:grpSpPr>
          <a:xfrm>
            <a:off x="5627950" y="904603"/>
            <a:ext cx="2358923" cy="1028359"/>
            <a:chOff x="6398349" y="5579882"/>
            <a:chExt cx="2744684" cy="1118225"/>
          </a:xfrm>
        </p:grpSpPr>
        <p:sp>
          <p:nvSpPr>
            <p:cNvPr id="11" name="Taisnstūris: ar noapaļotiem stūriem 7">
              <a:extLst>
                <a:ext uri="{FF2B5EF4-FFF2-40B4-BE49-F238E27FC236}">
                  <a16:creationId xmlns:a16="http://schemas.microsoft.com/office/drawing/2014/main" id="{01937F68-3496-FB72-969D-76BA46DD599E}"/>
                </a:ext>
              </a:extLst>
            </p:cNvPr>
            <p:cNvSpPr/>
            <p:nvPr/>
          </p:nvSpPr>
          <p:spPr>
            <a:xfrm>
              <a:off x="6425106" y="5579882"/>
              <a:ext cx="2691172" cy="1118225"/>
            </a:xfrm>
            <a:prstGeom prst="roundRect">
              <a:avLst/>
            </a:prstGeom>
            <a:solidFill>
              <a:schemeClr val="tx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172"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srgbClr val="FFFFFF"/>
                </a:solidFill>
                <a:effectLst/>
                <a:uLnTx/>
                <a:uFillTx/>
                <a:latin typeface="Arial"/>
                <a:ea typeface="+mn-ea"/>
                <a:cs typeface="+mn-cs"/>
              </a:endParaRPr>
            </a:p>
          </p:txBody>
        </p:sp>
        <p:sp>
          <p:nvSpPr>
            <p:cNvPr id="13" name="Rectangle 12">
              <a:extLst>
                <a:ext uri="{FF2B5EF4-FFF2-40B4-BE49-F238E27FC236}">
                  <a16:creationId xmlns:a16="http://schemas.microsoft.com/office/drawing/2014/main" id="{471B780C-92B2-2592-0D6C-62A4E8FF5D95}"/>
                </a:ext>
              </a:extLst>
            </p:cNvPr>
            <p:cNvSpPr/>
            <p:nvPr/>
          </p:nvSpPr>
          <p:spPr>
            <a:xfrm>
              <a:off x="6398349" y="5884355"/>
              <a:ext cx="2744684" cy="381109"/>
            </a:xfrm>
            <a:prstGeom prst="rect">
              <a:avLst/>
            </a:prstGeom>
          </p:spPr>
          <p:txBody>
            <a:bodyPr wrap="square">
              <a:spAutoFit/>
            </a:bodyPr>
            <a:lstStyle/>
            <a:p>
              <a:pPr marL="0" marR="0" lvl="0" indent="0" algn="ctr" defTabSz="914172" rtl="0" eaLnBrk="1" fontAlgn="auto" latinLnBrk="0" hangingPunct="1">
                <a:lnSpc>
                  <a:spcPct val="100000"/>
                </a:lnSpc>
                <a:spcBef>
                  <a:spcPts val="0"/>
                </a:spcBef>
                <a:spcAft>
                  <a:spcPts val="0"/>
                </a:spcAft>
                <a:buClrTx/>
                <a:buSzTx/>
                <a:buFontTx/>
                <a:buNone/>
                <a:tabLst/>
                <a:defRPr/>
              </a:pPr>
              <a:r>
                <a:rPr lang="lv-LV" sz="1700" dirty="0">
                  <a:solidFill>
                    <a:srgbClr val="FFFFFF"/>
                  </a:solidFill>
                  <a:latin typeface="Arial"/>
                  <a:ea typeface="Source Sans Pro" panose="020B0503030403020204" pitchFamily="34" charset="0"/>
                </a:rPr>
                <a:t>p</a:t>
              </a:r>
              <a:r>
                <a:rPr kumimoji="0" lang="lv-LV" sz="1700" b="0" i="0" u="none" strike="noStrike" kern="1200" cap="none" spc="0" normalizeH="0" baseline="0" noProof="0" dirty="0" err="1">
                  <a:ln>
                    <a:noFill/>
                  </a:ln>
                  <a:solidFill>
                    <a:srgbClr val="FFFFFF"/>
                  </a:solidFill>
                  <a:effectLst/>
                  <a:uLnTx/>
                  <a:uFillTx/>
                  <a:latin typeface="Arial"/>
                  <a:ea typeface="Source Sans Pro" panose="020B0503030403020204" pitchFamily="34" charset="0"/>
                  <a:cs typeface="+mn-cs"/>
                </a:rPr>
                <a:t>rojekta</a:t>
              </a:r>
              <a:r>
                <a:rPr kumimoji="0" lang="lv-LV" sz="1700" b="0" i="0" u="none" strike="noStrike" kern="1200" cap="none" spc="0" normalizeH="0" baseline="0" noProof="0" dirty="0">
                  <a:ln>
                    <a:noFill/>
                  </a:ln>
                  <a:solidFill>
                    <a:srgbClr val="FFFFFF"/>
                  </a:solidFill>
                  <a:effectLst/>
                  <a:uLnTx/>
                  <a:uFillTx/>
                  <a:latin typeface="Arial"/>
                  <a:ea typeface="Source Sans Pro" panose="020B0503030403020204" pitchFamily="34" charset="0"/>
                  <a:cs typeface="+mn-cs"/>
                </a:rPr>
                <a:t> vadība</a:t>
              </a:r>
              <a:endParaRPr kumimoji="0" lang="lv-LV" sz="1700" b="1" i="0" u="none" strike="noStrike" kern="1200" cap="none" spc="0" normalizeH="0" baseline="0" noProof="0" dirty="0">
                <a:ln>
                  <a:noFill/>
                </a:ln>
                <a:solidFill>
                  <a:srgbClr val="FFFFFF"/>
                </a:solidFill>
                <a:effectLst/>
                <a:uLnTx/>
                <a:uFillTx/>
                <a:latin typeface="Arial"/>
                <a:ea typeface="Source Sans Pro" panose="020B0503030403020204" pitchFamily="34" charset="0"/>
                <a:cs typeface="+mn-cs"/>
              </a:endParaRPr>
            </a:p>
          </p:txBody>
        </p:sp>
      </p:grpSp>
      <p:sp>
        <p:nvSpPr>
          <p:cNvPr id="14" name="TextBox 13">
            <a:extLst>
              <a:ext uri="{FF2B5EF4-FFF2-40B4-BE49-F238E27FC236}">
                <a16:creationId xmlns:a16="http://schemas.microsoft.com/office/drawing/2014/main" id="{85096502-15CB-1C4E-79BB-CEB27FA0617B}"/>
              </a:ext>
            </a:extLst>
          </p:cNvPr>
          <p:cNvSpPr txBox="1"/>
          <p:nvPr/>
        </p:nvSpPr>
        <p:spPr>
          <a:xfrm>
            <a:off x="731016" y="2269509"/>
            <a:ext cx="3192991" cy="584775"/>
          </a:xfrm>
          <a:prstGeom prst="rect">
            <a:avLst/>
          </a:prstGeom>
          <a:noFill/>
        </p:spPr>
        <p:txBody>
          <a:bodyPr wrap="square" rtlCol="0">
            <a:spAutoFit/>
          </a:bodyPr>
          <a:lstStyle/>
          <a:p>
            <a:r>
              <a:rPr lang="lv-LV" sz="1600" b="0" i="0" dirty="0">
                <a:solidFill>
                  <a:srgbClr val="525252"/>
                </a:solidFill>
                <a:effectLst/>
              </a:rPr>
              <a:t>studentu inovāciju pieteikumu īstenošanas nodrošināšana</a:t>
            </a:r>
            <a:endParaRPr lang="lv-LV" sz="1600" dirty="0"/>
          </a:p>
        </p:txBody>
      </p:sp>
      <p:sp>
        <p:nvSpPr>
          <p:cNvPr id="15" name="TextBox 14">
            <a:extLst>
              <a:ext uri="{FF2B5EF4-FFF2-40B4-BE49-F238E27FC236}">
                <a16:creationId xmlns:a16="http://schemas.microsoft.com/office/drawing/2014/main" id="{4FCF66CC-78D0-1132-2F1E-02B8AA40AFF9}"/>
              </a:ext>
            </a:extLst>
          </p:cNvPr>
          <p:cNvSpPr txBox="1"/>
          <p:nvPr/>
        </p:nvSpPr>
        <p:spPr>
          <a:xfrm>
            <a:off x="4083729" y="2165997"/>
            <a:ext cx="3248165" cy="830997"/>
          </a:xfrm>
          <a:prstGeom prst="rect">
            <a:avLst/>
          </a:prstGeom>
          <a:noFill/>
        </p:spPr>
        <p:txBody>
          <a:bodyPr wrap="square" rtlCol="0">
            <a:spAutoFit/>
          </a:bodyPr>
          <a:lstStyle/>
          <a:p>
            <a:pPr algn="ctr"/>
            <a:r>
              <a:rPr lang="lv-LV" sz="1600" b="0" i="0" dirty="0">
                <a:solidFill>
                  <a:srgbClr val="525252"/>
                </a:solidFill>
                <a:effectLst/>
              </a:rPr>
              <a:t>citu studentu inovāciju programmas pasākumu organizēšana</a:t>
            </a:r>
            <a:endParaRPr lang="lv-LV" sz="1600" dirty="0"/>
          </a:p>
        </p:txBody>
      </p:sp>
      <p:sp>
        <p:nvSpPr>
          <p:cNvPr id="19" name="TextBox 18">
            <a:extLst>
              <a:ext uri="{FF2B5EF4-FFF2-40B4-BE49-F238E27FC236}">
                <a16:creationId xmlns:a16="http://schemas.microsoft.com/office/drawing/2014/main" id="{F500AD89-4AA6-0D27-6AAE-D1AA9278BE7D}"/>
              </a:ext>
            </a:extLst>
          </p:cNvPr>
          <p:cNvSpPr txBox="1"/>
          <p:nvPr/>
        </p:nvSpPr>
        <p:spPr>
          <a:xfrm>
            <a:off x="770668" y="3087491"/>
            <a:ext cx="3040443" cy="338554"/>
          </a:xfrm>
          <a:prstGeom prst="rect">
            <a:avLst/>
          </a:prstGeom>
          <a:noFill/>
        </p:spPr>
        <p:txBody>
          <a:bodyPr wrap="square" rtlCol="0">
            <a:spAutoFit/>
          </a:bodyPr>
          <a:lstStyle/>
          <a:p>
            <a:r>
              <a:rPr lang="lv-LV" sz="1600" b="0" i="1" dirty="0">
                <a:solidFill>
                  <a:srgbClr val="7030A0"/>
                </a:solidFill>
                <a:effectLst/>
              </a:rPr>
              <a:t>studentu komandu veidošana</a:t>
            </a:r>
            <a:endParaRPr lang="lv-LV" sz="1600" dirty="0"/>
          </a:p>
        </p:txBody>
      </p:sp>
      <p:sp>
        <p:nvSpPr>
          <p:cNvPr id="24" name="Taisnstūris: ar noapaļotiem stūriem 7">
            <a:extLst>
              <a:ext uri="{FF2B5EF4-FFF2-40B4-BE49-F238E27FC236}">
                <a16:creationId xmlns:a16="http://schemas.microsoft.com/office/drawing/2014/main" id="{C44F3C12-9ABF-E52D-72E8-2FB99E158772}"/>
              </a:ext>
            </a:extLst>
          </p:cNvPr>
          <p:cNvSpPr/>
          <p:nvPr/>
        </p:nvSpPr>
        <p:spPr>
          <a:xfrm>
            <a:off x="618122" y="2960235"/>
            <a:ext cx="3192991" cy="757622"/>
          </a:xfrm>
          <a:prstGeom prst="roundRect">
            <a:avLst/>
          </a:prstGeom>
          <a:no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172" rtl="0" eaLnBrk="1" fontAlgn="auto" latinLnBrk="0" hangingPunct="1">
              <a:lnSpc>
                <a:spcPct val="100000"/>
              </a:lnSpc>
              <a:spcBef>
                <a:spcPts val="0"/>
              </a:spcBef>
              <a:spcAft>
                <a:spcPts val="0"/>
              </a:spcAft>
              <a:buClrTx/>
              <a:buSzTx/>
              <a:buFontTx/>
              <a:buNone/>
              <a:tabLst/>
              <a:defRPr/>
            </a:pPr>
            <a:endParaRPr kumimoji="0" lang="lv-LV" sz="1700" b="0" i="0" u="none" strike="noStrike" kern="1200" cap="none" spc="0" normalizeH="0" baseline="0" noProof="0" dirty="0">
              <a:ln>
                <a:noFill/>
              </a:ln>
              <a:solidFill>
                <a:srgbClr val="FFFFFF">
                  <a:lumMod val="50000"/>
                </a:srgbClr>
              </a:solidFill>
              <a:effectLst/>
              <a:uLnTx/>
              <a:uFillTx/>
              <a:latin typeface="Arial"/>
              <a:ea typeface="+mn-ea"/>
              <a:cs typeface="+mn-cs"/>
            </a:endParaRPr>
          </a:p>
        </p:txBody>
      </p:sp>
      <p:sp>
        <p:nvSpPr>
          <p:cNvPr id="25" name="Taisnstūris: ar noapaļotiem stūriem 7">
            <a:extLst>
              <a:ext uri="{FF2B5EF4-FFF2-40B4-BE49-F238E27FC236}">
                <a16:creationId xmlns:a16="http://schemas.microsoft.com/office/drawing/2014/main" id="{AC53B954-DD9F-A9B5-C952-B6F2142C3BDA}"/>
              </a:ext>
            </a:extLst>
          </p:cNvPr>
          <p:cNvSpPr/>
          <p:nvPr/>
        </p:nvSpPr>
        <p:spPr>
          <a:xfrm>
            <a:off x="618122" y="3717857"/>
            <a:ext cx="3192991" cy="757622"/>
          </a:xfrm>
          <a:prstGeom prst="roundRect">
            <a:avLst/>
          </a:prstGeom>
          <a:no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172" rtl="0" eaLnBrk="1" fontAlgn="auto" latinLnBrk="0" hangingPunct="1">
              <a:lnSpc>
                <a:spcPct val="100000"/>
              </a:lnSpc>
              <a:spcBef>
                <a:spcPts val="0"/>
              </a:spcBef>
              <a:spcAft>
                <a:spcPts val="0"/>
              </a:spcAft>
              <a:buClrTx/>
              <a:buSzTx/>
              <a:buFontTx/>
              <a:buNone/>
              <a:tabLst/>
              <a:defRPr/>
            </a:pPr>
            <a:endParaRPr kumimoji="0" lang="lv-LV" sz="1700" b="0" i="0" u="none" strike="noStrike" kern="1200" cap="none" spc="0" normalizeH="0" baseline="0" noProof="0" dirty="0">
              <a:ln>
                <a:noFill/>
              </a:ln>
              <a:solidFill>
                <a:srgbClr val="FFFFFF">
                  <a:lumMod val="50000"/>
                </a:srgbClr>
              </a:solidFill>
              <a:effectLst/>
              <a:uLnTx/>
              <a:uFillTx/>
              <a:latin typeface="Arial"/>
              <a:ea typeface="+mn-ea"/>
              <a:cs typeface="+mn-cs"/>
            </a:endParaRPr>
          </a:p>
        </p:txBody>
      </p:sp>
      <p:sp>
        <p:nvSpPr>
          <p:cNvPr id="26" name="Taisnstūris: ar noapaļotiem stūriem 7">
            <a:extLst>
              <a:ext uri="{FF2B5EF4-FFF2-40B4-BE49-F238E27FC236}">
                <a16:creationId xmlns:a16="http://schemas.microsoft.com/office/drawing/2014/main" id="{57926C18-887B-3BAB-12B7-0D5DF1F80D23}"/>
              </a:ext>
            </a:extLst>
          </p:cNvPr>
          <p:cNvSpPr/>
          <p:nvPr/>
        </p:nvSpPr>
        <p:spPr>
          <a:xfrm>
            <a:off x="618121" y="4458281"/>
            <a:ext cx="3192991" cy="757622"/>
          </a:xfrm>
          <a:prstGeom prst="roundRect">
            <a:avLst/>
          </a:prstGeom>
          <a:no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172" rtl="0" eaLnBrk="1" fontAlgn="auto" latinLnBrk="0" hangingPunct="1">
              <a:lnSpc>
                <a:spcPct val="100000"/>
              </a:lnSpc>
              <a:spcBef>
                <a:spcPts val="0"/>
              </a:spcBef>
              <a:spcAft>
                <a:spcPts val="0"/>
              </a:spcAft>
              <a:buClrTx/>
              <a:buSzTx/>
              <a:buFontTx/>
              <a:buNone/>
              <a:tabLst/>
              <a:defRPr/>
            </a:pPr>
            <a:endParaRPr kumimoji="0" lang="lv-LV" sz="1700" b="0" i="0" u="none" strike="noStrike" kern="1200" cap="none" spc="0" normalizeH="0" baseline="0" noProof="0" dirty="0">
              <a:ln>
                <a:noFill/>
              </a:ln>
              <a:solidFill>
                <a:srgbClr val="FFFFFF">
                  <a:lumMod val="50000"/>
                </a:srgbClr>
              </a:solidFill>
              <a:effectLst/>
              <a:uLnTx/>
              <a:uFillTx/>
              <a:latin typeface="Arial"/>
              <a:ea typeface="+mn-ea"/>
              <a:cs typeface="+mn-cs"/>
            </a:endParaRPr>
          </a:p>
        </p:txBody>
      </p:sp>
      <p:sp>
        <p:nvSpPr>
          <p:cNvPr id="27" name="Taisnstūris: ar noapaļotiem stūriem 7">
            <a:extLst>
              <a:ext uri="{FF2B5EF4-FFF2-40B4-BE49-F238E27FC236}">
                <a16:creationId xmlns:a16="http://schemas.microsoft.com/office/drawing/2014/main" id="{631AB080-E83A-C514-825A-DDD817F524CA}"/>
              </a:ext>
            </a:extLst>
          </p:cNvPr>
          <p:cNvSpPr/>
          <p:nvPr/>
        </p:nvSpPr>
        <p:spPr>
          <a:xfrm>
            <a:off x="618120" y="5215903"/>
            <a:ext cx="3192991" cy="757622"/>
          </a:xfrm>
          <a:prstGeom prst="roundRect">
            <a:avLst/>
          </a:prstGeom>
          <a:no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172" rtl="0" eaLnBrk="1" fontAlgn="auto" latinLnBrk="0" hangingPunct="1">
              <a:lnSpc>
                <a:spcPct val="100000"/>
              </a:lnSpc>
              <a:spcBef>
                <a:spcPts val="0"/>
              </a:spcBef>
              <a:spcAft>
                <a:spcPts val="0"/>
              </a:spcAft>
              <a:buClrTx/>
              <a:buSzTx/>
              <a:buFontTx/>
              <a:buNone/>
              <a:tabLst/>
              <a:defRPr/>
            </a:pPr>
            <a:endParaRPr kumimoji="0" lang="lv-LV" sz="1700" b="0" i="0" u="none" strike="noStrike" kern="1200" cap="none" spc="0" normalizeH="0" baseline="0" noProof="0" dirty="0">
              <a:ln>
                <a:noFill/>
              </a:ln>
              <a:solidFill>
                <a:srgbClr val="FFFFFF">
                  <a:lumMod val="50000"/>
                </a:srgbClr>
              </a:solidFill>
              <a:effectLst/>
              <a:uLnTx/>
              <a:uFillTx/>
              <a:latin typeface="Arial"/>
              <a:ea typeface="+mn-ea"/>
              <a:cs typeface="+mn-cs"/>
            </a:endParaRPr>
          </a:p>
        </p:txBody>
      </p:sp>
      <p:sp>
        <p:nvSpPr>
          <p:cNvPr id="28" name="Taisnstūris: ar noapaļotiem stūriem 7">
            <a:extLst>
              <a:ext uri="{FF2B5EF4-FFF2-40B4-BE49-F238E27FC236}">
                <a16:creationId xmlns:a16="http://schemas.microsoft.com/office/drawing/2014/main" id="{D4170E95-CCF3-7A14-61E5-AD96B0B264ED}"/>
              </a:ext>
            </a:extLst>
          </p:cNvPr>
          <p:cNvSpPr/>
          <p:nvPr/>
        </p:nvSpPr>
        <p:spPr>
          <a:xfrm>
            <a:off x="618120" y="5973525"/>
            <a:ext cx="3192991" cy="757622"/>
          </a:xfrm>
          <a:prstGeom prst="roundRect">
            <a:avLst/>
          </a:prstGeom>
          <a:no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172" rtl="0" eaLnBrk="1" fontAlgn="auto" latinLnBrk="0" hangingPunct="1">
              <a:lnSpc>
                <a:spcPct val="100000"/>
              </a:lnSpc>
              <a:spcBef>
                <a:spcPts val="0"/>
              </a:spcBef>
              <a:spcAft>
                <a:spcPts val="0"/>
              </a:spcAft>
              <a:buClrTx/>
              <a:buSzTx/>
              <a:buFontTx/>
              <a:buNone/>
              <a:tabLst/>
              <a:defRPr/>
            </a:pPr>
            <a:endParaRPr kumimoji="0" lang="lv-LV" sz="1700" b="0" i="0" u="none" strike="noStrike" kern="1200" cap="none" spc="0" normalizeH="0" baseline="0" noProof="0" dirty="0">
              <a:ln>
                <a:noFill/>
              </a:ln>
              <a:solidFill>
                <a:srgbClr val="FFFFFF">
                  <a:lumMod val="50000"/>
                </a:srgbClr>
              </a:solidFill>
              <a:effectLst/>
              <a:uLnTx/>
              <a:uFillTx/>
              <a:latin typeface="Arial"/>
              <a:ea typeface="+mn-ea"/>
              <a:cs typeface="+mn-cs"/>
            </a:endParaRPr>
          </a:p>
        </p:txBody>
      </p:sp>
      <p:sp>
        <p:nvSpPr>
          <p:cNvPr id="29" name="Taisnstūris: ar noapaļotiem stūriem 7">
            <a:extLst>
              <a:ext uri="{FF2B5EF4-FFF2-40B4-BE49-F238E27FC236}">
                <a16:creationId xmlns:a16="http://schemas.microsoft.com/office/drawing/2014/main" id="{459E2F0B-29D1-E0BA-A140-1E2A8D6FB2E6}"/>
              </a:ext>
            </a:extLst>
          </p:cNvPr>
          <p:cNvSpPr/>
          <p:nvPr/>
        </p:nvSpPr>
        <p:spPr>
          <a:xfrm>
            <a:off x="4031455" y="2190048"/>
            <a:ext cx="3192991" cy="757622"/>
          </a:xfrm>
          <a:prstGeom prst="roundRect">
            <a:avLst/>
          </a:prstGeom>
          <a:no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172" rtl="0" eaLnBrk="1" fontAlgn="auto" latinLnBrk="0" hangingPunct="1">
              <a:lnSpc>
                <a:spcPct val="100000"/>
              </a:lnSpc>
              <a:spcBef>
                <a:spcPts val="0"/>
              </a:spcBef>
              <a:spcAft>
                <a:spcPts val="0"/>
              </a:spcAft>
              <a:buClrTx/>
              <a:buSzTx/>
              <a:buFontTx/>
              <a:buNone/>
              <a:tabLst/>
              <a:defRPr/>
            </a:pPr>
            <a:endParaRPr kumimoji="0" lang="lv-LV" sz="1700" b="0" i="0" u="none" strike="noStrike" kern="1200" cap="none" spc="0" normalizeH="0" baseline="0" noProof="0" dirty="0">
              <a:ln>
                <a:noFill/>
              </a:ln>
              <a:solidFill>
                <a:srgbClr val="FFFFFF">
                  <a:lumMod val="50000"/>
                </a:srgbClr>
              </a:solidFill>
              <a:effectLst/>
              <a:uLnTx/>
              <a:uFillTx/>
              <a:latin typeface="Arial"/>
              <a:ea typeface="+mn-ea"/>
              <a:cs typeface="+mn-cs"/>
            </a:endParaRPr>
          </a:p>
        </p:txBody>
      </p:sp>
      <p:sp>
        <p:nvSpPr>
          <p:cNvPr id="30" name="TextBox 29">
            <a:extLst>
              <a:ext uri="{FF2B5EF4-FFF2-40B4-BE49-F238E27FC236}">
                <a16:creationId xmlns:a16="http://schemas.microsoft.com/office/drawing/2014/main" id="{5D08F150-06E8-DEAD-6D96-8D3D4BF2F915}"/>
              </a:ext>
            </a:extLst>
          </p:cNvPr>
          <p:cNvSpPr txBox="1"/>
          <p:nvPr/>
        </p:nvSpPr>
        <p:spPr>
          <a:xfrm>
            <a:off x="566580" y="3697807"/>
            <a:ext cx="3357427" cy="784830"/>
          </a:xfrm>
          <a:prstGeom prst="rect">
            <a:avLst/>
          </a:prstGeom>
          <a:noFill/>
        </p:spPr>
        <p:txBody>
          <a:bodyPr wrap="square" rtlCol="0">
            <a:spAutoFit/>
          </a:bodyPr>
          <a:lstStyle/>
          <a:p>
            <a:r>
              <a:rPr lang="lv-LV" sz="1500" b="0" i="1" dirty="0">
                <a:solidFill>
                  <a:srgbClr val="7030A0"/>
                </a:solidFill>
                <a:effectLst/>
              </a:rPr>
              <a:t>studentu inovāciju pieteikumu vērtēšana, atlase, izpildes uzraudzība un rezultātu novērtēšana</a:t>
            </a:r>
            <a:endParaRPr lang="lv-LV" sz="1500" i="1" dirty="0">
              <a:solidFill>
                <a:srgbClr val="7030A0"/>
              </a:solidFill>
            </a:endParaRPr>
          </a:p>
        </p:txBody>
      </p:sp>
      <p:sp>
        <p:nvSpPr>
          <p:cNvPr id="31" name="TextBox 30">
            <a:extLst>
              <a:ext uri="{FF2B5EF4-FFF2-40B4-BE49-F238E27FC236}">
                <a16:creationId xmlns:a16="http://schemas.microsoft.com/office/drawing/2014/main" id="{E2606921-5DA6-0A4C-E261-FA4EA36258A0}"/>
              </a:ext>
            </a:extLst>
          </p:cNvPr>
          <p:cNvSpPr txBox="1"/>
          <p:nvPr/>
        </p:nvSpPr>
        <p:spPr>
          <a:xfrm>
            <a:off x="648797" y="4540022"/>
            <a:ext cx="3357427" cy="584775"/>
          </a:xfrm>
          <a:prstGeom prst="rect">
            <a:avLst/>
          </a:prstGeom>
          <a:noFill/>
        </p:spPr>
        <p:txBody>
          <a:bodyPr wrap="square" rtlCol="0">
            <a:spAutoFit/>
          </a:bodyPr>
          <a:lstStyle/>
          <a:p>
            <a:r>
              <a:rPr lang="lv-LV" sz="1600" b="0" i="1" dirty="0">
                <a:solidFill>
                  <a:srgbClr val="7030A0"/>
                </a:solidFill>
                <a:effectLst/>
              </a:rPr>
              <a:t>studentu inovāciju pieteikumu īstenošana</a:t>
            </a:r>
            <a:endParaRPr lang="lv-LV" sz="1500" i="1" dirty="0">
              <a:solidFill>
                <a:srgbClr val="7030A0"/>
              </a:solidFill>
            </a:endParaRPr>
          </a:p>
        </p:txBody>
      </p:sp>
      <p:sp>
        <p:nvSpPr>
          <p:cNvPr id="32" name="TextBox 31">
            <a:extLst>
              <a:ext uri="{FF2B5EF4-FFF2-40B4-BE49-F238E27FC236}">
                <a16:creationId xmlns:a16="http://schemas.microsoft.com/office/drawing/2014/main" id="{FDD05DF9-C1E2-104B-D34F-F850CF81B8E2}"/>
              </a:ext>
            </a:extLst>
          </p:cNvPr>
          <p:cNvSpPr txBox="1"/>
          <p:nvPr/>
        </p:nvSpPr>
        <p:spPr>
          <a:xfrm>
            <a:off x="618119" y="5390832"/>
            <a:ext cx="3357427" cy="338554"/>
          </a:xfrm>
          <a:prstGeom prst="rect">
            <a:avLst/>
          </a:prstGeom>
          <a:noFill/>
        </p:spPr>
        <p:txBody>
          <a:bodyPr wrap="square" rtlCol="0">
            <a:spAutoFit/>
          </a:bodyPr>
          <a:lstStyle/>
          <a:p>
            <a:r>
              <a:rPr lang="lv-LV" sz="1600" b="0" i="1" dirty="0">
                <a:solidFill>
                  <a:srgbClr val="7030A0"/>
                </a:solidFill>
                <a:effectLst/>
              </a:rPr>
              <a:t>inovāciju konkursi un sacensības</a:t>
            </a:r>
            <a:endParaRPr lang="lv-LV" sz="1500" i="1" dirty="0">
              <a:solidFill>
                <a:srgbClr val="7030A0"/>
              </a:solidFill>
            </a:endParaRPr>
          </a:p>
        </p:txBody>
      </p:sp>
      <p:sp>
        <p:nvSpPr>
          <p:cNvPr id="33" name="TextBox 32">
            <a:extLst>
              <a:ext uri="{FF2B5EF4-FFF2-40B4-BE49-F238E27FC236}">
                <a16:creationId xmlns:a16="http://schemas.microsoft.com/office/drawing/2014/main" id="{A7387006-B11A-8C4A-AFD1-E21A51951D9A}"/>
              </a:ext>
            </a:extLst>
          </p:cNvPr>
          <p:cNvSpPr txBox="1"/>
          <p:nvPr/>
        </p:nvSpPr>
        <p:spPr>
          <a:xfrm>
            <a:off x="618119" y="5953903"/>
            <a:ext cx="3357427" cy="830997"/>
          </a:xfrm>
          <a:prstGeom prst="rect">
            <a:avLst/>
          </a:prstGeom>
          <a:noFill/>
        </p:spPr>
        <p:txBody>
          <a:bodyPr wrap="square" rtlCol="0">
            <a:spAutoFit/>
          </a:bodyPr>
          <a:lstStyle/>
          <a:p>
            <a:r>
              <a:rPr lang="lv-LV" sz="1600" i="1" dirty="0">
                <a:solidFill>
                  <a:srgbClr val="7030A0"/>
                </a:solidFill>
              </a:rPr>
              <a:t>c</a:t>
            </a:r>
            <a:r>
              <a:rPr lang="lv-LV" sz="1600" b="0" i="1" dirty="0">
                <a:solidFill>
                  <a:srgbClr val="7030A0"/>
                </a:solidFill>
                <a:effectLst/>
              </a:rPr>
              <a:t>ita fokusēta atbalsta pasākumu nodrošināšana studentu inovāciju pieteikumu īstenošanā</a:t>
            </a:r>
            <a:endParaRPr lang="lv-LV" sz="1500" i="1" dirty="0">
              <a:solidFill>
                <a:srgbClr val="7030A0"/>
              </a:solidFill>
            </a:endParaRPr>
          </a:p>
        </p:txBody>
      </p:sp>
      <p:sp>
        <p:nvSpPr>
          <p:cNvPr id="34" name="Taisnstūris: ar noapaļotiem stūriem 7">
            <a:extLst>
              <a:ext uri="{FF2B5EF4-FFF2-40B4-BE49-F238E27FC236}">
                <a16:creationId xmlns:a16="http://schemas.microsoft.com/office/drawing/2014/main" id="{658C9E20-A36A-1FFD-C1D5-B566EBF3660B}"/>
              </a:ext>
            </a:extLst>
          </p:cNvPr>
          <p:cNvSpPr/>
          <p:nvPr/>
        </p:nvSpPr>
        <p:spPr>
          <a:xfrm>
            <a:off x="4016747" y="2947670"/>
            <a:ext cx="3192991" cy="1815882"/>
          </a:xfrm>
          <a:prstGeom prst="roundRect">
            <a:avLst/>
          </a:prstGeom>
          <a:no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172" rtl="0" eaLnBrk="1" fontAlgn="auto" latinLnBrk="0" hangingPunct="1">
              <a:lnSpc>
                <a:spcPct val="100000"/>
              </a:lnSpc>
              <a:spcBef>
                <a:spcPts val="0"/>
              </a:spcBef>
              <a:spcAft>
                <a:spcPts val="0"/>
              </a:spcAft>
              <a:buClrTx/>
              <a:buSzTx/>
              <a:buFontTx/>
              <a:buNone/>
              <a:tabLst/>
              <a:defRPr/>
            </a:pPr>
            <a:endParaRPr kumimoji="0" lang="lv-LV" sz="1700" b="0" i="0" u="none" strike="noStrike" kern="1200" cap="none" spc="0" normalizeH="0" baseline="0" noProof="0" dirty="0">
              <a:ln>
                <a:noFill/>
              </a:ln>
              <a:solidFill>
                <a:srgbClr val="FFFFFF">
                  <a:lumMod val="50000"/>
                </a:srgbClr>
              </a:solidFill>
              <a:effectLst/>
              <a:uLnTx/>
              <a:uFillTx/>
              <a:latin typeface="Arial"/>
              <a:ea typeface="+mn-ea"/>
              <a:cs typeface="+mn-cs"/>
            </a:endParaRPr>
          </a:p>
        </p:txBody>
      </p:sp>
      <p:sp>
        <p:nvSpPr>
          <p:cNvPr id="35" name="TextBox 34">
            <a:extLst>
              <a:ext uri="{FF2B5EF4-FFF2-40B4-BE49-F238E27FC236}">
                <a16:creationId xmlns:a16="http://schemas.microsoft.com/office/drawing/2014/main" id="{E9D0AADE-268A-8F12-E847-CCF7F341940B}"/>
              </a:ext>
            </a:extLst>
          </p:cNvPr>
          <p:cNvSpPr txBox="1"/>
          <p:nvPr/>
        </p:nvSpPr>
        <p:spPr>
          <a:xfrm>
            <a:off x="4108019" y="2975335"/>
            <a:ext cx="3235447" cy="1815882"/>
          </a:xfrm>
          <a:prstGeom prst="rect">
            <a:avLst/>
          </a:prstGeom>
          <a:noFill/>
        </p:spPr>
        <p:txBody>
          <a:bodyPr wrap="square" rtlCol="0">
            <a:spAutoFit/>
          </a:bodyPr>
          <a:lstStyle/>
          <a:p>
            <a:r>
              <a:rPr lang="lv-LV" sz="1600" b="0" i="1" dirty="0">
                <a:solidFill>
                  <a:srgbClr val="7030A0"/>
                </a:solidFill>
                <a:effectLst/>
              </a:rPr>
              <a:t>pārējie pasākumi, piemēram, inovāciju darbnīcas un specializētās mācības, kas izriet no studentu inovāciju programmas, bet nav tieši saistīti ar studentu inovāciju pieteikumu īstenošanu</a:t>
            </a:r>
            <a:endParaRPr lang="lv-LV" sz="1600" i="1" dirty="0">
              <a:solidFill>
                <a:srgbClr val="7030A0"/>
              </a:solidFill>
            </a:endParaRPr>
          </a:p>
        </p:txBody>
      </p:sp>
      <p:cxnSp>
        <p:nvCxnSpPr>
          <p:cNvPr id="43" name="Straight Arrow Connector 42">
            <a:extLst>
              <a:ext uri="{FF2B5EF4-FFF2-40B4-BE49-F238E27FC236}">
                <a16:creationId xmlns:a16="http://schemas.microsoft.com/office/drawing/2014/main" id="{DDE0BED5-5AF4-7535-8733-1F7421960A2A}"/>
              </a:ext>
            </a:extLst>
          </p:cNvPr>
          <p:cNvCxnSpPr/>
          <p:nvPr/>
        </p:nvCxnSpPr>
        <p:spPr>
          <a:xfrm flipV="1">
            <a:off x="1869897" y="1932962"/>
            <a:ext cx="143838" cy="25708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7" name="Straight Arrow Connector 46">
            <a:extLst>
              <a:ext uri="{FF2B5EF4-FFF2-40B4-BE49-F238E27FC236}">
                <a16:creationId xmlns:a16="http://schemas.microsoft.com/office/drawing/2014/main" id="{953CA304-9078-31D4-32D7-38021F3BAE83}"/>
              </a:ext>
            </a:extLst>
          </p:cNvPr>
          <p:cNvCxnSpPr/>
          <p:nvPr/>
        </p:nvCxnSpPr>
        <p:spPr>
          <a:xfrm flipH="1" flipV="1">
            <a:off x="5301465" y="1932962"/>
            <a:ext cx="191214" cy="23303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49" name="TextBox 48">
            <a:extLst>
              <a:ext uri="{FF2B5EF4-FFF2-40B4-BE49-F238E27FC236}">
                <a16:creationId xmlns:a16="http://schemas.microsoft.com/office/drawing/2014/main" id="{897780F5-3504-55BC-5EAF-38F68095D7E6}"/>
              </a:ext>
            </a:extLst>
          </p:cNvPr>
          <p:cNvSpPr txBox="1"/>
          <p:nvPr/>
        </p:nvSpPr>
        <p:spPr>
          <a:xfrm>
            <a:off x="7986873" y="4390558"/>
            <a:ext cx="3475389" cy="1169551"/>
          </a:xfrm>
          <a:prstGeom prst="rect">
            <a:avLst/>
          </a:prstGeom>
          <a:noFill/>
          <a:ln>
            <a:solidFill>
              <a:schemeClr val="accent5">
                <a:lumMod val="75000"/>
              </a:schemeClr>
            </a:solidFill>
          </a:ln>
        </p:spPr>
        <p:txBody>
          <a:bodyPr wrap="square" rtlCol="0">
            <a:spAutoFit/>
          </a:bodyPr>
          <a:lstStyle/>
          <a:p>
            <a:pPr algn="ctr"/>
            <a:r>
              <a:rPr lang="en-US" sz="1400" b="0" dirty="0">
                <a:solidFill>
                  <a:srgbClr val="000000"/>
                </a:solidFill>
                <a:effectLst/>
                <a:latin typeface="Verdana" panose="020B0604030504040204" pitchFamily="34" charset="0"/>
              </a:rPr>
              <a:t>! </a:t>
            </a:r>
            <a:r>
              <a:rPr lang="lv-LV" sz="1400" b="0" dirty="0">
                <a:solidFill>
                  <a:srgbClr val="000000"/>
                </a:solidFill>
                <a:effectLst/>
                <a:latin typeface="Verdana" panose="020B0604030504040204" pitchFamily="34" charset="0"/>
              </a:rPr>
              <a:t>Nav atbalstāmas konferenču, tīklošanās un citu tamlīdzīgu vispārīgu pasākumu rīkošanas izmaksas (tās ir iespējams rīkot par augstskolas pašu finansējumu).</a:t>
            </a:r>
            <a:endParaRPr lang="en-US" sz="1400" dirty="0">
              <a:solidFill>
                <a:srgbClr val="000000"/>
              </a:solidFill>
            </a:endParaRPr>
          </a:p>
        </p:txBody>
      </p:sp>
      <p:sp>
        <p:nvSpPr>
          <p:cNvPr id="6" name="TextBox 5">
            <a:extLst>
              <a:ext uri="{FF2B5EF4-FFF2-40B4-BE49-F238E27FC236}">
                <a16:creationId xmlns:a16="http://schemas.microsoft.com/office/drawing/2014/main" id="{DEDBA597-579A-AA51-2565-205ACB70ADF1}"/>
              </a:ext>
            </a:extLst>
          </p:cNvPr>
          <p:cNvSpPr txBox="1"/>
          <p:nvPr/>
        </p:nvSpPr>
        <p:spPr>
          <a:xfrm>
            <a:off x="7986873" y="2359640"/>
            <a:ext cx="3475389" cy="1600438"/>
          </a:xfrm>
          <a:prstGeom prst="rect">
            <a:avLst/>
          </a:prstGeom>
          <a:noFill/>
          <a:ln>
            <a:solidFill>
              <a:schemeClr val="accent5">
                <a:lumMod val="75000"/>
              </a:schemeClr>
            </a:solidFill>
          </a:ln>
        </p:spPr>
        <p:txBody>
          <a:bodyPr wrap="square" rtlCol="0">
            <a:spAutoFit/>
          </a:bodyPr>
          <a:lstStyle/>
          <a:p>
            <a:pPr algn="ctr"/>
            <a:r>
              <a:rPr lang="en-US" sz="1400" dirty="0">
                <a:solidFill>
                  <a:srgbClr val="000000"/>
                </a:solidFill>
                <a:latin typeface="Verdana" panose="020B0604030504040204" pitchFamily="34" charset="0"/>
              </a:rPr>
              <a:t>! P</a:t>
            </a:r>
            <a:r>
              <a:rPr lang="lv-LV" sz="1400" dirty="0" err="1">
                <a:solidFill>
                  <a:srgbClr val="000000"/>
                </a:solidFill>
                <a:latin typeface="Verdana" panose="020B0604030504040204" pitchFamily="34" charset="0"/>
              </a:rPr>
              <a:t>asākumiem</a:t>
            </a:r>
            <a:r>
              <a:rPr lang="lv-LV" sz="1400" dirty="0">
                <a:solidFill>
                  <a:srgbClr val="000000"/>
                </a:solidFill>
                <a:latin typeface="Verdana" panose="020B0604030504040204" pitchFamily="34" charset="0"/>
              </a:rPr>
              <a:t> jābūt mērķētiem uz to, lai piedalīšanās šādos pasākumos motivētu studentus īstenot inovāciju pieteikumus un palīdzētu rast ideju pieteikuma īstenošanai.</a:t>
            </a:r>
          </a:p>
          <a:p>
            <a:pPr algn="ctr"/>
            <a:endParaRPr lang="en-US" sz="1400" dirty="0">
              <a:solidFill>
                <a:srgbClr val="000000"/>
              </a:solidFill>
            </a:endParaRPr>
          </a:p>
        </p:txBody>
      </p:sp>
      <p:cxnSp>
        <p:nvCxnSpPr>
          <p:cNvPr id="16" name="Straight Arrow Connector 46">
            <a:extLst>
              <a:ext uri="{FF2B5EF4-FFF2-40B4-BE49-F238E27FC236}">
                <a16:creationId xmlns:a16="http://schemas.microsoft.com/office/drawing/2014/main" id="{91609984-C063-59E4-8E5B-73162777E1AC}"/>
              </a:ext>
            </a:extLst>
          </p:cNvPr>
          <p:cNvCxnSpPr>
            <a:cxnSpLocks/>
          </p:cNvCxnSpPr>
          <p:nvPr/>
        </p:nvCxnSpPr>
        <p:spPr>
          <a:xfrm>
            <a:off x="7224446" y="4360727"/>
            <a:ext cx="762427" cy="40282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1" name="Straight Arrow Connector 46">
            <a:extLst>
              <a:ext uri="{FF2B5EF4-FFF2-40B4-BE49-F238E27FC236}">
                <a16:creationId xmlns:a16="http://schemas.microsoft.com/office/drawing/2014/main" id="{8C2500EE-D47E-1F2A-4C7F-AC11A4934191}"/>
              </a:ext>
            </a:extLst>
          </p:cNvPr>
          <p:cNvCxnSpPr>
            <a:cxnSpLocks/>
          </p:cNvCxnSpPr>
          <p:nvPr/>
        </p:nvCxnSpPr>
        <p:spPr>
          <a:xfrm flipV="1">
            <a:off x="7213570" y="3426045"/>
            <a:ext cx="773303" cy="52930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834953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2" name="Rectangle 21">
            <a:extLst>
              <a:ext uri="{FF2B5EF4-FFF2-40B4-BE49-F238E27FC236}">
                <a16:creationId xmlns:a16="http://schemas.microsoft.com/office/drawing/2014/main" id="{DB304A14-32D0-4873-B914-423ED7B8DA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6" name="TextBox 5">
            <a:extLst>
              <a:ext uri="{FF2B5EF4-FFF2-40B4-BE49-F238E27FC236}">
                <a16:creationId xmlns:a16="http://schemas.microsoft.com/office/drawing/2014/main" id="{5BEE84B3-7400-1440-5081-BAC0006D5CA0}"/>
              </a:ext>
            </a:extLst>
          </p:cNvPr>
          <p:cNvSpPr txBox="1"/>
          <p:nvPr/>
        </p:nvSpPr>
        <p:spPr>
          <a:xfrm>
            <a:off x="477070" y="1062577"/>
            <a:ext cx="5899346" cy="5293773"/>
          </a:xfrm>
          <a:prstGeom prst="rect">
            <a:avLst/>
          </a:prstGeom>
        </p:spPr>
        <p:txBody>
          <a:bodyPr vert="horz" lIns="91440" tIns="45720" rIns="91440" bIns="45720" rtlCol="0">
            <a:noAutofit/>
          </a:bodyPr>
          <a:lstStyle/>
          <a:p>
            <a:pPr>
              <a:lnSpc>
                <a:spcPct val="90000"/>
              </a:lnSpc>
              <a:spcAft>
                <a:spcPts val="600"/>
              </a:spcAft>
            </a:pPr>
            <a:r>
              <a:rPr lang="lv-LV" sz="2200" b="1" noProof="0" dirty="0">
                <a:effectLst/>
              </a:rPr>
              <a:t>Tiešās attiecināmās izmaksas:</a:t>
            </a:r>
          </a:p>
          <a:p>
            <a:pPr marL="285750" indent="-228600">
              <a:lnSpc>
                <a:spcPct val="90000"/>
              </a:lnSpc>
              <a:spcAft>
                <a:spcPts val="600"/>
              </a:spcAft>
              <a:buFont typeface="Arial" panose="020B0604020202020204" pitchFamily="34" charset="0"/>
              <a:buChar char="•"/>
            </a:pPr>
            <a:r>
              <a:rPr lang="lv-LV" sz="1600" noProof="0" dirty="0">
                <a:effectLst/>
              </a:rPr>
              <a:t>projekta vadības personāla atlīdzības izmaksas </a:t>
            </a:r>
          </a:p>
          <a:p>
            <a:pPr marL="285750" indent="-228600">
              <a:lnSpc>
                <a:spcPct val="90000"/>
              </a:lnSpc>
              <a:spcAft>
                <a:spcPts val="600"/>
              </a:spcAft>
              <a:buFont typeface="Arial" panose="020B0604020202020204" pitchFamily="34" charset="0"/>
              <a:buChar char="•"/>
            </a:pPr>
            <a:r>
              <a:rPr lang="lv-LV" sz="1600" noProof="0" dirty="0"/>
              <a:t>projekta īstenošanas personāla atlīdzības izmaksas </a:t>
            </a:r>
          </a:p>
          <a:p>
            <a:pPr marL="285750" indent="-228600">
              <a:lnSpc>
                <a:spcPct val="90000"/>
              </a:lnSpc>
              <a:spcAft>
                <a:spcPts val="600"/>
              </a:spcAft>
              <a:buFont typeface="Arial" panose="020B0604020202020204" pitchFamily="34" charset="0"/>
              <a:buChar char="•"/>
            </a:pPr>
            <a:r>
              <a:rPr lang="lv-LV" sz="1600" noProof="0" dirty="0" err="1"/>
              <a:t>mērķstipendiju</a:t>
            </a:r>
            <a:r>
              <a:rPr lang="lv-LV" sz="1600" noProof="0" dirty="0"/>
              <a:t> izmaksas studējošajiem (līdz 280 </a:t>
            </a:r>
            <a:r>
              <a:rPr lang="lv-LV" sz="1600" noProof="0" dirty="0" err="1"/>
              <a:t>euro</a:t>
            </a:r>
            <a:r>
              <a:rPr lang="lv-LV" sz="1600" noProof="0" dirty="0"/>
              <a:t> mēnesī)</a:t>
            </a:r>
          </a:p>
          <a:p>
            <a:pPr marL="285750" indent="-228600">
              <a:lnSpc>
                <a:spcPct val="90000"/>
              </a:lnSpc>
              <a:spcAft>
                <a:spcPts val="600"/>
              </a:spcAft>
              <a:buFont typeface="Arial" panose="020B0604020202020204" pitchFamily="34" charset="0"/>
              <a:buChar char="•"/>
            </a:pPr>
            <a:r>
              <a:rPr lang="lv-LV" sz="1600" noProof="0" dirty="0"/>
              <a:t>materiālu un pakalpojumu izmaksas</a:t>
            </a:r>
          </a:p>
          <a:p>
            <a:pPr marL="285750" indent="-228600">
              <a:lnSpc>
                <a:spcPct val="90000"/>
              </a:lnSpc>
              <a:spcAft>
                <a:spcPts val="600"/>
              </a:spcAft>
              <a:buFont typeface="Arial" panose="020B0604020202020204" pitchFamily="34" charset="0"/>
              <a:buChar char="•"/>
            </a:pPr>
            <a:r>
              <a:rPr lang="lv-LV" sz="1600" noProof="0" dirty="0"/>
              <a:t>inovāciju konkursu, sacensību un inovāciju darbnīcu organizēšanas izmaksas, studējošo mobilitātes izmaksas</a:t>
            </a:r>
          </a:p>
          <a:p>
            <a:pPr marL="285750" indent="-228600">
              <a:lnSpc>
                <a:spcPct val="90000"/>
              </a:lnSpc>
              <a:spcAft>
                <a:spcPts val="600"/>
              </a:spcAft>
              <a:buFont typeface="Arial" panose="020B0604020202020204" pitchFamily="34" charset="0"/>
              <a:buChar char="•"/>
            </a:pPr>
            <a:r>
              <a:rPr lang="lv-LV" sz="1600" noProof="0" dirty="0"/>
              <a:t>jaunu darba vietu aprīkojuma iegādes vai nomas izmaksas finansējuma saņēmējam </a:t>
            </a:r>
          </a:p>
          <a:p>
            <a:pPr marL="285750" indent="-228600">
              <a:lnSpc>
                <a:spcPct val="90000"/>
              </a:lnSpc>
              <a:spcAft>
                <a:spcPts val="600"/>
              </a:spcAft>
              <a:buFont typeface="Arial" panose="020B0604020202020204" pitchFamily="34" charset="0"/>
              <a:buChar char="•"/>
            </a:pPr>
            <a:r>
              <a:rPr lang="lv-LV" sz="1600" noProof="0" dirty="0"/>
              <a:t>pakalpojumu izmaksas </a:t>
            </a:r>
          </a:p>
          <a:p>
            <a:pPr marL="285750" indent="-228600">
              <a:lnSpc>
                <a:spcPct val="90000"/>
              </a:lnSpc>
              <a:spcAft>
                <a:spcPts val="600"/>
              </a:spcAft>
              <a:buFont typeface="Arial" panose="020B0604020202020204" pitchFamily="34" charset="0"/>
              <a:buChar char="•"/>
            </a:pPr>
            <a:r>
              <a:rPr lang="lv-LV" sz="1600" noProof="0" dirty="0"/>
              <a:t>komunikācijas un vizuālās identitātes prasību nodrošināšanas pasākumu izmaksas</a:t>
            </a:r>
          </a:p>
          <a:p>
            <a:pPr marL="285750" indent="-228600">
              <a:lnSpc>
                <a:spcPct val="90000"/>
              </a:lnSpc>
              <a:spcAft>
                <a:spcPts val="600"/>
              </a:spcAft>
              <a:buFont typeface="Arial" panose="020B0604020202020204" pitchFamily="34" charset="0"/>
              <a:buChar char="•"/>
            </a:pPr>
            <a:endParaRPr lang="lv-LV" sz="1500" noProof="0" dirty="0"/>
          </a:p>
          <a:p>
            <a:pPr>
              <a:lnSpc>
                <a:spcPct val="90000"/>
              </a:lnSpc>
              <a:spcAft>
                <a:spcPts val="600"/>
              </a:spcAft>
            </a:pPr>
            <a:r>
              <a:rPr lang="lv-LV" sz="2200" b="1" noProof="0" dirty="0"/>
              <a:t>Netiešās izmaksas </a:t>
            </a:r>
          </a:p>
          <a:p>
            <a:pPr marL="285750" indent="-285750">
              <a:lnSpc>
                <a:spcPct val="90000"/>
              </a:lnSpc>
              <a:spcAft>
                <a:spcPts val="600"/>
              </a:spcAft>
              <a:buFont typeface="Arial" panose="020B0604020202020204" pitchFamily="34" charset="0"/>
              <a:buChar char="•"/>
            </a:pPr>
            <a:r>
              <a:rPr lang="lv-LV" sz="1600" noProof="0" dirty="0"/>
              <a:t>15% apmērā no projekta vadības un īstenošanas personāla izmaksām (uz darba līguma pamata).</a:t>
            </a:r>
          </a:p>
          <a:p>
            <a:pPr indent="-228600">
              <a:lnSpc>
                <a:spcPct val="90000"/>
              </a:lnSpc>
              <a:buFont typeface="Arial" panose="020B0604020202020204" pitchFamily="34" charset="0"/>
              <a:buChar char="•"/>
            </a:pPr>
            <a:endParaRPr lang="lv-LV" sz="1500" noProof="0" dirty="0"/>
          </a:p>
        </p:txBody>
      </p:sp>
      <p:pic>
        <p:nvPicPr>
          <p:cNvPr id="5" name="Picture 4" descr="Premium Vector | Project cost estimation, calculate budget or resources ...">
            <a:extLst>
              <a:ext uri="{FF2B5EF4-FFF2-40B4-BE49-F238E27FC236}">
                <a16:creationId xmlns:a16="http://schemas.microsoft.com/office/drawing/2014/main" id="{3C80F176-FF12-378B-A157-E84B3D7A78C0}"/>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t="146" r="2" b="2"/>
          <a:stretch/>
        </p:blipFill>
        <p:spPr bwMode="auto">
          <a:xfrm>
            <a:off x="6621294" y="1295416"/>
            <a:ext cx="5570706" cy="5562584"/>
          </a:xfrm>
          <a:custGeom>
            <a:avLst/>
            <a:gdLst/>
            <a:ahLst/>
            <a:cxnLst/>
            <a:rect l="l" t="t" r="r" b="b"/>
            <a:pathLst>
              <a:path w="5570706" h="5562584">
                <a:moveTo>
                  <a:pt x="3374687" y="0"/>
                </a:moveTo>
                <a:cubicBezTo>
                  <a:pt x="4190094" y="0"/>
                  <a:pt x="4937956" y="289196"/>
                  <a:pt x="5521301" y="770615"/>
                </a:cubicBezTo>
                <a:lnTo>
                  <a:pt x="5570706" y="815517"/>
                </a:lnTo>
                <a:lnTo>
                  <a:pt x="5570706" y="5562584"/>
                </a:lnTo>
                <a:lnTo>
                  <a:pt x="808135" y="5562584"/>
                </a:lnTo>
                <a:lnTo>
                  <a:pt x="770615" y="5521302"/>
                </a:lnTo>
                <a:cubicBezTo>
                  <a:pt x="289196" y="4937957"/>
                  <a:pt x="0" y="4190095"/>
                  <a:pt x="0" y="3374687"/>
                </a:cubicBezTo>
                <a:cubicBezTo>
                  <a:pt x="0" y="1510899"/>
                  <a:pt x="1510899" y="0"/>
                  <a:pt x="3374687" y="0"/>
                </a:cubicBezTo>
                <a:close/>
              </a:path>
            </a:pathLst>
          </a:custGeom>
          <a:noFill/>
          <a:extLst>
            <a:ext uri="{909E8E84-426E-40DD-AFC4-6F175D3DCCD1}">
              <a14:hiddenFill xmlns:a14="http://schemas.microsoft.com/office/drawing/2010/main">
                <a:solidFill>
                  <a:srgbClr val="FFFFFF"/>
                </a:solidFill>
              </a14:hiddenFill>
            </a:ext>
          </a:extLst>
        </p:spPr>
      </p:pic>
      <p:sp>
        <p:nvSpPr>
          <p:cNvPr id="24" name="!!Oval">
            <a:extLst>
              <a:ext uri="{FF2B5EF4-FFF2-40B4-BE49-F238E27FC236}">
                <a16:creationId xmlns:a16="http://schemas.microsoft.com/office/drawing/2014/main" id="{1D460C86-854F-4FB3-ABC2-E823D8FEB9D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43451" y="1656147"/>
            <a:ext cx="546100" cy="546100"/>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30" name="!!Arc">
            <a:extLst>
              <a:ext uri="{FF2B5EF4-FFF2-40B4-BE49-F238E27FC236}">
                <a16:creationId xmlns:a16="http://schemas.microsoft.com/office/drawing/2014/main" id="{BB48116A-278A-4CC5-89D3-9DE8E8FF124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134739" y="587516"/>
            <a:ext cx="2987899" cy="2987899"/>
          </a:xfrm>
          <a:prstGeom prst="arc">
            <a:avLst>
              <a:gd name="adj1" fmla="val 15817365"/>
              <a:gd name="adj2" fmla="val 1781380"/>
            </a:avLst>
          </a:prstGeom>
          <a:ln w="127000" cap="rnd">
            <a:solidFill>
              <a:schemeClr val="accent4"/>
            </a:solidFill>
            <a:prstDash val="dash"/>
            <a:miter lim="800000"/>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7" name="Title 1">
            <a:extLst>
              <a:ext uri="{FF2B5EF4-FFF2-40B4-BE49-F238E27FC236}">
                <a16:creationId xmlns:a16="http://schemas.microsoft.com/office/drawing/2014/main" id="{B8FAEFDA-5BA8-1412-E955-7C40D80E65E0}"/>
              </a:ext>
            </a:extLst>
          </p:cNvPr>
          <p:cNvSpPr txBox="1">
            <a:spLocks/>
          </p:cNvSpPr>
          <p:nvPr/>
        </p:nvSpPr>
        <p:spPr>
          <a:xfrm>
            <a:off x="0" y="-18312"/>
            <a:ext cx="12192000" cy="750013"/>
          </a:xfrm>
          <a:prstGeom prst="rect">
            <a:avLst/>
          </a:prstGeom>
          <a:solidFill>
            <a:srgbClr val="664690"/>
          </a:solidFill>
          <a:ln>
            <a:noFill/>
          </a:ln>
        </p:spPr>
        <p:txBody>
          <a:bodyPr spcFirstLastPara="1" wrap="square" lIns="0" tIns="45700" rIns="91425" bIns="45700" anchor="ctr" anchorCtr="0"/>
          <a:lstStyle>
            <a:defPPr marR="0" lvl="0" algn="l" rtl="0">
              <a:lnSpc>
                <a:spcPct val="100000"/>
              </a:lnSpc>
              <a:spcBef>
                <a:spcPts val="0"/>
              </a:spcBef>
              <a:spcAft>
                <a:spcPts val="0"/>
              </a:spcAft>
            </a:defPPr>
            <a:lvl1pPr marR="0" lvl="0" algn="l" rtl="0">
              <a:lnSpc>
                <a:spcPct val="90000"/>
              </a:lnSpc>
              <a:spcBef>
                <a:spcPts val="0"/>
              </a:spcBef>
              <a:spcAft>
                <a:spcPts val="0"/>
              </a:spcAft>
              <a:buClr>
                <a:srgbClr val="664790"/>
              </a:buClr>
              <a:buSzPts val="2400"/>
              <a:buFont typeface="Verdana"/>
              <a:buNone/>
              <a:defRPr sz="2400" b="1" i="0" u="none" strike="noStrike" cap="none">
                <a:solidFill>
                  <a:srgbClr val="664790"/>
                </a:solidFill>
                <a:latin typeface="Verdana"/>
                <a:ea typeface="Verdana"/>
                <a:cs typeface="Verdana"/>
                <a:sym typeface="Verdana"/>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pPr algn="ctr"/>
            <a:r>
              <a:rPr lang="en-US" sz="1800" kern="0" dirty="0">
                <a:solidFill>
                  <a:schemeClr val="bg1"/>
                </a:solidFill>
              </a:rPr>
              <a:t>ATTIECINĀMĀS IZMAKSAS</a:t>
            </a:r>
          </a:p>
        </p:txBody>
      </p:sp>
    </p:spTree>
    <p:extLst>
      <p:ext uri="{BB962C8B-B14F-4D97-AF65-F5344CB8AC3E}">
        <p14:creationId xmlns:p14="http://schemas.microsoft.com/office/powerpoint/2010/main" val="10472055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5BEE84B3-7400-1440-5081-BAC0006D5CA0}"/>
              </a:ext>
            </a:extLst>
          </p:cNvPr>
          <p:cNvSpPr txBox="1"/>
          <p:nvPr/>
        </p:nvSpPr>
        <p:spPr>
          <a:xfrm>
            <a:off x="963041" y="1347304"/>
            <a:ext cx="10627759" cy="1323439"/>
          </a:xfrm>
          <a:prstGeom prst="rect">
            <a:avLst/>
          </a:prstGeom>
          <a:noFill/>
        </p:spPr>
        <p:txBody>
          <a:bodyPr wrap="square" rtlCol="0">
            <a:spAutoFit/>
          </a:bodyPr>
          <a:lstStyle/>
          <a:p>
            <a:pPr algn="just">
              <a:spcAft>
                <a:spcPts val="600"/>
              </a:spcAft>
            </a:pPr>
            <a:r>
              <a:rPr lang="lv-LV" sz="1600" dirty="0">
                <a:solidFill>
                  <a:srgbClr val="7030A0"/>
                </a:solidFill>
                <a:effectLst/>
                <a:ea typeface="Times New Roman" panose="02020603050405020304" pitchFamily="18" charset="0"/>
              </a:rPr>
              <a:t>Studentu inovācijas programmas </a:t>
            </a:r>
            <a:r>
              <a:rPr lang="lv-LV" sz="1600" dirty="0">
                <a:solidFill>
                  <a:srgbClr val="000000"/>
                </a:solidFill>
                <a:effectLst/>
                <a:ea typeface="Times New Roman" panose="02020603050405020304" pitchFamily="18" charset="0"/>
              </a:rPr>
              <a:t>īstenošanas izmaksām ir jābūt fokusētām uz </a:t>
            </a:r>
            <a:r>
              <a:rPr lang="lv-LV" sz="1600" dirty="0">
                <a:solidFill>
                  <a:srgbClr val="7030A0"/>
                </a:solidFill>
                <a:effectLst/>
                <a:ea typeface="Times New Roman" panose="02020603050405020304" pitchFamily="18" charset="0"/>
              </a:rPr>
              <a:t>tieša atbalsta nodrošināšanu studentiem to praktisko izstrādes ideju pieteikumu īstenošanai</a:t>
            </a:r>
            <a:r>
              <a:rPr lang="lv-LV" sz="1600" dirty="0">
                <a:solidFill>
                  <a:srgbClr val="000000"/>
                </a:solidFill>
                <a:effectLst/>
                <a:ea typeface="Times New Roman" panose="02020603050405020304" pitchFamily="18" charset="0"/>
              </a:rPr>
              <a:t>, tostarp stipendiju, materiālu, uzņēmumu un citu ārējo institūciju nozares vai tehnoloģiju ekspertu izmaksu segšanai. </a:t>
            </a:r>
            <a:r>
              <a:rPr lang="lv-LV" sz="1600" dirty="0">
                <a:solidFill>
                  <a:srgbClr val="7030A0"/>
                </a:solidFill>
                <a:effectLst/>
                <a:ea typeface="Times New Roman" panose="02020603050405020304" pitchFamily="18" charset="0"/>
              </a:rPr>
              <a:t>Pārējo atbalsta darbību </a:t>
            </a:r>
            <a:r>
              <a:rPr lang="lv-LV" sz="1600" dirty="0">
                <a:solidFill>
                  <a:srgbClr val="000000"/>
                </a:solidFill>
                <a:effectLst/>
                <a:ea typeface="Times New Roman" panose="02020603050405020304" pitchFamily="18" charset="0"/>
              </a:rPr>
              <a:t>– citu studentu inovāciju programmas pasākumu organizēšana  - izmaksas nepārsniedz </a:t>
            </a:r>
            <a:r>
              <a:rPr lang="lv-LV" sz="1600" dirty="0">
                <a:solidFill>
                  <a:srgbClr val="7030A0"/>
                </a:solidFill>
                <a:effectLst/>
                <a:ea typeface="Times New Roman" panose="02020603050405020304" pitchFamily="18" charset="0"/>
              </a:rPr>
              <a:t>15% </a:t>
            </a:r>
            <a:r>
              <a:rPr lang="lv-LV" sz="1600" dirty="0">
                <a:solidFill>
                  <a:srgbClr val="000000"/>
                </a:solidFill>
                <a:effectLst/>
                <a:ea typeface="Times New Roman" panose="02020603050405020304" pitchFamily="18" charset="0"/>
              </a:rPr>
              <a:t>no studentu inovāciju programmas īstenošanas izmaksām. </a:t>
            </a:r>
          </a:p>
        </p:txBody>
      </p:sp>
      <p:sp>
        <p:nvSpPr>
          <p:cNvPr id="12" name="Title 1">
            <a:extLst>
              <a:ext uri="{FF2B5EF4-FFF2-40B4-BE49-F238E27FC236}">
                <a16:creationId xmlns:a16="http://schemas.microsoft.com/office/drawing/2014/main" id="{56E84860-CF71-7DA1-A026-C5B99FD64FAB}"/>
              </a:ext>
            </a:extLst>
          </p:cNvPr>
          <p:cNvSpPr txBox="1">
            <a:spLocks/>
          </p:cNvSpPr>
          <p:nvPr/>
        </p:nvSpPr>
        <p:spPr>
          <a:xfrm>
            <a:off x="0" y="-18312"/>
            <a:ext cx="12192000" cy="750013"/>
          </a:xfrm>
          <a:prstGeom prst="rect">
            <a:avLst/>
          </a:prstGeom>
          <a:solidFill>
            <a:srgbClr val="664690"/>
          </a:solidFill>
          <a:ln>
            <a:noFill/>
          </a:ln>
        </p:spPr>
        <p:txBody>
          <a:bodyPr spcFirstLastPara="1" wrap="square" lIns="0" tIns="45700" rIns="91425" bIns="45700" anchor="ctr" anchorCtr="0"/>
          <a:lstStyle>
            <a:defPPr marR="0" lvl="0" algn="l" rtl="0">
              <a:lnSpc>
                <a:spcPct val="100000"/>
              </a:lnSpc>
              <a:spcBef>
                <a:spcPts val="0"/>
              </a:spcBef>
              <a:spcAft>
                <a:spcPts val="0"/>
              </a:spcAft>
            </a:defPPr>
            <a:lvl1pPr marR="0" lvl="0" algn="l" rtl="0">
              <a:lnSpc>
                <a:spcPct val="90000"/>
              </a:lnSpc>
              <a:spcBef>
                <a:spcPts val="0"/>
              </a:spcBef>
              <a:spcAft>
                <a:spcPts val="0"/>
              </a:spcAft>
              <a:buClr>
                <a:srgbClr val="664790"/>
              </a:buClr>
              <a:buSzPts val="2400"/>
              <a:buFont typeface="Verdana"/>
              <a:buNone/>
              <a:defRPr sz="2400" b="1" i="0" u="none" strike="noStrike" cap="none">
                <a:solidFill>
                  <a:srgbClr val="664790"/>
                </a:solidFill>
                <a:latin typeface="Verdana"/>
                <a:ea typeface="Verdana"/>
                <a:cs typeface="Verdana"/>
                <a:sym typeface="Verdana"/>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pPr algn="ctr"/>
            <a:r>
              <a:rPr lang="lv-LV" sz="1800" kern="0" dirty="0">
                <a:solidFill>
                  <a:schemeClr val="bg1"/>
                </a:solidFill>
              </a:rPr>
              <a:t>ATTIECINĀMĀS IZMAKSAS</a:t>
            </a:r>
            <a:endParaRPr lang="en-US" sz="1800" kern="0" dirty="0">
              <a:solidFill>
                <a:schemeClr val="bg1"/>
              </a:solidFill>
            </a:endParaRPr>
          </a:p>
        </p:txBody>
      </p:sp>
      <p:pic>
        <p:nvPicPr>
          <p:cNvPr id="3" name="Graphic 2" descr="Marker with solid fill">
            <a:extLst>
              <a:ext uri="{FF2B5EF4-FFF2-40B4-BE49-F238E27FC236}">
                <a16:creationId xmlns:a16="http://schemas.microsoft.com/office/drawing/2014/main" id="{A6400042-0295-1690-6891-3BB5B5532C88}"/>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24841" y="1214587"/>
            <a:ext cx="713359" cy="713359"/>
          </a:xfrm>
          <a:prstGeom prst="rect">
            <a:avLst/>
          </a:prstGeom>
        </p:spPr>
      </p:pic>
      <p:pic>
        <p:nvPicPr>
          <p:cNvPr id="4" name="Graphic 3" descr="Marker with solid fill">
            <a:extLst>
              <a:ext uri="{FF2B5EF4-FFF2-40B4-BE49-F238E27FC236}">
                <a16:creationId xmlns:a16="http://schemas.microsoft.com/office/drawing/2014/main" id="{B52E9FA6-B873-C9D1-428D-1703DC5CA07D}"/>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24840" y="2715641"/>
            <a:ext cx="713359" cy="713359"/>
          </a:xfrm>
          <a:prstGeom prst="rect">
            <a:avLst/>
          </a:prstGeom>
        </p:spPr>
      </p:pic>
      <p:pic>
        <p:nvPicPr>
          <p:cNvPr id="5" name="Graphic 4" descr="Marker with solid fill">
            <a:extLst>
              <a:ext uri="{FF2B5EF4-FFF2-40B4-BE49-F238E27FC236}">
                <a16:creationId xmlns:a16="http://schemas.microsoft.com/office/drawing/2014/main" id="{A7FD8EE9-D094-37D3-DBD5-4C83D6747710}"/>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124840" y="4201382"/>
            <a:ext cx="713359" cy="713359"/>
          </a:xfrm>
          <a:prstGeom prst="rect">
            <a:avLst/>
          </a:prstGeom>
        </p:spPr>
      </p:pic>
      <p:graphicFrame>
        <p:nvGraphicFramePr>
          <p:cNvPr id="2" name="Tabula 1">
            <a:extLst>
              <a:ext uri="{FF2B5EF4-FFF2-40B4-BE49-F238E27FC236}">
                <a16:creationId xmlns:a16="http://schemas.microsoft.com/office/drawing/2014/main" id="{D3DE53A7-B7E4-059B-28F6-E03A66D25E38}"/>
              </a:ext>
            </a:extLst>
          </p:cNvPr>
          <p:cNvGraphicFramePr>
            <a:graphicFrameLocks noGrp="1"/>
          </p:cNvGraphicFramePr>
          <p:nvPr>
            <p:extLst>
              <p:ext uri="{D42A27DB-BD31-4B8C-83A1-F6EECF244321}">
                <p14:modId xmlns:p14="http://schemas.microsoft.com/office/powerpoint/2010/main" val="2752698509"/>
              </p:ext>
            </p:extLst>
          </p:nvPr>
        </p:nvGraphicFramePr>
        <p:xfrm>
          <a:off x="7561780" y="2809712"/>
          <a:ext cx="3667179" cy="3546639"/>
        </p:xfrm>
        <a:graphic>
          <a:graphicData uri="http://schemas.openxmlformats.org/drawingml/2006/table">
            <a:tbl>
              <a:tblPr/>
              <a:tblGrid>
                <a:gridCol w="2003614">
                  <a:extLst>
                    <a:ext uri="{9D8B030D-6E8A-4147-A177-3AD203B41FA5}">
                      <a16:colId xmlns:a16="http://schemas.microsoft.com/office/drawing/2014/main" val="4280610227"/>
                    </a:ext>
                  </a:extLst>
                </a:gridCol>
                <a:gridCol w="1663565">
                  <a:extLst>
                    <a:ext uri="{9D8B030D-6E8A-4147-A177-3AD203B41FA5}">
                      <a16:colId xmlns:a16="http://schemas.microsoft.com/office/drawing/2014/main" val="2592145585"/>
                    </a:ext>
                  </a:extLst>
                </a:gridCol>
              </a:tblGrid>
              <a:tr h="394071">
                <a:tc>
                  <a:txBody>
                    <a:bodyPr/>
                    <a:lstStyle/>
                    <a:p>
                      <a:pPr algn="l" fontAlgn="b">
                        <a:buNone/>
                      </a:pPr>
                      <a:r>
                        <a:rPr lang="en-US" sz="2200" b="0" i="0" u="none" strike="noStrike" dirty="0">
                          <a:solidFill>
                            <a:srgbClr val="000000"/>
                          </a:solidFill>
                          <a:effectLst/>
                          <a:latin typeface="Calibri" panose="020F0502020204030204" pitchFamily="34" charset="0"/>
                        </a:rPr>
                        <a:t> </a:t>
                      </a:r>
                      <a:endParaRPr lang="en-US" sz="3600" b="0" i="0" u="none" strike="noStrike" dirty="0">
                        <a:effectLst/>
                        <a:latin typeface="Arial" panose="020B0604020202020204" pitchFamily="34" charset="0"/>
                      </a:endParaRPr>
                    </a:p>
                  </a:txBody>
                  <a:tcPr marL="18920" marR="18920" marT="18920" marB="0" anchor="b">
                    <a:lnL>
                      <a:noFill/>
                    </a:lnL>
                    <a:lnR>
                      <a:noFill/>
                    </a:lnR>
                    <a:lnT>
                      <a:noFill/>
                    </a:lnT>
                    <a:lnB>
                      <a:noFill/>
                    </a:lnB>
                    <a:solidFill>
                      <a:srgbClr val="92D050"/>
                    </a:solidFill>
                  </a:tcPr>
                </a:tc>
                <a:tc>
                  <a:txBody>
                    <a:bodyPr/>
                    <a:lstStyle/>
                    <a:p>
                      <a:pPr algn="l" fontAlgn="b">
                        <a:buNone/>
                      </a:pPr>
                      <a:r>
                        <a:rPr lang="en-US" sz="2200" b="0" i="0" u="none" strike="noStrike">
                          <a:solidFill>
                            <a:srgbClr val="000000"/>
                          </a:solidFill>
                          <a:effectLst/>
                          <a:latin typeface="Calibri" panose="020F0502020204030204" pitchFamily="34" charset="0"/>
                        </a:rPr>
                        <a:t> </a:t>
                      </a:r>
                      <a:endParaRPr lang="en-US" sz="3600" b="0" i="0" u="none" strike="noStrike">
                        <a:effectLst/>
                        <a:latin typeface="Arial" panose="020B0604020202020204" pitchFamily="34" charset="0"/>
                      </a:endParaRPr>
                    </a:p>
                  </a:txBody>
                  <a:tcPr marL="18920" marR="18920" marT="18920" marB="0" anchor="b">
                    <a:lnL>
                      <a:noFill/>
                    </a:lnL>
                    <a:lnR>
                      <a:noFill/>
                    </a:lnR>
                    <a:lnT>
                      <a:noFill/>
                    </a:lnT>
                    <a:lnB>
                      <a:noFill/>
                    </a:lnB>
                    <a:solidFill>
                      <a:srgbClr val="00FF99"/>
                    </a:solidFill>
                  </a:tcPr>
                </a:tc>
                <a:extLst>
                  <a:ext uri="{0D108BD9-81ED-4DB2-BD59-A6C34878D82A}">
                    <a16:rowId xmlns:a16="http://schemas.microsoft.com/office/drawing/2014/main" val="578528380"/>
                  </a:ext>
                </a:extLst>
              </a:tr>
              <a:tr h="394071">
                <a:tc>
                  <a:txBody>
                    <a:bodyPr/>
                    <a:lstStyle/>
                    <a:p>
                      <a:pPr algn="ctr" fontAlgn="b">
                        <a:buNone/>
                      </a:pPr>
                      <a:r>
                        <a:rPr lang="en-US" sz="2200" b="0" i="0" u="none" strike="noStrike">
                          <a:solidFill>
                            <a:srgbClr val="000000"/>
                          </a:solidFill>
                          <a:effectLst/>
                          <a:latin typeface="Calibri" panose="020F0502020204030204" pitchFamily="34" charset="0"/>
                        </a:rPr>
                        <a:t>Programmas </a:t>
                      </a:r>
                      <a:endParaRPr lang="en-US" sz="3600" b="0" i="0" u="none" strike="noStrike">
                        <a:effectLst/>
                        <a:latin typeface="Arial" panose="020B0604020202020204" pitchFamily="34" charset="0"/>
                      </a:endParaRPr>
                    </a:p>
                  </a:txBody>
                  <a:tcPr marL="18920" marR="18920" marT="18920" marB="0" anchor="b">
                    <a:lnL>
                      <a:noFill/>
                    </a:lnL>
                    <a:lnR>
                      <a:noFill/>
                    </a:lnR>
                    <a:lnT>
                      <a:noFill/>
                    </a:lnT>
                    <a:lnB>
                      <a:noFill/>
                    </a:lnB>
                    <a:solidFill>
                      <a:srgbClr val="92D050"/>
                    </a:solidFill>
                  </a:tcPr>
                </a:tc>
                <a:tc>
                  <a:txBody>
                    <a:bodyPr/>
                    <a:lstStyle/>
                    <a:p>
                      <a:pPr algn="ctr" fontAlgn="b">
                        <a:buNone/>
                      </a:pPr>
                      <a:r>
                        <a:rPr lang="en-US" sz="2200" b="0" i="0" u="none" strike="noStrike" dirty="0" err="1">
                          <a:solidFill>
                            <a:srgbClr val="000000"/>
                          </a:solidFill>
                          <a:effectLst/>
                          <a:latin typeface="Calibri" panose="020F0502020204030204" pitchFamily="34" charset="0"/>
                        </a:rPr>
                        <a:t>Tiešais</a:t>
                      </a:r>
                      <a:endParaRPr lang="en-US" sz="3600" b="0" i="0" u="none" strike="noStrike" dirty="0">
                        <a:effectLst/>
                        <a:latin typeface="Arial" panose="020B0604020202020204" pitchFamily="34" charset="0"/>
                      </a:endParaRPr>
                    </a:p>
                  </a:txBody>
                  <a:tcPr marL="18920" marR="18920" marT="18920" marB="0" anchor="b">
                    <a:lnL>
                      <a:noFill/>
                    </a:lnL>
                    <a:lnR>
                      <a:noFill/>
                    </a:lnR>
                    <a:lnT>
                      <a:noFill/>
                    </a:lnT>
                    <a:lnB>
                      <a:noFill/>
                    </a:lnB>
                    <a:solidFill>
                      <a:srgbClr val="00FF99"/>
                    </a:solidFill>
                  </a:tcPr>
                </a:tc>
                <a:extLst>
                  <a:ext uri="{0D108BD9-81ED-4DB2-BD59-A6C34878D82A}">
                    <a16:rowId xmlns:a16="http://schemas.microsoft.com/office/drawing/2014/main" val="1775541498"/>
                  </a:ext>
                </a:extLst>
              </a:tr>
              <a:tr h="394071">
                <a:tc>
                  <a:txBody>
                    <a:bodyPr/>
                    <a:lstStyle/>
                    <a:p>
                      <a:pPr algn="ctr" fontAlgn="b">
                        <a:buNone/>
                      </a:pPr>
                      <a:r>
                        <a:rPr lang="en-US" sz="2200" b="0" i="0" u="none" strike="noStrike">
                          <a:solidFill>
                            <a:srgbClr val="000000"/>
                          </a:solidFill>
                          <a:effectLst/>
                          <a:latin typeface="Calibri" panose="020F0502020204030204" pitchFamily="34" charset="0"/>
                        </a:rPr>
                        <a:t>izmaksas</a:t>
                      </a:r>
                      <a:endParaRPr lang="en-US" sz="3600" b="0" i="0" u="none" strike="noStrike">
                        <a:effectLst/>
                        <a:latin typeface="Arial" panose="020B0604020202020204" pitchFamily="34" charset="0"/>
                      </a:endParaRPr>
                    </a:p>
                  </a:txBody>
                  <a:tcPr marL="18920" marR="18920" marT="18920" marB="0" anchor="b">
                    <a:lnL>
                      <a:noFill/>
                    </a:lnL>
                    <a:lnR>
                      <a:noFill/>
                    </a:lnR>
                    <a:lnT>
                      <a:noFill/>
                    </a:lnT>
                    <a:lnB>
                      <a:noFill/>
                    </a:lnB>
                    <a:solidFill>
                      <a:srgbClr val="92D050"/>
                    </a:solidFill>
                  </a:tcPr>
                </a:tc>
                <a:tc>
                  <a:txBody>
                    <a:bodyPr/>
                    <a:lstStyle/>
                    <a:p>
                      <a:pPr algn="ctr" fontAlgn="b">
                        <a:buNone/>
                      </a:pPr>
                      <a:r>
                        <a:rPr lang="en-US" sz="2200" b="0" i="0" u="none" strike="noStrike">
                          <a:solidFill>
                            <a:srgbClr val="000000"/>
                          </a:solidFill>
                          <a:effectLst/>
                          <a:latin typeface="Calibri" panose="020F0502020204030204" pitchFamily="34" charset="0"/>
                        </a:rPr>
                        <a:t>atbalsts</a:t>
                      </a:r>
                      <a:endParaRPr lang="en-US" sz="3600" b="0" i="0" u="none" strike="noStrike">
                        <a:effectLst/>
                        <a:latin typeface="Arial" panose="020B0604020202020204" pitchFamily="34" charset="0"/>
                      </a:endParaRPr>
                    </a:p>
                  </a:txBody>
                  <a:tcPr marL="18920" marR="18920" marT="18920" marB="0" anchor="b">
                    <a:lnL>
                      <a:noFill/>
                    </a:lnL>
                    <a:lnR>
                      <a:noFill/>
                    </a:lnR>
                    <a:lnT>
                      <a:noFill/>
                    </a:lnT>
                    <a:lnB>
                      <a:noFill/>
                    </a:lnB>
                    <a:solidFill>
                      <a:srgbClr val="00FF99"/>
                    </a:solidFill>
                  </a:tcPr>
                </a:tc>
                <a:extLst>
                  <a:ext uri="{0D108BD9-81ED-4DB2-BD59-A6C34878D82A}">
                    <a16:rowId xmlns:a16="http://schemas.microsoft.com/office/drawing/2014/main" val="2451191043"/>
                  </a:ext>
                </a:extLst>
              </a:tr>
              <a:tr h="394071">
                <a:tc>
                  <a:txBody>
                    <a:bodyPr/>
                    <a:lstStyle/>
                    <a:p>
                      <a:pPr algn="ctr" fontAlgn="b">
                        <a:buNone/>
                      </a:pPr>
                      <a:r>
                        <a:rPr lang="en-US" sz="2200" b="0" i="0" u="none" strike="noStrike">
                          <a:solidFill>
                            <a:srgbClr val="000000"/>
                          </a:solidFill>
                          <a:effectLst/>
                          <a:latin typeface="Calibri" panose="020F0502020204030204" pitchFamily="34" charset="0"/>
                        </a:rPr>
                        <a:t>88%</a:t>
                      </a:r>
                      <a:endParaRPr lang="en-US" sz="3600" b="0" i="0" u="none" strike="noStrike">
                        <a:effectLst/>
                        <a:latin typeface="Arial" panose="020B0604020202020204" pitchFamily="34" charset="0"/>
                      </a:endParaRPr>
                    </a:p>
                  </a:txBody>
                  <a:tcPr marL="18920" marR="18920" marT="18920" marB="0" anchor="b">
                    <a:lnL>
                      <a:noFill/>
                    </a:lnL>
                    <a:lnR>
                      <a:noFill/>
                    </a:lnR>
                    <a:lnT>
                      <a:noFill/>
                    </a:lnT>
                    <a:lnB>
                      <a:noFill/>
                    </a:lnB>
                    <a:solidFill>
                      <a:srgbClr val="92D050"/>
                    </a:solidFill>
                  </a:tcPr>
                </a:tc>
                <a:tc>
                  <a:txBody>
                    <a:bodyPr/>
                    <a:lstStyle/>
                    <a:p>
                      <a:pPr algn="ctr" fontAlgn="b">
                        <a:buNone/>
                      </a:pPr>
                      <a:r>
                        <a:rPr lang="en-US" sz="2200" b="0" i="0" u="none" strike="noStrike">
                          <a:solidFill>
                            <a:srgbClr val="000000"/>
                          </a:solidFill>
                          <a:effectLst/>
                          <a:latin typeface="Calibri" panose="020F0502020204030204" pitchFamily="34" charset="0"/>
                        </a:rPr>
                        <a:t>75%</a:t>
                      </a:r>
                      <a:endParaRPr lang="en-US" sz="3600" b="0" i="0" u="none" strike="noStrike">
                        <a:effectLst/>
                        <a:latin typeface="Arial" panose="020B0604020202020204" pitchFamily="34" charset="0"/>
                      </a:endParaRPr>
                    </a:p>
                  </a:txBody>
                  <a:tcPr marL="18920" marR="18920" marT="18920" marB="0" anchor="b">
                    <a:lnL>
                      <a:noFill/>
                    </a:lnL>
                    <a:lnR>
                      <a:noFill/>
                    </a:lnR>
                    <a:lnT>
                      <a:noFill/>
                    </a:lnT>
                    <a:lnB>
                      <a:noFill/>
                    </a:lnB>
                    <a:solidFill>
                      <a:srgbClr val="00FF99"/>
                    </a:solidFill>
                  </a:tcPr>
                </a:tc>
                <a:extLst>
                  <a:ext uri="{0D108BD9-81ED-4DB2-BD59-A6C34878D82A}">
                    <a16:rowId xmlns:a16="http://schemas.microsoft.com/office/drawing/2014/main" val="2254550016"/>
                  </a:ext>
                </a:extLst>
              </a:tr>
              <a:tr h="394071">
                <a:tc>
                  <a:txBody>
                    <a:bodyPr/>
                    <a:lstStyle/>
                    <a:p>
                      <a:pPr algn="l" fontAlgn="b">
                        <a:buNone/>
                      </a:pPr>
                      <a:r>
                        <a:rPr lang="en-US" sz="2200" b="0" i="0" u="none" strike="noStrike" dirty="0">
                          <a:solidFill>
                            <a:srgbClr val="000000"/>
                          </a:solidFill>
                          <a:effectLst/>
                          <a:latin typeface="Calibri" panose="020F0502020204030204" pitchFamily="34" charset="0"/>
                        </a:rPr>
                        <a:t> </a:t>
                      </a:r>
                      <a:endParaRPr lang="en-US" sz="3600" b="0" i="0" u="none" strike="noStrike" dirty="0">
                        <a:effectLst/>
                        <a:latin typeface="Arial" panose="020B0604020202020204" pitchFamily="34" charset="0"/>
                      </a:endParaRPr>
                    </a:p>
                  </a:txBody>
                  <a:tcPr marL="18920" marR="18920" marT="18920" marB="0" anchor="b">
                    <a:lnL>
                      <a:noFill/>
                    </a:lnL>
                    <a:lnR>
                      <a:noFill/>
                    </a:lnR>
                    <a:lnT>
                      <a:noFill/>
                    </a:lnT>
                    <a:lnB>
                      <a:noFill/>
                    </a:lnB>
                    <a:solidFill>
                      <a:srgbClr val="92D050"/>
                    </a:solidFill>
                  </a:tcPr>
                </a:tc>
                <a:tc>
                  <a:txBody>
                    <a:bodyPr/>
                    <a:lstStyle/>
                    <a:p>
                      <a:pPr algn="ctr" fontAlgn="b">
                        <a:buNone/>
                      </a:pPr>
                      <a:r>
                        <a:rPr lang="en-US" sz="2200" b="0" i="0" u="none" strike="noStrike">
                          <a:solidFill>
                            <a:srgbClr val="000000"/>
                          </a:solidFill>
                          <a:effectLst/>
                          <a:latin typeface="Calibri" panose="020F0502020204030204" pitchFamily="34" charset="0"/>
                        </a:rPr>
                        <a:t> </a:t>
                      </a:r>
                      <a:endParaRPr lang="en-US" sz="3600" b="0" i="0" u="none" strike="noStrike">
                        <a:effectLst/>
                        <a:latin typeface="Arial" panose="020B0604020202020204" pitchFamily="34" charset="0"/>
                      </a:endParaRPr>
                    </a:p>
                  </a:txBody>
                  <a:tcPr marL="18920" marR="18920" marT="18920" marB="0" anchor="b">
                    <a:lnL>
                      <a:noFill/>
                    </a:lnL>
                    <a:lnR>
                      <a:noFill/>
                    </a:lnR>
                    <a:lnT>
                      <a:noFill/>
                    </a:lnT>
                    <a:lnB>
                      <a:noFill/>
                    </a:lnB>
                    <a:solidFill>
                      <a:srgbClr val="00FF99"/>
                    </a:solidFill>
                  </a:tcPr>
                </a:tc>
                <a:extLst>
                  <a:ext uri="{0D108BD9-81ED-4DB2-BD59-A6C34878D82A}">
                    <a16:rowId xmlns:a16="http://schemas.microsoft.com/office/drawing/2014/main" val="402655739"/>
                  </a:ext>
                </a:extLst>
              </a:tr>
              <a:tr h="394071">
                <a:tc>
                  <a:txBody>
                    <a:bodyPr/>
                    <a:lstStyle/>
                    <a:p>
                      <a:pPr algn="l" fontAlgn="b">
                        <a:buNone/>
                      </a:pPr>
                      <a:r>
                        <a:rPr lang="en-US" sz="2200" b="0" i="0" u="none" strike="noStrike">
                          <a:solidFill>
                            <a:srgbClr val="000000"/>
                          </a:solidFill>
                          <a:effectLst/>
                          <a:latin typeface="Calibri" panose="020F0502020204030204" pitchFamily="34" charset="0"/>
                        </a:rPr>
                        <a:t> </a:t>
                      </a:r>
                      <a:endParaRPr lang="en-US" sz="3600" b="0" i="0" u="none" strike="noStrike">
                        <a:effectLst/>
                        <a:latin typeface="Arial" panose="020B0604020202020204" pitchFamily="34" charset="0"/>
                      </a:endParaRPr>
                    </a:p>
                  </a:txBody>
                  <a:tcPr marL="18920" marR="18920" marT="18920" marB="0" anchor="b">
                    <a:lnL>
                      <a:noFill/>
                    </a:lnL>
                    <a:lnR>
                      <a:noFill/>
                    </a:lnR>
                    <a:lnT>
                      <a:noFill/>
                    </a:lnT>
                    <a:lnB>
                      <a:noFill/>
                    </a:lnB>
                    <a:solidFill>
                      <a:srgbClr val="92D050"/>
                    </a:solidFill>
                  </a:tcPr>
                </a:tc>
                <a:tc>
                  <a:txBody>
                    <a:bodyPr/>
                    <a:lstStyle/>
                    <a:p>
                      <a:pPr algn="ctr" fontAlgn="b">
                        <a:buNone/>
                      </a:pPr>
                      <a:r>
                        <a:rPr lang="en-US" sz="2200" b="0" i="0" u="none" strike="noStrike">
                          <a:solidFill>
                            <a:srgbClr val="000000"/>
                          </a:solidFill>
                          <a:effectLst/>
                          <a:latin typeface="Calibri" panose="020F0502020204030204" pitchFamily="34" charset="0"/>
                        </a:rPr>
                        <a:t>citas  SIP</a:t>
                      </a:r>
                      <a:endParaRPr lang="en-US" sz="3600" b="0" i="0" u="none" strike="noStrike">
                        <a:effectLst/>
                        <a:latin typeface="Arial" panose="020B0604020202020204" pitchFamily="34" charset="0"/>
                      </a:endParaRPr>
                    </a:p>
                  </a:txBody>
                  <a:tcPr marL="18920" marR="18920" marT="18920" marB="0" anchor="b">
                    <a:lnL>
                      <a:noFill/>
                    </a:lnL>
                    <a:lnR>
                      <a:noFill/>
                    </a:lnR>
                    <a:lnT>
                      <a:noFill/>
                    </a:lnT>
                    <a:lnB>
                      <a:noFill/>
                    </a:lnB>
                    <a:solidFill>
                      <a:srgbClr val="66FFFF"/>
                    </a:solidFill>
                  </a:tcPr>
                </a:tc>
                <a:extLst>
                  <a:ext uri="{0D108BD9-81ED-4DB2-BD59-A6C34878D82A}">
                    <a16:rowId xmlns:a16="http://schemas.microsoft.com/office/drawing/2014/main" val="2726965193"/>
                  </a:ext>
                </a:extLst>
              </a:tr>
              <a:tr h="394071">
                <a:tc>
                  <a:txBody>
                    <a:bodyPr/>
                    <a:lstStyle/>
                    <a:p>
                      <a:pPr algn="l" fontAlgn="b">
                        <a:buNone/>
                      </a:pPr>
                      <a:r>
                        <a:rPr lang="en-US" sz="2200" b="0" i="0" u="none" strike="noStrike" dirty="0">
                          <a:solidFill>
                            <a:srgbClr val="000000"/>
                          </a:solidFill>
                          <a:effectLst/>
                          <a:latin typeface="Calibri" panose="020F0502020204030204" pitchFamily="34" charset="0"/>
                        </a:rPr>
                        <a:t> </a:t>
                      </a:r>
                      <a:endParaRPr lang="en-US" sz="3600" b="0" i="0" u="none" strike="noStrike" dirty="0">
                        <a:effectLst/>
                        <a:latin typeface="Arial" panose="020B0604020202020204" pitchFamily="34" charset="0"/>
                      </a:endParaRPr>
                    </a:p>
                  </a:txBody>
                  <a:tcPr marL="18920" marR="18920" marT="18920" marB="0" anchor="b">
                    <a:lnL>
                      <a:noFill/>
                    </a:lnL>
                    <a:lnR>
                      <a:noFill/>
                    </a:lnR>
                    <a:lnT>
                      <a:noFill/>
                    </a:lnT>
                    <a:lnB>
                      <a:noFill/>
                    </a:lnB>
                    <a:solidFill>
                      <a:srgbClr val="92D050"/>
                    </a:solidFill>
                  </a:tcPr>
                </a:tc>
                <a:tc>
                  <a:txBody>
                    <a:bodyPr/>
                    <a:lstStyle/>
                    <a:p>
                      <a:pPr algn="ctr" fontAlgn="b">
                        <a:buNone/>
                      </a:pPr>
                      <a:r>
                        <a:rPr lang="en-US" sz="2200" b="0" i="0" u="none" strike="noStrike">
                          <a:solidFill>
                            <a:srgbClr val="000000"/>
                          </a:solidFill>
                          <a:effectLst/>
                          <a:latin typeface="Calibri" panose="020F0502020204030204" pitchFamily="34" charset="0"/>
                        </a:rPr>
                        <a:t>13%</a:t>
                      </a:r>
                      <a:endParaRPr lang="en-US" sz="3600" b="0" i="0" u="none" strike="noStrike">
                        <a:effectLst/>
                        <a:latin typeface="Arial" panose="020B0604020202020204" pitchFamily="34" charset="0"/>
                      </a:endParaRPr>
                    </a:p>
                  </a:txBody>
                  <a:tcPr marL="18920" marR="18920" marT="18920" marB="0" anchor="b">
                    <a:lnL>
                      <a:noFill/>
                    </a:lnL>
                    <a:lnR>
                      <a:noFill/>
                    </a:lnR>
                    <a:lnT>
                      <a:noFill/>
                    </a:lnT>
                    <a:lnB>
                      <a:noFill/>
                    </a:lnB>
                    <a:solidFill>
                      <a:srgbClr val="66FFFF"/>
                    </a:solidFill>
                  </a:tcPr>
                </a:tc>
                <a:extLst>
                  <a:ext uri="{0D108BD9-81ED-4DB2-BD59-A6C34878D82A}">
                    <a16:rowId xmlns:a16="http://schemas.microsoft.com/office/drawing/2014/main" val="1138912520"/>
                  </a:ext>
                </a:extLst>
              </a:tr>
              <a:tr h="394071">
                <a:tc>
                  <a:txBody>
                    <a:bodyPr/>
                    <a:lstStyle/>
                    <a:p>
                      <a:pPr algn="ctr" fontAlgn="b">
                        <a:buNone/>
                      </a:pPr>
                      <a:r>
                        <a:rPr lang="en-US" sz="2200" b="0" i="0" u="none" strike="noStrike">
                          <a:solidFill>
                            <a:srgbClr val="000000"/>
                          </a:solidFill>
                          <a:effectLst/>
                          <a:latin typeface="Calibri" panose="020F0502020204030204" pitchFamily="34" charset="0"/>
                        </a:rPr>
                        <a:t>admin</a:t>
                      </a:r>
                      <a:endParaRPr lang="en-US" sz="3600" b="0" i="0" u="none" strike="noStrike">
                        <a:effectLst/>
                        <a:latin typeface="Arial" panose="020B0604020202020204" pitchFamily="34" charset="0"/>
                      </a:endParaRPr>
                    </a:p>
                  </a:txBody>
                  <a:tcPr marL="18920" marR="18920" marT="18920" marB="0" anchor="b">
                    <a:lnL>
                      <a:noFill/>
                    </a:lnL>
                    <a:lnR>
                      <a:noFill/>
                    </a:lnR>
                    <a:lnT>
                      <a:noFill/>
                    </a:lnT>
                    <a:lnB>
                      <a:noFill/>
                    </a:lnB>
                    <a:solidFill>
                      <a:srgbClr val="5B9BD5"/>
                    </a:solidFill>
                  </a:tcPr>
                </a:tc>
                <a:tc>
                  <a:txBody>
                    <a:bodyPr/>
                    <a:lstStyle/>
                    <a:p>
                      <a:pPr algn="ctr" fontAlgn="b">
                        <a:buNone/>
                      </a:pPr>
                      <a:r>
                        <a:rPr lang="en-US" sz="2200" b="0" i="0" u="none" strike="noStrike">
                          <a:solidFill>
                            <a:srgbClr val="000000"/>
                          </a:solidFill>
                          <a:effectLst/>
                          <a:latin typeface="Calibri" panose="020F0502020204030204" pitchFamily="34" charset="0"/>
                        </a:rPr>
                        <a:t>admin</a:t>
                      </a:r>
                      <a:endParaRPr lang="en-US" sz="3600" b="0" i="0" u="none" strike="noStrike">
                        <a:effectLst/>
                        <a:latin typeface="Arial" panose="020B0604020202020204" pitchFamily="34" charset="0"/>
                      </a:endParaRPr>
                    </a:p>
                  </a:txBody>
                  <a:tcPr marL="18920" marR="18920" marT="18920" marB="0" anchor="b">
                    <a:lnL>
                      <a:noFill/>
                    </a:lnL>
                    <a:lnR>
                      <a:noFill/>
                    </a:lnR>
                    <a:lnT>
                      <a:noFill/>
                    </a:lnT>
                    <a:lnB>
                      <a:noFill/>
                    </a:lnB>
                    <a:solidFill>
                      <a:srgbClr val="51B0DF"/>
                    </a:solidFill>
                  </a:tcPr>
                </a:tc>
                <a:extLst>
                  <a:ext uri="{0D108BD9-81ED-4DB2-BD59-A6C34878D82A}">
                    <a16:rowId xmlns:a16="http://schemas.microsoft.com/office/drawing/2014/main" val="3135838429"/>
                  </a:ext>
                </a:extLst>
              </a:tr>
              <a:tr h="394071">
                <a:tc>
                  <a:txBody>
                    <a:bodyPr/>
                    <a:lstStyle/>
                    <a:p>
                      <a:pPr algn="ctr" fontAlgn="b">
                        <a:buNone/>
                      </a:pPr>
                      <a:r>
                        <a:rPr lang="en-US" sz="2200" b="0" i="0" u="none" strike="noStrike" dirty="0">
                          <a:solidFill>
                            <a:srgbClr val="000000"/>
                          </a:solidFill>
                          <a:effectLst/>
                          <a:latin typeface="Calibri" panose="020F0502020204030204" pitchFamily="34" charset="0"/>
                        </a:rPr>
                        <a:t>12%</a:t>
                      </a:r>
                      <a:endParaRPr lang="en-US" sz="3600" b="0" i="0" u="none" strike="noStrike" dirty="0">
                        <a:effectLst/>
                        <a:latin typeface="Arial" panose="020B0604020202020204" pitchFamily="34" charset="0"/>
                      </a:endParaRPr>
                    </a:p>
                  </a:txBody>
                  <a:tcPr marL="18920" marR="18920" marT="18920" marB="0" anchor="b">
                    <a:lnL>
                      <a:noFill/>
                    </a:lnL>
                    <a:lnR>
                      <a:noFill/>
                    </a:lnR>
                    <a:lnT>
                      <a:noFill/>
                    </a:lnT>
                    <a:lnB>
                      <a:noFill/>
                    </a:lnB>
                    <a:solidFill>
                      <a:srgbClr val="5B9BD5"/>
                    </a:solidFill>
                  </a:tcPr>
                </a:tc>
                <a:tc>
                  <a:txBody>
                    <a:bodyPr/>
                    <a:lstStyle/>
                    <a:p>
                      <a:pPr algn="ctr" fontAlgn="b">
                        <a:buNone/>
                      </a:pPr>
                      <a:r>
                        <a:rPr lang="en-US" sz="2200" b="0" i="0" u="none" strike="noStrike" dirty="0">
                          <a:solidFill>
                            <a:srgbClr val="000000"/>
                          </a:solidFill>
                          <a:effectLst/>
                          <a:latin typeface="Calibri" panose="020F0502020204030204" pitchFamily="34" charset="0"/>
                        </a:rPr>
                        <a:t>12%</a:t>
                      </a:r>
                      <a:endParaRPr lang="en-US" sz="3600" b="0" i="0" u="none" strike="noStrike" dirty="0">
                        <a:effectLst/>
                        <a:latin typeface="Arial" panose="020B0604020202020204" pitchFamily="34" charset="0"/>
                      </a:endParaRPr>
                    </a:p>
                  </a:txBody>
                  <a:tcPr marL="18920" marR="18920" marT="18920" marB="0" anchor="b">
                    <a:lnL>
                      <a:noFill/>
                    </a:lnL>
                    <a:lnR>
                      <a:noFill/>
                    </a:lnR>
                    <a:lnT>
                      <a:noFill/>
                    </a:lnT>
                    <a:lnB>
                      <a:noFill/>
                    </a:lnB>
                    <a:solidFill>
                      <a:srgbClr val="51B0DF"/>
                    </a:solidFill>
                  </a:tcPr>
                </a:tc>
                <a:extLst>
                  <a:ext uri="{0D108BD9-81ED-4DB2-BD59-A6C34878D82A}">
                    <a16:rowId xmlns:a16="http://schemas.microsoft.com/office/drawing/2014/main" val="1540086809"/>
                  </a:ext>
                </a:extLst>
              </a:tr>
            </a:tbl>
          </a:graphicData>
        </a:graphic>
      </p:graphicFrame>
      <p:sp>
        <p:nvSpPr>
          <p:cNvPr id="7" name="TextBox 6">
            <a:extLst>
              <a:ext uri="{FF2B5EF4-FFF2-40B4-BE49-F238E27FC236}">
                <a16:creationId xmlns:a16="http://schemas.microsoft.com/office/drawing/2014/main" id="{EBBA8DC9-BED7-EF73-903C-E400F430049C}"/>
              </a:ext>
            </a:extLst>
          </p:cNvPr>
          <p:cNvSpPr txBox="1"/>
          <p:nvPr/>
        </p:nvSpPr>
        <p:spPr>
          <a:xfrm>
            <a:off x="963041" y="2725319"/>
            <a:ext cx="6148799" cy="2923877"/>
          </a:xfrm>
          <a:prstGeom prst="rect">
            <a:avLst/>
          </a:prstGeom>
          <a:noFill/>
        </p:spPr>
        <p:txBody>
          <a:bodyPr wrap="square" rtlCol="0">
            <a:spAutoFit/>
          </a:bodyPr>
          <a:lstStyle/>
          <a:p>
            <a:pPr algn="just"/>
            <a:r>
              <a:rPr lang="lv-LV" sz="1600" b="0" i="0" dirty="0">
                <a:solidFill>
                  <a:srgbClr val="7030A0"/>
                </a:solidFill>
                <a:effectLst/>
                <a:latin typeface="Arial" panose="020B0604020202020204" pitchFamily="34" charset="0"/>
              </a:rPr>
              <a:t>Sadarbības partneriem </a:t>
            </a:r>
            <a:r>
              <a:rPr lang="lv-LV" sz="1600" b="0" i="0" dirty="0">
                <a:solidFill>
                  <a:srgbClr val="414142"/>
                </a:solidFill>
                <a:effectLst/>
                <a:latin typeface="Arial" panose="020B0604020202020204" pitchFamily="34" charset="0"/>
              </a:rPr>
              <a:t>tiek segtas tikai </a:t>
            </a:r>
            <a:r>
              <a:rPr lang="lv-LV" sz="1600" b="0" i="0" dirty="0">
                <a:solidFill>
                  <a:srgbClr val="7030A0"/>
                </a:solidFill>
                <a:effectLst/>
                <a:latin typeface="Arial" panose="020B0604020202020204" pitchFamily="34" charset="0"/>
              </a:rPr>
              <a:t>faktiskās izmaksas</a:t>
            </a:r>
            <a:r>
              <a:rPr lang="lv-LV" sz="1600" b="0" i="0" dirty="0">
                <a:solidFill>
                  <a:srgbClr val="414142"/>
                </a:solidFill>
                <a:effectLst/>
                <a:latin typeface="Arial" panose="020B0604020202020204" pitchFamily="34" charset="0"/>
              </a:rPr>
              <a:t>, kas pakalpojumu un materiālu iegādes gadījumā nepārsniedz vidējo tirgus cenu, savukārt attiecībā uz atlīdzību projekta personālam izmaksas nepārsniedz vidējās darba samaksas apmēru saskaņā ar Centrālās statistikas pārvaldes datiem par līdzvērtīgu darbu attiecīgajā nozarē.</a:t>
            </a:r>
          </a:p>
          <a:p>
            <a:pPr algn="just"/>
            <a:endParaRPr lang="lv-LV" sz="800" dirty="0"/>
          </a:p>
          <a:p>
            <a:pPr algn="just"/>
            <a:r>
              <a:rPr lang="lv-LV" sz="1600" dirty="0"/>
              <a:t>Finansējuma saņēmējam </a:t>
            </a:r>
            <a:r>
              <a:rPr lang="lv-LV" sz="1600" dirty="0">
                <a:solidFill>
                  <a:srgbClr val="000000"/>
                </a:solidFill>
              </a:rPr>
              <a:t>izmaksas ir attiecināmas no </a:t>
            </a:r>
            <a:r>
              <a:rPr lang="lv-LV" sz="1600" dirty="0"/>
              <a:t>projekta iesnieguma iesniegšanas dienas. Sadarbības partnerim </a:t>
            </a:r>
            <a:r>
              <a:rPr lang="lv-LV" sz="1600" dirty="0">
                <a:solidFill>
                  <a:srgbClr val="000000"/>
                </a:solidFill>
              </a:rPr>
              <a:t>izmaksas ir attiecināmas pēc </a:t>
            </a:r>
            <a:r>
              <a:rPr lang="lv-LV" sz="1600" dirty="0"/>
              <a:t>sadarbības līgumu noslēgšanas, </a:t>
            </a:r>
            <a:r>
              <a:rPr lang="lv-LV" sz="1600" b="0" i="0" dirty="0">
                <a:solidFill>
                  <a:srgbClr val="414142"/>
                </a:solidFill>
                <a:effectLst/>
                <a:latin typeface="Arial" panose="020B0604020202020204" pitchFamily="34" charset="0"/>
              </a:rPr>
              <a:t>bet ne agrāk kā no vienošanās vai līguma par projekta īstenošanu noslēgšanas dienas.</a:t>
            </a:r>
            <a:endParaRPr lang="en-US" sz="1600" dirty="0"/>
          </a:p>
        </p:txBody>
      </p:sp>
      <p:sp>
        <p:nvSpPr>
          <p:cNvPr id="8" name="TextBox 7">
            <a:extLst>
              <a:ext uri="{FF2B5EF4-FFF2-40B4-BE49-F238E27FC236}">
                <a16:creationId xmlns:a16="http://schemas.microsoft.com/office/drawing/2014/main" id="{5ADDB24E-EB46-7EAB-BB28-1DA76EB2B176}"/>
              </a:ext>
            </a:extLst>
          </p:cNvPr>
          <p:cNvSpPr txBox="1"/>
          <p:nvPr/>
        </p:nvSpPr>
        <p:spPr>
          <a:xfrm>
            <a:off x="7561780" y="2471158"/>
            <a:ext cx="2907587" cy="338554"/>
          </a:xfrm>
          <a:prstGeom prst="rect">
            <a:avLst/>
          </a:prstGeom>
          <a:noFill/>
        </p:spPr>
        <p:txBody>
          <a:bodyPr wrap="square" rtlCol="0">
            <a:spAutoFit/>
          </a:bodyPr>
          <a:lstStyle/>
          <a:p>
            <a:r>
              <a:rPr lang="lv-LV" sz="1600" i="1" dirty="0">
                <a:solidFill>
                  <a:schemeClr val="tx2">
                    <a:lumMod val="50000"/>
                  </a:schemeClr>
                </a:solidFill>
              </a:rPr>
              <a:t>Piemērs:</a:t>
            </a:r>
          </a:p>
        </p:txBody>
      </p:sp>
    </p:spTree>
    <p:extLst>
      <p:ext uri="{BB962C8B-B14F-4D97-AF65-F5344CB8AC3E}">
        <p14:creationId xmlns:p14="http://schemas.microsoft.com/office/powerpoint/2010/main" val="41167563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Rectangle 25"/>
          <p:cNvSpPr/>
          <p:nvPr/>
        </p:nvSpPr>
        <p:spPr bwMode="auto">
          <a:xfrm>
            <a:off x="1588" y="-52337"/>
            <a:ext cx="12188825" cy="859600"/>
          </a:xfrm>
          <a:prstGeom prst="rect">
            <a:avLst/>
          </a:prstGeom>
          <a:solidFill>
            <a:schemeClr val="tx1"/>
          </a:solidFill>
          <a:ln>
            <a:noFill/>
          </a:ln>
        </p:spPr>
        <p:txBody>
          <a:bodyPr spcFirstLastPara="1" vert="horz" wrap="square" lIns="91416" tIns="45708" rIns="91416" bIns="45708" numCol="1" rtlCol="0" anchor="ctr" anchorCtr="0" compatLnSpc="1">
            <a:prstTxWarp prst="textArchDown">
              <a:avLst/>
            </a:prstTxWarp>
          </a:bodyPr>
          <a:lstStyle/>
          <a:p>
            <a:pPr algn="ctr"/>
            <a:endParaRPr lang="lv-LV" sz="3599" dirty="0"/>
          </a:p>
        </p:txBody>
      </p:sp>
      <p:sp>
        <p:nvSpPr>
          <p:cNvPr id="2" name="Title 1"/>
          <p:cNvSpPr txBox="1">
            <a:spLocks/>
          </p:cNvSpPr>
          <p:nvPr/>
        </p:nvSpPr>
        <p:spPr>
          <a:xfrm>
            <a:off x="456490" y="121250"/>
            <a:ext cx="11400464" cy="585561"/>
          </a:xfrm>
          <a:prstGeom prst="rect">
            <a:avLst/>
          </a:prstGeom>
        </p:spPr>
        <p:txBody>
          <a:bodyPr/>
          <a:lstStyle>
            <a:lvl1pPr algn="l" defTabSz="914400" rtl="0" eaLnBrk="1" latinLnBrk="0" hangingPunct="1">
              <a:lnSpc>
                <a:spcPct val="90000"/>
              </a:lnSpc>
              <a:spcBef>
                <a:spcPct val="0"/>
              </a:spcBef>
              <a:buNone/>
              <a:defRPr sz="3200" b="1" kern="1200">
                <a:solidFill>
                  <a:schemeClr val="accent1"/>
                </a:solidFill>
                <a:latin typeface="+mj-lt"/>
                <a:ea typeface="+mj-ea"/>
                <a:cs typeface="+mj-cs"/>
              </a:defRPr>
            </a:lvl1pPr>
          </a:lstStyle>
          <a:p>
            <a:pPr algn="ctr"/>
            <a:r>
              <a:rPr lang="lv-LV" sz="1800" dirty="0">
                <a:solidFill>
                  <a:schemeClr val="bg1"/>
                </a:solidFill>
                <a:latin typeface="Verdana" panose="020B0604030504040204" pitchFamily="34" charset="0"/>
                <a:ea typeface="Verdana" panose="020B0604030504040204" pitchFamily="34" charset="0"/>
              </a:rPr>
              <a:t>VIENKĀRŠOTO IZMAKSU METODIKAS </a:t>
            </a:r>
          </a:p>
        </p:txBody>
      </p:sp>
      <p:sp>
        <p:nvSpPr>
          <p:cNvPr id="8" name="TextBox 7">
            <a:extLst>
              <a:ext uri="{FF2B5EF4-FFF2-40B4-BE49-F238E27FC236}">
                <a16:creationId xmlns:a16="http://schemas.microsoft.com/office/drawing/2014/main" id="{BB4C3657-AE6F-EF85-7BD8-3648F6B69E0F}"/>
              </a:ext>
            </a:extLst>
          </p:cNvPr>
          <p:cNvSpPr txBox="1"/>
          <p:nvPr/>
        </p:nvSpPr>
        <p:spPr>
          <a:xfrm>
            <a:off x="1200671" y="1048749"/>
            <a:ext cx="10378440" cy="5478423"/>
          </a:xfrm>
          <a:prstGeom prst="rect">
            <a:avLst/>
          </a:prstGeom>
          <a:noFill/>
        </p:spPr>
        <p:txBody>
          <a:bodyPr wrap="square">
            <a:spAutoFit/>
          </a:bodyPr>
          <a:lstStyle/>
          <a:p>
            <a:pPr algn="just">
              <a:spcAft>
                <a:spcPts val="1800"/>
              </a:spcAft>
            </a:pPr>
            <a:r>
              <a:rPr lang="lv-LV" sz="1800" dirty="0">
                <a:solidFill>
                  <a:srgbClr val="000000"/>
                </a:solidFill>
                <a:effectLst/>
                <a:ea typeface="Calibri" panose="020F0502020204030204" pitchFamily="34" charset="0"/>
              </a:rPr>
              <a:t>Fiksētās summas maksājuma piemērošanas metodika studentu inovāciju pieteikumu īstenošanai </a:t>
            </a:r>
            <a:r>
              <a:rPr lang="lv-LV" sz="1800" b="1" dirty="0">
                <a:solidFill>
                  <a:srgbClr val="7030A0"/>
                </a:solidFill>
                <a:effectLst/>
                <a:ea typeface="Calibri" panose="020F0502020204030204" pitchFamily="34" charset="0"/>
              </a:rPr>
              <a:t>inovācijas idejas izstrādei un sākotnējai pārbaudei </a:t>
            </a:r>
            <a:r>
              <a:rPr lang="lv-LV" sz="1800" dirty="0">
                <a:solidFill>
                  <a:srgbClr val="000000"/>
                </a:solidFill>
                <a:effectLst/>
                <a:ea typeface="Calibri" panose="020F0502020204030204" pitchFamily="34" charset="0"/>
              </a:rPr>
              <a:t>Eiropas Savienības kohēzijas politikas programmas 2021.–2027. gadam 1.1.1. specifiskā atbalsta mērķa "Pētniecības un inovāciju kapacitātes stiprināšana un progresīvu tehnoloģiju ieviešana kopējā P&amp;A sistēmā" 1.1.1.7. pasākuma "Inovāciju granti studentiem" ietvaros.</a:t>
            </a:r>
          </a:p>
          <a:p>
            <a:pPr algn="just">
              <a:spcAft>
                <a:spcPts val="1800"/>
              </a:spcAft>
            </a:pPr>
            <a:r>
              <a:rPr lang="lv-LV" sz="1800" dirty="0">
                <a:solidFill>
                  <a:srgbClr val="000000"/>
                </a:solidFill>
                <a:effectLst/>
                <a:ea typeface="Calibri" panose="020F0502020204030204" pitchFamily="34" charset="0"/>
              </a:rPr>
              <a:t>Fiksētās summas maksājuma piemērošanas metodika studentu inovāciju pieteikumu īstenošanai </a:t>
            </a:r>
            <a:r>
              <a:rPr lang="lv-LV" sz="1800" b="1" dirty="0">
                <a:solidFill>
                  <a:srgbClr val="7030A0"/>
                </a:solidFill>
                <a:effectLst/>
                <a:ea typeface="Calibri" panose="020F0502020204030204" pitchFamily="34" charset="0"/>
              </a:rPr>
              <a:t>inovācijas idejas attīstībai uz jau esošas koncepcijas pierādījuma bāzes </a:t>
            </a:r>
            <a:r>
              <a:rPr lang="lv-LV" sz="1800" dirty="0">
                <a:solidFill>
                  <a:srgbClr val="000000"/>
                </a:solidFill>
                <a:effectLst/>
                <a:ea typeface="Calibri" panose="020F0502020204030204" pitchFamily="34" charset="0"/>
              </a:rPr>
              <a:t>Eiropas Savienības kohēzijas politikas programmas 2021.–2027. gadam 1.1.1. specifiskā atbalsta mērķa "Pētniecības un inovāciju kapacitātes stiprināšana un progresīvu tehnoloģiju ieviešana kopējā P&amp;A sistēmā" 1.1.1.7. pasākuma "Inovāciju granti studentiem" ietvaros.</a:t>
            </a:r>
            <a:endParaRPr lang="lv-LV" dirty="0">
              <a:solidFill>
                <a:srgbClr val="000000"/>
              </a:solidFill>
              <a:ea typeface="Calibri" panose="020F0502020204030204" pitchFamily="34" charset="0"/>
            </a:endParaRPr>
          </a:p>
          <a:p>
            <a:pPr algn="just">
              <a:spcAft>
                <a:spcPts val="1800"/>
              </a:spcAft>
            </a:pPr>
            <a:r>
              <a:rPr lang="lv-LV" sz="1800" dirty="0">
                <a:solidFill>
                  <a:srgbClr val="000000"/>
                </a:solidFill>
                <a:effectLst/>
                <a:ea typeface="Calibri" panose="020F0502020204030204" pitchFamily="34" charset="0"/>
                <a:cs typeface="Arial" panose="020B0604020202020204" pitchFamily="34" charset="0"/>
              </a:rPr>
              <a:t>Tiek izmantotas </a:t>
            </a:r>
            <a:r>
              <a:rPr lang="lv-LV" sz="1800" dirty="0">
                <a:effectLst/>
                <a:ea typeface="Calibri" panose="020F0502020204030204" pitchFamily="34" charset="0"/>
                <a:cs typeface="Arial" panose="020B0604020202020204" pitchFamily="34" charset="0"/>
              </a:rPr>
              <a:t>1.1.1.3. pasākuma metodikās noteiktās likmes, katrai izmaksu grupai piemērojot inflācijas koeficientus.</a:t>
            </a:r>
          </a:p>
          <a:p>
            <a:pPr algn="just">
              <a:spcAft>
                <a:spcPts val="1800"/>
              </a:spcAft>
            </a:pPr>
            <a:r>
              <a:rPr lang="lv-LV" dirty="0">
                <a:solidFill>
                  <a:srgbClr val="000000"/>
                </a:solidFill>
                <a:ea typeface="Calibri" panose="020F0502020204030204" pitchFamily="34" charset="0"/>
                <a:cs typeface="Arial" panose="020B0604020202020204" pitchFamily="34" charset="0"/>
              </a:rPr>
              <a:t>Metodikas tiek piemērotas </a:t>
            </a:r>
            <a:r>
              <a:rPr lang="lv-LV" b="0" i="0" dirty="0">
                <a:solidFill>
                  <a:srgbClr val="7030A0"/>
                </a:solidFill>
                <a:effectLst/>
                <a:latin typeface="Arial" panose="020B0604020202020204" pitchFamily="34" charset="0"/>
              </a:rPr>
              <a:t>ekspertu</a:t>
            </a:r>
            <a:r>
              <a:rPr lang="lv-LV" b="0" i="0" dirty="0">
                <a:solidFill>
                  <a:srgbClr val="000000"/>
                </a:solidFill>
                <a:effectLst/>
                <a:latin typeface="Arial" panose="020B0604020202020204" pitchFamily="34" charset="0"/>
              </a:rPr>
              <a:t> atlīdzības izmaksām par individuālo konsultāciju sniegšanu, kas tieši saistītas ar pieteikuma tematiku, </a:t>
            </a:r>
            <a:r>
              <a:rPr lang="lv-LV" b="0" i="0" dirty="0">
                <a:solidFill>
                  <a:srgbClr val="7030A0"/>
                </a:solidFill>
                <a:effectLst/>
                <a:latin typeface="Arial" panose="020B0604020202020204" pitchFamily="34" charset="0"/>
              </a:rPr>
              <a:t>materiālu un pakalpojumu </a:t>
            </a:r>
            <a:r>
              <a:rPr lang="lv-LV" b="0" i="0" dirty="0">
                <a:solidFill>
                  <a:srgbClr val="000000"/>
                </a:solidFill>
                <a:effectLst/>
                <a:latin typeface="Arial" panose="020B0604020202020204" pitchFamily="34" charset="0"/>
              </a:rPr>
              <a:t>izmaksām un studējošo </a:t>
            </a:r>
            <a:r>
              <a:rPr lang="lv-LV" b="0" i="0" dirty="0">
                <a:solidFill>
                  <a:srgbClr val="7030A0"/>
                </a:solidFill>
                <a:effectLst/>
                <a:latin typeface="Arial" panose="020B0604020202020204" pitchFamily="34" charset="0"/>
              </a:rPr>
              <a:t>mobilitātes</a:t>
            </a:r>
            <a:r>
              <a:rPr lang="lv-LV" b="0" i="0" dirty="0">
                <a:solidFill>
                  <a:srgbClr val="000000"/>
                </a:solidFill>
                <a:effectLst/>
                <a:latin typeface="Arial" panose="020B0604020202020204" pitchFamily="34" charset="0"/>
              </a:rPr>
              <a:t> izmaksām.</a:t>
            </a:r>
            <a:endParaRPr lang="lv-LV" sz="1800" dirty="0">
              <a:solidFill>
                <a:srgbClr val="000000"/>
              </a:solidFill>
              <a:effectLst/>
              <a:ea typeface="Calibri" panose="020F0502020204030204" pitchFamily="34" charset="0"/>
              <a:cs typeface="Arial" panose="020B0604020202020204" pitchFamily="34" charset="0"/>
            </a:endParaRPr>
          </a:p>
          <a:p>
            <a:pPr algn="just">
              <a:spcAft>
                <a:spcPts val="1800"/>
              </a:spcAft>
            </a:pPr>
            <a:r>
              <a:rPr lang="lv-LV" sz="2000" b="1" dirty="0">
                <a:solidFill>
                  <a:schemeClr val="accent5">
                    <a:lumMod val="50000"/>
                  </a:schemeClr>
                </a:solidFill>
              </a:rPr>
              <a:t>Metodikas statuss</a:t>
            </a:r>
            <a:r>
              <a:rPr lang="lv-LV" sz="2000" dirty="0">
                <a:solidFill>
                  <a:schemeClr val="accent6">
                    <a:lumMod val="10000"/>
                  </a:schemeClr>
                </a:solidFill>
              </a:rPr>
              <a:t>: saskaņošanā ar FM, CFLA un RI</a:t>
            </a:r>
            <a:endParaRPr lang="lv-LV" dirty="0">
              <a:solidFill>
                <a:schemeClr val="accent6">
                  <a:lumMod val="10000"/>
                </a:schemeClr>
              </a:solidFill>
            </a:endParaRPr>
          </a:p>
        </p:txBody>
      </p:sp>
      <p:pic>
        <p:nvPicPr>
          <p:cNvPr id="3" name="Graphic 2" descr="Marker with solid fill">
            <a:extLst>
              <a:ext uri="{FF2B5EF4-FFF2-40B4-BE49-F238E27FC236}">
                <a16:creationId xmlns:a16="http://schemas.microsoft.com/office/drawing/2014/main" id="{67FA8564-8CD0-DA2A-014D-2BA6F2724807}"/>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56989" y="2792522"/>
            <a:ext cx="713359" cy="713359"/>
          </a:xfrm>
          <a:prstGeom prst="rect">
            <a:avLst/>
          </a:prstGeom>
        </p:spPr>
      </p:pic>
      <p:pic>
        <p:nvPicPr>
          <p:cNvPr id="4" name="Graphic 3" descr="Marker with solid fill">
            <a:extLst>
              <a:ext uri="{FF2B5EF4-FFF2-40B4-BE49-F238E27FC236}">
                <a16:creationId xmlns:a16="http://schemas.microsoft.com/office/drawing/2014/main" id="{F3B8AABC-2B41-1C73-D99B-FDE860936F09}"/>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56989" y="4120211"/>
            <a:ext cx="713359" cy="713359"/>
          </a:xfrm>
          <a:prstGeom prst="rect">
            <a:avLst/>
          </a:prstGeom>
        </p:spPr>
      </p:pic>
      <p:pic>
        <p:nvPicPr>
          <p:cNvPr id="6" name="Graphic 5" descr="Marker with solid fill">
            <a:extLst>
              <a:ext uri="{FF2B5EF4-FFF2-40B4-BE49-F238E27FC236}">
                <a16:creationId xmlns:a16="http://schemas.microsoft.com/office/drawing/2014/main" id="{ECBBE0C9-9342-0EAD-916E-AFC941D13621}"/>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356989" y="5905892"/>
            <a:ext cx="713359" cy="713359"/>
          </a:xfrm>
          <a:prstGeom prst="rect">
            <a:avLst/>
          </a:prstGeom>
        </p:spPr>
      </p:pic>
      <p:pic>
        <p:nvPicPr>
          <p:cNvPr id="7" name="Graphic 6" descr="Marker with solid fill">
            <a:extLst>
              <a:ext uri="{FF2B5EF4-FFF2-40B4-BE49-F238E27FC236}">
                <a16:creationId xmlns:a16="http://schemas.microsoft.com/office/drawing/2014/main" id="{1DD39DE2-60FB-7C28-B2C2-21672236430B}"/>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356991" y="1311072"/>
            <a:ext cx="713359" cy="713359"/>
          </a:xfrm>
          <a:prstGeom prst="rect">
            <a:avLst/>
          </a:prstGeom>
        </p:spPr>
      </p:pic>
      <p:pic>
        <p:nvPicPr>
          <p:cNvPr id="9" name="Graphic 8" descr="Marker with solid fill">
            <a:extLst>
              <a:ext uri="{FF2B5EF4-FFF2-40B4-BE49-F238E27FC236}">
                <a16:creationId xmlns:a16="http://schemas.microsoft.com/office/drawing/2014/main" id="{2E5E0794-0827-35CB-B258-9BFCFE9E1B80}"/>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356989" y="5013051"/>
            <a:ext cx="713359" cy="713359"/>
          </a:xfrm>
          <a:prstGeom prst="rect">
            <a:avLst/>
          </a:prstGeom>
        </p:spPr>
      </p:pic>
    </p:spTree>
    <p:extLst>
      <p:ext uri="{BB962C8B-B14F-4D97-AF65-F5344CB8AC3E}">
        <p14:creationId xmlns:p14="http://schemas.microsoft.com/office/powerpoint/2010/main" val="23331395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Rectangle 25"/>
          <p:cNvSpPr/>
          <p:nvPr/>
        </p:nvSpPr>
        <p:spPr bwMode="auto">
          <a:xfrm>
            <a:off x="1588" y="-52337"/>
            <a:ext cx="12188825" cy="859600"/>
          </a:xfrm>
          <a:prstGeom prst="rect">
            <a:avLst/>
          </a:prstGeom>
          <a:solidFill>
            <a:schemeClr val="tx1"/>
          </a:solidFill>
          <a:ln>
            <a:noFill/>
          </a:ln>
        </p:spPr>
        <p:txBody>
          <a:bodyPr spcFirstLastPara="1" vert="horz" wrap="square" lIns="91416" tIns="45708" rIns="91416" bIns="45708" numCol="1" rtlCol="0" anchor="ctr" anchorCtr="0" compatLnSpc="1">
            <a:prstTxWarp prst="textArchDown">
              <a:avLst/>
            </a:prstTxWarp>
          </a:bodyPr>
          <a:lstStyle/>
          <a:p>
            <a:pPr algn="ctr"/>
            <a:endParaRPr lang="lv-LV" sz="3599" dirty="0"/>
          </a:p>
        </p:txBody>
      </p:sp>
      <p:sp>
        <p:nvSpPr>
          <p:cNvPr id="2" name="Title 1"/>
          <p:cNvSpPr txBox="1">
            <a:spLocks/>
          </p:cNvSpPr>
          <p:nvPr/>
        </p:nvSpPr>
        <p:spPr>
          <a:xfrm>
            <a:off x="456490" y="121250"/>
            <a:ext cx="11400464" cy="585561"/>
          </a:xfrm>
          <a:prstGeom prst="rect">
            <a:avLst/>
          </a:prstGeom>
        </p:spPr>
        <p:txBody>
          <a:bodyPr/>
          <a:lstStyle>
            <a:lvl1pPr algn="l" defTabSz="914400" rtl="0" eaLnBrk="1" latinLnBrk="0" hangingPunct="1">
              <a:lnSpc>
                <a:spcPct val="90000"/>
              </a:lnSpc>
              <a:spcBef>
                <a:spcPct val="0"/>
              </a:spcBef>
              <a:buNone/>
              <a:defRPr sz="3200" b="1" kern="1200">
                <a:solidFill>
                  <a:schemeClr val="accent1"/>
                </a:solidFill>
                <a:latin typeface="+mj-lt"/>
                <a:ea typeface="+mj-ea"/>
                <a:cs typeface="+mj-cs"/>
              </a:defRPr>
            </a:lvl1pPr>
          </a:lstStyle>
          <a:p>
            <a:pPr algn="ctr"/>
            <a:r>
              <a:rPr lang="lv-LV" sz="1800" dirty="0">
                <a:solidFill>
                  <a:schemeClr val="bg1"/>
                </a:solidFill>
                <a:latin typeface="Verdana" panose="020B0604030504040204" pitchFamily="34" charset="0"/>
                <a:ea typeface="Verdana" panose="020B0604030504040204" pitchFamily="34" charset="0"/>
              </a:rPr>
              <a:t>VIENKĀRŠOTO IZMAKSU METODIKAS </a:t>
            </a:r>
          </a:p>
        </p:txBody>
      </p:sp>
      <p:sp>
        <p:nvSpPr>
          <p:cNvPr id="8" name="TextBox 7">
            <a:extLst>
              <a:ext uri="{FF2B5EF4-FFF2-40B4-BE49-F238E27FC236}">
                <a16:creationId xmlns:a16="http://schemas.microsoft.com/office/drawing/2014/main" id="{BB4C3657-AE6F-EF85-7BD8-3648F6B69E0F}"/>
              </a:ext>
            </a:extLst>
          </p:cNvPr>
          <p:cNvSpPr txBox="1"/>
          <p:nvPr/>
        </p:nvSpPr>
        <p:spPr>
          <a:xfrm>
            <a:off x="1060076" y="1087189"/>
            <a:ext cx="10378440" cy="5663089"/>
          </a:xfrm>
          <a:prstGeom prst="rect">
            <a:avLst/>
          </a:prstGeom>
          <a:noFill/>
        </p:spPr>
        <p:txBody>
          <a:bodyPr wrap="square">
            <a:spAutoFit/>
          </a:bodyPr>
          <a:lstStyle/>
          <a:p>
            <a:pPr algn="just"/>
            <a:r>
              <a:rPr lang="lv-LV" dirty="0">
                <a:solidFill>
                  <a:srgbClr val="000000"/>
                </a:solidFill>
                <a:ea typeface="Calibri" panose="020F0502020204030204" pitchFamily="34" charset="0"/>
              </a:rPr>
              <a:t>S</a:t>
            </a:r>
            <a:r>
              <a:rPr lang="lv-LV" sz="1800" dirty="0">
                <a:solidFill>
                  <a:srgbClr val="000000"/>
                </a:solidFill>
                <a:effectLst/>
                <a:ea typeface="Calibri" panose="020F0502020204030204" pitchFamily="34" charset="0"/>
              </a:rPr>
              <a:t>tudentu inovāciju </a:t>
            </a:r>
            <a:r>
              <a:rPr lang="lv-LV" sz="1800" b="1" dirty="0">
                <a:solidFill>
                  <a:srgbClr val="7030A0"/>
                </a:solidFill>
                <a:effectLst/>
                <a:ea typeface="Calibri" panose="020F0502020204030204" pitchFamily="34" charset="0"/>
              </a:rPr>
              <a:t>pieteikumu atlases, īstenošanas, uzraudzības un finansēšanas kārtībā </a:t>
            </a:r>
            <a:r>
              <a:rPr lang="lv-LV" sz="1800" dirty="0">
                <a:solidFill>
                  <a:srgbClr val="000000"/>
                </a:solidFill>
                <a:effectLst/>
                <a:ea typeface="Calibri" panose="020F0502020204030204" pitchFamily="34" charset="0"/>
              </a:rPr>
              <a:t>paredz:</a:t>
            </a:r>
          </a:p>
          <a:p>
            <a:pPr algn="just"/>
            <a:endParaRPr lang="lv-LV" sz="800" dirty="0">
              <a:solidFill>
                <a:srgbClr val="000000"/>
              </a:solidFill>
              <a:effectLst/>
              <a:ea typeface="Calibri" panose="020F0502020204030204" pitchFamily="34" charset="0"/>
            </a:endParaRPr>
          </a:p>
          <a:p>
            <a:pPr marL="285750" indent="-285750" algn="just">
              <a:buFont typeface="Wingdings" panose="05000000000000000000" pitchFamily="2" charset="2"/>
              <a:buChar char="ü"/>
            </a:pPr>
            <a:r>
              <a:rPr lang="lv-LV" sz="1800" dirty="0">
                <a:solidFill>
                  <a:srgbClr val="000000"/>
                </a:solidFill>
                <a:effectLst/>
                <a:ea typeface="Calibri" panose="020F0502020204030204" pitchFamily="34" charset="0"/>
              </a:rPr>
              <a:t>noteikt, ka </a:t>
            </a:r>
            <a:r>
              <a:rPr lang="lv-LV" sz="1800" b="1" dirty="0">
                <a:solidFill>
                  <a:srgbClr val="7030A0"/>
                </a:solidFill>
                <a:effectLst/>
                <a:ea typeface="Calibri" panose="020F0502020204030204" pitchFamily="34" charset="0"/>
              </a:rPr>
              <a:t>studentu darbu vadītāju pienākums ir nodrošināt </a:t>
            </a:r>
            <a:r>
              <a:rPr lang="lv-LV" sz="1800" dirty="0">
                <a:solidFill>
                  <a:srgbClr val="000000"/>
                </a:solidFill>
                <a:effectLst/>
                <a:ea typeface="Calibri" panose="020F0502020204030204" pitchFamily="34" charset="0"/>
              </a:rPr>
              <a:t>apstiprinātā studentu inovāciju pieteikuma īstenošanā iesaistītā studējošā vai studējošo komandas metodikās noteikto </a:t>
            </a:r>
            <a:r>
              <a:rPr lang="lv-LV" sz="1800" b="1" dirty="0">
                <a:solidFill>
                  <a:srgbClr val="7030A0"/>
                </a:solidFill>
                <a:effectLst/>
                <a:ea typeface="Calibri" panose="020F0502020204030204" pitchFamily="34" charset="0"/>
              </a:rPr>
              <a:t>metodisko fāžu izpildi</a:t>
            </a:r>
            <a:r>
              <a:rPr lang="lv-LV" sz="1800" dirty="0">
                <a:solidFill>
                  <a:srgbClr val="000000"/>
                </a:solidFill>
                <a:effectLst/>
                <a:ea typeface="Calibri" panose="020F0502020204030204" pitchFamily="34" charset="0"/>
              </a:rPr>
              <a:t>;</a:t>
            </a:r>
          </a:p>
          <a:p>
            <a:pPr algn="just"/>
            <a:endParaRPr lang="lv-LV" sz="800" dirty="0">
              <a:solidFill>
                <a:srgbClr val="000000"/>
              </a:solidFill>
              <a:effectLst/>
              <a:ea typeface="Calibri" panose="020F0502020204030204" pitchFamily="34" charset="0"/>
            </a:endParaRPr>
          </a:p>
          <a:p>
            <a:pPr marL="285750" indent="-285750" algn="just">
              <a:buFont typeface="Wingdings" panose="05000000000000000000" pitchFamily="2" charset="2"/>
              <a:buChar char="ü"/>
            </a:pPr>
            <a:r>
              <a:rPr lang="en-US" sz="1800" b="1" dirty="0" err="1">
                <a:solidFill>
                  <a:srgbClr val="7030A0"/>
                </a:solidFill>
                <a:effectLst/>
                <a:ea typeface="Calibri" panose="020F0502020204030204" pitchFamily="34" charset="0"/>
              </a:rPr>
              <a:t>prioritāro</a:t>
            </a:r>
            <a:r>
              <a:rPr lang="en-US" sz="1800" b="1" dirty="0">
                <a:solidFill>
                  <a:srgbClr val="7030A0"/>
                </a:solidFill>
                <a:effectLst/>
                <a:ea typeface="Calibri" panose="020F0502020204030204" pitchFamily="34" charset="0"/>
              </a:rPr>
              <a:t> </a:t>
            </a:r>
            <a:r>
              <a:rPr lang="en-US" sz="1800" b="1" dirty="0" err="1">
                <a:solidFill>
                  <a:srgbClr val="7030A0"/>
                </a:solidFill>
                <a:effectLst/>
                <a:ea typeface="Calibri" panose="020F0502020204030204" pitchFamily="34" charset="0"/>
              </a:rPr>
              <a:t>jomu</a:t>
            </a:r>
            <a:r>
              <a:rPr lang="en-US" sz="1800" b="1" dirty="0">
                <a:solidFill>
                  <a:srgbClr val="7030A0"/>
                </a:solidFill>
                <a:effectLst/>
                <a:ea typeface="Calibri" panose="020F0502020204030204" pitchFamily="34" charset="0"/>
              </a:rPr>
              <a:t> </a:t>
            </a:r>
            <a:r>
              <a:rPr lang="en-US" sz="1800" dirty="0">
                <a:solidFill>
                  <a:srgbClr val="000000"/>
                </a:solidFill>
                <a:effectLst/>
                <a:ea typeface="Calibri" panose="020F0502020204030204" pitchFamily="34" charset="0"/>
              </a:rPr>
              <a:t>(</a:t>
            </a:r>
            <a:r>
              <a:rPr lang="en-US" sz="1800" dirty="0" err="1">
                <a:solidFill>
                  <a:srgbClr val="000000"/>
                </a:solidFill>
                <a:effectLst/>
                <a:ea typeface="Calibri" panose="020F0502020204030204" pitchFamily="34" charset="0"/>
              </a:rPr>
              <a:t>tēmas</a:t>
            </a:r>
            <a:r>
              <a:rPr lang="en-US" sz="1800" dirty="0">
                <a:solidFill>
                  <a:srgbClr val="000000"/>
                </a:solidFill>
                <a:effectLst/>
                <a:ea typeface="Calibri" panose="020F0502020204030204" pitchFamily="34" charset="0"/>
              </a:rPr>
              <a:t> par </a:t>
            </a:r>
            <a:r>
              <a:rPr lang="en-US" sz="1800" dirty="0" err="1">
                <a:solidFill>
                  <a:srgbClr val="000000"/>
                </a:solidFill>
                <a:effectLst/>
                <a:ea typeface="Calibri" panose="020F0502020204030204" pitchFamily="34" charset="0"/>
              </a:rPr>
              <a:t>mākslīgo</a:t>
            </a:r>
            <a:r>
              <a:rPr lang="en-US" sz="1800" dirty="0">
                <a:solidFill>
                  <a:srgbClr val="000000"/>
                </a:solidFill>
                <a:effectLst/>
                <a:ea typeface="Calibri" panose="020F0502020204030204" pitchFamily="34" charset="0"/>
              </a:rPr>
              <a:t> </a:t>
            </a:r>
            <a:r>
              <a:rPr lang="en-US" sz="1800" dirty="0" err="1">
                <a:solidFill>
                  <a:srgbClr val="000000"/>
                </a:solidFill>
                <a:effectLst/>
                <a:ea typeface="Calibri" panose="020F0502020204030204" pitchFamily="34" charset="0"/>
              </a:rPr>
              <a:t>intelektu</a:t>
            </a:r>
            <a:r>
              <a:rPr lang="en-US" sz="1800" dirty="0">
                <a:solidFill>
                  <a:srgbClr val="000000"/>
                </a:solidFill>
                <a:effectLst/>
                <a:ea typeface="Calibri" panose="020F0502020204030204" pitchFamily="34" charset="0"/>
              </a:rPr>
              <a:t>, </a:t>
            </a:r>
            <a:r>
              <a:rPr lang="en-US" sz="1800" dirty="0" err="1">
                <a:solidFill>
                  <a:srgbClr val="000000"/>
                </a:solidFill>
                <a:effectLst/>
                <a:ea typeface="Calibri" panose="020F0502020204030204" pitchFamily="34" charset="0"/>
              </a:rPr>
              <a:t>iekšējo</a:t>
            </a:r>
            <a:r>
              <a:rPr lang="en-US" sz="1800" dirty="0">
                <a:solidFill>
                  <a:srgbClr val="000000"/>
                </a:solidFill>
                <a:effectLst/>
                <a:ea typeface="Calibri" panose="020F0502020204030204" pitchFamily="34" charset="0"/>
              </a:rPr>
              <a:t> un </a:t>
            </a:r>
            <a:r>
              <a:rPr lang="en-US" sz="1800" dirty="0" err="1">
                <a:solidFill>
                  <a:srgbClr val="000000"/>
                </a:solidFill>
                <a:effectLst/>
                <a:ea typeface="Calibri" panose="020F0502020204030204" pitchFamily="34" charset="0"/>
              </a:rPr>
              <a:t>ārējo</a:t>
            </a:r>
            <a:r>
              <a:rPr lang="en-US" sz="1800" dirty="0">
                <a:solidFill>
                  <a:srgbClr val="000000"/>
                </a:solidFill>
                <a:effectLst/>
                <a:ea typeface="Calibri" panose="020F0502020204030204" pitchFamily="34" charset="0"/>
              </a:rPr>
              <a:t> </a:t>
            </a:r>
            <a:r>
              <a:rPr lang="en-US" sz="1800" dirty="0" err="1">
                <a:solidFill>
                  <a:srgbClr val="000000"/>
                </a:solidFill>
                <a:effectLst/>
                <a:ea typeface="Calibri" panose="020F0502020204030204" pitchFamily="34" charset="0"/>
              </a:rPr>
              <a:t>drošību</a:t>
            </a:r>
            <a:r>
              <a:rPr lang="en-US" sz="1800" dirty="0">
                <a:solidFill>
                  <a:srgbClr val="000000"/>
                </a:solidFill>
                <a:effectLst/>
                <a:ea typeface="Calibri" panose="020F0502020204030204" pitchFamily="34" charset="0"/>
              </a:rPr>
              <a:t> un </a:t>
            </a:r>
            <a:r>
              <a:rPr lang="en-US" sz="1800" dirty="0" err="1">
                <a:solidFill>
                  <a:srgbClr val="000000"/>
                </a:solidFill>
                <a:effectLst/>
                <a:ea typeface="Calibri" panose="020F0502020204030204" pitchFamily="34" charset="0"/>
              </a:rPr>
              <a:t>izglītības</a:t>
            </a:r>
            <a:r>
              <a:rPr lang="en-US" sz="1800" dirty="0">
                <a:solidFill>
                  <a:srgbClr val="000000"/>
                </a:solidFill>
                <a:effectLst/>
                <a:ea typeface="Calibri" panose="020F0502020204030204" pitchFamily="34" charset="0"/>
              </a:rPr>
              <a:t> </a:t>
            </a:r>
            <a:r>
              <a:rPr lang="en-US" sz="1800" dirty="0" err="1">
                <a:solidFill>
                  <a:srgbClr val="000000"/>
                </a:solidFill>
                <a:effectLst/>
                <a:ea typeface="Calibri" panose="020F0502020204030204" pitchFamily="34" charset="0"/>
              </a:rPr>
              <a:t>tehnoloģijām</a:t>
            </a:r>
            <a:r>
              <a:rPr lang="en-US" sz="1800" dirty="0">
                <a:solidFill>
                  <a:srgbClr val="000000"/>
                </a:solidFill>
                <a:effectLst/>
                <a:ea typeface="Calibri" panose="020F0502020204030204" pitchFamily="34" charset="0"/>
              </a:rPr>
              <a:t>) un </a:t>
            </a:r>
            <a:r>
              <a:rPr lang="en-US" sz="1800" b="1" dirty="0" err="1">
                <a:solidFill>
                  <a:srgbClr val="7030A0"/>
                </a:solidFill>
                <a:effectLst/>
                <a:ea typeface="Calibri" panose="020F0502020204030204" pitchFamily="34" charset="0"/>
              </a:rPr>
              <a:t>starpdisciplināro</a:t>
            </a:r>
            <a:r>
              <a:rPr lang="en-US" sz="1800" b="1" dirty="0">
                <a:solidFill>
                  <a:srgbClr val="7030A0"/>
                </a:solidFill>
                <a:effectLst/>
                <a:ea typeface="Calibri" panose="020F0502020204030204" pitchFamily="34" charset="0"/>
              </a:rPr>
              <a:t> </a:t>
            </a:r>
            <a:r>
              <a:rPr lang="en-US" sz="1800" b="1" dirty="0" err="1">
                <a:solidFill>
                  <a:srgbClr val="7030A0"/>
                </a:solidFill>
                <a:effectLst/>
                <a:ea typeface="Calibri" panose="020F0502020204030204" pitchFamily="34" charset="0"/>
              </a:rPr>
              <a:t>komandu</a:t>
            </a:r>
            <a:r>
              <a:rPr lang="en-US" sz="1800" b="1" dirty="0">
                <a:solidFill>
                  <a:srgbClr val="7030A0"/>
                </a:solidFill>
                <a:effectLst/>
                <a:ea typeface="Calibri" panose="020F0502020204030204" pitchFamily="34" charset="0"/>
              </a:rPr>
              <a:t> </a:t>
            </a:r>
            <a:r>
              <a:rPr lang="en-US" sz="1800" b="1" dirty="0" err="1">
                <a:solidFill>
                  <a:srgbClr val="7030A0"/>
                </a:solidFill>
                <a:effectLst/>
                <a:ea typeface="Calibri" panose="020F0502020204030204" pitchFamily="34" charset="0"/>
              </a:rPr>
              <a:t>prioritāru</a:t>
            </a:r>
            <a:r>
              <a:rPr lang="en-US" sz="1800" b="1" dirty="0">
                <a:solidFill>
                  <a:srgbClr val="7030A0"/>
                </a:solidFill>
                <a:effectLst/>
                <a:ea typeface="Calibri" panose="020F0502020204030204" pitchFamily="34" charset="0"/>
              </a:rPr>
              <a:t> </a:t>
            </a:r>
            <a:r>
              <a:rPr lang="en-US" sz="1800" b="1" dirty="0" err="1">
                <a:solidFill>
                  <a:srgbClr val="7030A0"/>
                </a:solidFill>
                <a:effectLst/>
                <a:ea typeface="Calibri" panose="020F0502020204030204" pitchFamily="34" charset="0"/>
              </a:rPr>
              <a:t>apstiprināšanu</a:t>
            </a:r>
            <a:r>
              <a:rPr lang="lv-LV" altLang="lv-LV" sz="1800" kern="0" dirty="0">
                <a:solidFill>
                  <a:srgbClr val="000000"/>
                </a:solidFill>
                <a:ea typeface="Verdana"/>
                <a:cs typeface="Arial" panose="020B0604020202020204" pitchFamily="34" charset="0"/>
              </a:rPr>
              <a:t>*;</a:t>
            </a:r>
          </a:p>
          <a:p>
            <a:pPr algn="just"/>
            <a:endParaRPr lang="lv-LV" altLang="lv-LV" sz="800" kern="0" dirty="0">
              <a:solidFill>
                <a:srgbClr val="000000"/>
              </a:solidFill>
              <a:ea typeface="Verdana"/>
              <a:cs typeface="Arial" panose="020B0604020202020204" pitchFamily="34" charset="0"/>
            </a:endParaRPr>
          </a:p>
          <a:p>
            <a:pPr marL="285750" indent="-285750" algn="just">
              <a:buFont typeface="Wingdings" panose="05000000000000000000" pitchFamily="2" charset="2"/>
              <a:buChar char="ü"/>
            </a:pPr>
            <a:r>
              <a:rPr lang="lv-LV" sz="1800" dirty="0">
                <a:solidFill>
                  <a:srgbClr val="000000"/>
                </a:solidFill>
                <a:effectLst/>
                <a:ea typeface="Calibri" panose="020F0502020204030204" pitchFamily="34" charset="0"/>
              </a:rPr>
              <a:t>procesa aprakstu kā tiks veikts </a:t>
            </a:r>
            <a:r>
              <a:rPr lang="lv-LV" sz="1800" b="1" dirty="0">
                <a:solidFill>
                  <a:srgbClr val="7030A0"/>
                </a:solidFill>
                <a:effectLst/>
                <a:ea typeface="Calibri" panose="020F0502020204030204" pitchFamily="34" charset="0"/>
              </a:rPr>
              <a:t>studējošo prasmju un attieksmes novērtējums </a:t>
            </a:r>
            <a:r>
              <a:rPr lang="lv-LV" sz="1800" dirty="0">
                <a:solidFill>
                  <a:srgbClr val="000000"/>
                </a:solidFill>
                <a:effectLst/>
                <a:ea typeface="Calibri" panose="020F0502020204030204" pitchFamily="34" charset="0"/>
              </a:rPr>
              <a:t>pirms un pēc dalības studentu inovāciju programmā (pēc dalībnieku atlases un pēc studentu inovāciju pieteikuma pabeigšanas) un iesaistīto mācībspēku, darba vadītāju, </a:t>
            </a:r>
            <a:r>
              <a:rPr lang="lv-LV" sz="1800" dirty="0" err="1">
                <a:solidFill>
                  <a:srgbClr val="000000"/>
                </a:solidFill>
                <a:effectLst/>
                <a:ea typeface="Calibri" panose="020F0502020204030204" pitchFamily="34" charset="0"/>
              </a:rPr>
              <a:t>mentoru</a:t>
            </a:r>
            <a:r>
              <a:rPr lang="lv-LV" sz="1800" dirty="0">
                <a:solidFill>
                  <a:srgbClr val="000000"/>
                </a:solidFill>
                <a:effectLst/>
                <a:ea typeface="Calibri" panose="020F0502020204030204" pitchFamily="34" charset="0"/>
              </a:rPr>
              <a:t>, komersantu un studējošo </a:t>
            </a:r>
            <a:r>
              <a:rPr lang="lv-LV" sz="1800" b="1" dirty="0">
                <a:solidFill>
                  <a:srgbClr val="7030A0"/>
                </a:solidFill>
                <a:effectLst/>
                <a:ea typeface="Calibri" panose="020F0502020204030204" pitchFamily="34" charset="0"/>
              </a:rPr>
              <a:t>atgriezeniskās saites analīze </a:t>
            </a:r>
            <a:r>
              <a:rPr lang="lv-LV" sz="1800" dirty="0">
                <a:solidFill>
                  <a:srgbClr val="000000"/>
                </a:solidFill>
                <a:effectLst/>
                <a:ea typeface="Calibri" panose="020F0502020204030204" pitchFamily="34" charset="0"/>
              </a:rPr>
              <a:t>par dalību studentu inovāciju programmā un </a:t>
            </a:r>
            <a:r>
              <a:rPr lang="lv-LV" sz="1800" b="1" dirty="0">
                <a:solidFill>
                  <a:srgbClr val="7030A0"/>
                </a:solidFill>
                <a:effectLst/>
                <a:ea typeface="Calibri" panose="020F0502020204030204" pitchFamily="34" charset="0"/>
              </a:rPr>
              <a:t>labās prakses un pieredzes integrēšanu studiju procesā</a:t>
            </a:r>
            <a:r>
              <a:rPr lang="lv-LV" sz="1800" dirty="0">
                <a:solidFill>
                  <a:srgbClr val="000000"/>
                </a:solidFill>
                <a:ea typeface="Calibri" panose="020F0502020204030204" pitchFamily="34" charset="0"/>
              </a:rPr>
              <a:t>;</a:t>
            </a:r>
          </a:p>
          <a:p>
            <a:pPr algn="just"/>
            <a:endParaRPr lang="lv-LV" sz="800" dirty="0">
              <a:solidFill>
                <a:srgbClr val="000000"/>
              </a:solidFill>
              <a:ea typeface="Calibri" panose="020F0502020204030204" pitchFamily="34" charset="0"/>
            </a:endParaRPr>
          </a:p>
          <a:p>
            <a:pPr marL="285750" indent="-285750" algn="just">
              <a:buFont typeface="Wingdings" panose="05000000000000000000" pitchFamily="2" charset="2"/>
              <a:buChar char="ü"/>
            </a:pPr>
            <a:r>
              <a:rPr lang="en-US" sz="1800" dirty="0" err="1">
                <a:solidFill>
                  <a:srgbClr val="000000"/>
                </a:solidFill>
                <a:effectLst/>
                <a:ea typeface="Calibri" panose="020F0502020204030204" pitchFamily="34" charset="0"/>
                <a:cs typeface="Arial" panose="020B0604020202020204" pitchFamily="34" charset="0"/>
              </a:rPr>
              <a:t>apraksta</a:t>
            </a:r>
            <a:r>
              <a:rPr lang="en-US" sz="1800" dirty="0">
                <a:solidFill>
                  <a:srgbClr val="000000"/>
                </a:solidFill>
                <a:effectLst/>
                <a:ea typeface="Calibri" panose="020F0502020204030204" pitchFamily="34" charset="0"/>
                <a:cs typeface="Arial" panose="020B0604020202020204" pitchFamily="34" charset="0"/>
              </a:rPr>
              <a:t> </a:t>
            </a:r>
            <a:r>
              <a:rPr lang="en-US" sz="1800" dirty="0" err="1">
                <a:solidFill>
                  <a:srgbClr val="000000"/>
                </a:solidFill>
                <a:effectLst/>
                <a:ea typeface="Calibri" panose="020F0502020204030204" pitchFamily="34" charset="0"/>
                <a:cs typeface="Arial" panose="020B0604020202020204" pitchFamily="34" charset="0"/>
              </a:rPr>
              <a:t>mehānismu</a:t>
            </a:r>
            <a:r>
              <a:rPr lang="en-US" sz="1800" dirty="0">
                <a:solidFill>
                  <a:srgbClr val="000000"/>
                </a:solidFill>
                <a:effectLst/>
                <a:ea typeface="Calibri" panose="020F0502020204030204" pitchFamily="34" charset="0"/>
                <a:cs typeface="Arial" panose="020B0604020202020204" pitchFamily="34" charset="0"/>
              </a:rPr>
              <a:t>, </a:t>
            </a:r>
            <a:r>
              <a:rPr lang="en-US" sz="1800" dirty="0" err="1">
                <a:solidFill>
                  <a:srgbClr val="000000"/>
                </a:solidFill>
                <a:effectLst/>
                <a:ea typeface="Calibri" panose="020F0502020204030204" pitchFamily="34" charset="0"/>
                <a:cs typeface="Arial" panose="020B0604020202020204" pitchFamily="34" charset="0"/>
              </a:rPr>
              <a:t>kā</a:t>
            </a:r>
            <a:r>
              <a:rPr lang="en-US" sz="1800" dirty="0">
                <a:solidFill>
                  <a:srgbClr val="000000"/>
                </a:solidFill>
                <a:effectLst/>
                <a:ea typeface="Calibri" panose="020F0502020204030204" pitchFamily="34" charset="0"/>
                <a:cs typeface="Arial" panose="020B0604020202020204" pitchFamily="34" charset="0"/>
              </a:rPr>
              <a:t> </a:t>
            </a:r>
            <a:r>
              <a:rPr lang="en-US" sz="1800" dirty="0" err="1">
                <a:solidFill>
                  <a:srgbClr val="000000"/>
                </a:solidFill>
                <a:effectLst/>
                <a:ea typeface="Calibri" panose="020F0502020204030204" pitchFamily="34" charset="0"/>
                <a:cs typeface="Arial" panose="020B0604020202020204" pitchFamily="34" charset="0"/>
              </a:rPr>
              <a:t>tiks</a:t>
            </a:r>
            <a:r>
              <a:rPr lang="en-US" sz="1800" dirty="0">
                <a:solidFill>
                  <a:srgbClr val="000000"/>
                </a:solidFill>
                <a:effectLst/>
                <a:ea typeface="Calibri" panose="020F0502020204030204" pitchFamily="34" charset="0"/>
                <a:cs typeface="Arial" panose="020B0604020202020204" pitchFamily="34" charset="0"/>
              </a:rPr>
              <a:t> </a:t>
            </a:r>
            <a:r>
              <a:rPr lang="en-US" sz="1800" dirty="0" err="1">
                <a:solidFill>
                  <a:srgbClr val="000000"/>
                </a:solidFill>
                <a:effectLst/>
                <a:ea typeface="Calibri" panose="020F0502020204030204" pitchFamily="34" charset="0"/>
                <a:cs typeface="Arial" panose="020B0604020202020204" pitchFamily="34" charset="0"/>
              </a:rPr>
              <a:t>nodrošināta</a:t>
            </a:r>
            <a:r>
              <a:rPr lang="en-US" sz="1800" dirty="0">
                <a:solidFill>
                  <a:srgbClr val="000000"/>
                </a:solidFill>
                <a:effectLst/>
                <a:ea typeface="Calibri" panose="020F0502020204030204" pitchFamily="34" charset="0"/>
                <a:cs typeface="Arial" panose="020B0604020202020204" pitchFamily="34" charset="0"/>
              </a:rPr>
              <a:t> </a:t>
            </a:r>
            <a:r>
              <a:rPr lang="en-US" sz="1800" b="1" dirty="0" err="1">
                <a:solidFill>
                  <a:srgbClr val="7030A0"/>
                </a:solidFill>
                <a:effectLst/>
                <a:ea typeface="Calibri" panose="020F0502020204030204" pitchFamily="34" charset="0"/>
                <a:cs typeface="Arial" panose="020B0604020202020204" pitchFamily="34" charset="0"/>
              </a:rPr>
              <a:t>izmaksu</a:t>
            </a:r>
            <a:r>
              <a:rPr lang="en-US" sz="1800" b="1" dirty="0">
                <a:solidFill>
                  <a:srgbClr val="7030A0"/>
                </a:solidFill>
                <a:effectLst/>
                <a:ea typeface="Calibri" panose="020F0502020204030204" pitchFamily="34" charset="0"/>
                <a:cs typeface="Arial" panose="020B0604020202020204" pitchFamily="34" charset="0"/>
              </a:rPr>
              <a:t> </a:t>
            </a:r>
            <a:r>
              <a:rPr lang="en-US" sz="1800" b="1" dirty="0" err="1">
                <a:solidFill>
                  <a:srgbClr val="7030A0"/>
                </a:solidFill>
                <a:effectLst/>
                <a:ea typeface="Calibri" panose="020F0502020204030204" pitchFamily="34" charset="0"/>
                <a:cs typeface="Arial" panose="020B0604020202020204" pitchFamily="34" charset="0"/>
              </a:rPr>
              <a:t>nepārklāšanās</a:t>
            </a:r>
            <a:r>
              <a:rPr lang="en-US" sz="1800" b="1" dirty="0">
                <a:solidFill>
                  <a:srgbClr val="7030A0"/>
                </a:solidFill>
                <a:effectLst/>
                <a:ea typeface="Calibri" panose="020F0502020204030204" pitchFamily="34" charset="0"/>
                <a:cs typeface="Arial" panose="020B0604020202020204" pitchFamily="34" charset="0"/>
              </a:rPr>
              <a:t> </a:t>
            </a:r>
            <a:r>
              <a:rPr lang="en-US" sz="1800" dirty="0" err="1">
                <a:solidFill>
                  <a:srgbClr val="000000"/>
                </a:solidFill>
                <a:effectLst/>
                <a:ea typeface="Calibri" panose="020F0502020204030204" pitchFamily="34" charset="0"/>
                <a:cs typeface="Arial" panose="020B0604020202020204" pitchFamily="34" charset="0"/>
              </a:rPr>
              <a:t>starp</a:t>
            </a:r>
            <a:r>
              <a:rPr lang="en-US" sz="1800" dirty="0">
                <a:solidFill>
                  <a:srgbClr val="000000"/>
                </a:solidFill>
                <a:effectLst/>
                <a:ea typeface="Calibri" panose="020F0502020204030204" pitchFamily="34" charset="0"/>
                <a:cs typeface="Arial" panose="020B0604020202020204" pitchFamily="34" charset="0"/>
              </a:rPr>
              <a:t> </a:t>
            </a:r>
            <a:r>
              <a:rPr lang="en-US" sz="1800" dirty="0" err="1">
                <a:solidFill>
                  <a:srgbClr val="000000"/>
                </a:solidFill>
                <a:effectLst/>
                <a:ea typeface="Calibri" panose="020F0502020204030204" pitchFamily="34" charset="0"/>
                <a:cs typeface="Arial" panose="020B0604020202020204" pitchFamily="34" charset="0"/>
              </a:rPr>
              <a:t>projektā</a:t>
            </a:r>
            <a:r>
              <a:rPr lang="en-US" sz="1800" dirty="0">
                <a:solidFill>
                  <a:srgbClr val="000000"/>
                </a:solidFill>
                <a:effectLst/>
                <a:ea typeface="Calibri" panose="020F0502020204030204" pitchFamily="34" charset="0"/>
                <a:cs typeface="Arial" panose="020B0604020202020204" pitchFamily="34" charset="0"/>
              </a:rPr>
              <a:t> </a:t>
            </a:r>
            <a:r>
              <a:rPr lang="en-US" sz="1800" dirty="0" err="1">
                <a:solidFill>
                  <a:srgbClr val="000000"/>
                </a:solidFill>
                <a:effectLst/>
                <a:ea typeface="Calibri" panose="020F0502020204030204" pitchFamily="34" charset="0"/>
                <a:cs typeface="Arial" panose="020B0604020202020204" pitchFamily="34" charset="0"/>
              </a:rPr>
              <a:t>iesaistīto</a:t>
            </a:r>
            <a:r>
              <a:rPr lang="en-US" sz="1800" dirty="0">
                <a:solidFill>
                  <a:srgbClr val="000000"/>
                </a:solidFill>
                <a:effectLst/>
                <a:ea typeface="Calibri" panose="020F0502020204030204" pitchFamily="34" charset="0"/>
                <a:cs typeface="Arial" panose="020B0604020202020204" pitchFamily="34" charset="0"/>
              </a:rPr>
              <a:t> </a:t>
            </a:r>
            <a:r>
              <a:rPr lang="en-US" sz="1800" dirty="0" err="1">
                <a:solidFill>
                  <a:srgbClr val="000000"/>
                </a:solidFill>
                <a:effectLst/>
                <a:ea typeface="Calibri" panose="020F0502020204030204" pitchFamily="34" charset="0"/>
                <a:cs typeface="Arial" panose="020B0604020202020204" pitchFamily="34" charset="0"/>
              </a:rPr>
              <a:t>īstenošanas</a:t>
            </a:r>
            <a:r>
              <a:rPr lang="en-US" sz="1800" dirty="0">
                <a:solidFill>
                  <a:srgbClr val="000000"/>
                </a:solidFill>
                <a:effectLst/>
                <a:ea typeface="Calibri" panose="020F0502020204030204" pitchFamily="34" charset="0"/>
                <a:cs typeface="Arial" panose="020B0604020202020204" pitchFamily="34" charset="0"/>
              </a:rPr>
              <a:t> </a:t>
            </a:r>
            <a:r>
              <a:rPr lang="en-US" sz="1800" dirty="0" err="1">
                <a:solidFill>
                  <a:srgbClr val="000000"/>
                </a:solidFill>
                <a:effectLst/>
                <a:ea typeface="Calibri" panose="020F0502020204030204" pitchFamily="34" charset="0"/>
                <a:cs typeface="Arial" panose="020B0604020202020204" pitchFamily="34" charset="0"/>
              </a:rPr>
              <a:t>personālu</a:t>
            </a:r>
            <a:r>
              <a:rPr lang="en-US" sz="1800" dirty="0">
                <a:solidFill>
                  <a:srgbClr val="000000"/>
                </a:solidFill>
                <a:effectLst/>
                <a:ea typeface="Calibri" panose="020F0502020204030204" pitchFamily="34" charset="0"/>
                <a:cs typeface="Arial" panose="020B0604020202020204" pitchFamily="34" charset="0"/>
              </a:rPr>
              <a:t> un </a:t>
            </a:r>
            <a:r>
              <a:rPr lang="en-US" sz="1800" dirty="0" err="1">
                <a:solidFill>
                  <a:srgbClr val="000000"/>
                </a:solidFill>
                <a:effectLst/>
                <a:ea typeface="Calibri" panose="020F0502020204030204" pitchFamily="34" charset="0"/>
                <a:cs typeface="Arial" panose="020B0604020202020204" pitchFamily="34" charset="0"/>
              </a:rPr>
              <a:t>ekspertiem</a:t>
            </a:r>
            <a:r>
              <a:rPr lang="en-US" sz="1800" dirty="0">
                <a:solidFill>
                  <a:srgbClr val="000000"/>
                </a:solidFill>
                <a:effectLst/>
                <a:ea typeface="Calibri" panose="020F0502020204030204" pitchFamily="34" charset="0"/>
                <a:cs typeface="Arial" panose="020B0604020202020204" pitchFamily="34" charset="0"/>
              </a:rPr>
              <a:t>, </a:t>
            </a:r>
            <a:r>
              <a:rPr lang="en-US" sz="1800" dirty="0" err="1">
                <a:solidFill>
                  <a:srgbClr val="000000"/>
                </a:solidFill>
                <a:effectLst/>
                <a:ea typeface="Calibri" panose="020F0502020204030204" pitchFamily="34" charset="0"/>
                <a:cs typeface="Arial" panose="020B0604020202020204" pitchFamily="34" charset="0"/>
              </a:rPr>
              <a:t>kuri</a:t>
            </a:r>
            <a:r>
              <a:rPr lang="en-US" sz="1800" dirty="0">
                <a:solidFill>
                  <a:srgbClr val="000000"/>
                </a:solidFill>
                <a:effectLst/>
                <a:ea typeface="Calibri" panose="020F0502020204030204" pitchFamily="34" charset="0"/>
                <a:cs typeface="Arial" panose="020B0604020202020204" pitchFamily="34" charset="0"/>
              </a:rPr>
              <a:t> </a:t>
            </a:r>
            <a:r>
              <a:rPr lang="en-US" sz="1800" dirty="0" err="1">
                <a:solidFill>
                  <a:srgbClr val="000000"/>
                </a:solidFill>
                <a:effectLst/>
                <a:ea typeface="Calibri" panose="020F0502020204030204" pitchFamily="34" charset="0"/>
                <a:cs typeface="Arial" panose="020B0604020202020204" pitchFamily="34" charset="0"/>
              </a:rPr>
              <a:t>sniedz</a:t>
            </a:r>
            <a:r>
              <a:rPr lang="en-US" sz="1800" dirty="0">
                <a:solidFill>
                  <a:srgbClr val="000000"/>
                </a:solidFill>
                <a:effectLst/>
                <a:ea typeface="Calibri" panose="020F0502020204030204" pitchFamily="34" charset="0"/>
                <a:cs typeface="Arial" panose="020B0604020202020204" pitchFamily="34" charset="0"/>
              </a:rPr>
              <a:t> </a:t>
            </a:r>
            <a:r>
              <a:rPr lang="en-US" sz="1800" dirty="0" err="1">
                <a:solidFill>
                  <a:srgbClr val="000000"/>
                </a:solidFill>
                <a:effectLst/>
                <a:ea typeface="Calibri" panose="020F0502020204030204" pitchFamily="34" charset="0"/>
                <a:cs typeface="Arial" panose="020B0604020202020204" pitchFamily="34" charset="0"/>
              </a:rPr>
              <a:t>individuālās</a:t>
            </a:r>
            <a:r>
              <a:rPr lang="en-US" sz="1800" dirty="0">
                <a:solidFill>
                  <a:srgbClr val="000000"/>
                </a:solidFill>
                <a:effectLst/>
                <a:ea typeface="Calibri" panose="020F0502020204030204" pitchFamily="34" charset="0"/>
                <a:cs typeface="Arial" panose="020B0604020202020204" pitchFamily="34" charset="0"/>
              </a:rPr>
              <a:t> </a:t>
            </a:r>
            <a:r>
              <a:rPr lang="en-US" sz="1800" dirty="0" err="1">
                <a:solidFill>
                  <a:srgbClr val="000000"/>
                </a:solidFill>
                <a:effectLst/>
                <a:ea typeface="Calibri" panose="020F0502020204030204" pitchFamily="34" charset="0"/>
                <a:cs typeface="Arial" panose="020B0604020202020204" pitchFamily="34" charset="0"/>
              </a:rPr>
              <a:t>konsultācijas</a:t>
            </a:r>
            <a:r>
              <a:rPr lang="en-US" sz="1800" dirty="0">
                <a:solidFill>
                  <a:srgbClr val="000000"/>
                </a:solidFill>
                <a:effectLst/>
                <a:ea typeface="Calibri" panose="020F0502020204030204" pitchFamily="34" charset="0"/>
                <a:cs typeface="Arial" panose="020B0604020202020204" pitchFamily="34" charset="0"/>
              </a:rPr>
              <a:t>, kas </a:t>
            </a:r>
            <a:r>
              <a:rPr lang="en-US" sz="1800" dirty="0" err="1">
                <a:solidFill>
                  <a:srgbClr val="000000"/>
                </a:solidFill>
                <a:effectLst/>
                <a:ea typeface="Calibri" panose="020F0502020204030204" pitchFamily="34" charset="0"/>
                <a:cs typeface="Arial" panose="020B0604020202020204" pitchFamily="34" charset="0"/>
              </a:rPr>
              <a:t>tiek</a:t>
            </a:r>
            <a:r>
              <a:rPr lang="en-US" sz="1800" dirty="0">
                <a:solidFill>
                  <a:srgbClr val="000000"/>
                </a:solidFill>
                <a:effectLst/>
                <a:ea typeface="Calibri" panose="020F0502020204030204" pitchFamily="34" charset="0"/>
                <a:cs typeface="Arial" panose="020B0604020202020204" pitchFamily="34" charset="0"/>
              </a:rPr>
              <a:t> </a:t>
            </a:r>
            <a:r>
              <a:rPr lang="en-US" sz="1800" dirty="0" err="1">
                <a:solidFill>
                  <a:srgbClr val="000000"/>
                </a:solidFill>
                <a:effectLst/>
                <a:ea typeface="Calibri" panose="020F0502020204030204" pitchFamily="34" charset="0"/>
                <a:cs typeface="Arial" panose="020B0604020202020204" pitchFamily="34" charset="0"/>
              </a:rPr>
              <a:t>segtas</a:t>
            </a:r>
            <a:r>
              <a:rPr lang="en-US" sz="1800" dirty="0">
                <a:solidFill>
                  <a:srgbClr val="000000"/>
                </a:solidFill>
                <a:effectLst/>
                <a:ea typeface="Calibri" panose="020F0502020204030204" pitchFamily="34" charset="0"/>
                <a:cs typeface="Arial" panose="020B0604020202020204" pitchFamily="34" charset="0"/>
              </a:rPr>
              <a:t> </a:t>
            </a:r>
            <a:r>
              <a:rPr lang="en-US" sz="1800" dirty="0" err="1">
                <a:solidFill>
                  <a:srgbClr val="000000"/>
                </a:solidFill>
                <a:effectLst/>
                <a:ea typeface="Calibri" panose="020F0502020204030204" pitchFamily="34" charset="0"/>
                <a:cs typeface="Arial" panose="020B0604020202020204" pitchFamily="34" charset="0"/>
              </a:rPr>
              <a:t>fiksētā</a:t>
            </a:r>
            <a:r>
              <a:rPr lang="en-US" sz="1800" dirty="0">
                <a:solidFill>
                  <a:srgbClr val="000000"/>
                </a:solidFill>
                <a:effectLst/>
                <a:ea typeface="Calibri" panose="020F0502020204030204" pitchFamily="34" charset="0"/>
                <a:cs typeface="Arial" panose="020B0604020202020204" pitchFamily="34" charset="0"/>
              </a:rPr>
              <a:t> </a:t>
            </a:r>
            <a:r>
              <a:rPr lang="en-US" sz="1800" dirty="0" err="1">
                <a:solidFill>
                  <a:srgbClr val="000000"/>
                </a:solidFill>
                <a:effectLst/>
                <a:ea typeface="Calibri" panose="020F0502020204030204" pitchFamily="34" charset="0"/>
                <a:cs typeface="Arial" panose="020B0604020202020204" pitchFamily="34" charset="0"/>
              </a:rPr>
              <a:t>maksājuma</a:t>
            </a:r>
            <a:r>
              <a:rPr lang="en-US" sz="1800" dirty="0">
                <a:solidFill>
                  <a:srgbClr val="000000"/>
                </a:solidFill>
                <a:effectLst/>
                <a:ea typeface="Calibri" panose="020F0502020204030204" pitchFamily="34" charset="0"/>
                <a:cs typeface="Arial" panose="020B0604020202020204" pitchFamily="34" charset="0"/>
              </a:rPr>
              <a:t> </a:t>
            </a:r>
            <a:r>
              <a:rPr lang="en-US" sz="1800" dirty="0" err="1">
                <a:solidFill>
                  <a:srgbClr val="000000"/>
                </a:solidFill>
                <a:effectLst/>
                <a:ea typeface="Calibri" panose="020F0502020204030204" pitchFamily="34" charset="0"/>
                <a:cs typeface="Arial" panose="020B0604020202020204" pitchFamily="34" charset="0"/>
              </a:rPr>
              <a:t>ietvaros</a:t>
            </a:r>
            <a:r>
              <a:rPr lang="lv-LV" sz="1800" dirty="0">
                <a:solidFill>
                  <a:srgbClr val="000000"/>
                </a:solidFill>
                <a:effectLst/>
                <a:ea typeface="Calibri" panose="020F0502020204030204" pitchFamily="34" charset="0"/>
                <a:cs typeface="Arial" panose="020B0604020202020204" pitchFamily="34" charset="0"/>
              </a:rPr>
              <a:t> (attiecas uz metodiku inovācijas idejas izstrādei un sākotnējai pārbaudei).</a:t>
            </a:r>
            <a:r>
              <a:rPr lang="en-US" sz="1800" dirty="0">
                <a:solidFill>
                  <a:srgbClr val="000000"/>
                </a:solidFill>
                <a:effectLst/>
                <a:ea typeface="Calibri" panose="020F0502020204030204" pitchFamily="34" charset="0"/>
                <a:cs typeface="Arial" panose="020B0604020202020204" pitchFamily="34" charset="0"/>
              </a:rPr>
              <a:t> </a:t>
            </a:r>
            <a:endParaRPr lang="lv-LV" sz="1800" dirty="0">
              <a:solidFill>
                <a:srgbClr val="000000"/>
              </a:solidFill>
              <a:effectLst/>
              <a:ea typeface="Calibri" panose="020F0502020204030204" pitchFamily="34" charset="0"/>
              <a:cs typeface="Arial" panose="020B0604020202020204" pitchFamily="34" charset="0"/>
            </a:endParaRPr>
          </a:p>
          <a:p>
            <a:pPr algn="just"/>
            <a:endParaRPr lang="lv-LV" altLang="lv-LV" sz="1800" kern="0" dirty="0">
              <a:solidFill>
                <a:srgbClr val="000000"/>
              </a:solidFill>
              <a:ea typeface="Verdana"/>
              <a:cs typeface="Arial" panose="020B0604020202020204" pitchFamily="34" charset="0"/>
            </a:endParaRPr>
          </a:p>
          <a:p>
            <a:pPr algn="just">
              <a:spcAft>
                <a:spcPts val="1800"/>
              </a:spcAft>
            </a:pPr>
            <a:r>
              <a:rPr lang="lv-LV" altLang="lv-LV" sz="1200" i="1" kern="0" dirty="0">
                <a:solidFill>
                  <a:srgbClr val="000000"/>
                </a:solidFill>
                <a:ea typeface="Verdana"/>
                <a:cs typeface="Arial" panose="020B0604020202020204" pitchFamily="34" charset="0"/>
              </a:rPr>
              <a:t>*</a:t>
            </a:r>
            <a:r>
              <a:rPr lang="lv-LV" sz="1200" i="1" dirty="0">
                <a:solidFill>
                  <a:srgbClr val="000000"/>
                </a:solidFill>
                <a:effectLst/>
                <a:ea typeface="Calibri" panose="020F0502020204030204" pitchFamily="34" charset="0"/>
                <a:cs typeface="Arial" panose="020B0604020202020204" pitchFamily="34" charset="0"/>
              </a:rPr>
              <a:t> Šīs komandas identificējamas vērtēšanas protokolos, norādot  atbilstošo prioritāro jomu un/ vai atbilstību starpdisciplinārajai komandai. Tāpat finansējuma saņēmējs uzkrāj šo informāciju apkopojošā veidā par visām pieteikumu atlasēm. </a:t>
            </a:r>
            <a:endParaRPr lang="lv-LV" sz="1200" i="1" dirty="0">
              <a:solidFill>
                <a:srgbClr val="000000"/>
              </a:solidFill>
              <a:ea typeface="Calibri" panose="020F0502020204030204" pitchFamily="34" charset="0"/>
            </a:endParaRPr>
          </a:p>
        </p:txBody>
      </p:sp>
      <p:pic>
        <p:nvPicPr>
          <p:cNvPr id="7" name="Graphic 6" descr="Marker with solid fill">
            <a:extLst>
              <a:ext uri="{FF2B5EF4-FFF2-40B4-BE49-F238E27FC236}">
                <a16:creationId xmlns:a16="http://schemas.microsoft.com/office/drawing/2014/main" id="{1DD39DE2-60FB-7C28-B2C2-21672236430B}"/>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46717" y="980850"/>
            <a:ext cx="713359" cy="713359"/>
          </a:xfrm>
          <a:prstGeom prst="rect">
            <a:avLst/>
          </a:prstGeom>
        </p:spPr>
      </p:pic>
    </p:spTree>
    <p:extLst>
      <p:ext uri="{BB962C8B-B14F-4D97-AF65-F5344CB8AC3E}">
        <p14:creationId xmlns:p14="http://schemas.microsoft.com/office/powerpoint/2010/main" val="19412556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77CEA6-C518-A56A-CC44-09ED08994E3A}"/>
            </a:ext>
          </a:extLst>
        </p:cNvPr>
        <p:cNvGrpSpPr/>
        <p:nvPr/>
      </p:nvGrpSpPr>
      <p:grpSpPr>
        <a:xfrm>
          <a:off x="0" y="0"/>
          <a:ext cx="0" cy="0"/>
          <a:chOff x="0" y="0"/>
          <a:chExt cx="0" cy="0"/>
        </a:xfrm>
      </p:grpSpPr>
      <p:sp>
        <p:nvSpPr>
          <p:cNvPr id="21" name="TextBox 20">
            <a:extLst>
              <a:ext uri="{FF2B5EF4-FFF2-40B4-BE49-F238E27FC236}">
                <a16:creationId xmlns:a16="http://schemas.microsoft.com/office/drawing/2014/main" id="{5A1746D8-5F73-1AA5-0C34-C2D0F7DAC77B}"/>
              </a:ext>
            </a:extLst>
          </p:cNvPr>
          <p:cNvSpPr txBox="1"/>
          <p:nvPr/>
        </p:nvSpPr>
        <p:spPr>
          <a:xfrm>
            <a:off x="56377" y="3730492"/>
            <a:ext cx="1673965" cy="307777"/>
          </a:xfrm>
          <a:prstGeom prst="rect">
            <a:avLst/>
          </a:prstGeom>
          <a:noFill/>
          <a:ln>
            <a:solidFill>
              <a:schemeClr val="accent5">
                <a:lumMod val="75000"/>
              </a:schemeClr>
            </a:solidFill>
          </a:ln>
        </p:spPr>
        <p:txBody>
          <a:bodyPr wrap="square" rtlCol="0">
            <a:spAutoFit/>
          </a:bodyPr>
          <a:lstStyle/>
          <a:p>
            <a:pPr algn="ctr"/>
            <a:r>
              <a:rPr lang="lv-LV" sz="1400" b="0" dirty="0">
                <a:solidFill>
                  <a:srgbClr val="000000"/>
                </a:solidFill>
                <a:effectLst/>
                <a:latin typeface="Verdana" panose="020B0604030504040204" pitchFamily="34" charset="0"/>
              </a:rPr>
              <a:t>4.5.2.1. kritērijs</a:t>
            </a:r>
            <a:endParaRPr lang="en-US" sz="1400" dirty="0">
              <a:solidFill>
                <a:srgbClr val="000000"/>
              </a:solidFill>
            </a:endParaRPr>
          </a:p>
        </p:txBody>
      </p:sp>
      <p:grpSp>
        <p:nvGrpSpPr>
          <p:cNvPr id="42" name="Group 41">
            <a:extLst>
              <a:ext uri="{FF2B5EF4-FFF2-40B4-BE49-F238E27FC236}">
                <a16:creationId xmlns:a16="http://schemas.microsoft.com/office/drawing/2014/main" id="{A46C8708-710C-91A7-ECDC-D7DEC7C3CBFE}"/>
              </a:ext>
            </a:extLst>
          </p:cNvPr>
          <p:cNvGrpSpPr/>
          <p:nvPr/>
        </p:nvGrpSpPr>
        <p:grpSpPr>
          <a:xfrm>
            <a:off x="1062235" y="3981459"/>
            <a:ext cx="4609655" cy="1168550"/>
            <a:chOff x="6443832" y="5603821"/>
            <a:chExt cx="2691172" cy="1016598"/>
          </a:xfrm>
        </p:grpSpPr>
        <p:sp>
          <p:nvSpPr>
            <p:cNvPr id="43" name="Taisnstūris: ar noapaļotiem stūriem 7">
              <a:extLst>
                <a:ext uri="{FF2B5EF4-FFF2-40B4-BE49-F238E27FC236}">
                  <a16:creationId xmlns:a16="http://schemas.microsoft.com/office/drawing/2014/main" id="{53520475-52DD-1B1D-2F19-6AA2C0750D94}"/>
                </a:ext>
              </a:extLst>
            </p:cNvPr>
            <p:cNvSpPr/>
            <p:nvPr/>
          </p:nvSpPr>
          <p:spPr>
            <a:xfrm>
              <a:off x="6443832" y="5621186"/>
              <a:ext cx="2691172" cy="999233"/>
            </a:xfrm>
            <a:prstGeom prst="roundRect">
              <a:avLst/>
            </a:prstGeom>
            <a:solidFill>
              <a:schemeClr val="tx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172"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srgbClr val="FFFFFF"/>
                </a:solidFill>
                <a:effectLst/>
                <a:uLnTx/>
                <a:uFillTx/>
                <a:latin typeface="Arial"/>
                <a:ea typeface="+mn-ea"/>
                <a:cs typeface="+mn-cs"/>
              </a:endParaRPr>
            </a:p>
          </p:txBody>
        </p:sp>
        <p:sp>
          <p:nvSpPr>
            <p:cNvPr id="44" name="Rectangle 43">
              <a:extLst>
                <a:ext uri="{FF2B5EF4-FFF2-40B4-BE49-F238E27FC236}">
                  <a16:creationId xmlns:a16="http://schemas.microsoft.com/office/drawing/2014/main" id="{25460840-C51A-0BA8-9D01-5C055CDAEC32}"/>
                </a:ext>
              </a:extLst>
            </p:cNvPr>
            <p:cNvSpPr/>
            <p:nvPr/>
          </p:nvSpPr>
          <p:spPr>
            <a:xfrm>
              <a:off x="6526101" y="5603821"/>
              <a:ext cx="2598237" cy="307918"/>
            </a:xfrm>
            <a:prstGeom prst="rect">
              <a:avLst/>
            </a:prstGeom>
          </p:spPr>
          <p:txBody>
            <a:bodyPr wrap="square">
              <a:spAutoFit/>
            </a:bodyPr>
            <a:lstStyle/>
            <a:p>
              <a:pPr marL="0" marR="0" lvl="0" indent="0" algn="ctr" defTabSz="914172" rtl="0" eaLnBrk="1" fontAlgn="auto" latinLnBrk="0" hangingPunct="1">
                <a:lnSpc>
                  <a:spcPct val="100000"/>
                </a:lnSpc>
                <a:spcBef>
                  <a:spcPts val="0"/>
                </a:spcBef>
                <a:spcAft>
                  <a:spcPts val="0"/>
                </a:spcAft>
                <a:buClrTx/>
                <a:buSzTx/>
                <a:buFontTx/>
                <a:buNone/>
                <a:tabLst/>
                <a:defRPr/>
              </a:pPr>
              <a:endParaRPr kumimoji="0" lang="lv-LV" sz="1700" b="0" i="0" u="none" strike="noStrike" kern="1200" cap="none" spc="0" normalizeH="0" baseline="0" noProof="0" dirty="0">
                <a:ln>
                  <a:noFill/>
                </a:ln>
                <a:solidFill>
                  <a:srgbClr val="FFFFFF"/>
                </a:solidFill>
                <a:effectLst/>
                <a:uLnTx/>
                <a:uFillTx/>
                <a:latin typeface="Arial"/>
                <a:ea typeface="Source Sans Pro" panose="020B0503030403020204" pitchFamily="34" charset="0"/>
                <a:cs typeface="+mn-cs"/>
              </a:endParaRPr>
            </a:p>
          </p:txBody>
        </p:sp>
      </p:grpSp>
      <p:sp>
        <p:nvSpPr>
          <p:cNvPr id="37" name="Rectangle 36">
            <a:extLst>
              <a:ext uri="{FF2B5EF4-FFF2-40B4-BE49-F238E27FC236}">
                <a16:creationId xmlns:a16="http://schemas.microsoft.com/office/drawing/2014/main" id="{5B1B0579-EF4E-6E48-7D8B-2238B98F8DD8}"/>
              </a:ext>
            </a:extLst>
          </p:cNvPr>
          <p:cNvSpPr/>
          <p:nvPr/>
        </p:nvSpPr>
        <p:spPr>
          <a:xfrm>
            <a:off x="1062235" y="1726264"/>
            <a:ext cx="4530060" cy="923330"/>
          </a:xfrm>
          <a:prstGeom prst="rect">
            <a:avLst/>
          </a:prstGeom>
        </p:spPr>
        <p:txBody>
          <a:bodyPr wrap="square">
            <a:spAutoFit/>
          </a:bodyPr>
          <a:lstStyle/>
          <a:p>
            <a:pPr marL="0" marR="0" lvl="0" indent="0" algn="ctr" defTabSz="914172" rtl="0" eaLnBrk="1" fontAlgn="auto" latinLnBrk="0" hangingPunct="1">
              <a:lnSpc>
                <a:spcPct val="100000"/>
              </a:lnSpc>
              <a:spcBef>
                <a:spcPts val="0"/>
              </a:spcBef>
              <a:spcAft>
                <a:spcPts val="600"/>
              </a:spcAft>
              <a:buClrTx/>
              <a:buSzTx/>
              <a:buFontTx/>
              <a:buNone/>
              <a:tabLst/>
              <a:defRPr/>
            </a:pPr>
            <a:r>
              <a:rPr kumimoji="0" lang="lv-LV" sz="1800" b="1" i="0" u="none" strike="noStrike" kern="1200" cap="none" spc="0" normalizeH="0" baseline="0" noProof="0" dirty="0">
                <a:ln>
                  <a:noFill/>
                </a:ln>
                <a:solidFill>
                  <a:srgbClr val="FFFFFF"/>
                </a:solidFill>
                <a:effectLst/>
                <a:uLnTx/>
                <a:uFillTx/>
                <a:latin typeface="Source Sans Pro" panose="020B0503030403020204" pitchFamily="34" charset="0"/>
                <a:ea typeface="Source Sans Pro" panose="020B0503030403020204" pitchFamily="34" charset="0"/>
                <a:cs typeface="+mn-cs"/>
              </a:rPr>
              <a:t>Apvārsnis Eiropa jaunu (unikālo) ārvalstu partneru skaits Latvijas organizācijām palielinājies par 5 %</a:t>
            </a:r>
          </a:p>
        </p:txBody>
      </p:sp>
      <p:grpSp>
        <p:nvGrpSpPr>
          <p:cNvPr id="39" name="Group 38">
            <a:extLst>
              <a:ext uri="{FF2B5EF4-FFF2-40B4-BE49-F238E27FC236}">
                <a16:creationId xmlns:a16="http://schemas.microsoft.com/office/drawing/2014/main" id="{2664EF6E-1794-66F4-084F-2187E50ABCA1}"/>
              </a:ext>
            </a:extLst>
          </p:cNvPr>
          <p:cNvGrpSpPr/>
          <p:nvPr/>
        </p:nvGrpSpPr>
        <p:grpSpPr>
          <a:xfrm>
            <a:off x="1062235" y="1045796"/>
            <a:ext cx="4610556" cy="1163918"/>
            <a:chOff x="6424579" y="5579882"/>
            <a:chExt cx="2691699" cy="1118225"/>
          </a:xfrm>
        </p:grpSpPr>
        <p:sp>
          <p:nvSpPr>
            <p:cNvPr id="40" name="Taisnstūris: ar noapaļotiem stūriem 7">
              <a:extLst>
                <a:ext uri="{FF2B5EF4-FFF2-40B4-BE49-F238E27FC236}">
                  <a16:creationId xmlns:a16="http://schemas.microsoft.com/office/drawing/2014/main" id="{3B91E995-72DE-3C58-FA20-6A50786BCC70}"/>
                </a:ext>
              </a:extLst>
            </p:cNvPr>
            <p:cNvSpPr/>
            <p:nvPr/>
          </p:nvSpPr>
          <p:spPr>
            <a:xfrm>
              <a:off x="6425106" y="5579882"/>
              <a:ext cx="2691172" cy="1118225"/>
            </a:xfrm>
            <a:prstGeom prst="roundRect">
              <a:avLst/>
            </a:prstGeom>
            <a:solidFill>
              <a:schemeClr val="tx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172"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srgbClr val="FFFFFF"/>
                </a:solidFill>
                <a:effectLst/>
                <a:uLnTx/>
                <a:uFillTx/>
                <a:latin typeface="Arial"/>
                <a:ea typeface="+mn-ea"/>
                <a:cs typeface="+mn-cs"/>
              </a:endParaRPr>
            </a:p>
          </p:txBody>
        </p:sp>
        <p:sp>
          <p:nvSpPr>
            <p:cNvPr id="41" name="Rectangle 40">
              <a:extLst>
                <a:ext uri="{FF2B5EF4-FFF2-40B4-BE49-F238E27FC236}">
                  <a16:creationId xmlns:a16="http://schemas.microsoft.com/office/drawing/2014/main" id="{62BD8197-D195-0400-3B3F-4528D7D3E361}"/>
                </a:ext>
              </a:extLst>
            </p:cNvPr>
            <p:cNvSpPr/>
            <p:nvPr/>
          </p:nvSpPr>
          <p:spPr>
            <a:xfrm>
              <a:off x="6424579" y="5618703"/>
              <a:ext cx="2691699" cy="842728"/>
            </a:xfrm>
            <a:prstGeom prst="rect">
              <a:avLst/>
            </a:prstGeom>
          </p:spPr>
          <p:txBody>
            <a:bodyPr wrap="square">
              <a:spAutoFit/>
            </a:bodyPr>
            <a:lstStyle/>
            <a:p>
              <a:pPr marL="0" marR="0" lvl="0" indent="0" algn="ctr" defTabSz="914172" rtl="0" eaLnBrk="1" fontAlgn="auto" latinLnBrk="0" hangingPunct="1">
                <a:lnSpc>
                  <a:spcPct val="100000"/>
                </a:lnSpc>
                <a:spcBef>
                  <a:spcPts val="0"/>
                </a:spcBef>
                <a:spcAft>
                  <a:spcPts val="0"/>
                </a:spcAft>
                <a:buClrTx/>
                <a:buSzTx/>
                <a:buFontTx/>
                <a:buNone/>
                <a:tabLst/>
                <a:defRPr/>
              </a:pPr>
              <a:r>
                <a:rPr kumimoji="0" lang="lv-LV" sz="1700" b="0" i="0" u="none" strike="noStrike" kern="1200" cap="none" spc="0" normalizeH="0" baseline="0" noProof="0" dirty="0">
                  <a:ln>
                    <a:noFill/>
                  </a:ln>
                  <a:solidFill>
                    <a:srgbClr val="FFFFFF"/>
                  </a:solidFill>
                  <a:effectLst/>
                  <a:uLnTx/>
                  <a:uFillTx/>
                  <a:latin typeface="Arial"/>
                  <a:ea typeface="Source Sans Pro" panose="020B0503030403020204" pitchFamily="34" charset="0"/>
                  <a:cs typeface="+mn-cs"/>
                </a:rPr>
                <a:t>Vismaz 4500 studējošo, tostarp doktora grāda pretendentu skaits, </a:t>
              </a:r>
              <a:r>
                <a:rPr kumimoji="0" lang="lv-LV" sz="1700" b="1" i="0" u="none" strike="noStrike" kern="1200" cap="none" spc="0" normalizeH="0" baseline="0" noProof="0" dirty="0">
                  <a:ln>
                    <a:noFill/>
                  </a:ln>
                  <a:solidFill>
                    <a:srgbClr val="FFFFFF"/>
                  </a:solidFill>
                  <a:effectLst/>
                  <a:uLnTx/>
                  <a:uFillTx/>
                  <a:latin typeface="Arial"/>
                  <a:ea typeface="Source Sans Pro" panose="020B0503030403020204" pitchFamily="34" charset="0"/>
                  <a:cs typeface="+mn-cs"/>
                </a:rPr>
                <a:t>kuriem pilnveidotas inovāciju un </a:t>
              </a:r>
              <a:r>
                <a:rPr kumimoji="0" lang="lv-LV" sz="1700" b="1" i="0" u="none" strike="noStrike" kern="1200" cap="none" spc="0" normalizeH="0" baseline="0" noProof="0" dirty="0" err="1">
                  <a:ln>
                    <a:noFill/>
                  </a:ln>
                  <a:solidFill>
                    <a:srgbClr val="FFFFFF"/>
                  </a:solidFill>
                  <a:effectLst/>
                  <a:uLnTx/>
                  <a:uFillTx/>
                  <a:latin typeface="Arial"/>
                  <a:ea typeface="Source Sans Pro" panose="020B0503030403020204" pitchFamily="34" charset="0"/>
                  <a:cs typeface="+mn-cs"/>
                </a:rPr>
                <a:t>uzņēmējspēju</a:t>
              </a:r>
              <a:r>
                <a:rPr kumimoji="0" lang="lv-LV" sz="1700" b="1" i="0" u="none" strike="noStrike" kern="1200" cap="none" spc="0" normalizeH="0" baseline="0" noProof="0" dirty="0">
                  <a:ln>
                    <a:noFill/>
                  </a:ln>
                  <a:solidFill>
                    <a:srgbClr val="FFFFFF"/>
                  </a:solidFill>
                  <a:effectLst/>
                  <a:uLnTx/>
                  <a:uFillTx/>
                  <a:latin typeface="Arial"/>
                  <a:ea typeface="Source Sans Pro" panose="020B0503030403020204" pitchFamily="34" charset="0"/>
                  <a:cs typeface="+mn-cs"/>
                </a:rPr>
                <a:t> kompetences</a:t>
              </a:r>
            </a:p>
          </p:txBody>
        </p:sp>
      </p:grpSp>
      <p:grpSp>
        <p:nvGrpSpPr>
          <p:cNvPr id="18" name="Group 17">
            <a:extLst>
              <a:ext uri="{FF2B5EF4-FFF2-40B4-BE49-F238E27FC236}">
                <a16:creationId xmlns:a16="http://schemas.microsoft.com/office/drawing/2014/main" id="{5A56A8AE-7BC5-1B9B-A88C-A0A767248783}"/>
              </a:ext>
            </a:extLst>
          </p:cNvPr>
          <p:cNvGrpSpPr/>
          <p:nvPr/>
        </p:nvGrpSpPr>
        <p:grpSpPr>
          <a:xfrm>
            <a:off x="5840765" y="1045796"/>
            <a:ext cx="4772440" cy="4123313"/>
            <a:chOff x="6328901" y="1745419"/>
            <a:chExt cx="5289474" cy="4124387"/>
          </a:xfrm>
        </p:grpSpPr>
        <p:grpSp>
          <p:nvGrpSpPr>
            <p:cNvPr id="14" name="Group 13">
              <a:extLst>
                <a:ext uri="{FF2B5EF4-FFF2-40B4-BE49-F238E27FC236}">
                  <a16:creationId xmlns:a16="http://schemas.microsoft.com/office/drawing/2014/main" id="{3412A3D4-6DAB-550D-842E-9E0133148F84}"/>
                </a:ext>
              </a:extLst>
            </p:cNvPr>
            <p:cNvGrpSpPr/>
            <p:nvPr/>
          </p:nvGrpSpPr>
          <p:grpSpPr>
            <a:xfrm>
              <a:off x="6328902" y="1745419"/>
              <a:ext cx="5289473" cy="2617957"/>
              <a:chOff x="5736443" y="1745419"/>
              <a:chExt cx="5289473" cy="2617957"/>
            </a:xfrm>
          </p:grpSpPr>
          <p:sp>
            <p:nvSpPr>
              <p:cNvPr id="2" name="Taisnstūris: ar noapaļotiem stūriem 7">
                <a:extLst>
                  <a:ext uri="{FF2B5EF4-FFF2-40B4-BE49-F238E27FC236}">
                    <a16:creationId xmlns:a16="http://schemas.microsoft.com/office/drawing/2014/main" id="{F74782FA-A0C8-711C-0BA4-7422DCC880D8}"/>
                  </a:ext>
                </a:extLst>
              </p:cNvPr>
              <p:cNvSpPr/>
              <p:nvPr/>
            </p:nvSpPr>
            <p:spPr>
              <a:xfrm>
                <a:off x="5736443" y="1745419"/>
                <a:ext cx="5289473" cy="1118225"/>
              </a:xfrm>
              <a:prstGeom prst="roundRect">
                <a:avLst/>
              </a:prstGeom>
              <a:no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172" rtl="0" eaLnBrk="1" fontAlgn="auto" latinLnBrk="0" hangingPunct="1">
                  <a:lnSpc>
                    <a:spcPct val="100000"/>
                  </a:lnSpc>
                  <a:spcBef>
                    <a:spcPts val="0"/>
                  </a:spcBef>
                  <a:spcAft>
                    <a:spcPts val="0"/>
                  </a:spcAft>
                  <a:buClrTx/>
                  <a:buSzTx/>
                  <a:buFontTx/>
                  <a:buNone/>
                  <a:tabLst/>
                  <a:defRPr/>
                </a:pPr>
                <a:endParaRPr kumimoji="0" lang="lv-LV" sz="1700" b="0" i="0" u="none" strike="noStrike" kern="1200" cap="none" spc="0" normalizeH="0" baseline="0" noProof="0" dirty="0">
                  <a:ln>
                    <a:noFill/>
                  </a:ln>
                  <a:solidFill>
                    <a:srgbClr val="FFFFFF">
                      <a:lumMod val="50000"/>
                    </a:srgbClr>
                  </a:solidFill>
                  <a:effectLst/>
                  <a:uLnTx/>
                  <a:uFillTx/>
                  <a:latin typeface="Arial"/>
                  <a:ea typeface="+mn-ea"/>
                  <a:cs typeface="+mn-cs"/>
                </a:endParaRPr>
              </a:p>
            </p:txBody>
          </p:sp>
          <p:sp>
            <p:nvSpPr>
              <p:cNvPr id="4" name="Rectangle 3">
                <a:extLst>
                  <a:ext uri="{FF2B5EF4-FFF2-40B4-BE49-F238E27FC236}">
                    <a16:creationId xmlns:a16="http://schemas.microsoft.com/office/drawing/2014/main" id="{C36C728F-38DE-9E3C-CE36-DD0A33733165}"/>
                  </a:ext>
                </a:extLst>
              </p:cNvPr>
              <p:cNvSpPr/>
              <p:nvPr/>
            </p:nvSpPr>
            <p:spPr>
              <a:xfrm>
                <a:off x="6019328" y="3224307"/>
                <a:ext cx="4778705" cy="1139069"/>
              </a:xfrm>
              <a:prstGeom prst="rect">
                <a:avLst/>
              </a:prstGeom>
              <a:ln>
                <a:noFill/>
              </a:ln>
            </p:spPr>
            <p:txBody>
              <a:bodyPr wrap="square">
                <a:spAutoFit/>
              </a:bodyPr>
              <a:lstStyle/>
              <a:p>
                <a:pPr marL="0" marR="0" lvl="0" indent="0" algn="ctr" defTabSz="914172" rtl="0" eaLnBrk="1" fontAlgn="auto" latinLnBrk="0" hangingPunct="1">
                  <a:lnSpc>
                    <a:spcPct val="100000"/>
                  </a:lnSpc>
                  <a:spcBef>
                    <a:spcPts val="0"/>
                  </a:spcBef>
                  <a:spcAft>
                    <a:spcPts val="600"/>
                  </a:spcAft>
                  <a:buClrTx/>
                  <a:buSzTx/>
                  <a:buFontTx/>
                  <a:buNone/>
                  <a:tabLst/>
                  <a:defRPr/>
                </a:pPr>
                <a:r>
                  <a:rPr kumimoji="0" lang="lv-LV" sz="1700" b="0" i="0" u="none" strike="noStrike" kern="1200" cap="none" spc="0" normalizeH="0" baseline="0" noProof="0" dirty="0">
                    <a:ln>
                      <a:noFill/>
                    </a:ln>
                    <a:solidFill>
                      <a:srgbClr val="664690"/>
                    </a:solidFill>
                    <a:effectLst/>
                    <a:uLnTx/>
                    <a:uFillTx/>
                    <a:latin typeface="Arial"/>
                    <a:ea typeface="Source Sans Pro" panose="020B0503030403020204" pitchFamily="34" charset="0"/>
                    <a:cs typeface="+mn-cs"/>
                  </a:rPr>
                  <a:t>Vismaz 30% no studentu inovāciju pieteikumiem ir saistīti ar </a:t>
                </a:r>
                <a:r>
                  <a:rPr kumimoji="0" lang="lv-LV" sz="1700" b="1" i="0" u="none" strike="noStrike" kern="1200" cap="none" spc="0" normalizeH="0" baseline="0" noProof="0" dirty="0">
                    <a:ln>
                      <a:noFill/>
                    </a:ln>
                    <a:solidFill>
                      <a:srgbClr val="664690"/>
                    </a:solidFill>
                    <a:effectLst/>
                    <a:uLnTx/>
                    <a:uFillTx/>
                    <a:latin typeface="Arial"/>
                    <a:ea typeface="Source Sans Pro" panose="020B0503030403020204" pitchFamily="34" charset="0"/>
                    <a:cs typeface="+mn-cs"/>
                  </a:rPr>
                  <a:t>mākslīgā intelekta tehnoloģijām, iekšējo un ārējo drošību vai izglītības tehnoloģijām</a:t>
                </a:r>
              </a:p>
            </p:txBody>
          </p:sp>
        </p:grpSp>
        <p:sp>
          <p:nvSpPr>
            <p:cNvPr id="11" name="Rectangle 10">
              <a:extLst>
                <a:ext uri="{FF2B5EF4-FFF2-40B4-BE49-F238E27FC236}">
                  <a16:creationId xmlns:a16="http://schemas.microsoft.com/office/drawing/2014/main" id="{0A57594A-6446-1593-9570-A9B61037ABF9}"/>
                </a:ext>
              </a:extLst>
            </p:cNvPr>
            <p:cNvSpPr/>
            <p:nvPr/>
          </p:nvSpPr>
          <p:spPr>
            <a:xfrm>
              <a:off x="6328901" y="1765705"/>
              <a:ext cx="5289472" cy="1477713"/>
            </a:xfrm>
            <a:prstGeom prst="rect">
              <a:avLst/>
            </a:prstGeom>
            <a:ln>
              <a:noFill/>
            </a:ln>
          </p:spPr>
          <p:txBody>
            <a:bodyPr wrap="square">
              <a:spAutoFit/>
            </a:bodyPr>
            <a:lstStyle/>
            <a:p>
              <a:pPr marL="0" marR="0" lvl="0" indent="0" algn="ctr" defTabSz="914172" rtl="0" eaLnBrk="1" fontAlgn="auto" latinLnBrk="0" hangingPunct="1">
                <a:lnSpc>
                  <a:spcPct val="100000"/>
                </a:lnSpc>
                <a:spcBef>
                  <a:spcPts val="0"/>
                </a:spcBef>
                <a:spcAft>
                  <a:spcPts val="600"/>
                </a:spcAft>
                <a:buClrTx/>
                <a:buSzTx/>
                <a:buFontTx/>
                <a:buNone/>
                <a:tabLst/>
                <a:defRPr/>
              </a:pPr>
              <a:r>
                <a:rPr kumimoji="0" lang="lv-LV" sz="1700" b="0" i="0" u="none" strike="noStrike" kern="1200" cap="none" spc="0" normalizeH="0" baseline="0" noProof="0" dirty="0">
                  <a:ln>
                    <a:noFill/>
                  </a:ln>
                  <a:solidFill>
                    <a:srgbClr val="664690"/>
                  </a:solidFill>
                  <a:effectLst/>
                  <a:uLnTx/>
                  <a:uFillTx/>
                  <a:latin typeface="Arial"/>
                  <a:ea typeface="Source Sans Pro" panose="020B0503030403020204" pitchFamily="34" charset="0"/>
                  <a:cs typeface="+mn-cs"/>
                </a:rPr>
                <a:t>40% no studentu inovāciju pieteikumiem ir īstenoti </a:t>
              </a:r>
              <a:r>
                <a:rPr kumimoji="0" lang="lv-LV" sz="1700" b="1" i="0" u="none" strike="noStrike" kern="1200" cap="none" spc="0" normalizeH="0" baseline="0" noProof="0" dirty="0">
                  <a:ln>
                    <a:noFill/>
                  </a:ln>
                  <a:solidFill>
                    <a:srgbClr val="664690"/>
                  </a:solidFill>
                  <a:effectLst/>
                  <a:uLnTx/>
                  <a:uFillTx/>
                  <a:latin typeface="Arial"/>
                  <a:ea typeface="Source Sans Pro" panose="020B0503030403020204" pitchFamily="34" charset="0"/>
                  <a:cs typeface="+mn-cs"/>
                </a:rPr>
                <a:t>starpdisciplinārās komandās</a:t>
              </a:r>
              <a:r>
                <a:rPr kumimoji="0" lang="lv-LV" sz="1700" b="0" i="0" u="none" strike="noStrike" kern="1200" cap="none" spc="0" normalizeH="0" baseline="0" noProof="0" dirty="0">
                  <a:ln>
                    <a:noFill/>
                  </a:ln>
                  <a:solidFill>
                    <a:srgbClr val="664690"/>
                  </a:solidFill>
                  <a:effectLst/>
                  <a:uLnTx/>
                  <a:uFillTx/>
                  <a:latin typeface="Arial"/>
                  <a:ea typeface="Source Sans Pro" panose="020B0503030403020204" pitchFamily="34" charset="0"/>
                  <a:cs typeface="+mn-cs"/>
                </a:rPr>
                <a:t>, kurās piedalās vismaz divu Latvijas izglītības tematisko grupu pārstāvji</a:t>
              </a:r>
            </a:p>
            <a:p>
              <a:pPr marL="0" marR="0" lvl="0" indent="0" algn="ctr" defTabSz="914172" rtl="0" eaLnBrk="1" fontAlgn="auto" latinLnBrk="0" hangingPunct="1">
                <a:lnSpc>
                  <a:spcPct val="100000"/>
                </a:lnSpc>
                <a:spcBef>
                  <a:spcPts val="0"/>
                </a:spcBef>
                <a:spcAft>
                  <a:spcPts val="600"/>
                </a:spcAft>
                <a:buClrTx/>
                <a:buSzTx/>
                <a:buFontTx/>
                <a:buNone/>
                <a:tabLst/>
                <a:defRPr/>
              </a:pPr>
              <a:endParaRPr kumimoji="0" lang="lv-LV" sz="1700" b="0" i="0" u="none" strike="noStrike" kern="1200" cap="none" spc="0" normalizeH="0" baseline="0" noProof="0" dirty="0">
                <a:ln>
                  <a:noFill/>
                </a:ln>
                <a:solidFill>
                  <a:srgbClr val="664690"/>
                </a:solidFill>
                <a:effectLst/>
                <a:uLnTx/>
                <a:uFillTx/>
                <a:latin typeface="Arial"/>
                <a:ea typeface="Source Sans Pro" panose="020B0503030403020204" pitchFamily="34" charset="0"/>
                <a:cs typeface="+mn-cs"/>
              </a:endParaRPr>
            </a:p>
          </p:txBody>
        </p:sp>
        <p:grpSp>
          <p:nvGrpSpPr>
            <p:cNvPr id="17" name="Group 16">
              <a:extLst>
                <a:ext uri="{FF2B5EF4-FFF2-40B4-BE49-F238E27FC236}">
                  <a16:creationId xmlns:a16="http://schemas.microsoft.com/office/drawing/2014/main" id="{CB680833-BAB4-B3CD-5CDD-2C46C7BC8A09}"/>
                </a:ext>
              </a:extLst>
            </p:cNvPr>
            <p:cNvGrpSpPr/>
            <p:nvPr/>
          </p:nvGrpSpPr>
          <p:grpSpPr>
            <a:xfrm>
              <a:off x="6328901" y="4705370"/>
              <a:ext cx="5289472" cy="1164436"/>
              <a:chOff x="5814695" y="4802720"/>
              <a:chExt cx="5289472" cy="1164436"/>
            </a:xfrm>
          </p:grpSpPr>
          <p:sp>
            <p:nvSpPr>
              <p:cNvPr id="8" name="Taisnstūris: ar noapaļotiem stūriem 7">
                <a:extLst>
                  <a:ext uri="{FF2B5EF4-FFF2-40B4-BE49-F238E27FC236}">
                    <a16:creationId xmlns:a16="http://schemas.microsoft.com/office/drawing/2014/main" id="{2C697FD2-945D-C730-40F3-5C3FF52E147B}"/>
                  </a:ext>
                </a:extLst>
              </p:cNvPr>
              <p:cNvSpPr/>
              <p:nvPr/>
            </p:nvSpPr>
            <p:spPr>
              <a:xfrm>
                <a:off x="5814695" y="4802720"/>
                <a:ext cx="5289472" cy="1164436"/>
              </a:xfrm>
              <a:prstGeom prst="roundRect">
                <a:avLst/>
              </a:prstGeom>
              <a:no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172" rtl="0" eaLnBrk="1" fontAlgn="auto" latinLnBrk="0" hangingPunct="1">
                  <a:lnSpc>
                    <a:spcPct val="100000"/>
                  </a:lnSpc>
                  <a:spcBef>
                    <a:spcPts val="0"/>
                  </a:spcBef>
                  <a:spcAft>
                    <a:spcPts val="0"/>
                  </a:spcAft>
                  <a:buClrTx/>
                  <a:buSzTx/>
                  <a:buFontTx/>
                  <a:buNone/>
                  <a:tabLst/>
                  <a:defRPr/>
                </a:pPr>
                <a:endParaRPr kumimoji="0" lang="lv-LV" sz="1800" b="0" i="0" u="none" strike="noStrike" kern="1200" cap="none" spc="0" normalizeH="0" baseline="0" noProof="0" dirty="0">
                  <a:ln>
                    <a:noFill/>
                  </a:ln>
                  <a:solidFill>
                    <a:srgbClr val="FFFFFF">
                      <a:lumMod val="50000"/>
                    </a:srgbClr>
                  </a:solidFill>
                  <a:effectLst/>
                  <a:uLnTx/>
                  <a:uFillTx/>
                  <a:latin typeface="Arial"/>
                  <a:ea typeface="+mn-ea"/>
                  <a:cs typeface="+mn-cs"/>
                </a:endParaRPr>
              </a:p>
            </p:txBody>
          </p:sp>
          <p:sp>
            <p:nvSpPr>
              <p:cNvPr id="12" name="Rectangle 11">
                <a:extLst>
                  <a:ext uri="{FF2B5EF4-FFF2-40B4-BE49-F238E27FC236}">
                    <a16:creationId xmlns:a16="http://schemas.microsoft.com/office/drawing/2014/main" id="{10D5453B-E822-5E61-C257-74A3C09F3959}"/>
                  </a:ext>
                </a:extLst>
              </p:cNvPr>
              <p:cNvSpPr/>
              <p:nvPr/>
            </p:nvSpPr>
            <p:spPr>
              <a:xfrm>
                <a:off x="5984734" y="4955620"/>
                <a:ext cx="5111020" cy="892785"/>
              </a:xfrm>
              <a:prstGeom prst="rect">
                <a:avLst/>
              </a:prstGeom>
              <a:ln>
                <a:noFill/>
              </a:ln>
            </p:spPr>
            <p:txBody>
              <a:bodyPr wrap="square">
                <a:spAutoFit/>
              </a:bodyPr>
              <a:lstStyle/>
              <a:p>
                <a:pPr algn="ctr" defTabSz="914172">
                  <a:spcAft>
                    <a:spcPts val="600"/>
                  </a:spcAft>
                  <a:defRPr/>
                </a:pPr>
                <a:r>
                  <a:rPr kumimoji="0" lang="lv-LV" sz="1700" b="0" i="0" u="none" strike="noStrike" kern="1200" cap="none" spc="0" normalizeH="0" baseline="0" noProof="0" dirty="0">
                    <a:ln>
                      <a:noFill/>
                    </a:ln>
                    <a:solidFill>
                      <a:srgbClr val="664690"/>
                    </a:solidFill>
                    <a:effectLst/>
                    <a:uLnTx/>
                    <a:uFillTx/>
                    <a:latin typeface="Arial"/>
                    <a:ea typeface="Source Sans Pro" panose="020B0503030403020204" pitchFamily="34" charset="0"/>
                    <a:cs typeface="+mn-cs"/>
                  </a:rPr>
                  <a:t>Vismaz 10% no studējošajiem</a:t>
                </a:r>
                <a:r>
                  <a:rPr kumimoji="0" lang="en-US" sz="1700" b="0" i="0" u="none" strike="noStrike" kern="1200" cap="none" spc="0" normalizeH="0" baseline="0" noProof="0" dirty="0">
                    <a:ln>
                      <a:noFill/>
                    </a:ln>
                    <a:solidFill>
                      <a:srgbClr val="664690"/>
                    </a:solidFill>
                    <a:effectLst/>
                    <a:uLnTx/>
                    <a:uFillTx/>
                    <a:latin typeface="Arial"/>
                    <a:ea typeface="Source Sans Pro" panose="020B0503030403020204" pitchFamily="34" charset="0"/>
                    <a:cs typeface="+mn-cs"/>
                  </a:rPr>
                  <a:t> </a:t>
                </a:r>
                <a:r>
                  <a:rPr kumimoji="0" lang="lv-LV" sz="1700" b="1" i="0" u="none" strike="noStrike" kern="1200" cap="none" spc="0" normalizeH="0" baseline="0" noProof="0" dirty="0">
                    <a:ln>
                      <a:noFill/>
                    </a:ln>
                    <a:solidFill>
                      <a:srgbClr val="664690"/>
                    </a:solidFill>
                    <a:effectLst/>
                    <a:uLnTx/>
                    <a:uFillTx/>
                    <a:latin typeface="Arial"/>
                    <a:ea typeface="Source Sans Pro" panose="020B0503030403020204" pitchFamily="34" charset="0"/>
                    <a:cs typeface="+mn-cs"/>
                  </a:rPr>
                  <a:t>ieguvuši prakses vietas </a:t>
                </a:r>
                <a:r>
                  <a:rPr kumimoji="0" lang="en-US" sz="1700" b="0" i="0" u="none" strike="noStrike" kern="1200" cap="none" spc="0" normalizeH="0" baseline="0" noProof="0" dirty="0" err="1">
                    <a:ln>
                      <a:noFill/>
                    </a:ln>
                    <a:solidFill>
                      <a:srgbClr val="664690"/>
                    </a:solidFill>
                    <a:effectLst/>
                    <a:uLnTx/>
                    <a:uFillTx/>
                    <a:latin typeface="Arial"/>
                    <a:ea typeface="Source Sans Pro" panose="020B0503030403020204" pitchFamily="34" charset="0"/>
                    <a:cs typeface="+mn-cs"/>
                  </a:rPr>
                  <a:t>inovatīvos</a:t>
                </a:r>
                <a:r>
                  <a:rPr kumimoji="0" lang="en-US" sz="1700" b="0" i="0" u="none" strike="noStrike" kern="1200" cap="none" spc="0" normalizeH="0" baseline="0" noProof="0" dirty="0">
                    <a:ln>
                      <a:noFill/>
                    </a:ln>
                    <a:solidFill>
                      <a:srgbClr val="664690"/>
                    </a:solidFill>
                    <a:effectLst/>
                    <a:uLnTx/>
                    <a:uFillTx/>
                    <a:latin typeface="Arial"/>
                    <a:ea typeface="Source Sans Pro" panose="020B0503030403020204" pitchFamily="34" charset="0"/>
                    <a:cs typeface="+mn-cs"/>
                  </a:rPr>
                  <a:t> </a:t>
                </a:r>
                <a:r>
                  <a:rPr kumimoji="0" lang="en-US" sz="1700" b="0" i="0" u="none" strike="noStrike" kern="1200" cap="none" spc="0" normalizeH="0" baseline="0" noProof="0" dirty="0" err="1">
                    <a:ln>
                      <a:noFill/>
                    </a:ln>
                    <a:solidFill>
                      <a:srgbClr val="664690"/>
                    </a:solidFill>
                    <a:effectLst/>
                    <a:uLnTx/>
                    <a:uFillTx/>
                    <a:latin typeface="Arial"/>
                    <a:ea typeface="Source Sans Pro" panose="020B0503030403020204" pitchFamily="34" charset="0"/>
                    <a:cs typeface="+mn-cs"/>
                  </a:rPr>
                  <a:t>uzņēmumos</a:t>
                </a:r>
                <a:r>
                  <a:rPr kumimoji="0" lang="en-US" sz="1700" b="0" i="0" u="none" strike="noStrike" kern="1200" cap="none" spc="0" normalizeH="0" baseline="0" noProof="0" dirty="0">
                    <a:ln>
                      <a:noFill/>
                    </a:ln>
                    <a:solidFill>
                      <a:srgbClr val="664690"/>
                    </a:solidFill>
                    <a:effectLst/>
                    <a:uLnTx/>
                    <a:uFillTx/>
                    <a:latin typeface="Arial"/>
                    <a:ea typeface="Source Sans Pro" panose="020B0503030403020204" pitchFamily="34" charset="0"/>
                    <a:cs typeface="+mn-cs"/>
                  </a:rPr>
                  <a:t> vai </a:t>
                </a:r>
                <a:r>
                  <a:rPr kumimoji="0" lang="en-US" sz="1700" b="0" i="0" u="none" strike="noStrike" kern="1200" cap="none" spc="0" normalizeH="0" baseline="0" noProof="0" dirty="0" err="1">
                    <a:ln>
                      <a:noFill/>
                    </a:ln>
                    <a:solidFill>
                      <a:srgbClr val="664690"/>
                    </a:solidFill>
                    <a:effectLst/>
                    <a:uLnTx/>
                    <a:uFillTx/>
                    <a:latin typeface="Arial"/>
                    <a:ea typeface="Source Sans Pro" panose="020B0503030403020204" pitchFamily="34" charset="0"/>
                    <a:cs typeface="+mn-cs"/>
                  </a:rPr>
                  <a:t>zinātniskajās</a:t>
                </a:r>
                <a:r>
                  <a:rPr kumimoji="0" lang="en-US" sz="1700" b="0" i="0" u="none" strike="noStrike" kern="1200" cap="none" spc="0" normalizeH="0" baseline="0" noProof="0" dirty="0">
                    <a:ln>
                      <a:noFill/>
                    </a:ln>
                    <a:solidFill>
                      <a:srgbClr val="664690"/>
                    </a:solidFill>
                    <a:effectLst/>
                    <a:uLnTx/>
                    <a:uFillTx/>
                    <a:latin typeface="Arial"/>
                    <a:ea typeface="Source Sans Pro" panose="020B0503030403020204" pitchFamily="34" charset="0"/>
                    <a:cs typeface="+mn-cs"/>
                  </a:rPr>
                  <a:t> </a:t>
                </a:r>
                <a:r>
                  <a:rPr kumimoji="0" lang="en-US" sz="1700" b="0" i="0" u="none" strike="noStrike" kern="1200" cap="none" spc="0" normalizeH="0" baseline="0" noProof="0" dirty="0" err="1">
                    <a:ln>
                      <a:noFill/>
                    </a:ln>
                    <a:solidFill>
                      <a:srgbClr val="664690"/>
                    </a:solidFill>
                    <a:effectLst/>
                    <a:uLnTx/>
                    <a:uFillTx/>
                    <a:latin typeface="Arial"/>
                    <a:ea typeface="Source Sans Pro" panose="020B0503030403020204" pitchFamily="34" charset="0"/>
                    <a:cs typeface="+mn-cs"/>
                  </a:rPr>
                  <a:t>institūcijās</a:t>
                </a:r>
                <a:endParaRPr kumimoji="0" lang="lv-LV" sz="1700" b="0" i="0" u="none" strike="noStrike" kern="1200" cap="none" spc="0" normalizeH="0" baseline="0" noProof="0" dirty="0">
                  <a:ln>
                    <a:noFill/>
                  </a:ln>
                  <a:solidFill>
                    <a:srgbClr val="664690"/>
                  </a:solidFill>
                  <a:effectLst/>
                  <a:uLnTx/>
                  <a:uFillTx/>
                  <a:latin typeface="Arial"/>
                  <a:ea typeface="Source Sans Pro" panose="020B0503030403020204" pitchFamily="34" charset="0"/>
                  <a:cs typeface="+mn-cs"/>
                </a:endParaRPr>
              </a:p>
            </p:txBody>
          </p:sp>
        </p:grpSp>
        <p:sp>
          <p:nvSpPr>
            <p:cNvPr id="7" name="Taisnstūris: ar noapaļotiem stūriem 7">
              <a:extLst>
                <a:ext uri="{FF2B5EF4-FFF2-40B4-BE49-F238E27FC236}">
                  <a16:creationId xmlns:a16="http://schemas.microsoft.com/office/drawing/2014/main" id="{0EF46255-DB66-0C92-82F2-6BCD877FFE42}"/>
                </a:ext>
              </a:extLst>
            </p:cNvPr>
            <p:cNvSpPr/>
            <p:nvPr/>
          </p:nvSpPr>
          <p:spPr>
            <a:xfrm>
              <a:off x="6328901" y="3244557"/>
              <a:ext cx="5289472" cy="1118225"/>
            </a:xfrm>
            <a:prstGeom prst="roundRect">
              <a:avLst/>
            </a:prstGeom>
            <a:no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172" rtl="0" eaLnBrk="1" fontAlgn="auto" latinLnBrk="0" hangingPunct="1">
                <a:lnSpc>
                  <a:spcPct val="100000"/>
                </a:lnSpc>
                <a:spcBef>
                  <a:spcPts val="0"/>
                </a:spcBef>
                <a:spcAft>
                  <a:spcPts val="0"/>
                </a:spcAft>
                <a:buClrTx/>
                <a:buSzTx/>
                <a:buFontTx/>
                <a:buNone/>
                <a:tabLst/>
                <a:defRPr/>
              </a:pPr>
              <a:endParaRPr kumimoji="0" lang="lv-LV" sz="1800" b="0" i="0" u="none" strike="noStrike" kern="1200" cap="none" spc="0" normalizeH="0" baseline="0" noProof="0" dirty="0">
                <a:ln>
                  <a:noFill/>
                </a:ln>
                <a:solidFill>
                  <a:srgbClr val="FFFFFF">
                    <a:lumMod val="50000"/>
                  </a:srgbClr>
                </a:solidFill>
                <a:effectLst/>
                <a:uLnTx/>
                <a:uFillTx/>
                <a:latin typeface="Arial"/>
                <a:ea typeface="+mn-ea"/>
                <a:cs typeface="+mn-cs"/>
              </a:endParaRPr>
            </a:p>
          </p:txBody>
        </p:sp>
      </p:grpSp>
      <p:grpSp>
        <p:nvGrpSpPr>
          <p:cNvPr id="3" name="Group 41">
            <a:extLst>
              <a:ext uri="{FF2B5EF4-FFF2-40B4-BE49-F238E27FC236}">
                <a16:creationId xmlns:a16="http://schemas.microsoft.com/office/drawing/2014/main" id="{76962F22-BA6B-65B7-0DCD-C6298C61417A}"/>
              </a:ext>
            </a:extLst>
          </p:cNvPr>
          <p:cNvGrpSpPr/>
          <p:nvPr/>
        </p:nvGrpSpPr>
        <p:grpSpPr>
          <a:xfrm>
            <a:off x="1062235" y="2501438"/>
            <a:ext cx="4609655" cy="1161633"/>
            <a:chOff x="6443833" y="5621185"/>
            <a:chExt cx="2691172" cy="1010581"/>
          </a:xfrm>
        </p:grpSpPr>
        <p:sp>
          <p:nvSpPr>
            <p:cNvPr id="10" name="Taisnstūris: ar noapaļotiem stūriem 7">
              <a:extLst>
                <a:ext uri="{FF2B5EF4-FFF2-40B4-BE49-F238E27FC236}">
                  <a16:creationId xmlns:a16="http://schemas.microsoft.com/office/drawing/2014/main" id="{26D9E2ED-2243-F276-69E7-EEE4D9FBB727}"/>
                </a:ext>
              </a:extLst>
            </p:cNvPr>
            <p:cNvSpPr/>
            <p:nvPr/>
          </p:nvSpPr>
          <p:spPr>
            <a:xfrm>
              <a:off x="6443833" y="5621185"/>
              <a:ext cx="2691172" cy="999233"/>
            </a:xfrm>
            <a:prstGeom prst="roundRect">
              <a:avLst/>
            </a:prstGeom>
            <a:solidFill>
              <a:schemeClr val="tx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172"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srgbClr val="FFFFFF"/>
                </a:solidFill>
                <a:effectLst/>
                <a:uLnTx/>
                <a:uFillTx/>
                <a:latin typeface="Arial"/>
                <a:ea typeface="+mn-ea"/>
                <a:cs typeface="+mn-cs"/>
              </a:endParaRPr>
            </a:p>
          </p:txBody>
        </p:sp>
        <p:sp>
          <p:nvSpPr>
            <p:cNvPr id="19" name="Rectangle 43">
              <a:extLst>
                <a:ext uri="{FF2B5EF4-FFF2-40B4-BE49-F238E27FC236}">
                  <a16:creationId xmlns:a16="http://schemas.microsoft.com/office/drawing/2014/main" id="{C4DC857F-87BD-B061-6F86-4FDE54FE2352}"/>
                </a:ext>
              </a:extLst>
            </p:cNvPr>
            <p:cNvSpPr/>
            <p:nvPr/>
          </p:nvSpPr>
          <p:spPr>
            <a:xfrm>
              <a:off x="6490300" y="5641073"/>
              <a:ext cx="2598237" cy="990693"/>
            </a:xfrm>
            <a:prstGeom prst="rect">
              <a:avLst/>
            </a:prstGeom>
          </p:spPr>
          <p:txBody>
            <a:bodyPr wrap="square">
              <a:spAutoFit/>
            </a:bodyPr>
            <a:lstStyle/>
            <a:p>
              <a:pPr marL="0" marR="0" lvl="0" indent="0" algn="ctr" defTabSz="914172" rtl="0" eaLnBrk="1" fontAlgn="auto" latinLnBrk="0" hangingPunct="1">
                <a:lnSpc>
                  <a:spcPct val="100000"/>
                </a:lnSpc>
                <a:spcBef>
                  <a:spcPts val="0"/>
                </a:spcBef>
                <a:spcAft>
                  <a:spcPts val="0"/>
                </a:spcAft>
                <a:buClrTx/>
                <a:buSzTx/>
                <a:buFontTx/>
                <a:buNone/>
                <a:tabLst/>
                <a:defRPr/>
              </a:pPr>
              <a:r>
                <a:rPr kumimoji="0" lang="lv-LV" sz="1700" b="0" i="0" u="none" strike="noStrike" kern="1200" cap="none" spc="0" normalizeH="0" baseline="0" noProof="0" dirty="0">
                  <a:ln>
                    <a:noFill/>
                  </a:ln>
                  <a:solidFill>
                    <a:srgbClr val="FFFFFF"/>
                  </a:solidFill>
                  <a:effectLst/>
                  <a:uLnTx/>
                  <a:uFillTx/>
                  <a:latin typeface="Arial"/>
                  <a:ea typeface="Source Sans Pro" panose="020B0503030403020204" pitchFamily="34" charset="0"/>
                  <a:cs typeface="+mn-cs"/>
                </a:rPr>
                <a:t>Vismaz 65</a:t>
              </a:r>
              <a:r>
                <a:rPr lang="lv-LV" sz="1700" dirty="0">
                  <a:solidFill>
                    <a:srgbClr val="FFFFFF"/>
                  </a:solidFill>
                  <a:latin typeface="Arial"/>
                  <a:ea typeface="Source Sans Pro" panose="020B0503030403020204" pitchFamily="34" charset="0"/>
                </a:rPr>
                <a:t>00</a:t>
              </a:r>
              <a:r>
                <a:rPr kumimoji="0" lang="lv-LV" sz="1700" b="0" i="0" u="none" strike="noStrike" kern="1200" cap="none" spc="0" normalizeH="0" baseline="0" noProof="0" dirty="0">
                  <a:ln>
                    <a:noFill/>
                  </a:ln>
                  <a:solidFill>
                    <a:srgbClr val="FFFFFF"/>
                  </a:solidFill>
                  <a:effectLst/>
                  <a:uLnTx/>
                  <a:uFillTx/>
                  <a:latin typeface="Arial"/>
                  <a:ea typeface="Source Sans Pro" panose="020B0503030403020204" pitchFamily="34" charset="0"/>
                  <a:cs typeface="+mn-cs"/>
                </a:rPr>
                <a:t> studējošo, tostarp doktora grāda pretendentu skaits, kuri </a:t>
              </a:r>
              <a:r>
                <a:rPr kumimoji="0" lang="lv-LV" sz="1700" b="1" i="0" u="none" strike="noStrike" kern="1200" cap="none" spc="0" normalizeH="0" baseline="0" noProof="0" dirty="0">
                  <a:ln>
                    <a:noFill/>
                  </a:ln>
                  <a:solidFill>
                    <a:srgbClr val="FFFFFF"/>
                  </a:solidFill>
                  <a:effectLst/>
                  <a:uLnTx/>
                  <a:uFillTx/>
                  <a:latin typeface="Arial"/>
                  <a:ea typeface="Source Sans Pro" panose="020B0503030403020204" pitchFamily="34" charset="0"/>
                  <a:cs typeface="+mn-cs"/>
                </a:rPr>
                <a:t>piedalījušies studentu inovāciju programmas pasākumos</a:t>
              </a:r>
            </a:p>
          </p:txBody>
        </p:sp>
      </p:grpSp>
      <p:sp>
        <p:nvSpPr>
          <p:cNvPr id="24" name="TextBox 23">
            <a:extLst>
              <a:ext uri="{FF2B5EF4-FFF2-40B4-BE49-F238E27FC236}">
                <a16:creationId xmlns:a16="http://schemas.microsoft.com/office/drawing/2014/main" id="{91E28FDB-FBFB-7229-B216-698E11F3B8B2}"/>
              </a:ext>
            </a:extLst>
          </p:cNvPr>
          <p:cNvSpPr txBox="1"/>
          <p:nvPr/>
        </p:nvSpPr>
        <p:spPr>
          <a:xfrm>
            <a:off x="1449481" y="3998533"/>
            <a:ext cx="3957810" cy="1200329"/>
          </a:xfrm>
          <a:prstGeom prst="rect">
            <a:avLst/>
          </a:prstGeom>
          <a:noFill/>
        </p:spPr>
        <p:txBody>
          <a:bodyPr wrap="square">
            <a:spAutoFit/>
          </a:bodyPr>
          <a:lstStyle/>
          <a:p>
            <a:pPr marL="0" marR="0" lvl="0" indent="0" algn="ctr" defTabSz="914172" rtl="0" eaLnBrk="1" fontAlgn="auto" latinLnBrk="0" hangingPunct="1">
              <a:lnSpc>
                <a:spcPct val="100000"/>
              </a:lnSpc>
              <a:spcBef>
                <a:spcPts val="0"/>
              </a:spcBef>
              <a:spcAft>
                <a:spcPts val="600"/>
              </a:spcAft>
              <a:buClrTx/>
              <a:buSzTx/>
              <a:buFontTx/>
              <a:buNone/>
              <a:tabLst/>
              <a:defRPr/>
            </a:pPr>
            <a:r>
              <a:rPr kumimoji="0" lang="lv-LV" sz="1800" b="0" i="0" u="none" strike="noStrike" kern="1200" cap="none" spc="0" normalizeH="0" baseline="0" noProof="0" dirty="0">
                <a:ln>
                  <a:noFill/>
                </a:ln>
                <a:solidFill>
                  <a:srgbClr val="FFFFFF"/>
                </a:solidFill>
                <a:effectLst/>
                <a:uLnTx/>
                <a:uFillTx/>
                <a:latin typeface="Arial"/>
                <a:ea typeface="Source Sans Pro" panose="020B0503030403020204" pitchFamily="34" charset="0"/>
                <a:cs typeface="+mn-cs"/>
              </a:rPr>
              <a:t>Vismaz 350 komersanti </a:t>
            </a:r>
            <a:r>
              <a:rPr kumimoji="0" lang="lv-LV" sz="1800" b="1" i="0" u="none" strike="noStrike" kern="1200" cap="none" spc="0" normalizeH="0" baseline="0" noProof="0" dirty="0">
                <a:ln>
                  <a:noFill/>
                </a:ln>
                <a:solidFill>
                  <a:srgbClr val="FFFFFF"/>
                </a:solidFill>
                <a:effectLst/>
                <a:uLnTx/>
                <a:uFillTx/>
                <a:latin typeface="Arial"/>
                <a:ea typeface="Source Sans Pro" panose="020B0503030403020204" pitchFamily="34" charset="0"/>
                <a:cs typeface="+mn-cs"/>
              </a:rPr>
              <a:t>sadarbojas ar augstskolām</a:t>
            </a:r>
            <a:r>
              <a:rPr kumimoji="0" lang="lv-LV" sz="1800" b="0" i="0" u="none" strike="noStrike" kern="1200" cap="none" spc="0" normalizeH="0" baseline="0" noProof="0" dirty="0">
                <a:ln>
                  <a:noFill/>
                </a:ln>
                <a:solidFill>
                  <a:srgbClr val="FFFFFF"/>
                </a:solidFill>
                <a:effectLst/>
                <a:uLnTx/>
                <a:uFillTx/>
                <a:latin typeface="Arial"/>
                <a:ea typeface="Source Sans Pro" panose="020B0503030403020204" pitchFamily="34" charset="0"/>
                <a:cs typeface="+mn-cs"/>
              </a:rPr>
              <a:t>, kas iesaistās studentu inovāciju </a:t>
            </a:r>
            <a:r>
              <a:rPr kumimoji="0" lang="lv-LV" sz="1800" b="0" i="0" u="none" strike="noStrike" kern="1200" cap="none" spc="0" normalizeH="0" baseline="0" noProof="0" dirty="0" err="1">
                <a:ln>
                  <a:noFill/>
                </a:ln>
                <a:solidFill>
                  <a:srgbClr val="FFFFFF"/>
                </a:solidFill>
                <a:effectLst/>
                <a:uLnTx/>
                <a:uFillTx/>
                <a:latin typeface="Arial"/>
                <a:ea typeface="Source Sans Pro" panose="020B0503030403020204" pitchFamily="34" charset="0"/>
                <a:cs typeface="+mn-cs"/>
              </a:rPr>
              <a:t>grantu</a:t>
            </a:r>
            <a:r>
              <a:rPr kumimoji="0" lang="lv-LV" sz="1800" b="0" i="0" u="none" strike="noStrike" kern="1200" cap="none" spc="0" normalizeH="0" baseline="0" noProof="0" dirty="0">
                <a:ln>
                  <a:noFill/>
                </a:ln>
                <a:solidFill>
                  <a:srgbClr val="FFFFFF"/>
                </a:solidFill>
                <a:effectLst/>
                <a:uLnTx/>
                <a:uFillTx/>
                <a:latin typeface="Arial"/>
                <a:ea typeface="Source Sans Pro" panose="020B0503030403020204" pitchFamily="34" charset="0"/>
                <a:cs typeface="+mn-cs"/>
              </a:rPr>
              <a:t> programmu īstenošanā</a:t>
            </a:r>
          </a:p>
        </p:txBody>
      </p:sp>
      <p:sp>
        <p:nvSpPr>
          <p:cNvPr id="16" name="Title 1">
            <a:extLst>
              <a:ext uri="{FF2B5EF4-FFF2-40B4-BE49-F238E27FC236}">
                <a16:creationId xmlns:a16="http://schemas.microsoft.com/office/drawing/2014/main" id="{31F6C282-4C16-6159-6B26-AFCF7DE47534}"/>
              </a:ext>
            </a:extLst>
          </p:cNvPr>
          <p:cNvSpPr txBox="1">
            <a:spLocks/>
          </p:cNvSpPr>
          <p:nvPr/>
        </p:nvSpPr>
        <p:spPr>
          <a:xfrm>
            <a:off x="0" y="-15462"/>
            <a:ext cx="12192000" cy="750013"/>
          </a:xfrm>
          <a:prstGeom prst="rect">
            <a:avLst/>
          </a:prstGeom>
          <a:solidFill>
            <a:srgbClr val="664690"/>
          </a:solidFill>
          <a:ln>
            <a:noFill/>
          </a:ln>
        </p:spPr>
        <p:txBody>
          <a:bodyPr spcFirstLastPara="1" wrap="square" lIns="0" tIns="45700" rIns="91425" bIns="45700" anchor="ctr" anchorCtr="0"/>
          <a:lstStyle>
            <a:defPPr marR="0" lvl="0" algn="l" rtl="0">
              <a:lnSpc>
                <a:spcPct val="100000"/>
              </a:lnSpc>
              <a:spcBef>
                <a:spcPts val="0"/>
              </a:spcBef>
              <a:spcAft>
                <a:spcPts val="0"/>
              </a:spcAft>
            </a:defPPr>
            <a:lvl1pPr marR="0" lvl="0" algn="l" rtl="0">
              <a:lnSpc>
                <a:spcPct val="90000"/>
              </a:lnSpc>
              <a:spcBef>
                <a:spcPts val="0"/>
              </a:spcBef>
              <a:spcAft>
                <a:spcPts val="0"/>
              </a:spcAft>
              <a:buClr>
                <a:srgbClr val="664790"/>
              </a:buClr>
              <a:buSzPts val="2400"/>
              <a:buFont typeface="Verdana"/>
              <a:buNone/>
              <a:defRPr sz="2400" b="1" i="0" u="none" strike="noStrike" cap="none">
                <a:solidFill>
                  <a:srgbClr val="664790"/>
                </a:solidFill>
                <a:latin typeface="Verdana"/>
                <a:ea typeface="Verdana"/>
                <a:cs typeface="Verdana"/>
                <a:sym typeface="Verdana"/>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pPr marL="0" marR="0" lvl="0" indent="0" algn="ctr" defTabSz="914400" rtl="0" eaLnBrk="1" fontAlgn="auto" latinLnBrk="0" hangingPunct="1">
              <a:lnSpc>
                <a:spcPct val="90000"/>
              </a:lnSpc>
              <a:spcBef>
                <a:spcPts val="0"/>
              </a:spcBef>
              <a:spcAft>
                <a:spcPts val="0"/>
              </a:spcAft>
              <a:buClr>
                <a:srgbClr val="664790"/>
              </a:buClr>
              <a:buSzPts val="2400"/>
              <a:buFont typeface="Verdana"/>
              <a:buNone/>
              <a:tabLst/>
              <a:defRPr/>
            </a:pPr>
            <a:r>
              <a:rPr lang="lv-LV" sz="1800" kern="0" dirty="0">
                <a:solidFill>
                  <a:prstClr val="white"/>
                </a:solidFill>
              </a:rPr>
              <a:t>RĀDĪTĀJI</a:t>
            </a:r>
            <a:endParaRPr kumimoji="0" lang="lv-LV" sz="1800" b="1" i="0" u="none" strike="noStrike" kern="0" cap="none" spc="0" normalizeH="0" baseline="0" noProof="0" dirty="0">
              <a:ln>
                <a:noFill/>
              </a:ln>
              <a:solidFill>
                <a:prstClr val="white"/>
              </a:solidFill>
              <a:effectLst/>
              <a:uLnTx/>
              <a:uFillTx/>
              <a:latin typeface="Verdana"/>
              <a:ea typeface="Verdana"/>
              <a:sym typeface="Verdana"/>
            </a:endParaRPr>
          </a:p>
        </p:txBody>
      </p:sp>
      <p:grpSp>
        <p:nvGrpSpPr>
          <p:cNvPr id="13" name="Group 12">
            <a:extLst>
              <a:ext uri="{FF2B5EF4-FFF2-40B4-BE49-F238E27FC236}">
                <a16:creationId xmlns:a16="http://schemas.microsoft.com/office/drawing/2014/main" id="{8A428B2A-B386-3DEF-7A63-E301B7759F8C}"/>
              </a:ext>
            </a:extLst>
          </p:cNvPr>
          <p:cNvGrpSpPr/>
          <p:nvPr/>
        </p:nvGrpSpPr>
        <p:grpSpPr>
          <a:xfrm>
            <a:off x="1062235" y="5393020"/>
            <a:ext cx="4609655" cy="1168550"/>
            <a:chOff x="6443832" y="5603821"/>
            <a:chExt cx="2691172" cy="1016598"/>
          </a:xfrm>
        </p:grpSpPr>
        <p:sp>
          <p:nvSpPr>
            <p:cNvPr id="15" name="Taisnstūris: ar noapaļotiem stūriem 7">
              <a:extLst>
                <a:ext uri="{FF2B5EF4-FFF2-40B4-BE49-F238E27FC236}">
                  <a16:creationId xmlns:a16="http://schemas.microsoft.com/office/drawing/2014/main" id="{4F34B260-CC6B-DEE5-30CA-9AA10A4B1CC9}"/>
                </a:ext>
              </a:extLst>
            </p:cNvPr>
            <p:cNvSpPr/>
            <p:nvPr/>
          </p:nvSpPr>
          <p:spPr>
            <a:xfrm>
              <a:off x="6443832" y="5621186"/>
              <a:ext cx="2691172" cy="999233"/>
            </a:xfrm>
            <a:prstGeom prst="roundRect">
              <a:avLst/>
            </a:prstGeom>
            <a:solidFill>
              <a:schemeClr val="tx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172"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srgbClr val="FFFFFF"/>
                </a:solidFill>
                <a:effectLst/>
                <a:uLnTx/>
                <a:uFillTx/>
                <a:latin typeface="Arial"/>
                <a:ea typeface="+mn-ea"/>
                <a:cs typeface="+mn-cs"/>
              </a:endParaRPr>
            </a:p>
          </p:txBody>
        </p:sp>
        <p:sp>
          <p:nvSpPr>
            <p:cNvPr id="20" name="Rectangle 19">
              <a:extLst>
                <a:ext uri="{FF2B5EF4-FFF2-40B4-BE49-F238E27FC236}">
                  <a16:creationId xmlns:a16="http://schemas.microsoft.com/office/drawing/2014/main" id="{A8DC8239-CDB3-6A15-240A-C12ADDF8F226}"/>
                </a:ext>
              </a:extLst>
            </p:cNvPr>
            <p:cNvSpPr/>
            <p:nvPr/>
          </p:nvSpPr>
          <p:spPr>
            <a:xfrm>
              <a:off x="6526101" y="5603821"/>
              <a:ext cx="2598237" cy="307918"/>
            </a:xfrm>
            <a:prstGeom prst="rect">
              <a:avLst/>
            </a:prstGeom>
          </p:spPr>
          <p:txBody>
            <a:bodyPr wrap="square">
              <a:spAutoFit/>
            </a:bodyPr>
            <a:lstStyle/>
            <a:p>
              <a:pPr marL="0" marR="0" lvl="0" indent="0" algn="ctr" defTabSz="914172" rtl="0" eaLnBrk="1" fontAlgn="auto" latinLnBrk="0" hangingPunct="1">
                <a:lnSpc>
                  <a:spcPct val="100000"/>
                </a:lnSpc>
                <a:spcBef>
                  <a:spcPts val="0"/>
                </a:spcBef>
                <a:spcAft>
                  <a:spcPts val="0"/>
                </a:spcAft>
                <a:buClrTx/>
                <a:buSzTx/>
                <a:buFontTx/>
                <a:buNone/>
                <a:tabLst/>
                <a:defRPr/>
              </a:pPr>
              <a:endParaRPr kumimoji="0" lang="lv-LV" sz="1700" b="0" i="0" u="none" strike="noStrike" kern="1200" cap="none" spc="0" normalizeH="0" baseline="0" noProof="0" dirty="0">
                <a:ln>
                  <a:noFill/>
                </a:ln>
                <a:solidFill>
                  <a:srgbClr val="FFFFFF"/>
                </a:solidFill>
                <a:effectLst/>
                <a:uLnTx/>
                <a:uFillTx/>
                <a:latin typeface="Arial"/>
                <a:ea typeface="Source Sans Pro" panose="020B0503030403020204" pitchFamily="34" charset="0"/>
                <a:cs typeface="+mn-cs"/>
              </a:endParaRPr>
            </a:p>
          </p:txBody>
        </p:sp>
      </p:grpSp>
      <p:sp>
        <p:nvSpPr>
          <p:cNvPr id="25" name="TextBox 24">
            <a:extLst>
              <a:ext uri="{FF2B5EF4-FFF2-40B4-BE49-F238E27FC236}">
                <a16:creationId xmlns:a16="http://schemas.microsoft.com/office/drawing/2014/main" id="{58501937-D6A7-B5A3-3061-33C9F5EEA87B}"/>
              </a:ext>
            </a:extLst>
          </p:cNvPr>
          <p:cNvSpPr txBox="1"/>
          <p:nvPr/>
        </p:nvSpPr>
        <p:spPr>
          <a:xfrm>
            <a:off x="1449481" y="5819469"/>
            <a:ext cx="3957810" cy="369332"/>
          </a:xfrm>
          <a:prstGeom prst="rect">
            <a:avLst/>
          </a:prstGeom>
          <a:noFill/>
        </p:spPr>
        <p:txBody>
          <a:bodyPr wrap="square">
            <a:spAutoFit/>
          </a:bodyPr>
          <a:lstStyle/>
          <a:p>
            <a:pPr marL="0" marR="0" lvl="0" indent="0" algn="ctr" defTabSz="914172" rtl="0" eaLnBrk="1" fontAlgn="auto" latinLnBrk="0" hangingPunct="1">
              <a:lnSpc>
                <a:spcPct val="100000"/>
              </a:lnSpc>
              <a:spcBef>
                <a:spcPts val="0"/>
              </a:spcBef>
              <a:spcAft>
                <a:spcPts val="600"/>
              </a:spcAft>
              <a:buClrTx/>
              <a:buSzTx/>
              <a:buFontTx/>
              <a:buNone/>
              <a:tabLst/>
              <a:defRPr/>
            </a:pPr>
            <a:r>
              <a:rPr kumimoji="0" lang="lv-LV" sz="1800" b="0" i="0" u="none" strike="noStrike" kern="1200" cap="none" spc="0" normalizeH="0" baseline="0" noProof="0" dirty="0">
                <a:ln>
                  <a:noFill/>
                </a:ln>
                <a:solidFill>
                  <a:srgbClr val="FFFFFF"/>
                </a:solidFill>
                <a:effectLst/>
                <a:uLnTx/>
                <a:uFillTx/>
                <a:latin typeface="Arial"/>
                <a:ea typeface="Source Sans Pro" panose="020B0503030403020204" pitchFamily="34" charset="0"/>
                <a:cs typeface="+mn-cs"/>
              </a:rPr>
              <a:t>Izstrādāti 1 500 prototipi</a:t>
            </a:r>
          </a:p>
        </p:txBody>
      </p:sp>
      <p:sp>
        <p:nvSpPr>
          <p:cNvPr id="5" name="TextBox 4">
            <a:extLst>
              <a:ext uri="{FF2B5EF4-FFF2-40B4-BE49-F238E27FC236}">
                <a16:creationId xmlns:a16="http://schemas.microsoft.com/office/drawing/2014/main" id="{914EAB9E-ED48-3FA1-11B9-1A0D5BA98EDD}"/>
              </a:ext>
            </a:extLst>
          </p:cNvPr>
          <p:cNvSpPr txBox="1"/>
          <p:nvPr/>
        </p:nvSpPr>
        <p:spPr>
          <a:xfrm>
            <a:off x="10560392" y="2872867"/>
            <a:ext cx="1586811" cy="307777"/>
          </a:xfrm>
          <a:prstGeom prst="rect">
            <a:avLst/>
          </a:prstGeom>
          <a:noFill/>
          <a:ln>
            <a:solidFill>
              <a:schemeClr val="accent5">
                <a:lumMod val="75000"/>
              </a:schemeClr>
            </a:solidFill>
          </a:ln>
        </p:spPr>
        <p:txBody>
          <a:bodyPr wrap="square" rtlCol="0">
            <a:spAutoFit/>
          </a:bodyPr>
          <a:lstStyle/>
          <a:p>
            <a:pPr algn="ctr"/>
            <a:r>
              <a:rPr lang="lv-LV" sz="1400" b="0" dirty="0">
                <a:solidFill>
                  <a:srgbClr val="000000"/>
                </a:solidFill>
                <a:effectLst/>
                <a:latin typeface="Verdana" panose="020B0604030504040204" pitchFamily="34" charset="0"/>
              </a:rPr>
              <a:t>4.3.1. kritērijs</a:t>
            </a:r>
            <a:endParaRPr lang="en-US" sz="1400" dirty="0">
              <a:solidFill>
                <a:srgbClr val="000000"/>
              </a:solidFill>
            </a:endParaRPr>
          </a:p>
        </p:txBody>
      </p:sp>
      <p:sp>
        <p:nvSpPr>
          <p:cNvPr id="9" name="TextBox 8">
            <a:extLst>
              <a:ext uri="{FF2B5EF4-FFF2-40B4-BE49-F238E27FC236}">
                <a16:creationId xmlns:a16="http://schemas.microsoft.com/office/drawing/2014/main" id="{D6E8F120-783F-24E5-7BB2-FF7EEAC83A7C}"/>
              </a:ext>
            </a:extLst>
          </p:cNvPr>
          <p:cNvSpPr txBox="1"/>
          <p:nvPr/>
        </p:nvSpPr>
        <p:spPr>
          <a:xfrm>
            <a:off x="10560391" y="1393114"/>
            <a:ext cx="1586811" cy="307777"/>
          </a:xfrm>
          <a:prstGeom prst="rect">
            <a:avLst/>
          </a:prstGeom>
          <a:noFill/>
          <a:ln>
            <a:solidFill>
              <a:schemeClr val="accent5">
                <a:lumMod val="75000"/>
              </a:schemeClr>
            </a:solidFill>
          </a:ln>
        </p:spPr>
        <p:txBody>
          <a:bodyPr wrap="square" rtlCol="0">
            <a:spAutoFit/>
          </a:bodyPr>
          <a:lstStyle/>
          <a:p>
            <a:pPr algn="ctr"/>
            <a:r>
              <a:rPr lang="lv-LV" sz="1400" b="0" dirty="0">
                <a:solidFill>
                  <a:srgbClr val="000000"/>
                </a:solidFill>
                <a:effectLst/>
                <a:latin typeface="Verdana" panose="020B0604030504040204" pitchFamily="34" charset="0"/>
              </a:rPr>
              <a:t>4.3.2. kritērijs</a:t>
            </a:r>
            <a:endParaRPr lang="en-US" sz="1400" dirty="0">
              <a:solidFill>
                <a:srgbClr val="000000"/>
              </a:solidFill>
            </a:endParaRPr>
          </a:p>
        </p:txBody>
      </p:sp>
      <p:sp>
        <p:nvSpPr>
          <p:cNvPr id="22" name="TextBox 21">
            <a:extLst>
              <a:ext uri="{FF2B5EF4-FFF2-40B4-BE49-F238E27FC236}">
                <a16:creationId xmlns:a16="http://schemas.microsoft.com/office/drawing/2014/main" id="{F01E98E4-F461-8E69-4B48-106A11C44B80}"/>
              </a:ext>
            </a:extLst>
          </p:cNvPr>
          <p:cNvSpPr txBox="1"/>
          <p:nvPr/>
        </p:nvSpPr>
        <p:spPr>
          <a:xfrm>
            <a:off x="56377" y="773102"/>
            <a:ext cx="1673965" cy="307777"/>
          </a:xfrm>
          <a:prstGeom prst="rect">
            <a:avLst/>
          </a:prstGeom>
          <a:noFill/>
          <a:ln>
            <a:solidFill>
              <a:schemeClr val="accent5">
                <a:lumMod val="75000"/>
              </a:schemeClr>
            </a:solidFill>
          </a:ln>
        </p:spPr>
        <p:txBody>
          <a:bodyPr wrap="square" rtlCol="0">
            <a:spAutoFit/>
          </a:bodyPr>
          <a:lstStyle/>
          <a:p>
            <a:pPr algn="ctr"/>
            <a:r>
              <a:rPr lang="lv-LV" sz="1400" b="0" dirty="0">
                <a:solidFill>
                  <a:srgbClr val="000000"/>
                </a:solidFill>
                <a:effectLst/>
                <a:latin typeface="Verdana" panose="020B0604030504040204" pitchFamily="34" charset="0"/>
              </a:rPr>
              <a:t>4.5.3. kritērijs</a:t>
            </a:r>
            <a:endParaRPr lang="en-US" sz="1400" dirty="0">
              <a:solidFill>
                <a:srgbClr val="000000"/>
              </a:solidFill>
            </a:endParaRPr>
          </a:p>
        </p:txBody>
      </p:sp>
      <p:sp>
        <p:nvSpPr>
          <p:cNvPr id="23" name="Taisnstūris: ar noapaļotiem stūriem 7">
            <a:extLst>
              <a:ext uri="{FF2B5EF4-FFF2-40B4-BE49-F238E27FC236}">
                <a16:creationId xmlns:a16="http://schemas.microsoft.com/office/drawing/2014/main" id="{2B8C3997-3034-B5F5-9D2D-4F099637E7ED}"/>
              </a:ext>
            </a:extLst>
          </p:cNvPr>
          <p:cNvSpPr/>
          <p:nvPr/>
        </p:nvSpPr>
        <p:spPr>
          <a:xfrm>
            <a:off x="5861189" y="5422068"/>
            <a:ext cx="4772438" cy="1164133"/>
          </a:xfrm>
          <a:prstGeom prst="roundRect">
            <a:avLst/>
          </a:prstGeom>
          <a:no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172" rtl="0" eaLnBrk="1" fontAlgn="auto" latinLnBrk="0" hangingPunct="1">
              <a:lnSpc>
                <a:spcPct val="100000"/>
              </a:lnSpc>
              <a:spcBef>
                <a:spcPts val="0"/>
              </a:spcBef>
              <a:spcAft>
                <a:spcPts val="0"/>
              </a:spcAft>
              <a:buClrTx/>
              <a:buSzTx/>
              <a:buFontTx/>
              <a:buNone/>
              <a:tabLst/>
              <a:defRPr/>
            </a:pPr>
            <a:endParaRPr kumimoji="0" lang="lv-LV" sz="1800" b="0" i="0" u="none" strike="noStrike" kern="1200" cap="none" spc="0" normalizeH="0" baseline="0" noProof="0" dirty="0">
              <a:ln>
                <a:noFill/>
              </a:ln>
              <a:solidFill>
                <a:srgbClr val="FFFFFF">
                  <a:lumMod val="50000"/>
                </a:srgbClr>
              </a:solidFill>
              <a:effectLst/>
              <a:uLnTx/>
              <a:uFillTx/>
              <a:latin typeface="Arial"/>
              <a:ea typeface="+mn-ea"/>
              <a:cs typeface="+mn-cs"/>
            </a:endParaRPr>
          </a:p>
        </p:txBody>
      </p:sp>
      <p:sp>
        <p:nvSpPr>
          <p:cNvPr id="26" name="Rectangle 25">
            <a:extLst>
              <a:ext uri="{FF2B5EF4-FFF2-40B4-BE49-F238E27FC236}">
                <a16:creationId xmlns:a16="http://schemas.microsoft.com/office/drawing/2014/main" id="{6B67EB14-1026-53DF-9966-48A1DFD9B290}"/>
              </a:ext>
            </a:extLst>
          </p:cNvPr>
          <p:cNvSpPr/>
          <p:nvPr/>
        </p:nvSpPr>
        <p:spPr>
          <a:xfrm>
            <a:off x="5948962" y="5614317"/>
            <a:ext cx="4611429" cy="615553"/>
          </a:xfrm>
          <a:prstGeom prst="rect">
            <a:avLst/>
          </a:prstGeom>
          <a:ln>
            <a:noFill/>
          </a:ln>
        </p:spPr>
        <p:txBody>
          <a:bodyPr wrap="square">
            <a:spAutoFit/>
          </a:bodyPr>
          <a:lstStyle/>
          <a:p>
            <a:pPr algn="ctr" defTabSz="914172">
              <a:spcAft>
                <a:spcPts val="600"/>
              </a:spcAft>
              <a:defRPr/>
            </a:pPr>
            <a:r>
              <a:rPr kumimoji="0" lang="lv-LV" sz="1700" b="0" i="0" u="none" strike="noStrike" kern="1200" cap="none" spc="0" normalizeH="0" baseline="0" noProof="0" dirty="0">
                <a:ln>
                  <a:noFill/>
                </a:ln>
                <a:solidFill>
                  <a:srgbClr val="664690"/>
                </a:solidFill>
                <a:effectLst/>
                <a:uLnTx/>
                <a:uFillTx/>
                <a:latin typeface="Arial"/>
                <a:ea typeface="Source Sans Pro" panose="020B0503030403020204" pitchFamily="34" charset="0"/>
                <a:cs typeface="+mn-cs"/>
              </a:rPr>
              <a:t>publisko atbalstu papildinošās </a:t>
            </a:r>
            <a:r>
              <a:rPr kumimoji="0" lang="lv-LV" sz="1700" b="1" i="0" u="none" strike="noStrike" kern="1200" cap="none" spc="0" normalizeH="0" baseline="0" noProof="0" dirty="0">
                <a:ln>
                  <a:noFill/>
                </a:ln>
                <a:solidFill>
                  <a:srgbClr val="664690"/>
                </a:solidFill>
                <a:effectLst/>
                <a:uLnTx/>
                <a:uFillTx/>
                <a:latin typeface="Arial"/>
                <a:ea typeface="Source Sans Pro" panose="020B0503030403020204" pitchFamily="34" charset="0"/>
                <a:cs typeface="+mn-cs"/>
              </a:rPr>
              <a:t>privātās investīcijas </a:t>
            </a:r>
            <a:r>
              <a:rPr kumimoji="0" lang="lv-LV" sz="1700" i="0" u="none" strike="noStrike" kern="1200" cap="none" spc="0" normalizeH="0" baseline="0" noProof="0" dirty="0">
                <a:ln>
                  <a:noFill/>
                </a:ln>
                <a:solidFill>
                  <a:srgbClr val="664690"/>
                </a:solidFill>
                <a:effectLst/>
                <a:uLnTx/>
                <a:uFillTx/>
                <a:latin typeface="Arial"/>
                <a:ea typeface="Source Sans Pro" panose="020B0503030403020204" pitchFamily="34" charset="0"/>
                <a:cs typeface="+mn-cs"/>
              </a:rPr>
              <a:t>– 1 650 000 </a:t>
            </a:r>
            <a:r>
              <a:rPr kumimoji="0" lang="lv-LV" sz="1700" i="0" u="none" strike="noStrike" kern="1200" cap="none" spc="0" normalizeH="0" baseline="0" noProof="0" dirty="0" err="1">
                <a:ln>
                  <a:noFill/>
                </a:ln>
                <a:solidFill>
                  <a:srgbClr val="664690"/>
                </a:solidFill>
                <a:effectLst/>
                <a:uLnTx/>
                <a:uFillTx/>
                <a:latin typeface="Arial"/>
                <a:ea typeface="Source Sans Pro" panose="020B0503030403020204" pitchFamily="34" charset="0"/>
                <a:cs typeface="+mn-cs"/>
              </a:rPr>
              <a:t>euro</a:t>
            </a:r>
            <a:endParaRPr kumimoji="0" lang="lv-LV" sz="1700" i="0" u="none" strike="noStrike" kern="1200" cap="none" spc="0" normalizeH="0" baseline="0" noProof="0" dirty="0">
              <a:ln>
                <a:noFill/>
              </a:ln>
              <a:solidFill>
                <a:srgbClr val="664690"/>
              </a:solidFill>
              <a:effectLst/>
              <a:uLnTx/>
              <a:uFillTx/>
              <a:latin typeface="Arial"/>
              <a:ea typeface="Source Sans Pro" panose="020B0503030403020204" pitchFamily="34" charset="0"/>
              <a:cs typeface="+mn-cs"/>
            </a:endParaRPr>
          </a:p>
        </p:txBody>
      </p:sp>
      <p:sp>
        <p:nvSpPr>
          <p:cNvPr id="27" name="TextBox 26">
            <a:extLst>
              <a:ext uri="{FF2B5EF4-FFF2-40B4-BE49-F238E27FC236}">
                <a16:creationId xmlns:a16="http://schemas.microsoft.com/office/drawing/2014/main" id="{38ACC16A-754F-888C-9E18-0E6B104B6284}"/>
              </a:ext>
            </a:extLst>
          </p:cNvPr>
          <p:cNvSpPr txBox="1"/>
          <p:nvPr/>
        </p:nvSpPr>
        <p:spPr>
          <a:xfrm>
            <a:off x="10560391" y="5831445"/>
            <a:ext cx="1586811" cy="292388"/>
          </a:xfrm>
          <a:prstGeom prst="rect">
            <a:avLst/>
          </a:prstGeom>
          <a:noFill/>
          <a:ln>
            <a:solidFill>
              <a:schemeClr val="accent5">
                <a:lumMod val="75000"/>
              </a:schemeClr>
            </a:solidFill>
          </a:ln>
        </p:spPr>
        <p:txBody>
          <a:bodyPr wrap="square" rtlCol="0">
            <a:spAutoFit/>
          </a:bodyPr>
          <a:lstStyle/>
          <a:p>
            <a:pPr algn="ctr"/>
            <a:r>
              <a:rPr lang="lv-LV" sz="1300" b="0" dirty="0">
                <a:solidFill>
                  <a:srgbClr val="000000"/>
                </a:solidFill>
                <a:effectLst/>
                <a:latin typeface="Verdana" panose="020B0604030504040204" pitchFamily="34" charset="0"/>
              </a:rPr>
              <a:t>4.5.4.1. kritērijs</a:t>
            </a:r>
            <a:endParaRPr lang="en-US" sz="1300" dirty="0">
              <a:solidFill>
                <a:srgbClr val="000000"/>
              </a:solidFill>
            </a:endParaRPr>
          </a:p>
        </p:txBody>
      </p:sp>
    </p:spTree>
    <p:extLst>
      <p:ext uri="{BB962C8B-B14F-4D97-AF65-F5344CB8AC3E}">
        <p14:creationId xmlns:p14="http://schemas.microsoft.com/office/powerpoint/2010/main" val="313440918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2_Office Theme">
  <a:themeElements>
    <a:clrScheme name="Custom 21">
      <a:dk1>
        <a:srgbClr val="664690"/>
      </a:dk1>
      <a:lt1>
        <a:srgbClr val="FFFFFF"/>
      </a:lt1>
      <a:dk2>
        <a:srgbClr val="664690"/>
      </a:dk2>
      <a:lt2>
        <a:srgbClr val="FFFFFF"/>
      </a:lt2>
      <a:accent1>
        <a:srgbClr val="664690"/>
      </a:accent1>
      <a:accent2>
        <a:srgbClr val="856CA6"/>
      </a:accent2>
      <a:accent3>
        <a:srgbClr val="A391BC"/>
      </a:accent3>
      <a:accent4>
        <a:srgbClr val="C2B5D3"/>
      </a:accent4>
      <a:accent5>
        <a:srgbClr val="E0DAE9"/>
      </a:accent5>
      <a:accent6>
        <a:srgbClr val="EFECF3"/>
      </a:accent6>
      <a:hlink>
        <a:srgbClr val="442583"/>
      </a:hlink>
      <a:folHlink>
        <a:srgbClr val="66469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3_Office Theme">
  <a:themeElements>
    <a:clrScheme name="Custom 21">
      <a:dk1>
        <a:srgbClr val="664690"/>
      </a:dk1>
      <a:lt1>
        <a:srgbClr val="FFFFFF"/>
      </a:lt1>
      <a:dk2>
        <a:srgbClr val="664690"/>
      </a:dk2>
      <a:lt2>
        <a:srgbClr val="FFFFFF"/>
      </a:lt2>
      <a:accent1>
        <a:srgbClr val="664690"/>
      </a:accent1>
      <a:accent2>
        <a:srgbClr val="856CA6"/>
      </a:accent2>
      <a:accent3>
        <a:srgbClr val="A391BC"/>
      </a:accent3>
      <a:accent4>
        <a:srgbClr val="C2B5D3"/>
      </a:accent4>
      <a:accent5>
        <a:srgbClr val="E0DAE9"/>
      </a:accent5>
      <a:accent6>
        <a:srgbClr val="EFECF3"/>
      </a:accent6>
      <a:hlink>
        <a:srgbClr val="442583"/>
      </a:hlink>
      <a:folHlink>
        <a:srgbClr val="66469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1_Office Theme">
  <a:themeElements>
    <a:clrScheme name="Custom 21">
      <a:dk1>
        <a:srgbClr val="664690"/>
      </a:dk1>
      <a:lt1>
        <a:srgbClr val="FFFFFF"/>
      </a:lt1>
      <a:dk2>
        <a:srgbClr val="664690"/>
      </a:dk2>
      <a:lt2>
        <a:srgbClr val="FFFFFF"/>
      </a:lt2>
      <a:accent1>
        <a:srgbClr val="664690"/>
      </a:accent1>
      <a:accent2>
        <a:srgbClr val="856CA6"/>
      </a:accent2>
      <a:accent3>
        <a:srgbClr val="A391BC"/>
      </a:accent3>
      <a:accent4>
        <a:srgbClr val="C2B5D3"/>
      </a:accent4>
      <a:accent5>
        <a:srgbClr val="E0DAE9"/>
      </a:accent5>
      <a:accent6>
        <a:srgbClr val="EFECF3"/>
      </a:accent6>
      <a:hlink>
        <a:srgbClr val="442583"/>
      </a:hlink>
      <a:folHlink>
        <a:srgbClr val="66469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21717</TotalTime>
  <Words>2107</Words>
  <Application>Microsoft Office PowerPoint</Application>
  <PresentationFormat>Widescreen</PresentationFormat>
  <Paragraphs>262</Paragraphs>
  <Slides>17</Slides>
  <Notes>12</Notes>
  <HiddenSlides>0</HiddenSlides>
  <MMClips>0</MMClips>
  <ScaleCrop>false</ScaleCrop>
  <HeadingPairs>
    <vt:vector size="6" baseType="variant">
      <vt:variant>
        <vt:lpstr>Fonts Used</vt:lpstr>
      </vt:variant>
      <vt:variant>
        <vt:i4>11</vt:i4>
      </vt:variant>
      <vt:variant>
        <vt:lpstr>Theme</vt:lpstr>
      </vt:variant>
      <vt:variant>
        <vt:i4>4</vt:i4>
      </vt:variant>
      <vt:variant>
        <vt:lpstr>Slide Titles</vt:lpstr>
      </vt:variant>
      <vt:variant>
        <vt:i4>17</vt:i4>
      </vt:variant>
    </vt:vector>
  </HeadingPairs>
  <TitlesOfParts>
    <vt:vector size="32" baseType="lpstr">
      <vt:lpstr>Aptos</vt:lpstr>
      <vt:lpstr>Arial</vt:lpstr>
      <vt:lpstr>Calibri</vt:lpstr>
      <vt:lpstr>Calibri Light</vt:lpstr>
      <vt:lpstr>Lato Light</vt:lpstr>
      <vt:lpstr>Source Sans Pro</vt:lpstr>
      <vt:lpstr>Source Sans Pro Black</vt:lpstr>
      <vt:lpstr>Times New Roman</vt:lpstr>
      <vt:lpstr>Trebuchet MS</vt:lpstr>
      <vt:lpstr>Verdana</vt:lpstr>
      <vt:lpstr>Wingdings</vt:lpstr>
      <vt:lpstr>Office Theme</vt:lpstr>
      <vt:lpstr>2_Office Theme</vt:lpstr>
      <vt:lpstr>3_Office Theme</vt:lpstr>
      <vt:lpstr>1_Office Theme</vt:lpstr>
      <vt:lpstr>   Eiropas Savienības kohēzijas politikas programmas 2021. – 2027. gadam   1.1.1.7. pasākums  "Inovāciju granti studentiem"   28/03/2025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PALDIES!</vt:lpstr>
    </vt:vector>
  </TitlesOfParts>
  <Company>IZM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Eiropas Savienības kohēzijas politikas programmas 2021. – 2027. gadam   1.1.1.7. pasākums  "Inovāciju granti studentiem"    22/05/2024</dc:title>
  <dc:creator>Katrīna Bukša</dc:creator>
  <cp:lastModifiedBy>Katrīna Bukša</cp:lastModifiedBy>
  <cp:revision>224</cp:revision>
  <cp:lastPrinted>2025-03-26T11:30:12Z</cp:lastPrinted>
  <dcterms:created xsi:type="dcterms:W3CDTF">2024-05-15T09:58:54Z</dcterms:created>
  <dcterms:modified xsi:type="dcterms:W3CDTF">2025-03-27T13:39:23Z</dcterms:modified>
</cp:coreProperties>
</file>