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4" r:id="rId4"/>
  </p:sldMasterIdLst>
  <p:notesMasterIdLst>
    <p:notesMasterId r:id="rId24"/>
  </p:notesMasterIdLst>
  <p:handoutMasterIdLst>
    <p:handoutMasterId r:id="rId25"/>
  </p:handoutMasterIdLst>
  <p:sldIdLst>
    <p:sldId id="261" r:id="rId5"/>
    <p:sldId id="257" r:id="rId6"/>
    <p:sldId id="618" r:id="rId7"/>
    <p:sldId id="631" r:id="rId8"/>
    <p:sldId id="614" r:id="rId9"/>
    <p:sldId id="632" r:id="rId10"/>
    <p:sldId id="630" r:id="rId11"/>
    <p:sldId id="304" r:id="rId12"/>
    <p:sldId id="613" r:id="rId13"/>
    <p:sldId id="619" r:id="rId14"/>
    <p:sldId id="617" r:id="rId15"/>
    <p:sldId id="624" r:id="rId16"/>
    <p:sldId id="625" r:id="rId17"/>
    <p:sldId id="626" r:id="rId18"/>
    <p:sldId id="627" r:id="rId19"/>
    <p:sldId id="628" r:id="rId20"/>
    <p:sldId id="633" r:id="rId21"/>
    <p:sldId id="634" r:id="rId22"/>
    <p:sldId id="259" r:id="rId23"/>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F6C7F26-4C90-CE0E-D7D8-FD5E60AF2DDA}" name="Laura Ausmane" initials="LA" userId="S::laura.ausmane@cfla.gov.lv::e84d4789-fefa-4638-8aea-74c3e580cb6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96EFFC-5D0F-4875-9C4D-9C44C4CCE29C}" v="44" dt="2025-01-22T12:04:35.088"/>
    <p1510:client id="{FA157009-C5EC-4E7A-ACEB-A8DC0A046FFB}" v="1465" dt="2025-01-22T18:02:37.3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975" autoAdjust="0"/>
  </p:normalViewPr>
  <p:slideViewPr>
    <p:cSldViewPr>
      <p:cViewPr varScale="1">
        <p:scale>
          <a:sx n="145" d="100"/>
          <a:sy n="145" d="100"/>
        </p:scale>
        <p:origin x="2260" y="8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550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32"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Ausmane" userId="e84d4789-fefa-4638-8aea-74c3e580cb6d" providerId="ADAL" clId="{2A1CF95B-DDBB-4D00-BBF0-492DD941F58C}"/>
    <pc:docChg chg="undo redo custSel addSld delSld modSld sldOrd">
      <pc:chgData name="Laura Ausmane" userId="e84d4789-fefa-4638-8aea-74c3e580cb6d" providerId="ADAL" clId="{2A1CF95B-DDBB-4D00-BBF0-492DD941F58C}" dt="2024-09-20T06:10:37.405" v="3291" actId="20577"/>
      <pc:docMkLst>
        <pc:docMk/>
      </pc:docMkLst>
      <pc:sldChg chg="modSp mod">
        <pc:chgData name="Laura Ausmane" userId="e84d4789-fefa-4638-8aea-74c3e580cb6d" providerId="ADAL" clId="{2A1CF95B-DDBB-4D00-BBF0-492DD941F58C}" dt="2024-09-19T10:36:46.547" v="3138" actId="20577"/>
        <pc:sldMkLst>
          <pc:docMk/>
          <pc:sldMk cId="3403281623" sldId="257"/>
        </pc:sldMkLst>
      </pc:sldChg>
      <pc:sldChg chg="modSp mod ord">
        <pc:chgData name="Laura Ausmane" userId="e84d4789-fefa-4638-8aea-74c3e580cb6d" providerId="ADAL" clId="{2A1CF95B-DDBB-4D00-BBF0-492DD941F58C}" dt="2024-09-19T08:37:55.184" v="2426"/>
        <pc:sldMkLst>
          <pc:docMk/>
          <pc:sldMk cId="4020285214" sldId="259"/>
        </pc:sldMkLst>
      </pc:sldChg>
      <pc:sldChg chg="modSp mod">
        <pc:chgData name="Laura Ausmane" userId="e84d4789-fefa-4638-8aea-74c3e580cb6d" providerId="ADAL" clId="{2A1CF95B-DDBB-4D00-BBF0-492DD941F58C}" dt="2024-09-18T14:50:18.193" v="193" actId="14100"/>
        <pc:sldMkLst>
          <pc:docMk/>
          <pc:sldMk cId="3909412885" sldId="261"/>
        </pc:sldMkLst>
      </pc:sldChg>
      <pc:sldChg chg="modSp mod ord">
        <pc:chgData name="Laura Ausmane" userId="e84d4789-fefa-4638-8aea-74c3e580cb6d" providerId="ADAL" clId="{2A1CF95B-DDBB-4D00-BBF0-492DD941F58C}" dt="2024-09-19T09:36:11.334" v="2886" actId="27636"/>
        <pc:sldMkLst>
          <pc:docMk/>
          <pc:sldMk cId="2593654129" sldId="305"/>
        </pc:sldMkLst>
      </pc:sldChg>
      <pc:sldChg chg="del">
        <pc:chgData name="Laura Ausmane" userId="e84d4789-fefa-4638-8aea-74c3e580cb6d" providerId="ADAL" clId="{2A1CF95B-DDBB-4D00-BBF0-492DD941F58C}" dt="2024-09-18T15:39:36.165" v="1023" actId="2696"/>
        <pc:sldMkLst>
          <pc:docMk/>
          <pc:sldMk cId="3415103717" sldId="612"/>
        </pc:sldMkLst>
      </pc:sldChg>
      <pc:sldChg chg="modSp mod ord">
        <pc:chgData name="Laura Ausmane" userId="e84d4789-fefa-4638-8aea-74c3e580cb6d" providerId="ADAL" clId="{2A1CF95B-DDBB-4D00-BBF0-492DD941F58C}" dt="2024-09-18T15:59:18.788" v="1334" actId="20577"/>
        <pc:sldMkLst>
          <pc:docMk/>
          <pc:sldMk cId="2245467822" sldId="614"/>
        </pc:sldMkLst>
      </pc:sldChg>
      <pc:sldChg chg="addSp delSp modSp del mod setBg">
        <pc:chgData name="Laura Ausmane" userId="e84d4789-fefa-4638-8aea-74c3e580cb6d" providerId="ADAL" clId="{2A1CF95B-DDBB-4D00-BBF0-492DD941F58C}" dt="2024-09-18T15:58:37.355" v="1330" actId="47"/>
        <pc:sldMkLst>
          <pc:docMk/>
          <pc:sldMk cId="1712463609" sldId="615"/>
        </pc:sldMkLst>
      </pc:sldChg>
      <pc:sldChg chg="del">
        <pc:chgData name="Laura Ausmane" userId="e84d4789-fefa-4638-8aea-74c3e580cb6d" providerId="ADAL" clId="{2A1CF95B-DDBB-4D00-BBF0-492DD941F58C}" dt="2024-09-18T15:47:50.930" v="1222" actId="2696"/>
        <pc:sldMkLst>
          <pc:docMk/>
          <pc:sldMk cId="1743690664" sldId="616"/>
        </pc:sldMkLst>
      </pc:sldChg>
      <pc:sldChg chg="modSp mod modCm">
        <pc:chgData name="Laura Ausmane" userId="e84d4789-fefa-4638-8aea-74c3e580cb6d" providerId="ADAL" clId="{2A1CF95B-DDBB-4D00-BBF0-492DD941F58C}" dt="2024-09-19T10:37:11.494" v="3139" actId="20577"/>
        <pc:sldMkLst>
          <pc:docMk/>
          <pc:sldMk cId="897973032" sldId="617"/>
        </pc:sldMkLst>
        <pc:extLst>
          <p:ext xmlns:p="http://schemas.openxmlformats.org/presentationml/2006/main" uri="{D6D511B9-2390-475A-947B-AFAB55BFBCF1}">
            <pc226:cmChg xmlns:pc226="http://schemas.microsoft.com/office/powerpoint/2022/06/main/command" chg="mod">
              <pc226:chgData name="Laura Ausmane" userId="e84d4789-fefa-4638-8aea-74c3e580cb6d" providerId="ADAL" clId="{2A1CF95B-DDBB-4D00-BBF0-492DD941F58C}" dt="2024-09-19T07:10:16.467" v="1561" actId="20577"/>
              <pc2:cmMkLst xmlns:pc2="http://schemas.microsoft.com/office/powerpoint/2019/9/main/command">
                <pc:docMk/>
                <pc:sldMk cId="897973032" sldId="617"/>
                <pc2:cmMk id="{5C3D8824-9359-4317-B48B-E207C49E0733}"/>
              </pc2:cmMkLst>
            </pc226:cmChg>
          </p:ext>
        </pc:extLst>
      </pc:sldChg>
      <pc:sldChg chg="addSp delSp modSp new mod ord setBg">
        <pc:chgData name="Laura Ausmane" userId="e84d4789-fefa-4638-8aea-74c3e580cb6d" providerId="ADAL" clId="{2A1CF95B-DDBB-4D00-BBF0-492DD941F58C}" dt="2024-09-18T15:53:54.461" v="1321" actId="20577"/>
        <pc:sldMkLst>
          <pc:docMk/>
          <pc:sldMk cId="3976335096" sldId="618"/>
        </pc:sldMkLst>
      </pc:sldChg>
      <pc:sldChg chg="add">
        <pc:chgData name="Laura Ausmane" userId="e84d4789-fefa-4638-8aea-74c3e580cb6d" providerId="ADAL" clId="{2A1CF95B-DDBB-4D00-BBF0-492DD941F58C}" dt="2024-09-18T15:57:31.970" v="1325" actId="2890"/>
        <pc:sldMkLst>
          <pc:docMk/>
          <pc:sldMk cId="3305416272" sldId="619"/>
        </pc:sldMkLst>
      </pc:sldChg>
      <pc:sldChg chg="modSp add mod">
        <pc:chgData name="Laura Ausmane" userId="e84d4789-fefa-4638-8aea-74c3e580cb6d" providerId="ADAL" clId="{2A1CF95B-DDBB-4D00-BBF0-492DD941F58C}" dt="2024-09-19T09:19:33.240" v="2596" actId="20577"/>
        <pc:sldMkLst>
          <pc:docMk/>
          <pc:sldMk cId="2220211111" sldId="620"/>
        </pc:sldMkLst>
      </pc:sldChg>
      <pc:sldChg chg="modSp new mod">
        <pc:chgData name="Laura Ausmane" userId="e84d4789-fefa-4638-8aea-74c3e580cb6d" providerId="ADAL" clId="{2A1CF95B-DDBB-4D00-BBF0-492DD941F58C}" dt="2024-09-19T07:53:33.491" v="1572" actId="6549"/>
        <pc:sldMkLst>
          <pc:docMk/>
          <pc:sldMk cId="711187196" sldId="621"/>
        </pc:sldMkLst>
      </pc:sldChg>
      <pc:sldChg chg="modSp add del mod ord">
        <pc:chgData name="Laura Ausmane" userId="e84d4789-fefa-4638-8aea-74c3e580cb6d" providerId="ADAL" clId="{2A1CF95B-DDBB-4D00-BBF0-492DD941F58C}" dt="2024-09-20T06:10:37.405" v="3291" actId="20577"/>
        <pc:sldMkLst>
          <pc:docMk/>
          <pc:sldMk cId="536835980" sldId="622"/>
        </pc:sldMkLst>
      </pc:sldChg>
      <pc:sldChg chg="modSp add mod">
        <pc:chgData name="Laura Ausmane" userId="e84d4789-fefa-4638-8aea-74c3e580cb6d" providerId="ADAL" clId="{2A1CF95B-DDBB-4D00-BBF0-492DD941F58C}" dt="2024-09-19T10:08:05.138" v="3029" actId="20577"/>
        <pc:sldMkLst>
          <pc:docMk/>
          <pc:sldMk cId="1976818650" sldId="623"/>
        </pc:sldMkLst>
      </pc:sldChg>
      <pc:sldChg chg="modSp add mod ord">
        <pc:chgData name="Laura Ausmane" userId="e84d4789-fefa-4638-8aea-74c3e580cb6d" providerId="ADAL" clId="{2A1CF95B-DDBB-4D00-BBF0-492DD941F58C}" dt="2024-09-19T09:19:49.035" v="2612" actId="20577"/>
        <pc:sldMkLst>
          <pc:docMk/>
          <pc:sldMk cId="381901651" sldId="624"/>
        </pc:sldMkLst>
      </pc:sldChg>
      <pc:sldChg chg="modSp new mod">
        <pc:chgData name="Laura Ausmane" userId="e84d4789-fefa-4638-8aea-74c3e580cb6d" providerId="ADAL" clId="{2A1CF95B-DDBB-4D00-BBF0-492DD941F58C}" dt="2024-09-19T09:08:07.002" v="2478" actId="20577"/>
        <pc:sldMkLst>
          <pc:docMk/>
          <pc:sldMk cId="1989547072" sldId="625"/>
        </pc:sldMkLst>
      </pc:sldChg>
      <pc:sldChg chg="modSp new mod">
        <pc:chgData name="Laura Ausmane" userId="e84d4789-fefa-4638-8aea-74c3e580cb6d" providerId="ADAL" clId="{2A1CF95B-DDBB-4D00-BBF0-492DD941F58C}" dt="2024-09-19T14:28:17.118" v="3140" actId="20577"/>
        <pc:sldMkLst>
          <pc:docMk/>
          <pc:sldMk cId="1298608345" sldId="626"/>
        </pc:sldMkLst>
      </pc:sldChg>
      <pc:sldChg chg="addSp modSp new mod setBg">
        <pc:chgData name="Laura Ausmane" userId="e84d4789-fefa-4638-8aea-74c3e580cb6d" providerId="ADAL" clId="{2A1CF95B-DDBB-4D00-BBF0-492DD941F58C}" dt="2024-09-19T09:32:18.967" v="2835" actId="5793"/>
        <pc:sldMkLst>
          <pc:docMk/>
          <pc:sldMk cId="1791188817" sldId="627"/>
        </pc:sldMkLst>
      </pc:sldChg>
      <pc:sldChg chg="new del">
        <pc:chgData name="Laura Ausmane" userId="e84d4789-fefa-4638-8aea-74c3e580cb6d" providerId="ADAL" clId="{2A1CF95B-DDBB-4D00-BBF0-492DD941F58C}" dt="2024-09-19T09:33:17.443" v="2839" actId="2696"/>
        <pc:sldMkLst>
          <pc:docMk/>
          <pc:sldMk cId="3687767148" sldId="628"/>
        </pc:sldMkLst>
      </pc:sldChg>
      <pc:sldChg chg="modSp add mod">
        <pc:chgData name="Laura Ausmane" userId="e84d4789-fefa-4638-8aea-74c3e580cb6d" providerId="ADAL" clId="{2A1CF95B-DDBB-4D00-BBF0-492DD941F58C}" dt="2024-09-19T09:34:15.023" v="2848" actId="5793"/>
        <pc:sldMkLst>
          <pc:docMk/>
          <pc:sldMk cId="3879590713" sldId="628"/>
        </pc:sldMkLst>
      </pc:sldChg>
    </pc:docChg>
  </pc:docChgLst>
  <pc:docChgLst>
    <pc:chgData name="Cintija Ripa" userId="fe8836f8-a5a7-427f-a765-784da2613b25" providerId="ADAL" clId="{FC7D9DC8-3F74-4E85-AF2F-01CE9D61C4D2}"/>
    <pc:docChg chg="modSld sldOrd">
      <pc:chgData name="Cintija Ripa" userId="fe8836f8-a5a7-427f-a765-784da2613b25" providerId="ADAL" clId="{FC7D9DC8-3F74-4E85-AF2F-01CE9D61C4D2}" dt="2024-01-17T12:29:03.089" v="1"/>
      <pc:docMkLst>
        <pc:docMk/>
      </pc:docMkLst>
      <pc:sldChg chg="ord">
        <pc:chgData name="Cintija Ripa" userId="fe8836f8-a5a7-427f-a765-784da2613b25" providerId="ADAL" clId="{FC7D9DC8-3F74-4E85-AF2F-01CE9D61C4D2}" dt="2024-01-17T12:29:03.089" v="1"/>
        <pc:sldMkLst>
          <pc:docMk/>
          <pc:sldMk cId="2601427346" sldId="304"/>
        </pc:sldMkLst>
      </pc:sldChg>
    </pc:docChg>
  </pc:docChgLst>
  <pc:docChgLst>
    <pc:chgData name="Līga Grantiņa" userId="1ba8e0bf-d7b7-4fea-92d9-48e6c895c73e" providerId="ADAL" clId="{BFCB55D8-C8D0-4A2D-A868-C47C00907E4B}"/>
    <pc:docChg chg="undo custSel addSld delSld modSld">
      <pc:chgData name="Līga Grantiņa" userId="1ba8e0bf-d7b7-4fea-92d9-48e6c895c73e" providerId="ADAL" clId="{BFCB55D8-C8D0-4A2D-A868-C47C00907E4B}" dt="2023-09-26T12:27:57.162" v="2492" actId="20577"/>
      <pc:docMkLst>
        <pc:docMk/>
      </pc:docMkLst>
      <pc:sldChg chg="modSp mod">
        <pc:chgData name="Līga Grantiņa" userId="1ba8e0bf-d7b7-4fea-92d9-48e6c895c73e" providerId="ADAL" clId="{BFCB55D8-C8D0-4A2D-A868-C47C00907E4B}" dt="2023-09-26T12:27:57.162" v="2492" actId="20577"/>
        <pc:sldMkLst>
          <pc:docMk/>
          <pc:sldMk cId="3403281623" sldId="257"/>
        </pc:sldMkLst>
      </pc:sldChg>
      <pc:sldChg chg="del">
        <pc:chgData name="Līga Grantiņa" userId="1ba8e0bf-d7b7-4fea-92d9-48e6c895c73e" providerId="ADAL" clId="{BFCB55D8-C8D0-4A2D-A868-C47C00907E4B}" dt="2023-09-26T11:40:22.170" v="89" actId="47"/>
        <pc:sldMkLst>
          <pc:docMk/>
          <pc:sldMk cId="1631835210" sldId="258"/>
        </pc:sldMkLst>
      </pc:sldChg>
      <pc:sldChg chg="modSp mod">
        <pc:chgData name="Līga Grantiņa" userId="1ba8e0bf-d7b7-4fea-92d9-48e6c895c73e" providerId="ADAL" clId="{BFCB55D8-C8D0-4A2D-A868-C47C00907E4B}" dt="2023-09-26T11:40:46.549" v="138" actId="20577"/>
        <pc:sldMkLst>
          <pc:docMk/>
          <pc:sldMk cId="4020285214" sldId="259"/>
        </pc:sldMkLst>
      </pc:sldChg>
      <pc:sldChg chg="del">
        <pc:chgData name="Līga Grantiņa" userId="1ba8e0bf-d7b7-4fea-92d9-48e6c895c73e" providerId="ADAL" clId="{BFCB55D8-C8D0-4A2D-A868-C47C00907E4B}" dt="2023-09-26T11:40:22.537" v="90" actId="47"/>
        <pc:sldMkLst>
          <pc:docMk/>
          <pc:sldMk cId="1909647272" sldId="260"/>
        </pc:sldMkLst>
      </pc:sldChg>
      <pc:sldChg chg="modSp mod">
        <pc:chgData name="Līga Grantiņa" userId="1ba8e0bf-d7b7-4fea-92d9-48e6c895c73e" providerId="ADAL" clId="{BFCB55D8-C8D0-4A2D-A868-C47C00907E4B}" dt="2023-09-26T11:39:40.241" v="72" actId="6549"/>
        <pc:sldMkLst>
          <pc:docMk/>
          <pc:sldMk cId="3909412885" sldId="261"/>
        </pc:sldMkLst>
      </pc:sldChg>
      <pc:sldChg chg="del">
        <pc:chgData name="Līga Grantiņa" userId="1ba8e0bf-d7b7-4fea-92d9-48e6c895c73e" providerId="ADAL" clId="{BFCB55D8-C8D0-4A2D-A868-C47C00907E4B}" dt="2023-09-26T11:40:07.754" v="78" actId="47"/>
        <pc:sldMkLst>
          <pc:docMk/>
          <pc:sldMk cId="606382622" sldId="262"/>
        </pc:sldMkLst>
      </pc:sldChg>
      <pc:sldChg chg="del">
        <pc:chgData name="Līga Grantiņa" userId="1ba8e0bf-d7b7-4fea-92d9-48e6c895c73e" providerId="ADAL" clId="{BFCB55D8-C8D0-4A2D-A868-C47C00907E4B}" dt="2023-09-26T11:40:08.087" v="79" actId="47"/>
        <pc:sldMkLst>
          <pc:docMk/>
          <pc:sldMk cId="1723487835" sldId="264"/>
        </pc:sldMkLst>
      </pc:sldChg>
      <pc:sldChg chg="del">
        <pc:chgData name="Līga Grantiņa" userId="1ba8e0bf-d7b7-4fea-92d9-48e6c895c73e" providerId="ADAL" clId="{BFCB55D8-C8D0-4A2D-A868-C47C00907E4B}" dt="2023-09-26T11:40:06.268" v="75" actId="47"/>
        <pc:sldMkLst>
          <pc:docMk/>
          <pc:sldMk cId="175604171" sldId="271"/>
        </pc:sldMkLst>
      </pc:sldChg>
      <pc:sldChg chg="del">
        <pc:chgData name="Līga Grantiņa" userId="1ba8e0bf-d7b7-4fea-92d9-48e6c895c73e" providerId="ADAL" clId="{BFCB55D8-C8D0-4A2D-A868-C47C00907E4B}" dt="2023-09-26T11:40:07.453" v="77" actId="47"/>
        <pc:sldMkLst>
          <pc:docMk/>
          <pc:sldMk cId="526213103" sldId="272"/>
        </pc:sldMkLst>
      </pc:sldChg>
      <pc:sldChg chg="del">
        <pc:chgData name="Līga Grantiņa" userId="1ba8e0bf-d7b7-4fea-92d9-48e6c895c73e" providerId="ADAL" clId="{BFCB55D8-C8D0-4A2D-A868-C47C00907E4B}" dt="2023-09-26T11:40:08.545" v="80" actId="47"/>
        <pc:sldMkLst>
          <pc:docMk/>
          <pc:sldMk cId="2391018903" sldId="273"/>
        </pc:sldMkLst>
      </pc:sldChg>
      <pc:sldChg chg="del">
        <pc:chgData name="Līga Grantiņa" userId="1ba8e0bf-d7b7-4fea-92d9-48e6c895c73e" providerId="ADAL" clId="{BFCB55D8-C8D0-4A2D-A868-C47C00907E4B}" dt="2023-09-26T11:40:08.920" v="81" actId="47"/>
        <pc:sldMkLst>
          <pc:docMk/>
          <pc:sldMk cId="2030270475" sldId="274"/>
        </pc:sldMkLst>
      </pc:sldChg>
      <pc:sldChg chg="del">
        <pc:chgData name="Līga Grantiņa" userId="1ba8e0bf-d7b7-4fea-92d9-48e6c895c73e" providerId="ADAL" clId="{BFCB55D8-C8D0-4A2D-A868-C47C00907E4B}" dt="2023-09-26T11:40:09.220" v="82" actId="47"/>
        <pc:sldMkLst>
          <pc:docMk/>
          <pc:sldMk cId="1173010135" sldId="275"/>
        </pc:sldMkLst>
      </pc:sldChg>
      <pc:sldChg chg="del">
        <pc:chgData name="Līga Grantiņa" userId="1ba8e0bf-d7b7-4fea-92d9-48e6c895c73e" providerId="ADAL" clId="{BFCB55D8-C8D0-4A2D-A868-C47C00907E4B}" dt="2023-09-26T11:40:09.737" v="83" actId="47"/>
        <pc:sldMkLst>
          <pc:docMk/>
          <pc:sldMk cId="1654072439" sldId="276"/>
        </pc:sldMkLst>
      </pc:sldChg>
      <pc:sldChg chg="del">
        <pc:chgData name="Līga Grantiņa" userId="1ba8e0bf-d7b7-4fea-92d9-48e6c895c73e" providerId="ADAL" clId="{BFCB55D8-C8D0-4A2D-A868-C47C00907E4B}" dt="2023-09-26T11:40:21.337" v="87" actId="47"/>
        <pc:sldMkLst>
          <pc:docMk/>
          <pc:sldMk cId="301043102" sldId="278"/>
        </pc:sldMkLst>
      </pc:sldChg>
      <pc:sldChg chg="del">
        <pc:chgData name="Līga Grantiņa" userId="1ba8e0bf-d7b7-4fea-92d9-48e6c895c73e" providerId="ADAL" clId="{BFCB55D8-C8D0-4A2D-A868-C47C00907E4B}" dt="2023-09-26T11:40:22.954" v="91" actId="47"/>
        <pc:sldMkLst>
          <pc:docMk/>
          <pc:sldMk cId="969375567" sldId="279"/>
        </pc:sldMkLst>
      </pc:sldChg>
      <pc:sldChg chg="del">
        <pc:chgData name="Līga Grantiņa" userId="1ba8e0bf-d7b7-4fea-92d9-48e6c895c73e" providerId="ADAL" clId="{BFCB55D8-C8D0-4A2D-A868-C47C00907E4B}" dt="2023-09-26T11:40:23.647" v="92" actId="47"/>
        <pc:sldMkLst>
          <pc:docMk/>
          <pc:sldMk cId="1962111084" sldId="280"/>
        </pc:sldMkLst>
      </pc:sldChg>
      <pc:sldChg chg="del">
        <pc:chgData name="Līga Grantiņa" userId="1ba8e0bf-d7b7-4fea-92d9-48e6c895c73e" providerId="ADAL" clId="{BFCB55D8-C8D0-4A2D-A868-C47C00907E4B}" dt="2023-09-26T11:40:24.071" v="93" actId="47"/>
        <pc:sldMkLst>
          <pc:docMk/>
          <pc:sldMk cId="2072712091" sldId="285"/>
        </pc:sldMkLst>
      </pc:sldChg>
      <pc:sldChg chg="del">
        <pc:chgData name="Līga Grantiņa" userId="1ba8e0bf-d7b7-4fea-92d9-48e6c895c73e" providerId="ADAL" clId="{BFCB55D8-C8D0-4A2D-A868-C47C00907E4B}" dt="2023-09-26T11:40:10.985" v="84" actId="47"/>
        <pc:sldMkLst>
          <pc:docMk/>
          <pc:sldMk cId="2518600880" sldId="294"/>
        </pc:sldMkLst>
      </pc:sldChg>
      <pc:sldChg chg="del">
        <pc:chgData name="Līga Grantiņa" userId="1ba8e0bf-d7b7-4fea-92d9-48e6c895c73e" providerId="ADAL" clId="{BFCB55D8-C8D0-4A2D-A868-C47C00907E4B}" dt="2023-09-26T11:39:51.686" v="73" actId="47"/>
        <pc:sldMkLst>
          <pc:docMk/>
          <pc:sldMk cId="479929902" sldId="295"/>
        </pc:sldMkLst>
      </pc:sldChg>
      <pc:sldChg chg="del">
        <pc:chgData name="Līga Grantiņa" userId="1ba8e0bf-d7b7-4fea-92d9-48e6c895c73e" providerId="ADAL" clId="{BFCB55D8-C8D0-4A2D-A868-C47C00907E4B}" dt="2023-09-26T11:40:21.759" v="88" actId="47"/>
        <pc:sldMkLst>
          <pc:docMk/>
          <pc:sldMk cId="1833571531" sldId="297"/>
        </pc:sldMkLst>
      </pc:sldChg>
      <pc:sldChg chg="del">
        <pc:chgData name="Līga Grantiņa" userId="1ba8e0bf-d7b7-4fea-92d9-48e6c895c73e" providerId="ADAL" clId="{BFCB55D8-C8D0-4A2D-A868-C47C00907E4B}" dt="2023-09-26T11:40:06.953" v="76" actId="47"/>
        <pc:sldMkLst>
          <pc:docMk/>
          <pc:sldMk cId="4191016183" sldId="298"/>
        </pc:sldMkLst>
      </pc:sldChg>
      <pc:sldChg chg="modSp mod">
        <pc:chgData name="Līga Grantiņa" userId="1ba8e0bf-d7b7-4fea-92d9-48e6c895c73e" providerId="ADAL" clId="{BFCB55D8-C8D0-4A2D-A868-C47C00907E4B}" dt="2023-09-26T12:02:20.381" v="1484" actId="113"/>
        <pc:sldMkLst>
          <pc:docMk/>
          <pc:sldMk cId="2601427346" sldId="304"/>
        </pc:sldMkLst>
      </pc:sldChg>
      <pc:sldChg chg="del">
        <pc:chgData name="Līga Grantiņa" userId="1ba8e0bf-d7b7-4fea-92d9-48e6c895c73e" providerId="ADAL" clId="{BFCB55D8-C8D0-4A2D-A868-C47C00907E4B}" dt="2023-09-26T11:40:15.993" v="85" actId="47"/>
        <pc:sldMkLst>
          <pc:docMk/>
          <pc:sldMk cId="3403246348" sldId="610"/>
        </pc:sldMkLst>
      </pc:sldChg>
      <pc:sldChg chg="del">
        <pc:chgData name="Līga Grantiņa" userId="1ba8e0bf-d7b7-4fea-92d9-48e6c895c73e" providerId="ADAL" clId="{BFCB55D8-C8D0-4A2D-A868-C47C00907E4B}" dt="2023-09-26T11:40:20.741" v="86" actId="47"/>
        <pc:sldMkLst>
          <pc:docMk/>
          <pc:sldMk cId="2181676935" sldId="611"/>
        </pc:sldMkLst>
      </pc:sldChg>
      <pc:sldChg chg="addSp delSp modSp mod modClrScheme chgLayout">
        <pc:chgData name="Līga Grantiņa" userId="1ba8e0bf-d7b7-4fea-92d9-48e6c895c73e" providerId="ADAL" clId="{BFCB55D8-C8D0-4A2D-A868-C47C00907E4B}" dt="2023-09-26T12:21:58.007" v="1953"/>
        <pc:sldMkLst>
          <pc:docMk/>
          <pc:sldMk cId="3415103717" sldId="612"/>
        </pc:sldMkLst>
      </pc:sldChg>
      <pc:sldChg chg="add del">
        <pc:chgData name="Līga Grantiņa" userId="1ba8e0bf-d7b7-4fea-92d9-48e6c895c73e" providerId="ADAL" clId="{BFCB55D8-C8D0-4A2D-A868-C47C00907E4B}" dt="2023-09-26T11:41:37.555" v="140" actId="47"/>
        <pc:sldMkLst>
          <pc:docMk/>
          <pc:sldMk cId="296314496" sldId="613"/>
        </pc:sldMkLst>
      </pc:sldChg>
      <pc:sldChg chg="addSp delSp modSp new mod setBg modClrScheme setClrOvrMap chgLayout">
        <pc:chgData name="Līga Grantiņa" userId="1ba8e0bf-d7b7-4fea-92d9-48e6c895c73e" providerId="ADAL" clId="{BFCB55D8-C8D0-4A2D-A868-C47C00907E4B}" dt="2023-09-26T12:07:52.012" v="1510" actId="14100"/>
        <pc:sldMkLst>
          <pc:docMk/>
          <pc:sldMk cId="3272515683" sldId="613"/>
        </pc:sldMkLst>
      </pc:sldChg>
      <pc:sldChg chg="modSp new mod">
        <pc:chgData name="Līga Grantiņa" userId="1ba8e0bf-d7b7-4fea-92d9-48e6c895c73e" providerId="ADAL" clId="{BFCB55D8-C8D0-4A2D-A868-C47C00907E4B}" dt="2023-09-26T12:26:27.661" v="2466" actId="20577"/>
        <pc:sldMkLst>
          <pc:docMk/>
          <pc:sldMk cId="2245467822" sldId="614"/>
        </pc:sldMkLst>
      </pc:sldChg>
      <pc:sldChg chg="addSp modSp new mod setBg">
        <pc:chgData name="Līga Grantiņa" userId="1ba8e0bf-d7b7-4fea-92d9-48e6c895c73e" providerId="ADAL" clId="{BFCB55D8-C8D0-4A2D-A868-C47C00907E4B}" dt="2023-09-26T11:59:35.478" v="1479" actId="20577"/>
        <pc:sldMkLst>
          <pc:docMk/>
          <pc:sldMk cId="1712463609" sldId="615"/>
        </pc:sldMkLst>
      </pc:sldChg>
      <pc:sldChg chg="modSp new mod">
        <pc:chgData name="Līga Grantiņa" userId="1ba8e0bf-d7b7-4fea-92d9-48e6c895c73e" providerId="ADAL" clId="{BFCB55D8-C8D0-4A2D-A868-C47C00907E4B}" dt="2023-09-26T12:19:30.053" v="1860" actId="207"/>
        <pc:sldMkLst>
          <pc:docMk/>
          <pc:sldMk cId="1743690664" sldId="616"/>
        </pc:sldMkLst>
      </pc:sldChg>
      <pc:sldChg chg="modSp new mod">
        <pc:chgData name="Līga Grantiņa" userId="1ba8e0bf-d7b7-4fea-92d9-48e6c895c73e" providerId="ADAL" clId="{BFCB55D8-C8D0-4A2D-A868-C47C00907E4B}" dt="2023-09-26T12:25:17.598" v="2459" actId="20577"/>
        <pc:sldMkLst>
          <pc:docMk/>
          <pc:sldMk cId="897973032" sldId="617"/>
        </pc:sldMkLst>
      </pc:sldChg>
      <pc:sldMasterChg chg="delSldLayout">
        <pc:chgData name="Līga Grantiņa" userId="1ba8e0bf-d7b7-4fea-92d9-48e6c895c73e" providerId="ADAL" clId="{BFCB55D8-C8D0-4A2D-A868-C47C00907E4B}" dt="2023-09-26T11:40:15.993" v="85" actId="47"/>
        <pc:sldMasterMkLst>
          <pc:docMk/>
          <pc:sldMasterMk cId="3897206171" sldId="2147483784"/>
        </pc:sldMasterMkLst>
        <pc:sldLayoutChg chg="del">
          <pc:chgData name="Līga Grantiņa" userId="1ba8e0bf-d7b7-4fea-92d9-48e6c895c73e" providerId="ADAL" clId="{BFCB55D8-C8D0-4A2D-A868-C47C00907E4B}" dt="2023-09-26T11:40:15.993" v="85" actId="47"/>
          <pc:sldLayoutMkLst>
            <pc:docMk/>
            <pc:sldMasterMk cId="3897206171" sldId="2147483784"/>
            <pc:sldLayoutMk cId="946967127" sldId="2147483801"/>
          </pc:sldLayoutMkLst>
        </pc:sldLayoutChg>
      </pc:sldMasterChg>
    </pc:docChg>
  </pc:docChgLst>
  <pc:docChgLst>
    <pc:chgData name="Cintija Ripa" userId="fe8836f8-a5a7-427f-a765-784da2613b25" providerId="ADAL" clId="{3396EFFC-5D0F-4875-9C4D-9C44C4CCE29C}"/>
    <pc:docChg chg="modSld">
      <pc:chgData name="Cintija Ripa" userId="fe8836f8-a5a7-427f-a765-784da2613b25" providerId="ADAL" clId="{3396EFFC-5D0F-4875-9C4D-9C44C4CCE29C}" dt="2025-01-22T12:04:35.088" v="43" actId="20577"/>
      <pc:docMkLst>
        <pc:docMk/>
      </pc:docMkLst>
      <pc:sldChg chg="modSp mod">
        <pc:chgData name="Cintija Ripa" userId="fe8836f8-a5a7-427f-a765-784da2613b25" providerId="ADAL" clId="{3396EFFC-5D0F-4875-9C4D-9C44C4CCE29C}" dt="2025-01-22T12:00:29.894" v="0" actId="20577"/>
        <pc:sldMkLst>
          <pc:docMk/>
          <pc:sldMk cId="3272515683" sldId="613"/>
        </pc:sldMkLst>
        <pc:spChg chg="mod">
          <ac:chgData name="Cintija Ripa" userId="fe8836f8-a5a7-427f-a765-784da2613b25" providerId="ADAL" clId="{3396EFFC-5D0F-4875-9C4D-9C44C4CCE29C}" dt="2025-01-22T12:00:29.894" v="0" actId="20577"/>
          <ac:spMkLst>
            <pc:docMk/>
            <pc:sldMk cId="3272515683" sldId="613"/>
            <ac:spMk id="7" creationId="{E8025829-16DB-3BA5-74CA-A4BA3C799B81}"/>
          </ac:spMkLst>
        </pc:spChg>
      </pc:sldChg>
      <pc:sldChg chg="modSp mod">
        <pc:chgData name="Cintija Ripa" userId="fe8836f8-a5a7-427f-a765-784da2613b25" providerId="ADAL" clId="{3396EFFC-5D0F-4875-9C4D-9C44C4CCE29C}" dt="2025-01-22T12:04:35.088" v="43" actId="20577"/>
        <pc:sldMkLst>
          <pc:docMk/>
          <pc:sldMk cId="3305416272" sldId="619"/>
        </pc:sldMkLst>
        <pc:spChg chg="mod">
          <ac:chgData name="Cintija Ripa" userId="fe8836f8-a5a7-427f-a765-784da2613b25" providerId="ADAL" clId="{3396EFFC-5D0F-4875-9C4D-9C44C4CCE29C}" dt="2025-01-22T12:04:35.088" v="43" actId="20577"/>
          <ac:spMkLst>
            <pc:docMk/>
            <pc:sldMk cId="3305416272" sldId="619"/>
            <ac:spMk id="3" creationId="{5A4F7322-D20E-EAB9-D7B6-45EEEDB7E062}"/>
          </ac:spMkLst>
        </pc:spChg>
      </pc:sldChg>
    </pc:docChg>
  </pc:docChgLst>
  <pc:docChgLst>
    <pc:chgData name="Laura Ausmane" userId="e84d4789-fefa-4638-8aea-74c3e580cb6d" providerId="ADAL" clId="{FA157009-C5EC-4E7A-ACEB-A8DC0A046FFB}"/>
    <pc:docChg chg="undo custSel addSld delSld modSld sldOrd">
      <pc:chgData name="Laura Ausmane" userId="e84d4789-fefa-4638-8aea-74c3e580cb6d" providerId="ADAL" clId="{FA157009-C5EC-4E7A-ACEB-A8DC0A046FFB}" dt="2025-01-22T18:19:52.540" v="3487" actId="2711"/>
      <pc:docMkLst>
        <pc:docMk/>
      </pc:docMkLst>
      <pc:sldChg chg="modSp mod">
        <pc:chgData name="Laura Ausmane" userId="e84d4789-fefa-4638-8aea-74c3e580cb6d" providerId="ADAL" clId="{FA157009-C5EC-4E7A-ACEB-A8DC0A046FFB}" dt="2025-01-22T18:10:37.351" v="3345" actId="20577"/>
        <pc:sldMkLst>
          <pc:docMk/>
          <pc:sldMk cId="3403281623" sldId="257"/>
        </pc:sldMkLst>
        <pc:spChg chg="mod">
          <ac:chgData name="Laura Ausmane" userId="e84d4789-fefa-4638-8aea-74c3e580cb6d" providerId="ADAL" clId="{FA157009-C5EC-4E7A-ACEB-A8DC0A046FFB}" dt="2025-01-22T18:10:37.351" v="3345" actId="20577"/>
          <ac:spMkLst>
            <pc:docMk/>
            <pc:sldMk cId="3403281623" sldId="257"/>
            <ac:spMk id="12" creationId="{00000000-0000-0000-0000-000000000000}"/>
          </ac:spMkLst>
        </pc:spChg>
      </pc:sldChg>
      <pc:sldChg chg="modSp mod">
        <pc:chgData name="Laura Ausmane" userId="e84d4789-fefa-4638-8aea-74c3e580cb6d" providerId="ADAL" clId="{FA157009-C5EC-4E7A-ACEB-A8DC0A046FFB}" dt="2025-01-22T17:38:27.261" v="2690" actId="20577"/>
        <pc:sldMkLst>
          <pc:docMk/>
          <pc:sldMk cId="4020285214" sldId="259"/>
        </pc:sldMkLst>
        <pc:spChg chg="mod">
          <ac:chgData name="Laura Ausmane" userId="e84d4789-fefa-4638-8aea-74c3e580cb6d" providerId="ADAL" clId="{FA157009-C5EC-4E7A-ACEB-A8DC0A046FFB}" dt="2025-01-22T17:38:27.261" v="2690" actId="20577"/>
          <ac:spMkLst>
            <pc:docMk/>
            <pc:sldMk cId="4020285214" sldId="259"/>
            <ac:spMk id="9" creationId="{00000000-0000-0000-0000-000000000000}"/>
          </ac:spMkLst>
        </pc:spChg>
      </pc:sldChg>
      <pc:sldChg chg="modSp mod">
        <pc:chgData name="Laura Ausmane" userId="e84d4789-fefa-4638-8aea-74c3e580cb6d" providerId="ADAL" clId="{FA157009-C5EC-4E7A-ACEB-A8DC0A046FFB}" dt="2025-01-22T07:56:22.783" v="23" actId="20577"/>
        <pc:sldMkLst>
          <pc:docMk/>
          <pc:sldMk cId="3909412885" sldId="261"/>
        </pc:sldMkLst>
        <pc:spChg chg="mod">
          <ac:chgData name="Laura Ausmane" userId="e84d4789-fefa-4638-8aea-74c3e580cb6d" providerId="ADAL" clId="{FA157009-C5EC-4E7A-ACEB-A8DC0A046FFB}" dt="2025-01-22T07:56:04.048" v="18" actId="20577"/>
          <ac:spMkLst>
            <pc:docMk/>
            <pc:sldMk cId="3909412885" sldId="261"/>
            <ac:spMk id="2" creationId="{00000000-0000-0000-0000-000000000000}"/>
          </ac:spMkLst>
        </pc:spChg>
        <pc:spChg chg="mod">
          <ac:chgData name="Laura Ausmane" userId="e84d4789-fefa-4638-8aea-74c3e580cb6d" providerId="ADAL" clId="{FA157009-C5EC-4E7A-ACEB-A8DC0A046FFB}" dt="2025-01-22T07:56:10.108" v="20" actId="20577"/>
          <ac:spMkLst>
            <pc:docMk/>
            <pc:sldMk cId="3909412885" sldId="261"/>
            <ac:spMk id="3" creationId="{00000000-0000-0000-0000-000000000000}"/>
          </ac:spMkLst>
        </pc:spChg>
        <pc:spChg chg="mod">
          <ac:chgData name="Laura Ausmane" userId="e84d4789-fefa-4638-8aea-74c3e580cb6d" providerId="ADAL" clId="{FA157009-C5EC-4E7A-ACEB-A8DC0A046FFB}" dt="2025-01-22T07:56:22.783" v="23" actId="20577"/>
          <ac:spMkLst>
            <pc:docMk/>
            <pc:sldMk cId="3909412885" sldId="261"/>
            <ac:spMk id="6" creationId="{00000000-0000-0000-0000-000000000000}"/>
          </ac:spMkLst>
        </pc:spChg>
      </pc:sldChg>
      <pc:sldChg chg="modSp mod">
        <pc:chgData name="Laura Ausmane" userId="e84d4789-fefa-4638-8aea-74c3e580cb6d" providerId="ADAL" clId="{FA157009-C5EC-4E7A-ACEB-A8DC0A046FFB}" dt="2025-01-22T11:45:24.828" v="1272" actId="12"/>
        <pc:sldMkLst>
          <pc:docMk/>
          <pc:sldMk cId="2601427346" sldId="304"/>
        </pc:sldMkLst>
        <pc:spChg chg="mod">
          <ac:chgData name="Laura Ausmane" userId="e84d4789-fefa-4638-8aea-74c3e580cb6d" providerId="ADAL" clId="{FA157009-C5EC-4E7A-ACEB-A8DC0A046FFB}" dt="2025-01-22T11:45:24.828" v="1272" actId="12"/>
          <ac:spMkLst>
            <pc:docMk/>
            <pc:sldMk cId="2601427346" sldId="304"/>
            <ac:spMk id="3" creationId="{DFCE6A9A-0769-4B82-8F07-7EE2D0AE9E0E}"/>
          </ac:spMkLst>
        </pc:spChg>
      </pc:sldChg>
      <pc:sldChg chg="del">
        <pc:chgData name="Laura Ausmane" userId="e84d4789-fefa-4638-8aea-74c3e580cb6d" providerId="ADAL" clId="{FA157009-C5EC-4E7A-ACEB-A8DC0A046FFB}" dt="2025-01-22T17:38:17.016" v="2687" actId="47"/>
        <pc:sldMkLst>
          <pc:docMk/>
          <pc:sldMk cId="2593654129" sldId="305"/>
        </pc:sldMkLst>
      </pc:sldChg>
      <pc:sldChg chg="modSp mod">
        <pc:chgData name="Laura Ausmane" userId="e84d4789-fefa-4638-8aea-74c3e580cb6d" providerId="ADAL" clId="{FA157009-C5EC-4E7A-ACEB-A8DC0A046FFB}" dt="2025-01-22T16:55:31.966" v="2351" actId="20577"/>
        <pc:sldMkLst>
          <pc:docMk/>
          <pc:sldMk cId="3272515683" sldId="613"/>
        </pc:sldMkLst>
        <pc:spChg chg="mod">
          <ac:chgData name="Laura Ausmane" userId="e84d4789-fefa-4638-8aea-74c3e580cb6d" providerId="ADAL" clId="{FA157009-C5EC-4E7A-ACEB-A8DC0A046FFB}" dt="2025-01-22T16:55:31.966" v="2351" actId="20577"/>
          <ac:spMkLst>
            <pc:docMk/>
            <pc:sldMk cId="3272515683" sldId="613"/>
            <ac:spMk id="2" creationId="{B5813D80-FA45-2440-9FDF-A88E01A6B91F}"/>
          </ac:spMkLst>
        </pc:spChg>
        <pc:spChg chg="mod">
          <ac:chgData name="Laura Ausmane" userId="e84d4789-fefa-4638-8aea-74c3e580cb6d" providerId="ADAL" clId="{FA157009-C5EC-4E7A-ACEB-A8DC0A046FFB}" dt="2025-01-22T11:59:35.271" v="1544" actId="5793"/>
          <ac:spMkLst>
            <pc:docMk/>
            <pc:sldMk cId="3272515683" sldId="613"/>
            <ac:spMk id="7" creationId="{E8025829-16DB-3BA5-74CA-A4BA3C799B81}"/>
          </ac:spMkLst>
        </pc:spChg>
      </pc:sldChg>
      <pc:sldChg chg="addSp delSp modSp mod">
        <pc:chgData name="Laura Ausmane" userId="e84d4789-fefa-4638-8aea-74c3e580cb6d" providerId="ADAL" clId="{FA157009-C5EC-4E7A-ACEB-A8DC0A046FFB}" dt="2025-01-22T18:02:16.026" v="3088" actId="20577"/>
        <pc:sldMkLst>
          <pc:docMk/>
          <pc:sldMk cId="2245467822" sldId="614"/>
        </pc:sldMkLst>
        <pc:spChg chg="mod">
          <ac:chgData name="Laura Ausmane" userId="e84d4789-fefa-4638-8aea-74c3e580cb6d" providerId="ADAL" clId="{FA157009-C5EC-4E7A-ACEB-A8DC0A046FFB}" dt="2025-01-22T17:42:50.860" v="2711" actId="20577"/>
          <ac:spMkLst>
            <pc:docMk/>
            <pc:sldMk cId="2245467822" sldId="614"/>
            <ac:spMk id="2" creationId="{2CD1B761-1EF2-0E28-8AFD-52B2C97BD40C}"/>
          </ac:spMkLst>
        </pc:spChg>
        <pc:spChg chg="del mod">
          <ac:chgData name="Laura Ausmane" userId="e84d4789-fefa-4638-8aea-74c3e580cb6d" providerId="ADAL" clId="{FA157009-C5EC-4E7A-ACEB-A8DC0A046FFB}" dt="2025-01-22T08:41:02.053" v="722" actId="3680"/>
          <ac:spMkLst>
            <pc:docMk/>
            <pc:sldMk cId="2245467822" sldId="614"/>
            <ac:spMk id="3" creationId="{5A4F7322-D20E-EAB9-D7B6-45EEEDB7E062}"/>
          </ac:spMkLst>
        </pc:spChg>
        <pc:graphicFrameChg chg="add mod ord modGraphic">
          <ac:chgData name="Laura Ausmane" userId="e84d4789-fefa-4638-8aea-74c3e580cb6d" providerId="ADAL" clId="{FA157009-C5EC-4E7A-ACEB-A8DC0A046FFB}" dt="2025-01-22T18:02:16.026" v="3088" actId="20577"/>
          <ac:graphicFrameMkLst>
            <pc:docMk/>
            <pc:sldMk cId="2245467822" sldId="614"/>
            <ac:graphicFrameMk id="4" creationId="{C39CFCA8-2520-06E2-F482-D6C50EA12025}"/>
          </ac:graphicFrameMkLst>
        </pc:graphicFrameChg>
      </pc:sldChg>
      <pc:sldChg chg="modSp mod">
        <pc:chgData name="Laura Ausmane" userId="e84d4789-fefa-4638-8aea-74c3e580cb6d" providerId="ADAL" clId="{FA157009-C5EC-4E7A-ACEB-A8DC0A046FFB}" dt="2025-01-22T12:15:12.543" v="1811" actId="20577"/>
        <pc:sldMkLst>
          <pc:docMk/>
          <pc:sldMk cId="897973032" sldId="617"/>
        </pc:sldMkLst>
        <pc:spChg chg="mod">
          <ac:chgData name="Laura Ausmane" userId="e84d4789-fefa-4638-8aea-74c3e580cb6d" providerId="ADAL" clId="{FA157009-C5EC-4E7A-ACEB-A8DC0A046FFB}" dt="2025-01-22T12:15:12.543" v="1811" actId="20577"/>
          <ac:spMkLst>
            <pc:docMk/>
            <pc:sldMk cId="897973032" sldId="617"/>
            <ac:spMk id="3" creationId="{AF421415-D0F2-3159-CDA6-ED641D7A311F}"/>
          </ac:spMkLst>
        </pc:spChg>
      </pc:sldChg>
      <pc:sldChg chg="addSp delSp modSp mod">
        <pc:chgData name="Laura Ausmane" userId="e84d4789-fefa-4638-8aea-74c3e580cb6d" providerId="ADAL" clId="{FA157009-C5EC-4E7A-ACEB-A8DC0A046FFB}" dt="2025-01-22T17:44:59.340" v="2740" actId="20577"/>
        <pc:sldMkLst>
          <pc:docMk/>
          <pc:sldMk cId="3976335096" sldId="618"/>
        </pc:sldMkLst>
        <pc:spChg chg="mod">
          <ac:chgData name="Laura Ausmane" userId="e84d4789-fefa-4638-8aea-74c3e580cb6d" providerId="ADAL" clId="{FA157009-C5EC-4E7A-ACEB-A8DC0A046FFB}" dt="2025-01-22T08:27:42.236" v="477" actId="26606"/>
          <ac:spMkLst>
            <pc:docMk/>
            <pc:sldMk cId="3976335096" sldId="618"/>
            <ac:spMk id="2" creationId="{ACB4DD45-004A-25E8-D5D6-997D255F3AC4}"/>
          </ac:spMkLst>
        </pc:spChg>
        <pc:spChg chg="add del">
          <ac:chgData name="Laura Ausmane" userId="e84d4789-fefa-4638-8aea-74c3e580cb6d" providerId="ADAL" clId="{FA157009-C5EC-4E7A-ACEB-A8DC0A046FFB}" dt="2025-01-22T08:27:42.152" v="476" actId="26606"/>
          <ac:spMkLst>
            <pc:docMk/>
            <pc:sldMk cId="3976335096" sldId="618"/>
            <ac:spMk id="10" creationId="{31DBE429-8660-4D88-BC47-B159B7251BBE}"/>
          </ac:spMkLst>
        </pc:spChg>
        <pc:spChg chg="add del">
          <ac:chgData name="Laura Ausmane" userId="e84d4789-fefa-4638-8aea-74c3e580cb6d" providerId="ADAL" clId="{FA157009-C5EC-4E7A-ACEB-A8DC0A046FFB}" dt="2025-01-22T08:27:42.152" v="476" actId="26606"/>
          <ac:spMkLst>
            <pc:docMk/>
            <pc:sldMk cId="3976335096" sldId="618"/>
            <ac:spMk id="12" creationId="{BB7DF222-98CD-4513-8AEA-F83CF2A118FB}"/>
          </ac:spMkLst>
        </pc:spChg>
        <pc:spChg chg="add del">
          <ac:chgData name="Laura Ausmane" userId="e84d4789-fefa-4638-8aea-74c3e580cb6d" providerId="ADAL" clId="{FA157009-C5EC-4E7A-ACEB-A8DC0A046FFB}" dt="2025-01-22T08:27:42.152" v="476" actId="26606"/>
          <ac:spMkLst>
            <pc:docMk/>
            <pc:sldMk cId="3976335096" sldId="618"/>
            <ac:spMk id="14" creationId="{92C98781-DD9B-44BA-B873-BD5060A9C4EF}"/>
          </ac:spMkLst>
        </pc:spChg>
        <pc:spChg chg="add">
          <ac:chgData name="Laura Ausmane" userId="e84d4789-fefa-4638-8aea-74c3e580cb6d" providerId="ADAL" clId="{FA157009-C5EC-4E7A-ACEB-A8DC0A046FFB}" dt="2025-01-22T08:27:42.236" v="477" actId="26606"/>
          <ac:spMkLst>
            <pc:docMk/>
            <pc:sldMk cId="3976335096" sldId="618"/>
            <ac:spMk id="16" creationId="{1BB01FB5-37B9-4EBD-AF40-DE68D3CA46A6}"/>
          </ac:spMkLst>
        </pc:spChg>
        <pc:spChg chg="add">
          <ac:chgData name="Laura Ausmane" userId="e84d4789-fefa-4638-8aea-74c3e580cb6d" providerId="ADAL" clId="{FA157009-C5EC-4E7A-ACEB-A8DC0A046FFB}" dt="2025-01-22T08:27:42.236" v="477" actId="26606"/>
          <ac:spMkLst>
            <pc:docMk/>
            <pc:sldMk cId="3976335096" sldId="618"/>
            <ac:spMk id="17" creationId="{06AF6A9A-0638-4916-AD29-9FC8FC07AE5F}"/>
          </ac:spMkLst>
        </pc:spChg>
        <pc:spChg chg="add">
          <ac:chgData name="Laura Ausmane" userId="e84d4789-fefa-4638-8aea-74c3e580cb6d" providerId="ADAL" clId="{FA157009-C5EC-4E7A-ACEB-A8DC0A046FFB}" dt="2025-01-22T08:27:42.236" v="477" actId="26606"/>
          <ac:spMkLst>
            <pc:docMk/>
            <pc:sldMk cId="3976335096" sldId="618"/>
            <ac:spMk id="18" creationId="{79057B2B-0D8C-47F2-836B-2E7DD462150A}"/>
          </ac:spMkLst>
        </pc:spChg>
        <pc:graphicFrameChg chg="mod modGraphic">
          <ac:chgData name="Laura Ausmane" userId="e84d4789-fefa-4638-8aea-74c3e580cb6d" providerId="ADAL" clId="{FA157009-C5EC-4E7A-ACEB-A8DC0A046FFB}" dt="2025-01-22T17:44:59.340" v="2740" actId="20577"/>
          <ac:graphicFrameMkLst>
            <pc:docMk/>
            <pc:sldMk cId="3976335096" sldId="618"/>
            <ac:graphicFrameMk id="5" creationId="{D6A59A49-BD83-3949-5C53-ADEC9D488808}"/>
          </ac:graphicFrameMkLst>
        </pc:graphicFrameChg>
      </pc:sldChg>
      <pc:sldChg chg="modSp mod">
        <pc:chgData name="Laura Ausmane" userId="e84d4789-fefa-4638-8aea-74c3e580cb6d" providerId="ADAL" clId="{FA157009-C5EC-4E7A-ACEB-A8DC0A046FFB}" dt="2025-01-22T11:58:33.062" v="1498" actId="12"/>
        <pc:sldMkLst>
          <pc:docMk/>
          <pc:sldMk cId="3305416272" sldId="619"/>
        </pc:sldMkLst>
        <pc:spChg chg="mod">
          <ac:chgData name="Laura Ausmane" userId="e84d4789-fefa-4638-8aea-74c3e580cb6d" providerId="ADAL" clId="{FA157009-C5EC-4E7A-ACEB-A8DC0A046FFB}" dt="2025-01-22T11:50:29.196" v="1382" actId="122"/>
          <ac:spMkLst>
            <pc:docMk/>
            <pc:sldMk cId="3305416272" sldId="619"/>
            <ac:spMk id="2" creationId="{2CD1B761-1EF2-0E28-8AFD-52B2C97BD40C}"/>
          </ac:spMkLst>
        </pc:spChg>
        <pc:spChg chg="mod">
          <ac:chgData name="Laura Ausmane" userId="e84d4789-fefa-4638-8aea-74c3e580cb6d" providerId="ADAL" clId="{FA157009-C5EC-4E7A-ACEB-A8DC0A046FFB}" dt="2025-01-22T11:58:33.062" v="1498" actId="12"/>
          <ac:spMkLst>
            <pc:docMk/>
            <pc:sldMk cId="3305416272" sldId="619"/>
            <ac:spMk id="3" creationId="{5A4F7322-D20E-EAB9-D7B6-45EEEDB7E062}"/>
          </ac:spMkLst>
        </pc:spChg>
      </pc:sldChg>
      <pc:sldChg chg="del">
        <pc:chgData name="Laura Ausmane" userId="e84d4789-fefa-4638-8aea-74c3e580cb6d" providerId="ADAL" clId="{FA157009-C5EC-4E7A-ACEB-A8DC0A046FFB}" dt="2025-01-22T16:56:16.103" v="2352" actId="2696"/>
        <pc:sldMkLst>
          <pc:docMk/>
          <pc:sldMk cId="2220211111" sldId="620"/>
        </pc:sldMkLst>
      </pc:sldChg>
      <pc:sldChg chg="del">
        <pc:chgData name="Laura Ausmane" userId="e84d4789-fefa-4638-8aea-74c3e580cb6d" providerId="ADAL" clId="{FA157009-C5EC-4E7A-ACEB-A8DC0A046FFB}" dt="2025-01-22T16:56:22.746" v="2353" actId="2696"/>
        <pc:sldMkLst>
          <pc:docMk/>
          <pc:sldMk cId="711187196" sldId="621"/>
        </pc:sldMkLst>
      </pc:sldChg>
      <pc:sldChg chg="del">
        <pc:chgData name="Laura Ausmane" userId="e84d4789-fefa-4638-8aea-74c3e580cb6d" providerId="ADAL" clId="{FA157009-C5EC-4E7A-ACEB-A8DC0A046FFB}" dt="2025-01-22T16:56:26.603" v="2354" actId="2696"/>
        <pc:sldMkLst>
          <pc:docMk/>
          <pc:sldMk cId="536835980" sldId="622"/>
        </pc:sldMkLst>
      </pc:sldChg>
      <pc:sldChg chg="del">
        <pc:chgData name="Laura Ausmane" userId="e84d4789-fefa-4638-8aea-74c3e580cb6d" providerId="ADAL" clId="{FA157009-C5EC-4E7A-ACEB-A8DC0A046FFB}" dt="2025-01-22T16:56:33.528" v="2355" actId="2696"/>
        <pc:sldMkLst>
          <pc:docMk/>
          <pc:sldMk cId="1976818650" sldId="623"/>
        </pc:sldMkLst>
      </pc:sldChg>
      <pc:sldChg chg="modSp mod">
        <pc:chgData name="Laura Ausmane" userId="e84d4789-fefa-4638-8aea-74c3e580cb6d" providerId="ADAL" clId="{FA157009-C5EC-4E7A-ACEB-A8DC0A046FFB}" dt="2025-01-22T17:51:13.005" v="2881" actId="12"/>
        <pc:sldMkLst>
          <pc:docMk/>
          <pc:sldMk cId="381901651" sldId="624"/>
        </pc:sldMkLst>
        <pc:spChg chg="mod">
          <ac:chgData name="Laura Ausmane" userId="e84d4789-fefa-4638-8aea-74c3e580cb6d" providerId="ADAL" clId="{FA157009-C5EC-4E7A-ACEB-A8DC0A046FFB}" dt="2025-01-22T17:51:13.005" v="2881" actId="12"/>
          <ac:spMkLst>
            <pc:docMk/>
            <pc:sldMk cId="381901651" sldId="624"/>
            <ac:spMk id="3" creationId="{5A4F7322-D20E-EAB9-D7B6-45EEEDB7E062}"/>
          </ac:spMkLst>
        </pc:spChg>
      </pc:sldChg>
      <pc:sldChg chg="modSp mod">
        <pc:chgData name="Laura Ausmane" userId="e84d4789-fefa-4638-8aea-74c3e580cb6d" providerId="ADAL" clId="{FA157009-C5EC-4E7A-ACEB-A8DC0A046FFB}" dt="2025-01-22T17:51:46.107" v="2885" actId="20577"/>
        <pc:sldMkLst>
          <pc:docMk/>
          <pc:sldMk cId="1989547072" sldId="625"/>
        </pc:sldMkLst>
        <pc:spChg chg="mod">
          <ac:chgData name="Laura Ausmane" userId="e84d4789-fefa-4638-8aea-74c3e580cb6d" providerId="ADAL" clId="{FA157009-C5EC-4E7A-ACEB-A8DC0A046FFB}" dt="2025-01-22T17:51:46.107" v="2885" actId="20577"/>
          <ac:spMkLst>
            <pc:docMk/>
            <pc:sldMk cId="1989547072" sldId="625"/>
            <ac:spMk id="3" creationId="{411D0F94-76F5-B72E-7798-131D6AE2D034}"/>
          </ac:spMkLst>
        </pc:spChg>
      </pc:sldChg>
      <pc:sldChg chg="modSp mod">
        <pc:chgData name="Laura Ausmane" userId="e84d4789-fefa-4638-8aea-74c3e580cb6d" providerId="ADAL" clId="{FA157009-C5EC-4E7A-ACEB-A8DC0A046FFB}" dt="2025-01-22T17:52:22.320" v="2887" actId="12"/>
        <pc:sldMkLst>
          <pc:docMk/>
          <pc:sldMk cId="1298608345" sldId="626"/>
        </pc:sldMkLst>
        <pc:spChg chg="mod">
          <ac:chgData name="Laura Ausmane" userId="e84d4789-fefa-4638-8aea-74c3e580cb6d" providerId="ADAL" clId="{FA157009-C5EC-4E7A-ACEB-A8DC0A046FFB}" dt="2025-01-22T17:52:22.320" v="2887" actId="12"/>
          <ac:spMkLst>
            <pc:docMk/>
            <pc:sldMk cId="1298608345" sldId="626"/>
            <ac:spMk id="3" creationId="{57E5C853-EF05-0D56-5261-D18C0E51EA3B}"/>
          </ac:spMkLst>
        </pc:spChg>
      </pc:sldChg>
      <pc:sldChg chg="modSp mod">
        <pc:chgData name="Laura Ausmane" userId="e84d4789-fefa-4638-8aea-74c3e580cb6d" providerId="ADAL" clId="{FA157009-C5EC-4E7A-ACEB-A8DC0A046FFB}" dt="2025-01-22T17:53:01.995" v="2904" actId="20577"/>
        <pc:sldMkLst>
          <pc:docMk/>
          <pc:sldMk cId="1791188817" sldId="627"/>
        </pc:sldMkLst>
        <pc:spChg chg="mod">
          <ac:chgData name="Laura Ausmane" userId="e84d4789-fefa-4638-8aea-74c3e580cb6d" providerId="ADAL" clId="{FA157009-C5EC-4E7A-ACEB-A8DC0A046FFB}" dt="2025-01-22T17:53:01.995" v="2904" actId="20577"/>
          <ac:spMkLst>
            <pc:docMk/>
            <pc:sldMk cId="1791188817" sldId="627"/>
            <ac:spMk id="3" creationId="{F140D943-8D6E-9E0F-6122-EA8F21546267}"/>
          </ac:spMkLst>
        </pc:spChg>
      </pc:sldChg>
      <pc:sldChg chg="modSp mod">
        <pc:chgData name="Laura Ausmane" userId="e84d4789-fefa-4638-8aea-74c3e580cb6d" providerId="ADAL" clId="{FA157009-C5EC-4E7A-ACEB-A8DC0A046FFB}" dt="2025-01-22T17:53:15.599" v="2905" actId="12"/>
        <pc:sldMkLst>
          <pc:docMk/>
          <pc:sldMk cId="3879590713" sldId="628"/>
        </pc:sldMkLst>
        <pc:spChg chg="mod">
          <ac:chgData name="Laura Ausmane" userId="e84d4789-fefa-4638-8aea-74c3e580cb6d" providerId="ADAL" clId="{FA157009-C5EC-4E7A-ACEB-A8DC0A046FFB}" dt="2025-01-22T17:53:15.599" v="2905" actId="12"/>
          <ac:spMkLst>
            <pc:docMk/>
            <pc:sldMk cId="3879590713" sldId="628"/>
            <ac:spMk id="3" creationId="{F140D943-8D6E-9E0F-6122-EA8F21546267}"/>
          </ac:spMkLst>
        </pc:spChg>
      </pc:sldChg>
      <pc:sldChg chg="addSp delSp modSp new del mod ord">
        <pc:chgData name="Laura Ausmane" userId="e84d4789-fefa-4638-8aea-74c3e580cb6d" providerId="ADAL" clId="{FA157009-C5EC-4E7A-ACEB-A8DC0A046FFB}" dt="2025-01-22T08:40:21.527" v="657" actId="2696"/>
        <pc:sldMkLst>
          <pc:docMk/>
          <pc:sldMk cId="3808258333" sldId="629"/>
        </pc:sldMkLst>
        <pc:spChg chg="del">
          <ac:chgData name="Laura Ausmane" userId="e84d4789-fefa-4638-8aea-74c3e580cb6d" providerId="ADAL" clId="{FA157009-C5EC-4E7A-ACEB-A8DC0A046FFB}" dt="2025-01-22T08:39:51.543" v="655" actId="3680"/>
          <ac:spMkLst>
            <pc:docMk/>
            <pc:sldMk cId="3808258333" sldId="629"/>
            <ac:spMk id="4" creationId="{E4061772-1CA8-8D76-EA13-9619B08CF5D8}"/>
          </ac:spMkLst>
        </pc:spChg>
        <pc:graphicFrameChg chg="add mod ord modGraphic">
          <ac:chgData name="Laura Ausmane" userId="e84d4789-fefa-4638-8aea-74c3e580cb6d" providerId="ADAL" clId="{FA157009-C5EC-4E7A-ACEB-A8DC0A046FFB}" dt="2025-01-22T08:39:51.543" v="655" actId="3680"/>
          <ac:graphicFrameMkLst>
            <pc:docMk/>
            <pc:sldMk cId="3808258333" sldId="629"/>
            <ac:graphicFrameMk id="7" creationId="{380D70C7-4B84-2FFF-20C1-67CE5A8424A3}"/>
          </ac:graphicFrameMkLst>
        </pc:graphicFrameChg>
      </pc:sldChg>
      <pc:sldChg chg="modSp add mod">
        <pc:chgData name="Laura Ausmane" userId="e84d4789-fefa-4638-8aea-74c3e580cb6d" providerId="ADAL" clId="{FA157009-C5EC-4E7A-ACEB-A8DC0A046FFB}" dt="2025-01-22T11:49:32.345" v="1358" actId="114"/>
        <pc:sldMkLst>
          <pc:docMk/>
          <pc:sldMk cId="1220448150" sldId="630"/>
        </pc:sldMkLst>
        <pc:spChg chg="mod">
          <ac:chgData name="Laura Ausmane" userId="e84d4789-fefa-4638-8aea-74c3e580cb6d" providerId="ADAL" clId="{FA157009-C5EC-4E7A-ACEB-A8DC0A046FFB}" dt="2025-01-22T11:49:32.345" v="1358" actId="114"/>
          <ac:spMkLst>
            <pc:docMk/>
            <pc:sldMk cId="1220448150" sldId="630"/>
            <ac:spMk id="3" creationId="{742311DF-E901-4B61-5C82-A27231F3FD5F}"/>
          </ac:spMkLst>
        </pc:spChg>
      </pc:sldChg>
      <pc:sldChg chg="modSp add mod">
        <pc:chgData name="Laura Ausmane" userId="e84d4789-fefa-4638-8aea-74c3e580cb6d" providerId="ADAL" clId="{FA157009-C5EC-4E7A-ACEB-A8DC0A046FFB}" dt="2025-01-22T17:45:21.736" v="2744" actId="20577"/>
        <pc:sldMkLst>
          <pc:docMk/>
          <pc:sldMk cId="683230926" sldId="631"/>
        </pc:sldMkLst>
        <pc:graphicFrameChg chg="mod">
          <ac:chgData name="Laura Ausmane" userId="e84d4789-fefa-4638-8aea-74c3e580cb6d" providerId="ADAL" clId="{FA157009-C5EC-4E7A-ACEB-A8DC0A046FFB}" dt="2025-01-22T17:45:21.736" v="2744" actId="20577"/>
          <ac:graphicFrameMkLst>
            <pc:docMk/>
            <pc:sldMk cId="683230926" sldId="631"/>
            <ac:graphicFrameMk id="5" creationId="{D168A30A-B07F-65B8-3C71-CCB974D827C1}"/>
          </ac:graphicFrameMkLst>
        </pc:graphicFrameChg>
      </pc:sldChg>
      <pc:sldChg chg="modSp add mod">
        <pc:chgData name="Laura Ausmane" userId="e84d4789-fefa-4638-8aea-74c3e580cb6d" providerId="ADAL" clId="{FA157009-C5EC-4E7A-ACEB-A8DC0A046FFB}" dt="2025-01-22T18:06:00.517" v="3133" actId="20577"/>
        <pc:sldMkLst>
          <pc:docMk/>
          <pc:sldMk cId="775861771" sldId="632"/>
        </pc:sldMkLst>
        <pc:spChg chg="mod">
          <ac:chgData name="Laura Ausmane" userId="e84d4789-fefa-4638-8aea-74c3e580cb6d" providerId="ADAL" clId="{FA157009-C5EC-4E7A-ACEB-A8DC0A046FFB}" dt="2025-01-22T18:04:27.244" v="3102" actId="14100"/>
          <ac:spMkLst>
            <pc:docMk/>
            <pc:sldMk cId="775861771" sldId="632"/>
            <ac:spMk id="2" creationId="{31C08E7C-166D-9C0A-352C-9F1E32E778EB}"/>
          </ac:spMkLst>
        </pc:spChg>
        <pc:graphicFrameChg chg="mod modGraphic">
          <ac:chgData name="Laura Ausmane" userId="e84d4789-fefa-4638-8aea-74c3e580cb6d" providerId="ADAL" clId="{FA157009-C5EC-4E7A-ACEB-A8DC0A046FFB}" dt="2025-01-22T18:06:00.517" v="3133" actId="20577"/>
          <ac:graphicFrameMkLst>
            <pc:docMk/>
            <pc:sldMk cId="775861771" sldId="632"/>
            <ac:graphicFrameMk id="4" creationId="{67A1A115-B40F-1F8B-FC1A-C4E562D181DF}"/>
          </ac:graphicFrameMkLst>
        </pc:graphicFrameChg>
      </pc:sldChg>
      <pc:sldChg chg="modSp add mod ord">
        <pc:chgData name="Laura Ausmane" userId="e84d4789-fefa-4638-8aea-74c3e580cb6d" providerId="ADAL" clId="{FA157009-C5EC-4E7A-ACEB-A8DC0A046FFB}" dt="2025-01-22T18:07:41.546" v="3218" actId="20577"/>
        <pc:sldMkLst>
          <pc:docMk/>
          <pc:sldMk cId="1507392278" sldId="633"/>
        </pc:sldMkLst>
        <pc:spChg chg="mod">
          <ac:chgData name="Laura Ausmane" userId="e84d4789-fefa-4638-8aea-74c3e580cb6d" providerId="ADAL" clId="{FA157009-C5EC-4E7A-ACEB-A8DC0A046FFB}" dt="2025-01-22T17:54:26.732" v="2995" actId="6549"/>
          <ac:spMkLst>
            <pc:docMk/>
            <pc:sldMk cId="1507392278" sldId="633"/>
            <ac:spMk id="2" creationId="{07730935-5B81-A8B1-15C9-491B567FED73}"/>
          </ac:spMkLst>
        </pc:spChg>
        <pc:spChg chg="mod">
          <ac:chgData name="Laura Ausmane" userId="e84d4789-fefa-4638-8aea-74c3e580cb6d" providerId="ADAL" clId="{FA157009-C5EC-4E7A-ACEB-A8DC0A046FFB}" dt="2025-01-22T18:07:41.546" v="3218" actId="20577"/>
          <ac:spMkLst>
            <pc:docMk/>
            <pc:sldMk cId="1507392278" sldId="633"/>
            <ac:spMk id="3" creationId="{2AEAC42D-CD5F-7D66-EA23-11834E45268F}"/>
          </ac:spMkLst>
        </pc:spChg>
      </pc:sldChg>
      <pc:sldChg chg="modSp add mod">
        <pc:chgData name="Laura Ausmane" userId="e84d4789-fefa-4638-8aea-74c3e580cb6d" providerId="ADAL" clId="{FA157009-C5EC-4E7A-ACEB-A8DC0A046FFB}" dt="2025-01-22T18:19:52.540" v="3487" actId="2711"/>
        <pc:sldMkLst>
          <pc:docMk/>
          <pc:sldMk cId="842593620" sldId="634"/>
        </pc:sldMkLst>
        <pc:spChg chg="mod">
          <ac:chgData name="Laura Ausmane" userId="e84d4789-fefa-4638-8aea-74c3e580cb6d" providerId="ADAL" clId="{FA157009-C5EC-4E7A-ACEB-A8DC0A046FFB}" dt="2025-01-22T18:10:48.300" v="3351" actId="20577"/>
          <ac:spMkLst>
            <pc:docMk/>
            <pc:sldMk cId="842593620" sldId="634"/>
            <ac:spMk id="2" creationId="{336638E2-E960-948D-4479-E66941F35D40}"/>
          </ac:spMkLst>
        </pc:spChg>
        <pc:spChg chg="mod">
          <ac:chgData name="Laura Ausmane" userId="e84d4789-fefa-4638-8aea-74c3e580cb6d" providerId="ADAL" clId="{FA157009-C5EC-4E7A-ACEB-A8DC0A046FFB}" dt="2025-01-22T18:19:52.540" v="3487" actId="2711"/>
          <ac:spMkLst>
            <pc:docMk/>
            <pc:sldMk cId="842593620" sldId="634"/>
            <ac:spMk id="3" creationId="{182CF136-093D-15F7-7119-96D55C4B8654}"/>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01C620-EF31-4BD6-BB7C-A73C1E1DB5BE}"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3B11891F-43D8-485B-9990-80FE9C510B5B}">
      <dgm:prSet/>
      <dgm:spPr/>
      <dgm:t>
        <a:bodyPr/>
        <a:lstStyle/>
        <a:p>
          <a:pPr marL="0" marR="0" lvl="0" indent="0" defTabSz="914400" eaLnBrk="1" fontAlgn="auto" latinLnBrk="0" hangingPunct="1">
            <a:spcBef>
              <a:spcPts val="0"/>
            </a:spcBef>
            <a:spcAft>
              <a:spcPts val="0"/>
            </a:spcAft>
            <a:buClrTx/>
            <a:buSzTx/>
            <a:buFontTx/>
            <a:buNone/>
            <a:tabLst/>
            <a:defRPr/>
          </a:pPr>
          <a:r>
            <a:rPr lang="en-US" dirty="0" err="1"/>
            <a:t>Nesaimnieciski</a:t>
          </a:r>
          <a:r>
            <a:rPr lang="en-US" dirty="0"/>
            <a:t> </a:t>
          </a:r>
          <a:r>
            <a:rPr lang="en-US" dirty="0" err="1"/>
            <a:t>projekti</a:t>
          </a:r>
          <a:r>
            <a:rPr lang="en-US" dirty="0"/>
            <a:t> (</a:t>
          </a:r>
          <a:r>
            <a:rPr lang="en-US" dirty="0" err="1"/>
            <a:t>komercdarbības</a:t>
          </a:r>
          <a:r>
            <a:rPr lang="en-US" dirty="0"/>
            <a:t> </a:t>
          </a:r>
          <a:r>
            <a:rPr lang="en-US" dirty="0" err="1"/>
            <a:t>atbalsts</a:t>
          </a:r>
          <a:r>
            <a:rPr lang="en-US" dirty="0"/>
            <a:t> </a:t>
          </a:r>
          <a:r>
            <a:rPr lang="en-US" dirty="0" err="1"/>
            <a:t>netiek</a:t>
          </a:r>
          <a:r>
            <a:rPr lang="en-US" dirty="0"/>
            <a:t> </a:t>
          </a:r>
          <a:r>
            <a:rPr lang="en-US" dirty="0" err="1"/>
            <a:t>piešķirts</a:t>
          </a:r>
          <a:r>
            <a:rPr lang="en-US" dirty="0"/>
            <a:t>)</a:t>
          </a:r>
        </a:p>
        <a:p>
          <a:pPr marL="0" lvl="0" defTabSz="488950">
            <a:spcBef>
              <a:spcPct val="0"/>
            </a:spcBef>
            <a:spcAft>
              <a:spcPct val="35000"/>
            </a:spcAft>
            <a:buNone/>
          </a:pPr>
          <a:endParaRPr lang="en-US" dirty="0"/>
        </a:p>
      </dgm:t>
    </dgm:pt>
    <dgm:pt modelId="{A95893EA-0F4F-4BF7-97F8-5289C36D5F16}" type="parTrans" cxnId="{6E16D7A2-85BF-4D4C-8F73-E5FC8398CBF4}">
      <dgm:prSet/>
      <dgm:spPr/>
      <dgm:t>
        <a:bodyPr/>
        <a:lstStyle/>
        <a:p>
          <a:endParaRPr lang="en-US"/>
        </a:p>
      </dgm:t>
    </dgm:pt>
    <dgm:pt modelId="{A2BA7BA9-41CE-42A0-9934-BE5804506262}" type="sibTrans" cxnId="{6E16D7A2-85BF-4D4C-8F73-E5FC8398CBF4}">
      <dgm:prSet/>
      <dgm:spPr/>
      <dgm:t>
        <a:bodyPr/>
        <a:lstStyle/>
        <a:p>
          <a:endParaRPr lang="en-US"/>
        </a:p>
      </dgm:t>
    </dgm:pt>
    <dgm:pt modelId="{E103FA1E-2510-428E-AE04-124A42351E23}">
      <dgm:prSet/>
      <dgm:spPr/>
      <dgm:t>
        <a:bodyPr/>
        <a:lstStyle/>
        <a:p>
          <a:pPr>
            <a:spcAft>
              <a:spcPts val="1200"/>
            </a:spcAft>
          </a:pPr>
          <a:r>
            <a:rPr lang="lv-LV" noProof="0" dirty="0"/>
            <a:t>Komercdarbības atbalsta izslēdzošo nosacījumu</a:t>
          </a:r>
          <a:r>
            <a:rPr lang="en-US" noProof="0" dirty="0"/>
            <a:t>(PSD)</a:t>
          </a:r>
          <a:r>
            <a:rPr lang="lv-LV" noProof="0" dirty="0"/>
            <a:t> kontrole dzīves ciklā</a:t>
          </a:r>
        </a:p>
      </dgm:t>
    </dgm:pt>
    <dgm:pt modelId="{D2222E07-D002-433F-B1B3-EEFEBF1263AA}" type="parTrans" cxnId="{8EA09955-6D86-4E20-8C20-0BDD6AAFBE09}">
      <dgm:prSet/>
      <dgm:spPr/>
      <dgm:t>
        <a:bodyPr/>
        <a:lstStyle/>
        <a:p>
          <a:endParaRPr lang="lv-LV"/>
        </a:p>
      </dgm:t>
    </dgm:pt>
    <dgm:pt modelId="{FD83071A-49B4-4725-8018-83734551FF41}" type="sibTrans" cxnId="{8EA09955-6D86-4E20-8C20-0BDD6AAFBE09}">
      <dgm:prSet/>
      <dgm:spPr/>
      <dgm:t>
        <a:bodyPr/>
        <a:lstStyle/>
        <a:p>
          <a:endParaRPr lang="lv-LV"/>
        </a:p>
      </dgm:t>
    </dgm:pt>
    <dgm:pt modelId="{095F8887-2FF5-4994-8B05-66730688B6F1}">
      <dgm:prSet/>
      <dgm:spPr/>
      <dgm:t>
        <a:bodyPr/>
        <a:lstStyle/>
        <a:p>
          <a:pPr>
            <a:spcAft>
              <a:spcPts val="1200"/>
            </a:spcAft>
          </a:pPr>
          <a:r>
            <a:rPr lang="en-US" noProof="0" dirty="0"/>
            <a:t>M</a:t>
          </a:r>
          <a:r>
            <a:rPr lang="lv-LV" noProof="0" dirty="0" err="1"/>
            <a:t>ultimodāla</a:t>
          </a:r>
          <a:r>
            <a:rPr lang="lv-LV" noProof="0" dirty="0"/>
            <a:t> sabiedriskā transporta tīkla </a:t>
          </a:r>
          <a:r>
            <a:rPr lang="lv-LV" noProof="0" dirty="0" err="1"/>
            <a:t>attīstīb</a:t>
          </a:r>
          <a:r>
            <a:rPr lang="en-US" noProof="0" dirty="0"/>
            <a:t>a</a:t>
          </a:r>
          <a:r>
            <a:rPr lang="lv-LV" noProof="0" dirty="0"/>
            <a:t> ar dzelzceļu kā sabiedriskā transporta sistēmas mugurkaulu</a:t>
          </a:r>
        </a:p>
      </dgm:t>
    </dgm:pt>
    <dgm:pt modelId="{DCD4E42C-F015-4684-89C5-39FEDE5D7E52}" type="parTrans" cxnId="{4CAF18C4-D2B3-44A8-97DC-488288F3FDA1}">
      <dgm:prSet/>
      <dgm:spPr/>
      <dgm:t>
        <a:bodyPr/>
        <a:lstStyle/>
        <a:p>
          <a:endParaRPr lang="lv-LV"/>
        </a:p>
      </dgm:t>
    </dgm:pt>
    <dgm:pt modelId="{6B7BB819-5E7F-490C-89BD-F03065E190CC}" type="sibTrans" cxnId="{4CAF18C4-D2B3-44A8-97DC-488288F3FDA1}">
      <dgm:prSet/>
      <dgm:spPr/>
      <dgm:t>
        <a:bodyPr/>
        <a:lstStyle/>
        <a:p>
          <a:endParaRPr lang="lv-LV"/>
        </a:p>
      </dgm:t>
    </dgm:pt>
    <dgm:pt modelId="{D564ADC9-8A37-44B2-B621-D0C769221017}">
      <dgm:prSet/>
      <dgm:spPr/>
      <dgm:t>
        <a:bodyPr/>
        <a:lstStyle/>
        <a:p>
          <a:pPr>
            <a:spcAft>
              <a:spcPts val="1200"/>
            </a:spcAft>
          </a:pPr>
          <a:r>
            <a:rPr lang="en-US" noProof="0" dirty="0" err="1"/>
            <a:t>Projektu</a:t>
          </a:r>
          <a:r>
            <a:rPr lang="en-US" noProof="0" dirty="0"/>
            <a:t> </a:t>
          </a:r>
          <a:r>
            <a:rPr lang="en-US" noProof="0" dirty="0" err="1"/>
            <a:t>i</a:t>
          </a:r>
          <a:r>
            <a:rPr lang="lv-LV" noProof="0" dirty="0" err="1"/>
            <a:t>esniedz</a:t>
          </a:r>
          <a:r>
            <a:rPr lang="lv-LV" noProof="0" dirty="0"/>
            <a:t> p</a:t>
          </a:r>
          <a:r>
            <a:rPr lang="en-US" noProof="0" dirty="0" err="1"/>
            <a:t>ašvaldība</a:t>
          </a:r>
          <a:r>
            <a:rPr lang="en-US" noProof="0" dirty="0"/>
            <a:t> </a:t>
          </a:r>
          <a:r>
            <a:rPr lang="en-US" noProof="0" dirty="0" err="1"/>
            <a:t>vai</a:t>
          </a:r>
          <a:r>
            <a:rPr lang="en-US" noProof="0" dirty="0"/>
            <a:t> </a:t>
          </a:r>
          <a:r>
            <a:rPr lang="en-US" noProof="0" dirty="0" err="1"/>
            <a:t>pašvaldības</a:t>
          </a:r>
          <a:r>
            <a:rPr lang="en-US" noProof="0" dirty="0"/>
            <a:t> </a:t>
          </a:r>
          <a:r>
            <a:rPr lang="en-US" noProof="0" dirty="0" err="1"/>
            <a:t>kapitālsabiedrība</a:t>
          </a:r>
          <a:endParaRPr lang="lv-LV" noProof="0" dirty="0"/>
        </a:p>
      </dgm:t>
    </dgm:pt>
    <dgm:pt modelId="{DA253BFE-6232-46F6-9B87-BDBEB53E49B1}" type="parTrans" cxnId="{620A5196-700B-4387-B04E-104C020BBB85}">
      <dgm:prSet/>
      <dgm:spPr/>
      <dgm:t>
        <a:bodyPr/>
        <a:lstStyle/>
        <a:p>
          <a:endParaRPr lang="lv-LV"/>
        </a:p>
      </dgm:t>
    </dgm:pt>
    <dgm:pt modelId="{9BFED26E-5474-415F-82EF-2AB2CB7407DA}" type="sibTrans" cxnId="{620A5196-700B-4387-B04E-104C020BBB85}">
      <dgm:prSet/>
      <dgm:spPr/>
    </dgm:pt>
    <dgm:pt modelId="{A5DCE37C-68EC-4295-947C-AA410BBB1A63}">
      <dgm:prSet/>
      <dgm:spPr/>
      <dgm:t>
        <a:bodyPr/>
        <a:lstStyle/>
        <a:p>
          <a:pPr>
            <a:spcAft>
              <a:spcPts val="1200"/>
            </a:spcAft>
          </a:pPr>
          <a:r>
            <a:rPr lang="en-US" noProof="0" dirty="0" err="1"/>
            <a:t>Publiskā</a:t>
          </a:r>
          <a:r>
            <a:rPr lang="en-US" noProof="0" dirty="0"/>
            <a:t> </a:t>
          </a:r>
          <a:r>
            <a:rPr lang="en-US" noProof="0" dirty="0" err="1"/>
            <a:t>infrastruktūra</a:t>
          </a:r>
          <a:r>
            <a:rPr lang="en-US" noProof="0" dirty="0"/>
            <a:t> </a:t>
          </a:r>
          <a:r>
            <a:rPr lang="en-US" noProof="0" dirty="0" err="1"/>
            <a:t>saglabā</a:t>
          </a:r>
          <a:r>
            <a:rPr lang="en-US" noProof="0" dirty="0"/>
            <a:t> </a:t>
          </a:r>
          <a:r>
            <a:rPr lang="en-US" noProof="0" dirty="0" err="1"/>
            <a:t>nesaimniecisko</a:t>
          </a:r>
          <a:r>
            <a:rPr lang="en-US" noProof="0" dirty="0"/>
            <a:t> </a:t>
          </a:r>
          <a:r>
            <a:rPr lang="en-US" noProof="0" dirty="0" err="1"/>
            <a:t>raksturu</a:t>
          </a:r>
          <a:r>
            <a:rPr lang="en-US" noProof="0" dirty="0"/>
            <a:t> visa </a:t>
          </a:r>
          <a:r>
            <a:rPr lang="en-US" noProof="0" dirty="0" err="1"/>
            <a:t>dzīves</a:t>
          </a:r>
          <a:r>
            <a:rPr lang="en-US" noProof="0" dirty="0"/>
            <a:t> </a:t>
          </a:r>
          <a:r>
            <a:rPr lang="en-US" noProof="0" dirty="0" err="1"/>
            <a:t>ciklā</a:t>
          </a:r>
          <a:r>
            <a:rPr lang="en-US" noProof="0" dirty="0"/>
            <a:t>(</a:t>
          </a:r>
          <a:r>
            <a:rPr lang="en-US" noProof="0" dirty="0" err="1"/>
            <a:t>amortizācijas</a:t>
          </a:r>
          <a:r>
            <a:rPr lang="en-US" noProof="0" dirty="0"/>
            <a:t> </a:t>
          </a:r>
          <a:r>
            <a:rPr lang="en-US" noProof="0" dirty="0" err="1"/>
            <a:t>periodā</a:t>
          </a:r>
          <a:r>
            <a:rPr lang="en-US" noProof="0" dirty="0"/>
            <a:t>)</a:t>
          </a:r>
          <a:endParaRPr lang="lv-LV" noProof="0" dirty="0"/>
        </a:p>
      </dgm:t>
    </dgm:pt>
    <dgm:pt modelId="{69A9B23C-87E6-4301-860D-5C221896DF3F}" type="parTrans" cxnId="{04D8009D-6D77-4EAE-9FDD-910598954400}">
      <dgm:prSet/>
      <dgm:spPr/>
      <dgm:t>
        <a:bodyPr/>
        <a:lstStyle/>
        <a:p>
          <a:endParaRPr lang="lv-LV"/>
        </a:p>
      </dgm:t>
    </dgm:pt>
    <dgm:pt modelId="{7F0E1B7F-C04C-4F6D-88E6-EB0CFC9A6F61}" type="sibTrans" cxnId="{04D8009D-6D77-4EAE-9FDD-910598954400}">
      <dgm:prSet/>
      <dgm:spPr/>
      <dgm:t>
        <a:bodyPr/>
        <a:lstStyle/>
        <a:p>
          <a:endParaRPr lang="lv-LV"/>
        </a:p>
      </dgm:t>
    </dgm:pt>
    <dgm:pt modelId="{5885C4A5-253F-4C90-BFB4-077ED6C8E8D0}" type="pres">
      <dgm:prSet presAssocID="{4D01C620-EF31-4BD6-BB7C-A73C1E1DB5BE}" presName="linear" presStyleCnt="0">
        <dgm:presLayoutVars>
          <dgm:animLvl val="lvl"/>
          <dgm:resizeHandles val="exact"/>
        </dgm:presLayoutVars>
      </dgm:prSet>
      <dgm:spPr/>
    </dgm:pt>
    <dgm:pt modelId="{4F274B43-83CF-4BAB-B74B-C86A2AE8335D}" type="pres">
      <dgm:prSet presAssocID="{3B11891F-43D8-485B-9990-80FE9C510B5B}" presName="parentText" presStyleLbl="node1" presStyleIdx="0" presStyleCnt="1">
        <dgm:presLayoutVars>
          <dgm:chMax val="0"/>
          <dgm:bulletEnabled val="1"/>
        </dgm:presLayoutVars>
      </dgm:prSet>
      <dgm:spPr/>
    </dgm:pt>
    <dgm:pt modelId="{F31FCB26-1437-4B35-8808-CE15A35760EB}" type="pres">
      <dgm:prSet presAssocID="{3B11891F-43D8-485B-9990-80FE9C510B5B}" presName="childText" presStyleLbl="revTx" presStyleIdx="0" presStyleCnt="1">
        <dgm:presLayoutVars>
          <dgm:bulletEnabled val="1"/>
        </dgm:presLayoutVars>
      </dgm:prSet>
      <dgm:spPr/>
    </dgm:pt>
  </dgm:ptLst>
  <dgm:cxnLst>
    <dgm:cxn modelId="{9206CC24-81F2-46C3-B4DD-9559567906B5}" type="presOf" srcId="{3B11891F-43D8-485B-9990-80FE9C510B5B}" destId="{4F274B43-83CF-4BAB-B74B-C86A2AE8335D}" srcOrd="0" destOrd="0" presId="urn:microsoft.com/office/officeart/2005/8/layout/vList2"/>
    <dgm:cxn modelId="{4606C962-5993-40C5-8256-8CFCEBCAD172}" type="presOf" srcId="{A5DCE37C-68EC-4295-947C-AA410BBB1A63}" destId="{F31FCB26-1437-4B35-8808-CE15A35760EB}" srcOrd="0" destOrd="3" presId="urn:microsoft.com/office/officeart/2005/8/layout/vList2"/>
    <dgm:cxn modelId="{FF330F6C-EF49-4429-A18D-26FB6759EC92}" type="presOf" srcId="{E103FA1E-2510-428E-AE04-124A42351E23}" destId="{F31FCB26-1437-4B35-8808-CE15A35760EB}" srcOrd="0" destOrd="2" presId="urn:microsoft.com/office/officeart/2005/8/layout/vList2"/>
    <dgm:cxn modelId="{8EA09955-6D86-4E20-8C20-0BDD6AAFBE09}" srcId="{3B11891F-43D8-485B-9990-80FE9C510B5B}" destId="{E103FA1E-2510-428E-AE04-124A42351E23}" srcOrd="2" destOrd="0" parTransId="{D2222E07-D002-433F-B1B3-EEFEBF1263AA}" sibTransId="{FD83071A-49B4-4725-8018-83734551FF41}"/>
    <dgm:cxn modelId="{620A5196-700B-4387-B04E-104C020BBB85}" srcId="{3B11891F-43D8-485B-9990-80FE9C510B5B}" destId="{D564ADC9-8A37-44B2-B621-D0C769221017}" srcOrd="1" destOrd="0" parTransId="{DA253BFE-6232-46F6-9B87-BDBEB53E49B1}" sibTransId="{9BFED26E-5474-415F-82EF-2AB2CB7407DA}"/>
    <dgm:cxn modelId="{04D8009D-6D77-4EAE-9FDD-910598954400}" srcId="{3B11891F-43D8-485B-9990-80FE9C510B5B}" destId="{A5DCE37C-68EC-4295-947C-AA410BBB1A63}" srcOrd="3" destOrd="0" parTransId="{69A9B23C-87E6-4301-860D-5C221896DF3F}" sibTransId="{7F0E1B7F-C04C-4F6D-88E6-EB0CFC9A6F61}"/>
    <dgm:cxn modelId="{6E16D7A2-85BF-4D4C-8F73-E5FC8398CBF4}" srcId="{4D01C620-EF31-4BD6-BB7C-A73C1E1DB5BE}" destId="{3B11891F-43D8-485B-9990-80FE9C510B5B}" srcOrd="0" destOrd="0" parTransId="{A95893EA-0F4F-4BF7-97F8-5289C36D5F16}" sibTransId="{A2BA7BA9-41CE-42A0-9934-BE5804506262}"/>
    <dgm:cxn modelId="{7B64F6B0-B409-4B43-AD98-220CA67CEC25}" type="presOf" srcId="{4D01C620-EF31-4BD6-BB7C-A73C1E1DB5BE}" destId="{5885C4A5-253F-4C90-BFB4-077ED6C8E8D0}" srcOrd="0" destOrd="0" presId="urn:microsoft.com/office/officeart/2005/8/layout/vList2"/>
    <dgm:cxn modelId="{4CAF18C4-D2B3-44A8-97DC-488288F3FDA1}" srcId="{3B11891F-43D8-485B-9990-80FE9C510B5B}" destId="{095F8887-2FF5-4994-8B05-66730688B6F1}" srcOrd="0" destOrd="0" parTransId="{DCD4E42C-F015-4684-89C5-39FEDE5D7E52}" sibTransId="{6B7BB819-5E7F-490C-89BD-F03065E190CC}"/>
    <dgm:cxn modelId="{1C813EF7-0725-440C-8AA6-D7DBA18BAE10}" type="presOf" srcId="{D564ADC9-8A37-44B2-B621-D0C769221017}" destId="{F31FCB26-1437-4B35-8808-CE15A35760EB}" srcOrd="0" destOrd="1" presId="urn:microsoft.com/office/officeart/2005/8/layout/vList2"/>
    <dgm:cxn modelId="{57DD18FF-C586-4A7B-AFDE-27DC84BF3241}" type="presOf" srcId="{095F8887-2FF5-4994-8B05-66730688B6F1}" destId="{F31FCB26-1437-4B35-8808-CE15A35760EB}" srcOrd="0" destOrd="0" presId="urn:microsoft.com/office/officeart/2005/8/layout/vList2"/>
    <dgm:cxn modelId="{475A8B42-C276-4F6C-A9D0-B376866299AA}" type="presParOf" srcId="{5885C4A5-253F-4C90-BFB4-077ED6C8E8D0}" destId="{4F274B43-83CF-4BAB-B74B-C86A2AE8335D}" srcOrd="0" destOrd="0" presId="urn:microsoft.com/office/officeart/2005/8/layout/vList2"/>
    <dgm:cxn modelId="{0776531E-4884-47A5-826F-A0E6695F6254}" type="presParOf" srcId="{5885C4A5-253F-4C90-BFB4-077ED6C8E8D0}" destId="{F31FCB26-1437-4B35-8808-CE15A35760EB}"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D01C620-EF31-4BD6-BB7C-A73C1E1DB5BE}"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95D55F03-4747-419A-8AB6-7DBA5EC4EBD3}">
      <dgm:prSet/>
      <dgm:spPr/>
      <dgm:t>
        <a:bodyPr/>
        <a:lstStyle/>
        <a:p>
          <a:pPr marL="0" marR="0" lvl="0" indent="0" defTabSz="914400" eaLnBrk="1" fontAlgn="auto" latinLnBrk="0" hangingPunct="1">
            <a:spcBef>
              <a:spcPts val="0"/>
            </a:spcBef>
            <a:spcAft>
              <a:spcPts val="0"/>
            </a:spcAft>
            <a:buClrTx/>
            <a:buSzTx/>
            <a:buFontTx/>
            <a:buNone/>
            <a:tabLst/>
            <a:defRPr/>
          </a:pPr>
          <a:r>
            <a:rPr lang="en-US" dirty="0" err="1"/>
            <a:t>Kombinētie</a:t>
          </a:r>
          <a:r>
            <a:rPr lang="en-US" dirty="0"/>
            <a:t> </a:t>
          </a:r>
          <a:r>
            <a:rPr lang="en-US" dirty="0" err="1"/>
            <a:t>projekti</a:t>
          </a:r>
          <a:r>
            <a:rPr lang="en-US" dirty="0"/>
            <a:t> (</a:t>
          </a:r>
          <a:r>
            <a:rPr lang="en-US" dirty="0" err="1"/>
            <a:t>tiek</a:t>
          </a:r>
          <a:r>
            <a:rPr lang="en-US" dirty="0"/>
            <a:t> </a:t>
          </a:r>
          <a:r>
            <a:rPr lang="en-US" dirty="0" err="1"/>
            <a:t>piešķirts</a:t>
          </a:r>
          <a:r>
            <a:rPr lang="en-US" dirty="0"/>
            <a:t> </a:t>
          </a:r>
          <a:r>
            <a:rPr lang="en-US" dirty="0" err="1"/>
            <a:t>komercdarbības</a:t>
          </a:r>
          <a:r>
            <a:rPr lang="en-US" dirty="0"/>
            <a:t> </a:t>
          </a:r>
          <a:r>
            <a:rPr lang="en-US" dirty="0" err="1"/>
            <a:t>atbalsts</a:t>
          </a:r>
          <a:r>
            <a:rPr lang="en-US" dirty="0"/>
            <a:t>, MKN 61.p.)</a:t>
          </a:r>
        </a:p>
        <a:p>
          <a:pPr marL="0" lvl="0" defTabSz="444500">
            <a:spcBef>
              <a:spcPct val="0"/>
            </a:spcBef>
            <a:spcAft>
              <a:spcPct val="35000"/>
            </a:spcAft>
            <a:buNone/>
          </a:pPr>
          <a:endParaRPr lang="en-US" dirty="0"/>
        </a:p>
      </dgm:t>
    </dgm:pt>
    <dgm:pt modelId="{39AA74DE-8A47-481A-9A49-97C6E1ACF2F9}" type="parTrans" cxnId="{7BF635A9-193D-4480-B212-131C0CB135B4}">
      <dgm:prSet/>
      <dgm:spPr/>
      <dgm:t>
        <a:bodyPr/>
        <a:lstStyle/>
        <a:p>
          <a:endParaRPr lang="en-US"/>
        </a:p>
      </dgm:t>
    </dgm:pt>
    <dgm:pt modelId="{0F9361A5-C1C7-4891-9D26-E8847102987B}" type="sibTrans" cxnId="{7BF635A9-193D-4480-B212-131C0CB135B4}">
      <dgm:prSet/>
      <dgm:spPr/>
      <dgm:t>
        <a:bodyPr/>
        <a:lstStyle/>
        <a:p>
          <a:endParaRPr lang="en-US"/>
        </a:p>
      </dgm:t>
    </dgm:pt>
    <dgm:pt modelId="{DBD0CFF9-17D7-48BA-8811-1482E3336900}">
      <dgm:prSet/>
      <dgm:spPr/>
      <dgm:t>
        <a:bodyPr/>
        <a:lstStyle/>
        <a:p>
          <a:pPr indent="0">
            <a:spcAft>
              <a:spcPts val="1200"/>
            </a:spcAft>
          </a:pPr>
          <a:r>
            <a:rPr lang="lv-LV" baseline="0" noProof="0" dirty="0"/>
            <a:t>Uzrauga atbilstību </a:t>
          </a:r>
          <a:r>
            <a:rPr lang="en-US" baseline="0" noProof="0" dirty="0" err="1"/>
            <a:t>komercdarbības</a:t>
          </a:r>
          <a:r>
            <a:rPr lang="en-US" baseline="0" noProof="0" dirty="0"/>
            <a:t> </a:t>
          </a:r>
          <a:r>
            <a:rPr lang="en-US" baseline="0" noProof="0" dirty="0" err="1"/>
            <a:t>nosacījumiem</a:t>
          </a:r>
          <a:r>
            <a:rPr lang="en-US" baseline="0" noProof="0" dirty="0"/>
            <a:t> </a:t>
          </a:r>
          <a:r>
            <a:rPr lang="en-US" baseline="0" noProof="0" dirty="0" err="1"/>
            <a:t>atkarībā</a:t>
          </a:r>
          <a:r>
            <a:rPr lang="en-US" baseline="0" noProof="0" dirty="0"/>
            <a:t> no </a:t>
          </a:r>
          <a:r>
            <a:rPr lang="en-US" baseline="0" noProof="0" dirty="0" err="1"/>
            <a:t>saņemtā</a:t>
          </a:r>
          <a:r>
            <a:rPr lang="en-US" baseline="0" noProof="0" dirty="0"/>
            <a:t> </a:t>
          </a:r>
          <a:r>
            <a:rPr lang="en-US" baseline="0" noProof="0" dirty="0" err="1"/>
            <a:t>atbalsta</a:t>
          </a:r>
          <a:r>
            <a:rPr lang="en-US" baseline="0" noProof="0" dirty="0"/>
            <a:t> </a:t>
          </a:r>
          <a:r>
            <a:rPr lang="en-US" baseline="0" noProof="0" dirty="0" err="1"/>
            <a:t>veida</a:t>
          </a:r>
          <a:endParaRPr lang="lv-LV" baseline="0" noProof="0" dirty="0"/>
        </a:p>
      </dgm:t>
    </dgm:pt>
    <dgm:pt modelId="{242F26CA-EB0E-456F-A86D-2276E401D23E}" type="parTrans" cxnId="{5EFAA9A3-16D1-402E-9E19-9D440AA4B142}">
      <dgm:prSet/>
      <dgm:spPr/>
      <dgm:t>
        <a:bodyPr/>
        <a:lstStyle/>
        <a:p>
          <a:endParaRPr lang="lv-LV"/>
        </a:p>
      </dgm:t>
    </dgm:pt>
    <dgm:pt modelId="{11E4A099-200B-45CE-8F66-5D3A1BBC7CBC}" type="sibTrans" cxnId="{5EFAA9A3-16D1-402E-9E19-9D440AA4B142}">
      <dgm:prSet/>
      <dgm:spPr/>
      <dgm:t>
        <a:bodyPr/>
        <a:lstStyle/>
        <a:p>
          <a:endParaRPr lang="lv-LV"/>
        </a:p>
      </dgm:t>
    </dgm:pt>
    <dgm:pt modelId="{CCF2377A-44B2-4C5C-A6FA-2AADA2B4EFB8}">
      <dgm:prSet/>
      <dgm:spPr/>
      <dgm:t>
        <a:bodyPr/>
        <a:lstStyle/>
        <a:p>
          <a:pPr indent="0">
            <a:spcAft>
              <a:spcPts val="1200"/>
            </a:spcAft>
          </a:pPr>
          <a:r>
            <a:rPr lang="en-US" baseline="0" noProof="0" dirty="0" err="1"/>
            <a:t>Projektā</a:t>
          </a:r>
          <a:r>
            <a:rPr lang="en-US" baseline="0" noProof="0" dirty="0"/>
            <a:t> </a:t>
          </a:r>
          <a:r>
            <a:rPr lang="en-US" baseline="0" noProof="0" dirty="0" err="1"/>
            <a:t>ir</a:t>
          </a:r>
          <a:r>
            <a:rPr lang="en-US" baseline="0" noProof="0" dirty="0"/>
            <a:t> </a:t>
          </a:r>
          <a:r>
            <a:rPr lang="en-US" baseline="0" noProof="0" dirty="0" err="1"/>
            <a:t>gan</a:t>
          </a:r>
          <a:r>
            <a:rPr lang="en-US" baseline="0" noProof="0" dirty="0"/>
            <a:t> </a:t>
          </a:r>
          <a:r>
            <a:rPr lang="en-US" baseline="0" noProof="0" dirty="0" err="1"/>
            <a:t>saimnieciskas</a:t>
          </a:r>
          <a:r>
            <a:rPr lang="en-US" baseline="0" noProof="0" dirty="0"/>
            <a:t>, </a:t>
          </a:r>
          <a:r>
            <a:rPr lang="en-US" baseline="0" noProof="0" dirty="0" err="1"/>
            <a:t>gan</a:t>
          </a:r>
          <a:r>
            <a:rPr lang="en-US" baseline="0" noProof="0" dirty="0"/>
            <a:t> </a:t>
          </a:r>
          <a:r>
            <a:rPr lang="en-US" baseline="0" noProof="0" dirty="0" err="1"/>
            <a:t>nesaimnieciskas</a:t>
          </a:r>
          <a:r>
            <a:rPr lang="en-US" baseline="0" noProof="0" dirty="0"/>
            <a:t> </a:t>
          </a:r>
          <a:r>
            <a:rPr lang="en-US" baseline="0" noProof="0" dirty="0" err="1"/>
            <a:t>darbības</a:t>
          </a:r>
          <a:endParaRPr lang="lv-LV" baseline="0" noProof="0" dirty="0"/>
        </a:p>
      </dgm:t>
    </dgm:pt>
    <dgm:pt modelId="{6D5A22E1-DE57-40B5-9DCE-E2B589734E3C}" type="parTrans" cxnId="{7A5B98C5-2121-46F3-A55E-C9453988232B}">
      <dgm:prSet/>
      <dgm:spPr/>
      <dgm:t>
        <a:bodyPr/>
        <a:lstStyle/>
        <a:p>
          <a:endParaRPr lang="lv-LV"/>
        </a:p>
      </dgm:t>
    </dgm:pt>
    <dgm:pt modelId="{47F7842B-7D8C-406F-8AB9-01131CC85C77}" type="sibTrans" cxnId="{7A5B98C5-2121-46F3-A55E-C9453988232B}">
      <dgm:prSet/>
      <dgm:spPr/>
      <dgm:t>
        <a:bodyPr/>
        <a:lstStyle/>
        <a:p>
          <a:endParaRPr lang="lv-LV"/>
        </a:p>
      </dgm:t>
    </dgm:pt>
    <dgm:pt modelId="{0F0CB173-0034-4082-BCA1-A91FD35E1F45}">
      <dgm:prSet/>
      <dgm:spPr/>
      <dgm:t>
        <a:bodyPr/>
        <a:lstStyle/>
        <a:p>
          <a:pPr indent="0">
            <a:spcAft>
              <a:spcPct val="20000"/>
            </a:spcAft>
          </a:pPr>
          <a:r>
            <a:rPr lang="lv-LV" baseline="0" noProof="0" dirty="0"/>
            <a:t>Atbalstu piešķir atbilstoši</a:t>
          </a:r>
          <a:r>
            <a:rPr lang="en-US" baseline="0" noProof="0" dirty="0"/>
            <a:t>:</a:t>
          </a:r>
          <a:endParaRPr lang="lv-LV" baseline="0" noProof="0" dirty="0"/>
        </a:p>
      </dgm:t>
    </dgm:pt>
    <dgm:pt modelId="{9D034499-F216-4A47-B72E-49AEF2BE7636}" type="parTrans" cxnId="{F292680B-BAEF-48A1-98EE-E8149D412204}">
      <dgm:prSet/>
      <dgm:spPr/>
      <dgm:t>
        <a:bodyPr/>
        <a:lstStyle/>
        <a:p>
          <a:endParaRPr lang="lv-LV"/>
        </a:p>
      </dgm:t>
    </dgm:pt>
    <dgm:pt modelId="{20685CA5-3ADB-4C8E-8569-EAA09B7756B0}" type="sibTrans" cxnId="{F292680B-BAEF-48A1-98EE-E8149D412204}">
      <dgm:prSet/>
      <dgm:spPr/>
      <dgm:t>
        <a:bodyPr/>
        <a:lstStyle/>
        <a:p>
          <a:endParaRPr lang="lv-LV"/>
        </a:p>
      </dgm:t>
    </dgm:pt>
    <dgm:pt modelId="{6C5F5B29-29AF-4FA3-BAB2-93CCEC4D0B99}">
      <dgm:prSet/>
      <dgm:spPr/>
      <dgm:t>
        <a:bodyPr/>
        <a:lstStyle/>
        <a:p>
          <a:pPr indent="0">
            <a:spcAft>
              <a:spcPts val="1200"/>
            </a:spcAft>
          </a:pPr>
          <a:r>
            <a:rPr lang="lv-LV" baseline="0" noProof="0" dirty="0"/>
            <a:t>Projektu iesniedz </a:t>
          </a:r>
          <a:r>
            <a:rPr lang="en-US" baseline="0" noProof="0" dirty="0" err="1"/>
            <a:t>pašvaldība</a:t>
          </a:r>
          <a:r>
            <a:rPr lang="en-US" baseline="0" noProof="0" dirty="0"/>
            <a:t> (</a:t>
          </a:r>
          <a:r>
            <a:rPr lang="en-US" baseline="0" noProof="0" dirty="0" err="1"/>
            <a:t>vērtē</a:t>
          </a:r>
          <a:r>
            <a:rPr lang="en-US" baseline="0" noProof="0" dirty="0"/>
            <a:t> </a:t>
          </a:r>
          <a:r>
            <a:rPr lang="en-US" baseline="0" noProof="0" dirty="0" err="1"/>
            <a:t>kā</a:t>
          </a:r>
          <a:r>
            <a:rPr lang="en-US" baseline="0" noProof="0" dirty="0"/>
            <a:t> </a:t>
          </a:r>
          <a:r>
            <a:rPr lang="en-US" baseline="0" noProof="0" dirty="0" err="1"/>
            <a:t>uzņēmumu</a:t>
          </a:r>
          <a:r>
            <a:rPr lang="lv-LV" baseline="0" noProof="0" dirty="0"/>
            <a:t>)</a:t>
          </a:r>
          <a:r>
            <a:rPr lang="en-US" baseline="0" noProof="0" dirty="0"/>
            <a:t> </a:t>
          </a:r>
          <a:r>
            <a:rPr lang="en-US" baseline="0" noProof="0" dirty="0" err="1"/>
            <a:t>vai</a:t>
          </a:r>
          <a:r>
            <a:rPr lang="en-US" baseline="0" noProof="0" dirty="0"/>
            <a:t> </a:t>
          </a:r>
          <a:r>
            <a:rPr lang="en-US" baseline="0" noProof="0" dirty="0" err="1"/>
            <a:t>pašvaldības</a:t>
          </a:r>
          <a:r>
            <a:rPr lang="en-US" baseline="0" noProof="0" dirty="0"/>
            <a:t> </a:t>
          </a:r>
          <a:r>
            <a:rPr lang="en-US" baseline="0" noProof="0" dirty="0" err="1"/>
            <a:t>kapitālsabiedrība</a:t>
          </a:r>
          <a:endParaRPr lang="lv-LV" baseline="0" noProof="0" dirty="0"/>
        </a:p>
      </dgm:t>
    </dgm:pt>
    <dgm:pt modelId="{83EED19C-444B-4B57-BC84-EA919B6BFF89}" type="parTrans" cxnId="{2293D80D-257B-452E-ABD0-46379F542BE9}">
      <dgm:prSet/>
      <dgm:spPr/>
      <dgm:t>
        <a:bodyPr/>
        <a:lstStyle/>
        <a:p>
          <a:endParaRPr lang="lv-LV"/>
        </a:p>
      </dgm:t>
    </dgm:pt>
    <dgm:pt modelId="{5ADBE7E5-6579-4B70-A3D7-3B713C4C40C9}" type="sibTrans" cxnId="{2293D80D-257B-452E-ABD0-46379F542BE9}">
      <dgm:prSet/>
      <dgm:spPr/>
    </dgm:pt>
    <dgm:pt modelId="{C0C4D3F5-C0CD-470E-BAF0-233C955AFF5B}">
      <dgm:prSet/>
      <dgm:spPr/>
      <dgm:t>
        <a:bodyPr/>
        <a:lstStyle/>
        <a:p>
          <a:pPr indent="0">
            <a:spcAft>
              <a:spcPct val="20000"/>
            </a:spcAft>
            <a:buFont typeface="Courier New" panose="02070309020205020404" pitchFamily="49" charset="0"/>
            <a:buChar char="o"/>
          </a:pPr>
          <a:r>
            <a:rPr lang="lv-LV" baseline="0" noProof="0" dirty="0"/>
            <a:t> </a:t>
          </a:r>
          <a:r>
            <a:rPr lang="en-US" baseline="0" noProof="0" dirty="0"/>
            <a:t>	EK R</a:t>
          </a:r>
          <a:r>
            <a:rPr lang="lv-LV" baseline="0" noProof="0" dirty="0" err="1"/>
            <a:t>egula</a:t>
          </a:r>
          <a:r>
            <a:rPr lang="en-US" baseline="0" noProof="0" dirty="0" err="1"/>
            <a:t>i</a:t>
          </a:r>
          <a:r>
            <a:rPr lang="lv-LV" baseline="0" noProof="0" dirty="0"/>
            <a:t> Nr. 2023/2831 </a:t>
          </a:r>
        </a:p>
      </dgm:t>
    </dgm:pt>
    <dgm:pt modelId="{15000EE3-7904-42EB-8A40-39741CBDAFA9}" type="parTrans" cxnId="{8BA15738-2890-43F6-9D19-4A7981DF0124}">
      <dgm:prSet/>
      <dgm:spPr/>
      <dgm:t>
        <a:bodyPr/>
        <a:lstStyle/>
        <a:p>
          <a:endParaRPr lang="lv-LV"/>
        </a:p>
      </dgm:t>
    </dgm:pt>
    <dgm:pt modelId="{AB7CEAF9-8363-4A17-9432-245364E1642F}" type="sibTrans" cxnId="{8BA15738-2890-43F6-9D19-4A7981DF0124}">
      <dgm:prSet/>
      <dgm:spPr/>
    </dgm:pt>
    <dgm:pt modelId="{CBDA03C3-C938-4B4E-B62E-BE9D1C915801}">
      <dgm:prSet/>
      <dgm:spPr/>
      <dgm:t>
        <a:bodyPr/>
        <a:lstStyle/>
        <a:p>
          <a:pPr indent="0">
            <a:spcAft>
              <a:spcPct val="20000"/>
            </a:spcAft>
            <a:buFont typeface="Courier New" panose="02070309020205020404" pitchFamily="49" charset="0"/>
            <a:buChar char="o"/>
          </a:pPr>
          <a:r>
            <a:rPr lang="lv-LV" baseline="0" noProof="0" dirty="0"/>
            <a:t> </a:t>
          </a:r>
          <a:r>
            <a:rPr lang="en-US" baseline="0" noProof="0" dirty="0"/>
            <a:t>	</a:t>
          </a:r>
          <a:r>
            <a:rPr lang="lv-LV" baseline="0" noProof="0" dirty="0"/>
            <a:t>EK Regulas Nr.651/2014 </a:t>
          </a:r>
          <a:r>
            <a:rPr lang="en-US" baseline="0" noProof="0" dirty="0"/>
            <a:t>36.a </a:t>
          </a:r>
          <a:r>
            <a:rPr lang="en-US" baseline="0" noProof="0" dirty="0" err="1"/>
            <a:t>vai</a:t>
          </a:r>
          <a:r>
            <a:rPr lang="en-US" baseline="0" noProof="0" dirty="0"/>
            <a:t> 48.p. 	</a:t>
          </a:r>
          <a:r>
            <a:rPr lang="lv-LV" baseline="0" noProof="0" dirty="0"/>
            <a:t>nosacījumiem (GNU </a:t>
          </a:r>
          <a:r>
            <a:rPr lang="en-US" baseline="0" noProof="0" dirty="0"/>
            <a:t>	</a:t>
          </a:r>
          <a:r>
            <a:rPr lang="lv-LV" baseline="0" noProof="0" dirty="0"/>
            <a:t>prasība</a:t>
          </a:r>
          <a:r>
            <a:rPr lang="en-US" baseline="0" noProof="0" dirty="0"/>
            <a:t>, </a:t>
          </a:r>
          <a:r>
            <a:rPr lang="en-US" baseline="0" noProof="0" dirty="0" err="1"/>
            <a:t>stimulējošās</a:t>
          </a:r>
          <a:r>
            <a:rPr lang="en-US" baseline="0" noProof="0" dirty="0"/>
            <a:t> 	</a:t>
          </a:r>
          <a:r>
            <a:rPr lang="en-US" baseline="0" noProof="0" dirty="0" err="1"/>
            <a:t>ietekmes</a:t>
          </a:r>
          <a:r>
            <a:rPr lang="en-US" baseline="0" noProof="0" dirty="0"/>
            <a:t> </a:t>
          </a:r>
          <a:r>
            <a:rPr lang="en-US" baseline="0" noProof="0" dirty="0" err="1"/>
            <a:t>prasība</a:t>
          </a:r>
          <a:r>
            <a:rPr lang="lv-LV" baseline="0" noProof="0" dirty="0"/>
            <a:t>)</a:t>
          </a:r>
        </a:p>
      </dgm:t>
    </dgm:pt>
    <dgm:pt modelId="{13B50ABD-2C69-46B8-AFED-C9E3DEE05854}" type="parTrans" cxnId="{10D5BACA-81D1-45DB-BD49-9E8E16D85D0E}">
      <dgm:prSet/>
      <dgm:spPr/>
      <dgm:t>
        <a:bodyPr/>
        <a:lstStyle/>
        <a:p>
          <a:endParaRPr lang="lv-LV"/>
        </a:p>
      </dgm:t>
    </dgm:pt>
    <dgm:pt modelId="{E1582215-B67F-4E59-ACCD-0576D2AD0A15}" type="sibTrans" cxnId="{10D5BACA-81D1-45DB-BD49-9E8E16D85D0E}">
      <dgm:prSet/>
      <dgm:spPr/>
    </dgm:pt>
    <dgm:pt modelId="{C082FA12-39C3-495A-BFDF-0349C3F80CF6}">
      <dgm:prSet/>
      <dgm:spPr/>
      <dgm:t>
        <a:bodyPr/>
        <a:lstStyle/>
        <a:p>
          <a:pPr indent="0">
            <a:spcAft>
              <a:spcPts val="1200"/>
            </a:spcAft>
            <a:buFont typeface="Courier New" panose="02070309020205020404" pitchFamily="49" charset="0"/>
            <a:buChar char="o"/>
          </a:pPr>
          <a:r>
            <a:rPr lang="es-ES" baseline="0" noProof="0" dirty="0"/>
            <a:t> 	2012/21/ES: </a:t>
          </a:r>
          <a:r>
            <a:rPr lang="es-ES" baseline="0" noProof="0" dirty="0" err="1"/>
            <a:t>Komisijas</a:t>
          </a:r>
          <a:r>
            <a:rPr lang="es-ES" baseline="0" noProof="0" dirty="0"/>
            <a:t> </a:t>
          </a:r>
          <a:r>
            <a:rPr lang="es-ES" baseline="0" noProof="0" dirty="0" err="1"/>
            <a:t>Lēmumam</a:t>
          </a:r>
          <a:r>
            <a:rPr lang="es-ES" baseline="0" noProof="0" dirty="0"/>
            <a:t> ( 2011. </a:t>
          </a:r>
          <a:r>
            <a:rPr lang="es-ES" baseline="0" noProof="0" dirty="0" err="1"/>
            <a:t>gada</a:t>
          </a:r>
          <a:r>
            <a:rPr lang="es-ES" baseline="0" noProof="0" dirty="0"/>
            <a:t> 20. 	</a:t>
          </a:r>
          <a:r>
            <a:rPr lang="es-ES" baseline="0" noProof="0" dirty="0" err="1"/>
            <a:t>decembris</a:t>
          </a:r>
          <a:r>
            <a:rPr lang="es-ES" baseline="0" noProof="0" dirty="0"/>
            <a:t>) 	– par </a:t>
          </a:r>
          <a:r>
            <a:rPr lang="es-ES" baseline="0" noProof="0" dirty="0" err="1"/>
            <a:t>sabiedriskajiem</a:t>
          </a:r>
          <a:r>
            <a:rPr lang="es-ES" baseline="0" noProof="0" dirty="0"/>
            <a:t> 	</a:t>
          </a:r>
          <a:r>
            <a:rPr lang="es-ES" baseline="0" noProof="0" dirty="0" err="1"/>
            <a:t>pakalpojumiem</a:t>
          </a:r>
          <a:r>
            <a:rPr lang="es-ES" baseline="0" noProof="0" dirty="0"/>
            <a:t> </a:t>
          </a:r>
          <a:r>
            <a:rPr lang="es-ES" baseline="0" noProof="0" dirty="0" err="1"/>
            <a:t>ūdenssaimniecībā</a:t>
          </a:r>
          <a:endParaRPr lang="lv-LV" baseline="0" noProof="0" dirty="0"/>
        </a:p>
      </dgm:t>
    </dgm:pt>
    <dgm:pt modelId="{4EFB6ABD-057F-48A1-94B9-182739E3FB4F}" type="parTrans" cxnId="{79404F40-F9C5-46E6-8384-94F8C5257E83}">
      <dgm:prSet/>
      <dgm:spPr/>
      <dgm:t>
        <a:bodyPr/>
        <a:lstStyle/>
        <a:p>
          <a:endParaRPr lang="lv-LV"/>
        </a:p>
      </dgm:t>
    </dgm:pt>
    <dgm:pt modelId="{EECB5A6A-D62D-4D66-B770-65CC6FD42727}" type="sibTrans" cxnId="{79404F40-F9C5-46E6-8384-94F8C5257E83}">
      <dgm:prSet/>
      <dgm:spPr/>
    </dgm:pt>
    <dgm:pt modelId="{C5EB92A2-45DA-4159-899D-4104C86D0264}">
      <dgm:prSet/>
      <dgm:spPr/>
      <dgm:t>
        <a:bodyPr/>
        <a:lstStyle/>
        <a:p>
          <a:pPr indent="0">
            <a:spcAft>
              <a:spcPts val="1200"/>
            </a:spcAft>
          </a:pPr>
          <a:r>
            <a:rPr lang="en-US" baseline="0" noProof="0" dirty="0" err="1"/>
            <a:t>Nesaimnieciskajai</a:t>
          </a:r>
          <a:r>
            <a:rPr lang="en-US" baseline="0" noProof="0" dirty="0"/>
            <a:t> </a:t>
          </a:r>
          <a:r>
            <a:rPr lang="en-US" baseline="0" noProof="0" dirty="0" err="1"/>
            <a:t>projekta</a:t>
          </a:r>
          <a:r>
            <a:rPr lang="en-US" baseline="0" noProof="0" dirty="0"/>
            <a:t> </a:t>
          </a:r>
          <a:r>
            <a:rPr lang="en-US" baseline="0" noProof="0" dirty="0" err="1"/>
            <a:t>daļai</a:t>
          </a:r>
          <a:r>
            <a:rPr lang="en-US" baseline="0" noProof="0" dirty="0"/>
            <a:t> - k</a:t>
          </a:r>
          <a:r>
            <a:rPr lang="lv-LV" baseline="0" noProof="0" dirty="0" err="1"/>
            <a:t>omercdarbības</a:t>
          </a:r>
          <a:r>
            <a:rPr lang="lv-LV" baseline="0" noProof="0" dirty="0"/>
            <a:t> atbalsta izslēdzošo nosacījumu(PSD) kontrole dzīves ciklā</a:t>
          </a:r>
          <a:r>
            <a:rPr lang="en-US" baseline="0" noProof="0" dirty="0"/>
            <a:t>, </a:t>
          </a:r>
          <a:r>
            <a:rPr lang="en-US" baseline="0" noProof="0" dirty="0" err="1"/>
            <a:t>nesaimnieciskas</a:t>
          </a:r>
          <a:r>
            <a:rPr lang="en-US" baseline="0" noProof="0" dirty="0"/>
            <a:t> </a:t>
          </a:r>
          <a:r>
            <a:rPr lang="en-US" baseline="0" noProof="0" dirty="0" err="1"/>
            <a:t>infrastruktūras</a:t>
          </a:r>
          <a:r>
            <a:rPr lang="en-US" baseline="0" noProof="0" dirty="0"/>
            <a:t> </a:t>
          </a:r>
          <a:r>
            <a:rPr lang="en-US" baseline="0" noProof="0" dirty="0" err="1"/>
            <a:t>raksturs</a:t>
          </a:r>
          <a:r>
            <a:rPr lang="en-US" baseline="0" noProof="0" dirty="0"/>
            <a:t> </a:t>
          </a:r>
          <a:r>
            <a:rPr lang="en-US" baseline="0" noProof="0" dirty="0" err="1"/>
            <a:t>visu</a:t>
          </a:r>
          <a:r>
            <a:rPr lang="en-US" baseline="0" noProof="0" dirty="0"/>
            <a:t> </a:t>
          </a:r>
          <a:r>
            <a:rPr lang="en-US" baseline="0" noProof="0" dirty="0" err="1"/>
            <a:t>dzīves</a:t>
          </a:r>
          <a:r>
            <a:rPr lang="en-US" baseline="0" noProof="0" dirty="0"/>
            <a:t> </a:t>
          </a:r>
          <a:r>
            <a:rPr lang="en-US" baseline="0" noProof="0" dirty="0" err="1"/>
            <a:t>ciklu</a:t>
          </a:r>
          <a:endParaRPr lang="lv-LV" baseline="0" noProof="0" dirty="0"/>
        </a:p>
      </dgm:t>
    </dgm:pt>
    <dgm:pt modelId="{06E8E8D8-D9C5-4C77-B0F2-B2100C0CEAD5}" type="parTrans" cxnId="{D8B51900-DB92-4974-8334-E371BD4B455C}">
      <dgm:prSet/>
      <dgm:spPr/>
      <dgm:t>
        <a:bodyPr/>
        <a:lstStyle/>
        <a:p>
          <a:endParaRPr lang="lv-LV"/>
        </a:p>
      </dgm:t>
    </dgm:pt>
    <dgm:pt modelId="{9EF8B604-8EA1-4070-82AB-616373A7DA85}" type="sibTrans" cxnId="{D8B51900-DB92-4974-8334-E371BD4B455C}">
      <dgm:prSet/>
      <dgm:spPr/>
      <dgm:t>
        <a:bodyPr/>
        <a:lstStyle/>
        <a:p>
          <a:endParaRPr lang="lv-LV"/>
        </a:p>
      </dgm:t>
    </dgm:pt>
    <dgm:pt modelId="{5885C4A5-253F-4C90-BFB4-077ED6C8E8D0}" type="pres">
      <dgm:prSet presAssocID="{4D01C620-EF31-4BD6-BB7C-A73C1E1DB5BE}" presName="linear" presStyleCnt="0">
        <dgm:presLayoutVars>
          <dgm:animLvl val="lvl"/>
          <dgm:resizeHandles val="exact"/>
        </dgm:presLayoutVars>
      </dgm:prSet>
      <dgm:spPr/>
    </dgm:pt>
    <dgm:pt modelId="{B6055ED3-7CE9-4C00-98A4-EB8987403488}" type="pres">
      <dgm:prSet presAssocID="{95D55F03-4747-419A-8AB6-7DBA5EC4EBD3}" presName="parentText" presStyleLbl="node1" presStyleIdx="0" presStyleCnt="1">
        <dgm:presLayoutVars>
          <dgm:chMax val="0"/>
          <dgm:bulletEnabled val="1"/>
        </dgm:presLayoutVars>
      </dgm:prSet>
      <dgm:spPr/>
    </dgm:pt>
    <dgm:pt modelId="{66FACF86-797F-4B7B-B735-9D98E10D1FE6}" type="pres">
      <dgm:prSet presAssocID="{95D55F03-4747-419A-8AB6-7DBA5EC4EBD3}" presName="childText" presStyleLbl="revTx" presStyleIdx="0" presStyleCnt="1">
        <dgm:presLayoutVars>
          <dgm:bulletEnabled val="1"/>
        </dgm:presLayoutVars>
      </dgm:prSet>
      <dgm:spPr/>
    </dgm:pt>
  </dgm:ptLst>
  <dgm:cxnLst>
    <dgm:cxn modelId="{D8B51900-DB92-4974-8334-E371BD4B455C}" srcId="{95D55F03-4747-419A-8AB6-7DBA5EC4EBD3}" destId="{C5EB92A2-45DA-4159-899D-4104C86D0264}" srcOrd="7" destOrd="0" parTransId="{06E8E8D8-D9C5-4C77-B0F2-B2100C0CEAD5}" sibTransId="{9EF8B604-8EA1-4070-82AB-616373A7DA85}"/>
    <dgm:cxn modelId="{F292680B-BAEF-48A1-98EE-E8149D412204}" srcId="{95D55F03-4747-419A-8AB6-7DBA5EC4EBD3}" destId="{0F0CB173-0034-4082-BCA1-A91FD35E1F45}" srcOrd="2" destOrd="0" parTransId="{9D034499-F216-4A47-B72E-49AEF2BE7636}" sibTransId="{20685CA5-3ADB-4C8E-8569-EAA09B7756B0}"/>
    <dgm:cxn modelId="{2293D80D-257B-452E-ABD0-46379F542BE9}" srcId="{95D55F03-4747-419A-8AB6-7DBA5EC4EBD3}" destId="{6C5F5B29-29AF-4FA3-BAB2-93CCEC4D0B99}" srcOrd="1" destOrd="0" parTransId="{83EED19C-444B-4B57-BC84-EA919B6BFF89}" sibTransId="{5ADBE7E5-6579-4B70-A3D7-3B713C4C40C9}"/>
    <dgm:cxn modelId="{33066711-22F4-4C4A-B0E9-FB3A7878FD41}" type="presOf" srcId="{CCF2377A-44B2-4C5C-A6FA-2AADA2B4EFB8}" destId="{66FACF86-797F-4B7B-B735-9D98E10D1FE6}" srcOrd="0" destOrd="0" presId="urn:microsoft.com/office/officeart/2005/8/layout/vList2"/>
    <dgm:cxn modelId="{BACEA816-640B-43B7-AD5F-230E4D9A8334}" type="presOf" srcId="{DBD0CFF9-17D7-48BA-8811-1482E3336900}" destId="{66FACF86-797F-4B7B-B735-9D98E10D1FE6}" srcOrd="0" destOrd="6" presId="urn:microsoft.com/office/officeart/2005/8/layout/vList2"/>
    <dgm:cxn modelId="{8BA15738-2890-43F6-9D19-4A7981DF0124}" srcId="{95D55F03-4747-419A-8AB6-7DBA5EC4EBD3}" destId="{C0C4D3F5-C0CD-470E-BAF0-233C955AFF5B}" srcOrd="4" destOrd="0" parTransId="{15000EE3-7904-42EB-8A40-39741CBDAFA9}" sibTransId="{AB7CEAF9-8363-4A17-9432-245364E1642F}"/>
    <dgm:cxn modelId="{F07D283E-E56C-4AF0-B42E-C668134A51AE}" type="presOf" srcId="{6C5F5B29-29AF-4FA3-BAB2-93CCEC4D0B99}" destId="{66FACF86-797F-4B7B-B735-9D98E10D1FE6}" srcOrd="0" destOrd="1" presId="urn:microsoft.com/office/officeart/2005/8/layout/vList2"/>
    <dgm:cxn modelId="{79404F40-F9C5-46E6-8384-94F8C5257E83}" srcId="{95D55F03-4747-419A-8AB6-7DBA5EC4EBD3}" destId="{C082FA12-39C3-495A-BFDF-0349C3F80CF6}" srcOrd="5" destOrd="0" parTransId="{4EFB6ABD-057F-48A1-94B9-182739E3FB4F}" sibTransId="{EECB5A6A-D62D-4D66-B770-65CC6FD42727}"/>
    <dgm:cxn modelId="{FD857F5C-B548-4DD4-998E-45F0DBB81F4B}" type="presOf" srcId="{95D55F03-4747-419A-8AB6-7DBA5EC4EBD3}" destId="{B6055ED3-7CE9-4C00-98A4-EB8987403488}" srcOrd="0" destOrd="0" presId="urn:microsoft.com/office/officeart/2005/8/layout/vList2"/>
    <dgm:cxn modelId="{5EFAA9A3-16D1-402E-9E19-9D440AA4B142}" srcId="{95D55F03-4747-419A-8AB6-7DBA5EC4EBD3}" destId="{DBD0CFF9-17D7-48BA-8811-1482E3336900}" srcOrd="6" destOrd="0" parTransId="{242F26CA-EB0E-456F-A86D-2276E401D23E}" sibTransId="{11E4A099-200B-45CE-8F66-5D3A1BBC7CBC}"/>
    <dgm:cxn modelId="{78B115A6-DAB2-452F-899C-A437C1076027}" type="presOf" srcId="{C082FA12-39C3-495A-BFDF-0349C3F80CF6}" destId="{66FACF86-797F-4B7B-B735-9D98E10D1FE6}" srcOrd="0" destOrd="5" presId="urn:microsoft.com/office/officeart/2005/8/layout/vList2"/>
    <dgm:cxn modelId="{7BF635A9-193D-4480-B212-131C0CB135B4}" srcId="{4D01C620-EF31-4BD6-BB7C-A73C1E1DB5BE}" destId="{95D55F03-4747-419A-8AB6-7DBA5EC4EBD3}" srcOrd="0" destOrd="0" parTransId="{39AA74DE-8A47-481A-9A49-97C6E1ACF2F9}" sibTransId="{0F9361A5-C1C7-4891-9D26-E8847102987B}"/>
    <dgm:cxn modelId="{7B64F6B0-B409-4B43-AD98-220CA67CEC25}" type="presOf" srcId="{4D01C620-EF31-4BD6-BB7C-A73C1E1DB5BE}" destId="{5885C4A5-253F-4C90-BFB4-077ED6C8E8D0}" srcOrd="0" destOrd="0" presId="urn:microsoft.com/office/officeart/2005/8/layout/vList2"/>
    <dgm:cxn modelId="{49CB51B6-F387-4A29-857D-8A050E97A426}" type="presOf" srcId="{0F0CB173-0034-4082-BCA1-A91FD35E1F45}" destId="{66FACF86-797F-4B7B-B735-9D98E10D1FE6}" srcOrd="0" destOrd="2" presId="urn:microsoft.com/office/officeart/2005/8/layout/vList2"/>
    <dgm:cxn modelId="{7A5B98C5-2121-46F3-A55E-C9453988232B}" srcId="{95D55F03-4747-419A-8AB6-7DBA5EC4EBD3}" destId="{CCF2377A-44B2-4C5C-A6FA-2AADA2B4EFB8}" srcOrd="0" destOrd="0" parTransId="{6D5A22E1-DE57-40B5-9DCE-E2B589734E3C}" sibTransId="{47F7842B-7D8C-406F-8AB9-01131CC85C77}"/>
    <dgm:cxn modelId="{10D5BACA-81D1-45DB-BD49-9E8E16D85D0E}" srcId="{95D55F03-4747-419A-8AB6-7DBA5EC4EBD3}" destId="{CBDA03C3-C938-4B4E-B62E-BE9D1C915801}" srcOrd="3" destOrd="0" parTransId="{13B50ABD-2C69-46B8-AFED-C9E3DEE05854}" sibTransId="{E1582215-B67F-4E59-ACCD-0576D2AD0A15}"/>
    <dgm:cxn modelId="{3BC497D4-B55C-454F-9088-CF591BA61145}" type="presOf" srcId="{C0C4D3F5-C0CD-470E-BAF0-233C955AFF5B}" destId="{66FACF86-797F-4B7B-B735-9D98E10D1FE6}" srcOrd="0" destOrd="4" presId="urn:microsoft.com/office/officeart/2005/8/layout/vList2"/>
    <dgm:cxn modelId="{84F5BEDB-156D-4D3D-9F2C-711623807560}" type="presOf" srcId="{C5EB92A2-45DA-4159-899D-4104C86D0264}" destId="{66FACF86-797F-4B7B-B735-9D98E10D1FE6}" srcOrd="0" destOrd="7" presId="urn:microsoft.com/office/officeart/2005/8/layout/vList2"/>
    <dgm:cxn modelId="{6CAF0BEE-D45A-4BDD-A40B-A47243395E7F}" type="presOf" srcId="{CBDA03C3-C938-4B4E-B62E-BE9D1C915801}" destId="{66FACF86-797F-4B7B-B735-9D98E10D1FE6}" srcOrd="0" destOrd="3" presId="urn:microsoft.com/office/officeart/2005/8/layout/vList2"/>
    <dgm:cxn modelId="{7149E0C3-D2F8-4894-BEB9-DC1AA07B69DE}" type="presParOf" srcId="{5885C4A5-253F-4C90-BFB4-077ED6C8E8D0}" destId="{B6055ED3-7CE9-4C00-98A4-EB8987403488}" srcOrd="0" destOrd="0" presId="urn:microsoft.com/office/officeart/2005/8/layout/vList2"/>
    <dgm:cxn modelId="{D35CA51C-7339-4D99-B243-3089E696EB59}" type="presParOf" srcId="{5885C4A5-253F-4C90-BFB4-077ED6C8E8D0}" destId="{66FACF86-797F-4B7B-B735-9D98E10D1FE6}"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274B43-83CF-4BAB-B74B-C86A2AE8335D}">
      <dsp:nvSpPr>
        <dsp:cNvPr id="0" name=""/>
        <dsp:cNvSpPr/>
      </dsp:nvSpPr>
      <dsp:spPr>
        <a:xfrm>
          <a:off x="0" y="37149"/>
          <a:ext cx="5124159" cy="1712880"/>
        </a:xfrm>
        <a:prstGeom prst="roundRect">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marR="0" lvl="0" indent="0" algn="l" defTabSz="914400" eaLnBrk="1" fontAlgn="auto" latinLnBrk="0" hangingPunct="1">
            <a:lnSpc>
              <a:spcPct val="90000"/>
            </a:lnSpc>
            <a:spcBef>
              <a:spcPts val="0"/>
            </a:spcBef>
            <a:spcAft>
              <a:spcPts val="0"/>
            </a:spcAft>
            <a:buClrTx/>
            <a:buSzTx/>
            <a:buFontTx/>
            <a:buNone/>
            <a:tabLst/>
            <a:defRPr/>
          </a:pPr>
          <a:r>
            <a:rPr lang="en-US" sz="2400" kern="1200" dirty="0" err="1"/>
            <a:t>Nesaimnieciski</a:t>
          </a:r>
          <a:r>
            <a:rPr lang="en-US" sz="2400" kern="1200" dirty="0"/>
            <a:t> </a:t>
          </a:r>
          <a:r>
            <a:rPr lang="en-US" sz="2400" kern="1200" dirty="0" err="1"/>
            <a:t>projekti</a:t>
          </a:r>
          <a:r>
            <a:rPr lang="en-US" sz="2400" kern="1200" dirty="0"/>
            <a:t> (</a:t>
          </a:r>
          <a:r>
            <a:rPr lang="en-US" sz="2400" kern="1200" dirty="0" err="1"/>
            <a:t>komercdarbības</a:t>
          </a:r>
          <a:r>
            <a:rPr lang="en-US" sz="2400" kern="1200" dirty="0"/>
            <a:t> </a:t>
          </a:r>
          <a:r>
            <a:rPr lang="en-US" sz="2400" kern="1200" dirty="0" err="1"/>
            <a:t>atbalsts</a:t>
          </a:r>
          <a:r>
            <a:rPr lang="en-US" sz="2400" kern="1200" dirty="0"/>
            <a:t> </a:t>
          </a:r>
          <a:r>
            <a:rPr lang="en-US" sz="2400" kern="1200" dirty="0" err="1"/>
            <a:t>netiek</a:t>
          </a:r>
          <a:r>
            <a:rPr lang="en-US" sz="2400" kern="1200" dirty="0"/>
            <a:t> </a:t>
          </a:r>
          <a:r>
            <a:rPr lang="en-US" sz="2400" kern="1200" dirty="0" err="1"/>
            <a:t>piešķirts</a:t>
          </a:r>
          <a:r>
            <a:rPr lang="en-US" sz="2400" kern="1200" dirty="0"/>
            <a:t>)</a:t>
          </a:r>
        </a:p>
        <a:p>
          <a:pPr marL="0" lvl="0" algn="l" defTabSz="488950">
            <a:lnSpc>
              <a:spcPct val="90000"/>
            </a:lnSpc>
            <a:spcBef>
              <a:spcPct val="0"/>
            </a:spcBef>
            <a:spcAft>
              <a:spcPct val="35000"/>
            </a:spcAft>
            <a:buNone/>
          </a:pPr>
          <a:endParaRPr lang="en-US" sz="2400" kern="1200" dirty="0"/>
        </a:p>
      </dsp:txBody>
      <dsp:txXfrm>
        <a:off x="83616" y="120765"/>
        <a:ext cx="4956927" cy="1545648"/>
      </dsp:txXfrm>
    </dsp:sp>
    <dsp:sp modelId="{F31FCB26-1437-4B35-8808-CE15A35760EB}">
      <dsp:nvSpPr>
        <dsp:cNvPr id="0" name=""/>
        <dsp:cNvSpPr/>
      </dsp:nvSpPr>
      <dsp:spPr>
        <a:xfrm>
          <a:off x="0" y="1750029"/>
          <a:ext cx="5124159" cy="3477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2692" tIns="30480" rIns="170688" bIns="30480" numCol="1" spcCol="1270" anchor="t" anchorCtr="0">
          <a:noAutofit/>
        </a:bodyPr>
        <a:lstStyle/>
        <a:p>
          <a:pPr marL="171450" lvl="1" indent="-171450" algn="l" defTabSz="844550">
            <a:lnSpc>
              <a:spcPct val="90000"/>
            </a:lnSpc>
            <a:spcBef>
              <a:spcPct val="0"/>
            </a:spcBef>
            <a:spcAft>
              <a:spcPts val="1200"/>
            </a:spcAft>
            <a:buChar char="•"/>
          </a:pPr>
          <a:r>
            <a:rPr lang="en-US" sz="1900" kern="1200" noProof="0" dirty="0"/>
            <a:t>M</a:t>
          </a:r>
          <a:r>
            <a:rPr lang="lv-LV" sz="1900" kern="1200" noProof="0" dirty="0" err="1"/>
            <a:t>ultimodāla</a:t>
          </a:r>
          <a:r>
            <a:rPr lang="lv-LV" sz="1900" kern="1200" noProof="0" dirty="0"/>
            <a:t> sabiedriskā transporta tīkla </a:t>
          </a:r>
          <a:r>
            <a:rPr lang="lv-LV" sz="1900" kern="1200" noProof="0" dirty="0" err="1"/>
            <a:t>attīstīb</a:t>
          </a:r>
          <a:r>
            <a:rPr lang="en-US" sz="1900" kern="1200" noProof="0" dirty="0"/>
            <a:t>a</a:t>
          </a:r>
          <a:r>
            <a:rPr lang="lv-LV" sz="1900" kern="1200" noProof="0" dirty="0"/>
            <a:t> ar dzelzceļu kā sabiedriskā transporta sistēmas mugurkaulu</a:t>
          </a:r>
        </a:p>
        <a:p>
          <a:pPr marL="171450" lvl="1" indent="-171450" algn="l" defTabSz="844550">
            <a:lnSpc>
              <a:spcPct val="90000"/>
            </a:lnSpc>
            <a:spcBef>
              <a:spcPct val="0"/>
            </a:spcBef>
            <a:spcAft>
              <a:spcPts val="1200"/>
            </a:spcAft>
            <a:buChar char="•"/>
          </a:pPr>
          <a:r>
            <a:rPr lang="en-US" sz="1900" kern="1200" noProof="0" dirty="0" err="1"/>
            <a:t>Projektu</a:t>
          </a:r>
          <a:r>
            <a:rPr lang="en-US" sz="1900" kern="1200" noProof="0" dirty="0"/>
            <a:t> </a:t>
          </a:r>
          <a:r>
            <a:rPr lang="en-US" sz="1900" kern="1200" noProof="0" dirty="0" err="1"/>
            <a:t>i</a:t>
          </a:r>
          <a:r>
            <a:rPr lang="lv-LV" sz="1900" kern="1200" noProof="0" dirty="0" err="1"/>
            <a:t>esniedz</a:t>
          </a:r>
          <a:r>
            <a:rPr lang="lv-LV" sz="1900" kern="1200" noProof="0" dirty="0"/>
            <a:t> p</a:t>
          </a:r>
          <a:r>
            <a:rPr lang="en-US" sz="1900" kern="1200" noProof="0" dirty="0" err="1"/>
            <a:t>ašvaldība</a:t>
          </a:r>
          <a:r>
            <a:rPr lang="en-US" sz="1900" kern="1200" noProof="0" dirty="0"/>
            <a:t> </a:t>
          </a:r>
          <a:r>
            <a:rPr lang="en-US" sz="1900" kern="1200" noProof="0" dirty="0" err="1"/>
            <a:t>vai</a:t>
          </a:r>
          <a:r>
            <a:rPr lang="en-US" sz="1900" kern="1200" noProof="0" dirty="0"/>
            <a:t> </a:t>
          </a:r>
          <a:r>
            <a:rPr lang="en-US" sz="1900" kern="1200" noProof="0" dirty="0" err="1"/>
            <a:t>pašvaldības</a:t>
          </a:r>
          <a:r>
            <a:rPr lang="en-US" sz="1900" kern="1200" noProof="0" dirty="0"/>
            <a:t> </a:t>
          </a:r>
          <a:r>
            <a:rPr lang="en-US" sz="1900" kern="1200" noProof="0" dirty="0" err="1"/>
            <a:t>kapitālsabiedrība</a:t>
          </a:r>
          <a:endParaRPr lang="lv-LV" sz="1900" kern="1200" noProof="0" dirty="0"/>
        </a:p>
        <a:p>
          <a:pPr marL="171450" lvl="1" indent="-171450" algn="l" defTabSz="844550">
            <a:lnSpc>
              <a:spcPct val="90000"/>
            </a:lnSpc>
            <a:spcBef>
              <a:spcPct val="0"/>
            </a:spcBef>
            <a:spcAft>
              <a:spcPts val="1200"/>
            </a:spcAft>
            <a:buChar char="•"/>
          </a:pPr>
          <a:r>
            <a:rPr lang="lv-LV" sz="1900" kern="1200" noProof="0" dirty="0"/>
            <a:t>Komercdarbības atbalsta izslēdzošo nosacījumu</a:t>
          </a:r>
          <a:r>
            <a:rPr lang="en-US" sz="1900" kern="1200" noProof="0" dirty="0"/>
            <a:t>(PSD)</a:t>
          </a:r>
          <a:r>
            <a:rPr lang="lv-LV" sz="1900" kern="1200" noProof="0" dirty="0"/>
            <a:t> kontrole dzīves ciklā</a:t>
          </a:r>
        </a:p>
        <a:p>
          <a:pPr marL="171450" lvl="1" indent="-171450" algn="l" defTabSz="844550">
            <a:lnSpc>
              <a:spcPct val="90000"/>
            </a:lnSpc>
            <a:spcBef>
              <a:spcPct val="0"/>
            </a:spcBef>
            <a:spcAft>
              <a:spcPts val="1200"/>
            </a:spcAft>
            <a:buChar char="•"/>
          </a:pPr>
          <a:r>
            <a:rPr lang="en-US" sz="1900" kern="1200" noProof="0" dirty="0" err="1"/>
            <a:t>Publiskā</a:t>
          </a:r>
          <a:r>
            <a:rPr lang="en-US" sz="1900" kern="1200" noProof="0" dirty="0"/>
            <a:t> </a:t>
          </a:r>
          <a:r>
            <a:rPr lang="en-US" sz="1900" kern="1200" noProof="0" dirty="0" err="1"/>
            <a:t>infrastruktūra</a:t>
          </a:r>
          <a:r>
            <a:rPr lang="en-US" sz="1900" kern="1200" noProof="0" dirty="0"/>
            <a:t> </a:t>
          </a:r>
          <a:r>
            <a:rPr lang="en-US" sz="1900" kern="1200" noProof="0" dirty="0" err="1"/>
            <a:t>saglabā</a:t>
          </a:r>
          <a:r>
            <a:rPr lang="en-US" sz="1900" kern="1200" noProof="0" dirty="0"/>
            <a:t> </a:t>
          </a:r>
          <a:r>
            <a:rPr lang="en-US" sz="1900" kern="1200" noProof="0" dirty="0" err="1"/>
            <a:t>nesaimniecisko</a:t>
          </a:r>
          <a:r>
            <a:rPr lang="en-US" sz="1900" kern="1200" noProof="0" dirty="0"/>
            <a:t> </a:t>
          </a:r>
          <a:r>
            <a:rPr lang="en-US" sz="1900" kern="1200" noProof="0" dirty="0" err="1"/>
            <a:t>raksturu</a:t>
          </a:r>
          <a:r>
            <a:rPr lang="en-US" sz="1900" kern="1200" noProof="0" dirty="0"/>
            <a:t> visa </a:t>
          </a:r>
          <a:r>
            <a:rPr lang="en-US" sz="1900" kern="1200" noProof="0" dirty="0" err="1"/>
            <a:t>dzīves</a:t>
          </a:r>
          <a:r>
            <a:rPr lang="en-US" sz="1900" kern="1200" noProof="0" dirty="0"/>
            <a:t> </a:t>
          </a:r>
          <a:r>
            <a:rPr lang="en-US" sz="1900" kern="1200" noProof="0" dirty="0" err="1"/>
            <a:t>ciklā</a:t>
          </a:r>
          <a:r>
            <a:rPr lang="en-US" sz="1900" kern="1200" noProof="0" dirty="0"/>
            <a:t>(</a:t>
          </a:r>
          <a:r>
            <a:rPr lang="en-US" sz="1900" kern="1200" noProof="0" dirty="0" err="1"/>
            <a:t>amortizācijas</a:t>
          </a:r>
          <a:r>
            <a:rPr lang="en-US" sz="1900" kern="1200" noProof="0" dirty="0"/>
            <a:t> </a:t>
          </a:r>
          <a:r>
            <a:rPr lang="en-US" sz="1900" kern="1200" noProof="0" dirty="0" err="1"/>
            <a:t>periodā</a:t>
          </a:r>
          <a:r>
            <a:rPr lang="en-US" sz="1900" kern="1200" noProof="0" dirty="0"/>
            <a:t>)</a:t>
          </a:r>
          <a:endParaRPr lang="lv-LV" sz="1900" kern="1200" noProof="0" dirty="0"/>
        </a:p>
      </dsp:txBody>
      <dsp:txXfrm>
        <a:off x="0" y="1750029"/>
        <a:ext cx="5124159" cy="34776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055ED3-7CE9-4C00-98A4-EB8987403488}">
      <dsp:nvSpPr>
        <dsp:cNvPr id="0" name=""/>
        <dsp:cNvSpPr/>
      </dsp:nvSpPr>
      <dsp:spPr>
        <a:xfrm>
          <a:off x="0" y="77922"/>
          <a:ext cx="5124159" cy="1010880"/>
        </a:xfrm>
        <a:prstGeom prst="roundRect">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marR="0" lvl="0" indent="0" algn="l" defTabSz="914400" eaLnBrk="1" fontAlgn="auto" latinLnBrk="0" hangingPunct="1">
            <a:lnSpc>
              <a:spcPct val="90000"/>
            </a:lnSpc>
            <a:spcBef>
              <a:spcPts val="0"/>
            </a:spcBef>
            <a:spcAft>
              <a:spcPts val="0"/>
            </a:spcAft>
            <a:buClrTx/>
            <a:buSzTx/>
            <a:buFontTx/>
            <a:buNone/>
            <a:tabLst/>
            <a:defRPr/>
          </a:pPr>
          <a:r>
            <a:rPr lang="en-US" sz="1800" kern="1200" dirty="0" err="1"/>
            <a:t>Kombinētie</a:t>
          </a:r>
          <a:r>
            <a:rPr lang="en-US" sz="1800" kern="1200" dirty="0"/>
            <a:t> </a:t>
          </a:r>
          <a:r>
            <a:rPr lang="en-US" sz="1800" kern="1200" dirty="0" err="1"/>
            <a:t>projekti</a:t>
          </a:r>
          <a:r>
            <a:rPr lang="en-US" sz="1800" kern="1200" dirty="0"/>
            <a:t> (</a:t>
          </a:r>
          <a:r>
            <a:rPr lang="en-US" sz="1800" kern="1200" dirty="0" err="1"/>
            <a:t>tiek</a:t>
          </a:r>
          <a:r>
            <a:rPr lang="en-US" sz="1800" kern="1200" dirty="0"/>
            <a:t> </a:t>
          </a:r>
          <a:r>
            <a:rPr lang="en-US" sz="1800" kern="1200" dirty="0" err="1"/>
            <a:t>piešķirts</a:t>
          </a:r>
          <a:r>
            <a:rPr lang="en-US" sz="1800" kern="1200" dirty="0"/>
            <a:t> </a:t>
          </a:r>
          <a:r>
            <a:rPr lang="en-US" sz="1800" kern="1200" dirty="0" err="1"/>
            <a:t>komercdarbības</a:t>
          </a:r>
          <a:r>
            <a:rPr lang="en-US" sz="1800" kern="1200" dirty="0"/>
            <a:t> </a:t>
          </a:r>
          <a:r>
            <a:rPr lang="en-US" sz="1800" kern="1200" dirty="0" err="1"/>
            <a:t>atbalsts</a:t>
          </a:r>
          <a:r>
            <a:rPr lang="en-US" sz="1800" kern="1200" dirty="0"/>
            <a:t>, MKN 61.p.)</a:t>
          </a:r>
        </a:p>
        <a:p>
          <a:pPr marL="0" lvl="0" algn="l" defTabSz="444500">
            <a:lnSpc>
              <a:spcPct val="90000"/>
            </a:lnSpc>
            <a:spcBef>
              <a:spcPct val="0"/>
            </a:spcBef>
            <a:spcAft>
              <a:spcPct val="35000"/>
            </a:spcAft>
            <a:buNone/>
          </a:pPr>
          <a:endParaRPr lang="en-US" sz="1800" kern="1200" dirty="0"/>
        </a:p>
      </dsp:txBody>
      <dsp:txXfrm>
        <a:off x="49347" y="127269"/>
        <a:ext cx="5025465" cy="912186"/>
      </dsp:txXfrm>
    </dsp:sp>
    <dsp:sp modelId="{66FACF86-797F-4B7B-B735-9D98E10D1FE6}">
      <dsp:nvSpPr>
        <dsp:cNvPr id="0" name=""/>
        <dsp:cNvSpPr/>
      </dsp:nvSpPr>
      <dsp:spPr>
        <a:xfrm>
          <a:off x="0" y="1088802"/>
          <a:ext cx="5124159" cy="4322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2692" tIns="22860" rIns="128016" bIns="22860" numCol="1" spcCol="1270" anchor="t" anchorCtr="0">
          <a:noAutofit/>
        </a:bodyPr>
        <a:lstStyle/>
        <a:p>
          <a:pPr marL="114300" lvl="1" indent="0" algn="l" defTabSz="622300">
            <a:lnSpc>
              <a:spcPct val="90000"/>
            </a:lnSpc>
            <a:spcBef>
              <a:spcPct val="0"/>
            </a:spcBef>
            <a:spcAft>
              <a:spcPts val="1200"/>
            </a:spcAft>
            <a:buChar char="•"/>
          </a:pPr>
          <a:r>
            <a:rPr lang="en-US" sz="1400" kern="1200" baseline="0" noProof="0" dirty="0" err="1"/>
            <a:t>Projektā</a:t>
          </a:r>
          <a:r>
            <a:rPr lang="en-US" sz="1400" kern="1200" baseline="0" noProof="0" dirty="0"/>
            <a:t> </a:t>
          </a:r>
          <a:r>
            <a:rPr lang="en-US" sz="1400" kern="1200" baseline="0" noProof="0" dirty="0" err="1"/>
            <a:t>ir</a:t>
          </a:r>
          <a:r>
            <a:rPr lang="en-US" sz="1400" kern="1200" baseline="0" noProof="0" dirty="0"/>
            <a:t> </a:t>
          </a:r>
          <a:r>
            <a:rPr lang="en-US" sz="1400" kern="1200" baseline="0" noProof="0" dirty="0" err="1"/>
            <a:t>gan</a:t>
          </a:r>
          <a:r>
            <a:rPr lang="en-US" sz="1400" kern="1200" baseline="0" noProof="0" dirty="0"/>
            <a:t> </a:t>
          </a:r>
          <a:r>
            <a:rPr lang="en-US" sz="1400" kern="1200" baseline="0" noProof="0" dirty="0" err="1"/>
            <a:t>saimnieciskas</a:t>
          </a:r>
          <a:r>
            <a:rPr lang="en-US" sz="1400" kern="1200" baseline="0" noProof="0" dirty="0"/>
            <a:t>, </a:t>
          </a:r>
          <a:r>
            <a:rPr lang="en-US" sz="1400" kern="1200" baseline="0" noProof="0" dirty="0" err="1"/>
            <a:t>gan</a:t>
          </a:r>
          <a:r>
            <a:rPr lang="en-US" sz="1400" kern="1200" baseline="0" noProof="0" dirty="0"/>
            <a:t> </a:t>
          </a:r>
          <a:r>
            <a:rPr lang="en-US" sz="1400" kern="1200" baseline="0" noProof="0" dirty="0" err="1"/>
            <a:t>nesaimnieciskas</a:t>
          </a:r>
          <a:r>
            <a:rPr lang="en-US" sz="1400" kern="1200" baseline="0" noProof="0" dirty="0"/>
            <a:t> </a:t>
          </a:r>
          <a:r>
            <a:rPr lang="en-US" sz="1400" kern="1200" baseline="0" noProof="0" dirty="0" err="1"/>
            <a:t>darbības</a:t>
          </a:r>
          <a:endParaRPr lang="lv-LV" sz="1400" kern="1200" baseline="0" noProof="0" dirty="0"/>
        </a:p>
        <a:p>
          <a:pPr marL="114300" lvl="1" indent="0" algn="l" defTabSz="622300">
            <a:lnSpc>
              <a:spcPct val="90000"/>
            </a:lnSpc>
            <a:spcBef>
              <a:spcPct val="0"/>
            </a:spcBef>
            <a:spcAft>
              <a:spcPts val="1200"/>
            </a:spcAft>
            <a:buChar char="•"/>
          </a:pPr>
          <a:r>
            <a:rPr lang="lv-LV" sz="1400" kern="1200" baseline="0" noProof="0" dirty="0"/>
            <a:t>Projektu iesniedz </a:t>
          </a:r>
          <a:r>
            <a:rPr lang="en-US" sz="1400" kern="1200" baseline="0" noProof="0" dirty="0" err="1"/>
            <a:t>pašvaldība</a:t>
          </a:r>
          <a:r>
            <a:rPr lang="en-US" sz="1400" kern="1200" baseline="0" noProof="0" dirty="0"/>
            <a:t> (</a:t>
          </a:r>
          <a:r>
            <a:rPr lang="en-US" sz="1400" kern="1200" baseline="0" noProof="0" dirty="0" err="1"/>
            <a:t>vērtē</a:t>
          </a:r>
          <a:r>
            <a:rPr lang="en-US" sz="1400" kern="1200" baseline="0" noProof="0" dirty="0"/>
            <a:t> </a:t>
          </a:r>
          <a:r>
            <a:rPr lang="en-US" sz="1400" kern="1200" baseline="0" noProof="0" dirty="0" err="1"/>
            <a:t>kā</a:t>
          </a:r>
          <a:r>
            <a:rPr lang="en-US" sz="1400" kern="1200" baseline="0" noProof="0" dirty="0"/>
            <a:t> </a:t>
          </a:r>
          <a:r>
            <a:rPr lang="en-US" sz="1400" kern="1200" baseline="0" noProof="0" dirty="0" err="1"/>
            <a:t>uzņēmumu</a:t>
          </a:r>
          <a:r>
            <a:rPr lang="lv-LV" sz="1400" kern="1200" baseline="0" noProof="0" dirty="0"/>
            <a:t>)</a:t>
          </a:r>
          <a:r>
            <a:rPr lang="en-US" sz="1400" kern="1200" baseline="0" noProof="0" dirty="0"/>
            <a:t> </a:t>
          </a:r>
          <a:r>
            <a:rPr lang="en-US" sz="1400" kern="1200" baseline="0" noProof="0" dirty="0" err="1"/>
            <a:t>vai</a:t>
          </a:r>
          <a:r>
            <a:rPr lang="en-US" sz="1400" kern="1200" baseline="0" noProof="0" dirty="0"/>
            <a:t> </a:t>
          </a:r>
          <a:r>
            <a:rPr lang="en-US" sz="1400" kern="1200" baseline="0" noProof="0" dirty="0" err="1"/>
            <a:t>pašvaldības</a:t>
          </a:r>
          <a:r>
            <a:rPr lang="en-US" sz="1400" kern="1200" baseline="0" noProof="0" dirty="0"/>
            <a:t> </a:t>
          </a:r>
          <a:r>
            <a:rPr lang="en-US" sz="1400" kern="1200" baseline="0" noProof="0" dirty="0" err="1"/>
            <a:t>kapitālsabiedrība</a:t>
          </a:r>
          <a:endParaRPr lang="lv-LV" sz="1400" kern="1200" baseline="0" noProof="0" dirty="0"/>
        </a:p>
        <a:p>
          <a:pPr marL="114300" lvl="1" indent="0" algn="l" defTabSz="622300">
            <a:lnSpc>
              <a:spcPct val="90000"/>
            </a:lnSpc>
            <a:spcBef>
              <a:spcPct val="0"/>
            </a:spcBef>
            <a:spcAft>
              <a:spcPct val="20000"/>
            </a:spcAft>
            <a:buChar char="•"/>
          </a:pPr>
          <a:r>
            <a:rPr lang="lv-LV" sz="1400" kern="1200" baseline="0" noProof="0" dirty="0"/>
            <a:t>Atbalstu piešķir atbilstoši</a:t>
          </a:r>
          <a:r>
            <a:rPr lang="en-US" sz="1400" kern="1200" baseline="0" noProof="0" dirty="0"/>
            <a:t>:</a:t>
          </a:r>
          <a:endParaRPr lang="lv-LV" sz="1400" kern="1200" baseline="0" noProof="0" dirty="0"/>
        </a:p>
        <a:p>
          <a:pPr marL="114300" lvl="1" indent="0" algn="l" defTabSz="622300">
            <a:lnSpc>
              <a:spcPct val="90000"/>
            </a:lnSpc>
            <a:spcBef>
              <a:spcPct val="0"/>
            </a:spcBef>
            <a:spcAft>
              <a:spcPct val="20000"/>
            </a:spcAft>
            <a:buFont typeface="Courier New" panose="02070309020205020404" pitchFamily="49" charset="0"/>
            <a:buChar char="o"/>
          </a:pPr>
          <a:r>
            <a:rPr lang="lv-LV" sz="1400" kern="1200" baseline="0" noProof="0" dirty="0"/>
            <a:t> </a:t>
          </a:r>
          <a:r>
            <a:rPr lang="en-US" sz="1400" kern="1200" baseline="0" noProof="0" dirty="0"/>
            <a:t>	</a:t>
          </a:r>
          <a:r>
            <a:rPr lang="lv-LV" sz="1400" kern="1200" baseline="0" noProof="0" dirty="0"/>
            <a:t>EK Regulas Nr.651/2014 </a:t>
          </a:r>
          <a:r>
            <a:rPr lang="en-US" sz="1400" kern="1200" baseline="0" noProof="0" dirty="0"/>
            <a:t>36.a </a:t>
          </a:r>
          <a:r>
            <a:rPr lang="en-US" sz="1400" kern="1200" baseline="0" noProof="0" dirty="0" err="1"/>
            <a:t>vai</a:t>
          </a:r>
          <a:r>
            <a:rPr lang="en-US" sz="1400" kern="1200" baseline="0" noProof="0" dirty="0"/>
            <a:t> 48.p. 	</a:t>
          </a:r>
          <a:r>
            <a:rPr lang="lv-LV" sz="1400" kern="1200" baseline="0" noProof="0" dirty="0"/>
            <a:t>nosacījumiem (GNU </a:t>
          </a:r>
          <a:r>
            <a:rPr lang="en-US" sz="1400" kern="1200" baseline="0" noProof="0" dirty="0"/>
            <a:t>	</a:t>
          </a:r>
          <a:r>
            <a:rPr lang="lv-LV" sz="1400" kern="1200" baseline="0" noProof="0" dirty="0"/>
            <a:t>prasība</a:t>
          </a:r>
          <a:r>
            <a:rPr lang="en-US" sz="1400" kern="1200" baseline="0" noProof="0" dirty="0"/>
            <a:t>, </a:t>
          </a:r>
          <a:r>
            <a:rPr lang="en-US" sz="1400" kern="1200" baseline="0" noProof="0" dirty="0" err="1"/>
            <a:t>stimulējošās</a:t>
          </a:r>
          <a:r>
            <a:rPr lang="en-US" sz="1400" kern="1200" baseline="0" noProof="0" dirty="0"/>
            <a:t> 	</a:t>
          </a:r>
          <a:r>
            <a:rPr lang="en-US" sz="1400" kern="1200" baseline="0" noProof="0" dirty="0" err="1"/>
            <a:t>ietekmes</a:t>
          </a:r>
          <a:r>
            <a:rPr lang="en-US" sz="1400" kern="1200" baseline="0" noProof="0" dirty="0"/>
            <a:t> </a:t>
          </a:r>
          <a:r>
            <a:rPr lang="en-US" sz="1400" kern="1200" baseline="0" noProof="0" dirty="0" err="1"/>
            <a:t>prasība</a:t>
          </a:r>
          <a:r>
            <a:rPr lang="lv-LV" sz="1400" kern="1200" baseline="0" noProof="0" dirty="0"/>
            <a:t>)</a:t>
          </a:r>
        </a:p>
        <a:p>
          <a:pPr marL="114300" lvl="1" indent="0" algn="l" defTabSz="622300">
            <a:lnSpc>
              <a:spcPct val="90000"/>
            </a:lnSpc>
            <a:spcBef>
              <a:spcPct val="0"/>
            </a:spcBef>
            <a:spcAft>
              <a:spcPct val="20000"/>
            </a:spcAft>
            <a:buFont typeface="Courier New" panose="02070309020205020404" pitchFamily="49" charset="0"/>
            <a:buChar char="o"/>
          </a:pPr>
          <a:r>
            <a:rPr lang="lv-LV" sz="1400" kern="1200" baseline="0" noProof="0" dirty="0"/>
            <a:t> </a:t>
          </a:r>
          <a:r>
            <a:rPr lang="en-US" sz="1400" kern="1200" baseline="0" noProof="0" dirty="0"/>
            <a:t>	EK R</a:t>
          </a:r>
          <a:r>
            <a:rPr lang="lv-LV" sz="1400" kern="1200" baseline="0" noProof="0" dirty="0" err="1"/>
            <a:t>egula</a:t>
          </a:r>
          <a:r>
            <a:rPr lang="en-US" sz="1400" kern="1200" baseline="0" noProof="0" dirty="0" err="1"/>
            <a:t>i</a:t>
          </a:r>
          <a:r>
            <a:rPr lang="lv-LV" sz="1400" kern="1200" baseline="0" noProof="0" dirty="0"/>
            <a:t> Nr. 2023/2831 </a:t>
          </a:r>
        </a:p>
        <a:p>
          <a:pPr marL="114300" lvl="1" indent="0" algn="l" defTabSz="622300">
            <a:lnSpc>
              <a:spcPct val="90000"/>
            </a:lnSpc>
            <a:spcBef>
              <a:spcPct val="0"/>
            </a:spcBef>
            <a:spcAft>
              <a:spcPts val="1200"/>
            </a:spcAft>
            <a:buFont typeface="Courier New" panose="02070309020205020404" pitchFamily="49" charset="0"/>
            <a:buChar char="o"/>
          </a:pPr>
          <a:r>
            <a:rPr lang="es-ES" sz="1400" kern="1200" baseline="0" noProof="0" dirty="0"/>
            <a:t> 	2012/21/ES: </a:t>
          </a:r>
          <a:r>
            <a:rPr lang="es-ES" sz="1400" kern="1200" baseline="0" noProof="0" dirty="0" err="1"/>
            <a:t>Komisijas</a:t>
          </a:r>
          <a:r>
            <a:rPr lang="es-ES" sz="1400" kern="1200" baseline="0" noProof="0" dirty="0"/>
            <a:t> </a:t>
          </a:r>
          <a:r>
            <a:rPr lang="es-ES" sz="1400" kern="1200" baseline="0" noProof="0" dirty="0" err="1"/>
            <a:t>Lēmumam</a:t>
          </a:r>
          <a:r>
            <a:rPr lang="es-ES" sz="1400" kern="1200" baseline="0" noProof="0" dirty="0"/>
            <a:t> ( 2011. </a:t>
          </a:r>
          <a:r>
            <a:rPr lang="es-ES" sz="1400" kern="1200" baseline="0" noProof="0" dirty="0" err="1"/>
            <a:t>gada</a:t>
          </a:r>
          <a:r>
            <a:rPr lang="es-ES" sz="1400" kern="1200" baseline="0" noProof="0" dirty="0"/>
            <a:t> 20. 	</a:t>
          </a:r>
          <a:r>
            <a:rPr lang="es-ES" sz="1400" kern="1200" baseline="0" noProof="0" dirty="0" err="1"/>
            <a:t>decembris</a:t>
          </a:r>
          <a:r>
            <a:rPr lang="es-ES" sz="1400" kern="1200" baseline="0" noProof="0" dirty="0"/>
            <a:t>) 	– par </a:t>
          </a:r>
          <a:r>
            <a:rPr lang="es-ES" sz="1400" kern="1200" baseline="0" noProof="0" dirty="0" err="1"/>
            <a:t>sabiedriskajiem</a:t>
          </a:r>
          <a:r>
            <a:rPr lang="es-ES" sz="1400" kern="1200" baseline="0" noProof="0" dirty="0"/>
            <a:t> 	</a:t>
          </a:r>
          <a:r>
            <a:rPr lang="es-ES" sz="1400" kern="1200" baseline="0" noProof="0" dirty="0" err="1"/>
            <a:t>pakalpojumiem</a:t>
          </a:r>
          <a:r>
            <a:rPr lang="es-ES" sz="1400" kern="1200" baseline="0" noProof="0" dirty="0"/>
            <a:t> </a:t>
          </a:r>
          <a:r>
            <a:rPr lang="es-ES" sz="1400" kern="1200" baseline="0" noProof="0" dirty="0" err="1"/>
            <a:t>ūdenssaimniecībā</a:t>
          </a:r>
          <a:endParaRPr lang="lv-LV" sz="1400" kern="1200" baseline="0" noProof="0" dirty="0"/>
        </a:p>
        <a:p>
          <a:pPr marL="114300" lvl="1" indent="0" algn="l" defTabSz="622300">
            <a:lnSpc>
              <a:spcPct val="90000"/>
            </a:lnSpc>
            <a:spcBef>
              <a:spcPct val="0"/>
            </a:spcBef>
            <a:spcAft>
              <a:spcPts val="1200"/>
            </a:spcAft>
            <a:buChar char="•"/>
          </a:pPr>
          <a:r>
            <a:rPr lang="lv-LV" sz="1400" kern="1200" baseline="0" noProof="0" dirty="0"/>
            <a:t>Uzrauga atbilstību </a:t>
          </a:r>
          <a:r>
            <a:rPr lang="en-US" sz="1400" kern="1200" baseline="0" noProof="0" dirty="0" err="1"/>
            <a:t>komercdarbības</a:t>
          </a:r>
          <a:r>
            <a:rPr lang="en-US" sz="1400" kern="1200" baseline="0" noProof="0" dirty="0"/>
            <a:t> </a:t>
          </a:r>
          <a:r>
            <a:rPr lang="en-US" sz="1400" kern="1200" baseline="0" noProof="0" dirty="0" err="1"/>
            <a:t>nosacījumiem</a:t>
          </a:r>
          <a:r>
            <a:rPr lang="en-US" sz="1400" kern="1200" baseline="0" noProof="0" dirty="0"/>
            <a:t> </a:t>
          </a:r>
          <a:r>
            <a:rPr lang="en-US" sz="1400" kern="1200" baseline="0" noProof="0" dirty="0" err="1"/>
            <a:t>atkarībā</a:t>
          </a:r>
          <a:r>
            <a:rPr lang="en-US" sz="1400" kern="1200" baseline="0" noProof="0" dirty="0"/>
            <a:t> no </a:t>
          </a:r>
          <a:r>
            <a:rPr lang="en-US" sz="1400" kern="1200" baseline="0" noProof="0" dirty="0" err="1"/>
            <a:t>saņemtā</a:t>
          </a:r>
          <a:r>
            <a:rPr lang="en-US" sz="1400" kern="1200" baseline="0" noProof="0" dirty="0"/>
            <a:t> </a:t>
          </a:r>
          <a:r>
            <a:rPr lang="en-US" sz="1400" kern="1200" baseline="0" noProof="0" dirty="0" err="1"/>
            <a:t>atbalsta</a:t>
          </a:r>
          <a:r>
            <a:rPr lang="en-US" sz="1400" kern="1200" baseline="0" noProof="0" dirty="0"/>
            <a:t> </a:t>
          </a:r>
          <a:r>
            <a:rPr lang="en-US" sz="1400" kern="1200" baseline="0" noProof="0" dirty="0" err="1"/>
            <a:t>veida</a:t>
          </a:r>
          <a:endParaRPr lang="lv-LV" sz="1400" kern="1200" baseline="0" noProof="0" dirty="0"/>
        </a:p>
        <a:p>
          <a:pPr marL="114300" lvl="1" indent="0" algn="l" defTabSz="622300">
            <a:lnSpc>
              <a:spcPct val="90000"/>
            </a:lnSpc>
            <a:spcBef>
              <a:spcPct val="0"/>
            </a:spcBef>
            <a:spcAft>
              <a:spcPts val="1200"/>
            </a:spcAft>
            <a:buChar char="•"/>
          </a:pPr>
          <a:r>
            <a:rPr lang="en-US" sz="1400" kern="1200" baseline="0" noProof="0" dirty="0" err="1"/>
            <a:t>Nesaimnieciskajai</a:t>
          </a:r>
          <a:r>
            <a:rPr lang="en-US" sz="1400" kern="1200" baseline="0" noProof="0" dirty="0"/>
            <a:t> </a:t>
          </a:r>
          <a:r>
            <a:rPr lang="en-US" sz="1400" kern="1200" baseline="0" noProof="0" dirty="0" err="1"/>
            <a:t>projekta</a:t>
          </a:r>
          <a:r>
            <a:rPr lang="en-US" sz="1400" kern="1200" baseline="0" noProof="0" dirty="0"/>
            <a:t> </a:t>
          </a:r>
          <a:r>
            <a:rPr lang="en-US" sz="1400" kern="1200" baseline="0" noProof="0" dirty="0" err="1"/>
            <a:t>daļai</a:t>
          </a:r>
          <a:r>
            <a:rPr lang="en-US" sz="1400" kern="1200" baseline="0" noProof="0" dirty="0"/>
            <a:t> - k</a:t>
          </a:r>
          <a:r>
            <a:rPr lang="lv-LV" sz="1400" kern="1200" baseline="0" noProof="0" dirty="0" err="1"/>
            <a:t>omercdarbības</a:t>
          </a:r>
          <a:r>
            <a:rPr lang="lv-LV" sz="1400" kern="1200" baseline="0" noProof="0" dirty="0"/>
            <a:t> atbalsta izslēdzošo nosacījumu(PSD) kontrole dzīves ciklā</a:t>
          </a:r>
          <a:r>
            <a:rPr lang="en-US" sz="1400" kern="1200" baseline="0" noProof="0" dirty="0"/>
            <a:t>, </a:t>
          </a:r>
          <a:r>
            <a:rPr lang="en-US" sz="1400" kern="1200" baseline="0" noProof="0" dirty="0" err="1"/>
            <a:t>nesaimnieciskas</a:t>
          </a:r>
          <a:r>
            <a:rPr lang="en-US" sz="1400" kern="1200" baseline="0" noProof="0" dirty="0"/>
            <a:t> </a:t>
          </a:r>
          <a:r>
            <a:rPr lang="en-US" sz="1400" kern="1200" baseline="0" noProof="0" dirty="0" err="1"/>
            <a:t>infrastruktūras</a:t>
          </a:r>
          <a:r>
            <a:rPr lang="en-US" sz="1400" kern="1200" baseline="0" noProof="0" dirty="0"/>
            <a:t> </a:t>
          </a:r>
          <a:r>
            <a:rPr lang="en-US" sz="1400" kern="1200" baseline="0" noProof="0" dirty="0" err="1"/>
            <a:t>raksturs</a:t>
          </a:r>
          <a:r>
            <a:rPr lang="en-US" sz="1400" kern="1200" baseline="0" noProof="0" dirty="0"/>
            <a:t> </a:t>
          </a:r>
          <a:r>
            <a:rPr lang="en-US" sz="1400" kern="1200" baseline="0" noProof="0" dirty="0" err="1"/>
            <a:t>visu</a:t>
          </a:r>
          <a:r>
            <a:rPr lang="en-US" sz="1400" kern="1200" baseline="0" noProof="0" dirty="0"/>
            <a:t> </a:t>
          </a:r>
          <a:r>
            <a:rPr lang="en-US" sz="1400" kern="1200" baseline="0" noProof="0" dirty="0" err="1"/>
            <a:t>dzīves</a:t>
          </a:r>
          <a:r>
            <a:rPr lang="en-US" sz="1400" kern="1200" baseline="0" noProof="0" dirty="0"/>
            <a:t> </a:t>
          </a:r>
          <a:r>
            <a:rPr lang="en-US" sz="1400" kern="1200" baseline="0" noProof="0" dirty="0" err="1"/>
            <a:t>ciklu</a:t>
          </a:r>
          <a:endParaRPr lang="lv-LV" sz="1400" kern="1200" baseline="0" noProof="0" dirty="0"/>
        </a:p>
      </dsp:txBody>
      <dsp:txXfrm>
        <a:off x="0" y="1088802"/>
        <a:ext cx="5124159" cy="432216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0F4B364E-98F1-44F2-A06F-9443BC3A4DD4}" type="datetimeFigureOut">
              <a:rPr lang="lv-LV" smtClean="0"/>
              <a:t>22.01.2025</a:t>
            </a:fld>
            <a:endParaRPr lang="lv-LV"/>
          </a:p>
        </p:txBody>
      </p:sp>
      <p:sp>
        <p:nvSpPr>
          <p:cNvPr id="4" name="Footer Placeholder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lv-LV"/>
          </a:p>
        </p:txBody>
      </p:sp>
      <p:sp>
        <p:nvSpPr>
          <p:cNvPr id="5" name="Slide Number Placeholder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55F52E98-FDE6-4A4B-A613-41E3BD7705A5}" type="slidenum">
              <a:rPr lang="lv-LV" smtClean="0"/>
              <a:t>‹#›</a:t>
            </a:fld>
            <a:endParaRPr lang="lv-LV"/>
          </a:p>
        </p:txBody>
      </p:sp>
    </p:spTree>
    <p:extLst>
      <p:ext uri="{BB962C8B-B14F-4D97-AF65-F5344CB8AC3E}">
        <p14:creationId xmlns:p14="http://schemas.microsoft.com/office/powerpoint/2010/main" val="22713050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7D8B0190-AB26-45BA-9728-4B31236091C6}" type="datetimeFigureOut">
              <a:rPr lang="lv-LV" smtClean="0"/>
              <a:t>22.01.2025</a:t>
            </a:fld>
            <a:endParaRPr lang="lv-LV"/>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1B279CF9-1BEB-4BD2-BFB6-79C9D6052C24}" type="slidenum">
              <a:rPr lang="lv-LV" smtClean="0"/>
              <a:t>‹#›</a:t>
            </a:fld>
            <a:endParaRPr lang="lv-LV"/>
          </a:p>
        </p:txBody>
      </p:sp>
    </p:spTree>
    <p:extLst>
      <p:ext uri="{BB962C8B-B14F-4D97-AF65-F5344CB8AC3E}">
        <p14:creationId xmlns:p14="http://schemas.microsoft.com/office/powerpoint/2010/main" val="4175990985"/>
      </p:ext>
    </p:extLst>
  </p:cSld>
  <p:clrMap bg1="lt1" tx1="dk1" bg2="lt2" tx2="dk2" accent1="accent1" accent2="accent2" accent3="accent3" accent4="accent4" accent5="accent5" accent6="accent6" hlink="hlink" folHlink="folHlink"/>
  <p:notesStyle>
    <a:lvl1pPr marL="0" algn="l" defTabSz="939575" rtl="0" eaLnBrk="1" latinLnBrk="0" hangingPunct="1">
      <a:defRPr sz="1200" kern="1200">
        <a:solidFill>
          <a:schemeClr val="tx1"/>
        </a:solidFill>
        <a:latin typeface="+mn-lt"/>
        <a:ea typeface="+mn-ea"/>
        <a:cs typeface="+mn-cs"/>
      </a:defRPr>
    </a:lvl1pPr>
    <a:lvl2pPr marL="469788" algn="l" defTabSz="939575" rtl="0" eaLnBrk="1" latinLnBrk="0" hangingPunct="1">
      <a:defRPr sz="1200" kern="1200">
        <a:solidFill>
          <a:schemeClr val="tx1"/>
        </a:solidFill>
        <a:latin typeface="+mn-lt"/>
        <a:ea typeface="+mn-ea"/>
        <a:cs typeface="+mn-cs"/>
      </a:defRPr>
    </a:lvl2pPr>
    <a:lvl3pPr marL="939575" algn="l" defTabSz="939575" rtl="0" eaLnBrk="1" latinLnBrk="0" hangingPunct="1">
      <a:defRPr sz="1200" kern="1200">
        <a:solidFill>
          <a:schemeClr val="tx1"/>
        </a:solidFill>
        <a:latin typeface="+mn-lt"/>
        <a:ea typeface="+mn-ea"/>
        <a:cs typeface="+mn-cs"/>
      </a:defRPr>
    </a:lvl3pPr>
    <a:lvl4pPr marL="1409365" algn="l" defTabSz="939575" rtl="0" eaLnBrk="1" latinLnBrk="0" hangingPunct="1">
      <a:defRPr sz="1200" kern="1200">
        <a:solidFill>
          <a:schemeClr val="tx1"/>
        </a:solidFill>
        <a:latin typeface="+mn-lt"/>
        <a:ea typeface="+mn-ea"/>
        <a:cs typeface="+mn-cs"/>
      </a:defRPr>
    </a:lvl4pPr>
    <a:lvl5pPr marL="1879152" algn="l" defTabSz="939575" rtl="0" eaLnBrk="1" latinLnBrk="0" hangingPunct="1">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1B279CF9-1BEB-4BD2-BFB6-79C9D6052C24}" type="slidenum">
              <a:rPr lang="lv-LV" smtClean="0"/>
              <a:t>1</a:t>
            </a:fld>
            <a:endParaRPr lang="lv-LV"/>
          </a:p>
        </p:txBody>
      </p:sp>
    </p:spTree>
    <p:extLst>
      <p:ext uri="{BB962C8B-B14F-4D97-AF65-F5344CB8AC3E}">
        <p14:creationId xmlns:p14="http://schemas.microsoft.com/office/powerpoint/2010/main" val="1800434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1B279CF9-1BEB-4BD2-BFB6-79C9D6052C24}" type="slidenum">
              <a:rPr lang="lv-LV" smtClean="0"/>
              <a:t>2</a:t>
            </a:fld>
            <a:endParaRPr lang="lv-LV"/>
          </a:p>
        </p:txBody>
      </p:sp>
    </p:spTree>
    <p:extLst>
      <p:ext uri="{BB962C8B-B14F-4D97-AF65-F5344CB8AC3E}">
        <p14:creationId xmlns:p14="http://schemas.microsoft.com/office/powerpoint/2010/main" val="29373723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1B279CF9-1BEB-4BD2-BFB6-79C9D6052C24}" type="slidenum">
              <a:rPr lang="lv-LV" smtClean="0"/>
              <a:t>19</a:t>
            </a:fld>
            <a:endParaRPr lang="lv-LV"/>
          </a:p>
        </p:txBody>
      </p:sp>
    </p:spTree>
    <p:extLst>
      <p:ext uri="{BB962C8B-B14F-4D97-AF65-F5344CB8AC3E}">
        <p14:creationId xmlns:p14="http://schemas.microsoft.com/office/powerpoint/2010/main" val="3665190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1/22/2025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99412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18156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1/22/2025</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6F15528-21DE-4FAA-801E-634DDDAF4B2B}" type="slidenum">
              <a:rPr lang="en-US" smtClean="0"/>
              <a:pPr/>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15436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865271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1/22/2025</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6F15528-21DE-4FAA-801E-634DDDAF4B2B}" type="slidenum">
              <a:rPr lang="en-US" smtClean="0"/>
              <a:pPr/>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339849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024592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1/22/2025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036020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1/22/2025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08673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1/22/2025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7157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1/22/2025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00526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1/22/2025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31846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1/22/2025</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75647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1/22/2025</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82960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1/22/2025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87931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89562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1/22/2025</a:t>
            </a:fld>
            <a:endParaRPr lang="en-US"/>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34397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749"/>
            <a:ext cx="1952272" cy="6852504"/>
            <a:chOff x="6627813" y="196102"/>
            <a:chExt cx="1952625" cy="5677649"/>
          </a:xfrm>
        </p:grpSpPr>
        <p:sp>
          <p:nvSpPr>
            <p:cNvPr id="50" name="Freeform 27"/>
            <p:cNvSpPr/>
            <p:nvPr/>
          </p:nvSpPr>
          <p:spPr bwMode="auto">
            <a:xfrm>
              <a:off x="6627813" y="19610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1D8BD707-D9CF-40AE-B4C6-C98DA3205C09}" type="datetimeFigureOut">
              <a:rPr lang="en-US" smtClean="0"/>
              <a:pPr/>
              <a:t>1/22/2025</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897206171"/>
      </p:ext>
    </p:extLst>
  </p:cSld>
  <p:clrMap bg1="lt1" tx1="dk1" bg2="lt2" tx2="dk2" accent1="accent1" accent2="accent2" accent3="accent3" accent4="accent4" accent5="accent5" accent6="accent6" hlink="hlink" folHlink="folHlink"/>
  <p:sldLayoutIdLst>
    <p:sldLayoutId id="2147483785"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 id="2147483794" r:id="rId10"/>
    <p:sldLayoutId id="2147483795" r:id="rId11"/>
    <p:sldLayoutId id="2147483796" r:id="rId12"/>
    <p:sldLayoutId id="2147483797" r:id="rId13"/>
    <p:sldLayoutId id="2147483798" r:id="rId14"/>
    <p:sldLayoutId id="2147483799" r:id="rId15"/>
    <p:sldLayoutId id="2147483800"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hyperlink" Target="mailto:Liga.grantina@cfla.gov.lv"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eur-lex.europa.eu/eli/reg/2014/651/oj/?locale=LV"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cfla.gov.lv/lv/2-3-1-2-k-1"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eur-lex.europa.eu/legal-content/LV/TXT/PDF/?uri=CELEX:32014R0651&amp;from=LV" TargetMode="Externa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67000" y="1"/>
            <a:ext cx="3777632" cy="4166170"/>
          </a:xfrm>
          <a:prstGeom prst="rect">
            <a:avLst/>
          </a:prstGeom>
        </p:spPr>
      </p:pic>
      <p:sp>
        <p:nvSpPr>
          <p:cNvPr id="2" name="Title 1"/>
          <p:cNvSpPr>
            <a:spLocks noGrp="1"/>
          </p:cNvSpPr>
          <p:nvPr>
            <p:ph type="ctrTitle"/>
          </p:nvPr>
        </p:nvSpPr>
        <p:spPr>
          <a:xfrm>
            <a:off x="685800" y="3124200"/>
            <a:ext cx="7772400" cy="1720570"/>
          </a:xfrm>
        </p:spPr>
        <p:txBody>
          <a:bodyPr>
            <a:normAutofit fontScale="90000"/>
          </a:bodyPr>
          <a:lstStyle/>
          <a:p>
            <a:pPr algn="ctr"/>
            <a:r>
              <a:rPr lang="lv-LV" sz="3200" b="1" dirty="0">
                <a:latin typeface="Times New Roman" panose="02020603050405020304" pitchFamily="18" charset="0"/>
                <a:cs typeface="Times New Roman" panose="02020603050405020304" pitchFamily="18" charset="0"/>
              </a:rPr>
              <a:t>Ar komercdarbības atbalsta saņemšanu </a:t>
            </a:r>
            <a:br>
              <a:rPr lang="en-US" sz="3200" b="1" dirty="0">
                <a:latin typeface="Times New Roman" panose="02020603050405020304" pitchFamily="18" charset="0"/>
                <a:cs typeface="Times New Roman" panose="02020603050405020304" pitchFamily="18" charset="0"/>
              </a:rPr>
            </a:br>
            <a:r>
              <a:rPr lang="lv-LV" sz="3200" b="1" dirty="0">
                <a:latin typeface="Times New Roman" panose="02020603050405020304" pitchFamily="18" charset="0"/>
                <a:cs typeface="Times New Roman" panose="02020603050405020304" pitchFamily="18" charset="0"/>
              </a:rPr>
              <a:t>saistītie nosacījumi</a:t>
            </a:r>
            <a:r>
              <a:rPr lang="en-US" sz="3200" b="1" dirty="0">
                <a:latin typeface="Times New Roman" panose="02020603050405020304" pitchFamily="18" charset="0"/>
                <a:cs typeface="Times New Roman" panose="02020603050405020304" pitchFamily="18" charset="0"/>
              </a:rPr>
              <a:t> </a:t>
            </a:r>
            <a:br>
              <a:rPr lang="en-US" sz="3200" b="1" dirty="0">
                <a:latin typeface="Times New Roman" panose="02020603050405020304" pitchFamily="18" charset="0"/>
                <a:cs typeface="Times New Roman" panose="02020603050405020304" pitchFamily="18" charset="0"/>
              </a:rPr>
            </a:br>
            <a:r>
              <a:rPr lang="lv-LV" sz="1600" b="1" i="0" dirty="0">
                <a:solidFill>
                  <a:srgbClr val="414142"/>
                </a:solidFill>
                <a:effectLst/>
                <a:latin typeface="Arial" panose="020B0604020202020204" pitchFamily="34" charset="0"/>
              </a:rPr>
              <a:t>Eiropas Savienības kohēzijas politikas programmas 2021.–2027. gadam 2.3.1. specifiskā atbalsta mērķa "Veicināt ilgtspējīgu </a:t>
            </a:r>
            <a:r>
              <a:rPr lang="lv-LV" sz="1600" b="1" i="0" dirty="0" err="1">
                <a:solidFill>
                  <a:srgbClr val="414142"/>
                </a:solidFill>
                <a:effectLst/>
                <a:latin typeface="Arial" panose="020B0604020202020204" pitchFamily="34" charset="0"/>
              </a:rPr>
              <a:t>daudzveidu</a:t>
            </a:r>
            <a:r>
              <a:rPr lang="lv-LV" sz="1600" b="1" i="0" dirty="0">
                <a:solidFill>
                  <a:srgbClr val="414142"/>
                </a:solidFill>
                <a:effectLst/>
                <a:latin typeface="Arial" panose="020B0604020202020204" pitchFamily="34" charset="0"/>
              </a:rPr>
              <a:t> mobilitāti pilsētās" 2.3.1.2. pasākuma "Multimodāls sabiedriskā transporta tīkls" </a:t>
            </a:r>
            <a:r>
              <a:rPr lang="en-US" sz="1600" b="1" i="0" dirty="0">
                <a:solidFill>
                  <a:srgbClr val="414142"/>
                </a:solidFill>
                <a:effectLst/>
                <a:latin typeface="Arial" panose="020B0604020202020204" pitchFamily="34" charset="0"/>
              </a:rPr>
              <a:t>1.kārtas </a:t>
            </a:r>
            <a:r>
              <a:rPr lang="en-US" sz="1600" b="1" i="0" dirty="0" err="1">
                <a:solidFill>
                  <a:srgbClr val="414142"/>
                </a:solidFill>
                <a:effectLst/>
                <a:latin typeface="Arial" panose="020B0604020202020204" pitchFamily="34" charset="0"/>
              </a:rPr>
              <a:t>projektu</a:t>
            </a:r>
            <a:r>
              <a:rPr lang="en-US" sz="1600" b="1" i="0" dirty="0">
                <a:solidFill>
                  <a:srgbClr val="414142"/>
                </a:solidFill>
                <a:effectLst/>
                <a:latin typeface="Arial" panose="020B0604020202020204" pitchFamily="34" charset="0"/>
              </a:rPr>
              <a:t> </a:t>
            </a:r>
            <a:r>
              <a:rPr lang="en-US" sz="1600" b="1" i="0" dirty="0" err="1">
                <a:solidFill>
                  <a:srgbClr val="414142"/>
                </a:solidFill>
                <a:effectLst/>
                <a:latin typeface="Arial" panose="020B0604020202020204" pitchFamily="34" charset="0"/>
              </a:rPr>
              <a:t>atlasē</a:t>
            </a:r>
            <a:endParaRPr lang="lv-LV" sz="16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371600" y="5105400"/>
            <a:ext cx="6400800" cy="838200"/>
          </a:xfrm>
        </p:spPr>
        <p:txBody>
          <a:bodyPr>
            <a:noAutofit/>
          </a:bodyPr>
          <a:lstStyle/>
          <a:p>
            <a:r>
              <a:rPr lang="en-US" sz="1400" dirty="0">
                <a:solidFill>
                  <a:schemeClr val="tx1"/>
                </a:solidFill>
                <a:latin typeface="Times New Roman" panose="02020603050405020304" pitchFamily="18" charset="0"/>
                <a:cs typeface="Times New Roman" panose="02020603050405020304" pitchFamily="18" charset="0"/>
              </a:rPr>
              <a:t>Laura Ausmane</a:t>
            </a:r>
            <a:endParaRPr lang="lv-LV" sz="1400" dirty="0">
              <a:solidFill>
                <a:schemeClr val="tx1"/>
              </a:solidFill>
              <a:latin typeface="Times New Roman" panose="02020603050405020304" pitchFamily="18" charset="0"/>
              <a:cs typeface="Times New Roman" panose="02020603050405020304" pitchFamily="18" charset="0"/>
            </a:endParaRPr>
          </a:p>
          <a:p>
            <a:r>
              <a:rPr lang="en-US" sz="1400" dirty="0">
                <a:solidFill>
                  <a:schemeClr val="tx1"/>
                </a:solidFill>
                <a:latin typeface="Times New Roman" panose="02020603050405020304" pitchFamily="18" charset="0"/>
                <a:cs typeface="Times New Roman" panose="02020603050405020304" pitchFamily="18" charset="0"/>
              </a:rPr>
              <a:t>CFLA </a:t>
            </a:r>
            <a:r>
              <a:rPr lang="en-US" sz="1400" dirty="0" err="1">
                <a:solidFill>
                  <a:schemeClr val="tx1"/>
                </a:solidFill>
                <a:latin typeface="Times New Roman" panose="02020603050405020304" pitchFamily="18" charset="0"/>
                <a:cs typeface="Times New Roman" panose="02020603050405020304" pitchFamily="18" charset="0"/>
              </a:rPr>
              <a:t>Valsts</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atbalsta</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nodaļas</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vadošā</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eksperte</a:t>
            </a:r>
            <a:endParaRPr lang="lv-LV" sz="1400" dirty="0">
              <a:solidFill>
                <a:schemeClr val="tx1"/>
              </a:solidFill>
              <a:latin typeface="Times New Roman" panose="02020603050405020304" pitchFamily="18" charset="0"/>
              <a:cs typeface="Times New Roman" panose="02020603050405020304" pitchFamily="18" charset="0"/>
            </a:endParaRPr>
          </a:p>
          <a:p>
            <a:r>
              <a:rPr lang="lv-LV" sz="1400" dirty="0">
                <a:solidFill>
                  <a:schemeClr val="tx1"/>
                </a:solidFill>
                <a:latin typeface="Times New Roman" panose="02020603050405020304" pitchFamily="18" charset="0"/>
                <a:cs typeface="Times New Roman" panose="02020603050405020304" pitchFamily="18" charset="0"/>
                <a:hlinkClick r:id="rId4"/>
              </a:rPr>
              <a:t>L</a:t>
            </a:r>
            <a:r>
              <a:rPr lang="en-US" sz="1400" dirty="0" err="1">
                <a:solidFill>
                  <a:schemeClr val="tx1"/>
                </a:solidFill>
                <a:latin typeface="Times New Roman" panose="02020603050405020304" pitchFamily="18" charset="0"/>
                <a:cs typeface="Times New Roman" panose="02020603050405020304" pitchFamily="18" charset="0"/>
                <a:hlinkClick r:id="rId4"/>
              </a:rPr>
              <a:t>aura.Ausmane</a:t>
            </a:r>
            <a:r>
              <a:rPr lang="lv-LV" sz="1400" dirty="0">
                <a:solidFill>
                  <a:schemeClr val="tx1"/>
                </a:solidFill>
                <a:latin typeface="Times New Roman" panose="02020603050405020304" pitchFamily="18" charset="0"/>
                <a:cs typeface="Times New Roman" panose="02020603050405020304" pitchFamily="18" charset="0"/>
                <a:hlinkClick r:id="rId4"/>
              </a:rPr>
              <a:t>@cfla.gov.lv</a:t>
            </a:r>
            <a:r>
              <a:rPr lang="lv-LV" sz="1400" dirty="0">
                <a:solidFill>
                  <a:schemeClr val="tx1"/>
                </a:solidFill>
                <a:latin typeface="Times New Roman" panose="02020603050405020304" pitchFamily="18" charset="0"/>
                <a:cs typeface="Times New Roman" panose="02020603050405020304" pitchFamily="18" charset="0"/>
              </a:rPr>
              <a:t> </a:t>
            </a:r>
            <a:endParaRPr lang="en-US" sz="1400" dirty="0">
              <a:solidFill>
                <a:schemeClr val="tx1"/>
              </a:solidFill>
              <a:latin typeface="Times New Roman" panose="02020603050405020304" pitchFamily="18" charset="0"/>
              <a:cs typeface="Times New Roman" panose="02020603050405020304" pitchFamily="18" charset="0"/>
            </a:endParaRPr>
          </a:p>
        </p:txBody>
      </p:sp>
      <p:sp>
        <p:nvSpPr>
          <p:cNvPr id="6" name="Subtitle 2"/>
          <p:cNvSpPr txBox="1">
            <a:spLocks/>
          </p:cNvSpPr>
          <p:nvPr/>
        </p:nvSpPr>
        <p:spPr>
          <a:xfrm>
            <a:off x="1371600" y="6096000"/>
            <a:ext cx="6400800" cy="609600"/>
          </a:xfrm>
          <a:prstGeom prst="rect">
            <a:avLst/>
          </a:prstGeom>
        </p:spPr>
        <p:txBody>
          <a:bodyPr vert="horz" lIns="93957" tIns="46979" rIns="93957" bIns="46979"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1400" dirty="0">
                <a:solidFill>
                  <a:schemeClr val="tx1"/>
                </a:solidFill>
                <a:latin typeface="Times New Roman" panose="02020603050405020304" pitchFamily="18" charset="0"/>
                <a:cs typeface="Times New Roman" panose="02020603050405020304" pitchFamily="18" charset="0"/>
              </a:rPr>
              <a:t>23.01.2025</a:t>
            </a:r>
            <a:r>
              <a:rPr lang="lv-LV" sz="1400" dirty="0">
                <a:solidFill>
                  <a:schemeClr val="tx1"/>
                </a:solidFill>
                <a:latin typeface="Times New Roman" panose="02020603050405020304" pitchFamily="18" charset="0"/>
                <a:cs typeface="Times New Roman" panose="02020603050405020304" pitchFamily="18" charset="0"/>
              </a:rPr>
              <a:t>.</a:t>
            </a:r>
          </a:p>
        </p:txBody>
      </p:sp>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6622199"/>
            <a:ext cx="9144000" cy="244656"/>
          </a:xfrm>
          <a:prstGeom prst="rect">
            <a:avLst/>
          </a:prstGeom>
        </p:spPr>
      </p:pic>
    </p:spTree>
    <p:extLst>
      <p:ext uri="{BB962C8B-B14F-4D97-AF65-F5344CB8AC3E}">
        <p14:creationId xmlns:p14="http://schemas.microsoft.com/office/powerpoint/2010/main" val="3909412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1B761-1EF2-0E28-8AFD-52B2C97BD40C}"/>
              </a:ext>
            </a:extLst>
          </p:cNvPr>
          <p:cNvSpPr>
            <a:spLocks noGrp="1"/>
          </p:cNvSpPr>
          <p:nvPr>
            <p:ph type="title"/>
          </p:nvPr>
        </p:nvSpPr>
        <p:spPr/>
        <p:txBody>
          <a:bodyPr/>
          <a:lstStyle/>
          <a:p>
            <a:pPr algn="ctr"/>
            <a:r>
              <a:rPr lang="en-US" dirty="0" err="1"/>
              <a:t>Stimulējošā</a:t>
            </a:r>
            <a:r>
              <a:rPr lang="en-US" dirty="0"/>
              <a:t> </a:t>
            </a:r>
            <a:r>
              <a:rPr lang="en-US" dirty="0" err="1"/>
              <a:t>ietekme</a:t>
            </a:r>
            <a:r>
              <a:rPr lang="en-US" dirty="0"/>
              <a:t> </a:t>
            </a:r>
            <a:br>
              <a:rPr lang="en-US" dirty="0"/>
            </a:br>
            <a:r>
              <a:rPr lang="en-US" sz="2400" dirty="0">
                <a:solidFill>
                  <a:schemeClr val="tx1"/>
                </a:solidFill>
              </a:rPr>
              <a:t>(</a:t>
            </a:r>
            <a:r>
              <a:rPr lang="en-US" sz="2400" dirty="0" err="1">
                <a:solidFill>
                  <a:schemeClr val="tx1"/>
                </a:solidFill>
              </a:rPr>
              <a:t>praktisks</a:t>
            </a:r>
            <a:r>
              <a:rPr lang="en-US" sz="2400" dirty="0">
                <a:solidFill>
                  <a:schemeClr val="tx1"/>
                </a:solidFill>
              </a:rPr>
              <a:t> </a:t>
            </a:r>
            <a:r>
              <a:rPr lang="en-US" sz="2400" dirty="0" err="1">
                <a:solidFill>
                  <a:schemeClr val="tx1"/>
                </a:solidFill>
              </a:rPr>
              <a:t>piemērs</a:t>
            </a:r>
            <a:r>
              <a:rPr lang="en-US" sz="2400" dirty="0">
                <a:solidFill>
                  <a:schemeClr val="tx1"/>
                </a:solidFill>
              </a:rPr>
              <a:t>)</a:t>
            </a:r>
            <a:endParaRPr lang="lv-LV" sz="2400" dirty="0">
              <a:solidFill>
                <a:schemeClr val="tx1"/>
              </a:solidFill>
            </a:endParaRPr>
          </a:p>
        </p:txBody>
      </p:sp>
      <p:sp>
        <p:nvSpPr>
          <p:cNvPr id="3" name="Content Placeholder 2">
            <a:extLst>
              <a:ext uri="{FF2B5EF4-FFF2-40B4-BE49-F238E27FC236}">
                <a16:creationId xmlns:a16="http://schemas.microsoft.com/office/drawing/2014/main" id="{5A4F7322-D20E-EAB9-D7B6-45EEEDB7E062}"/>
              </a:ext>
            </a:extLst>
          </p:cNvPr>
          <p:cNvSpPr>
            <a:spLocks noGrp="1"/>
          </p:cNvSpPr>
          <p:nvPr>
            <p:ph idx="1"/>
          </p:nvPr>
        </p:nvSpPr>
        <p:spPr/>
        <p:txBody>
          <a:bodyPr>
            <a:normAutofit fontScale="92500" lnSpcReduction="10000"/>
          </a:bodyPr>
          <a:lstStyle/>
          <a:p>
            <a:pPr>
              <a:buFont typeface="Wingdings" panose="05000000000000000000" pitchFamily="2" charset="2"/>
              <a:buChar char="q"/>
            </a:pPr>
            <a:r>
              <a:rPr lang="en-US" dirty="0" err="1"/>
              <a:t>Līgums</a:t>
            </a:r>
            <a:r>
              <a:rPr lang="en-US" dirty="0"/>
              <a:t> </a:t>
            </a:r>
            <a:r>
              <a:rPr lang="en-US" dirty="0" err="1"/>
              <a:t>noslēgts</a:t>
            </a:r>
            <a:r>
              <a:rPr lang="en-US" dirty="0"/>
              <a:t> </a:t>
            </a:r>
            <a:r>
              <a:rPr lang="en-US" dirty="0" err="1"/>
              <a:t>pirms</a:t>
            </a:r>
            <a:r>
              <a:rPr lang="en-US" dirty="0"/>
              <a:t> </a:t>
            </a:r>
            <a:r>
              <a:rPr lang="en-US" dirty="0" err="1"/>
              <a:t>projekta</a:t>
            </a:r>
            <a:r>
              <a:rPr lang="en-US" dirty="0"/>
              <a:t> </a:t>
            </a:r>
            <a:r>
              <a:rPr lang="en-US" dirty="0" err="1"/>
              <a:t>iesnieguma</a:t>
            </a:r>
            <a:r>
              <a:rPr lang="en-US" dirty="0"/>
              <a:t> </a:t>
            </a:r>
            <a:r>
              <a:rPr lang="en-US" dirty="0" err="1"/>
              <a:t>iesniegšanas</a:t>
            </a:r>
            <a:r>
              <a:rPr lang="en-US" dirty="0"/>
              <a:t>, </a:t>
            </a:r>
            <a:r>
              <a:rPr lang="en-US" dirty="0" err="1"/>
              <a:t>piemēram</a:t>
            </a:r>
            <a:r>
              <a:rPr lang="en-US" dirty="0"/>
              <a:t>, 15.02.2025. </a:t>
            </a:r>
            <a:r>
              <a:rPr lang="en-US" dirty="0" err="1"/>
              <a:t>Projekta</a:t>
            </a:r>
            <a:r>
              <a:rPr lang="en-US" dirty="0"/>
              <a:t> </a:t>
            </a:r>
            <a:r>
              <a:rPr lang="en-US" dirty="0" err="1"/>
              <a:t>iesniegums</a:t>
            </a:r>
            <a:r>
              <a:rPr lang="en-US" dirty="0"/>
              <a:t> </a:t>
            </a:r>
            <a:r>
              <a:rPr lang="en-US" dirty="0" err="1"/>
              <a:t>ir</a:t>
            </a:r>
            <a:r>
              <a:rPr lang="en-US" dirty="0"/>
              <a:t> </a:t>
            </a:r>
            <a:r>
              <a:rPr lang="en-US" dirty="0" err="1"/>
              <a:t>iesniegts</a:t>
            </a:r>
            <a:r>
              <a:rPr lang="en-US" dirty="0"/>
              <a:t> 28.02.2025. </a:t>
            </a:r>
          </a:p>
          <a:p>
            <a:pPr lvl="1"/>
            <a:r>
              <a:rPr lang="en-US" dirty="0" err="1"/>
              <a:t>Līgums</a:t>
            </a:r>
            <a:r>
              <a:rPr lang="en-US" dirty="0"/>
              <a:t> </a:t>
            </a:r>
            <a:r>
              <a:rPr lang="en-US" dirty="0" err="1"/>
              <a:t>stājas</a:t>
            </a:r>
            <a:r>
              <a:rPr lang="en-US" dirty="0"/>
              <a:t> </a:t>
            </a:r>
            <a:r>
              <a:rPr lang="en-US" dirty="0" err="1"/>
              <a:t>spēkā</a:t>
            </a:r>
            <a:r>
              <a:rPr lang="en-US" dirty="0"/>
              <a:t> </a:t>
            </a:r>
            <a:r>
              <a:rPr lang="en-US" dirty="0" err="1"/>
              <a:t>parakstīšanas</a:t>
            </a:r>
            <a:r>
              <a:rPr lang="en-US" dirty="0"/>
              <a:t> </a:t>
            </a:r>
            <a:r>
              <a:rPr lang="en-US" dirty="0" err="1"/>
              <a:t>brīdī</a:t>
            </a:r>
            <a:r>
              <a:rPr lang="en-US" dirty="0"/>
              <a:t>. </a:t>
            </a:r>
            <a:r>
              <a:rPr lang="en-US" dirty="0">
                <a:solidFill>
                  <a:srgbClr val="FF0000"/>
                </a:solidFill>
              </a:rPr>
              <a:t>(</a:t>
            </a:r>
            <a:r>
              <a:rPr lang="en-US" dirty="0" err="1">
                <a:solidFill>
                  <a:srgbClr val="FF0000"/>
                </a:solidFill>
              </a:rPr>
              <a:t>Projekts</a:t>
            </a:r>
            <a:r>
              <a:rPr lang="en-US" dirty="0">
                <a:solidFill>
                  <a:srgbClr val="FF0000"/>
                </a:solidFill>
              </a:rPr>
              <a:t> </a:t>
            </a:r>
            <a:r>
              <a:rPr lang="en-US" dirty="0" err="1">
                <a:solidFill>
                  <a:srgbClr val="FF0000"/>
                </a:solidFill>
              </a:rPr>
              <a:t>ir</a:t>
            </a:r>
            <a:r>
              <a:rPr lang="en-US" dirty="0">
                <a:solidFill>
                  <a:srgbClr val="FF0000"/>
                </a:solidFill>
              </a:rPr>
              <a:t> </a:t>
            </a:r>
            <a:r>
              <a:rPr lang="en-US" dirty="0" err="1">
                <a:solidFill>
                  <a:srgbClr val="FF0000"/>
                </a:solidFill>
              </a:rPr>
              <a:t>noraidāms</a:t>
            </a:r>
            <a:r>
              <a:rPr lang="en-US" dirty="0">
                <a:solidFill>
                  <a:srgbClr val="FF0000"/>
                </a:solidFill>
              </a:rPr>
              <a:t>!!!)</a:t>
            </a:r>
          </a:p>
          <a:p>
            <a:pPr lvl="1"/>
            <a:r>
              <a:rPr lang="en-US" dirty="0" err="1"/>
              <a:t>Līgumā</a:t>
            </a:r>
            <a:r>
              <a:rPr lang="en-US" dirty="0"/>
              <a:t> </a:t>
            </a:r>
            <a:r>
              <a:rPr lang="en-US" dirty="0" err="1"/>
              <a:t>ir</a:t>
            </a:r>
            <a:r>
              <a:rPr lang="en-US" dirty="0"/>
              <a:t> </a:t>
            </a:r>
            <a:r>
              <a:rPr lang="en-US" dirty="0" err="1"/>
              <a:t>iekļauts</a:t>
            </a:r>
            <a:r>
              <a:rPr lang="en-US" dirty="0"/>
              <a:t> </a:t>
            </a:r>
            <a:r>
              <a:rPr lang="en-US" dirty="0" err="1"/>
              <a:t>atliekošais</a:t>
            </a:r>
            <a:r>
              <a:rPr lang="en-US" dirty="0"/>
              <a:t> </a:t>
            </a:r>
            <a:r>
              <a:rPr lang="en-US" dirty="0" err="1"/>
              <a:t>nosacījums</a:t>
            </a:r>
            <a:r>
              <a:rPr lang="en-US" dirty="0"/>
              <a:t> par </a:t>
            </a:r>
            <a:r>
              <a:rPr lang="en-US" dirty="0" err="1"/>
              <a:t>līguma</a:t>
            </a:r>
            <a:r>
              <a:rPr lang="en-US" dirty="0"/>
              <a:t> </a:t>
            </a:r>
            <a:r>
              <a:rPr lang="en-US" dirty="0" err="1"/>
              <a:t>spēkā</a:t>
            </a:r>
            <a:r>
              <a:rPr lang="en-US" dirty="0"/>
              <a:t> </a:t>
            </a:r>
            <a:r>
              <a:rPr lang="en-US" dirty="0" err="1"/>
              <a:t>stāšanās</a:t>
            </a:r>
            <a:r>
              <a:rPr lang="en-US" dirty="0"/>
              <a:t> </a:t>
            </a:r>
            <a:r>
              <a:rPr lang="en-US" dirty="0" err="1"/>
              <a:t>brīdi</a:t>
            </a:r>
            <a:r>
              <a:rPr lang="lv-LV" dirty="0"/>
              <a:t> (nevis par faktisko darbību uzsākšanu)</a:t>
            </a:r>
            <a:endParaRPr lang="en-US" dirty="0"/>
          </a:p>
          <a:p>
            <a:pPr lvl="2">
              <a:buFont typeface="Wingdings" panose="05000000000000000000" pitchFamily="2" charset="2"/>
              <a:buChar char="Ø"/>
            </a:pPr>
            <a:r>
              <a:rPr lang="en-US" dirty="0" err="1"/>
              <a:t>Līgums</a:t>
            </a:r>
            <a:r>
              <a:rPr lang="en-US" dirty="0"/>
              <a:t> </a:t>
            </a:r>
            <a:r>
              <a:rPr lang="en-US" dirty="0" err="1"/>
              <a:t>stājas</a:t>
            </a:r>
            <a:r>
              <a:rPr lang="en-US" dirty="0"/>
              <a:t> </a:t>
            </a:r>
            <a:r>
              <a:rPr lang="en-US" dirty="0" err="1"/>
              <a:t>spēkā</a:t>
            </a:r>
            <a:r>
              <a:rPr lang="en-US" dirty="0"/>
              <a:t> </a:t>
            </a:r>
            <a:r>
              <a:rPr lang="en-US" dirty="0" err="1"/>
              <a:t>konkrētā</a:t>
            </a:r>
            <a:r>
              <a:rPr lang="en-US" dirty="0"/>
              <a:t> </a:t>
            </a:r>
            <a:r>
              <a:rPr lang="en-US" dirty="0" err="1"/>
              <a:t>datumā</a:t>
            </a:r>
            <a:r>
              <a:rPr lang="en-US" dirty="0"/>
              <a:t> – </a:t>
            </a:r>
            <a:r>
              <a:rPr lang="en-US" dirty="0" err="1"/>
              <a:t>atlikta</a:t>
            </a:r>
            <a:r>
              <a:rPr lang="en-US" dirty="0"/>
              <a:t> </a:t>
            </a:r>
            <a:r>
              <a:rPr lang="en-US" dirty="0" err="1"/>
              <a:t>līguma</a:t>
            </a:r>
            <a:r>
              <a:rPr lang="en-US" dirty="0"/>
              <a:t> </a:t>
            </a:r>
            <a:r>
              <a:rPr lang="en-US" dirty="0" err="1"/>
              <a:t>spēkā</a:t>
            </a:r>
            <a:r>
              <a:rPr lang="en-US" dirty="0"/>
              <a:t> </a:t>
            </a:r>
            <a:r>
              <a:rPr lang="en-US" dirty="0" err="1"/>
              <a:t>stāšanās</a:t>
            </a:r>
            <a:r>
              <a:rPr lang="en-US" dirty="0"/>
              <a:t>, </a:t>
            </a:r>
            <a:r>
              <a:rPr lang="en-US" dirty="0" err="1"/>
              <a:t>piemēram</a:t>
            </a:r>
            <a:r>
              <a:rPr lang="en-US" dirty="0"/>
              <a:t>, 01.04.2025. (der), bet, ja </a:t>
            </a:r>
            <a:r>
              <a:rPr lang="en-US" dirty="0" err="1"/>
              <a:t>norādīts</a:t>
            </a:r>
            <a:r>
              <a:rPr lang="en-US" dirty="0"/>
              <a:t> 24.02.2025, - </a:t>
            </a:r>
            <a:r>
              <a:rPr lang="en-US" dirty="0" err="1"/>
              <a:t>neder</a:t>
            </a:r>
            <a:r>
              <a:rPr lang="en-US" dirty="0"/>
              <a:t>, </a:t>
            </a:r>
            <a:r>
              <a:rPr lang="en-US" dirty="0" err="1">
                <a:solidFill>
                  <a:srgbClr val="FF0000"/>
                </a:solidFill>
              </a:rPr>
              <a:t>projekts</a:t>
            </a:r>
            <a:r>
              <a:rPr lang="en-US" dirty="0">
                <a:solidFill>
                  <a:srgbClr val="FF0000"/>
                </a:solidFill>
              </a:rPr>
              <a:t> </a:t>
            </a:r>
            <a:r>
              <a:rPr lang="en-US" dirty="0" err="1">
                <a:solidFill>
                  <a:srgbClr val="FF0000"/>
                </a:solidFill>
              </a:rPr>
              <a:t>ir</a:t>
            </a:r>
            <a:r>
              <a:rPr lang="en-US" dirty="0">
                <a:solidFill>
                  <a:srgbClr val="FF0000"/>
                </a:solidFill>
              </a:rPr>
              <a:t> </a:t>
            </a:r>
            <a:r>
              <a:rPr lang="en-US" dirty="0" err="1">
                <a:solidFill>
                  <a:srgbClr val="FF0000"/>
                </a:solidFill>
              </a:rPr>
              <a:t>noraidāms</a:t>
            </a:r>
            <a:r>
              <a:rPr lang="en-US" dirty="0">
                <a:solidFill>
                  <a:srgbClr val="FF0000"/>
                </a:solidFill>
              </a:rPr>
              <a:t>)</a:t>
            </a:r>
          </a:p>
          <a:p>
            <a:pPr lvl="2"/>
            <a:r>
              <a:rPr lang="en-US" dirty="0" err="1"/>
              <a:t>Līgums</a:t>
            </a:r>
            <a:r>
              <a:rPr lang="en-US" dirty="0"/>
              <a:t> </a:t>
            </a:r>
            <a:r>
              <a:rPr lang="en-US" dirty="0" err="1"/>
              <a:t>stājas</a:t>
            </a:r>
            <a:r>
              <a:rPr lang="en-US" dirty="0"/>
              <a:t> </a:t>
            </a:r>
            <a:r>
              <a:rPr lang="en-US" dirty="0" err="1"/>
              <a:t>spēkā</a:t>
            </a:r>
            <a:r>
              <a:rPr lang="en-US" dirty="0"/>
              <a:t> </a:t>
            </a:r>
            <a:r>
              <a:rPr lang="en-US" dirty="0" err="1"/>
              <a:t>pēc</a:t>
            </a:r>
            <a:r>
              <a:rPr lang="en-US" dirty="0"/>
              <a:t> </a:t>
            </a:r>
            <a:r>
              <a:rPr lang="en-US" dirty="0" err="1"/>
              <a:t>projekta</a:t>
            </a:r>
            <a:r>
              <a:rPr lang="en-US" dirty="0"/>
              <a:t> </a:t>
            </a:r>
            <a:r>
              <a:rPr lang="en-US" dirty="0" err="1"/>
              <a:t>pieteikuma</a:t>
            </a:r>
            <a:r>
              <a:rPr lang="en-US" dirty="0"/>
              <a:t> </a:t>
            </a:r>
            <a:r>
              <a:rPr lang="en-US" dirty="0" err="1"/>
              <a:t>iesniegšanas</a:t>
            </a:r>
            <a:r>
              <a:rPr lang="en-US" dirty="0"/>
              <a:t> CFLA – datums nav </a:t>
            </a:r>
            <a:r>
              <a:rPr lang="en-US" dirty="0" err="1">
                <a:solidFill>
                  <a:schemeClr val="tx1"/>
                </a:solidFill>
              </a:rPr>
              <a:t>konkretizēts</a:t>
            </a:r>
            <a:r>
              <a:rPr lang="en-US" dirty="0">
                <a:solidFill>
                  <a:schemeClr val="tx1"/>
                </a:solidFill>
              </a:rPr>
              <a:t> (der). </a:t>
            </a:r>
          </a:p>
          <a:p>
            <a:pPr lvl="2"/>
            <a:r>
              <a:rPr lang="en-US" dirty="0" err="1"/>
              <a:t>Līgums</a:t>
            </a:r>
            <a:r>
              <a:rPr lang="en-US" dirty="0"/>
              <a:t> </a:t>
            </a:r>
            <a:r>
              <a:rPr lang="en-US" dirty="0" err="1"/>
              <a:t>stājas</a:t>
            </a:r>
            <a:r>
              <a:rPr lang="en-US" dirty="0"/>
              <a:t> </a:t>
            </a:r>
            <a:r>
              <a:rPr lang="en-US" dirty="0" err="1"/>
              <a:t>spēkā</a:t>
            </a:r>
            <a:r>
              <a:rPr lang="en-US" dirty="0"/>
              <a:t> </a:t>
            </a:r>
            <a:r>
              <a:rPr lang="en-US" dirty="0" err="1"/>
              <a:t>pēc</a:t>
            </a:r>
            <a:r>
              <a:rPr lang="en-US" dirty="0"/>
              <a:t> CFLA </a:t>
            </a:r>
            <a:r>
              <a:rPr lang="en-US" dirty="0" err="1"/>
              <a:t>pozitīva</a:t>
            </a:r>
            <a:r>
              <a:rPr lang="en-US" dirty="0"/>
              <a:t> </a:t>
            </a:r>
            <a:r>
              <a:rPr lang="en-US" dirty="0" err="1"/>
              <a:t>lēmuma</a:t>
            </a:r>
            <a:r>
              <a:rPr lang="en-US" dirty="0"/>
              <a:t> </a:t>
            </a:r>
            <a:r>
              <a:rPr lang="en-US" dirty="0" err="1"/>
              <a:t>pieņemšanas</a:t>
            </a:r>
            <a:r>
              <a:rPr lang="en-US" dirty="0"/>
              <a:t> - datums nav </a:t>
            </a:r>
            <a:r>
              <a:rPr lang="en-US" dirty="0" err="1"/>
              <a:t>konkretizēts</a:t>
            </a:r>
            <a:r>
              <a:rPr lang="en-US" dirty="0"/>
              <a:t> (der). </a:t>
            </a:r>
          </a:p>
          <a:p>
            <a:endParaRPr lang="en-US" dirty="0"/>
          </a:p>
        </p:txBody>
      </p:sp>
    </p:spTree>
    <p:extLst>
      <p:ext uri="{BB962C8B-B14F-4D97-AF65-F5344CB8AC3E}">
        <p14:creationId xmlns:p14="http://schemas.microsoft.com/office/powerpoint/2010/main" val="3305416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80223-C27C-9FF1-6614-ADAFA8401A19}"/>
              </a:ext>
            </a:extLst>
          </p:cNvPr>
          <p:cNvSpPr>
            <a:spLocks noGrp="1"/>
          </p:cNvSpPr>
          <p:nvPr>
            <p:ph type="title"/>
          </p:nvPr>
        </p:nvSpPr>
        <p:spPr/>
        <p:txBody>
          <a:bodyPr/>
          <a:lstStyle/>
          <a:p>
            <a:r>
              <a:rPr lang="en-US" dirty="0" err="1"/>
              <a:t>Nianses</a:t>
            </a:r>
            <a:r>
              <a:rPr lang="en-US" dirty="0"/>
              <a:t>	</a:t>
            </a:r>
            <a:endParaRPr lang="lv-LV" dirty="0"/>
          </a:p>
        </p:txBody>
      </p:sp>
      <p:sp>
        <p:nvSpPr>
          <p:cNvPr id="3" name="Content Placeholder 2">
            <a:extLst>
              <a:ext uri="{FF2B5EF4-FFF2-40B4-BE49-F238E27FC236}">
                <a16:creationId xmlns:a16="http://schemas.microsoft.com/office/drawing/2014/main" id="{AF421415-D0F2-3159-CDA6-ED641D7A311F}"/>
              </a:ext>
            </a:extLst>
          </p:cNvPr>
          <p:cNvSpPr>
            <a:spLocks noGrp="1"/>
          </p:cNvSpPr>
          <p:nvPr>
            <p:ph idx="1"/>
          </p:nvPr>
        </p:nvSpPr>
        <p:spPr>
          <a:xfrm>
            <a:off x="1942415" y="1524000"/>
            <a:ext cx="6591985" cy="4387222"/>
          </a:xfrm>
        </p:spPr>
        <p:txBody>
          <a:bodyPr>
            <a:normAutofit lnSpcReduction="10000"/>
          </a:bodyPr>
          <a:lstStyle/>
          <a:p>
            <a:r>
              <a:rPr lang="en-US" dirty="0" err="1"/>
              <a:t>Līguma</a:t>
            </a:r>
            <a:r>
              <a:rPr lang="en-US" dirty="0"/>
              <a:t> </a:t>
            </a:r>
            <a:r>
              <a:rPr lang="en-US" dirty="0" err="1"/>
              <a:t>atceļošais</a:t>
            </a:r>
            <a:r>
              <a:rPr lang="en-US" dirty="0"/>
              <a:t> </a:t>
            </a:r>
            <a:r>
              <a:rPr lang="en-US" dirty="0" err="1"/>
              <a:t>nosacījums</a:t>
            </a:r>
            <a:r>
              <a:rPr lang="en-US" dirty="0"/>
              <a:t> </a:t>
            </a:r>
            <a:r>
              <a:rPr lang="en-US" dirty="0" err="1"/>
              <a:t>neglābj</a:t>
            </a:r>
            <a:r>
              <a:rPr lang="en-US" dirty="0"/>
              <a:t>, ja </a:t>
            </a:r>
            <a:r>
              <a:rPr lang="en-US" dirty="0" err="1"/>
              <a:t>līgums</a:t>
            </a:r>
            <a:r>
              <a:rPr lang="en-US" dirty="0"/>
              <a:t> </a:t>
            </a:r>
            <a:r>
              <a:rPr lang="en-US" dirty="0" err="1"/>
              <a:t>ir</a:t>
            </a:r>
            <a:r>
              <a:rPr lang="en-US" dirty="0"/>
              <a:t> </a:t>
            </a:r>
            <a:r>
              <a:rPr lang="en-US" dirty="0" err="1"/>
              <a:t>jau</a:t>
            </a:r>
            <a:r>
              <a:rPr lang="en-US" dirty="0"/>
              <a:t> </a:t>
            </a:r>
            <a:r>
              <a:rPr lang="en-US" dirty="0" err="1"/>
              <a:t>spēkā</a:t>
            </a:r>
            <a:r>
              <a:rPr lang="en-US" dirty="0"/>
              <a:t> </a:t>
            </a:r>
            <a:r>
              <a:rPr lang="en-US" dirty="0" err="1"/>
              <a:t>uz</a:t>
            </a:r>
            <a:r>
              <a:rPr lang="en-US" dirty="0"/>
              <a:t> </a:t>
            </a:r>
            <a:r>
              <a:rPr lang="en-US" dirty="0" err="1"/>
              <a:t>projekta</a:t>
            </a:r>
            <a:r>
              <a:rPr lang="en-US" dirty="0"/>
              <a:t> </a:t>
            </a:r>
            <a:r>
              <a:rPr lang="en-US" dirty="0" err="1"/>
              <a:t>iesniegšanas</a:t>
            </a:r>
            <a:r>
              <a:rPr lang="en-US" dirty="0"/>
              <a:t> </a:t>
            </a:r>
            <a:r>
              <a:rPr lang="en-US" dirty="0" err="1"/>
              <a:t>brīdi</a:t>
            </a:r>
            <a:endParaRPr lang="en-US" dirty="0"/>
          </a:p>
          <a:p>
            <a:r>
              <a:rPr lang="en-US" dirty="0" err="1"/>
              <a:t>Stimulējošās</a:t>
            </a:r>
            <a:r>
              <a:rPr lang="en-US" dirty="0"/>
              <a:t> </a:t>
            </a:r>
            <a:r>
              <a:rPr lang="en-US" dirty="0" err="1"/>
              <a:t>ietekmes</a:t>
            </a:r>
            <a:r>
              <a:rPr lang="en-US" dirty="0"/>
              <a:t> </a:t>
            </a:r>
            <a:r>
              <a:rPr lang="en-US" dirty="0" err="1"/>
              <a:t>prasība</a:t>
            </a:r>
            <a:r>
              <a:rPr lang="en-US" dirty="0"/>
              <a:t> – </a:t>
            </a:r>
            <a:r>
              <a:rPr lang="en-US" dirty="0" err="1"/>
              <a:t>formāla</a:t>
            </a:r>
            <a:r>
              <a:rPr lang="en-US" dirty="0"/>
              <a:t> </a:t>
            </a:r>
            <a:r>
              <a:rPr lang="en-US" dirty="0" err="1"/>
              <a:t>prasība</a:t>
            </a:r>
            <a:r>
              <a:rPr lang="en-US" dirty="0"/>
              <a:t> </a:t>
            </a:r>
            <a:r>
              <a:rPr lang="en-US" dirty="0" err="1"/>
              <a:t>nevis</a:t>
            </a:r>
            <a:r>
              <a:rPr lang="en-US" dirty="0"/>
              <a:t> </a:t>
            </a:r>
            <a:r>
              <a:rPr lang="en-US" dirty="0" err="1"/>
              <a:t>faktu</a:t>
            </a:r>
            <a:r>
              <a:rPr lang="en-US" dirty="0"/>
              <a:t> </a:t>
            </a:r>
            <a:r>
              <a:rPr lang="en-US" dirty="0" err="1"/>
              <a:t>noskaidrošana</a:t>
            </a:r>
            <a:r>
              <a:rPr lang="en-US" dirty="0"/>
              <a:t>, </a:t>
            </a:r>
            <a:r>
              <a:rPr lang="en-US" dirty="0" err="1"/>
              <a:t>vai</a:t>
            </a:r>
            <a:r>
              <a:rPr lang="en-US" dirty="0"/>
              <a:t> </a:t>
            </a:r>
            <a:r>
              <a:rPr lang="en-US" dirty="0" err="1"/>
              <a:t>projekts</a:t>
            </a:r>
            <a:r>
              <a:rPr lang="en-US" dirty="0"/>
              <a:t> </a:t>
            </a:r>
            <a:r>
              <a:rPr lang="en-US" dirty="0" err="1"/>
              <a:t>tiktu</a:t>
            </a:r>
            <a:r>
              <a:rPr lang="en-US" dirty="0"/>
              <a:t> </a:t>
            </a:r>
            <a:r>
              <a:rPr lang="en-US" dirty="0" err="1"/>
              <a:t>vai</a:t>
            </a:r>
            <a:r>
              <a:rPr lang="en-US" dirty="0"/>
              <a:t> </a:t>
            </a:r>
            <a:r>
              <a:rPr lang="en-US" dirty="0" err="1"/>
              <a:t>netiktu</a:t>
            </a:r>
            <a:r>
              <a:rPr lang="en-US" dirty="0"/>
              <a:t> </a:t>
            </a:r>
            <a:r>
              <a:rPr lang="en-US" dirty="0" err="1"/>
              <a:t>finansēts</a:t>
            </a:r>
            <a:r>
              <a:rPr lang="en-US" dirty="0"/>
              <a:t> bez ES fondu </a:t>
            </a:r>
            <a:r>
              <a:rPr lang="en-US" dirty="0" err="1"/>
              <a:t>atbalsta</a:t>
            </a:r>
            <a:r>
              <a:rPr lang="en-US" dirty="0"/>
              <a:t> (</a:t>
            </a:r>
            <a:r>
              <a:rPr lang="en-US" dirty="0" err="1"/>
              <a:t>atbilstoši</a:t>
            </a:r>
            <a:r>
              <a:rPr lang="en-US" dirty="0"/>
              <a:t> EK </a:t>
            </a:r>
            <a:r>
              <a:rPr lang="en-US" dirty="0" err="1"/>
              <a:t>tiesas</a:t>
            </a:r>
            <a:r>
              <a:rPr lang="en-US" dirty="0"/>
              <a:t> </a:t>
            </a:r>
            <a:r>
              <a:rPr lang="en-US" dirty="0" err="1"/>
              <a:t>skaidrojumiem</a:t>
            </a:r>
            <a:r>
              <a:rPr lang="en-US" dirty="0"/>
              <a:t>)</a:t>
            </a:r>
          </a:p>
          <a:p>
            <a:r>
              <a:rPr lang="en-US" dirty="0"/>
              <a:t>Nav </a:t>
            </a:r>
            <a:r>
              <a:rPr lang="en-US" dirty="0" err="1"/>
              <a:t>pieļaujama</a:t>
            </a:r>
            <a:r>
              <a:rPr lang="en-US" dirty="0"/>
              <a:t> </a:t>
            </a:r>
            <a:r>
              <a:rPr lang="en-US" dirty="0" err="1"/>
              <a:t>situācija</a:t>
            </a:r>
            <a:r>
              <a:rPr lang="en-US" dirty="0"/>
              <a:t>, ka </a:t>
            </a:r>
            <a:r>
              <a:rPr lang="en-US" dirty="0" err="1"/>
              <a:t>izmaksas</a:t>
            </a:r>
            <a:r>
              <a:rPr lang="en-US" dirty="0"/>
              <a:t>, kas </a:t>
            </a:r>
            <a:r>
              <a:rPr lang="en-US" dirty="0" err="1"/>
              <a:t>ir</a:t>
            </a:r>
            <a:r>
              <a:rPr lang="en-US" dirty="0"/>
              <a:t> </a:t>
            </a:r>
            <a:r>
              <a:rPr lang="en-US" dirty="0" err="1"/>
              <a:t>radušās</a:t>
            </a:r>
            <a:r>
              <a:rPr lang="en-US" dirty="0"/>
              <a:t> </a:t>
            </a:r>
            <a:r>
              <a:rPr lang="en-US" u="sng" dirty="0" err="1"/>
              <a:t>pirms</a:t>
            </a:r>
            <a:r>
              <a:rPr lang="en-US" dirty="0"/>
              <a:t> PI </a:t>
            </a:r>
            <a:r>
              <a:rPr lang="en-US" dirty="0" err="1"/>
              <a:t>iesniegšanas</a:t>
            </a:r>
            <a:r>
              <a:rPr lang="en-US" dirty="0"/>
              <a:t>, </a:t>
            </a:r>
            <a:r>
              <a:rPr lang="en-US" dirty="0" err="1"/>
              <a:t>sedz</a:t>
            </a:r>
            <a:r>
              <a:rPr lang="en-US" dirty="0"/>
              <a:t> FS no </a:t>
            </a:r>
            <a:r>
              <a:rPr lang="en-US" dirty="0" err="1"/>
              <a:t>saviem</a:t>
            </a:r>
            <a:r>
              <a:rPr lang="en-US" dirty="0"/>
              <a:t> </a:t>
            </a:r>
            <a:r>
              <a:rPr lang="en-US" dirty="0" err="1"/>
              <a:t>līdzekļiem</a:t>
            </a:r>
            <a:r>
              <a:rPr lang="en-US" dirty="0"/>
              <a:t> un </a:t>
            </a:r>
            <a:r>
              <a:rPr lang="en-US" dirty="0" err="1"/>
              <a:t>izmaksas</a:t>
            </a:r>
            <a:r>
              <a:rPr lang="en-US" dirty="0"/>
              <a:t>, kas </a:t>
            </a:r>
            <a:r>
              <a:rPr lang="en-US" dirty="0" err="1"/>
              <a:t>radušās</a:t>
            </a:r>
            <a:r>
              <a:rPr lang="en-US" dirty="0"/>
              <a:t> </a:t>
            </a:r>
            <a:r>
              <a:rPr lang="en-US" u="sng" dirty="0" err="1"/>
              <a:t>pēc</a:t>
            </a:r>
            <a:r>
              <a:rPr lang="en-US" dirty="0"/>
              <a:t> PI </a:t>
            </a:r>
            <a:r>
              <a:rPr lang="en-US" dirty="0" err="1"/>
              <a:t>iesniegšanas</a:t>
            </a:r>
            <a:r>
              <a:rPr lang="en-US" dirty="0"/>
              <a:t> </a:t>
            </a:r>
            <a:r>
              <a:rPr lang="en-US" dirty="0" err="1"/>
              <a:t>tā</a:t>
            </a:r>
            <a:r>
              <a:rPr lang="en-US" dirty="0"/>
              <a:t> </a:t>
            </a:r>
            <a:r>
              <a:rPr lang="en-US" dirty="0" err="1"/>
              <a:t>paša</a:t>
            </a:r>
            <a:r>
              <a:rPr lang="en-US" dirty="0"/>
              <a:t> </a:t>
            </a:r>
            <a:r>
              <a:rPr lang="en-US" dirty="0" err="1"/>
              <a:t>līguma</a:t>
            </a:r>
            <a:r>
              <a:rPr lang="en-US" dirty="0"/>
              <a:t> </a:t>
            </a:r>
            <a:r>
              <a:rPr lang="en-US" dirty="0" err="1"/>
              <a:t>ietvaros</a:t>
            </a:r>
            <a:r>
              <a:rPr lang="en-US" dirty="0"/>
              <a:t>, </a:t>
            </a:r>
            <a:r>
              <a:rPr lang="en-US" dirty="0" err="1"/>
              <a:t>piešķir</a:t>
            </a:r>
            <a:r>
              <a:rPr lang="en-US" dirty="0"/>
              <a:t> </a:t>
            </a:r>
            <a:r>
              <a:rPr lang="en-US" dirty="0" err="1"/>
              <a:t>valsts</a:t>
            </a:r>
            <a:r>
              <a:rPr lang="en-US" dirty="0"/>
              <a:t> </a:t>
            </a:r>
            <a:r>
              <a:rPr lang="en-US" dirty="0" err="1"/>
              <a:t>atbalstu</a:t>
            </a:r>
            <a:r>
              <a:rPr lang="en-US" dirty="0"/>
              <a:t>. </a:t>
            </a:r>
            <a:r>
              <a:rPr lang="en-US" dirty="0" err="1"/>
              <a:t>Parasti</a:t>
            </a:r>
            <a:r>
              <a:rPr lang="en-US" dirty="0"/>
              <a:t> </a:t>
            </a:r>
            <a:r>
              <a:rPr lang="en-US" dirty="0" err="1"/>
              <a:t>līgums</a:t>
            </a:r>
            <a:r>
              <a:rPr lang="en-US" dirty="0"/>
              <a:t> </a:t>
            </a:r>
            <a:r>
              <a:rPr lang="en-US" dirty="0" err="1"/>
              <a:t>stājas</a:t>
            </a:r>
            <a:r>
              <a:rPr lang="en-US" dirty="0"/>
              <a:t> </a:t>
            </a:r>
            <a:r>
              <a:rPr lang="en-US" dirty="0" err="1"/>
              <a:t>spēkā</a:t>
            </a:r>
            <a:r>
              <a:rPr lang="en-US" dirty="0"/>
              <a:t> visa </a:t>
            </a:r>
            <a:r>
              <a:rPr lang="en-US" dirty="0" err="1"/>
              <a:t>tā</a:t>
            </a:r>
            <a:r>
              <a:rPr lang="en-US" dirty="0"/>
              <a:t> </a:t>
            </a:r>
            <a:r>
              <a:rPr lang="en-US" dirty="0" err="1"/>
              <a:t>kopumā</a:t>
            </a:r>
            <a:r>
              <a:rPr lang="en-US" dirty="0"/>
              <a:t>, </a:t>
            </a:r>
            <a:r>
              <a:rPr lang="en-US" dirty="0" err="1"/>
              <a:t>nevis</a:t>
            </a:r>
            <a:r>
              <a:rPr lang="en-US" dirty="0"/>
              <a:t> pa </a:t>
            </a:r>
            <a:r>
              <a:rPr lang="en-US" dirty="0" err="1"/>
              <a:t>daļām</a:t>
            </a:r>
            <a:r>
              <a:rPr lang="en-US" dirty="0"/>
              <a:t>. </a:t>
            </a:r>
          </a:p>
          <a:p>
            <a:r>
              <a:rPr lang="en-US" dirty="0"/>
              <a:t>Nav </a:t>
            </a:r>
            <a:r>
              <a:rPr lang="en-US" dirty="0" err="1"/>
              <a:t>nozīmes</a:t>
            </a:r>
            <a:r>
              <a:rPr lang="en-US" dirty="0"/>
              <a:t>, ja </a:t>
            </a:r>
            <a:r>
              <a:rPr lang="en-US" dirty="0" err="1"/>
              <a:t>finansējuma</a:t>
            </a:r>
            <a:r>
              <a:rPr lang="en-US" dirty="0"/>
              <a:t> </a:t>
            </a:r>
            <a:r>
              <a:rPr lang="en-US" dirty="0" err="1"/>
              <a:t>saņēmējs</a:t>
            </a:r>
            <a:r>
              <a:rPr lang="en-US" dirty="0"/>
              <a:t> </a:t>
            </a:r>
            <a:r>
              <a:rPr lang="en-US" dirty="0" err="1"/>
              <a:t>iesniedz</a:t>
            </a:r>
            <a:r>
              <a:rPr lang="en-US" dirty="0"/>
              <a:t> </a:t>
            </a:r>
            <a:r>
              <a:rPr lang="en-US" dirty="0" err="1"/>
              <a:t>apliecinājumu</a:t>
            </a:r>
            <a:r>
              <a:rPr lang="en-US" dirty="0"/>
              <a:t>, ka bez </a:t>
            </a:r>
            <a:r>
              <a:rPr lang="en-US" dirty="0" err="1"/>
              <a:t>atbalsta</a:t>
            </a:r>
            <a:r>
              <a:rPr lang="en-US" dirty="0"/>
              <a:t> </a:t>
            </a:r>
            <a:r>
              <a:rPr lang="en-US" dirty="0" err="1"/>
              <a:t>projektu</a:t>
            </a:r>
            <a:r>
              <a:rPr lang="en-US" dirty="0"/>
              <a:t> </a:t>
            </a:r>
            <a:r>
              <a:rPr lang="en-US" dirty="0" err="1"/>
              <a:t>neīstenotu</a:t>
            </a:r>
            <a:r>
              <a:rPr lang="en-US" dirty="0"/>
              <a:t>.</a:t>
            </a:r>
          </a:p>
          <a:p>
            <a:r>
              <a:rPr lang="en-US" dirty="0" err="1"/>
              <a:t>Projekta</a:t>
            </a:r>
            <a:r>
              <a:rPr lang="en-US" dirty="0"/>
              <a:t> </a:t>
            </a:r>
            <a:r>
              <a:rPr lang="en-US" dirty="0" err="1"/>
              <a:t>īstenošanas</a:t>
            </a:r>
            <a:r>
              <a:rPr lang="en-US" dirty="0"/>
              <a:t> </a:t>
            </a:r>
            <a:r>
              <a:rPr lang="en-US" dirty="0" err="1"/>
              <a:t>laikā</a:t>
            </a:r>
            <a:r>
              <a:rPr lang="en-US" dirty="0"/>
              <a:t> </a:t>
            </a:r>
            <a:r>
              <a:rPr lang="en-US" dirty="0" err="1"/>
              <a:t>papildu</a:t>
            </a:r>
            <a:r>
              <a:rPr lang="en-US" dirty="0"/>
              <a:t> </a:t>
            </a:r>
            <a:r>
              <a:rPr lang="en-US" dirty="0" err="1"/>
              <a:t>atbalsta</a:t>
            </a:r>
            <a:r>
              <a:rPr lang="en-US" dirty="0"/>
              <a:t> </a:t>
            </a:r>
            <a:r>
              <a:rPr lang="en-US" dirty="0" err="1"/>
              <a:t>piešķiršana</a:t>
            </a:r>
            <a:r>
              <a:rPr lang="en-US" dirty="0"/>
              <a:t> nav </a:t>
            </a:r>
            <a:r>
              <a:rPr lang="en-US" dirty="0" err="1"/>
              <a:t>iespējama</a:t>
            </a:r>
            <a:r>
              <a:rPr lang="en-US" dirty="0"/>
              <a:t> </a:t>
            </a:r>
            <a:endParaRPr lang="lv-LV" dirty="0"/>
          </a:p>
        </p:txBody>
      </p:sp>
    </p:spTree>
    <p:extLst>
      <p:ext uri="{BB962C8B-B14F-4D97-AF65-F5344CB8AC3E}">
        <p14:creationId xmlns:p14="http://schemas.microsoft.com/office/powerpoint/2010/main" val="897973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1B761-1EF2-0E28-8AFD-52B2C97BD40C}"/>
              </a:ext>
            </a:extLst>
          </p:cNvPr>
          <p:cNvSpPr>
            <a:spLocks noGrp="1"/>
          </p:cNvSpPr>
          <p:nvPr>
            <p:ph type="title"/>
          </p:nvPr>
        </p:nvSpPr>
        <p:spPr/>
        <p:txBody>
          <a:bodyPr/>
          <a:lstStyle/>
          <a:p>
            <a:r>
              <a:rPr lang="en-US" sz="3600" dirty="0"/>
              <a:t>GNU  </a:t>
            </a:r>
            <a:r>
              <a:rPr lang="en-US" sz="3600" dirty="0" err="1"/>
              <a:t>pazīmju</a:t>
            </a:r>
            <a:r>
              <a:rPr lang="en-US" sz="3600" dirty="0"/>
              <a:t> </a:t>
            </a:r>
            <a:r>
              <a:rPr lang="en-US" sz="3600" dirty="0" err="1"/>
              <a:t>vērtēšanas</a:t>
            </a:r>
            <a:r>
              <a:rPr lang="en-US" sz="3600" dirty="0"/>
              <a:t> </a:t>
            </a:r>
            <a:r>
              <a:rPr lang="en-US" sz="3600" dirty="0" err="1"/>
              <a:t>nepieciešamība</a:t>
            </a:r>
            <a:endParaRPr lang="lv-LV" dirty="0"/>
          </a:p>
        </p:txBody>
      </p:sp>
      <p:sp>
        <p:nvSpPr>
          <p:cNvPr id="3" name="Content Placeholder 2">
            <a:extLst>
              <a:ext uri="{FF2B5EF4-FFF2-40B4-BE49-F238E27FC236}">
                <a16:creationId xmlns:a16="http://schemas.microsoft.com/office/drawing/2014/main" id="{5A4F7322-D20E-EAB9-D7B6-45EEEDB7E062}"/>
              </a:ext>
            </a:extLst>
          </p:cNvPr>
          <p:cNvSpPr>
            <a:spLocks noGrp="1"/>
          </p:cNvSpPr>
          <p:nvPr>
            <p:ph idx="1"/>
          </p:nvPr>
        </p:nvSpPr>
        <p:spPr/>
        <p:txBody>
          <a:bodyPr>
            <a:normAutofit/>
          </a:bodyPr>
          <a:lstStyle/>
          <a:p>
            <a:pPr>
              <a:buFont typeface="Wingdings" panose="05000000000000000000" pitchFamily="2" charset="2"/>
              <a:buChar char="q"/>
            </a:pPr>
            <a:r>
              <a:rPr lang="en-US" dirty="0"/>
              <a:t>GNU </a:t>
            </a:r>
            <a:r>
              <a:rPr lang="en-US" dirty="0" err="1"/>
              <a:t>pazīmes</a:t>
            </a:r>
            <a:r>
              <a:rPr lang="en-US" dirty="0"/>
              <a:t> </a:t>
            </a:r>
            <a:r>
              <a:rPr lang="en-US" dirty="0" err="1"/>
              <a:t>definētas</a:t>
            </a:r>
            <a:r>
              <a:rPr lang="en-US" dirty="0"/>
              <a:t> </a:t>
            </a:r>
            <a:r>
              <a:rPr lang="en-US" dirty="0" err="1"/>
              <a:t>Komisijas</a:t>
            </a:r>
            <a:r>
              <a:rPr lang="en-US" dirty="0"/>
              <a:t> </a:t>
            </a:r>
            <a:r>
              <a:rPr lang="en-US" dirty="0" err="1"/>
              <a:t>regulas</a:t>
            </a:r>
            <a:r>
              <a:rPr lang="en-US" dirty="0"/>
              <a:t> Nr.</a:t>
            </a:r>
            <a:r>
              <a:rPr kumimoji="0" lang="lv-LV" sz="1800" b="0" i="0" u="none" strike="noStrike" kern="1200" cap="none" spc="0" normalizeH="0" baseline="0" noProof="0" dirty="0">
                <a:ln>
                  <a:noFill/>
                </a:ln>
                <a:solidFill>
                  <a:srgbClr val="16497B"/>
                </a:solidFill>
                <a:effectLst/>
                <a:uLnTx/>
                <a:uFillTx/>
                <a:latin typeface="Arial" panose="020B0604020202020204" pitchFamily="34" charset="0"/>
                <a:ea typeface="+mn-ea"/>
                <a:cs typeface="+mn-cs"/>
                <a:hlinkClick r:id="rId2"/>
              </a:rPr>
              <a:t> 651/2014</a:t>
            </a:r>
            <a:r>
              <a:rPr lang="en-US" dirty="0"/>
              <a:t> 2.p. 18.punktā </a:t>
            </a:r>
          </a:p>
          <a:p>
            <a:pPr>
              <a:buFont typeface="Wingdings" panose="05000000000000000000" pitchFamily="2" charset="2"/>
              <a:buChar char="q"/>
            </a:pPr>
            <a:r>
              <a:rPr lang="en-US" dirty="0"/>
              <a:t>SAM MK </a:t>
            </a:r>
            <a:r>
              <a:rPr lang="en-US" dirty="0" err="1"/>
              <a:t>noteikumu</a:t>
            </a:r>
            <a:r>
              <a:rPr lang="en-US" dirty="0"/>
              <a:t> 32.p. – </a:t>
            </a:r>
            <a:r>
              <a:rPr lang="lv-LV" dirty="0"/>
              <a:t>Komercdarbības atbalsts nav sniedzams, ja finansējuma saņēmējs atbilst kādai no regulas Nr. 651/2014 2. panta 18. punktā minētajām pazīmēm</a:t>
            </a:r>
            <a:endParaRPr lang="en-US" dirty="0"/>
          </a:p>
          <a:p>
            <a:pPr marL="0" indent="0">
              <a:buNone/>
            </a:pPr>
            <a:endParaRPr lang="en-US" dirty="0"/>
          </a:p>
        </p:txBody>
      </p:sp>
    </p:spTree>
    <p:extLst>
      <p:ext uri="{BB962C8B-B14F-4D97-AF65-F5344CB8AC3E}">
        <p14:creationId xmlns:p14="http://schemas.microsoft.com/office/powerpoint/2010/main" val="381901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280E4-3BBF-F63D-AE2B-E0FD2C37139D}"/>
              </a:ext>
            </a:extLst>
          </p:cNvPr>
          <p:cNvSpPr>
            <a:spLocks noGrp="1"/>
          </p:cNvSpPr>
          <p:nvPr>
            <p:ph type="title"/>
          </p:nvPr>
        </p:nvSpPr>
        <p:spPr>
          <a:xfrm>
            <a:off x="1945201" y="624110"/>
            <a:ext cx="6589199" cy="1052290"/>
          </a:xfrm>
        </p:spPr>
        <p:txBody>
          <a:bodyPr>
            <a:normAutofit fontScale="90000"/>
          </a:bodyPr>
          <a:lstStyle/>
          <a:p>
            <a:r>
              <a:rPr lang="lv-LV" sz="2400" dirty="0"/>
              <a:t>Grūtībās nonākuša uzņēmuma pazīmju vērtēšana – Komisijas </a:t>
            </a:r>
            <a:r>
              <a:rPr lang="lv-LV" sz="2400" dirty="0" err="1"/>
              <a:t>reg</a:t>
            </a:r>
            <a:r>
              <a:rPr lang="lv-LV" sz="2400" dirty="0"/>
              <a:t>. 651/2014 2.panta 18.punkts </a:t>
            </a:r>
          </a:p>
        </p:txBody>
      </p:sp>
      <p:sp>
        <p:nvSpPr>
          <p:cNvPr id="3" name="Content Placeholder 2">
            <a:extLst>
              <a:ext uri="{FF2B5EF4-FFF2-40B4-BE49-F238E27FC236}">
                <a16:creationId xmlns:a16="http://schemas.microsoft.com/office/drawing/2014/main" id="{411D0F94-76F5-B72E-7798-131D6AE2D034}"/>
              </a:ext>
            </a:extLst>
          </p:cNvPr>
          <p:cNvSpPr>
            <a:spLocks noGrp="1"/>
          </p:cNvSpPr>
          <p:nvPr>
            <p:ph idx="1"/>
          </p:nvPr>
        </p:nvSpPr>
        <p:spPr>
          <a:xfrm>
            <a:off x="1942415" y="1981200"/>
            <a:ext cx="6591985" cy="4419600"/>
          </a:xfrm>
        </p:spPr>
        <p:txBody>
          <a:bodyPr>
            <a:normAutofit fontScale="85000" lnSpcReduction="10000"/>
          </a:bodyPr>
          <a:lstStyle/>
          <a:p>
            <a:pPr>
              <a:buFont typeface="Wingdings" panose="05000000000000000000" pitchFamily="2" charset="2"/>
              <a:buChar char="q"/>
            </a:pPr>
            <a:r>
              <a:rPr lang="lv-LV" dirty="0"/>
              <a:t>“grūtībās nonācis uzņēmums” ir uzņēmums, attiecībā uz kuru pastāv vismaz viena no šādām situācijām:</a:t>
            </a:r>
          </a:p>
          <a:p>
            <a:pPr lvl="1"/>
            <a:r>
              <a:rPr lang="lv-LV" dirty="0"/>
              <a:t>uzkrāto zaudējumu dēļ ir zudusi vairāk nekā puse no tās parakstītā kapitāla; </a:t>
            </a:r>
          </a:p>
          <a:p>
            <a:pPr lvl="1"/>
            <a:r>
              <a:rPr lang="lv-LV" dirty="0"/>
              <a:t>uzņēmumam tiek piemērota kolektīva maksātnespējas procedūra, vai tas atbilst savas valsts tiesību aktos noteiktiem kritērijiem, lai tam pēc kreditoru pieprasījuma piemērotu kolektīvu maksātnespējas procedūru;</a:t>
            </a:r>
            <a:endParaRPr lang="en-US" dirty="0"/>
          </a:p>
          <a:p>
            <a:pPr lvl="1"/>
            <a:r>
              <a:rPr lang="lv-LV" dirty="0"/>
              <a:t>uzņēmums ir saņēmis glābšanas atbalstu un vēl nav atmaksājis aizdevumu vai atsaucis garantiju vai ir saņēmis pārstrukturēšanas atbalstu un uz to joprojām attiecas pārstrukturēšanas plāns;</a:t>
            </a:r>
            <a:endParaRPr lang="en-US" dirty="0"/>
          </a:p>
          <a:p>
            <a:pPr lvl="1"/>
            <a:r>
              <a:rPr lang="lv-LV" dirty="0"/>
              <a:t>attiecībā uz uzņēmumiem, kas nav MVU, pēdējos 2 gadus:</a:t>
            </a:r>
          </a:p>
          <a:p>
            <a:pPr lvl="2"/>
            <a:r>
              <a:rPr lang="lv-LV" dirty="0"/>
              <a:t>uzņēmuma parādsaistību un pašu kapitāla bilances vērtību attiecība ir pārsniegusi 7,5; un</a:t>
            </a:r>
          </a:p>
          <a:p>
            <a:pPr lvl="2"/>
            <a:r>
              <a:rPr lang="lv-LV" dirty="0"/>
              <a:t>uzņēmuma procentu seguma attiecība, kas rēķināta pēc EBITDA, ir bijusi mazāka par 1,0</a:t>
            </a:r>
          </a:p>
          <a:p>
            <a:pPr marL="0" indent="0">
              <a:buNone/>
            </a:pPr>
            <a:r>
              <a:rPr lang="en-US" dirty="0">
                <a:solidFill>
                  <a:srgbClr val="FF0000"/>
                </a:solidFill>
              </a:rPr>
              <a:t>! Visas </a:t>
            </a:r>
            <a:r>
              <a:rPr lang="en-US" dirty="0" err="1">
                <a:solidFill>
                  <a:srgbClr val="FF0000"/>
                </a:solidFill>
              </a:rPr>
              <a:t>pašvaldības</a:t>
            </a:r>
            <a:r>
              <a:rPr lang="en-US" dirty="0">
                <a:solidFill>
                  <a:srgbClr val="FF0000"/>
                </a:solidFill>
              </a:rPr>
              <a:t> un </a:t>
            </a:r>
            <a:r>
              <a:rPr lang="en-US" dirty="0" err="1">
                <a:solidFill>
                  <a:srgbClr val="FF0000"/>
                </a:solidFill>
              </a:rPr>
              <a:t>pašvaldību</a:t>
            </a:r>
            <a:r>
              <a:rPr lang="en-US" dirty="0">
                <a:solidFill>
                  <a:srgbClr val="FF0000"/>
                </a:solidFill>
              </a:rPr>
              <a:t> </a:t>
            </a:r>
            <a:r>
              <a:rPr lang="en-US" dirty="0" err="1">
                <a:solidFill>
                  <a:srgbClr val="FF0000"/>
                </a:solidFill>
              </a:rPr>
              <a:t>kapitālsabiedrības</a:t>
            </a:r>
            <a:r>
              <a:rPr lang="en-US" dirty="0">
                <a:solidFill>
                  <a:srgbClr val="FF0000"/>
                </a:solidFill>
              </a:rPr>
              <a:t> – </a:t>
            </a:r>
            <a:r>
              <a:rPr lang="en-US" dirty="0" err="1">
                <a:solidFill>
                  <a:srgbClr val="FF0000"/>
                </a:solidFill>
              </a:rPr>
              <a:t>liels</a:t>
            </a:r>
            <a:r>
              <a:rPr lang="en-US" dirty="0">
                <a:solidFill>
                  <a:srgbClr val="FF0000"/>
                </a:solidFill>
              </a:rPr>
              <a:t> </a:t>
            </a:r>
            <a:r>
              <a:rPr lang="en-US" dirty="0" err="1">
                <a:solidFill>
                  <a:srgbClr val="FF0000"/>
                </a:solidFill>
              </a:rPr>
              <a:t>uzņēmums</a:t>
            </a:r>
            <a:r>
              <a:rPr lang="en-US" dirty="0">
                <a:solidFill>
                  <a:srgbClr val="FF0000"/>
                </a:solidFill>
              </a:rPr>
              <a:t> </a:t>
            </a:r>
            <a:r>
              <a:rPr lang="en-US" dirty="0" err="1">
                <a:solidFill>
                  <a:srgbClr val="FF0000"/>
                </a:solidFill>
              </a:rPr>
              <a:t>Regulas</a:t>
            </a:r>
            <a:r>
              <a:rPr lang="en-US" dirty="0">
                <a:solidFill>
                  <a:srgbClr val="FF0000"/>
                </a:solidFill>
              </a:rPr>
              <a:t> 651/2014 </a:t>
            </a:r>
            <a:r>
              <a:rPr lang="en-US" dirty="0" err="1">
                <a:solidFill>
                  <a:srgbClr val="FF0000"/>
                </a:solidFill>
              </a:rPr>
              <a:t>izpratnē</a:t>
            </a:r>
            <a:endParaRPr lang="lv-LV" dirty="0">
              <a:solidFill>
                <a:srgbClr val="FF0000"/>
              </a:solidFill>
            </a:endParaRPr>
          </a:p>
        </p:txBody>
      </p:sp>
    </p:spTree>
    <p:extLst>
      <p:ext uri="{BB962C8B-B14F-4D97-AF65-F5344CB8AC3E}">
        <p14:creationId xmlns:p14="http://schemas.microsoft.com/office/powerpoint/2010/main" val="1989547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245B3-AB7B-4988-3F05-C80806060688}"/>
              </a:ext>
            </a:extLst>
          </p:cNvPr>
          <p:cNvSpPr>
            <a:spLocks noGrp="1"/>
          </p:cNvSpPr>
          <p:nvPr>
            <p:ph type="title"/>
          </p:nvPr>
        </p:nvSpPr>
        <p:spPr/>
        <p:txBody>
          <a:bodyPr/>
          <a:lstStyle/>
          <a:p>
            <a:r>
              <a:rPr lang="en-US" dirty="0"/>
              <a:t>GNU </a:t>
            </a:r>
            <a:r>
              <a:rPr lang="en-US" dirty="0" err="1"/>
              <a:t>pazīmju</a:t>
            </a:r>
            <a:r>
              <a:rPr lang="en-US" dirty="0"/>
              <a:t> </a:t>
            </a:r>
            <a:r>
              <a:rPr lang="en-US" dirty="0" err="1"/>
              <a:t>vērtēšana</a:t>
            </a:r>
            <a:endParaRPr lang="lv-LV" dirty="0"/>
          </a:p>
        </p:txBody>
      </p:sp>
      <p:sp>
        <p:nvSpPr>
          <p:cNvPr id="3" name="Content Placeholder 2">
            <a:extLst>
              <a:ext uri="{FF2B5EF4-FFF2-40B4-BE49-F238E27FC236}">
                <a16:creationId xmlns:a16="http://schemas.microsoft.com/office/drawing/2014/main" id="{57E5C853-EF05-0D56-5261-D18C0E51EA3B}"/>
              </a:ext>
            </a:extLst>
          </p:cNvPr>
          <p:cNvSpPr>
            <a:spLocks noGrp="1"/>
          </p:cNvSpPr>
          <p:nvPr>
            <p:ph idx="1"/>
          </p:nvPr>
        </p:nvSpPr>
        <p:spPr>
          <a:xfrm>
            <a:off x="1942415" y="1447800"/>
            <a:ext cx="6591985" cy="4463422"/>
          </a:xfrm>
        </p:spPr>
        <p:txBody>
          <a:bodyPr>
            <a:normAutofit/>
          </a:bodyPr>
          <a:lstStyle/>
          <a:p>
            <a:pPr>
              <a:buFont typeface="Wingdings" panose="05000000000000000000" pitchFamily="2" charset="2"/>
              <a:buChar char="q"/>
            </a:pPr>
            <a:r>
              <a:rPr kumimoji="0" lang="lv-LV" sz="1600" b="1"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Svarīgi! </a:t>
            </a:r>
            <a:r>
              <a:rPr kumimoji="0" lang="lv-LV" sz="1600" b="0"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GNU pazīmes vērtē </a:t>
            </a:r>
            <a:r>
              <a:rPr kumimoji="0" lang="lv-LV" sz="1600" b="1"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individuāli</a:t>
            </a:r>
            <a:r>
              <a:rPr kumimoji="0" lang="lv-LV" sz="1600" b="0"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 pašam uzņēmumam</a:t>
            </a:r>
            <a:r>
              <a:rPr kumimoji="0" lang="en-US" sz="1600" b="0"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 (</a:t>
            </a:r>
            <a:r>
              <a:rPr kumimoji="0" lang="en-US" sz="1600" b="0" i="0" u="none" strike="noStrike" kern="1200" cap="none" spc="0" normalizeH="0" baseline="0" noProof="0" dirty="0" err="1">
                <a:ln>
                  <a:noFill/>
                </a:ln>
                <a:solidFill>
                  <a:srgbClr val="404040"/>
                </a:solidFill>
                <a:effectLst/>
                <a:uLnTx/>
                <a:uFillTx/>
                <a:latin typeface="Verdana" panose="020B0604030504040204" pitchFamily="34" charset="0"/>
                <a:ea typeface="Verdana" panose="020B0604030504040204" pitchFamily="34" charset="0"/>
              </a:rPr>
              <a:t>atbalsta</a:t>
            </a:r>
            <a:r>
              <a:rPr kumimoji="0" lang="en-US" sz="1600" b="0"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 </a:t>
            </a:r>
            <a:r>
              <a:rPr kumimoji="0" lang="en-US" sz="1600" b="0" i="0" u="none" strike="noStrike" kern="1200" cap="none" spc="0" normalizeH="0" baseline="0" noProof="0" dirty="0" err="1">
                <a:ln>
                  <a:noFill/>
                </a:ln>
                <a:solidFill>
                  <a:srgbClr val="404040"/>
                </a:solidFill>
                <a:effectLst/>
                <a:uLnTx/>
                <a:uFillTx/>
                <a:latin typeface="Verdana" panose="020B0604030504040204" pitchFamily="34" charset="0"/>
                <a:ea typeface="Verdana" panose="020B0604030504040204" pitchFamily="34" charset="0"/>
              </a:rPr>
              <a:t>pretendentam</a:t>
            </a:r>
            <a:r>
              <a:rPr kumimoji="0" lang="en-US" sz="1600" b="0"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 </a:t>
            </a:r>
            <a:r>
              <a:rPr kumimoji="0" lang="lv-LV" sz="1600" b="0"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un tā saistīto uzņēmumu </a:t>
            </a:r>
            <a:r>
              <a:rPr kumimoji="0" lang="lv-LV" sz="1600" b="1"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grupai</a:t>
            </a:r>
            <a:r>
              <a:rPr kumimoji="0" lang="lv-LV" sz="1600" b="0"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a:t>
            </a:r>
            <a:endParaRPr kumimoji="0" lang="en-US" sz="1600" b="0"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endParaRPr>
          </a:p>
          <a:p>
            <a:pPr>
              <a:buFont typeface="Wingdings" panose="05000000000000000000" pitchFamily="2" charset="2"/>
              <a:buChar char="q"/>
            </a:pPr>
            <a:r>
              <a:rPr kumimoji="0" lang="lv-LV" sz="1600" b="0"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GNU pazīmes tiks vērtētas uz </a:t>
            </a:r>
            <a:r>
              <a:rPr kumimoji="0" lang="lv-LV" sz="1600" b="1"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projekta iesnieguma iesniegšanas brīdi</a:t>
            </a:r>
            <a:r>
              <a:rPr kumimoji="0" lang="lv-LV" sz="1600" b="0"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 un </a:t>
            </a:r>
            <a:r>
              <a:rPr kumimoji="0" lang="lv-LV" sz="1600" b="1"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uz projekta iesnieguma apstiprināšanas brīdi</a:t>
            </a:r>
            <a:r>
              <a:rPr kumimoji="0" lang="lv-LV" sz="1600" b="0"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a:t>
            </a:r>
          </a:p>
          <a:p>
            <a:pPr>
              <a:buFont typeface="Wingdings" panose="05000000000000000000" pitchFamily="2" charset="2"/>
              <a:buChar char="q"/>
            </a:pPr>
            <a:r>
              <a:rPr kumimoji="0" lang="lv-LV" sz="1600" b="0"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Atbilstoši GNU kritērijam – GNU pazīmes tiks vērtētas, izmantojot finanšu datus pēdējos apstiprinātajos gada pārskatos, kas iesniegti, ievērojot gada pārskata likumā noteiktos termiņus</a:t>
            </a:r>
          </a:p>
          <a:p>
            <a:pPr marL="400050" lvl="1" indent="0">
              <a:buNone/>
            </a:pPr>
            <a:r>
              <a:rPr kumimoji="0" lang="lv-LV" sz="1400" b="0"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rPr>
              <a:t>!</a:t>
            </a:r>
            <a:r>
              <a:rPr kumimoji="0" lang="lv-LV" sz="1400" b="0"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 </a:t>
            </a:r>
            <a:r>
              <a:rPr kumimoji="0" lang="lv-LV" sz="1400" b="0"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rPr>
              <a:t>Svarīgi, lai arī visiem saistītās grupas uzņēmumiem ir pieejami pēdējie apstiprinātie gada pārskati</a:t>
            </a:r>
            <a:endParaRPr kumimoji="0" lang="en-US" sz="1400" b="0"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endParaRPr>
          </a:p>
          <a:p>
            <a:pPr>
              <a:buFont typeface="Wingdings" panose="05000000000000000000" pitchFamily="2" charset="2"/>
              <a:buChar char="q"/>
            </a:pPr>
            <a:r>
              <a:rPr kumimoji="0" lang="en-US" sz="1600" b="0"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GNU </a:t>
            </a:r>
            <a:r>
              <a:rPr kumimoji="0" lang="en-US" sz="1600" b="0" i="0" u="none" strike="noStrike" kern="1200" cap="none" spc="0" normalizeH="0" baseline="0" noProof="0" dirty="0" err="1">
                <a:ln>
                  <a:noFill/>
                </a:ln>
                <a:solidFill>
                  <a:srgbClr val="404040"/>
                </a:solidFill>
                <a:effectLst/>
                <a:uLnTx/>
                <a:uFillTx/>
                <a:latin typeface="Verdana" panose="020B0604030504040204" pitchFamily="34" charset="0"/>
                <a:ea typeface="Verdana" panose="020B0604030504040204" pitchFamily="34" charset="0"/>
              </a:rPr>
              <a:t>pazīmes</a:t>
            </a:r>
            <a:r>
              <a:rPr kumimoji="0" lang="en-US" sz="1600" b="0"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 </a:t>
            </a:r>
            <a:r>
              <a:rPr kumimoji="0" lang="en-US" sz="1600" b="0" i="0" u="none" strike="noStrike" kern="1200" cap="none" spc="0" normalizeH="0" baseline="0" noProof="0" dirty="0" err="1">
                <a:ln>
                  <a:noFill/>
                </a:ln>
                <a:solidFill>
                  <a:srgbClr val="404040"/>
                </a:solidFill>
                <a:effectLst/>
                <a:uLnTx/>
                <a:uFillTx/>
                <a:latin typeface="Verdana" panose="020B0604030504040204" pitchFamily="34" charset="0"/>
                <a:ea typeface="Verdana" panose="020B0604030504040204" pitchFamily="34" charset="0"/>
              </a:rPr>
              <a:t>grupai</a:t>
            </a:r>
            <a:r>
              <a:rPr kumimoji="0" lang="en-US" sz="1600" b="0"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 </a:t>
            </a:r>
            <a:r>
              <a:rPr kumimoji="0" lang="en-US" sz="1600" b="0" i="0" u="none" strike="noStrike" kern="1200" cap="none" spc="0" normalizeH="0" baseline="0" noProof="0" dirty="0" err="1">
                <a:ln>
                  <a:noFill/>
                </a:ln>
                <a:solidFill>
                  <a:srgbClr val="404040"/>
                </a:solidFill>
                <a:effectLst/>
                <a:uLnTx/>
                <a:uFillTx/>
                <a:latin typeface="Verdana" panose="020B0604030504040204" pitchFamily="34" charset="0"/>
                <a:ea typeface="Verdana" panose="020B0604030504040204" pitchFamily="34" charset="0"/>
              </a:rPr>
              <a:t>nosaka</a:t>
            </a:r>
            <a:r>
              <a:rPr kumimoji="0" lang="en-US" sz="1600" b="0"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 </a:t>
            </a:r>
            <a:r>
              <a:rPr kumimoji="0" lang="en-US" sz="1600" b="0" i="0" u="none" strike="noStrike" kern="1200" cap="none" spc="0" normalizeH="0" baseline="0" noProof="0" dirty="0" err="1">
                <a:ln>
                  <a:noFill/>
                </a:ln>
                <a:solidFill>
                  <a:srgbClr val="404040"/>
                </a:solidFill>
                <a:effectLst/>
                <a:uLnTx/>
                <a:uFillTx/>
                <a:latin typeface="Verdana" panose="020B0604030504040204" pitchFamily="34" charset="0"/>
                <a:ea typeface="Verdana" panose="020B0604030504040204" pitchFamily="34" charset="0"/>
              </a:rPr>
              <a:t>summējot</a:t>
            </a:r>
            <a:r>
              <a:rPr kumimoji="0" lang="en-US" sz="1600" b="0"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 </a:t>
            </a:r>
            <a:r>
              <a:rPr kumimoji="0" lang="en-US" sz="1600" b="0" i="0" u="none" strike="noStrike" kern="1200" cap="none" spc="0" normalizeH="0" baseline="0" noProof="0" dirty="0" err="1">
                <a:ln>
                  <a:noFill/>
                </a:ln>
                <a:solidFill>
                  <a:srgbClr val="404040"/>
                </a:solidFill>
                <a:effectLst/>
                <a:uLnTx/>
                <a:uFillTx/>
                <a:latin typeface="Verdana" panose="020B0604030504040204" pitchFamily="34" charset="0"/>
                <a:ea typeface="Verdana" panose="020B0604030504040204" pitchFamily="34" charset="0"/>
              </a:rPr>
              <a:t>saistīto</a:t>
            </a:r>
            <a:r>
              <a:rPr kumimoji="0" lang="en-US" sz="1600" b="0"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 </a:t>
            </a:r>
            <a:r>
              <a:rPr kumimoji="0" lang="en-US" sz="1600" b="0" i="0" u="none" strike="noStrike" kern="1200" cap="none" spc="0" normalizeH="0" baseline="0" noProof="0" dirty="0" err="1">
                <a:ln>
                  <a:noFill/>
                </a:ln>
                <a:solidFill>
                  <a:srgbClr val="404040"/>
                </a:solidFill>
                <a:effectLst/>
                <a:uLnTx/>
                <a:uFillTx/>
                <a:latin typeface="Verdana" panose="020B0604030504040204" pitchFamily="34" charset="0"/>
                <a:ea typeface="Verdana" panose="020B0604030504040204" pitchFamily="34" charset="0"/>
              </a:rPr>
              <a:t>uzņēmumu</a:t>
            </a:r>
            <a:r>
              <a:rPr kumimoji="0" lang="en-US" sz="1600" b="0"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 datus </a:t>
            </a:r>
            <a:r>
              <a:rPr kumimoji="0" lang="en-US" sz="1600" b="0" i="0" u="none" strike="noStrike" kern="1200" cap="none" spc="0" normalizeH="0" baseline="0" noProof="0" dirty="0" err="1">
                <a:ln>
                  <a:noFill/>
                </a:ln>
                <a:solidFill>
                  <a:srgbClr val="404040"/>
                </a:solidFill>
                <a:effectLst/>
                <a:uLnTx/>
                <a:uFillTx/>
                <a:latin typeface="Verdana" panose="020B0604030504040204" pitchFamily="34" charset="0"/>
                <a:ea typeface="Verdana" panose="020B0604030504040204" pitchFamily="34" charset="0"/>
              </a:rPr>
              <a:t>vai</a:t>
            </a:r>
            <a:r>
              <a:rPr kumimoji="0" lang="en-US" sz="1600" b="0"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 </a:t>
            </a:r>
            <a:r>
              <a:rPr kumimoji="0" lang="en-US" sz="1600" b="0" i="0" u="none" strike="noStrike" kern="1200" cap="none" spc="0" normalizeH="0" baseline="0" noProof="0" dirty="0" err="1">
                <a:ln>
                  <a:noFill/>
                </a:ln>
                <a:solidFill>
                  <a:srgbClr val="404040"/>
                </a:solidFill>
                <a:effectLst/>
                <a:uLnTx/>
                <a:uFillTx/>
                <a:latin typeface="Verdana" panose="020B0604030504040204" pitchFamily="34" charset="0"/>
                <a:ea typeface="Verdana" panose="020B0604030504040204" pitchFamily="34" charset="0"/>
              </a:rPr>
              <a:t>izmantojot</a:t>
            </a:r>
            <a:r>
              <a:rPr kumimoji="0" lang="en-US" sz="1600" b="0"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 </a:t>
            </a:r>
            <a:r>
              <a:rPr kumimoji="0" lang="en-US" sz="1600" b="0" i="0" u="none" strike="noStrike" kern="1200" cap="none" spc="0" normalizeH="0" baseline="0" noProof="0" dirty="0" err="1">
                <a:ln>
                  <a:noFill/>
                </a:ln>
                <a:solidFill>
                  <a:srgbClr val="404040"/>
                </a:solidFill>
                <a:effectLst/>
                <a:uLnTx/>
                <a:uFillTx/>
                <a:latin typeface="Verdana" panose="020B0604030504040204" pitchFamily="34" charset="0"/>
                <a:ea typeface="Verdana" panose="020B0604030504040204" pitchFamily="34" charset="0"/>
              </a:rPr>
              <a:t>konsolidēto</a:t>
            </a:r>
            <a:r>
              <a:rPr kumimoji="0" lang="en-US" sz="1600" b="0"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 </a:t>
            </a:r>
            <a:r>
              <a:rPr kumimoji="0" lang="en-US" sz="1600" b="0" i="0" u="none" strike="noStrike" kern="1200" cap="none" spc="0" normalizeH="0" baseline="0" noProof="0" dirty="0" err="1">
                <a:ln>
                  <a:noFill/>
                </a:ln>
                <a:solidFill>
                  <a:srgbClr val="404040"/>
                </a:solidFill>
                <a:effectLst/>
                <a:uLnTx/>
                <a:uFillTx/>
                <a:latin typeface="Verdana" panose="020B0604030504040204" pitchFamily="34" charset="0"/>
                <a:ea typeface="Verdana" panose="020B0604030504040204" pitchFamily="34" charset="0"/>
              </a:rPr>
              <a:t>pārskatu</a:t>
            </a:r>
            <a:r>
              <a:rPr kumimoji="0" lang="en-US" sz="1600" b="0" i="0" u="none" strike="noStrike" kern="1200" cap="none" spc="0" normalizeH="0" baseline="0" noProof="0" dirty="0">
                <a:ln>
                  <a:noFill/>
                </a:ln>
                <a:solidFill>
                  <a:srgbClr val="404040"/>
                </a:solidFill>
                <a:effectLst/>
                <a:uLnTx/>
                <a:uFillTx/>
                <a:latin typeface="Verdana" panose="020B0604030504040204" pitchFamily="34" charset="0"/>
                <a:ea typeface="Verdana" panose="020B0604030504040204" pitchFamily="34" charset="0"/>
              </a:rPr>
              <a:t> datus</a:t>
            </a:r>
          </a:p>
          <a:p>
            <a:endParaRPr lang="lv-LV" dirty="0"/>
          </a:p>
        </p:txBody>
      </p:sp>
    </p:spTree>
    <p:extLst>
      <p:ext uri="{BB962C8B-B14F-4D97-AF65-F5344CB8AC3E}">
        <p14:creationId xmlns:p14="http://schemas.microsoft.com/office/powerpoint/2010/main" val="12986083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20000"/>
              </a:schemeClr>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3030214-227F-42DB-9282-BBA6AF8D94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A5456D-3A05-DC8A-14E7-319593906998}"/>
              </a:ext>
            </a:extLst>
          </p:cNvPr>
          <p:cNvSpPr>
            <a:spLocks noGrp="1"/>
          </p:cNvSpPr>
          <p:nvPr>
            <p:ph type="title"/>
          </p:nvPr>
        </p:nvSpPr>
        <p:spPr>
          <a:xfrm>
            <a:off x="1075416" y="1059872"/>
            <a:ext cx="2259162" cy="4851349"/>
          </a:xfrm>
        </p:spPr>
        <p:txBody>
          <a:bodyPr>
            <a:normAutofit/>
          </a:bodyPr>
          <a:lstStyle/>
          <a:p>
            <a:pPr>
              <a:lnSpc>
                <a:spcPct val="90000"/>
              </a:lnSpc>
            </a:pPr>
            <a:r>
              <a:rPr lang="lv-LV" sz="2400" dirty="0"/>
              <a:t>Gadījumā, ja uzņēmumam pēc pēdējā GP ir GNU, bet 2024.gada laikā finanšu situācija ir uzlabojusies, tad </a:t>
            </a:r>
          </a:p>
        </p:txBody>
      </p:sp>
      <p:sp>
        <p:nvSpPr>
          <p:cNvPr id="10" name="Freeform 11">
            <a:extLst>
              <a:ext uri="{FF2B5EF4-FFF2-40B4-BE49-F238E27FC236}">
                <a16:creationId xmlns:a16="http://schemas.microsoft.com/office/drawing/2014/main" id="{0D7A9289-BAD1-4A78-979F-A655C886DB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19" y="1149203"/>
            <a:ext cx="823645"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lv-LV"/>
          </a:p>
        </p:txBody>
      </p:sp>
      <p:sp>
        <p:nvSpPr>
          <p:cNvPr id="3" name="Content Placeholder 2">
            <a:extLst>
              <a:ext uri="{FF2B5EF4-FFF2-40B4-BE49-F238E27FC236}">
                <a16:creationId xmlns:a16="http://schemas.microsoft.com/office/drawing/2014/main" id="{F140D943-8D6E-9E0F-6122-EA8F21546267}"/>
              </a:ext>
            </a:extLst>
          </p:cNvPr>
          <p:cNvSpPr>
            <a:spLocks noGrp="1"/>
          </p:cNvSpPr>
          <p:nvPr>
            <p:ph idx="1"/>
          </p:nvPr>
        </p:nvSpPr>
        <p:spPr>
          <a:xfrm>
            <a:off x="3742612" y="1059872"/>
            <a:ext cx="4885847" cy="4851350"/>
          </a:xfrm>
        </p:spPr>
        <p:txBody>
          <a:bodyPr>
            <a:normAutofit/>
          </a:bodyPr>
          <a:lstStyle/>
          <a:p>
            <a:pPr>
              <a:lnSpc>
                <a:spcPct val="90000"/>
              </a:lnSpc>
              <a:buFont typeface="Wingdings" panose="05000000000000000000" pitchFamily="2" charset="2"/>
              <a:buChar char="q"/>
            </a:pPr>
            <a:r>
              <a:rPr lang="lv-LV" sz="1700" dirty="0"/>
              <a:t>jāiesniedz operatīvais </a:t>
            </a:r>
            <a:r>
              <a:rPr lang="lv-LV" sz="1700" dirty="0" err="1"/>
              <a:t>starpperioda</a:t>
            </a:r>
            <a:r>
              <a:rPr lang="lv-LV" sz="1700" dirty="0"/>
              <a:t> pārskats ne “vecāks” kā viens mēnesis uz projekta iesnieguma iesniegšanas dienu, kuru apstiprinājis zvērināts revidents un kurš tiek iesniegts kopā ar projekta iesniegumu;</a:t>
            </a:r>
          </a:p>
          <a:p>
            <a:pPr marL="0" indent="0">
              <a:lnSpc>
                <a:spcPct val="90000"/>
              </a:lnSpc>
              <a:buNone/>
            </a:pPr>
            <a:endParaRPr lang="lv-LV" sz="1700" dirty="0"/>
          </a:p>
          <a:p>
            <a:pPr>
              <a:lnSpc>
                <a:spcPct val="90000"/>
              </a:lnSpc>
              <a:buFont typeface="Wingdings" panose="05000000000000000000" pitchFamily="2" charset="2"/>
              <a:buChar char="q"/>
            </a:pPr>
            <a:r>
              <a:rPr lang="lv-LV" sz="1700" dirty="0"/>
              <a:t>ja ir palielināts pamatkapitāls</a:t>
            </a:r>
            <a:r>
              <a:rPr lang="en-US" sz="1700" dirty="0"/>
              <a:t> GNU </a:t>
            </a:r>
            <a:r>
              <a:rPr lang="en-US" sz="1700" dirty="0" err="1"/>
              <a:t>novēršanai</a:t>
            </a:r>
            <a:r>
              <a:rPr lang="lv-LV" sz="1700" dirty="0"/>
              <a:t> – jāiesniedz informācija par pamatkapitāla palielināšanu (parakstīts), kuru vērtē kompleksi kopā ar zvērināta revidenta apstiprinātu operatīvo </a:t>
            </a:r>
            <a:r>
              <a:rPr lang="lv-LV" sz="1700" dirty="0" err="1"/>
              <a:t>starpperiodu</a:t>
            </a:r>
            <a:r>
              <a:rPr lang="lv-LV" sz="1700" dirty="0"/>
              <a:t> pārskatu</a:t>
            </a:r>
          </a:p>
          <a:p>
            <a:pPr>
              <a:lnSpc>
                <a:spcPct val="90000"/>
              </a:lnSpc>
            </a:pPr>
            <a:endParaRPr lang="lv-LV" sz="1700" dirty="0"/>
          </a:p>
          <a:p>
            <a:pPr marL="0" indent="0">
              <a:lnSpc>
                <a:spcPct val="90000"/>
              </a:lnSpc>
              <a:buNone/>
            </a:pPr>
            <a:r>
              <a:rPr lang="lv-LV" sz="1700" dirty="0"/>
              <a:t>! Ja GNU pazīmes ir tikai kādam no grupas uzņēmumiem, kas neietekmē kopējo grupas rādītāju, tad operatīvais finanšu pārskats nav jāgatavo</a:t>
            </a:r>
          </a:p>
          <a:p>
            <a:pPr>
              <a:lnSpc>
                <a:spcPct val="90000"/>
              </a:lnSpc>
            </a:pPr>
            <a:endParaRPr lang="lv-LV" sz="1700" dirty="0"/>
          </a:p>
        </p:txBody>
      </p:sp>
    </p:spTree>
    <p:extLst>
      <p:ext uri="{BB962C8B-B14F-4D97-AF65-F5344CB8AC3E}">
        <p14:creationId xmlns:p14="http://schemas.microsoft.com/office/powerpoint/2010/main" val="17911888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20000"/>
              </a:schemeClr>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3030214-227F-42DB-9282-BBA6AF8D94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A5456D-3A05-DC8A-14E7-319593906998}"/>
              </a:ext>
            </a:extLst>
          </p:cNvPr>
          <p:cNvSpPr>
            <a:spLocks noGrp="1"/>
          </p:cNvSpPr>
          <p:nvPr>
            <p:ph type="title"/>
          </p:nvPr>
        </p:nvSpPr>
        <p:spPr>
          <a:xfrm>
            <a:off x="1075416" y="1059872"/>
            <a:ext cx="2259162" cy="4851349"/>
          </a:xfrm>
        </p:spPr>
        <p:txBody>
          <a:bodyPr>
            <a:normAutofit/>
          </a:bodyPr>
          <a:lstStyle/>
          <a:p>
            <a:pPr>
              <a:lnSpc>
                <a:spcPct val="90000"/>
              </a:lnSpc>
            </a:pPr>
            <a:r>
              <a:rPr lang="lv-LV" sz="2400" dirty="0"/>
              <a:t>Kādās situācijās projekts tiks noraidīts (atbilstoši GNU kritērijam):</a:t>
            </a:r>
          </a:p>
        </p:txBody>
      </p:sp>
      <p:sp>
        <p:nvSpPr>
          <p:cNvPr id="10" name="Freeform 11">
            <a:extLst>
              <a:ext uri="{FF2B5EF4-FFF2-40B4-BE49-F238E27FC236}">
                <a16:creationId xmlns:a16="http://schemas.microsoft.com/office/drawing/2014/main" id="{0D7A9289-BAD1-4A78-979F-A655C886DB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19" y="1149203"/>
            <a:ext cx="823645"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lv-LV"/>
          </a:p>
        </p:txBody>
      </p:sp>
      <p:sp>
        <p:nvSpPr>
          <p:cNvPr id="3" name="Content Placeholder 2">
            <a:extLst>
              <a:ext uri="{FF2B5EF4-FFF2-40B4-BE49-F238E27FC236}">
                <a16:creationId xmlns:a16="http://schemas.microsoft.com/office/drawing/2014/main" id="{F140D943-8D6E-9E0F-6122-EA8F21546267}"/>
              </a:ext>
            </a:extLst>
          </p:cNvPr>
          <p:cNvSpPr>
            <a:spLocks noGrp="1"/>
          </p:cNvSpPr>
          <p:nvPr>
            <p:ph idx="1"/>
          </p:nvPr>
        </p:nvSpPr>
        <p:spPr>
          <a:xfrm>
            <a:off x="3742612" y="1059872"/>
            <a:ext cx="4885847" cy="4851350"/>
          </a:xfrm>
        </p:spPr>
        <p:txBody>
          <a:bodyPr>
            <a:normAutofit/>
          </a:bodyPr>
          <a:lstStyle/>
          <a:p>
            <a:pPr>
              <a:lnSpc>
                <a:spcPct val="90000"/>
              </a:lnSpc>
              <a:buFont typeface="Wingdings" panose="05000000000000000000" pitchFamily="2" charset="2"/>
              <a:buChar char="q"/>
            </a:pPr>
            <a:r>
              <a:rPr lang="lv-LV" sz="1700" dirty="0"/>
              <a:t>projekta iesniedzējs vai tā saistīto uzņēmumu grupa (summējot datus) atbildīs kaut vienai no GNU pazīmēm;</a:t>
            </a:r>
          </a:p>
          <a:p>
            <a:pPr>
              <a:lnSpc>
                <a:spcPct val="90000"/>
              </a:lnSpc>
              <a:buFont typeface="Wingdings" panose="05000000000000000000" pitchFamily="2" charset="2"/>
              <a:buChar char="q"/>
            </a:pPr>
            <a:endParaRPr lang="lv-LV" sz="1700" dirty="0"/>
          </a:p>
          <a:p>
            <a:pPr>
              <a:lnSpc>
                <a:spcPct val="90000"/>
              </a:lnSpc>
              <a:buFont typeface="Wingdings" panose="05000000000000000000" pitchFamily="2" charset="2"/>
              <a:buChar char="q"/>
            </a:pPr>
            <a:r>
              <a:rPr lang="lv-LV" sz="1700" dirty="0"/>
              <a:t>nav pieejama finanšu informācija par pēdējo apstiprināto gada pārskatu (par 2023.gadu) atbilstoši normatīvo aktu prasībām. Šis nosacījums attiecas ne tikai uz pašu atbalsta pretendentu, bet arī uz visiem tā saistītajiem uzņēmumiem</a:t>
            </a:r>
          </a:p>
          <a:p>
            <a:pPr>
              <a:lnSpc>
                <a:spcPct val="90000"/>
              </a:lnSpc>
              <a:buFont typeface="Wingdings" panose="05000000000000000000" pitchFamily="2" charset="2"/>
              <a:buChar char="q"/>
            </a:pPr>
            <a:endParaRPr lang="lv-LV" sz="1700" dirty="0"/>
          </a:p>
          <a:p>
            <a:pPr>
              <a:lnSpc>
                <a:spcPct val="90000"/>
              </a:lnSpc>
              <a:buFont typeface="Wingdings" panose="05000000000000000000" pitchFamily="2" charset="2"/>
              <a:buChar char="q"/>
            </a:pPr>
            <a:r>
              <a:rPr lang="lv-LV" sz="1700" dirty="0"/>
              <a:t>nav pievienots operatīvais finanšu pārskats (ja attiecināms)</a:t>
            </a:r>
          </a:p>
          <a:p>
            <a:pPr>
              <a:lnSpc>
                <a:spcPct val="90000"/>
              </a:lnSpc>
            </a:pPr>
            <a:endParaRPr lang="lv-LV" sz="1700" dirty="0"/>
          </a:p>
          <a:p>
            <a:pPr marL="0" indent="0">
              <a:lnSpc>
                <a:spcPct val="90000"/>
              </a:lnSpc>
              <a:buNone/>
            </a:pPr>
            <a:endParaRPr lang="lv-LV" sz="1700" dirty="0"/>
          </a:p>
        </p:txBody>
      </p:sp>
    </p:spTree>
    <p:extLst>
      <p:ext uri="{BB962C8B-B14F-4D97-AF65-F5344CB8AC3E}">
        <p14:creationId xmlns:p14="http://schemas.microsoft.com/office/powerpoint/2010/main" val="38795907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172D53-41A9-0CD2-6F98-E7AC548033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730935-5B81-A8B1-15C9-491B567FED73}"/>
              </a:ext>
            </a:extLst>
          </p:cNvPr>
          <p:cNvSpPr>
            <a:spLocks noGrp="1"/>
          </p:cNvSpPr>
          <p:nvPr>
            <p:ph type="title"/>
          </p:nvPr>
        </p:nvSpPr>
        <p:spPr/>
        <p:txBody>
          <a:bodyPr>
            <a:normAutofit/>
          </a:bodyPr>
          <a:lstStyle/>
          <a:p>
            <a:r>
              <a:rPr lang="en-US" sz="3600" dirty="0" err="1"/>
              <a:t>Papildinošās</a:t>
            </a:r>
            <a:r>
              <a:rPr lang="en-US" sz="3600" dirty="0"/>
              <a:t> </a:t>
            </a:r>
            <a:r>
              <a:rPr lang="en-US" sz="3600" dirty="0" err="1"/>
              <a:t>saimnieciskās</a:t>
            </a:r>
            <a:r>
              <a:rPr lang="en-US" sz="3600" dirty="0"/>
              <a:t> </a:t>
            </a:r>
            <a:r>
              <a:rPr lang="en-US" sz="3600" dirty="0" err="1"/>
              <a:t>darbības</a:t>
            </a:r>
            <a:r>
              <a:rPr lang="en-US" sz="3600" dirty="0"/>
              <a:t> </a:t>
            </a:r>
            <a:r>
              <a:rPr lang="en-US" sz="3600" dirty="0" err="1"/>
              <a:t>nosacījumi</a:t>
            </a:r>
            <a:endParaRPr lang="lv-LV" dirty="0"/>
          </a:p>
        </p:txBody>
      </p:sp>
      <p:sp>
        <p:nvSpPr>
          <p:cNvPr id="3" name="Content Placeholder 2">
            <a:extLst>
              <a:ext uri="{FF2B5EF4-FFF2-40B4-BE49-F238E27FC236}">
                <a16:creationId xmlns:a16="http://schemas.microsoft.com/office/drawing/2014/main" id="{2AEAC42D-CD5F-7D66-EA23-11834E45268F}"/>
              </a:ext>
            </a:extLst>
          </p:cNvPr>
          <p:cNvSpPr>
            <a:spLocks noGrp="1"/>
          </p:cNvSpPr>
          <p:nvPr>
            <p:ph idx="1"/>
          </p:nvPr>
        </p:nvSpPr>
        <p:spPr>
          <a:xfrm>
            <a:off x="1942415" y="2133600"/>
            <a:ext cx="6591985" cy="4191000"/>
          </a:xfrm>
        </p:spPr>
        <p:txBody>
          <a:bodyPr>
            <a:normAutofit/>
          </a:bodyPr>
          <a:lstStyle/>
          <a:p>
            <a:pPr>
              <a:buFont typeface="Wingdings" panose="05000000000000000000" pitchFamily="2" charset="2"/>
              <a:buChar char="q"/>
            </a:pPr>
            <a:r>
              <a:rPr lang="en-US" dirty="0"/>
              <a:t>SAM MK </a:t>
            </a:r>
            <a:r>
              <a:rPr lang="en-US" dirty="0" err="1"/>
              <a:t>noteikumu</a:t>
            </a:r>
            <a:r>
              <a:rPr lang="en-US" dirty="0"/>
              <a:t> 48.p. – </a:t>
            </a:r>
            <a:r>
              <a:rPr lang="lv-LV" dirty="0"/>
              <a:t>Pasākuma ieviešanā pieļaujams, ka projekta ietvaros izbūvēto, pārbūvēto vai atjaunoto bez maksas un diskriminācijas publiski pieejamo sabiedriskā transporta savienojumu punktu infrastruktūru vismaz 80 % apjomā no to gada jaudas platības, laika vai finanšu izteiksmē izmanto tādu finansējuma saņēmēja funkciju vai deleģēto pārvaldes uzdevumu veikšanai, kuri nav saistīti ar saimniecisko darbību, un </a:t>
            </a:r>
            <a:r>
              <a:rPr lang="lv-LV" b="1" dirty="0"/>
              <a:t>līdz 20 % no gada jaudas papildinošas saimnieciskās darbības īstenošanai </a:t>
            </a:r>
            <a:r>
              <a:rPr lang="lv-LV" dirty="0"/>
              <a:t>un parasto papildpakalpojumu nodrošināšanai, ievērojot šo noteikumu 48.1. un 48.2. apakšpunkta un 49. un 50. punkta nosacījumus un šādus kritērijus</a:t>
            </a:r>
            <a:r>
              <a:rPr lang="en-US" dirty="0"/>
              <a:t> [..]</a:t>
            </a:r>
          </a:p>
          <a:p>
            <a:pPr>
              <a:buFont typeface="Wingdings" panose="05000000000000000000" pitchFamily="2" charset="2"/>
              <a:buChar char="q"/>
            </a:pPr>
            <a:r>
              <a:rPr lang="en-US" dirty="0"/>
              <a:t>Atlases </a:t>
            </a:r>
            <a:r>
              <a:rPr lang="en-US" dirty="0" err="1"/>
              <a:t>nolikuma</a:t>
            </a:r>
            <a:r>
              <a:rPr lang="en-US" dirty="0"/>
              <a:t> 9.pielikums – </a:t>
            </a:r>
            <a:r>
              <a:rPr lang="en-US" dirty="0" err="1"/>
              <a:t>jāiesniedz</a:t>
            </a:r>
            <a:r>
              <a:rPr lang="en-US" dirty="0"/>
              <a:t> </a:t>
            </a:r>
            <a:r>
              <a:rPr lang="en-US" dirty="0" err="1"/>
              <a:t>visiem</a:t>
            </a:r>
            <a:r>
              <a:rPr lang="en-US" dirty="0"/>
              <a:t>!</a:t>
            </a:r>
          </a:p>
          <a:p>
            <a:pPr>
              <a:buFont typeface="Wingdings" panose="05000000000000000000" pitchFamily="2" charset="2"/>
              <a:buChar char="q"/>
            </a:pPr>
            <a:endParaRPr lang="en-US" dirty="0"/>
          </a:p>
          <a:p>
            <a:pPr>
              <a:buFont typeface="Wingdings" panose="05000000000000000000" pitchFamily="2" charset="2"/>
              <a:buChar char="q"/>
            </a:pPr>
            <a:endParaRPr lang="en-US" dirty="0"/>
          </a:p>
        </p:txBody>
      </p:sp>
    </p:spTree>
    <p:extLst>
      <p:ext uri="{BB962C8B-B14F-4D97-AF65-F5344CB8AC3E}">
        <p14:creationId xmlns:p14="http://schemas.microsoft.com/office/powerpoint/2010/main" val="15073922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835ED-AF1A-F85F-12D7-D906E780C0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6638E2-E960-948D-4479-E66941F35D40}"/>
              </a:ext>
            </a:extLst>
          </p:cNvPr>
          <p:cNvSpPr>
            <a:spLocks noGrp="1"/>
          </p:cNvSpPr>
          <p:nvPr>
            <p:ph type="title"/>
          </p:nvPr>
        </p:nvSpPr>
        <p:spPr/>
        <p:txBody>
          <a:bodyPr>
            <a:normAutofit/>
          </a:bodyPr>
          <a:lstStyle/>
          <a:p>
            <a:r>
              <a:rPr lang="en-US" sz="3600" dirty="0" err="1"/>
              <a:t>Papildinošās</a:t>
            </a:r>
            <a:r>
              <a:rPr lang="en-US" sz="3600" dirty="0"/>
              <a:t> </a:t>
            </a:r>
            <a:r>
              <a:rPr lang="en-US" sz="3600" dirty="0" err="1"/>
              <a:t>saimnieciskās</a:t>
            </a:r>
            <a:r>
              <a:rPr lang="en-US" sz="3600" dirty="0"/>
              <a:t> </a:t>
            </a:r>
            <a:r>
              <a:rPr lang="en-US" sz="3600" dirty="0" err="1"/>
              <a:t>darbības</a:t>
            </a:r>
            <a:r>
              <a:rPr lang="en-US" sz="3600" dirty="0"/>
              <a:t> (PSD) </a:t>
            </a:r>
            <a:r>
              <a:rPr lang="en-US" sz="3600" dirty="0" err="1"/>
              <a:t>nosacījumi</a:t>
            </a:r>
            <a:endParaRPr lang="lv-LV" dirty="0"/>
          </a:p>
        </p:txBody>
      </p:sp>
      <p:sp>
        <p:nvSpPr>
          <p:cNvPr id="3" name="Content Placeholder 2">
            <a:extLst>
              <a:ext uri="{FF2B5EF4-FFF2-40B4-BE49-F238E27FC236}">
                <a16:creationId xmlns:a16="http://schemas.microsoft.com/office/drawing/2014/main" id="{182CF136-093D-15F7-7119-96D55C4B8654}"/>
              </a:ext>
            </a:extLst>
          </p:cNvPr>
          <p:cNvSpPr>
            <a:spLocks noGrp="1"/>
          </p:cNvSpPr>
          <p:nvPr>
            <p:ph idx="1"/>
          </p:nvPr>
        </p:nvSpPr>
        <p:spPr>
          <a:xfrm>
            <a:off x="1942415" y="2133600"/>
            <a:ext cx="6591985" cy="4191000"/>
          </a:xfrm>
        </p:spPr>
        <p:txBody>
          <a:bodyPr>
            <a:normAutofit fontScale="85000" lnSpcReduction="10000"/>
          </a:bodyPr>
          <a:lstStyle/>
          <a:p>
            <a:pPr>
              <a:buFont typeface="Wingdings" panose="05000000000000000000" pitchFamily="2" charset="2"/>
              <a:buChar char="q"/>
            </a:pPr>
            <a:r>
              <a:rPr lang="en-US" dirty="0" err="1"/>
              <a:t>Papildinošās</a:t>
            </a:r>
            <a:r>
              <a:rPr lang="en-US" dirty="0"/>
              <a:t> </a:t>
            </a:r>
            <a:r>
              <a:rPr lang="en-US" dirty="0" err="1"/>
              <a:t>saimnieciskās</a:t>
            </a:r>
            <a:r>
              <a:rPr lang="en-US" dirty="0"/>
              <a:t> </a:t>
            </a:r>
            <a:r>
              <a:rPr lang="en-US" dirty="0" err="1"/>
              <a:t>darbības</a:t>
            </a:r>
            <a:r>
              <a:rPr lang="en-US" dirty="0"/>
              <a:t> </a:t>
            </a:r>
            <a:r>
              <a:rPr lang="en-US" dirty="0" err="1"/>
              <a:t>metodika</a:t>
            </a:r>
            <a:r>
              <a:rPr lang="en-US" dirty="0"/>
              <a:t>, </a:t>
            </a:r>
            <a:r>
              <a:rPr lang="en-US" dirty="0" err="1"/>
              <a:t>publicēta</a:t>
            </a:r>
            <a:r>
              <a:rPr lang="en-US" dirty="0"/>
              <a:t> atlases </a:t>
            </a:r>
            <a:r>
              <a:rPr lang="en-US" dirty="0" err="1"/>
              <a:t>tīmekļa</a:t>
            </a:r>
            <a:r>
              <a:rPr lang="en-US" dirty="0"/>
              <a:t> </a:t>
            </a:r>
            <a:r>
              <a:rPr lang="en-US" dirty="0" err="1"/>
              <a:t>vietnē</a:t>
            </a:r>
            <a:r>
              <a:rPr lang="en-US" dirty="0"/>
              <a:t>: </a:t>
            </a:r>
            <a:r>
              <a:rPr lang="lv-LV" dirty="0">
                <a:hlinkClick r:id="rId2"/>
              </a:rPr>
              <a:t>2.3.1.2. Multimodāls sabiedriskā transporta tīkls, 1. kārta | Centrālā finanšu un līgumu aģentūra</a:t>
            </a:r>
            <a:endParaRPr lang="en-US" dirty="0"/>
          </a:p>
          <a:p>
            <a:pPr>
              <a:buFont typeface="Wingdings" panose="05000000000000000000" pitchFamily="2" charset="2"/>
              <a:buChar char="q"/>
            </a:pPr>
            <a:r>
              <a:rPr lang="en-US" dirty="0" err="1"/>
              <a:t>Šobrīd</a:t>
            </a:r>
            <a:r>
              <a:rPr lang="en-US" dirty="0"/>
              <a:t> </a:t>
            </a:r>
            <a:r>
              <a:rPr lang="en-US" dirty="0" err="1"/>
              <a:t>ir</a:t>
            </a:r>
            <a:r>
              <a:rPr lang="en-US" dirty="0"/>
              <a:t> </a:t>
            </a:r>
            <a:r>
              <a:rPr lang="en-US" dirty="0" err="1"/>
              <a:t>tikai</a:t>
            </a:r>
            <a:r>
              <a:rPr lang="en-US" dirty="0"/>
              <a:t> </a:t>
            </a:r>
            <a:r>
              <a:rPr lang="en-US" dirty="0" err="1"/>
              <a:t>viens</a:t>
            </a:r>
            <a:r>
              <a:rPr lang="en-US" dirty="0"/>
              <a:t> PSD </a:t>
            </a:r>
            <a:r>
              <a:rPr lang="en-US" dirty="0" err="1"/>
              <a:t>piemērs</a:t>
            </a:r>
            <a:r>
              <a:rPr lang="en-US" dirty="0"/>
              <a:t> - </a:t>
            </a:r>
            <a:r>
              <a:rPr lang="en-US" i="1" dirty="0"/>
              <a:t>“</a:t>
            </a:r>
            <a:r>
              <a:rPr lang="en-US" sz="1800" i="1" dirty="0">
                <a:effectLst/>
                <a:ea typeface="Calibri" panose="020F0502020204030204" pitchFamily="34" charset="0"/>
                <a:cs typeface="Arial" panose="020B0604020202020204" pitchFamily="34" charset="0"/>
              </a:rPr>
              <a:t>STSP </a:t>
            </a:r>
            <a:r>
              <a:rPr lang="en-US" sz="1800" i="1" dirty="0" err="1">
                <a:effectLst/>
                <a:ea typeface="Calibri" panose="020F0502020204030204" pitchFamily="34" charset="0"/>
                <a:cs typeface="Arial" panose="020B0604020202020204" pitchFamily="34" charset="0"/>
              </a:rPr>
              <a:t>stāvvietu</a:t>
            </a:r>
            <a:r>
              <a:rPr lang="en-US" sz="1800" i="1" dirty="0">
                <a:effectLst/>
                <a:ea typeface="Calibri" panose="020F0502020204030204" pitchFamily="34" charset="0"/>
                <a:cs typeface="Arial" panose="020B0604020202020204" pitchFamily="34" charset="0"/>
              </a:rPr>
              <a:t> </a:t>
            </a:r>
            <a:r>
              <a:rPr lang="en-US" sz="1800" i="1" dirty="0" err="1">
                <a:effectLst/>
                <a:ea typeface="Calibri" panose="020F0502020204030204" pitchFamily="34" charset="0"/>
                <a:cs typeface="Arial" panose="020B0604020202020204" pitchFamily="34" charset="0"/>
              </a:rPr>
              <a:t>iznomāšana</a:t>
            </a:r>
            <a:r>
              <a:rPr lang="en-US" sz="1800" i="1" dirty="0">
                <a:effectLst/>
                <a:ea typeface="Calibri" panose="020F0502020204030204" pitchFamily="34" charset="0"/>
                <a:cs typeface="Arial" panose="020B0604020202020204" pitchFamily="34" charset="0"/>
              </a:rPr>
              <a:t> </a:t>
            </a:r>
            <a:r>
              <a:rPr lang="en-US" sz="1800" i="1" dirty="0" err="1">
                <a:effectLst/>
                <a:ea typeface="Calibri" panose="020F0502020204030204" pitchFamily="34" charset="0"/>
                <a:cs typeface="Arial" panose="020B0604020202020204" pitchFamily="34" charset="0"/>
              </a:rPr>
              <a:t>trešajām</a:t>
            </a:r>
            <a:r>
              <a:rPr lang="en-US" sz="1800" i="1" dirty="0">
                <a:effectLst/>
                <a:ea typeface="Calibri" panose="020F0502020204030204" pitchFamily="34" charset="0"/>
                <a:cs typeface="Arial" panose="020B0604020202020204" pitchFamily="34" charset="0"/>
              </a:rPr>
              <a:t> </a:t>
            </a:r>
            <a:r>
              <a:rPr lang="en-US" sz="1800" i="1" dirty="0" err="1">
                <a:effectLst/>
                <a:ea typeface="Calibri" panose="020F0502020204030204" pitchFamily="34" charset="0"/>
                <a:cs typeface="Arial" panose="020B0604020202020204" pitchFamily="34" charset="0"/>
              </a:rPr>
              <a:t>personām</a:t>
            </a:r>
            <a:r>
              <a:rPr lang="en-US" sz="1800" i="1" dirty="0">
                <a:effectLst/>
                <a:ea typeface="Calibri" panose="020F0502020204030204" pitchFamily="34" charset="0"/>
                <a:cs typeface="Arial" panose="020B0604020202020204" pitchFamily="34" charset="0"/>
              </a:rPr>
              <a:t> (</a:t>
            </a:r>
            <a:r>
              <a:rPr lang="en-US" sz="1800" i="1" dirty="0" err="1">
                <a:effectLst/>
                <a:ea typeface="Calibri" panose="020F0502020204030204" pitchFamily="34" charset="0"/>
                <a:cs typeface="Arial" panose="020B0604020202020204" pitchFamily="34" charset="0"/>
              </a:rPr>
              <a:t>piemēram</a:t>
            </a:r>
            <a:r>
              <a:rPr lang="en-US" sz="1800" i="1" dirty="0">
                <a:effectLst/>
                <a:ea typeface="Calibri" panose="020F0502020204030204" pitchFamily="34" charset="0"/>
                <a:cs typeface="Arial" panose="020B0604020202020204" pitchFamily="34" charset="0"/>
              </a:rPr>
              <a:t>, </a:t>
            </a:r>
            <a:r>
              <a:rPr lang="en-US" sz="1800" i="1" dirty="0" err="1">
                <a:effectLst/>
                <a:ea typeface="Calibri" panose="020F0502020204030204" pitchFamily="34" charset="0"/>
                <a:cs typeface="Arial" panose="020B0604020202020204" pitchFamily="34" charset="0"/>
              </a:rPr>
              <a:t>konkrēti</a:t>
            </a:r>
            <a:r>
              <a:rPr lang="en-US" sz="1800" i="1" dirty="0">
                <a:effectLst/>
                <a:ea typeface="Calibri" panose="020F0502020204030204" pitchFamily="34" charset="0"/>
                <a:cs typeface="Arial" panose="020B0604020202020204" pitchFamily="34" charset="0"/>
              </a:rPr>
              <a:t> </a:t>
            </a:r>
            <a:r>
              <a:rPr lang="en-US" sz="1800" i="1" dirty="0" err="1">
                <a:effectLst/>
                <a:ea typeface="Calibri" panose="020F0502020204030204" pitchFamily="34" charset="0"/>
                <a:cs typeface="Arial" panose="020B0604020202020204" pitchFamily="34" charset="0"/>
              </a:rPr>
              <a:t>iezīmētas</a:t>
            </a:r>
            <a:r>
              <a:rPr lang="en-US" sz="1800" i="1" dirty="0">
                <a:effectLst/>
                <a:ea typeface="Calibri" panose="020F0502020204030204" pitchFamily="34" charset="0"/>
                <a:cs typeface="Arial" panose="020B0604020202020204" pitchFamily="34" charset="0"/>
              </a:rPr>
              <a:t> </a:t>
            </a:r>
            <a:r>
              <a:rPr lang="en-US" sz="1800" i="1" dirty="0" err="1">
                <a:effectLst/>
                <a:ea typeface="Calibri" panose="020F0502020204030204" pitchFamily="34" charset="0"/>
                <a:cs typeface="Arial" panose="020B0604020202020204" pitchFamily="34" charset="0"/>
              </a:rPr>
              <a:t>vietas</a:t>
            </a:r>
            <a:r>
              <a:rPr lang="en-US" sz="1800" i="1" dirty="0">
                <a:effectLst/>
                <a:ea typeface="Calibri" panose="020F0502020204030204" pitchFamily="34" charset="0"/>
                <a:cs typeface="Arial" panose="020B0604020202020204" pitchFamily="34" charset="0"/>
              </a:rPr>
              <a:t> </a:t>
            </a:r>
            <a:r>
              <a:rPr lang="en-US" sz="1800" i="1" dirty="0" err="1">
                <a:effectLst/>
                <a:ea typeface="Calibri" panose="020F0502020204030204" pitchFamily="34" charset="0"/>
                <a:cs typeface="Arial" panose="020B0604020202020204" pitchFamily="34" charset="0"/>
              </a:rPr>
              <a:t>noteikta</a:t>
            </a:r>
            <a:r>
              <a:rPr lang="en-US" sz="1800" i="1" dirty="0">
                <a:effectLst/>
                <a:ea typeface="Calibri" panose="020F0502020204030204" pitchFamily="34" charset="0"/>
                <a:cs typeface="Arial" panose="020B0604020202020204" pitchFamily="34" charset="0"/>
              </a:rPr>
              <a:t> </a:t>
            </a:r>
            <a:r>
              <a:rPr lang="en-US" sz="1800" i="1" dirty="0" err="1">
                <a:effectLst/>
                <a:ea typeface="Calibri" panose="020F0502020204030204" pitchFamily="34" charset="0"/>
                <a:cs typeface="Arial" panose="020B0604020202020204" pitchFamily="34" charset="0"/>
              </a:rPr>
              <a:t>uzņēmuma</a:t>
            </a:r>
            <a:r>
              <a:rPr lang="en-US" sz="1800" i="1" dirty="0">
                <a:effectLst/>
                <a:ea typeface="Calibri" panose="020F0502020204030204" pitchFamily="34" charset="0"/>
                <a:cs typeface="Arial" panose="020B0604020202020204" pitchFamily="34" charset="0"/>
              </a:rPr>
              <a:t> </a:t>
            </a:r>
            <a:r>
              <a:rPr lang="en-US" sz="1800" i="1" dirty="0" err="1">
                <a:effectLst/>
                <a:ea typeface="Calibri" panose="020F0502020204030204" pitchFamily="34" charset="0"/>
                <a:cs typeface="Arial" panose="020B0604020202020204" pitchFamily="34" charset="0"/>
              </a:rPr>
              <a:t>taksometriem</a:t>
            </a:r>
            <a:r>
              <a:rPr lang="en-US" sz="1800" i="1" dirty="0">
                <a:effectLst/>
                <a:ea typeface="Calibri" panose="020F0502020204030204" pitchFamily="34" charset="0"/>
                <a:cs typeface="Arial" panose="020B0604020202020204" pitchFamily="34" charset="0"/>
              </a:rPr>
              <a:t>)</a:t>
            </a:r>
            <a:r>
              <a:rPr lang="lv-LV" i="1" dirty="0">
                <a:effectLst/>
              </a:rPr>
              <a:t> </a:t>
            </a:r>
            <a:r>
              <a:rPr lang="lv-LV" sz="1800" i="1" dirty="0">
                <a:effectLst/>
                <a:ea typeface="Calibri" panose="020F0502020204030204" pitchFamily="34" charset="0"/>
                <a:cs typeface="Arial" panose="020B0604020202020204" pitchFamily="34" charset="0"/>
              </a:rPr>
              <a:t>PSD gadījumi tiks vērtēti individuāli un, ja attiecināms, PSD piemēri tiks papildināti projektu iesniegumu atlases un ieviešanas laikā.</a:t>
            </a:r>
            <a:r>
              <a:rPr lang="en-US" sz="1800" i="1" dirty="0">
                <a:effectLst/>
                <a:ea typeface="Calibri" panose="020F0502020204030204" pitchFamily="34" charset="0"/>
                <a:cs typeface="Arial" panose="020B0604020202020204" pitchFamily="34" charset="0"/>
              </a:rPr>
              <a:t>”</a:t>
            </a:r>
            <a:r>
              <a:rPr lang="lv-LV" sz="1800" i="1" dirty="0">
                <a:effectLst/>
                <a:ea typeface="Calibri" panose="020F0502020204030204" pitchFamily="34" charset="0"/>
                <a:cs typeface="Arial" panose="020B0604020202020204" pitchFamily="34" charset="0"/>
              </a:rPr>
              <a:t>  </a:t>
            </a:r>
          </a:p>
          <a:p>
            <a:pPr>
              <a:buFont typeface="Wingdings" panose="05000000000000000000" pitchFamily="2" charset="2"/>
              <a:buChar char="q"/>
            </a:pPr>
            <a:r>
              <a:rPr lang="lv-LV" b="1" dirty="0"/>
              <a:t>Uzsākot papildinošās saimnieciskās darbības un parasto papildpakalpojumu īstenošanu, finansējuma saņēmējam ir pienākums nekavējoties informēt sadarbības iestādi par šādu darbību uzsākšanu</a:t>
            </a:r>
            <a:r>
              <a:rPr lang="lv-LV" dirty="0"/>
              <a:t>, vienlaikus iesniedzot MK noteikumu projektā norādītos apliecinošus dokumentus. </a:t>
            </a:r>
            <a:r>
              <a:rPr lang="lv-LV" b="1" dirty="0"/>
              <a:t>Finansējuma saņēmējam ir pienākums izstrādāt iekšējo PSD uzraudzības kārtību ne vēlāk kā līdz pirmā pārskata PSD uzraudzībai</a:t>
            </a:r>
            <a:r>
              <a:rPr lang="en-US" b="1" dirty="0"/>
              <a:t> [..] </a:t>
            </a:r>
            <a:r>
              <a:rPr lang="en-US" dirty="0"/>
              <a:t>(</a:t>
            </a:r>
            <a:r>
              <a:rPr lang="en-US" dirty="0" err="1"/>
              <a:t>metodikas</a:t>
            </a:r>
            <a:r>
              <a:rPr lang="en-US" dirty="0"/>
              <a:t> 3.lpp.)</a:t>
            </a:r>
          </a:p>
          <a:p>
            <a:pPr>
              <a:buFont typeface="Wingdings" panose="05000000000000000000" pitchFamily="2" charset="2"/>
              <a:buChar char="q"/>
            </a:pPr>
            <a:r>
              <a:rPr lang="en-US" dirty="0" err="1"/>
              <a:t>Pašdeklarācijas</a:t>
            </a:r>
            <a:r>
              <a:rPr lang="en-US" dirty="0"/>
              <a:t> </a:t>
            </a:r>
            <a:r>
              <a:rPr lang="en-US" dirty="0" err="1"/>
              <a:t>princips</a:t>
            </a:r>
            <a:r>
              <a:rPr lang="en-US" dirty="0"/>
              <a:t> – </a:t>
            </a:r>
            <a:r>
              <a:rPr lang="en-US" dirty="0" err="1"/>
              <a:t>paši</a:t>
            </a:r>
            <a:r>
              <a:rPr lang="en-US" dirty="0"/>
              <a:t> </a:t>
            </a:r>
            <a:r>
              <a:rPr lang="en-US" dirty="0" err="1"/>
              <a:t>sevi</a:t>
            </a:r>
            <a:r>
              <a:rPr lang="en-US" dirty="0"/>
              <a:t> </a:t>
            </a:r>
            <a:r>
              <a:rPr lang="en-US" dirty="0" err="1"/>
              <a:t>kontrolējat</a:t>
            </a:r>
            <a:endParaRPr lang="en-US" dirty="0"/>
          </a:p>
          <a:p>
            <a:pPr>
              <a:buFont typeface="Wingdings" panose="05000000000000000000" pitchFamily="2" charset="2"/>
              <a:buChar char="q"/>
            </a:pPr>
            <a:endParaRPr lang="en-US" dirty="0"/>
          </a:p>
        </p:txBody>
      </p:sp>
    </p:spTree>
    <p:extLst>
      <p:ext uri="{BB962C8B-B14F-4D97-AF65-F5344CB8AC3E}">
        <p14:creationId xmlns:p14="http://schemas.microsoft.com/office/powerpoint/2010/main" val="8425936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3"/>
          <p:cNvSpPr>
            <a:spLocks noGrp="1"/>
          </p:cNvSpPr>
          <p:nvPr>
            <p:ph type="ctrTitle"/>
          </p:nvPr>
        </p:nvSpPr>
        <p:spPr>
          <a:xfrm>
            <a:off x="2286000" y="1905000"/>
            <a:ext cx="6324600" cy="2362200"/>
          </a:xfrm>
        </p:spPr>
        <p:txBody>
          <a:bodyPr anchor="t">
            <a:noAutofit/>
          </a:bodyPr>
          <a:lstStyle/>
          <a:p>
            <a:pPr algn="l">
              <a:lnSpc>
                <a:spcPct val="90000"/>
              </a:lnSpc>
              <a:spcBef>
                <a:spcPts val="600"/>
              </a:spcBef>
              <a:tabLst>
                <a:tab pos="5741988" algn="l"/>
              </a:tabLst>
            </a:pPr>
            <a:r>
              <a:rPr lang="lv-LV" sz="3800" dirty="0">
                <a:latin typeface="Times New Roman" pitchFamily="18" charset="0"/>
                <a:cs typeface="Times New Roman" pitchFamily="18" charset="0"/>
              </a:rPr>
              <a:t>Paldies! </a:t>
            </a:r>
            <a:br>
              <a:rPr lang="lv-LV" sz="3800" dirty="0">
                <a:latin typeface="Times New Roman" pitchFamily="18" charset="0"/>
                <a:cs typeface="Times New Roman" pitchFamily="18" charset="0"/>
              </a:rPr>
            </a:br>
            <a:endParaRPr lang="en-US" sz="3800" dirty="0">
              <a:latin typeface="Times New Roman" pitchFamily="18" charset="0"/>
              <a:cs typeface="Times New Roman" pitchFamily="18" charset="0"/>
            </a:endParaRPr>
          </a:p>
        </p:txBody>
      </p:sp>
      <p:sp>
        <p:nvSpPr>
          <p:cNvPr id="8" name="Subtitle 2"/>
          <p:cNvSpPr>
            <a:spLocks noGrp="1"/>
          </p:cNvSpPr>
          <p:nvPr>
            <p:ph type="subTitle" idx="1"/>
          </p:nvPr>
        </p:nvSpPr>
        <p:spPr>
          <a:xfrm>
            <a:off x="2286000" y="4343400"/>
            <a:ext cx="6400800" cy="838200"/>
          </a:xfrm>
        </p:spPr>
        <p:txBody>
          <a:bodyPr>
            <a:noAutofit/>
          </a:bodyPr>
          <a:lstStyle/>
          <a:p>
            <a:pPr algn="l"/>
            <a:r>
              <a:rPr lang="lv-LV" sz="1400" dirty="0">
                <a:solidFill>
                  <a:schemeClr val="tx1"/>
                </a:solidFill>
                <a:latin typeface="Times New Roman" panose="02020603050405020304" pitchFamily="18" charset="0"/>
                <a:cs typeface="Times New Roman" panose="02020603050405020304" pitchFamily="18" charset="0"/>
              </a:rPr>
              <a:t>L</a:t>
            </a:r>
            <a:r>
              <a:rPr lang="en-US" sz="1400" dirty="0">
                <a:solidFill>
                  <a:schemeClr val="tx1"/>
                </a:solidFill>
                <a:latin typeface="Times New Roman" panose="02020603050405020304" pitchFamily="18" charset="0"/>
                <a:cs typeface="Times New Roman" panose="02020603050405020304" pitchFamily="18" charset="0"/>
              </a:rPr>
              <a:t>aura Ausmane</a:t>
            </a:r>
            <a:endParaRPr lang="lv-LV" sz="1400" dirty="0">
              <a:solidFill>
                <a:schemeClr val="tx1"/>
              </a:solidFill>
              <a:latin typeface="Times New Roman" panose="02020603050405020304" pitchFamily="18" charset="0"/>
              <a:cs typeface="Times New Roman" panose="02020603050405020304" pitchFamily="18" charset="0"/>
            </a:endParaRPr>
          </a:p>
          <a:p>
            <a:pPr algn="l"/>
            <a:r>
              <a:rPr lang="en-US" sz="1400" dirty="0" err="1">
                <a:solidFill>
                  <a:schemeClr val="tx1"/>
                </a:solidFill>
                <a:latin typeface="Times New Roman" panose="02020603050405020304" pitchFamily="18" charset="0"/>
                <a:cs typeface="Times New Roman" panose="02020603050405020304" pitchFamily="18" charset="0"/>
              </a:rPr>
              <a:t>Valsts</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atbalsta</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nodaļas</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vadošā</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eksperte</a:t>
            </a:r>
            <a:endParaRPr lang="lv-LV" sz="1400" dirty="0">
              <a:solidFill>
                <a:schemeClr val="tx1"/>
              </a:solidFill>
              <a:latin typeface="Times New Roman" panose="02020603050405020304" pitchFamily="18" charset="0"/>
              <a:cs typeface="Times New Roman" panose="02020603050405020304" pitchFamily="18" charset="0"/>
            </a:endParaRPr>
          </a:p>
          <a:p>
            <a:pPr algn="l"/>
            <a:r>
              <a:rPr lang="en-US" sz="1400" dirty="0" err="1">
                <a:solidFill>
                  <a:schemeClr val="tx1"/>
                </a:solidFill>
                <a:latin typeface="Times New Roman" panose="02020603050405020304" pitchFamily="18" charset="0"/>
                <a:cs typeface="Times New Roman" panose="02020603050405020304" pitchFamily="18" charset="0"/>
              </a:rPr>
              <a:t>Laura.Ausmane</a:t>
            </a:r>
            <a:r>
              <a:rPr lang="lv-LV" sz="1400" dirty="0">
                <a:solidFill>
                  <a:schemeClr val="tx1"/>
                </a:solidFill>
                <a:latin typeface="Times New Roman" panose="02020603050405020304" pitchFamily="18" charset="0"/>
                <a:cs typeface="Times New Roman" panose="02020603050405020304" pitchFamily="18" charset="0"/>
              </a:rPr>
              <a:t>@cfla.gov.lv</a:t>
            </a:r>
          </a:p>
        </p:txBody>
      </p:sp>
      <p:sp>
        <p:nvSpPr>
          <p:cNvPr id="9" name="Subtitle 2"/>
          <p:cNvSpPr txBox="1">
            <a:spLocks/>
          </p:cNvSpPr>
          <p:nvPr/>
        </p:nvSpPr>
        <p:spPr>
          <a:xfrm>
            <a:off x="2286000" y="5334000"/>
            <a:ext cx="6400800" cy="609600"/>
          </a:xfrm>
          <a:prstGeom prst="rect">
            <a:avLst/>
          </a:prstGeom>
        </p:spPr>
        <p:txBody>
          <a:bodyPr vert="horz" lIns="93957" tIns="46979" rIns="93957" bIns="46979"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1400" dirty="0">
                <a:solidFill>
                  <a:schemeClr val="tx1"/>
                </a:solidFill>
                <a:latin typeface="Times New Roman" panose="02020603050405020304" pitchFamily="18" charset="0"/>
                <a:cs typeface="Times New Roman" panose="02020603050405020304" pitchFamily="18" charset="0"/>
              </a:rPr>
              <a:t>23.01.2025.</a:t>
            </a:r>
            <a:r>
              <a:rPr lang="lv-LV" sz="1400" dirty="0">
                <a:solidFill>
                  <a:schemeClr val="tx1"/>
                </a:solidFill>
                <a:latin typeface="Times New Roman" panose="02020603050405020304" pitchFamily="18" charset="0"/>
                <a:cs typeface="Times New Roman" panose="02020603050405020304" pitchFamily="18" charset="0"/>
              </a:rPr>
              <a:t> </a:t>
            </a:r>
          </a:p>
          <a:p>
            <a:pPr algn="l"/>
            <a:r>
              <a:rPr lang="lv-LV" sz="1400" dirty="0">
                <a:solidFill>
                  <a:schemeClr val="tx1"/>
                </a:solidFill>
                <a:latin typeface="Times New Roman" panose="02020603050405020304" pitchFamily="18" charset="0"/>
                <a:cs typeface="Times New Roman" panose="02020603050405020304" pitchFamily="18" charset="0"/>
              </a:rPr>
              <a:t>Rīga</a:t>
            </a:r>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622199"/>
            <a:ext cx="9144000" cy="244656"/>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Tree>
    <p:extLst>
      <p:ext uri="{BB962C8B-B14F-4D97-AF65-F5344CB8AC3E}">
        <p14:creationId xmlns:p14="http://schemas.microsoft.com/office/powerpoint/2010/main" val="4020285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286000" y="685800"/>
            <a:ext cx="6324600" cy="954911"/>
          </a:xfrm>
        </p:spPr>
        <p:txBody>
          <a:bodyPr anchor="b">
            <a:noAutofit/>
          </a:bodyPr>
          <a:lstStyle/>
          <a:p>
            <a:pPr algn="l"/>
            <a:r>
              <a:rPr lang="lv-LV" sz="2400" b="1" dirty="0">
                <a:latin typeface="Times New Roman" pitchFamily="18" charset="0"/>
                <a:cs typeface="Times New Roman" pitchFamily="18" charset="0"/>
              </a:rPr>
              <a:t>Saturs </a:t>
            </a:r>
            <a:endParaRPr lang="en-US" sz="2400" b="1" dirty="0">
              <a:latin typeface="Times New Roman" pitchFamily="18" charset="0"/>
              <a:cs typeface="Times New Roman" pitchFamily="18" charset="0"/>
            </a:endParaRPr>
          </a:p>
        </p:txBody>
      </p:sp>
      <p:sp>
        <p:nvSpPr>
          <p:cNvPr id="12" name="Subtitle 2"/>
          <p:cNvSpPr>
            <a:spLocks noGrp="1"/>
          </p:cNvSpPr>
          <p:nvPr>
            <p:ph type="subTitle" idx="1"/>
          </p:nvPr>
        </p:nvSpPr>
        <p:spPr>
          <a:xfrm>
            <a:off x="2286000" y="1905014"/>
            <a:ext cx="6324600" cy="4435479"/>
          </a:xfrm>
        </p:spPr>
        <p:txBody>
          <a:bodyPr>
            <a:normAutofit/>
          </a:bodyPr>
          <a:lstStyle/>
          <a:p>
            <a:pPr marL="1066800" lvl="1" indent="-609600" algn="l">
              <a:lnSpc>
                <a:spcPct val="90000"/>
              </a:lnSpc>
              <a:spcBef>
                <a:spcPts val="600"/>
              </a:spcBef>
              <a:buFont typeface="+mj-lt"/>
              <a:buAutoNum type="arabicPeriod"/>
            </a:pPr>
            <a:r>
              <a:rPr lang="en-US" sz="2000" dirty="0">
                <a:solidFill>
                  <a:schemeClr val="tx1"/>
                </a:solidFill>
                <a:latin typeface="+mj-lt"/>
                <a:cs typeface="Times New Roman" pitchFamily="18" charset="0"/>
              </a:rPr>
              <a:t>2.3.1.2. </a:t>
            </a:r>
            <a:r>
              <a:rPr lang="en-US" sz="2000" dirty="0" err="1">
                <a:solidFill>
                  <a:schemeClr val="tx1"/>
                </a:solidFill>
                <a:latin typeface="+mj-lt"/>
                <a:cs typeface="Times New Roman" pitchFamily="18" charset="0"/>
              </a:rPr>
              <a:t>specifiskā</a:t>
            </a:r>
            <a:r>
              <a:rPr lang="en-US" sz="2000" dirty="0">
                <a:solidFill>
                  <a:schemeClr val="tx1"/>
                </a:solidFill>
                <a:latin typeface="+mj-lt"/>
                <a:cs typeface="Times New Roman" pitchFamily="18" charset="0"/>
              </a:rPr>
              <a:t> </a:t>
            </a:r>
            <a:r>
              <a:rPr lang="en-US" sz="2000" dirty="0" err="1">
                <a:solidFill>
                  <a:schemeClr val="tx1"/>
                </a:solidFill>
                <a:latin typeface="+mj-lt"/>
                <a:cs typeface="Times New Roman" pitchFamily="18" charset="0"/>
              </a:rPr>
              <a:t>atbalsta</a:t>
            </a:r>
            <a:r>
              <a:rPr lang="en-US" sz="2000" dirty="0">
                <a:solidFill>
                  <a:schemeClr val="tx1"/>
                </a:solidFill>
                <a:latin typeface="+mj-lt"/>
                <a:cs typeface="Times New Roman" pitchFamily="18" charset="0"/>
              </a:rPr>
              <a:t> </a:t>
            </a:r>
            <a:r>
              <a:rPr lang="en-US" sz="2000" dirty="0" err="1">
                <a:solidFill>
                  <a:schemeClr val="tx1"/>
                </a:solidFill>
                <a:latin typeface="+mj-lt"/>
                <a:cs typeface="Times New Roman" pitchFamily="18" charset="0"/>
              </a:rPr>
              <a:t>mērķa</a:t>
            </a:r>
            <a:r>
              <a:rPr lang="en-US" sz="2000" dirty="0">
                <a:solidFill>
                  <a:schemeClr val="tx1"/>
                </a:solidFill>
                <a:latin typeface="+mj-lt"/>
                <a:cs typeface="Times New Roman" pitchFamily="18" charset="0"/>
              </a:rPr>
              <a:t> </a:t>
            </a:r>
            <a:r>
              <a:rPr lang="en-US" sz="2000" dirty="0" err="1">
                <a:solidFill>
                  <a:schemeClr val="tx1"/>
                </a:solidFill>
                <a:latin typeface="+mj-lt"/>
                <a:cs typeface="Times New Roman" pitchFamily="18" charset="0"/>
              </a:rPr>
              <a:t>projekti</a:t>
            </a:r>
            <a:r>
              <a:rPr lang="en-US" sz="2000" dirty="0">
                <a:solidFill>
                  <a:schemeClr val="tx1"/>
                </a:solidFill>
                <a:latin typeface="+mj-lt"/>
                <a:cs typeface="Times New Roman" pitchFamily="18" charset="0"/>
              </a:rPr>
              <a:t> - </a:t>
            </a:r>
            <a:r>
              <a:rPr lang="en-US" sz="2000" dirty="0" err="1">
                <a:solidFill>
                  <a:schemeClr val="tx1"/>
                </a:solidFill>
                <a:latin typeface="+mj-lt"/>
                <a:cs typeface="Times New Roman" pitchFamily="18" charset="0"/>
              </a:rPr>
              <a:t>vispārīgi</a:t>
            </a:r>
            <a:endParaRPr lang="en-US" sz="2000" dirty="0">
              <a:solidFill>
                <a:schemeClr val="tx1"/>
              </a:solidFill>
              <a:latin typeface="+mj-lt"/>
              <a:cs typeface="Times New Roman" pitchFamily="18" charset="0"/>
            </a:endParaRPr>
          </a:p>
          <a:p>
            <a:pPr marL="1066800" lvl="1" indent="-609600" algn="l">
              <a:lnSpc>
                <a:spcPct val="90000"/>
              </a:lnSpc>
              <a:spcBef>
                <a:spcPts val="600"/>
              </a:spcBef>
              <a:buFont typeface="+mj-lt"/>
              <a:buAutoNum type="arabicPeriod"/>
            </a:pPr>
            <a:r>
              <a:rPr lang="en-US" sz="2000" dirty="0" err="1">
                <a:solidFill>
                  <a:schemeClr val="tx1"/>
                </a:solidFill>
                <a:latin typeface="+mj-lt"/>
                <a:cs typeface="Times New Roman" pitchFamily="18" charset="0"/>
              </a:rPr>
              <a:t>Prasības</a:t>
            </a:r>
            <a:r>
              <a:rPr lang="en-US" sz="2000" dirty="0">
                <a:solidFill>
                  <a:schemeClr val="tx1"/>
                </a:solidFill>
                <a:latin typeface="+mj-lt"/>
                <a:cs typeface="Times New Roman" pitchFamily="18" charset="0"/>
              </a:rPr>
              <a:t> </a:t>
            </a:r>
            <a:r>
              <a:rPr lang="en-US" sz="2000" dirty="0" err="1">
                <a:solidFill>
                  <a:schemeClr val="tx1"/>
                </a:solidFill>
                <a:latin typeface="+mj-lt"/>
                <a:cs typeface="Times New Roman" pitchFamily="18" charset="0"/>
              </a:rPr>
              <a:t>komercdarbības</a:t>
            </a:r>
            <a:r>
              <a:rPr lang="en-US" sz="2000" dirty="0">
                <a:solidFill>
                  <a:schemeClr val="tx1"/>
                </a:solidFill>
                <a:latin typeface="+mj-lt"/>
                <a:cs typeface="Times New Roman" pitchFamily="18" charset="0"/>
              </a:rPr>
              <a:t> </a:t>
            </a:r>
            <a:r>
              <a:rPr lang="en-US" sz="2000" dirty="0" err="1">
                <a:solidFill>
                  <a:schemeClr val="tx1"/>
                </a:solidFill>
                <a:latin typeface="+mj-lt"/>
                <a:cs typeface="Times New Roman" pitchFamily="18" charset="0"/>
              </a:rPr>
              <a:t>atbalsta</a:t>
            </a:r>
            <a:r>
              <a:rPr lang="en-US" sz="2000" dirty="0">
                <a:solidFill>
                  <a:schemeClr val="tx1"/>
                </a:solidFill>
                <a:latin typeface="+mj-lt"/>
                <a:cs typeface="Times New Roman" pitchFamily="18" charset="0"/>
              </a:rPr>
              <a:t> </a:t>
            </a:r>
            <a:r>
              <a:rPr lang="en-US" sz="2000" dirty="0" err="1">
                <a:solidFill>
                  <a:schemeClr val="tx1"/>
                </a:solidFill>
                <a:latin typeface="+mj-lt"/>
                <a:cs typeface="Times New Roman" pitchFamily="18" charset="0"/>
              </a:rPr>
              <a:t>projektos</a:t>
            </a:r>
            <a:endParaRPr lang="en-US" sz="2000" dirty="0">
              <a:solidFill>
                <a:schemeClr val="tx1"/>
              </a:solidFill>
              <a:latin typeface="+mj-lt"/>
              <a:cs typeface="Times New Roman" pitchFamily="18" charset="0"/>
            </a:endParaRPr>
          </a:p>
          <a:p>
            <a:pPr marL="1066800" lvl="1" indent="-609600" algn="l">
              <a:lnSpc>
                <a:spcPct val="90000"/>
              </a:lnSpc>
              <a:spcBef>
                <a:spcPts val="600"/>
              </a:spcBef>
              <a:buFont typeface="+mj-lt"/>
              <a:buAutoNum type="arabicPeriod"/>
            </a:pPr>
            <a:r>
              <a:rPr lang="en-US" sz="2000" dirty="0" err="1">
                <a:solidFill>
                  <a:schemeClr val="tx1"/>
                </a:solidFill>
                <a:latin typeface="+mj-lt"/>
                <a:cs typeface="Times New Roman" pitchFamily="18" charset="0"/>
              </a:rPr>
              <a:t>Stimulējošā</a:t>
            </a:r>
            <a:r>
              <a:rPr lang="en-US" sz="2000" dirty="0">
                <a:solidFill>
                  <a:schemeClr val="tx1"/>
                </a:solidFill>
                <a:latin typeface="+mj-lt"/>
                <a:cs typeface="Times New Roman" pitchFamily="18" charset="0"/>
              </a:rPr>
              <a:t> </a:t>
            </a:r>
            <a:r>
              <a:rPr lang="en-US" sz="2000" dirty="0" err="1">
                <a:solidFill>
                  <a:schemeClr val="tx1"/>
                </a:solidFill>
                <a:latin typeface="+mj-lt"/>
                <a:cs typeface="Times New Roman" pitchFamily="18" charset="0"/>
              </a:rPr>
              <a:t>ietekme</a:t>
            </a:r>
            <a:r>
              <a:rPr lang="en-US" sz="2000" dirty="0">
                <a:solidFill>
                  <a:schemeClr val="tx1"/>
                </a:solidFill>
                <a:latin typeface="+mj-lt"/>
                <a:cs typeface="Times New Roman" pitchFamily="18" charset="0"/>
              </a:rPr>
              <a:t> (2.4.kritērijs)</a:t>
            </a:r>
          </a:p>
          <a:p>
            <a:pPr marL="1066800" lvl="1" indent="-609600" algn="l">
              <a:lnSpc>
                <a:spcPct val="90000"/>
              </a:lnSpc>
              <a:spcBef>
                <a:spcPts val="600"/>
              </a:spcBef>
              <a:buFont typeface="+mj-lt"/>
              <a:buAutoNum type="arabicPeriod"/>
            </a:pPr>
            <a:r>
              <a:rPr lang="en-US" sz="2000" dirty="0">
                <a:solidFill>
                  <a:schemeClr val="tx1"/>
                </a:solidFill>
                <a:latin typeface="+mj-lt"/>
                <a:cs typeface="Times New Roman" pitchFamily="18" charset="0"/>
              </a:rPr>
              <a:t>GNU </a:t>
            </a:r>
            <a:r>
              <a:rPr lang="en-US" sz="2000" dirty="0" err="1">
                <a:solidFill>
                  <a:schemeClr val="tx1"/>
                </a:solidFill>
                <a:latin typeface="+mj-lt"/>
                <a:cs typeface="Times New Roman" pitchFamily="18" charset="0"/>
              </a:rPr>
              <a:t>pazīmju</a:t>
            </a:r>
            <a:r>
              <a:rPr lang="en-US" sz="2000" dirty="0">
                <a:solidFill>
                  <a:schemeClr val="tx1"/>
                </a:solidFill>
                <a:latin typeface="+mj-lt"/>
                <a:cs typeface="Times New Roman" pitchFamily="18" charset="0"/>
              </a:rPr>
              <a:t> </a:t>
            </a:r>
            <a:r>
              <a:rPr lang="en-US" sz="2000" dirty="0" err="1">
                <a:solidFill>
                  <a:schemeClr val="tx1"/>
                </a:solidFill>
                <a:latin typeface="+mj-lt"/>
                <a:cs typeface="Times New Roman" pitchFamily="18" charset="0"/>
              </a:rPr>
              <a:t>vērtēšana</a:t>
            </a:r>
            <a:r>
              <a:rPr lang="en-US" sz="2000" dirty="0">
                <a:solidFill>
                  <a:schemeClr val="tx1"/>
                </a:solidFill>
                <a:latin typeface="+mj-lt"/>
                <a:cs typeface="Times New Roman" pitchFamily="18" charset="0"/>
              </a:rPr>
              <a:t> </a:t>
            </a:r>
          </a:p>
          <a:p>
            <a:pPr marL="1066800" lvl="1" indent="-609600" algn="l">
              <a:lnSpc>
                <a:spcPct val="90000"/>
              </a:lnSpc>
              <a:spcBef>
                <a:spcPts val="600"/>
              </a:spcBef>
              <a:buFont typeface="+mj-lt"/>
              <a:buAutoNum type="arabicPeriod"/>
            </a:pPr>
            <a:r>
              <a:rPr lang="en-US" sz="2000" dirty="0" err="1">
                <a:solidFill>
                  <a:schemeClr val="tx1"/>
                </a:solidFill>
                <a:latin typeface="+mj-lt"/>
                <a:cs typeface="Times New Roman" pitchFamily="18" charset="0"/>
              </a:rPr>
              <a:t>Papildinošās</a:t>
            </a:r>
            <a:r>
              <a:rPr lang="en-US" sz="2000" dirty="0">
                <a:solidFill>
                  <a:schemeClr val="tx1"/>
                </a:solidFill>
                <a:latin typeface="+mj-lt"/>
                <a:cs typeface="Times New Roman" pitchFamily="18" charset="0"/>
              </a:rPr>
              <a:t> </a:t>
            </a:r>
            <a:r>
              <a:rPr lang="en-US" sz="2000" dirty="0" err="1">
                <a:solidFill>
                  <a:schemeClr val="tx1"/>
                </a:solidFill>
                <a:latin typeface="+mj-lt"/>
                <a:cs typeface="Times New Roman" pitchFamily="18" charset="0"/>
              </a:rPr>
              <a:t>saimnieciskās</a:t>
            </a:r>
            <a:r>
              <a:rPr lang="en-US" sz="2000" dirty="0">
                <a:solidFill>
                  <a:schemeClr val="tx1"/>
                </a:solidFill>
                <a:latin typeface="+mj-lt"/>
                <a:cs typeface="Times New Roman" pitchFamily="18" charset="0"/>
              </a:rPr>
              <a:t> </a:t>
            </a:r>
            <a:r>
              <a:rPr lang="en-US" sz="2000" dirty="0" err="1">
                <a:solidFill>
                  <a:schemeClr val="tx1"/>
                </a:solidFill>
                <a:latin typeface="+mj-lt"/>
                <a:cs typeface="Times New Roman" pitchFamily="18" charset="0"/>
              </a:rPr>
              <a:t>darbības</a:t>
            </a:r>
            <a:r>
              <a:rPr lang="en-US" sz="2000" dirty="0">
                <a:solidFill>
                  <a:schemeClr val="tx1"/>
                </a:solidFill>
                <a:latin typeface="+mj-lt"/>
                <a:cs typeface="Times New Roman" pitchFamily="18" charset="0"/>
              </a:rPr>
              <a:t> (PSD) </a:t>
            </a:r>
            <a:r>
              <a:rPr lang="en-US" sz="2000" dirty="0" err="1">
                <a:solidFill>
                  <a:schemeClr val="tx1"/>
                </a:solidFill>
                <a:latin typeface="+mj-lt"/>
                <a:cs typeface="Times New Roman" pitchFamily="18" charset="0"/>
              </a:rPr>
              <a:t>nosacījumi</a:t>
            </a:r>
            <a:endParaRPr lang="en-US" sz="2000" dirty="0">
              <a:solidFill>
                <a:schemeClr val="tx1"/>
              </a:solidFill>
              <a:latin typeface="+mj-lt"/>
              <a:cs typeface="Times New Roman" pitchFamily="18" charset="0"/>
            </a:endParaRPr>
          </a:p>
          <a:p>
            <a:pPr lvl="1" algn="l">
              <a:lnSpc>
                <a:spcPct val="90000"/>
              </a:lnSpc>
              <a:spcBef>
                <a:spcPts val="600"/>
              </a:spcBef>
            </a:pPr>
            <a:endParaRPr lang="lv-LV" sz="2000" dirty="0">
              <a:solidFill>
                <a:schemeClr val="tx1"/>
              </a:solidFill>
              <a:latin typeface="Times New Roman" pitchFamily="18" charset="0"/>
              <a:cs typeface="Times New Roman" pitchFamily="18" charset="0"/>
            </a:endParaRPr>
          </a:p>
          <a:p>
            <a:pPr algn="l">
              <a:lnSpc>
                <a:spcPct val="90000"/>
              </a:lnSpc>
              <a:spcBef>
                <a:spcPts val="600"/>
              </a:spcBef>
            </a:pPr>
            <a:endParaRPr lang="lv-LV" sz="1600" dirty="0">
              <a:solidFill>
                <a:schemeClr val="tx1"/>
              </a:solidFill>
              <a:latin typeface="Times New Roman" pitchFamily="18" charset="0"/>
              <a:cs typeface="Times New Roman" pitchFamily="18" charset="0"/>
            </a:endParaRPr>
          </a:p>
          <a:p>
            <a:pPr marL="609600" indent="-609600" algn="l">
              <a:lnSpc>
                <a:spcPct val="90000"/>
              </a:lnSpc>
              <a:spcBef>
                <a:spcPts val="600"/>
              </a:spcBef>
            </a:pPr>
            <a:endParaRPr lang="lv-LV" sz="2000" dirty="0">
              <a:solidFill>
                <a:schemeClr val="tx1"/>
              </a:solidFill>
              <a:latin typeface="Times New Roman" pitchFamily="18" charset="0"/>
              <a:cs typeface="Times New Roman" pitchFamily="18"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Tree>
    <p:extLst>
      <p:ext uri="{BB962C8B-B14F-4D97-AF65-F5344CB8AC3E}">
        <p14:creationId xmlns:p14="http://schemas.microsoft.com/office/powerpoint/2010/main" val="3403281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20000"/>
              </a:schemeClr>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1BB01FB5-37B9-4EBD-AF40-DE68D3CA46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04431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CB4DD45-004A-25E8-D5D6-997D255F3AC4}"/>
              </a:ext>
            </a:extLst>
          </p:cNvPr>
          <p:cNvSpPr>
            <a:spLocks noGrp="1"/>
          </p:cNvSpPr>
          <p:nvPr>
            <p:ph type="title"/>
          </p:nvPr>
        </p:nvSpPr>
        <p:spPr>
          <a:xfrm>
            <a:off x="944919" y="3101093"/>
            <a:ext cx="1840539" cy="3029344"/>
          </a:xfrm>
        </p:spPr>
        <p:txBody>
          <a:bodyPr>
            <a:normAutofit/>
          </a:bodyPr>
          <a:lstStyle/>
          <a:p>
            <a:pPr>
              <a:lnSpc>
                <a:spcPct val="90000"/>
              </a:lnSpc>
            </a:pPr>
            <a:r>
              <a:rPr lang="en-US" sz="2800">
                <a:solidFill>
                  <a:schemeClr val="bg1"/>
                </a:solidFill>
              </a:rPr>
              <a:t>2</a:t>
            </a:r>
            <a:r>
              <a:rPr lang="lv-LV" sz="2800">
                <a:solidFill>
                  <a:schemeClr val="bg1"/>
                </a:solidFill>
              </a:rPr>
              <a:t>.</a:t>
            </a:r>
            <a:r>
              <a:rPr lang="en-US" sz="2800">
                <a:solidFill>
                  <a:schemeClr val="bg1"/>
                </a:solidFill>
              </a:rPr>
              <a:t>3</a:t>
            </a:r>
            <a:r>
              <a:rPr lang="lv-LV" sz="2800">
                <a:solidFill>
                  <a:schemeClr val="bg1"/>
                </a:solidFill>
              </a:rPr>
              <a:t>.1.</a:t>
            </a:r>
            <a:r>
              <a:rPr lang="en-US" sz="2800">
                <a:solidFill>
                  <a:schemeClr val="bg1"/>
                </a:solidFill>
              </a:rPr>
              <a:t>2</a:t>
            </a:r>
            <a:r>
              <a:rPr lang="lv-LV" sz="2800">
                <a:solidFill>
                  <a:schemeClr val="bg1"/>
                </a:solidFill>
              </a:rPr>
              <a:t>. specifiskā atbalsta mērķ</a:t>
            </a:r>
            <a:r>
              <a:rPr lang="en-US" sz="2800">
                <a:solidFill>
                  <a:schemeClr val="bg1"/>
                </a:solidFill>
              </a:rPr>
              <a:t>a projekti</a:t>
            </a:r>
            <a:r>
              <a:rPr lang="lv-LV" sz="2800">
                <a:solidFill>
                  <a:schemeClr val="bg1"/>
                </a:solidFill>
              </a:rPr>
              <a:t> - vispārīgi</a:t>
            </a:r>
            <a:br>
              <a:rPr lang="lv-LV" sz="2800">
                <a:solidFill>
                  <a:schemeClr val="bg1"/>
                </a:solidFill>
              </a:rPr>
            </a:br>
            <a:endParaRPr lang="lv-LV" sz="2800">
              <a:solidFill>
                <a:schemeClr val="bg1"/>
              </a:solidFill>
            </a:endParaRPr>
          </a:p>
        </p:txBody>
      </p:sp>
      <p:sp>
        <p:nvSpPr>
          <p:cNvPr id="17" name="Freeform 11">
            <a:extLst>
              <a:ext uri="{FF2B5EF4-FFF2-40B4-BE49-F238E27FC236}">
                <a16:creationId xmlns:a16="http://schemas.microsoft.com/office/drawing/2014/main" id="{06AF6A9A-0638-4916-AD29-9FC8FC07AE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19" y="3179901"/>
            <a:ext cx="823645"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lv-LV"/>
          </a:p>
        </p:txBody>
      </p:sp>
      <p:sp useBgFill="1">
        <p:nvSpPr>
          <p:cNvPr id="18" name="Rectangle 17">
            <a:extLst>
              <a:ext uri="{FF2B5EF4-FFF2-40B4-BE49-F238E27FC236}">
                <a16:creationId xmlns:a16="http://schemas.microsoft.com/office/drawing/2014/main" id="{79057B2B-0D8C-47F2-836B-2E7DD46215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96802" y="0"/>
            <a:ext cx="55471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D6A59A49-BD83-3949-5C53-ADEC9D488808}"/>
              </a:ext>
            </a:extLst>
          </p:cNvPr>
          <p:cNvGraphicFramePr>
            <a:graphicFrameLocks noGrp="1"/>
          </p:cNvGraphicFramePr>
          <p:nvPr>
            <p:ph idx="1"/>
            <p:extLst>
              <p:ext uri="{D42A27DB-BD31-4B8C-83A1-F6EECF244321}">
                <p14:modId xmlns:p14="http://schemas.microsoft.com/office/powerpoint/2010/main" val="2556214926"/>
              </p:ext>
            </p:extLst>
          </p:nvPr>
        </p:nvGraphicFramePr>
        <p:xfrm>
          <a:off x="3534858" y="641551"/>
          <a:ext cx="5124159" cy="52647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76335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20000"/>
              </a:schemeClr>
            </a:gs>
            <a:gs pos="100000">
              <a:schemeClr val="bg2">
                <a:shade val="98000"/>
                <a:satMod val="120000"/>
                <a:lumMod val="98000"/>
              </a:schemeClr>
            </a:gs>
          </a:gsLst>
          <a:lin ang="5400000" scaled="0"/>
        </a:gradFill>
        <a:effectLst/>
      </p:bgPr>
    </p:bg>
    <p:spTree>
      <p:nvGrpSpPr>
        <p:cNvPr id="1" name="">
          <a:extLst>
            <a:ext uri="{FF2B5EF4-FFF2-40B4-BE49-F238E27FC236}">
              <a16:creationId xmlns:a16="http://schemas.microsoft.com/office/drawing/2014/main" id="{E6042872-D488-EEBE-A893-D39F85BB3065}"/>
            </a:ext>
          </a:extLst>
        </p:cNvPr>
        <p:cNvGrpSpPr/>
        <p:nvPr/>
      </p:nvGrpSpPr>
      <p:grpSpPr>
        <a:xfrm>
          <a:off x="0" y="0"/>
          <a:ext cx="0" cy="0"/>
          <a:chOff x="0" y="0"/>
          <a:chExt cx="0" cy="0"/>
        </a:xfrm>
      </p:grpSpPr>
      <p:sp>
        <p:nvSpPr>
          <p:cNvPr id="16" name="Rectangle 15">
            <a:extLst>
              <a:ext uri="{FF2B5EF4-FFF2-40B4-BE49-F238E27FC236}">
                <a16:creationId xmlns:a16="http://schemas.microsoft.com/office/drawing/2014/main" id="{F4B34E68-4494-3A73-8474-7BED172F22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04431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EEAB220-4DE1-31D5-4D1B-B020AF02BEF1}"/>
              </a:ext>
            </a:extLst>
          </p:cNvPr>
          <p:cNvSpPr>
            <a:spLocks noGrp="1"/>
          </p:cNvSpPr>
          <p:nvPr>
            <p:ph type="title"/>
          </p:nvPr>
        </p:nvSpPr>
        <p:spPr>
          <a:xfrm>
            <a:off x="944919" y="3101093"/>
            <a:ext cx="1840539" cy="3029344"/>
          </a:xfrm>
        </p:spPr>
        <p:txBody>
          <a:bodyPr>
            <a:normAutofit/>
          </a:bodyPr>
          <a:lstStyle/>
          <a:p>
            <a:pPr>
              <a:lnSpc>
                <a:spcPct val="90000"/>
              </a:lnSpc>
            </a:pPr>
            <a:r>
              <a:rPr lang="en-US" sz="2800">
                <a:solidFill>
                  <a:schemeClr val="bg1"/>
                </a:solidFill>
              </a:rPr>
              <a:t>2</a:t>
            </a:r>
            <a:r>
              <a:rPr lang="lv-LV" sz="2800">
                <a:solidFill>
                  <a:schemeClr val="bg1"/>
                </a:solidFill>
              </a:rPr>
              <a:t>.</a:t>
            </a:r>
            <a:r>
              <a:rPr lang="en-US" sz="2800">
                <a:solidFill>
                  <a:schemeClr val="bg1"/>
                </a:solidFill>
              </a:rPr>
              <a:t>3</a:t>
            </a:r>
            <a:r>
              <a:rPr lang="lv-LV" sz="2800">
                <a:solidFill>
                  <a:schemeClr val="bg1"/>
                </a:solidFill>
              </a:rPr>
              <a:t>.1.</a:t>
            </a:r>
            <a:r>
              <a:rPr lang="en-US" sz="2800">
                <a:solidFill>
                  <a:schemeClr val="bg1"/>
                </a:solidFill>
              </a:rPr>
              <a:t>2</a:t>
            </a:r>
            <a:r>
              <a:rPr lang="lv-LV" sz="2800">
                <a:solidFill>
                  <a:schemeClr val="bg1"/>
                </a:solidFill>
              </a:rPr>
              <a:t>. specifiskā atbalsta mērķ</a:t>
            </a:r>
            <a:r>
              <a:rPr lang="en-US" sz="2800">
                <a:solidFill>
                  <a:schemeClr val="bg1"/>
                </a:solidFill>
              </a:rPr>
              <a:t>a projekti</a:t>
            </a:r>
            <a:r>
              <a:rPr lang="lv-LV" sz="2800">
                <a:solidFill>
                  <a:schemeClr val="bg1"/>
                </a:solidFill>
              </a:rPr>
              <a:t> - vispārīgi</a:t>
            </a:r>
            <a:br>
              <a:rPr lang="lv-LV" sz="2800">
                <a:solidFill>
                  <a:schemeClr val="bg1"/>
                </a:solidFill>
              </a:rPr>
            </a:br>
            <a:endParaRPr lang="lv-LV" sz="2800">
              <a:solidFill>
                <a:schemeClr val="bg1"/>
              </a:solidFill>
            </a:endParaRPr>
          </a:p>
        </p:txBody>
      </p:sp>
      <p:sp>
        <p:nvSpPr>
          <p:cNvPr id="17" name="Freeform 11">
            <a:extLst>
              <a:ext uri="{FF2B5EF4-FFF2-40B4-BE49-F238E27FC236}">
                <a16:creationId xmlns:a16="http://schemas.microsoft.com/office/drawing/2014/main" id="{73464BAF-557F-F38A-B6B1-40C8FEF1A5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19" y="3179901"/>
            <a:ext cx="823645"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lv-LV"/>
          </a:p>
        </p:txBody>
      </p:sp>
      <p:sp useBgFill="1">
        <p:nvSpPr>
          <p:cNvPr id="18" name="Rectangle 17">
            <a:extLst>
              <a:ext uri="{FF2B5EF4-FFF2-40B4-BE49-F238E27FC236}">
                <a16:creationId xmlns:a16="http://schemas.microsoft.com/office/drawing/2014/main" id="{80F69A45-3D98-DA21-8C98-291A5DC927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96802" y="0"/>
            <a:ext cx="55471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D168A30A-B07F-65B8-3C71-CCB974D827C1}"/>
              </a:ext>
            </a:extLst>
          </p:cNvPr>
          <p:cNvGraphicFramePr>
            <a:graphicFrameLocks noGrp="1"/>
          </p:cNvGraphicFramePr>
          <p:nvPr>
            <p:ph idx="1"/>
            <p:extLst>
              <p:ext uri="{D42A27DB-BD31-4B8C-83A1-F6EECF244321}">
                <p14:modId xmlns:p14="http://schemas.microsoft.com/office/powerpoint/2010/main" val="3490804459"/>
              </p:ext>
            </p:extLst>
          </p:nvPr>
        </p:nvGraphicFramePr>
        <p:xfrm>
          <a:off x="3534858" y="641551"/>
          <a:ext cx="5124159" cy="54888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83230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1B761-1EF2-0E28-8AFD-52B2C97BD40C}"/>
              </a:ext>
            </a:extLst>
          </p:cNvPr>
          <p:cNvSpPr>
            <a:spLocks noGrp="1"/>
          </p:cNvSpPr>
          <p:nvPr>
            <p:ph type="title"/>
          </p:nvPr>
        </p:nvSpPr>
        <p:spPr/>
        <p:txBody>
          <a:bodyPr/>
          <a:lstStyle/>
          <a:p>
            <a:r>
              <a:rPr lang="en-US" dirty="0" err="1"/>
              <a:t>Prasības</a:t>
            </a:r>
            <a:r>
              <a:rPr lang="en-US" dirty="0"/>
              <a:t> </a:t>
            </a:r>
            <a:r>
              <a:rPr lang="en-US" dirty="0" err="1"/>
              <a:t>komercdarbības</a:t>
            </a:r>
            <a:r>
              <a:rPr lang="en-US" dirty="0"/>
              <a:t> </a:t>
            </a:r>
            <a:r>
              <a:rPr lang="en-US" dirty="0" err="1"/>
              <a:t>atbalsta</a:t>
            </a:r>
            <a:r>
              <a:rPr lang="en-US" dirty="0"/>
              <a:t> </a:t>
            </a:r>
            <a:r>
              <a:rPr lang="en-US" dirty="0" err="1"/>
              <a:t>projektos</a:t>
            </a:r>
            <a:endParaRPr lang="lv-LV" dirty="0"/>
          </a:p>
        </p:txBody>
      </p:sp>
      <p:graphicFrame>
        <p:nvGraphicFramePr>
          <p:cNvPr id="4" name="Content Placeholder 3">
            <a:extLst>
              <a:ext uri="{FF2B5EF4-FFF2-40B4-BE49-F238E27FC236}">
                <a16:creationId xmlns:a16="http://schemas.microsoft.com/office/drawing/2014/main" id="{C39CFCA8-2520-06E2-F482-D6C50EA12025}"/>
              </a:ext>
            </a:extLst>
          </p:cNvPr>
          <p:cNvGraphicFramePr>
            <a:graphicFrameLocks noGrp="1"/>
          </p:cNvGraphicFramePr>
          <p:nvPr>
            <p:ph idx="1"/>
            <p:extLst>
              <p:ext uri="{D42A27DB-BD31-4B8C-83A1-F6EECF244321}">
                <p14:modId xmlns:p14="http://schemas.microsoft.com/office/powerpoint/2010/main" val="3842383823"/>
              </p:ext>
            </p:extLst>
          </p:nvPr>
        </p:nvGraphicFramePr>
        <p:xfrm>
          <a:off x="1945201" y="1919654"/>
          <a:ext cx="6591300" cy="3845560"/>
        </p:xfrm>
        <a:graphic>
          <a:graphicData uri="http://schemas.openxmlformats.org/drawingml/2006/table">
            <a:tbl>
              <a:tblPr firstRow="1" bandRow="1">
                <a:tableStyleId>{5C22544A-7EE6-4342-B048-85BDC9FD1C3A}</a:tableStyleId>
              </a:tblPr>
              <a:tblGrid>
                <a:gridCol w="1940999">
                  <a:extLst>
                    <a:ext uri="{9D8B030D-6E8A-4147-A177-3AD203B41FA5}">
                      <a16:colId xmlns:a16="http://schemas.microsoft.com/office/drawing/2014/main" val="1423487261"/>
                    </a:ext>
                  </a:extLst>
                </a:gridCol>
                <a:gridCol w="2057400">
                  <a:extLst>
                    <a:ext uri="{9D8B030D-6E8A-4147-A177-3AD203B41FA5}">
                      <a16:colId xmlns:a16="http://schemas.microsoft.com/office/drawing/2014/main" val="691235169"/>
                    </a:ext>
                  </a:extLst>
                </a:gridCol>
                <a:gridCol w="2592901">
                  <a:extLst>
                    <a:ext uri="{9D8B030D-6E8A-4147-A177-3AD203B41FA5}">
                      <a16:colId xmlns:a16="http://schemas.microsoft.com/office/drawing/2014/main" val="692464539"/>
                    </a:ext>
                  </a:extLst>
                </a:gridCol>
              </a:tblGrid>
              <a:tr h="370840">
                <a:tc>
                  <a:txBody>
                    <a:bodyPr/>
                    <a:lstStyle/>
                    <a:p>
                      <a:r>
                        <a:rPr lang="en-US" dirty="0" err="1"/>
                        <a:t>Atbalsta</a:t>
                      </a:r>
                      <a:r>
                        <a:rPr lang="en-US" dirty="0"/>
                        <a:t> </a:t>
                      </a:r>
                      <a:r>
                        <a:rPr lang="en-US" dirty="0" err="1"/>
                        <a:t>veids</a:t>
                      </a:r>
                      <a:endParaRPr lang="lv-LV" dirty="0"/>
                    </a:p>
                  </a:txBody>
                  <a:tcPr/>
                </a:tc>
                <a:tc>
                  <a:txBody>
                    <a:bodyPr/>
                    <a:lstStyle/>
                    <a:p>
                      <a:r>
                        <a:rPr lang="en-US" dirty="0" err="1"/>
                        <a:t>Nosacījums</a:t>
                      </a:r>
                      <a:endParaRPr lang="lv-LV" dirty="0"/>
                    </a:p>
                  </a:txBody>
                  <a:tcPr/>
                </a:tc>
                <a:tc>
                  <a:txBody>
                    <a:bodyPr/>
                    <a:lstStyle/>
                    <a:p>
                      <a:r>
                        <a:rPr lang="en-US" dirty="0"/>
                        <a:t>Kas to </a:t>
                      </a:r>
                      <a:r>
                        <a:rPr lang="en-US" dirty="0" err="1"/>
                        <a:t>nosaka</a:t>
                      </a:r>
                      <a:r>
                        <a:rPr lang="en-US" dirty="0"/>
                        <a:t>?</a:t>
                      </a:r>
                      <a:endParaRPr lang="lv-LV" dirty="0"/>
                    </a:p>
                  </a:txBody>
                  <a:tcPr/>
                </a:tc>
                <a:extLst>
                  <a:ext uri="{0D108BD9-81ED-4DB2-BD59-A6C34878D82A}">
                    <a16:rowId xmlns:a16="http://schemas.microsoft.com/office/drawing/2014/main" val="4209364395"/>
                  </a:ext>
                </a:extLst>
              </a:tr>
              <a:tr h="370840">
                <a:tc rowSpan="3">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dirty="0"/>
                        <a:t>Regula Nr.651/2014 36.a pants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mn-lt"/>
                          <a:ea typeface="+mn-ea"/>
                          <a:cs typeface="+mn-cs"/>
                        </a:rPr>
                        <a:t>Regula Nr.651/2014 48.pants</a:t>
                      </a:r>
                      <a:endParaRPr kumimoji="0" lang="lv-LV" sz="1400" b="0" i="0" u="none" strike="noStrike" kern="1200" cap="none" spc="0" normalizeH="0" baseline="0" noProof="0" dirty="0">
                        <a:ln>
                          <a:noFill/>
                        </a:ln>
                        <a:solidFill>
                          <a:prstClr val="black"/>
                        </a:solidFill>
                        <a:effectLst/>
                        <a:uLnTx/>
                        <a:uFillTx/>
                        <a:latin typeface="+mn-lt"/>
                        <a:ea typeface="+mn-ea"/>
                        <a:cs typeface="+mn-cs"/>
                      </a:endParaRPr>
                    </a:p>
                    <a:p>
                      <a:endParaRPr lang="lv-LV" sz="1400" dirty="0"/>
                    </a:p>
                  </a:txBody>
                  <a:tcPr/>
                </a:tc>
                <a:tc>
                  <a:txBody>
                    <a:bodyPr/>
                    <a:lstStyle/>
                    <a:p>
                      <a:r>
                        <a:rPr lang="en-US" sz="1400" dirty="0" err="1"/>
                        <a:t>Stimulējošā</a:t>
                      </a:r>
                      <a:r>
                        <a:rPr lang="en-US" sz="1400" dirty="0"/>
                        <a:t> </a:t>
                      </a:r>
                      <a:r>
                        <a:rPr lang="en-US" sz="1400" dirty="0" err="1"/>
                        <a:t>ietekme</a:t>
                      </a:r>
                      <a:endParaRPr lang="en-US" sz="1400" dirty="0"/>
                    </a:p>
                  </a:txBody>
                  <a:tcPr/>
                </a:tc>
                <a:tc>
                  <a:txBody>
                    <a:bodyPr/>
                    <a:lstStyle/>
                    <a:p>
                      <a:pPr marL="285750" indent="-285750">
                        <a:buFontTx/>
                        <a:buChar char="-"/>
                      </a:pPr>
                      <a:r>
                        <a:rPr lang="en-US" sz="1400" dirty="0"/>
                        <a:t>MKN 31.p.</a:t>
                      </a:r>
                    </a:p>
                    <a:p>
                      <a:pPr marL="285750" indent="-285750">
                        <a:buFontTx/>
                        <a:buChar char="-"/>
                      </a:pPr>
                      <a:r>
                        <a:rPr lang="en-US" sz="1400" dirty="0"/>
                        <a:t>2.4.kritērijs</a:t>
                      </a:r>
                    </a:p>
                    <a:p>
                      <a:pPr marL="285750" indent="-285750">
                        <a:buFontTx/>
                        <a:buChar char="-"/>
                      </a:pPr>
                      <a:r>
                        <a:rPr lang="en-US" sz="1400" dirty="0" err="1"/>
                        <a:t>Regulas</a:t>
                      </a:r>
                      <a:r>
                        <a:rPr lang="en-US" sz="1400" dirty="0"/>
                        <a:t> Nr.651/2014 6.pants</a:t>
                      </a:r>
                      <a:endParaRPr lang="lv-LV" sz="1400" dirty="0"/>
                    </a:p>
                  </a:txBody>
                  <a:tcPr/>
                </a:tc>
                <a:extLst>
                  <a:ext uri="{0D108BD9-81ED-4DB2-BD59-A6C34878D82A}">
                    <a16:rowId xmlns:a16="http://schemas.microsoft.com/office/drawing/2014/main" val="2416542818"/>
                  </a:ext>
                </a:extLst>
              </a:tr>
              <a:tr h="370840">
                <a:tc vMerge="1">
                  <a:txBody>
                    <a:bodyPr/>
                    <a:lstStyle/>
                    <a:p>
                      <a:endParaRPr lang="lv-LV" sz="1400" dirty="0"/>
                    </a:p>
                  </a:txBody>
                  <a:tcPr/>
                </a:tc>
                <a:tc>
                  <a:txBody>
                    <a:bodyPr/>
                    <a:lstStyle/>
                    <a:p>
                      <a:r>
                        <a:rPr lang="en-US" sz="1400" dirty="0"/>
                        <a:t>PI </a:t>
                      </a:r>
                      <a:r>
                        <a:rPr lang="en-US" sz="1400" dirty="0" err="1"/>
                        <a:t>iesniedzējs</a:t>
                      </a:r>
                      <a:r>
                        <a:rPr lang="en-US" sz="1400" dirty="0"/>
                        <a:t> </a:t>
                      </a:r>
                      <a:r>
                        <a:rPr lang="en-US" sz="1400" dirty="0" err="1"/>
                        <a:t>neatbilst</a:t>
                      </a:r>
                      <a:r>
                        <a:rPr lang="en-US" sz="1400" dirty="0"/>
                        <a:t> GNU </a:t>
                      </a:r>
                      <a:r>
                        <a:rPr lang="en-US" sz="1400" dirty="0" err="1"/>
                        <a:t>pazīmēm</a:t>
                      </a:r>
                      <a:endParaRPr lang="lv-LV" sz="1400" dirty="0"/>
                    </a:p>
                  </a:txBody>
                  <a:tcPr/>
                </a:tc>
                <a:tc>
                  <a:txBody>
                    <a:bodyPr/>
                    <a:lstStyle/>
                    <a:p>
                      <a:pPr marL="285750" indent="-285750">
                        <a:buFontTx/>
                        <a:buChar char="-"/>
                      </a:pPr>
                      <a:r>
                        <a:rPr lang="nn-NO" sz="1400" dirty="0"/>
                        <a:t>MKN 62.p.</a:t>
                      </a:r>
                    </a:p>
                    <a:p>
                      <a:pPr marL="285750" indent="-285750">
                        <a:buFontTx/>
                        <a:buChar char="-"/>
                      </a:pPr>
                      <a:r>
                        <a:rPr lang="nn-NO" sz="1400" dirty="0"/>
                        <a:t>Nav kritērija, bet tas neatceļ vērtēšanu</a:t>
                      </a:r>
                    </a:p>
                    <a:p>
                      <a:pPr marL="285750" indent="-285750">
                        <a:buFontTx/>
                        <a:buChar char="-"/>
                      </a:pPr>
                      <a:r>
                        <a:rPr lang="nn-NO" sz="1400" dirty="0"/>
                        <a:t>Regulas Nr.651/2014 2.panta 18.punkts</a:t>
                      </a:r>
                    </a:p>
                  </a:txBody>
                  <a:tcPr/>
                </a:tc>
                <a:extLst>
                  <a:ext uri="{0D108BD9-81ED-4DB2-BD59-A6C34878D82A}">
                    <a16:rowId xmlns:a16="http://schemas.microsoft.com/office/drawing/2014/main" val="2595089798"/>
                  </a:ext>
                </a:extLst>
              </a:tr>
              <a:tr h="370840">
                <a:tc vMerge="1">
                  <a:txBody>
                    <a:bodyPr/>
                    <a:lstStyle/>
                    <a:p>
                      <a:endParaRPr lang="lv-LV" dirty="0"/>
                    </a:p>
                  </a:txBody>
                  <a:tcPr/>
                </a:tc>
                <a:tc>
                  <a:txBody>
                    <a:bodyPr/>
                    <a:lstStyle/>
                    <a:p>
                      <a:r>
                        <a:rPr lang="en-US" sz="1400" dirty="0" err="1"/>
                        <a:t>Izmaksu</a:t>
                      </a:r>
                      <a:r>
                        <a:rPr lang="en-US" sz="1400" dirty="0"/>
                        <a:t> un </a:t>
                      </a:r>
                      <a:r>
                        <a:rPr lang="en-US" sz="1400" dirty="0" err="1"/>
                        <a:t>ieguvumu</a:t>
                      </a:r>
                      <a:r>
                        <a:rPr lang="en-US" sz="1400" dirty="0"/>
                        <a:t> </a:t>
                      </a:r>
                      <a:r>
                        <a:rPr lang="en-US" sz="1400" dirty="0" err="1"/>
                        <a:t>analīzes</a:t>
                      </a:r>
                      <a:r>
                        <a:rPr lang="en-US" sz="1400" dirty="0"/>
                        <a:t> </a:t>
                      </a:r>
                      <a:r>
                        <a:rPr lang="en-US" sz="1400" dirty="0" err="1"/>
                        <a:t>izstrāde</a:t>
                      </a:r>
                      <a:r>
                        <a:rPr lang="en-US" sz="1400" dirty="0"/>
                        <a:t> </a:t>
                      </a:r>
                      <a:endParaRPr lang="lv-LV" sz="1400" dirty="0"/>
                    </a:p>
                  </a:txBody>
                  <a:tcPr/>
                </a:tc>
                <a:tc>
                  <a:txBody>
                    <a:bodyPr/>
                    <a:lstStyle/>
                    <a:p>
                      <a:pPr marL="285750" indent="-285750">
                        <a:buFontTx/>
                        <a:buChar char="-"/>
                      </a:pPr>
                      <a:r>
                        <a:rPr lang="en-US" sz="1400" dirty="0"/>
                        <a:t>MKN 22.p., 58.p., 60.p.</a:t>
                      </a:r>
                    </a:p>
                    <a:p>
                      <a:pPr marL="285750" marR="0" lvl="0" indent="-285750" algn="l" defTabSz="457200" rtl="0" eaLnBrk="1" fontAlgn="auto" latinLnBrk="0" hangingPunct="1">
                        <a:lnSpc>
                          <a:spcPct val="100000"/>
                        </a:lnSpc>
                        <a:spcBef>
                          <a:spcPts val="0"/>
                        </a:spcBef>
                        <a:spcAft>
                          <a:spcPts val="0"/>
                        </a:spcAft>
                        <a:buClrTx/>
                        <a:buSzTx/>
                        <a:buFontTx/>
                        <a:buChar char="-"/>
                        <a:tabLst/>
                        <a:defRPr/>
                      </a:pPr>
                      <a:r>
                        <a:rPr lang="en-US" sz="1400" dirty="0" err="1"/>
                        <a:t>Regulas</a:t>
                      </a:r>
                      <a:r>
                        <a:rPr lang="en-US" sz="1400" dirty="0"/>
                        <a:t> Nr.651/2014 48.6.pants</a:t>
                      </a:r>
                    </a:p>
                    <a:p>
                      <a:pPr marL="285750" marR="0" lvl="0" indent="-285750" algn="l" defTabSz="457200" rtl="0" eaLnBrk="1" fontAlgn="auto" latinLnBrk="0" hangingPunct="1">
                        <a:lnSpc>
                          <a:spcPct val="100000"/>
                        </a:lnSpc>
                        <a:spcBef>
                          <a:spcPts val="0"/>
                        </a:spcBef>
                        <a:spcAft>
                          <a:spcPts val="0"/>
                        </a:spcAft>
                        <a:buClrTx/>
                        <a:buSzTx/>
                        <a:buFontTx/>
                        <a:buChar char="-"/>
                        <a:tabLst/>
                        <a:defRPr/>
                      </a:pPr>
                      <a:r>
                        <a:rPr lang="en-US" sz="1400" dirty="0"/>
                        <a:t>atlases </a:t>
                      </a:r>
                      <a:r>
                        <a:rPr lang="en-US" sz="1400" dirty="0" err="1"/>
                        <a:t>nolikuma</a:t>
                      </a:r>
                      <a:r>
                        <a:rPr lang="en-US" sz="1400" dirty="0"/>
                        <a:t> 4. un 5.pielikums</a:t>
                      </a:r>
                    </a:p>
                    <a:p>
                      <a:pPr marL="0" indent="0">
                        <a:buFontTx/>
                        <a:buNone/>
                      </a:pPr>
                      <a:endParaRPr lang="lv-LV" sz="1400" dirty="0"/>
                    </a:p>
                  </a:txBody>
                  <a:tcPr/>
                </a:tc>
                <a:extLst>
                  <a:ext uri="{0D108BD9-81ED-4DB2-BD59-A6C34878D82A}">
                    <a16:rowId xmlns:a16="http://schemas.microsoft.com/office/drawing/2014/main" val="2470209064"/>
                  </a:ext>
                </a:extLst>
              </a:tr>
            </a:tbl>
          </a:graphicData>
        </a:graphic>
      </p:graphicFrame>
    </p:spTree>
    <p:extLst>
      <p:ext uri="{BB962C8B-B14F-4D97-AF65-F5344CB8AC3E}">
        <p14:creationId xmlns:p14="http://schemas.microsoft.com/office/powerpoint/2010/main" val="2245467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BB84B6-343D-9B8F-CF81-46C3EF7C16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C08E7C-166D-9C0A-352C-9F1E32E778EB}"/>
              </a:ext>
            </a:extLst>
          </p:cNvPr>
          <p:cNvSpPr>
            <a:spLocks noGrp="1"/>
          </p:cNvSpPr>
          <p:nvPr>
            <p:ph type="title"/>
          </p:nvPr>
        </p:nvSpPr>
        <p:spPr>
          <a:xfrm>
            <a:off x="1945201" y="624110"/>
            <a:ext cx="6589199" cy="899890"/>
          </a:xfrm>
        </p:spPr>
        <p:txBody>
          <a:bodyPr>
            <a:normAutofit/>
          </a:bodyPr>
          <a:lstStyle/>
          <a:p>
            <a:r>
              <a:rPr lang="en-US" sz="2400" dirty="0" err="1"/>
              <a:t>Prasības</a:t>
            </a:r>
            <a:r>
              <a:rPr lang="en-US" sz="2400" dirty="0"/>
              <a:t> </a:t>
            </a:r>
            <a:r>
              <a:rPr lang="en-US" sz="2400" dirty="0" err="1"/>
              <a:t>komercdarbības</a:t>
            </a:r>
            <a:r>
              <a:rPr lang="en-US" sz="2400" dirty="0"/>
              <a:t> </a:t>
            </a:r>
            <a:r>
              <a:rPr lang="en-US" sz="2400" dirty="0" err="1"/>
              <a:t>atbalsta</a:t>
            </a:r>
            <a:r>
              <a:rPr lang="en-US" sz="2400" dirty="0"/>
              <a:t> </a:t>
            </a:r>
            <a:r>
              <a:rPr lang="en-US" sz="2400" dirty="0" err="1"/>
              <a:t>projektos</a:t>
            </a:r>
            <a:r>
              <a:rPr lang="en-US" sz="2400" dirty="0"/>
              <a:t> </a:t>
            </a:r>
            <a:r>
              <a:rPr lang="en-US" sz="1800" dirty="0"/>
              <a:t>(</a:t>
            </a:r>
            <a:r>
              <a:rPr lang="en-US" sz="1800" dirty="0" err="1"/>
              <a:t>turpinājums</a:t>
            </a:r>
            <a:r>
              <a:rPr lang="en-US" sz="1800" dirty="0"/>
              <a:t>)</a:t>
            </a:r>
            <a:endParaRPr lang="lv-LV" sz="1800" dirty="0"/>
          </a:p>
        </p:txBody>
      </p:sp>
      <p:graphicFrame>
        <p:nvGraphicFramePr>
          <p:cNvPr id="4" name="Content Placeholder 3">
            <a:extLst>
              <a:ext uri="{FF2B5EF4-FFF2-40B4-BE49-F238E27FC236}">
                <a16:creationId xmlns:a16="http://schemas.microsoft.com/office/drawing/2014/main" id="{67A1A115-B40F-1F8B-FC1A-C4E562D181DF}"/>
              </a:ext>
            </a:extLst>
          </p:cNvPr>
          <p:cNvGraphicFramePr>
            <a:graphicFrameLocks noGrp="1"/>
          </p:cNvGraphicFramePr>
          <p:nvPr>
            <p:ph idx="1"/>
            <p:extLst>
              <p:ext uri="{D42A27DB-BD31-4B8C-83A1-F6EECF244321}">
                <p14:modId xmlns:p14="http://schemas.microsoft.com/office/powerpoint/2010/main" val="665019822"/>
              </p:ext>
            </p:extLst>
          </p:nvPr>
        </p:nvGraphicFramePr>
        <p:xfrm>
          <a:off x="1948962" y="1600200"/>
          <a:ext cx="6591300" cy="5120640"/>
        </p:xfrm>
        <a:graphic>
          <a:graphicData uri="http://schemas.openxmlformats.org/drawingml/2006/table">
            <a:tbl>
              <a:tblPr firstRow="1" bandRow="1">
                <a:tableStyleId>{5C22544A-7EE6-4342-B048-85BDC9FD1C3A}</a:tableStyleId>
              </a:tblPr>
              <a:tblGrid>
                <a:gridCol w="1712399">
                  <a:extLst>
                    <a:ext uri="{9D8B030D-6E8A-4147-A177-3AD203B41FA5}">
                      <a16:colId xmlns:a16="http://schemas.microsoft.com/office/drawing/2014/main" val="1423487261"/>
                    </a:ext>
                  </a:extLst>
                </a:gridCol>
                <a:gridCol w="2133600">
                  <a:extLst>
                    <a:ext uri="{9D8B030D-6E8A-4147-A177-3AD203B41FA5}">
                      <a16:colId xmlns:a16="http://schemas.microsoft.com/office/drawing/2014/main" val="691235169"/>
                    </a:ext>
                  </a:extLst>
                </a:gridCol>
                <a:gridCol w="2745301">
                  <a:extLst>
                    <a:ext uri="{9D8B030D-6E8A-4147-A177-3AD203B41FA5}">
                      <a16:colId xmlns:a16="http://schemas.microsoft.com/office/drawing/2014/main" val="692464539"/>
                    </a:ext>
                  </a:extLst>
                </a:gridCol>
              </a:tblGrid>
              <a:tr h="607768">
                <a:tc>
                  <a:txBody>
                    <a:bodyPr/>
                    <a:lstStyle/>
                    <a:p>
                      <a:r>
                        <a:rPr lang="en-US" dirty="0" err="1"/>
                        <a:t>Atbalsta</a:t>
                      </a:r>
                      <a:r>
                        <a:rPr lang="en-US" dirty="0"/>
                        <a:t> </a:t>
                      </a:r>
                      <a:r>
                        <a:rPr lang="en-US" dirty="0" err="1"/>
                        <a:t>veids</a:t>
                      </a:r>
                      <a:endParaRPr lang="lv-LV" dirty="0"/>
                    </a:p>
                  </a:txBody>
                  <a:tcPr/>
                </a:tc>
                <a:tc>
                  <a:txBody>
                    <a:bodyPr/>
                    <a:lstStyle/>
                    <a:p>
                      <a:r>
                        <a:rPr lang="en-US" dirty="0" err="1"/>
                        <a:t>Nosacījums</a:t>
                      </a:r>
                      <a:endParaRPr lang="lv-LV" dirty="0"/>
                    </a:p>
                  </a:txBody>
                  <a:tcPr/>
                </a:tc>
                <a:tc>
                  <a:txBody>
                    <a:bodyPr/>
                    <a:lstStyle/>
                    <a:p>
                      <a:r>
                        <a:rPr lang="en-US" dirty="0"/>
                        <a:t>Kas to </a:t>
                      </a:r>
                      <a:r>
                        <a:rPr lang="en-US" dirty="0" err="1"/>
                        <a:t>nosaka</a:t>
                      </a:r>
                      <a:r>
                        <a:rPr lang="en-US" dirty="0"/>
                        <a:t>?</a:t>
                      </a:r>
                      <a:endParaRPr lang="lv-LV" dirty="0"/>
                    </a:p>
                  </a:txBody>
                  <a:tcPr/>
                </a:tc>
                <a:extLst>
                  <a:ext uri="{0D108BD9-81ED-4DB2-BD59-A6C34878D82A}">
                    <a16:rowId xmlns:a16="http://schemas.microsoft.com/office/drawing/2014/main" val="4209364395"/>
                  </a:ext>
                </a:extLst>
              </a:tr>
              <a:tr h="1099771">
                <a:tc rowSpan="3">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dirty="0"/>
                        <a:t>2012/21/ES: </a:t>
                      </a:r>
                      <a:r>
                        <a:rPr lang="en-US" sz="1400" dirty="0" err="1"/>
                        <a:t>Komisijas</a:t>
                      </a:r>
                      <a:r>
                        <a:rPr lang="en-US" sz="1400" dirty="0"/>
                        <a:t> </a:t>
                      </a:r>
                      <a:r>
                        <a:rPr lang="en-US" sz="1400" dirty="0" err="1"/>
                        <a:t>Lēmumam</a:t>
                      </a:r>
                      <a:r>
                        <a:rPr lang="en-US" sz="1400" dirty="0"/>
                        <a:t> ( 2011. gada 20. </a:t>
                      </a:r>
                      <a:r>
                        <a:rPr lang="en-US" sz="1400" dirty="0" err="1"/>
                        <a:t>decembris</a:t>
                      </a:r>
                      <a:r>
                        <a:rPr lang="en-US" sz="1400" dirty="0"/>
                        <a:t>)  - VTNP </a:t>
                      </a:r>
                      <a:r>
                        <a:rPr lang="en-US" sz="1400" dirty="0" err="1"/>
                        <a:t>ūdenssaimniecības</a:t>
                      </a:r>
                      <a:r>
                        <a:rPr lang="en-US" sz="1400" dirty="0"/>
                        <a:t> </a:t>
                      </a:r>
                      <a:r>
                        <a:rPr lang="en-US" sz="1400" dirty="0" err="1"/>
                        <a:t>pakalpojumu</a:t>
                      </a:r>
                      <a:r>
                        <a:rPr lang="en-US" sz="1400" dirty="0"/>
                        <a:t> </a:t>
                      </a:r>
                      <a:r>
                        <a:rPr lang="en-US" sz="1400" dirty="0" err="1"/>
                        <a:t>sniegšanai</a:t>
                      </a:r>
                      <a:endParaRPr lang="en-US" sz="1400" dirty="0"/>
                    </a:p>
                    <a:p>
                      <a:endParaRPr lang="lv-LV" sz="1400" dirty="0"/>
                    </a:p>
                  </a:txBody>
                  <a:tcPr/>
                </a:tc>
                <a:tc>
                  <a:txBody>
                    <a:bodyPr/>
                    <a:lstStyle/>
                    <a:p>
                      <a:r>
                        <a:rPr lang="en-US" sz="1400" dirty="0" err="1"/>
                        <a:t>Jāpievieno</a:t>
                      </a:r>
                      <a:r>
                        <a:rPr lang="en-US" sz="1400" dirty="0"/>
                        <a:t> </a:t>
                      </a:r>
                      <a:r>
                        <a:rPr lang="en-US" sz="1400" dirty="0" err="1"/>
                        <a:t>līgums</a:t>
                      </a:r>
                      <a:r>
                        <a:rPr lang="en-US" sz="1400" dirty="0"/>
                        <a:t> </a:t>
                      </a:r>
                      <a:r>
                        <a:rPr lang="en-US" sz="1400" dirty="0" err="1"/>
                        <a:t>ar</a:t>
                      </a:r>
                      <a:r>
                        <a:rPr lang="en-US" sz="1400" dirty="0"/>
                        <a:t> </a:t>
                      </a:r>
                      <a:r>
                        <a:rPr lang="en-US" sz="1400" dirty="0" err="1"/>
                        <a:t>sabiedrisko</a:t>
                      </a:r>
                      <a:r>
                        <a:rPr lang="en-US" sz="1400" dirty="0"/>
                        <a:t> </a:t>
                      </a:r>
                      <a:r>
                        <a:rPr lang="en-US" sz="1400" dirty="0" err="1"/>
                        <a:t>pakalpojumu</a:t>
                      </a:r>
                      <a:r>
                        <a:rPr lang="en-US" sz="1400" dirty="0"/>
                        <a:t> </a:t>
                      </a:r>
                      <a:r>
                        <a:rPr lang="en-US" sz="1400" dirty="0" err="1"/>
                        <a:t>sniedzēju</a:t>
                      </a:r>
                      <a:r>
                        <a:rPr lang="en-US" sz="1400" dirty="0"/>
                        <a:t>, </a:t>
                      </a:r>
                      <a:r>
                        <a:rPr lang="en-US" sz="1400" dirty="0" err="1"/>
                        <a:t>apliecinājumi</a:t>
                      </a:r>
                      <a:endParaRPr lang="en-US" sz="1400" dirty="0"/>
                    </a:p>
                  </a:txBody>
                  <a:tcPr/>
                </a:tc>
                <a:tc>
                  <a:txBody>
                    <a:bodyPr/>
                    <a:lstStyle/>
                    <a:p>
                      <a:pPr marL="285750" indent="-285750">
                        <a:buFontTx/>
                        <a:buChar char="-"/>
                      </a:pPr>
                      <a:r>
                        <a:rPr lang="en-US" sz="1400" dirty="0"/>
                        <a:t>MKN 24.9., 24.10. un 24.11.p.</a:t>
                      </a:r>
                    </a:p>
                    <a:p>
                      <a:pPr marL="285750" indent="-285750">
                        <a:buFontTx/>
                        <a:buChar char="-"/>
                      </a:pPr>
                      <a:r>
                        <a:rPr lang="en-US" sz="1400" dirty="0"/>
                        <a:t>Atlases </a:t>
                      </a:r>
                      <a:r>
                        <a:rPr lang="en-US" sz="1400" dirty="0" err="1"/>
                        <a:t>nolikuma</a:t>
                      </a:r>
                      <a:r>
                        <a:rPr lang="en-US" sz="1400" dirty="0"/>
                        <a:t> 7.pielikums</a:t>
                      </a:r>
                      <a:endParaRPr lang="lv-LV" sz="1400" dirty="0"/>
                    </a:p>
                  </a:txBody>
                  <a:tcPr/>
                </a:tc>
                <a:extLst>
                  <a:ext uri="{0D108BD9-81ED-4DB2-BD59-A6C34878D82A}">
                    <a16:rowId xmlns:a16="http://schemas.microsoft.com/office/drawing/2014/main" val="2416542818"/>
                  </a:ext>
                </a:extLst>
              </a:tr>
              <a:tr h="1099771">
                <a:tc vMerge="1">
                  <a:txBody>
                    <a:bodyPr/>
                    <a:lstStyle/>
                    <a:p>
                      <a:endParaRPr lang="lv-LV" sz="1400" dirty="0"/>
                    </a:p>
                  </a:txBody>
                  <a:tcPr/>
                </a:tc>
                <a:tc>
                  <a:txBody>
                    <a:bodyPr/>
                    <a:lstStyle/>
                    <a:p>
                      <a:r>
                        <a:rPr lang="en-US" sz="1400" dirty="0"/>
                        <a:t>PI </a:t>
                      </a:r>
                      <a:r>
                        <a:rPr lang="en-US" sz="1400" dirty="0" err="1"/>
                        <a:t>iesniedzējs</a:t>
                      </a:r>
                      <a:r>
                        <a:rPr lang="en-US" sz="1400" dirty="0"/>
                        <a:t> </a:t>
                      </a:r>
                      <a:r>
                        <a:rPr lang="en-US" sz="1400" dirty="0" err="1"/>
                        <a:t>neatbilst</a:t>
                      </a:r>
                      <a:r>
                        <a:rPr lang="en-US" sz="1400" dirty="0"/>
                        <a:t> GNU </a:t>
                      </a:r>
                      <a:r>
                        <a:rPr lang="en-US" sz="1400" dirty="0" err="1"/>
                        <a:t>pazīmēm</a:t>
                      </a:r>
                      <a:endParaRPr lang="lv-LV" sz="1400" dirty="0"/>
                    </a:p>
                  </a:txBody>
                  <a:tcPr/>
                </a:tc>
                <a:tc>
                  <a:txBody>
                    <a:bodyPr/>
                    <a:lstStyle/>
                    <a:p>
                      <a:pPr marL="285750" indent="-285750">
                        <a:buFontTx/>
                        <a:buChar char="-"/>
                      </a:pPr>
                      <a:r>
                        <a:rPr lang="nn-NO" sz="1400" dirty="0"/>
                        <a:t>MKN 62.p.</a:t>
                      </a:r>
                    </a:p>
                    <a:p>
                      <a:pPr marL="285750" indent="-285750">
                        <a:buFontTx/>
                        <a:buChar char="-"/>
                      </a:pPr>
                      <a:r>
                        <a:rPr lang="nn-NO" sz="1400" dirty="0"/>
                        <a:t>Nav kritērija, bet tas neatceļ vērtēšanu</a:t>
                      </a:r>
                    </a:p>
                    <a:p>
                      <a:pPr marL="285750" indent="-285750">
                        <a:buFontTx/>
                        <a:buChar char="-"/>
                      </a:pPr>
                      <a:r>
                        <a:rPr lang="nn-NO" sz="1400" dirty="0"/>
                        <a:t>Regulas Nr.651/2014 2.panta 18.punkts</a:t>
                      </a:r>
                    </a:p>
                  </a:txBody>
                  <a:tcPr/>
                </a:tc>
                <a:extLst>
                  <a:ext uri="{0D108BD9-81ED-4DB2-BD59-A6C34878D82A}">
                    <a16:rowId xmlns:a16="http://schemas.microsoft.com/office/drawing/2014/main" val="2595089798"/>
                  </a:ext>
                </a:extLst>
              </a:tr>
              <a:tr h="1099771">
                <a:tc vMerge="1">
                  <a:txBody>
                    <a:bodyPr/>
                    <a:lstStyle/>
                    <a:p>
                      <a:endParaRPr lang="lv-LV" dirty="0"/>
                    </a:p>
                  </a:txBody>
                  <a:tcPr/>
                </a:tc>
                <a:tc>
                  <a:txBody>
                    <a:bodyPr/>
                    <a:lstStyle/>
                    <a:p>
                      <a:r>
                        <a:rPr lang="en-US" sz="1400" dirty="0" err="1"/>
                        <a:t>Izmaksu</a:t>
                      </a:r>
                      <a:r>
                        <a:rPr lang="en-US" sz="1400" dirty="0"/>
                        <a:t> un </a:t>
                      </a:r>
                      <a:r>
                        <a:rPr lang="en-US" sz="1400" dirty="0" err="1"/>
                        <a:t>ieguvumu</a:t>
                      </a:r>
                      <a:r>
                        <a:rPr lang="en-US" sz="1400" dirty="0"/>
                        <a:t> </a:t>
                      </a:r>
                      <a:r>
                        <a:rPr lang="en-US" sz="1400" dirty="0" err="1"/>
                        <a:t>analīzes</a:t>
                      </a:r>
                      <a:r>
                        <a:rPr lang="en-US" sz="1400" dirty="0"/>
                        <a:t> </a:t>
                      </a:r>
                      <a:r>
                        <a:rPr lang="en-US" sz="1400" dirty="0" err="1"/>
                        <a:t>izstrāde</a:t>
                      </a:r>
                      <a:endParaRPr lang="lv-LV" sz="1400" dirty="0"/>
                    </a:p>
                  </a:txBody>
                  <a:tcPr/>
                </a:tc>
                <a:tc>
                  <a:txBody>
                    <a:bodyPr/>
                    <a:lstStyle/>
                    <a:p>
                      <a:pPr marL="285750" indent="-285750">
                        <a:buFontTx/>
                        <a:buChar char="-"/>
                      </a:pPr>
                      <a:r>
                        <a:rPr lang="en-US" sz="1400" dirty="0"/>
                        <a:t>MKN 22.p.</a:t>
                      </a:r>
                    </a:p>
                    <a:p>
                      <a:pPr marL="285750" marR="0" lvl="0" indent="-285750" algn="l" defTabSz="457200" rtl="0" eaLnBrk="1" fontAlgn="auto" latinLnBrk="0" hangingPunct="1">
                        <a:lnSpc>
                          <a:spcPct val="100000"/>
                        </a:lnSpc>
                        <a:spcBef>
                          <a:spcPts val="0"/>
                        </a:spcBef>
                        <a:spcAft>
                          <a:spcPts val="0"/>
                        </a:spcAft>
                        <a:buClrTx/>
                        <a:buSzTx/>
                        <a:buFontTx/>
                        <a:buChar char="-"/>
                        <a:tabLst/>
                        <a:defRPr/>
                      </a:pPr>
                      <a:r>
                        <a:rPr lang="en-US" sz="1400" dirty="0" err="1"/>
                        <a:t>Regulas</a:t>
                      </a:r>
                      <a:r>
                        <a:rPr lang="en-US" sz="1400" dirty="0"/>
                        <a:t> Nr.651/2014 48.6.pants</a:t>
                      </a:r>
                    </a:p>
                    <a:p>
                      <a:pPr marL="285750" marR="0" lvl="0" indent="-285750" algn="l" defTabSz="457200" rtl="0" eaLnBrk="1" fontAlgn="auto" latinLnBrk="0" hangingPunct="1">
                        <a:lnSpc>
                          <a:spcPct val="100000"/>
                        </a:lnSpc>
                        <a:spcBef>
                          <a:spcPts val="0"/>
                        </a:spcBef>
                        <a:spcAft>
                          <a:spcPts val="0"/>
                        </a:spcAft>
                        <a:buClrTx/>
                        <a:buSzTx/>
                        <a:buFontTx/>
                        <a:buChar char="-"/>
                        <a:tabLst/>
                        <a:defRPr/>
                      </a:pPr>
                      <a:r>
                        <a:rPr lang="es-ES" sz="1400" dirty="0" err="1"/>
                        <a:t>atlases</a:t>
                      </a:r>
                      <a:r>
                        <a:rPr lang="es-ES" sz="1400" dirty="0"/>
                        <a:t> </a:t>
                      </a:r>
                      <a:r>
                        <a:rPr lang="es-ES" sz="1400" dirty="0" err="1"/>
                        <a:t>nolikuma</a:t>
                      </a:r>
                      <a:r>
                        <a:rPr lang="es-ES" sz="1400" dirty="0"/>
                        <a:t> 4. un 5.pielikums</a:t>
                      </a:r>
                    </a:p>
                  </a:txBody>
                  <a:tcPr/>
                </a:tc>
                <a:extLst>
                  <a:ext uri="{0D108BD9-81ED-4DB2-BD59-A6C34878D82A}">
                    <a16:rowId xmlns:a16="http://schemas.microsoft.com/office/drawing/2014/main" val="2470209064"/>
                  </a:ext>
                </a:extLst>
              </a:tr>
              <a:tr h="955064">
                <a:tc>
                  <a:txBody>
                    <a:bodyPr/>
                    <a:lstStyle/>
                    <a:p>
                      <a:pPr lvl="0"/>
                      <a:r>
                        <a:rPr lang="en-US" sz="1400" baseline="0" noProof="0" dirty="0"/>
                        <a:t>EK R</a:t>
                      </a:r>
                      <a:r>
                        <a:rPr lang="lv-LV" sz="1400" baseline="0" noProof="0" dirty="0" err="1"/>
                        <a:t>egula</a:t>
                      </a:r>
                      <a:r>
                        <a:rPr lang="en-US" sz="1400" baseline="0" noProof="0" dirty="0" err="1"/>
                        <a:t>i</a:t>
                      </a:r>
                      <a:r>
                        <a:rPr lang="lv-LV" sz="1400" baseline="0" noProof="0" dirty="0"/>
                        <a:t> Nr. 2023/2831 </a:t>
                      </a:r>
                      <a:endParaRPr lang="lv-LV" sz="1400" dirty="0"/>
                    </a:p>
                  </a:txBody>
                  <a:tcPr/>
                </a:tc>
                <a:tc>
                  <a:txBody>
                    <a:bodyPr/>
                    <a:lstStyle/>
                    <a:p>
                      <a:r>
                        <a:rPr lang="en-US" sz="1200" dirty="0" err="1"/>
                        <a:t>Sagatavota</a:t>
                      </a:r>
                      <a:r>
                        <a:rPr lang="en-US" sz="1200" dirty="0"/>
                        <a:t> </a:t>
                      </a:r>
                      <a:r>
                        <a:rPr lang="en-US" sz="1200" dirty="0" err="1"/>
                        <a:t>veidlapa</a:t>
                      </a:r>
                      <a:r>
                        <a:rPr lang="en-US" sz="1200" dirty="0"/>
                        <a:t>  de minimis </a:t>
                      </a:r>
                      <a:r>
                        <a:rPr lang="en-US" sz="1200" dirty="0" err="1"/>
                        <a:t>atbalsta</a:t>
                      </a:r>
                      <a:r>
                        <a:rPr lang="en-US" sz="1200" dirty="0"/>
                        <a:t> </a:t>
                      </a:r>
                      <a:r>
                        <a:rPr lang="en-US" sz="1200" dirty="0" err="1"/>
                        <a:t>sistēmā</a:t>
                      </a:r>
                      <a:r>
                        <a:rPr lang="en-US" sz="1200" dirty="0"/>
                        <a:t>;</a:t>
                      </a:r>
                    </a:p>
                    <a:p>
                      <a:r>
                        <a:rPr lang="en-US" sz="1200" dirty="0" err="1"/>
                        <a:t>Papildus</a:t>
                      </a:r>
                      <a:r>
                        <a:rPr lang="en-US" sz="1200" dirty="0"/>
                        <a:t> </a:t>
                      </a:r>
                      <a:r>
                        <a:rPr lang="en-US" sz="1200" dirty="0" err="1"/>
                        <a:t>informācija</a:t>
                      </a:r>
                      <a:r>
                        <a:rPr lang="en-US" sz="1200" dirty="0"/>
                        <a:t>, ja </a:t>
                      </a:r>
                      <a:r>
                        <a:rPr lang="en-US" sz="1200" dirty="0" err="1"/>
                        <a:t>ir</a:t>
                      </a:r>
                      <a:r>
                        <a:rPr lang="en-US" sz="1200" dirty="0"/>
                        <a:t> </a:t>
                      </a:r>
                      <a:r>
                        <a:rPr lang="en-US" sz="1200" dirty="0" err="1"/>
                        <a:t>plānota</a:t>
                      </a:r>
                      <a:r>
                        <a:rPr lang="en-US" sz="1200" dirty="0"/>
                        <a:t> </a:t>
                      </a:r>
                      <a:r>
                        <a:rPr lang="en-US" sz="1200" dirty="0" err="1"/>
                        <a:t>valsts</a:t>
                      </a:r>
                      <a:r>
                        <a:rPr lang="en-US" sz="1200" dirty="0"/>
                        <a:t> </a:t>
                      </a:r>
                      <a:r>
                        <a:rPr lang="en-US" sz="1200" dirty="0" err="1"/>
                        <a:t>atbalsta</a:t>
                      </a:r>
                      <a:r>
                        <a:rPr lang="en-US" sz="1200" dirty="0"/>
                        <a:t> </a:t>
                      </a:r>
                      <a:r>
                        <a:rPr lang="en-US" sz="1200" dirty="0" err="1"/>
                        <a:t>kumulācija</a:t>
                      </a:r>
                      <a:endParaRPr lang="lv-LV" sz="1200" dirty="0"/>
                    </a:p>
                  </a:txBody>
                  <a:tcPr/>
                </a:tc>
                <a:tc>
                  <a:txBody>
                    <a:bodyPr/>
                    <a:lstStyle/>
                    <a:p>
                      <a:pPr marL="285750" indent="-285750">
                        <a:buFontTx/>
                        <a:buChar char="-"/>
                      </a:pPr>
                      <a:r>
                        <a:rPr lang="en-US" sz="1400" dirty="0"/>
                        <a:t>MKN 24.5.p.</a:t>
                      </a:r>
                    </a:p>
                    <a:p>
                      <a:pPr marL="285750" indent="-285750">
                        <a:buFontTx/>
                        <a:buChar char="-"/>
                      </a:pPr>
                      <a:r>
                        <a:rPr lang="en-US" sz="1400" dirty="0"/>
                        <a:t>Atlases </a:t>
                      </a:r>
                      <a:r>
                        <a:rPr lang="en-US" sz="1400" dirty="0" err="1"/>
                        <a:t>nolikuma</a:t>
                      </a:r>
                      <a:r>
                        <a:rPr lang="en-US" sz="1400" dirty="0"/>
                        <a:t> 6.pielikums</a:t>
                      </a:r>
                    </a:p>
                    <a:p>
                      <a:pPr marL="285750" indent="-285750">
                        <a:buFontTx/>
                        <a:buChar char="-"/>
                      </a:pPr>
                      <a:endParaRPr lang="lv-LV" sz="1400" dirty="0"/>
                    </a:p>
                  </a:txBody>
                  <a:tcPr/>
                </a:tc>
                <a:extLst>
                  <a:ext uri="{0D108BD9-81ED-4DB2-BD59-A6C34878D82A}">
                    <a16:rowId xmlns:a16="http://schemas.microsoft.com/office/drawing/2014/main" val="3127687419"/>
                  </a:ext>
                </a:extLst>
              </a:tr>
            </a:tbl>
          </a:graphicData>
        </a:graphic>
      </p:graphicFrame>
    </p:spTree>
    <p:extLst>
      <p:ext uri="{BB962C8B-B14F-4D97-AF65-F5344CB8AC3E}">
        <p14:creationId xmlns:p14="http://schemas.microsoft.com/office/powerpoint/2010/main" val="775861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57CB40-E011-6D8D-0F67-D5A529E2E2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5C351D-3096-251B-8991-AE94B297D9EA}"/>
              </a:ext>
            </a:extLst>
          </p:cNvPr>
          <p:cNvSpPr>
            <a:spLocks noGrp="1"/>
          </p:cNvSpPr>
          <p:nvPr>
            <p:ph type="title"/>
          </p:nvPr>
        </p:nvSpPr>
        <p:spPr/>
        <p:txBody>
          <a:bodyPr/>
          <a:lstStyle/>
          <a:p>
            <a:r>
              <a:rPr lang="lv-LV" sz="3600" dirty="0"/>
              <a:t>Stimulējošās ietekmes prasība</a:t>
            </a:r>
            <a:endParaRPr lang="lv-LV" dirty="0"/>
          </a:p>
        </p:txBody>
      </p:sp>
      <p:sp>
        <p:nvSpPr>
          <p:cNvPr id="3" name="Content Placeholder 2">
            <a:extLst>
              <a:ext uri="{FF2B5EF4-FFF2-40B4-BE49-F238E27FC236}">
                <a16:creationId xmlns:a16="http://schemas.microsoft.com/office/drawing/2014/main" id="{742311DF-E901-4B61-5C82-A27231F3FD5F}"/>
              </a:ext>
            </a:extLst>
          </p:cNvPr>
          <p:cNvSpPr>
            <a:spLocks noGrp="1"/>
          </p:cNvSpPr>
          <p:nvPr>
            <p:ph idx="1"/>
          </p:nvPr>
        </p:nvSpPr>
        <p:spPr/>
        <p:txBody>
          <a:bodyPr>
            <a:normAutofit/>
          </a:bodyPr>
          <a:lstStyle/>
          <a:p>
            <a:pPr>
              <a:buFont typeface="Wingdings" panose="05000000000000000000" pitchFamily="2" charset="2"/>
              <a:buChar char="q"/>
            </a:pPr>
            <a:r>
              <a:rPr lang="en-US" dirty="0" err="1"/>
              <a:t>Priekšnosacījums</a:t>
            </a:r>
            <a:r>
              <a:rPr lang="en-US" dirty="0"/>
              <a:t> </a:t>
            </a:r>
            <a:r>
              <a:rPr lang="en-US" dirty="0" err="1"/>
              <a:t>izriet</a:t>
            </a:r>
            <a:r>
              <a:rPr lang="en-US" dirty="0"/>
              <a:t> no </a:t>
            </a:r>
            <a:r>
              <a:rPr lang="en-US" dirty="0" err="1"/>
              <a:t>Komisijas</a:t>
            </a:r>
            <a:r>
              <a:rPr lang="en-US" dirty="0"/>
              <a:t> </a:t>
            </a:r>
            <a:r>
              <a:rPr lang="en-US" dirty="0" err="1"/>
              <a:t>regulas</a:t>
            </a:r>
            <a:r>
              <a:rPr lang="en-US" dirty="0"/>
              <a:t> Nr.651/2014 6.panta 2.punkta. </a:t>
            </a:r>
          </a:p>
          <a:p>
            <a:pPr algn="just">
              <a:buFont typeface="Wingdings" panose="05000000000000000000" pitchFamily="2" charset="2"/>
              <a:buChar char="q"/>
            </a:pPr>
            <a:r>
              <a:rPr lang="en-US" dirty="0"/>
              <a:t>SAM MK </a:t>
            </a:r>
            <a:r>
              <a:rPr lang="en-US" dirty="0" err="1"/>
              <a:t>noteikumu</a:t>
            </a:r>
            <a:r>
              <a:rPr lang="en-US" dirty="0"/>
              <a:t> 31.punkts - </a:t>
            </a:r>
            <a:r>
              <a:rPr lang="lv-LV" i="1" dirty="0"/>
              <a:t>Komercdarbības atbalsta gadījumā līgumus noslēdz un </a:t>
            </a:r>
            <a:r>
              <a:rPr lang="lv-LV" i="1" u="sng" dirty="0"/>
              <a:t>ar ieguldījumiem saistītos darbus uzsāk pēc projekta iesnieguma iesniegšanas </a:t>
            </a:r>
            <a:r>
              <a:rPr lang="lv-LV" i="1" dirty="0"/>
              <a:t>atbilstoši regulas Nr. 651/2014 6. pantam, ņemot vērā, ka par darbu sākumu uzskata darbības, kas atbilst regulas Nr. 651/2014 2. panta 23. punkta nosacījumiem </a:t>
            </a:r>
            <a:r>
              <a:rPr lang="lv-LV" b="1" i="1" dirty="0"/>
              <a:t>(ja darbu sākums ir pirms projekta iesnieguma iesniegšanas brīža, projekts ir noraidāms</a:t>
            </a:r>
            <a:r>
              <a:rPr lang="lv-LV" i="1" dirty="0"/>
              <a:t>), un ievērojot šo noteikumu 29.1. apakšpunkta nosacījumus.</a:t>
            </a:r>
            <a:endParaRPr lang="en-US" i="1" dirty="0"/>
          </a:p>
        </p:txBody>
      </p:sp>
    </p:spTree>
    <p:extLst>
      <p:ext uri="{BB962C8B-B14F-4D97-AF65-F5344CB8AC3E}">
        <p14:creationId xmlns:p14="http://schemas.microsoft.com/office/powerpoint/2010/main" val="12204481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FF0FD-6096-495D-BDC9-79E2E11E033A}"/>
              </a:ext>
            </a:extLst>
          </p:cNvPr>
          <p:cNvSpPr>
            <a:spLocks noGrp="1"/>
          </p:cNvSpPr>
          <p:nvPr>
            <p:ph type="title"/>
          </p:nvPr>
        </p:nvSpPr>
        <p:spPr/>
        <p:txBody>
          <a:bodyPr/>
          <a:lstStyle/>
          <a:p>
            <a:r>
              <a:rPr lang="en-US" dirty="0"/>
              <a:t>GBER Regula 651/2014</a:t>
            </a:r>
            <a:endParaRPr lang="lv-LV" dirty="0"/>
          </a:p>
        </p:txBody>
      </p:sp>
      <p:sp>
        <p:nvSpPr>
          <p:cNvPr id="4" name="Text Placeholder 3">
            <a:extLst>
              <a:ext uri="{FF2B5EF4-FFF2-40B4-BE49-F238E27FC236}">
                <a16:creationId xmlns:a16="http://schemas.microsoft.com/office/drawing/2014/main" id="{5C76D43A-C361-4EC1-A8B0-FCE0D0383390}"/>
              </a:ext>
            </a:extLst>
          </p:cNvPr>
          <p:cNvSpPr>
            <a:spLocks noGrp="1"/>
          </p:cNvSpPr>
          <p:nvPr>
            <p:ph type="body" idx="1"/>
          </p:nvPr>
        </p:nvSpPr>
        <p:spPr>
          <a:xfrm>
            <a:off x="2057400" y="1564483"/>
            <a:ext cx="6477000" cy="576262"/>
          </a:xfrm>
        </p:spPr>
        <p:txBody>
          <a:bodyPr/>
          <a:lstStyle/>
          <a:p>
            <a:r>
              <a:rPr lang="en-US" b="1" dirty="0" err="1"/>
              <a:t>Stimulējošā</a:t>
            </a:r>
            <a:r>
              <a:rPr lang="en-US" b="1" dirty="0"/>
              <a:t> </a:t>
            </a:r>
            <a:r>
              <a:rPr lang="en-US" b="1" dirty="0" err="1"/>
              <a:t>ietekme</a:t>
            </a:r>
            <a:r>
              <a:rPr lang="en-US" b="1" dirty="0"/>
              <a:t> </a:t>
            </a:r>
          </a:p>
        </p:txBody>
      </p:sp>
      <p:sp>
        <p:nvSpPr>
          <p:cNvPr id="3" name="Content Placeholder 2">
            <a:extLst>
              <a:ext uri="{FF2B5EF4-FFF2-40B4-BE49-F238E27FC236}">
                <a16:creationId xmlns:a16="http://schemas.microsoft.com/office/drawing/2014/main" id="{DFCE6A9A-0769-4B82-8F07-7EE2D0AE9E0E}"/>
              </a:ext>
            </a:extLst>
          </p:cNvPr>
          <p:cNvSpPr>
            <a:spLocks noGrp="1"/>
          </p:cNvSpPr>
          <p:nvPr>
            <p:ph sz="half" idx="2"/>
          </p:nvPr>
        </p:nvSpPr>
        <p:spPr>
          <a:xfrm>
            <a:off x="1945200" y="2223040"/>
            <a:ext cx="6744385" cy="3105703"/>
          </a:xfrm>
        </p:spPr>
        <p:txBody>
          <a:bodyPr>
            <a:noAutofit/>
          </a:bodyPr>
          <a:lstStyle/>
          <a:p>
            <a:pPr>
              <a:buFont typeface="Wingdings" panose="05000000000000000000" pitchFamily="2" charset="2"/>
              <a:buChar char="q"/>
            </a:pPr>
            <a:r>
              <a:rPr lang="en-US" sz="1700" dirty="0"/>
              <a:t>A</a:t>
            </a:r>
            <a:r>
              <a:rPr lang="lv-LV" sz="1700" dirty="0" err="1"/>
              <a:t>tbalstu</a:t>
            </a:r>
            <a:r>
              <a:rPr lang="lv-LV" sz="1700" dirty="0"/>
              <a:t> uzskata par tādu, kam piemīt stimulējoša ietekme, ja projekta iesniedzējs </a:t>
            </a:r>
            <a:r>
              <a:rPr lang="lv-LV" sz="1700" b="1" dirty="0"/>
              <a:t>ir iesniedzis dalībvalstij rakstisku atbalsta pieteikumu, </a:t>
            </a:r>
            <a:r>
              <a:rPr lang="lv-LV" sz="1700" b="1" u="sng" dirty="0"/>
              <a:t>pirms sākas darbs pie projekta vai pirms sākas darbība</a:t>
            </a:r>
            <a:r>
              <a:rPr lang="lv-LV" sz="1700" b="1" dirty="0"/>
              <a:t>. </a:t>
            </a:r>
            <a:endParaRPr lang="en-US" sz="1700" b="1" dirty="0"/>
          </a:p>
          <a:p>
            <a:pPr lvl="1"/>
            <a:r>
              <a:rPr lang="lv-LV" sz="1400" dirty="0"/>
              <a:t>Regulas Nr.</a:t>
            </a:r>
            <a:r>
              <a:rPr lang="lv-LV" sz="1400" u="sng" dirty="0">
                <a:hlinkClick r:id="rId2"/>
              </a:rPr>
              <a:t>651/2014</a:t>
            </a:r>
            <a:r>
              <a:rPr lang="lv-LV" sz="1400" dirty="0"/>
              <a:t> 6.panta 2.punkt</a:t>
            </a:r>
            <a:r>
              <a:rPr lang="en-US" sz="1400" dirty="0"/>
              <a:t>s</a:t>
            </a:r>
            <a:endParaRPr lang="lv-LV" sz="1500" dirty="0"/>
          </a:p>
          <a:p>
            <a:pPr>
              <a:buFont typeface="Wingdings" panose="05000000000000000000" pitchFamily="2" charset="2"/>
              <a:buChar char="q"/>
            </a:pPr>
            <a:r>
              <a:rPr lang="lv-LV" sz="1700" b="1" dirty="0"/>
              <a:t>“darbu sākums” </a:t>
            </a:r>
            <a:r>
              <a:rPr lang="lv-LV" sz="1700" dirty="0"/>
              <a:t>ir ar ieguldījumu saistītu būvdarbu sākums vai pirmā juridiski saistošā apņemšanās pasūtīt aprīkojumu, vai citas saistības, kas padara ieguldījumu neatgriezenisku, – atkarībā no tā, kas notiek pirmais. </a:t>
            </a:r>
            <a:r>
              <a:rPr lang="en-US" sz="1700" dirty="0"/>
              <a:t>Z</a:t>
            </a:r>
            <a:r>
              <a:rPr lang="lv-LV" sz="1700" dirty="0" err="1"/>
              <a:t>emes</a:t>
            </a:r>
            <a:r>
              <a:rPr lang="lv-LV" sz="1700" dirty="0"/>
              <a:t> pirkšanu un tādus </a:t>
            </a:r>
            <a:r>
              <a:rPr lang="lv-LV" sz="1700" b="1" dirty="0"/>
              <a:t>sagatavošanās darbus </a:t>
            </a:r>
            <a:r>
              <a:rPr lang="lv-LV" sz="1700" dirty="0"/>
              <a:t>kā atļauju </a:t>
            </a:r>
            <a:r>
              <a:rPr lang="lv-LV" sz="1700" dirty="0" err="1"/>
              <a:t>saņemšan</a:t>
            </a:r>
            <a:r>
              <a:rPr lang="en-US" sz="1700" dirty="0"/>
              <a:t>u</a:t>
            </a:r>
            <a:r>
              <a:rPr lang="lv-LV" sz="1700" dirty="0"/>
              <a:t> un </a:t>
            </a:r>
            <a:r>
              <a:rPr lang="lv-LV" sz="1700" dirty="0" err="1"/>
              <a:t>priekšizpētes</a:t>
            </a:r>
            <a:r>
              <a:rPr lang="lv-LV" sz="1700" dirty="0"/>
              <a:t> </a:t>
            </a:r>
            <a:r>
              <a:rPr lang="lv-LV" sz="1700" dirty="0" err="1"/>
              <a:t>veikšan</a:t>
            </a:r>
            <a:r>
              <a:rPr lang="en-US" sz="1700" dirty="0"/>
              <a:t>u </a:t>
            </a:r>
            <a:r>
              <a:rPr lang="lv-LV" sz="1700" dirty="0"/>
              <a:t>neuzskata par darbu sākumu. Attiecībā uz pārņemšanu “darbu sākums” ir brīdis, kad tiek iegādāti aktīvi, kas ir tieši saistīti ar iegādāto uzņēmējdarbības vietu</a:t>
            </a:r>
            <a:r>
              <a:rPr lang="en-US" sz="1700" dirty="0"/>
              <a:t>.</a:t>
            </a:r>
          </a:p>
          <a:p>
            <a:pPr lvl="1"/>
            <a:r>
              <a:rPr lang="lv-LV" sz="1500" dirty="0"/>
              <a:t>Komisijas regulas Nr.651/2014 2.panta 23.punkt</a:t>
            </a:r>
            <a:r>
              <a:rPr lang="en-US" sz="1500" dirty="0"/>
              <a:t>s</a:t>
            </a:r>
            <a:endParaRPr lang="lv-LV" sz="1500" dirty="0"/>
          </a:p>
        </p:txBody>
      </p:sp>
    </p:spTree>
    <p:extLst>
      <p:ext uri="{BB962C8B-B14F-4D97-AF65-F5344CB8AC3E}">
        <p14:creationId xmlns:p14="http://schemas.microsoft.com/office/powerpoint/2010/main" val="2601427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20000"/>
              </a:schemeClr>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useBgFill="1">
        <p:nvSpPr>
          <p:cNvPr id="89" name="Rectangle 71">
            <a:extLst>
              <a:ext uri="{FF2B5EF4-FFF2-40B4-BE49-F238E27FC236}">
                <a16:creationId xmlns:a16="http://schemas.microsoft.com/office/drawing/2014/main" id="{0A46F010-D160-4609-8979-FFD8C1EA6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5813D80-FA45-2440-9FDF-A88E01A6B91F}"/>
              </a:ext>
            </a:extLst>
          </p:cNvPr>
          <p:cNvSpPr>
            <a:spLocks noGrp="1"/>
          </p:cNvSpPr>
          <p:nvPr>
            <p:ph type="title"/>
          </p:nvPr>
        </p:nvSpPr>
        <p:spPr>
          <a:xfrm>
            <a:off x="2529796" y="624110"/>
            <a:ext cx="6098663" cy="1280890"/>
          </a:xfrm>
        </p:spPr>
        <p:txBody>
          <a:bodyPr>
            <a:normAutofit/>
          </a:bodyPr>
          <a:lstStyle/>
          <a:p>
            <a:r>
              <a:rPr lang="en-US" dirty="0" err="1"/>
              <a:t>Stimulējošā</a:t>
            </a:r>
            <a:r>
              <a:rPr lang="en-US" dirty="0"/>
              <a:t> </a:t>
            </a:r>
            <a:r>
              <a:rPr lang="en-US" dirty="0" err="1"/>
              <a:t>ietekme</a:t>
            </a:r>
            <a:r>
              <a:rPr lang="en-US" dirty="0"/>
              <a:t>: </a:t>
            </a:r>
            <a:r>
              <a:rPr lang="en-US" dirty="0" err="1"/>
              <a:t>darbu</a:t>
            </a:r>
            <a:r>
              <a:rPr lang="en-US" dirty="0"/>
              <a:t> </a:t>
            </a:r>
            <a:r>
              <a:rPr lang="en-US" dirty="0" err="1"/>
              <a:t>sākums</a:t>
            </a:r>
            <a:endParaRPr lang="lv-LV" dirty="0"/>
          </a:p>
        </p:txBody>
      </p:sp>
      <p:sp>
        <p:nvSpPr>
          <p:cNvPr id="103" name="Rectangle 73">
            <a:extLst>
              <a:ext uri="{FF2B5EF4-FFF2-40B4-BE49-F238E27FC236}">
                <a16:creationId xmlns:a16="http://schemas.microsoft.com/office/drawing/2014/main" id="{81B8C4F6-C3AC-4C94-8EC7-E4F7B7E9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38637"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5" name="Group 75">
            <a:extLst>
              <a:ext uri="{FF2B5EF4-FFF2-40B4-BE49-F238E27FC236}">
                <a16:creationId xmlns:a16="http://schemas.microsoft.com/office/drawing/2014/main" id="{0B789310-9859-4942-98C8-3D2F12AAAE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 y="228600"/>
            <a:ext cx="2138628" cy="6638625"/>
            <a:chOff x="2487613" y="285750"/>
            <a:chExt cx="2428875" cy="5654676"/>
          </a:xfrm>
          <a:solidFill>
            <a:schemeClr val="tx2">
              <a:lumMod val="60000"/>
              <a:lumOff val="40000"/>
              <a:alpha val="40000"/>
            </a:schemeClr>
          </a:solidFill>
        </p:grpSpPr>
        <p:sp>
          <p:nvSpPr>
            <p:cNvPr id="77" name="Freeform 11">
              <a:extLst>
                <a:ext uri="{FF2B5EF4-FFF2-40B4-BE49-F238E27FC236}">
                  <a16:creationId xmlns:a16="http://schemas.microsoft.com/office/drawing/2014/main" id="{FE9E5460-2AA9-4786-B69C-23DBEF356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lv-LV"/>
            </a:p>
          </p:txBody>
        </p:sp>
        <p:sp>
          <p:nvSpPr>
            <p:cNvPr id="78" name="Freeform 12">
              <a:extLst>
                <a:ext uri="{FF2B5EF4-FFF2-40B4-BE49-F238E27FC236}">
                  <a16:creationId xmlns:a16="http://schemas.microsoft.com/office/drawing/2014/main" id="{E344A2AF-3860-4427-B13E-98021C17AB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lv-LV"/>
            </a:p>
          </p:txBody>
        </p:sp>
        <p:sp>
          <p:nvSpPr>
            <p:cNvPr id="79" name="Freeform 13">
              <a:extLst>
                <a:ext uri="{FF2B5EF4-FFF2-40B4-BE49-F238E27FC236}">
                  <a16:creationId xmlns:a16="http://schemas.microsoft.com/office/drawing/2014/main" id="{DDBDD44E-1DC0-48AB-8FEC-E098D9197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lv-LV"/>
            </a:p>
          </p:txBody>
        </p:sp>
        <p:sp>
          <p:nvSpPr>
            <p:cNvPr id="80" name="Freeform 14">
              <a:extLst>
                <a:ext uri="{FF2B5EF4-FFF2-40B4-BE49-F238E27FC236}">
                  <a16:creationId xmlns:a16="http://schemas.microsoft.com/office/drawing/2014/main" id="{3151FF3E-5E3F-4D82-A684-0003BACEA8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lv-LV"/>
            </a:p>
          </p:txBody>
        </p:sp>
        <p:sp>
          <p:nvSpPr>
            <p:cNvPr id="81" name="Freeform 15">
              <a:extLst>
                <a:ext uri="{FF2B5EF4-FFF2-40B4-BE49-F238E27FC236}">
                  <a16:creationId xmlns:a16="http://schemas.microsoft.com/office/drawing/2014/main" id="{C6CBF27E-7F0C-4489-95A7-82DE1C0460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lv-LV"/>
            </a:p>
          </p:txBody>
        </p:sp>
        <p:sp>
          <p:nvSpPr>
            <p:cNvPr id="82" name="Freeform 16">
              <a:extLst>
                <a:ext uri="{FF2B5EF4-FFF2-40B4-BE49-F238E27FC236}">
                  <a16:creationId xmlns:a16="http://schemas.microsoft.com/office/drawing/2014/main" id="{233BE304-221E-425E-A484-4B2E5F405B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lv-LV"/>
            </a:p>
          </p:txBody>
        </p:sp>
        <p:sp>
          <p:nvSpPr>
            <p:cNvPr id="83" name="Freeform 17">
              <a:extLst>
                <a:ext uri="{FF2B5EF4-FFF2-40B4-BE49-F238E27FC236}">
                  <a16:creationId xmlns:a16="http://schemas.microsoft.com/office/drawing/2014/main" id="{10D5734E-EAEA-4A08-86A9-39BD5563EC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lv-LV"/>
            </a:p>
          </p:txBody>
        </p:sp>
        <p:sp>
          <p:nvSpPr>
            <p:cNvPr id="84" name="Freeform 18">
              <a:extLst>
                <a:ext uri="{FF2B5EF4-FFF2-40B4-BE49-F238E27FC236}">
                  <a16:creationId xmlns:a16="http://schemas.microsoft.com/office/drawing/2014/main" id="{4D47FE86-98D1-4E35-86E4-16E9A19A64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lv-LV"/>
            </a:p>
          </p:txBody>
        </p:sp>
        <p:sp>
          <p:nvSpPr>
            <p:cNvPr id="85" name="Freeform 19">
              <a:extLst>
                <a:ext uri="{FF2B5EF4-FFF2-40B4-BE49-F238E27FC236}">
                  <a16:creationId xmlns:a16="http://schemas.microsoft.com/office/drawing/2014/main" id="{F00661F9-B224-4DB1-8EFB-ABF9402BDE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lv-LV"/>
            </a:p>
          </p:txBody>
        </p:sp>
        <p:sp>
          <p:nvSpPr>
            <p:cNvPr id="86" name="Freeform 20">
              <a:extLst>
                <a:ext uri="{FF2B5EF4-FFF2-40B4-BE49-F238E27FC236}">
                  <a16:creationId xmlns:a16="http://schemas.microsoft.com/office/drawing/2014/main" id="{679DCB4E-8D36-4B7A-AF0C-8399F113AE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lv-LV"/>
            </a:p>
          </p:txBody>
        </p:sp>
        <p:sp>
          <p:nvSpPr>
            <p:cNvPr id="87" name="Freeform 21">
              <a:extLst>
                <a:ext uri="{FF2B5EF4-FFF2-40B4-BE49-F238E27FC236}">
                  <a16:creationId xmlns:a16="http://schemas.microsoft.com/office/drawing/2014/main" id="{4FAD51F6-D24C-4FD6-BEAE-41F0E5A825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lv-LV"/>
            </a:p>
          </p:txBody>
        </p:sp>
        <p:sp>
          <p:nvSpPr>
            <p:cNvPr id="88" name="Freeform 22">
              <a:extLst>
                <a:ext uri="{FF2B5EF4-FFF2-40B4-BE49-F238E27FC236}">
                  <a16:creationId xmlns:a16="http://schemas.microsoft.com/office/drawing/2014/main" id="{87AC773F-6D31-458A-9DD7-76566C8A9C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lv-LV"/>
            </a:p>
          </p:txBody>
        </p:sp>
      </p:grpSp>
      <p:grpSp>
        <p:nvGrpSpPr>
          <p:cNvPr id="90" name="Group 89">
            <a:extLst>
              <a:ext uri="{FF2B5EF4-FFF2-40B4-BE49-F238E27FC236}">
                <a16:creationId xmlns:a16="http://schemas.microsoft.com/office/drawing/2014/main" id="{6F1CEC7A-E419-4950-AA57-B00546C29C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412" y="-786"/>
            <a:ext cx="1767505" cy="6854040"/>
            <a:chOff x="6627813" y="194833"/>
            <a:chExt cx="1952625" cy="5678918"/>
          </a:xfrm>
          <a:solidFill>
            <a:schemeClr val="tx2">
              <a:lumMod val="75000"/>
              <a:alpha val="70000"/>
            </a:schemeClr>
          </a:solidFill>
        </p:grpSpPr>
        <p:sp>
          <p:nvSpPr>
            <p:cNvPr id="91" name="Freeform 27">
              <a:extLst>
                <a:ext uri="{FF2B5EF4-FFF2-40B4-BE49-F238E27FC236}">
                  <a16:creationId xmlns:a16="http://schemas.microsoft.com/office/drawing/2014/main" id="{7AE7DCD1-5235-45E8-B229-15A3E3962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txBody>
            <a:bodyPr/>
            <a:lstStyle/>
            <a:p>
              <a:endParaRPr lang="lv-LV"/>
            </a:p>
          </p:txBody>
        </p:sp>
        <p:sp>
          <p:nvSpPr>
            <p:cNvPr id="92" name="Freeform 28">
              <a:extLst>
                <a:ext uri="{FF2B5EF4-FFF2-40B4-BE49-F238E27FC236}">
                  <a16:creationId xmlns:a16="http://schemas.microsoft.com/office/drawing/2014/main" id="{C82E58C3-65A5-4079-BF94-E675AA410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txBody>
            <a:bodyPr/>
            <a:lstStyle/>
            <a:p>
              <a:endParaRPr lang="lv-LV"/>
            </a:p>
          </p:txBody>
        </p:sp>
        <p:sp>
          <p:nvSpPr>
            <p:cNvPr id="93" name="Freeform 29">
              <a:extLst>
                <a:ext uri="{FF2B5EF4-FFF2-40B4-BE49-F238E27FC236}">
                  <a16:creationId xmlns:a16="http://schemas.microsoft.com/office/drawing/2014/main" id="{7AABE1FA-6DC8-4A47-AC5C-F05B9C111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txBody>
            <a:bodyPr/>
            <a:lstStyle/>
            <a:p>
              <a:endParaRPr lang="lv-LV"/>
            </a:p>
          </p:txBody>
        </p:sp>
        <p:sp>
          <p:nvSpPr>
            <p:cNvPr id="94" name="Freeform 30">
              <a:extLst>
                <a:ext uri="{FF2B5EF4-FFF2-40B4-BE49-F238E27FC236}">
                  <a16:creationId xmlns:a16="http://schemas.microsoft.com/office/drawing/2014/main" id="{17BB7298-8900-4C67-B800-BD241F019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txBody>
            <a:bodyPr/>
            <a:lstStyle/>
            <a:p>
              <a:endParaRPr lang="lv-LV"/>
            </a:p>
          </p:txBody>
        </p:sp>
        <p:sp>
          <p:nvSpPr>
            <p:cNvPr id="95" name="Freeform 31">
              <a:extLst>
                <a:ext uri="{FF2B5EF4-FFF2-40B4-BE49-F238E27FC236}">
                  <a16:creationId xmlns:a16="http://schemas.microsoft.com/office/drawing/2014/main" id="{EE3442F8-53C2-490C-94EF-E423ECB95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txBody>
            <a:bodyPr/>
            <a:lstStyle/>
            <a:p>
              <a:endParaRPr lang="lv-LV"/>
            </a:p>
          </p:txBody>
        </p:sp>
        <p:sp>
          <p:nvSpPr>
            <p:cNvPr id="96" name="Freeform 32">
              <a:extLst>
                <a:ext uri="{FF2B5EF4-FFF2-40B4-BE49-F238E27FC236}">
                  <a16:creationId xmlns:a16="http://schemas.microsoft.com/office/drawing/2014/main" id="{3DBEA916-8B10-493A-8CBF-9B5FA2A4A0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txBody>
            <a:bodyPr/>
            <a:lstStyle/>
            <a:p>
              <a:endParaRPr lang="lv-LV"/>
            </a:p>
          </p:txBody>
        </p:sp>
        <p:sp>
          <p:nvSpPr>
            <p:cNvPr id="97" name="Freeform 33">
              <a:extLst>
                <a:ext uri="{FF2B5EF4-FFF2-40B4-BE49-F238E27FC236}">
                  <a16:creationId xmlns:a16="http://schemas.microsoft.com/office/drawing/2014/main" id="{248DB27B-F9EA-4F81-A746-7D57B768E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txBody>
            <a:bodyPr/>
            <a:lstStyle/>
            <a:p>
              <a:endParaRPr lang="lv-LV"/>
            </a:p>
          </p:txBody>
        </p:sp>
        <p:sp>
          <p:nvSpPr>
            <p:cNvPr id="98" name="Freeform 34">
              <a:extLst>
                <a:ext uri="{FF2B5EF4-FFF2-40B4-BE49-F238E27FC236}">
                  <a16:creationId xmlns:a16="http://schemas.microsoft.com/office/drawing/2014/main" id="{998E5C90-2A81-4013-AE09-2023B4407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txBody>
            <a:bodyPr/>
            <a:lstStyle/>
            <a:p>
              <a:endParaRPr lang="lv-LV"/>
            </a:p>
          </p:txBody>
        </p:sp>
        <p:sp>
          <p:nvSpPr>
            <p:cNvPr id="99" name="Freeform 35">
              <a:extLst>
                <a:ext uri="{FF2B5EF4-FFF2-40B4-BE49-F238E27FC236}">
                  <a16:creationId xmlns:a16="http://schemas.microsoft.com/office/drawing/2014/main" id="{86A8318B-7607-4519-8EEB-C7DD509653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txBody>
            <a:bodyPr/>
            <a:lstStyle/>
            <a:p>
              <a:endParaRPr lang="lv-LV"/>
            </a:p>
          </p:txBody>
        </p:sp>
        <p:sp>
          <p:nvSpPr>
            <p:cNvPr id="100" name="Freeform 36">
              <a:extLst>
                <a:ext uri="{FF2B5EF4-FFF2-40B4-BE49-F238E27FC236}">
                  <a16:creationId xmlns:a16="http://schemas.microsoft.com/office/drawing/2014/main" id="{5009FB1B-4865-45DB-8727-F012E3ACA5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txBody>
            <a:bodyPr/>
            <a:lstStyle/>
            <a:p>
              <a:endParaRPr lang="lv-LV"/>
            </a:p>
          </p:txBody>
        </p:sp>
        <p:sp>
          <p:nvSpPr>
            <p:cNvPr id="101" name="Freeform 37">
              <a:extLst>
                <a:ext uri="{FF2B5EF4-FFF2-40B4-BE49-F238E27FC236}">
                  <a16:creationId xmlns:a16="http://schemas.microsoft.com/office/drawing/2014/main" id="{5B209B64-3A98-4B1A-857A-2368AFED6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txBody>
            <a:bodyPr/>
            <a:lstStyle/>
            <a:p>
              <a:endParaRPr lang="lv-LV"/>
            </a:p>
          </p:txBody>
        </p:sp>
        <p:sp>
          <p:nvSpPr>
            <p:cNvPr id="102" name="Freeform 38">
              <a:extLst>
                <a:ext uri="{FF2B5EF4-FFF2-40B4-BE49-F238E27FC236}">
                  <a16:creationId xmlns:a16="http://schemas.microsoft.com/office/drawing/2014/main" id="{EB3B5D03-7AE3-411C-A820-6844E7D0C6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txBody>
            <a:bodyPr/>
            <a:lstStyle/>
            <a:p>
              <a:endParaRPr lang="lv-LV"/>
            </a:p>
          </p:txBody>
        </p:sp>
      </p:grpSp>
      <p:sp>
        <p:nvSpPr>
          <p:cNvPr id="104" name="Freeform 11">
            <a:extLst>
              <a:ext uri="{FF2B5EF4-FFF2-40B4-BE49-F238E27FC236}">
                <a16:creationId xmlns:a16="http://schemas.microsoft.com/office/drawing/2014/main" id="{91328346-8BAD-4616-B50B-5CFDA5648D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19" y="3411452"/>
            <a:ext cx="823645"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lv-LV"/>
          </a:p>
        </p:txBody>
      </p:sp>
      <p:sp>
        <p:nvSpPr>
          <p:cNvPr id="7" name="Content Placeholder 6">
            <a:extLst>
              <a:ext uri="{FF2B5EF4-FFF2-40B4-BE49-F238E27FC236}">
                <a16:creationId xmlns:a16="http://schemas.microsoft.com/office/drawing/2014/main" id="{E8025829-16DB-3BA5-74CA-A4BA3C799B81}"/>
              </a:ext>
            </a:extLst>
          </p:cNvPr>
          <p:cNvSpPr>
            <a:spLocks noGrp="1"/>
          </p:cNvSpPr>
          <p:nvPr>
            <p:ph idx="1"/>
          </p:nvPr>
        </p:nvSpPr>
        <p:spPr>
          <a:xfrm>
            <a:off x="2173480" y="2133600"/>
            <a:ext cx="6454979" cy="3777622"/>
          </a:xfrm>
        </p:spPr>
        <p:txBody>
          <a:bodyPr>
            <a:normAutofit lnSpcReduction="10000"/>
          </a:bodyPr>
          <a:lstStyle/>
          <a:p>
            <a:pPr>
              <a:buFont typeface="Wingdings" panose="05000000000000000000" pitchFamily="2" charset="2"/>
              <a:buChar char="q"/>
            </a:pPr>
            <a:r>
              <a:rPr lang="lv-LV" dirty="0"/>
              <a:t>“</a:t>
            </a:r>
            <a:r>
              <a:rPr lang="lv-LV" b="1" dirty="0"/>
              <a:t>darbu sākums</a:t>
            </a:r>
            <a:r>
              <a:rPr lang="lv-LV" dirty="0"/>
              <a:t>” ir ar ieguldījumu saistītu būvdarbu sākums vai pirmā juridiski saistošā apņemšanās pasūtīt aprīkojumu, vai citas saistības, kas padara ieguldījumu neatgriezenisku, – atkarībā no tā, kas notiek pirmais. </a:t>
            </a:r>
            <a:endParaRPr lang="en-US" dirty="0"/>
          </a:p>
          <a:p>
            <a:pPr lvl="1"/>
            <a:r>
              <a:rPr lang="en-US" dirty="0" err="1"/>
              <a:t>Praktiski</a:t>
            </a:r>
            <a:r>
              <a:rPr lang="en-US" dirty="0"/>
              <a:t> </a:t>
            </a:r>
            <a:r>
              <a:rPr lang="en-US" dirty="0" err="1"/>
              <a:t>tas</a:t>
            </a:r>
            <a:r>
              <a:rPr lang="en-US" dirty="0"/>
              <a:t> </a:t>
            </a:r>
            <a:r>
              <a:rPr lang="en-US" dirty="0" err="1"/>
              <a:t>nozīmē</a:t>
            </a:r>
            <a:r>
              <a:rPr lang="en-US" dirty="0"/>
              <a:t> </a:t>
            </a:r>
            <a:r>
              <a:rPr lang="en-US" dirty="0" err="1"/>
              <a:t>noskaidrot</a:t>
            </a:r>
            <a:r>
              <a:rPr lang="en-US" dirty="0"/>
              <a:t>, </a:t>
            </a:r>
            <a:r>
              <a:rPr lang="en-US" dirty="0" err="1"/>
              <a:t>kad</a:t>
            </a:r>
            <a:r>
              <a:rPr lang="en-US" dirty="0"/>
              <a:t> </a:t>
            </a:r>
            <a:r>
              <a:rPr lang="en-US" dirty="0" err="1"/>
              <a:t>līgums</a:t>
            </a:r>
            <a:r>
              <a:rPr lang="en-US" dirty="0"/>
              <a:t> par </a:t>
            </a:r>
            <a:r>
              <a:rPr lang="en-US" dirty="0" err="1"/>
              <a:t>projekta</a:t>
            </a:r>
            <a:r>
              <a:rPr lang="en-US" dirty="0"/>
              <a:t> </a:t>
            </a:r>
            <a:r>
              <a:rPr lang="en-US" dirty="0" err="1"/>
              <a:t>darbībām</a:t>
            </a:r>
            <a:r>
              <a:rPr lang="en-US" dirty="0"/>
              <a:t> </a:t>
            </a:r>
            <a:r>
              <a:rPr lang="en-US" dirty="0" err="1"/>
              <a:t>stājas</a:t>
            </a:r>
            <a:r>
              <a:rPr lang="en-US" dirty="0"/>
              <a:t> </a:t>
            </a:r>
            <a:r>
              <a:rPr lang="en-US" dirty="0" err="1"/>
              <a:t>spēkā</a:t>
            </a:r>
            <a:endParaRPr lang="en-US" dirty="0"/>
          </a:p>
          <a:p>
            <a:pPr>
              <a:buFont typeface="Wingdings" panose="05000000000000000000" pitchFamily="2" charset="2"/>
              <a:buChar char="q"/>
            </a:pPr>
            <a:r>
              <a:rPr lang="en-US" dirty="0" err="1"/>
              <a:t>Kā</a:t>
            </a:r>
            <a:r>
              <a:rPr lang="en-US" dirty="0"/>
              <a:t> </a:t>
            </a:r>
            <a:r>
              <a:rPr lang="en-US" dirty="0" err="1"/>
              <a:t>pārliecināties</a:t>
            </a:r>
            <a:r>
              <a:rPr lang="en-US" dirty="0"/>
              <a:t>? </a:t>
            </a:r>
          </a:p>
          <a:p>
            <a:pPr lvl="1"/>
            <a:r>
              <a:rPr lang="en-US" dirty="0"/>
              <a:t>IUB </a:t>
            </a:r>
            <a:r>
              <a:rPr lang="en-US" dirty="0" err="1"/>
              <a:t>mājaslapā</a:t>
            </a:r>
            <a:r>
              <a:rPr lang="en-US" dirty="0"/>
              <a:t>, </a:t>
            </a:r>
            <a:r>
              <a:rPr lang="en-US" dirty="0" err="1"/>
              <a:t>vai</a:t>
            </a:r>
            <a:r>
              <a:rPr lang="en-US" dirty="0"/>
              <a:t> </a:t>
            </a:r>
            <a:r>
              <a:rPr lang="en-US" dirty="0" err="1"/>
              <a:t>ir</a:t>
            </a:r>
            <a:r>
              <a:rPr lang="en-US" dirty="0"/>
              <a:t> </a:t>
            </a:r>
            <a:r>
              <a:rPr lang="en-US" dirty="0" err="1"/>
              <a:t>izsludināts</a:t>
            </a:r>
            <a:r>
              <a:rPr lang="en-US" dirty="0"/>
              <a:t> </a:t>
            </a:r>
            <a:r>
              <a:rPr lang="en-US" dirty="0" err="1"/>
              <a:t>iepirkums</a:t>
            </a:r>
            <a:r>
              <a:rPr lang="en-US" dirty="0"/>
              <a:t> -&gt; OK </a:t>
            </a:r>
          </a:p>
          <a:p>
            <a:pPr lvl="1"/>
            <a:r>
              <a:rPr lang="en-US" dirty="0"/>
              <a:t>Vai </a:t>
            </a:r>
            <a:r>
              <a:rPr lang="en-US" dirty="0" err="1"/>
              <a:t>ir</a:t>
            </a:r>
            <a:r>
              <a:rPr lang="en-US" dirty="0"/>
              <a:t> </a:t>
            </a:r>
            <a:r>
              <a:rPr lang="en-US" dirty="0" err="1"/>
              <a:t>lēmums</a:t>
            </a:r>
            <a:r>
              <a:rPr lang="en-US" dirty="0"/>
              <a:t> </a:t>
            </a:r>
            <a:r>
              <a:rPr lang="en-US" dirty="0" err="1"/>
              <a:t>pieņemts</a:t>
            </a:r>
            <a:r>
              <a:rPr lang="en-US" dirty="0"/>
              <a:t> par </a:t>
            </a:r>
            <a:r>
              <a:rPr lang="en-US" dirty="0" err="1"/>
              <a:t>iepirkuma</a:t>
            </a:r>
            <a:r>
              <a:rPr lang="en-US" dirty="0"/>
              <a:t> </a:t>
            </a:r>
            <a:r>
              <a:rPr lang="en-US" dirty="0" err="1"/>
              <a:t>uzvarētāju</a:t>
            </a:r>
            <a:r>
              <a:rPr lang="en-US" dirty="0"/>
              <a:t>? -&gt; OK </a:t>
            </a:r>
          </a:p>
          <a:p>
            <a:pPr lvl="1"/>
            <a:r>
              <a:rPr lang="en-US" dirty="0"/>
              <a:t>Vai </a:t>
            </a:r>
            <a:r>
              <a:rPr lang="en-US" dirty="0" err="1"/>
              <a:t>ir</a:t>
            </a:r>
            <a:r>
              <a:rPr lang="en-US" dirty="0"/>
              <a:t> </a:t>
            </a:r>
            <a:r>
              <a:rPr lang="en-US" dirty="0" err="1"/>
              <a:t>noslēgts</a:t>
            </a:r>
            <a:r>
              <a:rPr lang="en-US" dirty="0"/>
              <a:t> </a:t>
            </a:r>
            <a:r>
              <a:rPr lang="en-US" dirty="0" err="1"/>
              <a:t>līgums</a:t>
            </a:r>
            <a:r>
              <a:rPr lang="en-US" dirty="0"/>
              <a:t> </a:t>
            </a:r>
            <a:r>
              <a:rPr lang="en-US" dirty="0" err="1"/>
              <a:t>ar</a:t>
            </a:r>
            <a:r>
              <a:rPr lang="en-US" dirty="0"/>
              <a:t> </a:t>
            </a:r>
            <a:r>
              <a:rPr lang="en-US" dirty="0" err="1"/>
              <a:t>uzvarētāju</a:t>
            </a:r>
            <a:r>
              <a:rPr lang="en-US" dirty="0"/>
              <a:t>? -&gt; </a:t>
            </a:r>
            <a:r>
              <a:rPr lang="en-US" dirty="0" err="1"/>
              <a:t>vērtējam</a:t>
            </a:r>
            <a:r>
              <a:rPr lang="en-US" dirty="0"/>
              <a:t> </a:t>
            </a:r>
            <a:r>
              <a:rPr lang="en-US" dirty="0" err="1"/>
              <a:t>padziļināti</a:t>
            </a:r>
            <a:r>
              <a:rPr lang="en-US" dirty="0"/>
              <a:t> </a:t>
            </a:r>
          </a:p>
          <a:p>
            <a:pPr marL="457200" lvl="1" indent="0">
              <a:buNone/>
            </a:pPr>
            <a:endParaRPr lang="en-US" dirty="0"/>
          </a:p>
        </p:txBody>
      </p:sp>
    </p:spTree>
    <p:extLst>
      <p:ext uri="{BB962C8B-B14F-4D97-AF65-F5344CB8AC3E}">
        <p14:creationId xmlns:p14="http://schemas.microsoft.com/office/powerpoint/2010/main" val="3272515683"/>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1CACE3"/>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460a412-55da-43b7-bce9-0b638edefbc1">
      <Terms xmlns="http://schemas.microsoft.com/office/infopath/2007/PartnerControls"/>
    </lcf76f155ced4ddcb4097134ff3c332f>
    <TaxCatchAll xmlns="cf6ab5d4-62ec-4779-8671-a1faf119395c" xsi:nil="true"/>
    <Saist_x002e_uz_x002e_parbaude xmlns="f460a412-55da-43b7-bce9-0b638edefbc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9420F9C1DC0CD458DDD10124B9EB622" ma:contentTypeVersion="19" ma:contentTypeDescription="Create a new document." ma:contentTypeScope="" ma:versionID="6b66fc0eb9f5934eb665dc42dc893667">
  <xsd:schema xmlns:xsd="http://www.w3.org/2001/XMLSchema" xmlns:xs="http://www.w3.org/2001/XMLSchema" xmlns:p="http://schemas.microsoft.com/office/2006/metadata/properties" xmlns:ns2="f460a412-55da-43b7-bce9-0b638edefbc1" xmlns:ns3="cf6ab5d4-62ec-4779-8671-a1faf119395c" targetNamespace="http://schemas.microsoft.com/office/2006/metadata/properties" ma:root="true" ma:fieldsID="2e838250f7588dda105a61bd5a7b4405" ns2:_="" ns3:_="">
    <xsd:import namespace="f460a412-55da-43b7-bce9-0b638edefbc1"/>
    <xsd:import namespace="cf6ab5d4-62ec-4779-8671-a1faf119395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Location" minOccurs="0"/>
                <xsd:element ref="ns2:MediaServiceSearchProperties" minOccurs="0"/>
                <xsd:element ref="ns2:Saist_x002e_uz_x002e_parbau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60a412-55da-43b7-bce9-0b638edefb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779952b4-9163-4466-a728-aca91a51bc4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Location" ma:index="23" nillable="true" ma:displayName="Location" ma:description="" ma:indexed="true" ma:internalName="MediaServiceLocation"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Saist_x002e_uz_x002e_parbaude" ma:index="25" nillable="true" ma:displayName="Saist.uz.parbaude" ma:format="Dropdown" ma:internalName="Saist_x002e_uz_x002e_parbaude">
      <xsd:simpleType>
        <xsd:restriction base="dms:Text">
          <xsd:maxLength value="255"/>
        </xsd:restriction>
      </xsd:simpleType>
    </xsd:element>
    <xsd:element name="MediaLengthInSeconds" ma:index="26"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f6ab5d4-62ec-4779-8671-a1faf119395c"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9bd2aece-773a-403b-b2a7-39537862d3cf}" ma:internalName="TaxCatchAll" ma:showField="CatchAllData" ma:web="cf6ab5d4-62ec-4779-8671-a1faf11939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838F72B-6FE0-4CFE-B1DB-F586E240AC03}">
  <ds:schemaRefs>
    <ds:schemaRef ds:uri="http://schemas.microsoft.com/office/2006/metadata/properties"/>
    <ds:schemaRef ds:uri="http://schemas.microsoft.com/office/infopath/2007/PartnerControls"/>
    <ds:schemaRef ds:uri="f460a412-55da-43b7-bce9-0b638edefbc1"/>
    <ds:schemaRef ds:uri="cf6ab5d4-62ec-4779-8671-a1faf119395c"/>
  </ds:schemaRefs>
</ds:datastoreItem>
</file>

<file path=customXml/itemProps2.xml><?xml version="1.0" encoding="utf-8"?>
<ds:datastoreItem xmlns:ds="http://schemas.openxmlformats.org/officeDocument/2006/customXml" ds:itemID="{1CBBEDB8-2D21-46A9-9155-4BF36B00BC93}">
  <ds:schemaRefs>
    <ds:schemaRef ds:uri="http://schemas.microsoft.com/sharepoint/v3/contenttype/forms"/>
  </ds:schemaRefs>
</ds:datastoreItem>
</file>

<file path=customXml/itemProps3.xml><?xml version="1.0" encoding="utf-8"?>
<ds:datastoreItem xmlns:ds="http://schemas.openxmlformats.org/officeDocument/2006/customXml" ds:itemID="{3B51C8FB-26A4-48F3-979C-95C423B0F1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460a412-55da-43b7-bce9-0b638edefbc1"/>
    <ds:schemaRef ds:uri="cf6ab5d4-62ec-4779-8671-a1faf11939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Wisp</Template>
  <TotalTime>3535</TotalTime>
  <Words>1837</Words>
  <Application>Microsoft Office PowerPoint</Application>
  <PresentationFormat>On-screen Show (4:3)</PresentationFormat>
  <Paragraphs>143</Paragraphs>
  <Slides>19</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Arial</vt:lpstr>
      <vt:lpstr>Calibri</vt:lpstr>
      <vt:lpstr>Century Gothic</vt:lpstr>
      <vt:lpstr>Courier New</vt:lpstr>
      <vt:lpstr>Times New Roman</vt:lpstr>
      <vt:lpstr>Verdana</vt:lpstr>
      <vt:lpstr>Wingdings</vt:lpstr>
      <vt:lpstr>Wingdings 3</vt:lpstr>
      <vt:lpstr>Wisp</vt:lpstr>
      <vt:lpstr>Ar komercdarbības atbalsta saņemšanu  saistītie nosacījumi  Eiropas Savienības kohēzijas politikas programmas 2021.–2027. gadam 2.3.1. specifiskā atbalsta mērķa "Veicināt ilgtspējīgu daudzveidu mobilitāti pilsētās" 2.3.1.2. pasākuma "Multimodāls sabiedriskā transporta tīkls" 1.kārtas projektu atlasē</vt:lpstr>
      <vt:lpstr>Saturs </vt:lpstr>
      <vt:lpstr>2.3.1.2. specifiskā atbalsta mērķa projekti - vispārīgi </vt:lpstr>
      <vt:lpstr>2.3.1.2. specifiskā atbalsta mērķa projekti - vispārīgi </vt:lpstr>
      <vt:lpstr>Prasības komercdarbības atbalsta projektos</vt:lpstr>
      <vt:lpstr>Prasības komercdarbības atbalsta projektos (turpinājums)</vt:lpstr>
      <vt:lpstr>Stimulējošās ietekmes prasība</vt:lpstr>
      <vt:lpstr>GBER Regula 651/2014</vt:lpstr>
      <vt:lpstr>Stimulējošā ietekme: darbu sākums</vt:lpstr>
      <vt:lpstr>Stimulējošā ietekme  (praktisks piemērs)</vt:lpstr>
      <vt:lpstr>Nianses </vt:lpstr>
      <vt:lpstr>GNU  pazīmju vērtēšanas nepieciešamība</vt:lpstr>
      <vt:lpstr>Grūtībās nonākuša uzņēmuma pazīmju vērtēšana – Komisijas reg. 651/2014 2.panta 18.punkts </vt:lpstr>
      <vt:lpstr>GNU pazīmju vērtēšana</vt:lpstr>
      <vt:lpstr>Gadījumā, ja uzņēmumam pēc pēdējā GP ir GNU, bet 2024.gada laikā finanšu situācija ir uzlabojusies, tad </vt:lpstr>
      <vt:lpstr>Kādās situācijās projekts tiks noraidīts (atbilstoši GNU kritērijam):</vt:lpstr>
      <vt:lpstr>Papildinošās saimnieciskās darbības nosacījumi</vt:lpstr>
      <vt:lpstr>Papildinošās saimnieciskās darbības (PSD) nosacījumi</vt:lpstr>
      <vt:lpstr>Paldies!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Prezentācijas tēmas nosaukums</dc:title>
  <dc:creator>Dagnija</dc:creator>
  <cp:lastModifiedBy>Laura Ausmane</cp:lastModifiedBy>
  <cp:revision>142</cp:revision>
  <cp:lastPrinted>2019-03-01T09:01:32Z</cp:lastPrinted>
  <dcterms:created xsi:type="dcterms:W3CDTF">2006-08-16T00:00:00Z</dcterms:created>
  <dcterms:modified xsi:type="dcterms:W3CDTF">2025-01-22T18:20:01Z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0x01010089420F9C1DC0CD458DDD10124B9EB622</vt:lpwstr>
  </property>
  <property fmtid="{D5CDD505-2E9C-101B-9397-08002B2CF9AE}" pid="3" name="MediaServiceImageTags">
    <vt:lpwstr/>
  </property>
</Properties>
</file>