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sldIdLst>
    <p:sldId id="256" r:id="rId5"/>
    <p:sldId id="1577" r:id="rId6"/>
    <p:sldId id="1590" r:id="rId7"/>
    <p:sldId id="278" r:id="rId8"/>
    <p:sldId id="1589" r:id="rId9"/>
    <p:sldId id="1579" r:id="rId10"/>
    <p:sldId id="1591" r:id="rId11"/>
    <p:sldId id="1575" r:id="rId12"/>
    <p:sldId id="1586" r:id="rId13"/>
    <p:sldId id="1587" r:id="rId14"/>
    <p:sldId id="1576" r:id="rId15"/>
    <p:sldId id="264" r:id="rId16"/>
  </p:sldIdLst>
  <p:sldSz cx="9144000" cy="5143500" type="screen16x9"/>
  <p:notesSz cx="6808788" cy="9940925"/>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00"/>
    <a:srgbClr val="FFFFCC"/>
    <a:srgbClr val="5085B0"/>
    <a:srgbClr val="000000"/>
    <a:srgbClr val="FF6699"/>
    <a:srgbClr val="355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1DD207-6FCB-4E40-ADAE-12663441EA8B}" v="1" dt="2025-01-22T08:38:13.986"/>
    <p1510:client id="{D14F322D-56F5-4DB9-A779-7B33364B5E87}" v="929" dt="2025-01-10T12:45:47.6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Dizaina stils 2 - izcēlum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Gaišs stils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8603FDC-E32A-4AB5-989C-0864C3EAD2B8}" styleName="Dizaina stils 2 - izcēlum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Gaišs stils 1 - izcēlums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Bez stila, bez režģ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Dizaina stils 1 - izcēlum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Gaišs stils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Gaišs stils 2 - izcēlum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43"/>
    <p:restoredTop sz="84183" autoAdjust="0"/>
  </p:normalViewPr>
  <p:slideViewPr>
    <p:cSldViewPr snapToGrid="0" snapToObjects="1">
      <p:cViewPr varScale="1">
        <p:scale>
          <a:sx n="123" d="100"/>
          <a:sy n="123" d="100"/>
        </p:scale>
        <p:origin x="1446" y="90"/>
      </p:cViewPr>
      <p:guideLst>
        <p:guide orient="horz" pos="162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7A009-385B-4081-82CA-CA3F351593DE}" type="doc">
      <dgm:prSet loTypeId="urn:microsoft.com/office/officeart/2005/8/layout/process3" loCatId="process" qsTypeId="urn:microsoft.com/office/officeart/2005/8/quickstyle/simple1" qsCatId="simple" csTypeId="urn:microsoft.com/office/officeart/2005/8/colors/accent2_3" csCatId="accent2" phldr="1"/>
      <dgm:spPr/>
      <dgm:t>
        <a:bodyPr/>
        <a:lstStyle/>
        <a:p>
          <a:endParaRPr lang="lv-LV"/>
        </a:p>
      </dgm:t>
    </dgm:pt>
    <dgm:pt modelId="{59B459B9-93A9-42F1-BB56-287E45E6D320}">
      <dgm:prSet phldrT="[Teksts]" custT="1"/>
      <dgm:spPr>
        <a:solidFill>
          <a:schemeClr val="tx1"/>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lv-LV" sz="1100" b="1" dirty="0">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lv-LV" sz="1600" b="1" dirty="0">
              <a:latin typeface="Arial" panose="020B0604020202020204" pitchFamily="34" charset="0"/>
              <a:cs typeface="Arial" panose="020B0604020202020204" pitchFamily="34" charset="0"/>
            </a:rPr>
            <a:t>PIRMĀ ATLASE </a:t>
          </a:r>
        </a:p>
        <a:p>
          <a:pPr marL="0" marR="0" lvl="0" indent="0" algn="ctr" defTabSz="914400" eaLnBrk="1" fontAlgn="auto" latinLnBrk="0" hangingPunct="1">
            <a:lnSpc>
              <a:spcPct val="100000"/>
            </a:lnSpc>
            <a:spcBef>
              <a:spcPts val="0"/>
            </a:spcBef>
            <a:spcAft>
              <a:spcPts val="0"/>
            </a:spcAft>
            <a:buClrTx/>
            <a:buSzTx/>
            <a:buFontTx/>
            <a:buNone/>
            <a:tabLst/>
            <a:defRPr/>
          </a:pPr>
          <a:r>
            <a:rPr lang="lv-LV" sz="1600" b="1" dirty="0">
              <a:solidFill>
                <a:schemeClr val="bg1"/>
              </a:solidFill>
              <a:latin typeface="Arial" panose="020B0604020202020204" pitchFamily="34" charset="0"/>
              <a:cs typeface="Arial" panose="020B0604020202020204" pitchFamily="34" charset="0"/>
            </a:rPr>
            <a:t>28.12.2024.-28.02.2025</a:t>
          </a:r>
        </a:p>
        <a:p>
          <a:pPr marL="0" lvl="0" algn="ctr" defTabSz="622300">
            <a:lnSpc>
              <a:spcPct val="90000"/>
            </a:lnSpc>
            <a:spcBef>
              <a:spcPct val="0"/>
            </a:spcBef>
            <a:spcAft>
              <a:spcPct val="35000"/>
            </a:spcAft>
            <a:buNone/>
          </a:pPr>
          <a:endParaRPr lang="lv-LV" sz="1200" b="1" dirty="0">
            <a:latin typeface="Arial" panose="020B0604020202020204" pitchFamily="34" charset="0"/>
            <a:cs typeface="Arial" panose="020B0604020202020204" pitchFamily="34" charset="0"/>
          </a:endParaRPr>
        </a:p>
      </dgm:t>
    </dgm:pt>
    <dgm:pt modelId="{84461B8E-630C-48F2-A1FF-F5371DC79A97}" type="parTrans" cxnId="{5FFDC725-D6B8-40ED-BE28-1C527EEF0A50}">
      <dgm:prSet/>
      <dgm:spPr/>
      <dgm:t>
        <a:bodyPr/>
        <a:lstStyle/>
        <a:p>
          <a:endParaRPr lang="lv-LV" sz="1100">
            <a:latin typeface="Arial" panose="020B0604020202020204" pitchFamily="34" charset="0"/>
            <a:cs typeface="Arial" panose="020B0604020202020204" pitchFamily="34" charset="0"/>
          </a:endParaRPr>
        </a:p>
      </dgm:t>
    </dgm:pt>
    <dgm:pt modelId="{EDFD77AE-9949-4601-8744-E606EAA6EC1D}" type="sibTrans" cxnId="{5FFDC725-D6B8-40ED-BE28-1C527EEF0A50}">
      <dgm:prSet custT="1"/>
      <dgm:spPr/>
      <dgm:t>
        <a:bodyPr/>
        <a:lstStyle/>
        <a:p>
          <a:endParaRPr lang="lv-LV" sz="1100">
            <a:latin typeface="Arial" panose="020B0604020202020204" pitchFamily="34" charset="0"/>
            <a:cs typeface="Arial" panose="020B0604020202020204" pitchFamily="34" charset="0"/>
          </a:endParaRPr>
        </a:p>
      </dgm:t>
    </dgm:pt>
    <dgm:pt modelId="{5D7D2C05-2D5A-4BA2-BCB9-40497DE22BF3}">
      <dgm:prSet phldrT="[Teksts]" custT="1"/>
      <dgm:spPr>
        <a:ln>
          <a:solidFill>
            <a:srgbClr val="5085B0"/>
          </a:solidFill>
        </a:ln>
      </dgm:spPr>
      <dgm:t>
        <a:bodyPr/>
        <a:lstStyle/>
        <a:p>
          <a:pPr algn="ctr">
            <a:buNone/>
          </a:pPr>
          <a:r>
            <a:rPr lang="lv-LV" sz="1400" b="1" dirty="0">
              <a:latin typeface="Arial" panose="020B0604020202020204" pitchFamily="34" charset="0"/>
              <a:ea typeface="Verdana" panose="020B0604030504040204" pitchFamily="34" charset="0"/>
              <a:cs typeface="Arial" panose="020B0604020202020204" pitchFamily="34" charset="0"/>
            </a:rPr>
            <a:t>63 504 280 </a:t>
          </a:r>
          <a:r>
            <a:rPr lang="lv-LV" sz="1400" b="1" dirty="0" err="1">
              <a:latin typeface="Arial" panose="020B0604020202020204" pitchFamily="34" charset="0"/>
              <a:ea typeface="Verdana" panose="020B0604030504040204" pitchFamily="34" charset="0"/>
              <a:cs typeface="Arial" panose="020B0604020202020204" pitchFamily="34" charset="0"/>
            </a:rPr>
            <a:t>euro</a:t>
          </a:r>
          <a:endParaRPr lang="lv-LV" sz="1400" b="1" dirty="0">
            <a:latin typeface="Arial" panose="020B0604020202020204" pitchFamily="34" charset="0"/>
            <a:cs typeface="Arial" panose="020B0604020202020204" pitchFamily="34" charset="0"/>
          </a:endParaRPr>
        </a:p>
      </dgm:t>
    </dgm:pt>
    <dgm:pt modelId="{CA1DF638-8FF9-4214-B647-FB83ABE6B431}" type="parTrans" cxnId="{FB46BD6D-B608-468D-931D-7AFAD637E48F}">
      <dgm:prSet/>
      <dgm:spPr/>
      <dgm:t>
        <a:bodyPr/>
        <a:lstStyle/>
        <a:p>
          <a:endParaRPr lang="lv-LV"/>
        </a:p>
      </dgm:t>
    </dgm:pt>
    <dgm:pt modelId="{A054E3D7-2B55-4FB7-BB5D-19D70012575B}" type="sibTrans" cxnId="{FB46BD6D-B608-468D-931D-7AFAD637E48F}">
      <dgm:prSet/>
      <dgm:spPr/>
      <dgm:t>
        <a:bodyPr/>
        <a:lstStyle/>
        <a:p>
          <a:endParaRPr lang="lv-LV"/>
        </a:p>
      </dgm:t>
    </dgm:pt>
    <dgm:pt modelId="{ED99DA31-E3E4-4BA0-AE1A-42C038F0A67A}">
      <dgm:prSet phldrT="[Teksts]" custT="1"/>
      <dgm:spPr>
        <a:ln>
          <a:solidFill>
            <a:srgbClr val="5085B0"/>
          </a:solidFill>
        </a:ln>
      </dgm:spPr>
      <dgm:t>
        <a:bodyPr/>
        <a:lstStyle/>
        <a:p>
          <a:pPr algn="ctr"/>
          <a:endParaRPr lang="lv-LV" sz="1400" b="1" dirty="0">
            <a:latin typeface="Arial" panose="020B0604020202020204" pitchFamily="34" charset="0"/>
            <a:cs typeface="Arial" panose="020B0604020202020204" pitchFamily="34" charset="0"/>
          </a:endParaRPr>
        </a:p>
      </dgm:t>
    </dgm:pt>
    <dgm:pt modelId="{59A03CF1-37D9-40A7-93AD-EA7D8A09177F}" type="parTrans" cxnId="{58527D63-11FF-4B8D-B74D-43DD83A18291}">
      <dgm:prSet/>
      <dgm:spPr/>
      <dgm:t>
        <a:bodyPr/>
        <a:lstStyle/>
        <a:p>
          <a:endParaRPr lang="lv-LV"/>
        </a:p>
      </dgm:t>
    </dgm:pt>
    <dgm:pt modelId="{4CB43FDE-FBA6-4E0C-A648-27B420B4386A}" type="sibTrans" cxnId="{58527D63-11FF-4B8D-B74D-43DD83A18291}">
      <dgm:prSet/>
      <dgm:spPr/>
      <dgm:t>
        <a:bodyPr/>
        <a:lstStyle/>
        <a:p>
          <a:endParaRPr lang="lv-LV"/>
        </a:p>
      </dgm:t>
    </dgm:pt>
    <dgm:pt modelId="{BFE39FE3-D1D8-43A5-83C3-547E7F02405C}">
      <dgm:prSet phldrT="[Teksts]" custT="1"/>
      <dgm:spPr>
        <a:ln>
          <a:solidFill>
            <a:srgbClr val="5085B0"/>
          </a:solidFill>
        </a:ln>
      </dgm:spPr>
      <dgm:t>
        <a:bodyPr/>
        <a:lstStyle/>
        <a:p>
          <a:pPr algn="ctr">
            <a:buNone/>
          </a:pPr>
          <a:endParaRPr lang="lv-LV" sz="1000" b="1" dirty="0">
            <a:latin typeface="Arial" panose="020B0604020202020204" pitchFamily="34" charset="0"/>
            <a:cs typeface="Arial" panose="020B0604020202020204" pitchFamily="34" charset="0"/>
          </a:endParaRPr>
        </a:p>
      </dgm:t>
    </dgm:pt>
    <dgm:pt modelId="{50B928C6-C3F2-4485-B3C6-4F6736A91F08}" type="parTrans" cxnId="{F6E5037B-04C9-4AFD-8007-5BFC605ADF48}">
      <dgm:prSet/>
      <dgm:spPr/>
      <dgm:t>
        <a:bodyPr/>
        <a:lstStyle/>
        <a:p>
          <a:endParaRPr lang="lv-LV"/>
        </a:p>
      </dgm:t>
    </dgm:pt>
    <dgm:pt modelId="{A84E04ED-F2C7-4AF3-AC8B-30E97D665E06}" type="sibTrans" cxnId="{F6E5037B-04C9-4AFD-8007-5BFC605ADF48}">
      <dgm:prSet/>
      <dgm:spPr/>
      <dgm:t>
        <a:bodyPr/>
        <a:lstStyle/>
        <a:p>
          <a:endParaRPr lang="lv-LV"/>
        </a:p>
      </dgm:t>
    </dgm:pt>
    <dgm:pt modelId="{9142BEA9-D88B-4552-A3C6-503EE5352EFB}">
      <dgm:prSet phldrT="[Teksts]" custT="1"/>
      <dgm:spPr>
        <a:ln>
          <a:solidFill>
            <a:srgbClr val="5085B0"/>
          </a:solidFill>
        </a:ln>
      </dgm:spPr>
      <dgm:t>
        <a:bodyPr/>
        <a:lstStyle/>
        <a:p>
          <a:pPr algn="ctr">
            <a:buNone/>
          </a:pPr>
          <a:r>
            <a:rPr lang="lv-LV" sz="1400" b="0" dirty="0">
              <a:latin typeface="Arial" panose="020B0604020202020204" pitchFamily="34" charset="0"/>
              <a:ea typeface="Verdana" panose="020B0604030504040204" pitchFamily="34" charset="0"/>
              <a:cs typeface="Arial" panose="020B0604020202020204" pitchFamily="34" charset="0"/>
            </a:rPr>
            <a:t>pieejamais finansējums</a:t>
          </a:r>
          <a:endParaRPr lang="lv-LV" sz="1400" b="0" dirty="0">
            <a:latin typeface="Arial" panose="020B0604020202020204" pitchFamily="34" charset="0"/>
            <a:cs typeface="Arial" panose="020B0604020202020204" pitchFamily="34" charset="0"/>
          </a:endParaRPr>
        </a:p>
      </dgm:t>
    </dgm:pt>
    <dgm:pt modelId="{AB40A07D-CCC2-4929-9369-9DECECB25434}" type="sibTrans" cxnId="{F01748B8-33DD-4335-9FF6-DBFF0A7FF498}">
      <dgm:prSet/>
      <dgm:spPr/>
      <dgm:t>
        <a:bodyPr/>
        <a:lstStyle/>
        <a:p>
          <a:endParaRPr lang="lv-LV" sz="1100">
            <a:latin typeface="Arial" panose="020B0604020202020204" pitchFamily="34" charset="0"/>
            <a:cs typeface="Arial" panose="020B0604020202020204" pitchFamily="34" charset="0"/>
          </a:endParaRPr>
        </a:p>
      </dgm:t>
    </dgm:pt>
    <dgm:pt modelId="{54C0F682-8AE1-4B76-B6C0-157C9783CA95}" type="parTrans" cxnId="{F01748B8-33DD-4335-9FF6-DBFF0A7FF498}">
      <dgm:prSet/>
      <dgm:spPr/>
      <dgm:t>
        <a:bodyPr/>
        <a:lstStyle/>
        <a:p>
          <a:endParaRPr lang="lv-LV" sz="1100">
            <a:latin typeface="Arial" panose="020B0604020202020204" pitchFamily="34" charset="0"/>
            <a:cs typeface="Arial" panose="020B0604020202020204" pitchFamily="34" charset="0"/>
          </a:endParaRPr>
        </a:p>
      </dgm:t>
    </dgm:pt>
    <dgm:pt modelId="{B229CC06-9835-489F-A8CF-A27489EBAEA7}" type="pres">
      <dgm:prSet presAssocID="{88E7A009-385B-4081-82CA-CA3F351593DE}" presName="linearFlow" presStyleCnt="0">
        <dgm:presLayoutVars>
          <dgm:dir/>
          <dgm:animLvl val="lvl"/>
          <dgm:resizeHandles val="exact"/>
        </dgm:presLayoutVars>
      </dgm:prSet>
      <dgm:spPr/>
    </dgm:pt>
    <dgm:pt modelId="{7E4ADDDC-F454-44F8-BB45-7CA17B228C92}" type="pres">
      <dgm:prSet presAssocID="{59B459B9-93A9-42F1-BB56-287E45E6D320}" presName="composite" presStyleCnt="0"/>
      <dgm:spPr/>
    </dgm:pt>
    <dgm:pt modelId="{889883B6-5D9C-4EB5-A017-E8E006E115C2}" type="pres">
      <dgm:prSet presAssocID="{59B459B9-93A9-42F1-BB56-287E45E6D320}" presName="parTx" presStyleLbl="node1" presStyleIdx="0" presStyleCnt="1">
        <dgm:presLayoutVars>
          <dgm:chMax val="0"/>
          <dgm:chPref val="0"/>
          <dgm:bulletEnabled val="1"/>
        </dgm:presLayoutVars>
      </dgm:prSet>
      <dgm:spPr/>
    </dgm:pt>
    <dgm:pt modelId="{B6E9DD92-84CC-407B-AE71-7F8DE68EE455}" type="pres">
      <dgm:prSet presAssocID="{59B459B9-93A9-42F1-BB56-287E45E6D320}" presName="parSh" presStyleLbl="node1" presStyleIdx="0" presStyleCnt="1" custLinFactNeighborX="794" custLinFactNeighborY="-6665"/>
      <dgm:spPr/>
    </dgm:pt>
    <dgm:pt modelId="{7FA611A2-E10F-497A-8512-EFB5F7983157}" type="pres">
      <dgm:prSet presAssocID="{59B459B9-93A9-42F1-BB56-287E45E6D320}" presName="desTx" presStyleLbl="fgAcc1" presStyleIdx="0" presStyleCnt="1" custScaleY="65768" custLinFactNeighborX="502" custLinFactNeighborY="-21994">
        <dgm:presLayoutVars>
          <dgm:bulletEnabled val="1"/>
        </dgm:presLayoutVars>
      </dgm:prSet>
      <dgm:spPr/>
    </dgm:pt>
  </dgm:ptLst>
  <dgm:cxnLst>
    <dgm:cxn modelId="{56257705-AB03-4D5E-B220-3B43B5830A4B}" type="presOf" srcId="{59B459B9-93A9-42F1-BB56-287E45E6D320}" destId="{B6E9DD92-84CC-407B-AE71-7F8DE68EE455}" srcOrd="1" destOrd="0" presId="urn:microsoft.com/office/officeart/2005/8/layout/process3"/>
    <dgm:cxn modelId="{CCACC60B-548A-4131-87E1-4C65172DE357}" type="presOf" srcId="{88E7A009-385B-4081-82CA-CA3F351593DE}" destId="{B229CC06-9835-489F-A8CF-A27489EBAEA7}" srcOrd="0" destOrd="0" presId="urn:microsoft.com/office/officeart/2005/8/layout/process3"/>
    <dgm:cxn modelId="{5FFDC725-D6B8-40ED-BE28-1C527EEF0A50}" srcId="{88E7A009-385B-4081-82CA-CA3F351593DE}" destId="{59B459B9-93A9-42F1-BB56-287E45E6D320}" srcOrd="0" destOrd="0" parTransId="{84461B8E-630C-48F2-A1FF-F5371DC79A97}" sibTransId="{EDFD77AE-9949-4601-8744-E606EAA6EC1D}"/>
    <dgm:cxn modelId="{94C9C629-3704-48F1-A686-CDB58D6F2B51}" type="presOf" srcId="{5D7D2C05-2D5A-4BA2-BCB9-40497DE22BF3}" destId="{7FA611A2-E10F-497A-8512-EFB5F7983157}" srcOrd="0" destOrd="3" presId="urn:microsoft.com/office/officeart/2005/8/layout/process3"/>
    <dgm:cxn modelId="{58527D63-11FF-4B8D-B74D-43DD83A18291}" srcId="{59B459B9-93A9-42F1-BB56-287E45E6D320}" destId="{ED99DA31-E3E4-4BA0-AE1A-42C038F0A67A}" srcOrd="2" destOrd="0" parTransId="{59A03CF1-37D9-40A7-93AD-EA7D8A09177F}" sibTransId="{4CB43FDE-FBA6-4E0C-A648-27B420B4386A}"/>
    <dgm:cxn modelId="{0E85BB6A-EDD7-445C-962F-4780723B99D1}" type="presOf" srcId="{9142BEA9-D88B-4552-A3C6-503EE5352EFB}" destId="{7FA611A2-E10F-497A-8512-EFB5F7983157}" srcOrd="0" destOrd="1" presId="urn:microsoft.com/office/officeart/2005/8/layout/process3"/>
    <dgm:cxn modelId="{FB46BD6D-B608-468D-931D-7AFAD637E48F}" srcId="{59B459B9-93A9-42F1-BB56-287E45E6D320}" destId="{5D7D2C05-2D5A-4BA2-BCB9-40497DE22BF3}" srcOrd="3" destOrd="0" parTransId="{CA1DF638-8FF9-4214-B647-FB83ABE6B431}" sibTransId="{A054E3D7-2B55-4FB7-BB5D-19D70012575B}"/>
    <dgm:cxn modelId="{C3EC2352-B1F8-4D3E-9D04-3C7D5C049A4B}" type="presOf" srcId="{BFE39FE3-D1D8-43A5-83C3-547E7F02405C}" destId="{7FA611A2-E10F-497A-8512-EFB5F7983157}" srcOrd="0" destOrd="0" presId="urn:microsoft.com/office/officeart/2005/8/layout/process3"/>
    <dgm:cxn modelId="{F6E5037B-04C9-4AFD-8007-5BFC605ADF48}" srcId="{59B459B9-93A9-42F1-BB56-287E45E6D320}" destId="{BFE39FE3-D1D8-43A5-83C3-547E7F02405C}" srcOrd="0" destOrd="0" parTransId="{50B928C6-C3F2-4485-B3C6-4F6736A91F08}" sibTransId="{A84E04ED-F2C7-4AF3-AC8B-30E97D665E06}"/>
    <dgm:cxn modelId="{F01748B8-33DD-4335-9FF6-DBFF0A7FF498}" srcId="{59B459B9-93A9-42F1-BB56-287E45E6D320}" destId="{9142BEA9-D88B-4552-A3C6-503EE5352EFB}" srcOrd="1" destOrd="0" parTransId="{54C0F682-8AE1-4B76-B6C0-157C9783CA95}" sibTransId="{AB40A07D-CCC2-4929-9369-9DECECB25434}"/>
    <dgm:cxn modelId="{BBACB8C4-BE0C-4DAD-9848-F3C255311677}" type="presOf" srcId="{ED99DA31-E3E4-4BA0-AE1A-42C038F0A67A}" destId="{7FA611A2-E10F-497A-8512-EFB5F7983157}" srcOrd="0" destOrd="2" presId="urn:microsoft.com/office/officeart/2005/8/layout/process3"/>
    <dgm:cxn modelId="{8D5638D9-2FFE-4824-B723-9AD89B4D8228}" type="presOf" srcId="{59B459B9-93A9-42F1-BB56-287E45E6D320}" destId="{889883B6-5D9C-4EB5-A017-E8E006E115C2}" srcOrd="0" destOrd="0" presId="urn:microsoft.com/office/officeart/2005/8/layout/process3"/>
    <dgm:cxn modelId="{ACB046F2-674C-4074-8503-5AD8073BD222}" type="presParOf" srcId="{B229CC06-9835-489F-A8CF-A27489EBAEA7}" destId="{7E4ADDDC-F454-44F8-BB45-7CA17B228C92}" srcOrd="0" destOrd="0" presId="urn:microsoft.com/office/officeart/2005/8/layout/process3"/>
    <dgm:cxn modelId="{1A6C6C02-8A81-4357-A3F8-5438F132C2A9}" type="presParOf" srcId="{7E4ADDDC-F454-44F8-BB45-7CA17B228C92}" destId="{889883B6-5D9C-4EB5-A017-E8E006E115C2}" srcOrd="0" destOrd="0" presId="urn:microsoft.com/office/officeart/2005/8/layout/process3"/>
    <dgm:cxn modelId="{79294CD1-482E-4290-A3CB-F33DD7940B05}" type="presParOf" srcId="{7E4ADDDC-F454-44F8-BB45-7CA17B228C92}" destId="{B6E9DD92-84CC-407B-AE71-7F8DE68EE455}" srcOrd="1" destOrd="0" presId="urn:microsoft.com/office/officeart/2005/8/layout/process3"/>
    <dgm:cxn modelId="{0A7A2D12-61CC-43EA-88A7-BFF95863E0BD}" type="presParOf" srcId="{7E4ADDDC-F454-44F8-BB45-7CA17B228C92}" destId="{7FA611A2-E10F-497A-8512-EFB5F798315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BC2D6-90A2-4A3A-ACE3-F4B501ABA919}" type="doc">
      <dgm:prSet loTypeId="urn:microsoft.com/office/officeart/2005/8/layout/pyramid2" loCatId="pyramid" qsTypeId="urn:microsoft.com/office/officeart/2005/8/quickstyle/simple1" qsCatId="simple" csTypeId="urn:microsoft.com/office/officeart/2005/8/colors/colorful1" csCatId="colorful" phldr="1"/>
      <dgm:spPr/>
    </dgm:pt>
    <dgm:pt modelId="{003B1B04-54F2-449A-90EB-682C04541D60}">
      <dgm:prSet phldrT="[Teksts]" custT="1"/>
      <dgm:spPr/>
      <dgm:t>
        <a:bodyPr/>
        <a:lstStyle/>
        <a:p>
          <a:pPr>
            <a:buFont typeface="Wingdings" panose="05000000000000000000" pitchFamily="2" charset="2"/>
            <a:buChar char="Ø"/>
          </a:pPr>
          <a:r>
            <a:rPr lang="lv-LV" sz="1400" b="1" dirty="0">
              <a:latin typeface="+mn-lt"/>
            </a:rPr>
            <a:t>Līdz 1 000 000 </a:t>
          </a:r>
          <a:r>
            <a:rPr lang="lv-LV" sz="1400" b="1" i="1" dirty="0" err="1">
              <a:latin typeface="+mn-lt"/>
            </a:rPr>
            <a:t>euro</a:t>
          </a:r>
          <a:endParaRPr lang="lv-LV" sz="1400" b="1" i="1" dirty="0">
            <a:latin typeface="+mn-lt"/>
          </a:endParaRPr>
        </a:p>
        <a:p>
          <a:pPr>
            <a:buFont typeface="Wingdings" panose="05000000000000000000" pitchFamily="2" charset="2"/>
            <a:buChar char="Ø"/>
          </a:pPr>
          <a:r>
            <a:rPr lang="lv-LV" sz="1200" dirty="0">
              <a:latin typeface="+mn-lt"/>
            </a:rPr>
            <a:t>autoostās, pārējās dzelzceļa stacijās un pieturas punktos</a:t>
          </a:r>
          <a:endParaRPr lang="lv-LV" sz="1200" dirty="0"/>
        </a:p>
      </dgm:t>
    </dgm:pt>
    <dgm:pt modelId="{09DA4E7D-1AF1-4C23-A21A-C85ADE3D61A6}" type="parTrans" cxnId="{61750B72-045F-459E-8E9D-3D47B9F34A97}">
      <dgm:prSet/>
      <dgm:spPr/>
      <dgm:t>
        <a:bodyPr/>
        <a:lstStyle/>
        <a:p>
          <a:endParaRPr lang="lv-LV" sz="1200"/>
        </a:p>
      </dgm:t>
    </dgm:pt>
    <dgm:pt modelId="{0887CAFA-BD67-4D93-A185-7E3E5DDB5C8F}" type="sibTrans" cxnId="{61750B72-045F-459E-8E9D-3D47B9F34A97}">
      <dgm:prSet/>
      <dgm:spPr/>
      <dgm:t>
        <a:bodyPr/>
        <a:lstStyle/>
        <a:p>
          <a:endParaRPr lang="lv-LV" sz="1200"/>
        </a:p>
      </dgm:t>
    </dgm:pt>
    <dgm:pt modelId="{FAC20471-960F-4601-94D0-F0FFD5B69EED}">
      <dgm:prSet phldrT="[Teksts]" custT="1"/>
      <dgm:spPr/>
      <dgm:t>
        <a:bodyPr/>
        <a:lstStyle/>
        <a:p>
          <a:pPr>
            <a:buFont typeface="Wingdings" panose="05000000000000000000" pitchFamily="2" charset="2"/>
            <a:buChar char="Ø"/>
          </a:pPr>
          <a:r>
            <a:rPr lang="lv-LV" sz="1400" b="1" dirty="0">
              <a:latin typeface="+mn-lt"/>
              <a:ea typeface="Aptos" panose="020B0004020202020204" pitchFamily="34" charset="0"/>
            </a:rPr>
            <a:t>Līdz 2 000 000 </a:t>
          </a:r>
          <a:r>
            <a:rPr lang="lv-LV" sz="1400" b="1" i="1" dirty="0" err="1">
              <a:latin typeface="+mn-lt"/>
              <a:ea typeface="Aptos" panose="020B0004020202020204" pitchFamily="34" charset="0"/>
            </a:rPr>
            <a:t>euro</a:t>
          </a:r>
          <a:endParaRPr lang="lv-LV" sz="1400" b="1" i="1" dirty="0">
            <a:latin typeface="+mn-lt"/>
            <a:ea typeface="Aptos" panose="020B0004020202020204" pitchFamily="34" charset="0"/>
          </a:endParaRPr>
        </a:p>
        <a:p>
          <a:pPr>
            <a:buFont typeface="Wingdings" panose="05000000000000000000" pitchFamily="2" charset="2"/>
            <a:buChar char="Ø"/>
          </a:pPr>
          <a:r>
            <a:rPr lang="lv-LV" sz="1200" dirty="0">
              <a:latin typeface="+mn-lt"/>
              <a:ea typeface="Aptos" panose="020B0004020202020204" pitchFamily="34" charset="0"/>
            </a:rPr>
            <a:t>sabiedriskā transporta pārsēšanās punktos</a:t>
          </a:r>
          <a:r>
            <a:rPr lang="lv-LV" sz="1200" i="1" dirty="0">
              <a:latin typeface="+mn-lt"/>
              <a:ea typeface="Aptos" panose="020B0004020202020204" pitchFamily="34" charset="0"/>
            </a:rPr>
            <a:t>, t.sk. jauno </a:t>
          </a:r>
          <a:r>
            <a:rPr lang="lv-LV" sz="1200" i="1" dirty="0" err="1">
              <a:latin typeface="+mn-lt"/>
              <a:ea typeface="Aptos" panose="020B0004020202020204" pitchFamily="34" charset="0"/>
            </a:rPr>
            <a:t>dz</a:t>
          </a:r>
          <a:r>
            <a:rPr lang="lv-LV" sz="1200" i="1" dirty="0">
              <a:latin typeface="+mn-lt"/>
              <a:ea typeface="Aptos" panose="020B0004020202020204" pitchFamily="34" charset="0"/>
            </a:rPr>
            <a:t>/c staciju izbūvei</a:t>
          </a:r>
          <a:endParaRPr lang="lv-LV" sz="1200" dirty="0"/>
        </a:p>
      </dgm:t>
    </dgm:pt>
    <dgm:pt modelId="{21AB6B33-D60F-4F72-ACB3-7007FDEF1AB1}" type="parTrans" cxnId="{B3F82AB0-4307-4B20-9F32-C040C9E90EFA}">
      <dgm:prSet/>
      <dgm:spPr/>
      <dgm:t>
        <a:bodyPr/>
        <a:lstStyle/>
        <a:p>
          <a:endParaRPr lang="lv-LV" sz="1200"/>
        </a:p>
      </dgm:t>
    </dgm:pt>
    <dgm:pt modelId="{4ABD985E-AA23-4063-BEDC-20B85014BC5A}" type="sibTrans" cxnId="{B3F82AB0-4307-4B20-9F32-C040C9E90EFA}">
      <dgm:prSet/>
      <dgm:spPr/>
      <dgm:t>
        <a:bodyPr/>
        <a:lstStyle/>
        <a:p>
          <a:endParaRPr lang="lv-LV" sz="1200"/>
        </a:p>
      </dgm:t>
    </dgm:pt>
    <dgm:pt modelId="{0EB34688-19EF-4E6A-BB0B-45E7985EF7D9}">
      <dgm:prSet phldrT="[Teksts]" custT="1"/>
      <dgm:spPr/>
      <dgm:t>
        <a:bodyPr/>
        <a:lstStyle/>
        <a:p>
          <a:pPr>
            <a:buFont typeface="Wingdings" panose="05000000000000000000" pitchFamily="2" charset="2"/>
            <a:buChar char="Ø"/>
          </a:pPr>
          <a:r>
            <a:rPr lang="lv-LV" sz="1400" b="1" dirty="0">
              <a:latin typeface="+mn-lt"/>
            </a:rPr>
            <a:t>Līdz 4 000 000 </a:t>
          </a:r>
          <a:r>
            <a:rPr lang="lv-LV" sz="1400" b="1" i="1" dirty="0" err="1">
              <a:latin typeface="+mn-lt"/>
            </a:rPr>
            <a:t>euro</a:t>
          </a:r>
          <a:endParaRPr lang="lv-LV" sz="1400" b="1" i="1" dirty="0">
            <a:latin typeface="+mn-lt"/>
          </a:endParaRPr>
        </a:p>
        <a:p>
          <a:pPr>
            <a:buFont typeface="Wingdings" panose="05000000000000000000" pitchFamily="2" charset="2"/>
            <a:buChar char="Ø"/>
          </a:pPr>
          <a:r>
            <a:rPr lang="lv-LV" sz="1200" dirty="0">
              <a:latin typeface="+mn-lt"/>
            </a:rPr>
            <a:t>sabiedriskā transporta simetrijas mezglos</a:t>
          </a:r>
          <a:endParaRPr lang="lv-LV" sz="1200" dirty="0"/>
        </a:p>
      </dgm:t>
    </dgm:pt>
    <dgm:pt modelId="{CAB9D498-2913-4A25-897E-8896182BC6B8}" type="parTrans" cxnId="{D077CF6E-B34E-4B64-A91C-1B3E55AD5C32}">
      <dgm:prSet/>
      <dgm:spPr/>
      <dgm:t>
        <a:bodyPr/>
        <a:lstStyle/>
        <a:p>
          <a:endParaRPr lang="lv-LV" sz="1200"/>
        </a:p>
      </dgm:t>
    </dgm:pt>
    <dgm:pt modelId="{5A443580-7B19-4040-8567-9D9164C90339}" type="sibTrans" cxnId="{D077CF6E-B34E-4B64-A91C-1B3E55AD5C32}">
      <dgm:prSet/>
      <dgm:spPr/>
      <dgm:t>
        <a:bodyPr/>
        <a:lstStyle/>
        <a:p>
          <a:endParaRPr lang="lv-LV" sz="1200"/>
        </a:p>
      </dgm:t>
    </dgm:pt>
    <dgm:pt modelId="{02B96750-1782-4869-9C03-E118EF5503F5}" type="pres">
      <dgm:prSet presAssocID="{4C8BC2D6-90A2-4A3A-ACE3-F4B501ABA919}" presName="compositeShape" presStyleCnt="0">
        <dgm:presLayoutVars>
          <dgm:dir/>
          <dgm:resizeHandles/>
        </dgm:presLayoutVars>
      </dgm:prSet>
      <dgm:spPr/>
    </dgm:pt>
    <dgm:pt modelId="{8CEFD973-DF79-476A-BF29-A1DDE9B78FAA}" type="pres">
      <dgm:prSet presAssocID="{4C8BC2D6-90A2-4A3A-ACE3-F4B501ABA919}" presName="pyramid" presStyleLbl="node1" presStyleIdx="0" presStyleCnt="1" custLinFactNeighborX="-6573" custLinFactNeighborY="-1397"/>
      <dgm:spPr>
        <a:solidFill>
          <a:schemeClr val="bg1">
            <a:lumMod val="75000"/>
          </a:schemeClr>
        </a:solidFill>
      </dgm:spPr>
    </dgm:pt>
    <dgm:pt modelId="{E4BB322A-0F2A-40D6-9523-EC2E2507552D}" type="pres">
      <dgm:prSet presAssocID="{4C8BC2D6-90A2-4A3A-ACE3-F4B501ABA919}" presName="theList" presStyleCnt="0"/>
      <dgm:spPr/>
    </dgm:pt>
    <dgm:pt modelId="{E105B461-4BB6-4F03-B8C8-636FCBE0D5FF}" type="pres">
      <dgm:prSet presAssocID="{003B1B04-54F2-449A-90EB-682C04541D60}" presName="aNode" presStyleLbl="fgAcc1" presStyleIdx="0" presStyleCnt="3" custScaleX="165977" custLinFactY="200000" custLinFactNeighborX="891" custLinFactNeighborY="296202">
        <dgm:presLayoutVars>
          <dgm:bulletEnabled val="1"/>
        </dgm:presLayoutVars>
      </dgm:prSet>
      <dgm:spPr/>
    </dgm:pt>
    <dgm:pt modelId="{E8876A29-F6C6-423B-A76C-F8B5EE39304A}" type="pres">
      <dgm:prSet presAssocID="{003B1B04-54F2-449A-90EB-682C04541D60}" presName="aSpace" presStyleCnt="0"/>
      <dgm:spPr/>
    </dgm:pt>
    <dgm:pt modelId="{0D47BF92-8A2C-405B-B156-8F653C2814BB}" type="pres">
      <dgm:prSet presAssocID="{FAC20471-960F-4601-94D0-F0FFD5B69EED}" presName="aNode" presStyleLbl="fgAcc1" presStyleIdx="1" presStyleCnt="3" custScaleX="165718">
        <dgm:presLayoutVars>
          <dgm:bulletEnabled val="1"/>
        </dgm:presLayoutVars>
      </dgm:prSet>
      <dgm:spPr/>
    </dgm:pt>
    <dgm:pt modelId="{34B594D3-AA79-4B1C-8577-15DC29A1623F}" type="pres">
      <dgm:prSet presAssocID="{FAC20471-960F-4601-94D0-F0FFD5B69EED}" presName="aSpace" presStyleCnt="0"/>
      <dgm:spPr/>
    </dgm:pt>
    <dgm:pt modelId="{CD543DC9-A1A0-4830-8ED0-9E7B219EBA16}" type="pres">
      <dgm:prSet presAssocID="{0EB34688-19EF-4E6A-BB0B-45E7985EF7D9}" presName="aNode" presStyleLbl="fgAcc1" presStyleIdx="2" presStyleCnt="3" custScaleX="164292" custLinFactY="-200000" custLinFactNeighborX="786" custLinFactNeighborY="-284334">
        <dgm:presLayoutVars>
          <dgm:bulletEnabled val="1"/>
        </dgm:presLayoutVars>
      </dgm:prSet>
      <dgm:spPr/>
    </dgm:pt>
    <dgm:pt modelId="{C3F8AE12-0086-4DC4-9440-A62F3064460E}" type="pres">
      <dgm:prSet presAssocID="{0EB34688-19EF-4E6A-BB0B-45E7985EF7D9}" presName="aSpace" presStyleCnt="0"/>
      <dgm:spPr/>
    </dgm:pt>
  </dgm:ptLst>
  <dgm:cxnLst>
    <dgm:cxn modelId="{1FE0160C-7A7D-4BDF-9A18-4EF528F62E73}" type="presOf" srcId="{4C8BC2D6-90A2-4A3A-ACE3-F4B501ABA919}" destId="{02B96750-1782-4869-9C03-E118EF5503F5}" srcOrd="0" destOrd="0" presId="urn:microsoft.com/office/officeart/2005/8/layout/pyramid2"/>
    <dgm:cxn modelId="{3E261837-9D37-4EED-9565-861424466789}" type="presOf" srcId="{003B1B04-54F2-449A-90EB-682C04541D60}" destId="{E105B461-4BB6-4F03-B8C8-636FCBE0D5FF}" srcOrd="0" destOrd="0" presId="urn:microsoft.com/office/officeart/2005/8/layout/pyramid2"/>
    <dgm:cxn modelId="{D077CF6E-B34E-4B64-A91C-1B3E55AD5C32}" srcId="{4C8BC2D6-90A2-4A3A-ACE3-F4B501ABA919}" destId="{0EB34688-19EF-4E6A-BB0B-45E7985EF7D9}" srcOrd="2" destOrd="0" parTransId="{CAB9D498-2913-4A25-897E-8896182BC6B8}" sibTransId="{5A443580-7B19-4040-8567-9D9164C90339}"/>
    <dgm:cxn modelId="{61750B72-045F-459E-8E9D-3D47B9F34A97}" srcId="{4C8BC2D6-90A2-4A3A-ACE3-F4B501ABA919}" destId="{003B1B04-54F2-449A-90EB-682C04541D60}" srcOrd="0" destOrd="0" parTransId="{09DA4E7D-1AF1-4C23-A21A-C85ADE3D61A6}" sibTransId="{0887CAFA-BD67-4D93-A185-7E3E5DDB5C8F}"/>
    <dgm:cxn modelId="{17A84073-DDE5-411B-97FA-2B061FF35766}" type="presOf" srcId="{FAC20471-960F-4601-94D0-F0FFD5B69EED}" destId="{0D47BF92-8A2C-405B-B156-8F653C2814BB}" srcOrd="0" destOrd="0" presId="urn:microsoft.com/office/officeart/2005/8/layout/pyramid2"/>
    <dgm:cxn modelId="{107D0291-D314-4AF6-9CF0-DCDDA6B2ECAE}" type="presOf" srcId="{0EB34688-19EF-4E6A-BB0B-45E7985EF7D9}" destId="{CD543DC9-A1A0-4830-8ED0-9E7B219EBA16}" srcOrd="0" destOrd="0" presId="urn:microsoft.com/office/officeart/2005/8/layout/pyramid2"/>
    <dgm:cxn modelId="{B3F82AB0-4307-4B20-9F32-C040C9E90EFA}" srcId="{4C8BC2D6-90A2-4A3A-ACE3-F4B501ABA919}" destId="{FAC20471-960F-4601-94D0-F0FFD5B69EED}" srcOrd="1" destOrd="0" parTransId="{21AB6B33-D60F-4F72-ACB3-7007FDEF1AB1}" sibTransId="{4ABD985E-AA23-4063-BEDC-20B85014BC5A}"/>
    <dgm:cxn modelId="{A1163310-06B7-4C2D-AEAC-4F7264C37181}" type="presParOf" srcId="{02B96750-1782-4869-9C03-E118EF5503F5}" destId="{8CEFD973-DF79-476A-BF29-A1DDE9B78FAA}" srcOrd="0" destOrd="0" presId="urn:microsoft.com/office/officeart/2005/8/layout/pyramid2"/>
    <dgm:cxn modelId="{4BAF8DDC-9237-4CAC-8A2B-ED12E13CF399}" type="presParOf" srcId="{02B96750-1782-4869-9C03-E118EF5503F5}" destId="{E4BB322A-0F2A-40D6-9523-EC2E2507552D}" srcOrd="1" destOrd="0" presId="urn:microsoft.com/office/officeart/2005/8/layout/pyramid2"/>
    <dgm:cxn modelId="{E8A00A1F-30BB-4E24-B211-4D33BF8BC2BC}" type="presParOf" srcId="{E4BB322A-0F2A-40D6-9523-EC2E2507552D}" destId="{E105B461-4BB6-4F03-B8C8-636FCBE0D5FF}" srcOrd="0" destOrd="0" presId="urn:microsoft.com/office/officeart/2005/8/layout/pyramid2"/>
    <dgm:cxn modelId="{390A55D2-3281-4DBA-9637-D0D2D3B70C00}" type="presParOf" srcId="{E4BB322A-0F2A-40D6-9523-EC2E2507552D}" destId="{E8876A29-F6C6-423B-A76C-F8B5EE39304A}" srcOrd="1" destOrd="0" presId="urn:microsoft.com/office/officeart/2005/8/layout/pyramid2"/>
    <dgm:cxn modelId="{92719B53-ACE9-4A13-BEBA-E8E13D04CA48}" type="presParOf" srcId="{E4BB322A-0F2A-40D6-9523-EC2E2507552D}" destId="{0D47BF92-8A2C-405B-B156-8F653C2814BB}" srcOrd="2" destOrd="0" presId="urn:microsoft.com/office/officeart/2005/8/layout/pyramid2"/>
    <dgm:cxn modelId="{C727972D-27D0-421F-B0FA-06315ACFF65A}" type="presParOf" srcId="{E4BB322A-0F2A-40D6-9523-EC2E2507552D}" destId="{34B594D3-AA79-4B1C-8577-15DC29A1623F}" srcOrd="3" destOrd="0" presId="urn:microsoft.com/office/officeart/2005/8/layout/pyramid2"/>
    <dgm:cxn modelId="{C6D4DF87-4742-4BD5-B885-E13CA8178903}" type="presParOf" srcId="{E4BB322A-0F2A-40D6-9523-EC2E2507552D}" destId="{CD543DC9-A1A0-4830-8ED0-9E7B219EBA16}" srcOrd="4" destOrd="0" presId="urn:microsoft.com/office/officeart/2005/8/layout/pyramid2"/>
    <dgm:cxn modelId="{C269E3A3-C0B1-4317-873A-E061FD2A7FA8}" type="presParOf" srcId="{E4BB322A-0F2A-40D6-9523-EC2E2507552D}" destId="{C3F8AE12-0086-4DC4-9440-A62F3064460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9DD92-84CC-407B-AE71-7F8DE68EE455}">
      <dsp:nvSpPr>
        <dsp:cNvPr id="0" name=""/>
        <dsp:cNvSpPr/>
      </dsp:nvSpPr>
      <dsp:spPr>
        <a:xfrm>
          <a:off x="20726" y="0"/>
          <a:ext cx="2551651" cy="1363056"/>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lv-LV" sz="1100" b="1" kern="1200" dirty="0">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lv-LV" sz="1600" b="1" kern="1200" dirty="0">
              <a:latin typeface="Arial" panose="020B0604020202020204" pitchFamily="34" charset="0"/>
              <a:cs typeface="Arial" panose="020B0604020202020204" pitchFamily="34" charset="0"/>
            </a:rPr>
            <a:t>PIRMĀ ATLASE </a:t>
          </a:r>
        </a:p>
        <a:p>
          <a:pPr marL="0" marR="0" lvl="0" indent="0" algn="ctr" defTabSz="914400" eaLnBrk="1" fontAlgn="auto" latinLnBrk="0" hangingPunct="1">
            <a:lnSpc>
              <a:spcPct val="100000"/>
            </a:lnSpc>
            <a:spcBef>
              <a:spcPts val="0"/>
            </a:spcBef>
            <a:spcAft>
              <a:spcPts val="0"/>
            </a:spcAft>
            <a:buClrTx/>
            <a:buSzTx/>
            <a:buFontTx/>
            <a:buNone/>
            <a:tabLst/>
            <a:defRPr/>
          </a:pPr>
          <a:r>
            <a:rPr lang="lv-LV" sz="1600" b="1" kern="1200" dirty="0">
              <a:solidFill>
                <a:schemeClr val="bg1"/>
              </a:solidFill>
              <a:latin typeface="Arial" panose="020B0604020202020204" pitchFamily="34" charset="0"/>
              <a:cs typeface="Arial" panose="020B0604020202020204" pitchFamily="34" charset="0"/>
            </a:rPr>
            <a:t>28.12.2024.-28.02.2025</a:t>
          </a:r>
        </a:p>
        <a:p>
          <a:pPr marL="0" lvl="0" algn="ctr" defTabSz="622300">
            <a:lnSpc>
              <a:spcPct val="90000"/>
            </a:lnSpc>
            <a:spcBef>
              <a:spcPct val="0"/>
            </a:spcBef>
            <a:spcAft>
              <a:spcPct val="35000"/>
            </a:spcAft>
            <a:buNone/>
          </a:pPr>
          <a:endParaRPr lang="lv-LV" sz="1200" b="1" kern="1200" dirty="0">
            <a:latin typeface="Arial" panose="020B0604020202020204" pitchFamily="34" charset="0"/>
            <a:cs typeface="Arial" panose="020B0604020202020204" pitchFamily="34" charset="0"/>
          </a:endParaRPr>
        </a:p>
      </dsp:txBody>
      <dsp:txXfrm>
        <a:off x="20726" y="0"/>
        <a:ext cx="2551651" cy="908704"/>
      </dsp:txXfrm>
    </dsp:sp>
    <dsp:sp modelId="{7FA611A2-E10F-497A-8512-EFB5F7983157}">
      <dsp:nvSpPr>
        <dsp:cNvPr id="0" name=""/>
        <dsp:cNvSpPr/>
      </dsp:nvSpPr>
      <dsp:spPr>
        <a:xfrm>
          <a:off x="522627" y="859159"/>
          <a:ext cx="2551651" cy="871294"/>
        </a:xfrm>
        <a:prstGeom prst="roundRect">
          <a:avLst>
            <a:gd name="adj" fmla="val 10000"/>
          </a:avLst>
        </a:prstGeom>
        <a:solidFill>
          <a:schemeClr val="lt1">
            <a:alpha val="90000"/>
            <a:hueOff val="0"/>
            <a:satOff val="0"/>
            <a:lumOff val="0"/>
            <a:alphaOff val="0"/>
          </a:schemeClr>
        </a:solidFill>
        <a:ln w="25400" cap="flat" cmpd="sng" algn="ctr">
          <a:solidFill>
            <a:srgbClr val="5085B0"/>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ctr" defTabSz="444500">
            <a:lnSpc>
              <a:spcPct val="90000"/>
            </a:lnSpc>
            <a:spcBef>
              <a:spcPct val="0"/>
            </a:spcBef>
            <a:spcAft>
              <a:spcPct val="15000"/>
            </a:spcAft>
            <a:buNone/>
          </a:pPr>
          <a:endParaRPr lang="lv-LV" sz="1000" b="1" kern="1200" dirty="0">
            <a:latin typeface="Arial" panose="020B0604020202020204" pitchFamily="34" charset="0"/>
            <a:cs typeface="Arial" panose="020B0604020202020204" pitchFamily="34" charset="0"/>
          </a:endParaRPr>
        </a:p>
        <a:p>
          <a:pPr marL="114300" lvl="1" indent="-114300" algn="ctr" defTabSz="622300">
            <a:lnSpc>
              <a:spcPct val="90000"/>
            </a:lnSpc>
            <a:spcBef>
              <a:spcPct val="0"/>
            </a:spcBef>
            <a:spcAft>
              <a:spcPct val="15000"/>
            </a:spcAft>
            <a:buNone/>
          </a:pPr>
          <a:r>
            <a:rPr lang="lv-LV" sz="1400" b="0" kern="1200" dirty="0">
              <a:latin typeface="Arial" panose="020B0604020202020204" pitchFamily="34" charset="0"/>
              <a:ea typeface="Verdana" panose="020B0604030504040204" pitchFamily="34" charset="0"/>
              <a:cs typeface="Arial" panose="020B0604020202020204" pitchFamily="34" charset="0"/>
            </a:rPr>
            <a:t>pieejamais finansējums</a:t>
          </a:r>
          <a:endParaRPr lang="lv-LV" sz="1400" b="0" kern="1200" dirty="0">
            <a:latin typeface="Arial" panose="020B0604020202020204" pitchFamily="34" charset="0"/>
            <a:cs typeface="Arial" panose="020B0604020202020204" pitchFamily="34" charset="0"/>
          </a:endParaRPr>
        </a:p>
        <a:p>
          <a:pPr marL="114300" lvl="1" indent="-114300" algn="ctr" defTabSz="622300">
            <a:lnSpc>
              <a:spcPct val="90000"/>
            </a:lnSpc>
            <a:spcBef>
              <a:spcPct val="0"/>
            </a:spcBef>
            <a:spcAft>
              <a:spcPct val="15000"/>
            </a:spcAft>
            <a:buChar char="•"/>
          </a:pPr>
          <a:endParaRPr lang="lv-LV" sz="1400" b="1" kern="1200" dirty="0">
            <a:latin typeface="Arial" panose="020B0604020202020204" pitchFamily="34" charset="0"/>
            <a:cs typeface="Arial" panose="020B0604020202020204" pitchFamily="34" charset="0"/>
          </a:endParaRPr>
        </a:p>
        <a:p>
          <a:pPr marL="114300" lvl="1" indent="-114300" algn="ctr" defTabSz="622300">
            <a:lnSpc>
              <a:spcPct val="90000"/>
            </a:lnSpc>
            <a:spcBef>
              <a:spcPct val="0"/>
            </a:spcBef>
            <a:spcAft>
              <a:spcPct val="15000"/>
            </a:spcAft>
            <a:buNone/>
          </a:pPr>
          <a:r>
            <a:rPr lang="lv-LV" sz="1400" b="1" kern="1200" dirty="0">
              <a:latin typeface="Arial" panose="020B0604020202020204" pitchFamily="34" charset="0"/>
              <a:ea typeface="Verdana" panose="020B0604030504040204" pitchFamily="34" charset="0"/>
              <a:cs typeface="Arial" panose="020B0604020202020204" pitchFamily="34" charset="0"/>
            </a:rPr>
            <a:t>63 504 280 </a:t>
          </a:r>
          <a:r>
            <a:rPr lang="lv-LV" sz="1400" b="1" kern="1200" dirty="0" err="1">
              <a:latin typeface="Arial" panose="020B0604020202020204" pitchFamily="34" charset="0"/>
              <a:ea typeface="Verdana" panose="020B0604030504040204" pitchFamily="34" charset="0"/>
              <a:cs typeface="Arial" panose="020B0604020202020204" pitchFamily="34" charset="0"/>
            </a:rPr>
            <a:t>euro</a:t>
          </a:r>
          <a:endParaRPr lang="lv-LV" sz="1400" b="1" kern="1200" dirty="0">
            <a:latin typeface="Arial" panose="020B0604020202020204" pitchFamily="34" charset="0"/>
            <a:cs typeface="Arial" panose="020B0604020202020204" pitchFamily="34" charset="0"/>
          </a:endParaRPr>
        </a:p>
      </dsp:txBody>
      <dsp:txXfrm>
        <a:off x="548146" y="884678"/>
        <a:ext cx="2500613" cy="820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FD973-DF79-476A-BF29-A1DDE9B78FAA}">
      <dsp:nvSpPr>
        <dsp:cNvPr id="0" name=""/>
        <dsp:cNvSpPr/>
      </dsp:nvSpPr>
      <dsp:spPr>
        <a:xfrm>
          <a:off x="28460" y="0"/>
          <a:ext cx="2903165" cy="2903165"/>
        </a:xfrm>
        <a:prstGeom prst="triangl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05B461-4BB6-4F03-B8C8-636FCBE0D5FF}">
      <dsp:nvSpPr>
        <dsp:cNvPr id="0" name=""/>
        <dsp:cNvSpPr/>
      </dsp:nvSpPr>
      <dsp:spPr>
        <a:xfrm>
          <a:off x="1065169" y="1920792"/>
          <a:ext cx="3132081" cy="687233"/>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lv-LV" sz="1400" b="1" kern="1200" dirty="0">
              <a:latin typeface="+mn-lt"/>
            </a:rPr>
            <a:t>Līdz 1 000 000 </a:t>
          </a:r>
          <a:r>
            <a:rPr lang="lv-LV" sz="1400" b="1" i="1" kern="1200" dirty="0" err="1">
              <a:latin typeface="+mn-lt"/>
            </a:rPr>
            <a:t>euro</a:t>
          </a:r>
          <a:endParaRPr lang="lv-LV" sz="1400" b="1" i="1" kern="1200" dirty="0">
            <a:latin typeface="+mn-lt"/>
          </a:endParaRPr>
        </a:p>
        <a:p>
          <a:pPr marL="0" lvl="0" indent="0" algn="ctr" defTabSz="622300">
            <a:lnSpc>
              <a:spcPct val="90000"/>
            </a:lnSpc>
            <a:spcBef>
              <a:spcPct val="0"/>
            </a:spcBef>
            <a:spcAft>
              <a:spcPct val="35000"/>
            </a:spcAft>
            <a:buFont typeface="Wingdings" panose="05000000000000000000" pitchFamily="2" charset="2"/>
            <a:buNone/>
          </a:pPr>
          <a:r>
            <a:rPr lang="lv-LV" sz="1200" kern="1200" dirty="0">
              <a:latin typeface="+mn-lt"/>
            </a:rPr>
            <a:t>autoostās, pārējās dzelzceļa stacijās un pieturas punktos</a:t>
          </a:r>
          <a:endParaRPr lang="lv-LV" sz="1200" kern="1200" dirty="0"/>
        </a:p>
      </dsp:txBody>
      <dsp:txXfrm>
        <a:off x="1098717" y="1954340"/>
        <a:ext cx="3064985" cy="620137"/>
      </dsp:txXfrm>
    </dsp:sp>
    <dsp:sp modelId="{0D47BF92-8A2C-405B-B156-8F653C2814BB}">
      <dsp:nvSpPr>
        <dsp:cNvPr id="0" name=""/>
        <dsp:cNvSpPr/>
      </dsp:nvSpPr>
      <dsp:spPr>
        <a:xfrm>
          <a:off x="1050799" y="1065013"/>
          <a:ext cx="3127193" cy="687233"/>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lv-LV" sz="1400" b="1" kern="1200" dirty="0">
              <a:latin typeface="+mn-lt"/>
              <a:ea typeface="Aptos" panose="020B0004020202020204" pitchFamily="34" charset="0"/>
            </a:rPr>
            <a:t>Līdz 2 000 000 </a:t>
          </a:r>
          <a:r>
            <a:rPr lang="lv-LV" sz="1400" b="1" i="1" kern="1200" dirty="0" err="1">
              <a:latin typeface="+mn-lt"/>
              <a:ea typeface="Aptos" panose="020B0004020202020204" pitchFamily="34" charset="0"/>
            </a:rPr>
            <a:t>euro</a:t>
          </a:r>
          <a:endParaRPr lang="lv-LV" sz="1400" b="1" i="1" kern="1200" dirty="0">
            <a:latin typeface="+mn-lt"/>
            <a:ea typeface="Aptos" panose="020B0004020202020204" pitchFamily="34" charset="0"/>
          </a:endParaRPr>
        </a:p>
        <a:p>
          <a:pPr marL="0" lvl="0" indent="0" algn="ctr" defTabSz="622300">
            <a:lnSpc>
              <a:spcPct val="90000"/>
            </a:lnSpc>
            <a:spcBef>
              <a:spcPct val="0"/>
            </a:spcBef>
            <a:spcAft>
              <a:spcPct val="35000"/>
            </a:spcAft>
            <a:buFont typeface="Wingdings" panose="05000000000000000000" pitchFamily="2" charset="2"/>
            <a:buNone/>
          </a:pPr>
          <a:r>
            <a:rPr lang="lv-LV" sz="1200" kern="1200" dirty="0">
              <a:latin typeface="+mn-lt"/>
              <a:ea typeface="Aptos" panose="020B0004020202020204" pitchFamily="34" charset="0"/>
            </a:rPr>
            <a:t>sabiedriskā transporta pārsēšanās punktos</a:t>
          </a:r>
          <a:r>
            <a:rPr lang="lv-LV" sz="1200" i="1" kern="1200" dirty="0">
              <a:latin typeface="+mn-lt"/>
              <a:ea typeface="Aptos" panose="020B0004020202020204" pitchFamily="34" charset="0"/>
            </a:rPr>
            <a:t>, t.sk. jauno </a:t>
          </a:r>
          <a:r>
            <a:rPr lang="lv-LV" sz="1200" i="1" kern="1200" dirty="0" err="1">
              <a:latin typeface="+mn-lt"/>
              <a:ea typeface="Aptos" panose="020B0004020202020204" pitchFamily="34" charset="0"/>
            </a:rPr>
            <a:t>dz</a:t>
          </a:r>
          <a:r>
            <a:rPr lang="lv-LV" sz="1200" i="1" kern="1200" dirty="0">
              <a:latin typeface="+mn-lt"/>
              <a:ea typeface="Aptos" panose="020B0004020202020204" pitchFamily="34" charset="0"/>
            </a:rPr>
            <a:t>/c staciju izbūvei</a:t>
          </a:r>
          <a:endParaRPr lang="lv-LV" sz="1200" kern="1200" dirty="0"/>
        </a:p>
      </dsp:txBody>
      <dsp:txXfrm>
        <a:off x="1084347" y="1098561"/>
        <a:ext cx="3060097" cy="620137"/>
      </dsp:txXfrm>
    </dsp:sp>
    <dsp:sp modelId="{CD543DC9-A1A0-4830-8ED0-9E7B219EBA16}">
      <dsp:nvSpPr>
        <dsp:cNvPr id="0" name=""/>
        <dsp:cNvSpPr/>
      </dsp:nvSpPr>
      <dsp:spPr>
        <a:xfrm>
          <a:off x="1079086" y="219429"/>
          <a:ext cx="3100284" cy="687233"/>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lv-LV" sz="1400" b="1" kern="1200" dirty="0">
              <a:latin typeface="+mn-lt"/>
            </a:rPr>
            <a:t>Līdz 4 000 000 </a:t>
          </a:r>
          <a:r>
            <a:rPr lang="lv-LV" sz="1400" b="1" i="1" kern="1200" dirty="0" err="1">
              <a:latin typeface="+mn-lt"/>
            </a:rPr>
            <a:t>euro</a:t>
          </a:r>
          <a:endParaRPr lang="lv-LV" sz="1400" b="1" i="1" kern="1200" dirty="0">
            <a:latin typeface="+mn-lt"/>
          </a:endParaRPr>
        </a:p>
        <a:p>
          <a:pPr marL="0" lvl="0" indent="0" algn="ctr" defTabSz="622300">
            <a:lnSpc>
              <a:spcPct val="90000"/>
            </a:lnSpc>
            <a:spcBef>
              <a:spcPct val="0"/>
            </a:spcBef>
            <a:spcAft>
              <a:spcPct val="35000"/>
            </a:spcAft>
            <a:buFont typeface="Wingdings" panose="05000000000000000000" pitchFamily="2" charset="2"/>
            <a:buNone/>
          </a:pPr>
          <a:r>
            <a:rPr lang="lv-LV" sz="1200" kern="1200" dirty="0">
              <a:latin typeface="+mn-lt"/>
            </a:rPr>
            <a:t>sabiedriskā transporta simetrijas mezglos</a:t>
          </a:r>
          <a:endParaRPr lang="lv-LV" sz="1200" kern="1200" dirty="0"/>
        </a:p>
      </dsp:txBody>
      <dsp:txXfrm>
        <a:off x="1112634" y="252977"/>
        <a:ext cx="3033188" cy="6201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BE964E-9C39-3C49-AA3C-1DEC2C16E913}"/>
              </a:ext>
            </a:extLst>
          </p:cNvPr>
          <p:cNvSpPr>
            <a:spLocks noGrp="1"/>
          </p:cNvSpPr>
          <p:nvPr>
            <p:ph type="hdr" sz="quarter"/>
          </p:nvPr>
        </p:nvSpPr>
        <p:spPr>
          <a:xfrm>
            <a:off x="0" y="0"/>
            <a:ext cx="2950475" cy="497047"/>
          </a:xfrm>
          <a:prstGeom prst="rect">
            <a:avLst/>
          </a:prstGeom>
        </p:spPr>
        <p:txBody>
          <a:bodyPr vert="horz" lIns="93113" tIns="46557" rIns="93113" bIns="46557" rtlCol="0"/>
          <a:lstStyle>
            <a:lvl1pPr algn="l" defTabSz="956769" eaLnBrk="1" fontAlgn="auto" hangingPunct="1">
              <a:spcBef>
                <a:spcPts val="0"/>
              </a:spcBef>
              <a:spcAft>
                <a:spcPts val="0"/>
              </a:spcAft>
              <a:defRPr sz="1200">
                <a:latin typeface="+mn-lt"/>
                <a:ea typeface="+mn-ea"/>
                <a:cs typeface="+mn-cs"/>
              </a:defRPr>
            </a:lvl1pPr>
          </a:lstStyle>
          <a:p>
            <a:pPr>
              <a:defRPr/>
            </a:pPr>
            <a:endParaRPr lang="lv-LV"/>
          </a:p>
        </p:txBody>
      </p:sp>
      <p:sp>
        <p:nvSpPr>
          <p:cNvPr id="3" name="Date Placeholder 2">
            <a:extLst>
              <a:ext uri="{FF2B5EF4-FFF2-40B4-BE49-F238E27FC236}">
                <a16:creationId xmlns:a16="http://schemas.microsoft.com/office/drawing/2014/main" id="{C4F3CE2F-936C-0F48-86EB-82744A194321}"/>
              </a:ext>
            </a:extLst>
          </p:cNvPr>
          <p:cNvSpPr>
            <a:spLocks noGrp="1"/>
          </p:cNvSpPr>
          <p:nvPr>
            <p:ph type="dt" idx="1"/>
          </p:nvPr>
        </p:nvSpPr>
        <p:spPr>
          <a:xfrm>
            <a:off x="3856737" y="0"/>
            <a:ext cx="2950475" cy="497047"/>
          </a:xfrm>
          <a:prstGeom prst="rect">
            <a:avLst/>
          </a:prstGeom>
        </p:spPr>
        <p:txBody>
          <a:bodyPr vert="horz" wrap="square" lIns="93113" tIns="46557" rIns="93113" bIns="46557"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D1E5DA71-AD26-9A49-80A9-F29E66729191}" type="datetimeFigureOut">
              <a:rPr lang="lv-LV" altLang="lv-LV"/>
              <a:pPr>
                <a:defRPr/>
              </a:pPr>
              <a:t>22.01.2025</a:t>
            </a:fld>
            <a:endParaRPr lang="lv-LV" altLang="lv-LV"/>
          </a:p>
        </p:txBody>
      </p:sp>
      <p:sp>
        <p:nvSpPr>
          <p:cNvPr id="4" name="Slide Image Placeholder 3">
            <a:extLst>
              <a:ext uri="{FF2B5EF4-FFF2-40B4-BE49-F238E27FC236}">
                <a16:creationId xmlns:a16="http://schemas.microsoft.com/office/drawing/2014/main" id="{5FE6E004-3590-8D4A-81E2-2D0C4C8F362E}"/>
              </a:ext>
            </a:extLst>
          </p:cNvPr>
          <p:cNvSpPr>
            <a:spLocks noGrp="1" noRot="1" noChangeAspect="1"/>
          </p:cNvSpPr>
          <p:nvPr>
            <p:ph type="sldImg" idx="2"/>
          </p:nvPr>
        </p:nvSpPr>
        <p:spPr>
          <a:xfrm>
            <a:off x="90488" y="746125"/>
            <a:ext cx="6627812" cy="3727450"/>
          </a:xfrm>
          <a:prstGeom prst="rect">
            <a:avLst/>
          </a:prstGeom>
          <a:noFill/>
          <a:ln w="12700">
            <a:solidFill>
              <a:prstClr val="black"/>
            </a:solidFill>
          </a:ln>
        </p:spPr>
        <p:txBody>
          <a:bodyPr vert="horz" lIns="93113" tIns="46557" rIns="93113" bIns="46557" rtlCol="0" anchor="ctr"/>
          <a:lstStyle/>
          <a:p>
            <a:pPr lvl="0"/>
            <a:endParaRPr lang="lv-LV" noProof="0"/>
          </a:p>
        </p:txBody>
      </p:sp>
      <p:sp>
        <p:nvSpPr>
          <p:cNvPr id="5" name="Notes Placeholder 4">
            <a:extLst>
              <a:ext uri="{FF2B5EF4-FFF2-40B4-BE49-F238E27FC236}">
                <a16:creationId xmlns:a16="http://schemas.microsoft.com/office/drawing/2014/main" id="{38014F86-C55B-8846-86B0-73D6539AAC87}"/>
              </a:ext>
            </a:extLst>
          </p:cNvPr>
          <p:cNvSpPr>
            <a:spLocks noGrp="1"/>
          </p:cNvSpPr>
          <p:nvPr>
            <p:ph type="body" sz="quarter" idx="3"/>
          </p:nvPr>
        </p:nvSpPr>
        <p:spPr>
          <a:xfrm>
            <a:off x="680880" y="4721939"/>
            <a:ext cx="5447030" cy="4473416"/>
          </a:xfrm>
          <a:prstGeom prst="rect">
            <a:avLst/>
          </a:prstGeom>
        </p:spPr>
        <p:txBody>
          <a:bodyPr vert="horz" lIns="93113" tIns="46557" rIns="93113" bIns="4655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7A451F03-A5D8-5D45-9909-5766813137D5}"/>
              </a:ext>
            </a:extLst>
          </p:cNvPr>
          <p:cNvSpPr>
            <a:spLocks noGrp="1"/>
          </p:cNvSpPr>
          <p:nvPr>
            <p:ph type="ftr" sz="quarter" idx="4"/>
          </p:nvPr>
        </p:nvSpPr>
        <p:spPr>
          <a:xfrm>
            <a:off x="0" y="9442153"/>
            <a:ext cx="2950475" cy="497047"/>
          </a:xfrm>
          <a:prstGeom prst="rect">
            <a:avLst/>
          </a:prstGeom>
        </p:spPr>
        <p:txBody>
          <a:bodyPr vert="horz" lIns="93113" tIns="46557" rIns="93113" bIns="46557" rtlCol="0" anchor="b"/>
          <a:lstStyle>
            <a:lvl1pPr algn="l" defTabSz="956769" eaLnBrk="1" fontAlgn="auto" hangingPunct="1">
              <a:spcBef>
                <a:spcPts val="0"/>
              </a:spcBef>
              <a:spcAft>
                <a:spcPts val="0"/>
              </a:spcAft>
              <a:defRPr sz="1200">
                <a:latin typeface="+mn-lt"/>
                <a:ea typeface="+mn-ea"/>
                <a:cs typeface="+mn-cs"/>
              </a:defRPr>
            </a:lvl1pPr>
          </a:lstStyle>
          <a:p>
            <a:pPr>
              <a:defRPr/>
            </a:pPr>
            <a:endParaRPr lang="lv-LV"/>
          </a:p>
        </p:txBody>
      </p:sp>
      <p:sp>
        <p:nvSpPr>
          <p:cNvPr id="7" name="Slide Number Placeholder 6">
            <a:extLst>
              <a:ext uri="{FF2B5EF4-FFF2-40B4-BE49-F238E27FC236}">
                <a16:creationId xmlns:a16="http://schemas.microsoft.com/office/drawing/2014/main" id="{39D0C637-3CF8-6E44-AC6D-F543E1329EB4}"/>
              </a:ext>
            </a:extLst>
          </p:cNvPr>
          <p:cNvSpPr>
            <a:spLocks noGrp="1"/>
          </p:cNvSpPr>
          <p:nvPr>
            <p:ph type="sldNum" sz="quarter" idx="5"/>
          </p:nvPr>
        </p:nvSpPr>
        <p:spPr>
          <a:xfrm>
            <a:off x="3856737" y="9442153"/>
            <a:ext cx="2950475" cy="497047"/>
          </a:xfrm>
          <a:prstGeom prst="rect">
            <a:avLst/>
          </a:prstGeom>
        </p:spPr>
        <p:txBody>
          <a:bodyPr vert="horz" wrap="square" lIns="93113" tIns="46557" rIns="93113" bIns="46557" numCol="1" anchor="b" anchorCtr="0" compatLnSpc="1">
            <a:prstTxWarp prst="textNoShape">
              <a:avLst/>
            </a:prstTxWarp>
          </a:bodyPr>
          <a:lstStyle>
            <a:lvl1pPr algn="r" eaLnBrk="1" hangingPunct="1">
              <a:defRPr sz="1200" smtClean="0">
                <a:latin typeface="Calibri" panose="020F0502020204030204" pitchFamily="34" charset="0"/>
                <a:cs typeface="Arial" panose="020B0604020202020204" pitchFamily="34" charset="0"/>
              </a:defRPr>
            </a:lvl1pPr>
          </a:lstStyle>
          <a:p>
            <a:pPr>
              <a:defRPr/>
            </a:pPr>
            <a:fld id="{7EC814D1-70A8-6F41-8C4D-91D0DE9A9AB7}"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683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a:defRPr/>
            </a:pPr>
            <a:fld id="{7EC814D1-70A8-6F41-8C4D-91D0DE9A9AB7}" type="slidenum">
              <a:rPr lang="lv-LV" altLang="lv-LV" smtClean="0"/>
              <a:pPr>
                <a:defRPr/>
              </a:pPr>
              <a:t>2</a:t>
            </a:fld>
            <a:endParaRPr lang="lv-LV" altLang="lv-LV"/>
          </a:p>
        </p:txBody>
      </p:sp>
    </p:spTree>
    <p:extLst>
      <p:ext uri="{BB962C8B-B14F-4D97-AF65-F5344CB8AC3E}">
        <p14:creationId xmlns:p14="http://schemas.microsoft.com/office/powerpoint/2010/main" val="33917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EC814D1-70A8-6F41-8C4D-91D0DE9A9AB7}" type="slidenum">
              <a:rPr lang="lv-LV" altLang="lv-LV" smtClean="0"/>
              <a:pPr>
                <a:defRPr/>
              </a:pPr>
              <a:t>4</a:t>
            </a:fld>
            <a:endParaRPr lang="lv-LV" altLang="lv-LV"/>
          </a:p>
        </p:txBody>
      </p:sp>
    </p:spTree>
    <p:extLst>
      <p:ext uri="{BB962C8B-B14F-4D97-AF65-F5344CB8AC3E}">
        <p14:creationId xmlns:p14="http://schemas.microsoft.com/office/powerpoint/2010/main" val="347432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a:defRPr/>
            </a:pPr>
            <a:fld id="{7EC814D1-70A8-6F41-8C4D-91D0DE9A9AB7}" type="slidenum">
              <a:rPr lang="lv-LV" altLang="lv-LV" smtClean="0"/>
              <a:pPr>
                <a:defRPr/>
              </a:pPr>
              <a:t>7</a:t>
            </a:fld>
            <a:endParaRPr lang="lv-LV" altLang="lv-LV"/>
          </a:p>
        </p:txBody>
      </p:sp>
    </p:spTree>
    <p:extLst>
      <p:ext uri="{BB962C8B-B14F-4D97-AF65-F5344CB8AC3E}">
        <p14:creationId xmlns:p14="http://schemas.microsoft.com/office/powerpoint/2010/main" val="327412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a:defRPr/>
            </a:pPr>
            <a:fld id="{7EC814D1-70A8-6F41-8C4D-91D0DE9A9AB7}" type="slidenum">
              <a:rPr lang="lv-LV" altLang="lv-LV" smtClean="0"/>
              <a:pPr>
                <a:defRPr/>
              </a:pPr>
              <a:t>8</a:t>
            </a:fld>
            <a:endParaRPr lang="lv-LV" altLang="lv-LV"/>
          </a:p>
        </p:txBody>
      </p:sp>
    </p:spTree>
    <p:extLst>
      <p:ext uri="{BB962C8B-B14F-4D97-AF65-F5344CB8AC3E}">
        <p14:creationId xmlns:p14="http://schemas.microsoft.com/office/powerpoint/2010/main" val="60570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49CA1-63E5-6F4C-C648-7F87B8EB5074}"/>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A6424F1B-1A79-50A4-D8D2-4DFA2F509414}"/>
              </a:ext>
            </a:extLst>
          </p:cNvPr>
          <p:cNvSpPr>
            <a:spLocks noGrp="1" noRot="1" noChangeAspect="1"/>
          </p:cNvSpPr>
          <p:nvPr>
            <p:ph type="sldImg"/>
          </p:nvPr>
        </p:nvSpPr>
        <p:spPr/>
      </p:sp>
      <p:sp>
        <p:nvSpPr>
          <p:cNvPr id="3" name="Piezīmju vietturis 2">
            <a:extLst>
              <a:ext uri="{FF2B5EF4-FFF2-40B4-BE49-F238E27FC236}">
                <a16:creationId xmlns:a16="http://schemas.microsoft.com/office/drawing/2014/main" id="{9F113119-1B1F-2259-FA05-0D206800F8C3}"/>
              </a:ext>
            </a:extLst>
          </p:cNvPr>
          <p:cNvSpPr>
            <a:spLocks noGrp="1"/>
          </p:cNvSpPr>
          <p:nvPr>
            <p:ph type="body" idx="1"/>
          </p:nvPr>
        </p:nvSpPr>
        <p:spPr/>
        <p:txBody>
          <a:bodyPr/>
          <a:lstStyle/>
          <a:p>
            <a:endParaRPr lang="lv-LV" dirty="0"/>
          </a:p>
        </p:txBody>
      </p:sp>
      <p:sp>
        <p:nvSpPr>
          <p:cNvPr id="4" name="Slaida numura vietturis 3">
            <a:extLst>
              <a:ext uri="{FF2B5EF4-FFF2-40B4-BE49-F238E27FC236}">
                <a16:creationId xmlns:a16="http://schemas.microsoft.com/office/drawing/2014/main" id="{74B7389F-A476-8D73-6BDF-46AFC6D43AB6}"/>
              </a:ext>
            </a:extLst>
          </p:cNvPr>
          <p:cNvSpPr>
            <a:spLocks noGrp="1"/>
          </p:cNvSpPr>
          <p:nvPr>
            <p:ph type="sldNum" sz="quarter" idx="5"/>
          </p:nvPr>
        </p:nvSpPr>
        <p:spPr/>
        <p:txBody>
          <a:bodyPr/>
          <a:lstStyle/>
          <a:p>
            <a:pPr>
              <a:defRPr/>
            </a:pPr>
            <a:fld id="{7EC814D1-70A8-6F41-8C4D-91D0DE9A9AB7}" type="slidenum">
              <a:rPr lang="lv-LV" altLang="lv-LV" smtClean="0"/>
              <a:pPr>
                <a:defRPr/>
              </a:pPr>
              <a:t>9</a:t>
            </a:fld>
            <a:endParaRPr lang="lv-LV" altLang="lv-LV"/>
          </a:p>
        </p:txBody>
      </p:sp>
    </p:spTree>
    <p:extLst>
      <p:ext uri="{BB962C8B-B14F-4D97-AF65-F5344CB8AC3E}">
        <p14:creationId xmlns:p14="http://schemas.microsoft.com/office/powerpoint/2010/main" val="245003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55283-9C6F-0132-69B7-693D10E0C0DA}"/>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6C63440B-D222-E2CE-06D9-8D705EBC83F0}"/>
              </a:ext>
            </a:extLst>
          </p:cNvPr>
          <p:cNvSpPr>
            <a:spLocks noGrp="1" noRot="1" noChangeAspect="1"/>
          </p:cNvSpPr>
          <p:nvPr>
            <p:ph type="sldImg"/>
          </p:nvPr>
        </p:nvSpPr>
        <p:spPr/>
      </p:sp>
      <p:sp>
        <p:nvSpPr>
          <p:cNvPr id="3" name="Piezīmju vietturis 2">
            <a:extLst>
              <a:ext uri="{FF2B5EF4-FFF2-40B4-BE49-F238E27FC236}">
                <a16:creationId xmlns:a16="http://schemas.microsoft.com/office/drawing/2014/main" id="{A7EDF44C-8AB5-A76D-0B47-B29D0AF12603}"/>
              </a:ext>
            </a:extLst>
          </p:cNvPr>
          <p:cNvSpPr>
            <a:spLocks noGrp="1"/>
          </p:cNvSpPr>
          <p:nvPr>
            <p:ph type="body" idx="1"/>
          </p:nvPr>
        </p:nvSpPr>
        <p:spPr/>
        <p:txBody>
          <a:bodyPr/>
          <a:lstStyle/>
          <a:p>
            <a:pPr marL="0" indent="0" algn="just">
              <a:buFont typeface="Wingdings" panose="05000000000000000000" pitchFamily="2" charset="2"/>
              <a:buNone/>
            </a:pPr>
            <a:endParaRPr lang="lv-LV" dirty="0"/>
          </a:p>
        </p:txBody>
      </p:sp>
      <p:sp>
        <p:nvSpPr>
          <p:cNvPr id="4" name="Slaida numura vietturis 3">
            <a:extLst>
              <a:ext uri="{FF2B5EF4-FFF2-40B4-BE49-F238E27FC236}">
                <a16:creationId xmlns:a16="http://schemas.microsoft.com/office/drawing/2014/main" id="{6373C090-AA78-5AD8-D14B-99C6AD1DBCA2}"/>
              </a:ext>
            </a:extLst>
          </p:cNvPr>
          <p:cNvSpPr>
            <a:spLocks noGrp="1"/>
          </p:cNvSpPr>
          <p:nvPr>
            <p:ph type="sldNum" sz="quarter" idx="5"/>
          </p:nvPr>
        </p:nvSpPr>
        <p:spPr/>
        <p:txBody>
          <a:bodyPr/>
          <a:lstStyle/>
          <a:p>
            <a:pPr>
              <a:defRPr/>
            </a:pPr>
            <a:fld id="{7EC814D1-70A8-6F41-8C4D-91D0DE9A9AB7}" type="slidenum">
              <a:rPr lang="lv-LV" altLang="lv-LV" smtClean="0"/>
              <a:pPr>
                <a:defRPr/>
              </a:pPr>
              <a:t>10</a:t>
            </a:fld>
            <a:endParaRPr lang="lv-LV" altLang="lv-LV"/>
          </a:p>
        </p:txBody>
      </p:sp>
    </p:spTree>
    <p:extLst>
      <p:ext uri="{BB962C8B-B14F-4D97-AF65-F5344CB8AC3E}">
        <p14:creationId xmlns:p14="http://schemas.microsoft.com/office/powerpoint/2010/main" val="920209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94344991-F404-6047-90ED-C7A266A18F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99483" y="0"/>
            <a:ext cx="2545034" cy="280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F7532285-D0F2-4A4C-890D-C7226BC9C0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966100"/>
            <a:ext cx="91440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E56B1AD4-C79B-234F-BBE1-B24B6C038225}"/>
              </a:ext>
            </a:extLst>
          </p:cNvPr>
          <p:cNvSpPr txBox="1">
            <a:spLocks/>
          </p:cNvSpPr>
          <p:nvPr userDrawn="1"/>
        </p:nvSpPr>
        <p:spPr>
          <a:xfrm>
            <a:off x="685802" y="3543303"/>
            <a:ext cx="7772400" cy="777479"/>
          </a:xfrm>
          <a:prstGeom prst="rect">
            <a:avLst/>
          </a:prstGeom>
        </p:spPr>
        <p:txBody>
          <a:bodyPr lIns="93957" tIns="46980" rIns="93957" bIns="46980">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1"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2" y="2628902"/>
            <a:ext cx="7772400" cy="720332"/>
          </a:xfrm>
        </p:spPr>
        <p:txBody>
          <a:bodyPr anchor="t">
            <a:normAutofit/>
          </a:bodyPr>
          <a:lstStyle>
            <a:lvl1pPr algn="ctr">
              <a:defRPr sz="2800" b="1" baseline="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8" name="Text Placeholder 17"/>
          <p:cNvSpPr>
            <a:spLocks noGrp="1"/>
          </p:cNvSpPr>
          <p:nvPr>
            <p:ph type="body" sz="quarter" idx="10"/>
          </p:nvPr>
        </p:nvSpPr>
        <p:spPr>
          <a:xfrm>
            <a:off x="685802" y="3543300"/>
            <a:ext cx="7772400" cy="685800"/>
          </a:xfrm>
        </p:spPr>
        <p:txBody>
          <a:bodyPr>
            <a:normAutofit/>
          </a:bodyPr>
          <a:lstStyle>
            <a:lvl1pPr marL="0" indent="0" algn="ctr">
              <a:buNone/>
              <a:defRPr sz="12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0" name="Text Placeholder 19"/>
          <p:cNvSpPr>
            <a:spLocks noGrp="1"/>
          </p:cNvSpPr>
          <p:nvPr>
            <p:ph type="body" sz="quarter" idx="11"/>
          </p:nvPr>
        </p:nvSpPr>
        <p:spPr>
          <a:xfrm>
            <a:off x="685802" y="4320779"/>
            <a:ext cx="7772400" cy="479822"/>
          </a:xfrm>
        </p:spPr>
        <p:txBody>
          <a:bodyPr>
            <a:normAutofit/>
          </a:bodyPr>
          <a:lstStyle>
            <a:lvl1pPr marL="0" indent="0" algn="ctr">
              <a:buNone/>
              <a:defRPr sz="12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Tree>
    <p:extLst>
      <p:ext uri="{BB962C8B-B14F-4D97-AF65-F5344CB8AC3E}">
        <p14:creationId xmlns:p14="http://schemas.microsoft.com/office/powerpoint/2010/main" val="304995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ntakti">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8E8838F2-65B2-374C-859F-CE47F9F07E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51271098-A84A-1846-9C58-5587706CA85F}"/>
              </a:ext>
            </a:extLst>
          </p:cNvPr>
          <p:cNvSpPr>
            <a:spLocks noGrp="1"/>
          </p:cNvSpPr>
          <p:nvPr>
            <p:ph type="title"/>
          </p:nvPr>
        </p:nvSpPr>
        <p:spPr>
          <a:xfrm>
            <a:off x="2590800" y="228604"/>
            <a:ext cx="6096000" cy="800099"/>
          </a:xfrm>
        </p:spPr>
        <p:txBody>
          <a:bodyPr anchor="t">
            <a:normAutofit/>
          </a:bodyPr>
          <a:lstStyle>
            <a:lvl1pPr algn="l">
              <a:defRPr sz="22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1" name="Text Placeholder 15">
            <a:extLst>
              <a:ext uri="{FF2B5EF4-FFF2-40B4-BE49-F238E27FC236}">
                <a16:creationId xmlns:a16="http://schemas.microsoft.com/office/drawing/2014/main" id="{A205C238-48A1-C54D-A6D4-170DA357DB70}"/>
              </a:ext>
            </a:extLst>
          </p:cNvPr>
          <p:cNvSpPr>
            <a:spLocks noGrp="1"/>
          </p:cNvSpPr>
          <p:nvPr>
            <p:ph type="body" sz="quarter" idx="10"/>
          </p:nvPr>
        </p:nvSpPr>
        <p:spPr>
          <a:xfrm>
            <a:off x="2590801" y="4743450"/>
            <a:ext cx="1981200" cy="228600"/>
          </a:xfrm>
        </p:spPr>
        <p:txBody>
          <a:bodyPr>
            <a:normAutofit/>
          </a:bodyPr>
          <a:lstStyle>
            <a:lvl1pPr marL="0" indent="0">
              <a:buNone/>
              <a:defRPr sz="8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2" name="Text Placeholder 19">
            <a:extLst>
              <a:ext uri="{FF2B5EF4-FFF2-40B4-BE49-F238E27FC236}">
                <a16:creationId xmlns:a16="http://schemas.microsoft.com/office/drawing/2014/main" id="{5F2FB63D-5E72-DC40-822A-242CA5E7A36D}"/>
              </a:ext>
            </a:extLst>
          </p:cNvPr>
          <p:cNvSpPr>
            <a:spLocks noGrp="1"/>
          </p:cNvSpPr>
          <p:nvPr>
            <p:ph type="body" sz="quarter" idx="12"/>
          </p:nvPr>
        </p:nvSpPr>
        <p:spPr>
          <a:xfrm>
            <a:off x="4876800" y="4743450"/>
            <a:ext cx="3657600" cy="228600"/>
          </a:xfrm>
        </p:spPr>
        <p:txBody>
          <a:bodyPr>
            <a:normAutofit/>
          </a:bodyPr>
          <a:lstStyle>
            <a:lvl1pPr marL="0" indent="0" algn="r">
              <a:buNone/>
              <a:defRPr sz="8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3" name="Slide Number Placeholder 22">
            <a:extLst>
              <a:ext uri="{FF2B5EF4-FFF2-40B4-BE49-F238E27FC236}">
                <a16:creationId xmlns:a16="http://schemas.microsoft.com/office/drawing/2014/main" id="{78B44F43-3E82-3F4C-AA2C-63A585194E81}"/>
              </a:ext>
            </a:extLst>
          </p:cNvPr>
          <p:cNvSpPr>
            <a:spLocks noGrp="1"/>
          </p:cNvSpPr>
          <p:nvPr>
            <p:ph type="sldNum" sz="quarter" idx="13"/>
          </p:nvPr>
        </p:nvSpPr>
        <p:spPr>
          <a:xfrm>
            <a:off x="8534400" y="4743450"/>
            <a:ext cx="304800" cy="228600"/>
          </a:xfrm>
        </p:spPr>
        <p:txBody>
          <a:bodyPr/>
          <a:lstStyle>
            <a:lvl1pPr>
              <a:defRPr sz="800" smtClean="0">
                <a:latin typeface="Verdana" panose="020B0604030504040204" pitchFamily="34" charset="0"/>
              </a:defRPr>
            </a:lvl1pPr>
          </a:lstStyle>
          <a:p>
            <a:pPr>
              <a:defRPr/>
            </a:pPr>
            <a:fld id="{1877EA0F-6BB9-6D44-BDE9-FC2A7AA0ACD8}" type="slidenum">
              <a:rPr lang="en-US" altLang="lv-LV" smtClean="0"/>
              <a:pPr>
                <a:defRPr/>
              </a:pPr>
              <a:t>‹#›</a:t>
            </a:fld>
            <a:endParaRPr lang="en-US" altLang="lv-LV" dirty="0"/>
          </a:p>
        </p:txBody>
      </p:sp>
      <p:sp>
        <p:nvSpPr>
          <p:cNvPr id="15" name="Text Placeholder 14">
            <a:extLst>
              <a:ext uri="{FF2B5EF4-FFF2-40B4-BE49-F238E27FC236}">
                <a16:creationId xmlns:a16="http://schemas.microsoft.com/office/drawing/2014/main" id="{EAAE505E-B21B-C244-B9D9-416EB3DB8648}"/>
              </a:ext>
            </a:extLst>
          </p:cNvPr>
          <p:cNvSpPr>
            <a:spLocks noGrp="1"/>
          </p:cNvSpPr>
          <p:nvPr>
            <p:ph type="body" sz="quarter" idx="14"/>
          </p:nvPr>
        </p:nvSpPr>
        <p:spPr>
          <a:xfrm>
            <a:off x="2590800" y="1233488"/>
            <a:ext cx="6096000" cy="1635125"/>
          </a:xfrm>
        </p:spPr>
        <p:txBody>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vl2pPr marL="469894" indent="0">
              <a:buNone/>
              <a:defRPr/>
            </a:lvl2pPr>
            <a:lvl3pPr marL="939788" indent="0">
              <a:buNone/>
              <a:defRPr/>
            </a:lvl3pPr>
            <a:lvl4pPr marL="1409684" indent="0">
              <a:buNone/>
              <a:defRPr/>
            </a:lvl4pPr>
            <a:lvl5pPr marL="1879578" indent="0">
              <a:buNone/>
              <a:defRPr/>
            </a:lvl5pPr>
          </a:lstStyle>
          <a:p>
            <a:pPr lvl="0"/>
            <a:r>
              <a:rPr lang="en-GB" dirty="0"/>
              <a:t>Click to edit Master text styles</a:t>
            </a:r>
          </a:p>
        </p:txBody>
      </p:sp>
      <p:sp>
        <p:nvSpPr>
          <p:cNvPr id="17" name="Text Placeholder 16">
            <a:extLst>
              <a:ext uri="{FF2B5EF4-FFF2-40B4-BE49-F238E27FC236}">
                <a16:creationId xmlns:a16="http://schemas.microsoft.com/office/drawing/2014/main" id="{4D0DA838-0E7B-C24A-A054-5FE70FA1C4C7}"/>
              </a:ext>
            </a:extLst>
          </p:cNvPr>
          <p:cNvSpPr>
            <a:spLocks noGrp="1"/>
          </p:cNvSpPr>
          <p:nvPr>
            <p:ph type="body" sz="quarter" idx="15" hasCustomPrompt="1"/>
          </p:nvPr>
        </p:nvSpPr>
        <p:spPr>
          <a:xfrm>
            <a:off x="2590800" y="3073398"/>
            <a:ext cx="6096000" cy="334820"/>
          </a:xfrm>
        </p:spPr>
        <p:txBody>
          <a:bodyPr/>
          <a:lstStyle>
            <a:lvl1pPr marL="0" indent="0">
              <a:buNone/>
              <a:defRPr sz="1400">
                <a:latin typeface="Verdana" panose="020B0604030504040204" pitchFamily="34" charset="0"/>
                <a:ea typeface="Verdana" panose="020B0604030504040204" pitchFamily="34" charset="0"/>
                <a:cs typeface="Verdana" panose="020B0604030504040204" pitchFamily="34" charset="0"/>
              </a:defRPr>
            </a:lvl1pPr>
            <a:lvl2pPr marL="469894" indent="0">
              <a:buNone/>
              <a:defRPr sz="1400">
                <a:latin typeface="Verdana" panose="020B0604030504040204" pitchFamily="34" charset="0"/>
                <a:ea typeface="Verdana" panose="020B0604030504040204" pitchFamily="34" charset="0"/>
                <a:cs typeface="Verdana" panose="020B0604030504040204" pitchFamily="34" charset="0"/>
              </a:defRPr>
            </a:lvl2pPr>
            <a:lvl3pPr marL="939788" indent="0">
              <a:buNone/>
              <a:defRPr sz="1400">
                <a:latin typeface="Verdana" panose="020B0604030504040204" pitchFamily="34" charset="0"/>
                <a:ea typeface="Verdana" panose="020B0604030504040204" pitchFamily="34" charset="0"/>
                <a:cs typeface="Verdana" panose="020B0604030504040204" pitchFamily="34" charset="0"/>
              </a:defRPr>
            </a:lvl3pPr>
            <a:lvl4pPr marL="1409684" indent="0">
              <a:buNone/>
              <a:defRPr sz="1400">
                <a:latin typeface="Verdana" panose="020B0604030504040204" pitchFamily="34" charset="0"/>
                <a:ea typeface="Verdana" panose="020B0604030504040204" pitchFamily="34" charset="0"/>
                <a:cs typeface="Verdana" panose="020B0604030504040204" pitchFamily="34" charset="0"/>
              </a:defRPr>
            </a:lvl4pPr>
            <a:lvl5pPr marL="1879578" indent="0">
              <a:buNone/>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GB" dirty="0" err="1"/>
              <a:t>Vārds</a:t>
            </a:r>
            <a:r>
              <a:rPr lang="en-GB" dirty="0"/>
              <a:t>, </a:t>
            </a:r>
            <a:r>
              <a:rPr lang="en-GB" dirty="0" err="1"/>
              <a:t>uzvārds</a:t>
            </a:r>
            <a:endParaRPr lang="lv-LV" dirty="0"/>
          </a:p>
        </p:txBody>
      </p:sp>
      <p:sp>
        <p:nvSpPr>
          <p:cNvPr id="18" name="Text Placeholder 16">
            <a:extLst>
              <a:ext uri="{FF2B5EF4-FFF2-40B4-BE49-F238E27FC236}">
                <a16:creationId xmlns:a16="http://schemas.microsoft.com/office/drawing/2014/main" id="{4D05E568-A2E5-B041-BAAA-1C40290DAF44}"/>
              </a:ext>
            </a:extLst>
          </p:cNvPr>
          <p:cNvSpPr>
            <a:spLocks noGrp="1"/>
          </p:cNvSpPr>
          <p:nvPr>
            <p:ph type="body" sz="quarter" idx="16" hasCustomPrompt="1"/>
          </p:nvPr>
        </p:nvSpPr>
        <p:spPr>
          <a:xfrm>
            <a:off x="2590800" y="3502889"/>
            <a:ext cx="6096000" cy="334820"/>
          </a:xfrm>
        </p:spPr>
        <p:txBody>
          <a:bodyPr/>
          <a:lstStyle>
            <a:lvl1pPr marL="0" indent="0">
              <a:buNone/>
              <a:defRPr sz="1400">
                <a:latin typeface="Verdana" panose="020B0604030504040204" pitchFamily="34" charset="0"/>
                <a:ea typeface="Verdana" panose="020B0604030504040204" pitchFamily="34" charset="0"/>
                <a:cs typeface="Verdana" panose="020B0604030504040204" pitchFamily="34" charset="0"/>
              </a:defRPr>
            </a:lvl1pPr>
            <a:lvl2pPr marL="469894" indent="0">
              <a:buNone/>
              <a:defRPr sz="1400">
                <a:latin typeface="Verdana" panose="020B0604030504040204" pitchFamily="34" charset="0"/>
                <a:ea typeface="Verdana" panose="020B0604030504040204" pitchFamily="34" charset="0"/>
                <a:cs typeface="Verdana" panose="020B0604030504040204" pitchFamily="34" charset="0"/>
              </a:defRPr>
            </a:lvl2pPr>
            <a:lvl3pPr marL="939788" indent="0">
              <a:buNone/>
              <a:defRPr sz="1400">
                <a:latin typeface="Verdana" panose="020B0604030504040204" pitchFamily="34" charset="0"/>
                <a:ea typeface="Verdana" panose="020B0604030504040204" pitchFamily="34" charset="0"/>
                <a:cs typeface="Verdana" panose="020B0604030504040204" pitchFamily="34" charset="0"/>
              </a:defRPr>
            </a:lvl3pPr>
            <a:lvl4pPr marL="1409684" indent="0">
              <a:buNone/>
              <a:defRPr sz="1400">
                <a:latin typeface="Verdana" panose="020B0604030504040204" pitchFamily="34" charset="0"/>
                <a:ea typeface="Verdana" panose="020B0604030504040204" pitchFamily="34" charset="0"/>
                <a:cs typeface="Verdana" panose="020B0604030504040204" pitchFamily="34" charset="0"/>
              </a:defRPr>
            </a:lvl4pPr>
            <a:lvl5pPr marL="1879578" indent="0">
              <a:buNone/>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GB" dirty="0" err="1"/>
              <a:t>Ieņemamais</a:t>
            </a:r>
            <a:r>
              <a:rPr lang="en-GB" dirty="0"/>
              <a:t> </a:t>
            </a:r>
            <a:r>
              <a:rPr lang="en-GB" dirty="0" err="1"/>
              <a:t>amats</a:t>
            </a:r>
            <a:endParaRPr lang="lv-LV" dirty="0"/>
          </a:p>
        </p:txBody>
      </p:sp>
      <p:sp>
        <p:nvSpPr>
          <p:cNvPr id="19" name="Text Placeholder 16">
            <a:extLst>
              <a:ext uri="{FF2B5EF4-FFF2-40B4-BE49-F238E27FC236}">
                <a16:creationId xmlns:a16="http://schemas.microsoft.com/office/drawing/2014/main" id="{A265D1A6-5CF4-F748-B1C6-AA94AFCF9F6C}"/>
              </a:ext>
            </a:extLst>
          </p:cNvPr>
          <p:cNvSpPr>
            <a:spLocks noGrp="1"/>
          </p:cNvSpPr>
          <p:nvPr>
            <p:ph type="body" sz="quarter" idx="17" hasCustomPrompt="1"/>
          </p:nvPr>
        </p:nvSpPr>
        <p:spPr>
          <a:xfrm>
            <a:off x="2590800" y="3932380"/>
            <a:ext cx="6096000" cy="334820"/>
          </a:xfrm>
        </p:spPr>
        <p:txBody>
          <a:bodyPr/>
          <a:lstStyle>
            <a:lvl1pPr marL="0" indent="0">
              <a:buNone/>
              <a:defRPr sz="1400">
                <a:latin typeface="Verdana" panose="020B0604030504040204" pitchFamily="34" charset="0"/>
                <a:ea typeface="Verdana" panose="020B0604030504040204" pitchFamily="34" charset="0"/>
                <a:cs typeface="Verdana" panose="020B0604030504040204" pitchFamily="34" charset="0"/>
              </a:defRPr>
            </a:lvl1pPr>
            <a:lvl2pPr marL="469894" indent="0">
              <a:buNone/>
              <a:defRPr sz="1400">
                <a:latin typeface="Verdana" panose="020B0604030504040204" pitchFamily="34" charset="0"/>
                <a:ea typeface="Verdana" panose="020B0604030504040204" pitchFamily="34" charset="0"/>
                <a:cs typeface="Verdana" panose="020B0604030504040204" pitchFamily="34" charset="0"/>
              </a:defRPr>
            </a:lvl2pPr>
            <a:lvl3pPr marL="939788" indent="0">
              <a:buNone/>
              <a:defRPr sz="1400">
                <a:latin typeface="Verdana" panose="020B0604030504040204" pitchFamily="34" charset="0"/>
                <a:ea typeface="Verdana" panose="020B0604030504040204" pitchFamily="34" charset="0"/>
                <a:cs typeface="Verdana" panose="020B0604030504040204" pitchFamily="34" charset="0"/>
              </a:defRPr>
            </a:lvl3pPr>
            <a:lvl4pPr marL="1409684" indent="0">
              <a:buNone/>
              <a:defRPr sz="1400">
                <a:latin typeface="Verdana" panose="020B0604030504040204" pitchFamily="34" charset="0"/>
                <a:ea typeface="Verdana" panose="020B0604030504040204" pitchFamily="34" charset="0"/>
                <a:cs typeface="Verdana" panose="020B0604030504040204" pitchFamily="34" charset="0"/>
              </a:defRPr>
            </a:lvl4pPr>
            <a:lvl5pPr marL="1879578" indent="0">
              <a:buNone/>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GB" dirty="0" err="1"/>
              <a:t>Kontakti</a:t>
            </a:r>
            <a:endParaRPr lang="lv-LV" dirty="0"/>
          </a:p>
        </p:txBody>
      </p:sp>
    </p:spTree>
    <p:extLst>
      <p:ext uri="{BB962C8B-B14F-4D97-AF65-F5344CB8AC3E}">
        <p14:creationId xmlns:p14="http://schemas.microsoft.com/office/powerpoint/2010/main" val="21101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A1D37585-5679-524D-8A3C-B71CEE3AA7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66100"/>
            <a:ext cx="91440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2" y="3543300"/>
            <a:ext cx="7772400" cy="685800"/>
          </a:xfrm>
        </p:spPr>
        <p:txBody>
          <a:bodyPr>
            <a:normAutofit/>
          </a:bodyPr>
          <a:lstStyle>
            <a:lvl1pPr marL="0" indent="0" algn="ctr">
              <a:buNone/>
              <a:defRPr sz="1401"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0" name="Text Placeholder 19"/>
          <p:cNvSpPr>
            <a:spLocks noGrp="1"/>
          </p:cNvSpPr>
          <p:nvPr>
            <p:ph type="body" sz="quarter" idx="11"/>
          </p:nvPr>
        </p:nvSpPr>
        <p:spPr>
          <a:xfrm>
            <a:off x="685802" y="4320779"/>
            <a:ext cx="7772400" cy="479822"/>
          </a:xfrm>
        </p:spPr>
        <p:txBody>
          <a:bodyPr>
            <a:normAutofit/>
          </a:bodyPr>
          <a:lstStyle>
            <a:lvl1pPr marL="0" indent="0" algn="ctr">
              <a:buNone/>
              <a:defRPr sz="140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6" name="Picture 6">
            <a:extLst>
              <a:ext uri="{FF2B5EF4-FFF2-40B4-BE49-F238E27FC236}">
                <a16:creationId xmlns:a16="http://schemas.microsoft.com/office/drawing/2014/main" id="{CBB19280-FDC1-4447-91B3-227EAEFC18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99483" y="0"/>
            <a:ext cx="2545034" cy="280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4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1"/>
            <a:ext cx="6096000" cy="777482"/>
          </a:xfrm>
        </p:spPr>
        <p:txBody>
          <a:bodyPr anchor="t">
            <a:normAutofit/>
          </a:bodyPr>
          <a:lstStyle>
            <a:lvl1pPr algn="l">
              <a:defRPr sz="22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2590800" y="1314451"/>
            <a:ext cx="6096000" cy="3280180"/>
          </a:xfrm>
        </p:spPr>
        <p:txBody>
          <a:bodyPr>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dirty="0"/>
              <a:t>Click to edit Master text styles</a:t>
            </a:r>
          </a:p>
        </p:txBody>
      </p:sp>
      <p:sp>
        <p:nvSpPr>
          <p:cNvPr id="24" name="Text Placeholder 15"/>
          <p:cNvSpPr>
            <a:spLocks noGrp="1"/>
          </p:cNvSpPr>
          <p:nvPr>
            <p:ph type="body" sz="quarter" idx="10"/>
          </p:nvPr>
        </p:nvSpPr>
        <p:spPr>
          <a:xfrm>
            <a:off x="2590801" y="4743450"/>
            <a:ext cx="1981200" cy="228600"/>
          </a:xfrm>
        </p:spPr>
        <p:txBody>
          <a:bodyPr>
            <a:normAutofit/>
          </a:bodyPr>
          <a:lstStyle>
            <a:lvl1pPr marL="0" indent="0">
              <a:buNone/>
              <a:defRPr sz="8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8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7" name="Slide Number Placeholder 22">
            <a:extLst>
              <a:ext uri="{FF2B5EF4-FFF2-40B4-BE49-F238E27FC236}">
                <a16:creationId xmlns:a16="http://schemas.microsoft.com/office/drawing/2014/main" id="{50CF6814-3A73-124F-AF0E-5D603A2DDD97}"/>
              </a:ext>
            </a:extLst>
          </p:cNvPr>
          <p:cNvSpPr>
            <a:spLocks noGrp="1"/>
          </p:cNvSpPr>
          <p:nvPr>
            <p:ph type="sldNum" sz="quarter" idx="13"/>
          </p:nvPr>
        </p:nvSpPr>
        <p:spPr>
          <a:xfrm>
            <a:off x="8534400" y="4743450"/>
            <a:ext cx="304800" cy="228600"/>
          </a:xfrm>
        </p:spPr>
        <p:txBody>
          <a:bodyPr/>
          <a:lstStyle>
            <a:lvl1pPr>
              <a:defRPr sz="900" smtClean="0">
                <a:latin typeface="Verdana" panose="020B0604030504040204" pitchFamily="34" charset="0"/>
              </a:defRPr>
            </a:lvl1pPr>
          </a:lstStyle>
          <a:p>
            <a:pPr>
              <a:defRPr/>
            </a:pPr>
            <a:fld id="{1877EA0F-6BB9-6D44-BDE9-FC2A7AA0ACD8}" type="slidenum">
              <a:rPr lang="en-US" altLang="lv-LV" smtClean="0"/>
              <a:pPr>
                <a:defRPr/>
              </a:pPr>
              <a:t>‹#›</a:t>
            </a:fld>
            <a:endParaRPr lang="en-US" altLang="lv-LV" dirty="0"/>
          </a:p>
        </p:txBody>
      </p:sp>
      <p:pic>
        <p:nvPicPr>
          <p:cNvPr id="9" name="Picture 6">
            <a:extLst>
              <a:ext uri="{FF2B5EF4-FFF2-40B4-BE49-F238E27FC236}">
                <a16:creationId xmlns:a16="http://schemas.microsoft.com/office/drawing/2014/main" id="{1FBA2D32-65FA-5442-AC40-75797C1165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17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3"/>
            <a:ext cx="6096000" cy="1038221"/>
          </a:xfrm>
        </p:spPr>
        <p:txBody>
          <a:bodyPr anchor="t">
            <a:normAutofit/>
          </a:bodyPr>
          <a:lstStyle>
            <a:lvl1pPr algn="l">
              <a:defRPr sz="2200" b="1" cap="none">
                <a:latin typeface="Verdana" panose="020B0604030504040204" pitchFamily="34" charset="0"/>
                <a:ea typeface="Verdana" panose="020B0604030504040204" pitchFamily="34" charset="0"/>
                <a:cs typeface="Verdana" panose="020B0604030504040204" pitchFamily="34" charset="0"/>
              </a:defRPr>
            </a:lvl1pPr>
          </a:lstStyle>
          <a:p>
            <a:r>
              <a:rPr lang="lv-LV" dirty="0" err="1"/>
              <a:t>Click</a:t>
            </a:r>
            <a:r>
              <a:rPr lang="lv-LV" dirty="0"/>
              <a:t> to </a:t>
            </a:r>
            <a:r>
              <a:rPr lang="lv-LV" dirty="0" err="1"/>
              <a:t>edit</a:t>
            </a:r>
            <a:r>
              <a:rPr lang="lv-LV" dirty="0"/>
              <a:t> </a:t>
            </a:r>
            <a:r>
              <a:rPr lang="lv-LV" dirty="0" err="1"/>
              <a:t>Master</a:t>
            </a:r>
            <a:r>
              <a:rPr lang="lv-LV" dirty="0"/>
              <a:t> </a:t>
            </a:r>
            <a:r>
              <a:rPr lang="lv-LV" dirty="0" err="1"/>
              <a:t>title</a:t>
            </a:r>
            <a:r>
              <a:rPr lang="lv-LV" dirty="0"/>
              <a:t> </a:t>
            </a:r>
            <a:r>
              <a:rPr lang="lv-LV" dirty="0" err="1"/>
              <a:t>style</a:t>
            </a:r>
            <a:endParaRPr lang="en-US" dirty="0"/>
          </a:p>
        </p:txBody>
      </p:sp>
      <p:sp>
        <p:nvSpPr>
          <p:cNvPr id="3" name="Text Placeholder 2"/>
          <p:cNvSpPr>
            <a:spLocks noGrp="1"/>
          </p:cNvSpPr>
          <p:nvPr>
            <p:ph type="body" idx="1"/>
          </p:nvPr>
        </p:nvSpPr>
        <p:spPr>
          <a:xfrm>
            <a:off x="2590800" y="285750"/>
            <a:ext cx="6096000" cy="2457450"/>
          </a:xfrm>
        </p:spPr>
        <p:txBody>
          <a:bodyPr>
            <a:normAutofit/>
          </a:bodyPr>
          <a:lstStyle>
            <a:lvl1pPr marL="0" indent="0">
              <a:buNone/>
              <a:defRPr sz="1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2" indent="0">
              <a:buNone/>
              <a:defRPr sz="1700">
                <a:solidFill>
                  <a:schemeClr val="tx1">
                    <a:tint val="75000"/>
                  </a:schemeClr>
                </a:solidFill>
              </a:defRPr>
            </a:lvl2pPr>
            <a:lvl3pPr marL="939562" indent="0">
              <a:buNone/>
              <a:defRPr sz="1600">
                <a:solidFill>
                  <a:schemeClr val="tx1">
                    <a:tint val="75000"/>
                  </a:schemeClr>
                </a:solidFill>
              </a:defRPr>
            </a:lvl3pPr>
            <a:lvl4pPr marL="1409347" indent="0">
              <a:buNone/>
              <a:defRPr sz="1401">
                <a:solidFill>
                  <a:schemeClr val="tx1">
                    <a:tint val="75000"/>
                  </a:schemeClr>
                </a:solidFill>
              </a:defRPr>
            </a:lvl4pPr>
            <a:lvl5pPr marL="1879129" indent="0">
              <a:buNone/>
              <a:defRPr sz="1401">
                <a:solidFill>
                  <a:schemeClr val="tx1">
                    <a:tint val="75000"/>
                  </a:schemeClr>
                </a:solidFill>
              </a:defRPr>
            </a:lvl5pPr>
            <a:lvl6pPr marL="2348911" indent="0">
              <a:buNone/>
              <a:defRPr sz="1401">
                <a:solidFill>
                  <a:schemeClr val="tx1">
                    <a:tint val="75000"/>
                  </a:schemeClr>
                </a:solidFill>
              </a:defRPr>
            </a:lvl6pPr>
            <a:lvl7pPr marL="2818695" indent="0">
              <a:buNone/>
              <a:defRPr sz="1401">
                <a:solidFill>
                  <a:schemeClr val="tx1">
                    <a:tint val="75000"/>
                  </a:schemeClr>
                </a:solidFill>
              </a:defRPr>
            </a:lvl7pPr>
            <a:lvl8pPr marL="3288473" indent="0">
              <a:buNone/>
              <a:defRPr sz="1401">
                <a:solidFill>
                  <a:schemeClr val="tx1">
                    <a:tint val="75000"/>
                  </a:schemeClr>
                </a:solidFill>
              </a:defRPr>
            </a:lvl8pPr>
            <a:lvl9pPr marL="3758259" indent="0">
              <a:buNone/>
              <a:defRPr sz="1401">
                <a:solidFill>
                  <a:schemeClr val="tx1">
                    <a:tint val="75000"/>
                  </a:schemeClr>
                </a:solidFill>
              </a:defRPr>
            </a:lvl9pPr>
          </a:lstStyle>
          <a:p>
            <a:pPr lvl="0"/>
            <a:r>
              <a:rPr lang="en-US" dirty="0"/>
              <a:t>Click to edit Master text styles</a:t>
            </a:r>
          </a:p>
        </p:txBody>
      </p:sp>
      <p:pic>
        <p:nvPicPr>
          <p:cNvPr id="8" name="Picture 6">
            <a:extLst>
              <a:ext uri="{FF2B5EF4-FFF2-40B4-BE49-F238E27FC236}">
                <a16:creationId xmlns:a16="http://schemas.microsoft.com/office/drawing/2014/main" id="{C0BAB97B-8F86-F943-8972-FC10C5D837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5">
            <a:extLst>
              <a:ext uri="{FF2B5EF4-FFF2-40B4-BE49-F238E27FC236}">
                <a16:creationId xmlns:a16="http://schemas.microsoft.com/office/drawing/2014/main" id="{59C6AF75-BF08-F941-A2B6-EA8595145B4A}"/>
              </a:ext>
            </a:extLst>
          </p:cNvPr>
          <p:cNvSpPr>
            <a:spLocks noGrp="1"/>
          </p:cNvSpPr>
          <p:nvPr>
            <p:ph type="body" sz="quarter" idx="10"/>
          </p:nvPr>
        </p:nvSpPr>
        <p:spPr>
          <a:xfrm>
            <a:off x="2590801" y="4743450"/>
            <a:ext cx="1981200" cy="228600"/>
          </a:xfrm>
        </p:spPr>
        <p:txBody>
          <a:bodyPr>
            <a:normAutofit/>
          </a:bodyPr>
          <a:lstStyle>
            <a:lvl1pPr marL="0" indent="0">
              <a:buNone/>
              <a:defRPr sz="8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2" name="Text Placeholder 19">
            <a:extLst>
              <a:ext uri="{FF2B5EF4-FFF2-40B4-BE49-F238E27FC236}">
                <a16:creationId xmlns:a16="http://schemas.microsoft.com/office/drawing/2014/main" id="{DE8443C5-7CCF-3D44-BCFB-087E9C830AD8}"/>
              </a:ext>
            </a:extLst>
          </p:cNvPr>
          <p:cNvSpPr>
            <a:spLocks noGrp="1"/>
          </p:cNvSpPr>
          <p:nvPr>
            <p:ph type="body" sz="quarter" idx="12"/>
          </p:nvPr>
        </p:nvSpPr>
        <p:spPr>
          <a:xfrm>
            <a:off x="4876800" y="4743450"/>
            <a:ext cx="3657600" cy="228600"/>
          </a:xfrm>
        </p:spPr>
        <p:txBody>
          <a:bodyPr>
            <a:normAutofit/>
          </a:bodyPr>
          <a:lstStyle>
            <a:lvl1pPr marL="0" indent="0" algn="r">
              <a:buNone/>
              <a:defRPr sz="8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3" name="Slide Number Placeholder 22">
            <a:extLst>
              <a:ext uri="{FF2B5EF4-FFF2-40B4-BE49-F238E27FC236}">
                <a16:creationId xmlns:a16="http://schemas.microsoft.com/office/drawing/2014/main" id="{6436A7A6-37B3-3E4D-9BB8-381CC6788425}"/>
              </a:ext>
            </a:extLst>
          </p:cNvPr>
          <p:cNvSpPr>
            <a:spLocks noGrp="1"/>
          </p:cNvSpPr>
          <p:nvPr>
            <p:ph type="sldNum" sz="quarter" idx="13"/>
          </p:nvPr>
        </p:nvSpPr>
        <p:spPr>
          <a:xfrm>
            <a:off x="8534400" y="4743450"/>
            <a:ext cx="304800" cy="228600"/>
          </a:xfrm>
        </p:spPr>
        <p:txBody>
          <a:bodyPr/>
          <a:lstStyle>
            <a:lvl1pPr>
              <a:defRPr sz="900" smtClean="0">
                <a:latin typeface="Verdana" panose="020B0604030504040204" pitchFamily="34" charset="0"/>
              </a:defRPr>
            </a:lvl1pPr>
          </a:lstStyle>
          <a:p>
            <a:pPr>
              <a:defRPr/>
            </a:pPr>
            <a:fld id="{1877EA0F-6BB9-6D44-BDE9-FC2A7AA0ACD8}" type="slidenum">
              <a:rPr lang="en-US" altLang="lv-LV" smtClean="0"/>
              <a:pPr>
                <a:defRPr/>
              </a:pPr>
              <a:t>‹#›</a:t>
            </a:fld>
            <a:endParaRPr lang="en-US" altLang="lv-LV" dirty="0"/>
          </a:p>
        </p:txBody>
      </p:sp>
    </p:spTree>
    <p:extLst>
      <p:ext uri="{BB962C8B-B14F-4D97-AF65-F5344CB8AC3E}">
        <p14:creationId xmlns:p14="http://schemas.microsoft.com/office/powerpoint/2010/main" val="212252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4"/>
            <a:ext cx="6096000" cy="800099"/>
          </a:xfrm>
        </p:spPr>
        <p:txBody>
          <a:bodyPr anchor="t">
            <a:normAutofit/>
          </a:bodyPr>
          <a:lstStyle>
            <a:lvl1pPr algn="l">
              <a:defRPr sz="22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2590801" y="1314451"/>
            <a:ext cx="2895600" cy="3280174"/>
          </a:xfrm>
        </p:spPr>
        <p:txBody>
          <a:bodyPr>
            <a:normAutofit/>
          </a:bodyPr>
          <a:lstStyle>
            <a:lvl1pPr>
              <a:defRPr sz="1600">
                <a:latin typeface="Verdana" panose="020B0604030504040204" pitchFamily="34" charset="0"/>
                <a:ea typeface="Verdana" panose="020B0604030504040204" pitchFamily="34" charset="0"/>
                <a:cs typeface="Verdana" panose="020B0604030504040204" pitchFamily="34" charset="0"/>
              </a:defRPr>
            </a:lvl1pPr>
            <a:lvl2pPr>
              <a:defRPr sz="16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715000" y="1314451"/>
            <a:ext cx="2971801" cy="3280180"/>
          </a:xfrm>
        </p:spPr>
        <p:txBody>
          <a:bodyPr>
            <a:normAutofit/>
          </a:bodyPr>
          <a:lstStyle>
            <a:lvl1pPr>
              <a:defRPr sz="1600">
                <a:latin typeface="Verdana" panose="020B0604030504040204" pitchFamily="34" charset="0"/>
                <a:ea typeface="Verdana" panose="020B0604030504040204" pitchFamily="34" charset="0"/>
                <a:cs typeface="Verdana" panose="020B0604030504040204" pitchFamily="34" charset="0"/>
              </a:defRPr>
            </a:lvl1pPr>
            <a:lvl2pPr>
              <a:defRPr sz="16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6">
            <a:extLst>
              <a:ext uri="{FF2B5EF4-FFF2-40B4-BE49-F238E27FC236}">
                <a16:creationId xmlns:a16="http://schemas.microsoft.com/office/drawing/2014/main" id="{C89AC874-789F-7647-B67A-251112F0D8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5">
            <a:extLst>
              <a:ext uri="{FF2B5EF4-FFF2-40B4-BE49-F238E27FC236}">
                <a16:creationId xmlns:a16="http://schemas.microsoft.com/office/drawing/2014/main" id="{9B7A5DB2-0E99-3448-8E5E-B2188FBF63F8}"/>
              </a:ext>
            </a:extLst>
          </p:cNvPr>
          <p:cNvSpPr>
            <a:spLocks noGrp="1"/>
          </p:cNvSpPr>
          <p:nvPr>
            <p:ph type="body" sz="quarter" idx="10"/>
          </p:nvPr>
        </p:nvSpPr>
        <p:spPr>
          <a:xfrm>
            <a:off x="2590801" y="4743450"/>
            <a:ext cx="1981200" cy="228600"/>
          </a:xfrm>
        </p:spPr>
        <p:txBody>
          <a:bodyPr>
            <a:normAutofit/>
          </a:bodyPr>
          <a:lstStyle>
            <a:lvl1pPr marL="0" indent="0">
              <a:buNone/>
              <a:defRPr sz="8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3" name="Text Placeholder 19">
            <a:extLst>
              <a:ext uri="{FF2B5EF4-FFF2-40B4-BE49-F238E27FC236}">
                <a16:creationId xmlns:a16="http://schemas.microsoft.com/office/drawing/2014/main" id="{340F00ED-5202-774B-9238-10E9317A1AA0}"/>
              </a:ext>
            </a:extLst>
          </p:cNvPr>
          <p:cNvSpPr>
            <a:spLocks noGrp="1"/>
          </p:cNvSpPr>
          <p:nvPr>
            <p:ph type="body" sz="quarter" idx="12"/>
          </p:nvPr>
        </p:nvSpPr>
        <p:spPr>
          <a:xfrm>
            <a:off x="4876800" y="4743450"/>
            <a:ext cx="3657600" cy="228600"/>
          </a:xfrm>
        </p:spPr>
        <p:txBody>
          <a:bodyPr>
            <a:normAutofit/>
          </a:bodyPr>
          <a:lstStyle>
            <a:lvl1pPr marL="0" indent="0" algn="r">
              <a:buNone/>
              <a:defRPr sz="8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4" name="Slide Number Placeholder 22">
            <a:extLst>
              <a:ext uri="{FF2B5EF4-FFF2-40B4-BE49-F238E27FC236}">
                <a16:creationId xmlns:a16="http://schemas.microsoft.com/office/drawing/2014/main" id="{9BB2E487-768D-7046-A41F-F6C0D54F76A3}"/>
              </a:ext>
            </a:extLst>
          </p:cNvPr>
          <p:cNvSpPr>
            <a:spLocks noGrp="1"/>
          </p:cNvSpPr>
          <p:nvPr>
            <p:ph type="sldNum" sz="quarter" idx="13"/>
          </p:nvPr>
        </p:nvSpPr>
        <p:spPr>
          <a:xfrm>
            <a:off x="8534400" y="4743450"/>
            <a:ext cx="304800" cy="228600"/>
          </a:xfrm>
        </p:spPr>
        <p:txBody>
          <a:bodyPr/>
          <a:lstStyle>
            <a:lvl1pPr>
              <a:defRPr sz="900" smtClean="0">
                <a:latin typeface="Verdana" panose="020B0604030504040204" pitchFamily="34" charset="0"/>
              </a:defRPr>
            </a:lvl1pPr>
          </a:lstStyle>
          <a:p>
            <a:pPr>
              <a:defRPr/>
            </a:pPr>
            <a:fld id="{1877EA0F-6BB9-6D44-BDE9-FC2A7AA0ACD8}" type="slidenum">
              <a:rPr lang="en-US" altLang="lv-LV" smtClean="0"/>
              <a:pPr>
                <a:defRPr/>
              </a:pPr>
              <a:t>‹#›</a:t>
            </a:fld>
            <a:endParaRPr lang="en-US" altLang="lv-LV" dirty="0"/>
          </a:p>
        </p:txBody>
      </p:sp>
    </p:spTree>
    <p:extLst>
      <p:ext uri="{BB962C8B-B14F-4D97-AF65-F5344CB8AC3E}">
        <p14:creationId xmlns:p14="http://schemas.microsoft.com/office/powerpoint/2010/main" val="47897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2590800" y="228604"/>
            <a:ext cx="6096000" cy="800099"/>
          </a:xfrm>
        </p:spPr>
        <p:txBody>
          <a:bodyPr anchor="t">
            <a:normAutofit/>
          </a:bodyPr>
          <a:lstStyle>
            <a:lvl1pPr algn="l">
              <a:defRPr sz="22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Content Placeholder 2"/>
          <p:cNvSpPr>
            <a:spLocks noGrp="1"/>
          </p:cNvSpPr>
          <p:nvPr>
            <p:ph sz="half" idx="1"/>
          </p:nvPr>
        </p:nvSpPr>
        <p:spPr>
          <a:xfrm>
            <a:off x="2590801" y="1790208"/>
            <a:ext cx="2895600" cy="2804419"/>
          </a:xfrm>
        </p:spPr>
        <p:txBody>
          <a:bodyPr>
            <a:normAutofit/>
          </a:bodyPr>
          <a:lstStyle>
            <a:lvl1pPr>
              <a:defRPr sz="1400">
                <a:latin typeface="Verdana" panose="020B0604030504040204" pitchFamily="34" charset="0"/>
                <a:ea typeface="Verdana" panose="020B0604030504040204" pitchFamily="34" charset="0"/>
                <a:cs typeface="Verdana" panose="020B0604030504040204" pitchFamily="34" charset="0"/>
              </a:defRPr>
            </a:lvl1pPr>
            <a:lvl2pPr>
              <a:defRPr sz="1400">
                <a:latin typeface="Verdana" panose="020B0604030504040204" pitchFamily="34" charset="0"/>
                <a:ea typeface="Verdana" panose="020B0604030504040204" pitchFamily="34" charset="0"/>
                <a:cs typeface="Verdana" panose="020B0604030504040204" pitchFamily="34" charset="0"/>
              </a:defRPr>
            </a:lvl2pPr>
            <a:lvl3pPr>
              <a:defRPr sz="14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half" idx="2"/>
          </p:nvPr>
        </p:nvSpPr>
        <p:spPr>
          <a:xfrm>
            <a:off x="5715000" y="1790208"/>
            <a:ext cx="2971801" cy="2804425"/>
          </a:xfrm>
        </p:spPr>
        <p:txBody>
          <a:bodyPr>
            <a:normAutofit/>
          </a:bodyPr>
          <a:lstStyle>
            <a:lvl1pPr>
              <a:defRPr sz="1400">
                <a:latin typeface="Verdana" panose="020B0604030504040204" pitchFamily="34" charset="0"/>
                <a:ea typeface="Verdana" panose="020B0604030504040204" pitchFamily="34" charset="0"/>
                <a:cs typeface="Verdana" panose="020B0604030504040204" pitchFamily="34" charset="0"/>
              </a:defRPr>
            </a:lvl1pPr>
            <a:lvl2pPr>
              <a:defRPr sz="1400">
                <a:latin typeface="Verdana" panose="020B0604030504040204" pitchFamily="34" charset="0"/>
                <a:ea typeface="Verdana" panose="020B0604030504040204" pitchFamily="34" charset="0"/>
                <a:cs typeface="Verdana" panose="020B0604030504040204" pitchFamily="34" charset="0"/>
              </a:defRPr>
            </a:lvl2pPr>
            <a:lvl3pPr>
              <a:defRPr sz="14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6"/>
          </p:nvPr>
        </p:nvSpPr>
        <p:spPr>
          <a:xfrm>
            <a:off x="2590801" y="1110349"/>
            <a:ext cx="2895600" cy="612193"/>
          </a:xfrm>
        </p:spPr>
        <p:txBody>
          <a:bodyPr>
            <a:noAutofit/>
          </a:bodyPr>
          <a:lstStyle>
            <a:lvl1pPr marL="0" indent="0">
              <a:buNone/>
              <a:defRPr sz="1600" b="1">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3" name="Text Placeholder 21"/>
          <p:cNvSpPr>
            <a:spLocks noGrp="1"/>
          </p:cNvSpPr>
          <p:nvPr>
            <p:ph type="body" sz="quarter" idx="17"/>
          </p:nvPr>
        </p:nvSpPr>
        <p:spPr>
          <a:xfrm>
            <a:off x="5715000" y="1109854"/>
            <a:ext cx="2971801" cy="612193"/>
          </a:xfrm>
        </p:spPr>
        <p:txBody>
          <a:bodyPr>
            <a:noAutofit/>
          </a:bodyPr>
          <a:lstStyle>
            <a:lvl1pPr marL="0" indent="0">
              <a:buNone/>
              <a:defRPr sz="1600" b="1">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pic>
        <p:nvPicPr>
          <p:cNvPr id="11" name="Picture 6">
            <a:extLst>
              <a:ext uri="{FF2B5EF4-FFF2-40B4-BE49-F238E27FC236}">
                <a16:creationId xmlns:a16="http://schemas.microsoft.com/office/drawing/2014/main" id="{87D3629D-9342-A647-8A21-143228823B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5">
            <a:extLst>
              <a:ext uri="{FF2B5EF4-FFF2-40B4-BE49-F238E27FC236}">
                <a16:creationId xmlns:a16="http://schemas.microsoft.com/office/drawing/2014/main" id="{E373603A-198E-C940-8D6F-839537B4ADC3}"/>
              </a:ext>
            </a:extLst>
          </p:cNvPr>
          <p:cNvSpPr>
            <a:spLocks noGrp="1"/>
          </p:cNvSpPr>
          <p:nvPr>
            <p:ph type="body" sz="quarter" idx="10"/>
          </p:nvPr>
        </p:nvSpPr>
        <p:spPr>
          <a:xfrm>
            <a:off x="2590801" y="4743450"/>
            <a:ext cx="1981200" cy="228600"/>
          </a:xfrm>
        </p:spPr>
        <p:txBody>
          <a:bodyPr>
            <a:normAutofit/>
          </a:bodyPr>
          <a:lstStyle>
            <a:lvl1pPr marL="0" indent="0">
              <a:buNone/>
              <a:defRPr sz="8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8" name="Text Placeholder 19">
            <a:extLst>
              <a:ext uri="{FF2B5EF4-FFF2-40B4-BE49-F238E27FC236}">
                <a16:creationId xmlns:a16="http://schemas.microsoft.com/office/drawing/2014/main" id="{2C34A009-9065-A641-B0A6-3EC59FFB3F94}"/>
              </a:ext>
            </a:extLst>
          </p:cNvPr>
          <p:cNvSpPr>
            <a:spLocks noGrp="1"/>
          </p:cNvSpPr>
          <p:nvPr>
            <p:ph type="body" sz="quarter" idx="12"/>
          </p:nvPr>
        </p:nvSpPr>
        <p:spPr>
          <a:xfrm>
            <a:off x="4876800" y="4743450"/>
            <a:ext cx="3657600" cy="228600"/>
          </a:xfrm>
        </p:spPr>
        <p:txBody>
          <a:bodyPr>
            <a:normAutofit/>
          </a:bodyPr>
          <a:lstStyle>
            <a:lvl1pPr marL="0" indent="0" algn="r">
              <a:buNone/>
              <a:defRPr sz="8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9" name="Slide Number Placeholder 22">
            <a:extLst>
              <a:ext uri="{FF2B5EF4-FFF2-40B4-BE49-F238E27FC236}">
                <a16:creationId xmlns:a16="http://schemas.microsoft.com/office/drawing/2014/main" id="{17610F51-BE26-264D-B843-4C52AEAEAD7C}"/>
              </a:ext>
            </a:extLst>
          </p:cNvPr>
          <p:cNvSpPr>
            <a:spLocks noGrp="1"/>
          </p:cNvSpPr>
          <p:nvPr>
            <p:ph type="sldNum" sz="quarter" idx="13"/>
          </p:nvPr>
        </p:nvSpPr>
        <p:spPr>
          <a:xfrm>
            <a:off x="8534400" y="4743450"/>
            <a:ext cx="304800" cy="228600"/>
          </a:xfrm>
        </p:spPr>
        <p:txBody>
          <a:bodyPr/>
          <a:lstStyle>
            <a:lvl1pPr>
              <a:defRPr sz="900" smtClean="0">
                <a:latin typeface="Verdana" panose="020B0604030504040204" pitchFamily="34" charset="0"/>
              </a:defRPr>
            </a:lvl1pPr>
          </a:lstStyle>
          <a:p>
            <a:pPr>
              <a:defRPr/>
            </a:pPr>
            <a:fld id="{1877EA0F-6BB9-6D44-BDE9-FC2A7AA0ACD8}" type="slidenum">
              <a:rPr lang="en-US" altLang="lv-LV" smtClean="0"/>
              <a:pPr>
                <a:defRPr/>
              </a:pPr>
              <a:t>‹#›</a:t>
            </a:fld>
            <a:endParaRPr lang="en-US" altLang="lv-LV" dirty="0"/>
          </a:p>
        </p:txBody>
      </p:sp>
    </p:spTree>
    <p:extLst>
      <p:ext uri="{BB962C8B-B14F-4D97-AF65-F5344CB8AC3E}">
        <p14:creationId xmlns:p14="http://schemas.microsoft.com/office/powerpoint/2010/main" val="220757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2590800" y="228604"/>
            <a:ext cx="6096000" cy="800099"/>
          </a:xfrm>
        </p:spPr>
        <p:txBody>
          <a:bodyPr anchor="t">
            <a:normAutofit/>
          </a:bodyPr>
          <a:lstStyle>
            <a:lvl1pPr algn="l">
              <a:defRPr sz="22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id="{9108A567-9FE9-604E-906F-8940DD4B9B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5">
            <a:extLst>
              <a:ext uri="{FF2B5EF4-FFF2-40B4-BE49-F238E27FC236}">
                <a16:creationId xmlns:a16="http://schemas.microsoft.com/office/drawing/2014/main" id="{C5187F36-87B1-5540-A53C-712A0EDF2814}"/>
              </a:ext>
            </a:extLst>
          </p:cNvPr>
          <p:cNvSpPr>
            <a:spLocks noGrp="1"/>
          </p:cNvSpPr>
          <p:nvPr>
            <p:ph type="body" sz="quarter" idx="10"/>
          </p:nvPr>
        </p:nvSpPr>
        <p:spPr>
          <a:xfrm>
            <a:off x="2590801" y="4743450"/>
            <a:ext cx="1981200" cy="228600"/>
          </a:xfrm>
        </p:spPr>
        <p:txBody>
          <a:bodyPr>
            <a:normAutofit/>
          </a:bodyPr>
          <a:lstStyle>
            <a:lvl1pPr marL="0" indent="0">
              <a:buNone/>
              <a:defRPr sz="8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1" name="Text Placeholder 19">
            <a:extLst>
              <a:ext uri="{FF2B5EF4-FFF2-40B4-BE49-F238E27FC236}">
                <a16:creationId xmlns:a16="http://schemas.microsoft.com/office/drawing/2014/main" id="{157A6628-D4FC-4646-9FB9-7061D132C2E8}"/>
              </a:ext>
            </a:extLst>
          </p:cNvPr>
          <p:cNvSpPr>
            <a:spLocks noGrp="1"/>
          </p:cNvSpPr>
          <p:nvPr>
            <p:ph type="body" sz="quarter" idx="12"/>
          </p:nvPr>
        </p:nvSpPr>
        <p:spPr>
          <a:xfrm>
            <a:off x="4876800" y="4743450"/>
            <a:ext cx="3657600" cy="228600"/>
          </a:xfrm>
        </p:spPr>
        <p:txBody>
          <a:bodyPr>
            <a:normAutofit/>
          </a:bodyPr>
          <a:lstStyle>
            <a:lvl1pPr marL="0" indent="0" algn="r">
              <a:buNone/>
              <a:defRPr sz="8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2" name="Slide Number Placeholder 22">
            <a:extLst>
              <a:ext uri="{FF2B5EF4-FFF2-40B4-BE49-F238E27FC236}">
                <a16:creationId xmlns:a16="http://schemas.microsoft.com/office/drawing/2014/main" id="{449887B6-092B-974A-803F-338ADE95428F}"/>
              </a:ext>
            </a:extLst>
          </p:cNvPr>
          <p:cNvSpPr>
            <a:spLocks noGrp="1"/>
          </p:cNvSpPr>
          <p:nvPr>
            <p:ph type="sldNum" sz="quarter" idx="13"/>
          </p:nvPr>
        </p:nvSpPr>
        <p:spPr>
          <a:xfrm>
            <a:off x="8534400" y="4743450"/>
            <a:ext cx="304800" cy="228600"/>
          </a:xfrm>
        </p:spPr>
        <p:txBody>
          <a:bodyPr/>
          <a:lstStyle>
            <a:lvl1pPr>
              <a:defRPr sz="900" smtClean="0">
                <a:latin typeface="Verdana" panose="020B0604030504040204" pitchFamily="34" charset="0"/>
              </a:defRPr>
            </a:lvl1pPr>
          </a:lstStyle>
          <a:p>
            <a:pPr>
              <a:defRPr/>
            </a:pPr>
            <a:fld id="{1877EA0F-6BB9-6D44-BDE9-FC2A7AA0ACD8}" type="slidenum">
              <a:rPr lang="en-US" altLang="lv-LV" smtClean="0"/>
              <a:pPr>
                <a:defRPr/>
              </a:pPr>
              <a:t>‹#›</a:t>
            </a:fld>
            <a:endParaRPr lang="en-US" altLang="lv-LV" dirty="0"/>
          </a:p>
        </p:txBody>
      </p:sp>
    </p:spTree>
    <p:extLst>
      <p:ext uri="{BB962C8B-B14F-4D97-AF65-F5344CB8AC3E}">
        <p14:creationId xmlns:p14="http://schemas.microsoft.com/office/powerpoint/2010/main" val="1123397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188091E5-8524-154F-9120-D13D2EE1A8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5">
            <a:extLst>
              <a:ext uri="{FF2B5EF4-FFF2-40B4-BE49-F238E27FC236}">
                <a16:creationId xmlns:a16="http://schemas.microsoft.com/office/drawing/2014/main" id="{2882ACB7-58D5-EC4E-A043-C127BAEACE5B}"/>
              </a:ext>
            </a:extLst>
          </p:cNvPr>
          <p:cNvSpPr>
            <a:spLocks noGrp="1"/>
          </p:cNvSpPr>
          <p:nvPr>
            <p:ph type="body" sz="quarter" idx="10"/>
          </p:nvPr>
        </p:nvSpPr>
        <p:spPr>
          <a:xfrm>
            <a:off x="2590801" y="4743450"/>
            <a:ext cx="1981200" cy="228600"/>
          </a:xfrm>
        </p:spPr>
        <p:txBody>
          <a:bodyPr>
            <a:normAutofit/>
          </a:bodyPr>
          <a:lstStyle>
            <a:lvl1pPr marL="0" indent="0">
              <a:buNone/>
              <a:defRPr sz="8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0" name="Text Placeholder 19">
            <a:extLst>
              <a:ext uri="{FF2B5EF4-FFF2-40B4-BE49-F238E27FC236}">
                <a16:creationId xmlns:a16="http://schemas.microsoft.com/office/drawing/2014/main" id="{A0942C9E-ECBA-FF4C-8978-F96A1930D07A}"/>
              </a:ext>
            </a:extLst>
          </p:cNvPr>
          <p:cNvSpPr>
            <a:spLocks noGrp="1"/>
          </p:cNvSpPr>
          <p:nvPr>
            <p:ph type="body" sz="quarter" idx="12"/>
          </p:nvPr>
        </p:nvSpPr>
        <p:spPr>
          <a:xfrm>
            <a:off x="4876800" y="4743450"/>
            <a:ext cx="3657600" cy="228600"/>
          </a:xfrm>
        </p:spPr>
        <p:txBody>
          <a:bodyPr>
            <a:normAutofit/>
          </a:bodyPr>
          <a:lstStyle>
            <a:lvl1pPr marL="0" indent="0" algn="r">
              <a:buNone/>
              <a:defRPr sz="8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1" name="Slide Number Placeholder 22">
            <a:extLst>
              <a:ext uri="{FF2B5EF4-FFF2-40B4-BE49-F238E27FC236}">
                <a16:creationId xmlns:a16="http://schemas.microsoft.com/office/drawing/2014/main" id="{8E676676-2AA7-3B44-B69F-EEADC1B749EB}"/>
              </a:ext>
            </a:extLst>
          </p:cNvPr>
          <p:cNvSpPr>
            <a:spLocks noGrp="1"/>
          </p:cNvSpPr>
          <p:nvPr>
            <p:ph type="sldNum" sz="quarter" idx="13"/>
          </p:nvPr>
        </p:nvSpPr>
        <p:spPr>
          <a:xfrm>
            <a:off x="8534400" y="4743450"/>
            <a:ext cx="304800" cy="228600"/>
          </a:xfrm>
        </p:spPr>
        <p:txBody>
          <a:bodyPr/>
          <a:lstStyle>
            <a:lvl1pPr>
              <a:defRPr sz="900" smtClean="0">
                <a:latin typeface="Verdana" panose="020B0604030504040204" pitchFamily="34" charset="0"/>
              </a:defRPr>
            </a:lvl1pPr>
          </a:lstStyle>
          <a:p>
            <a:pPr>
              <a:defRPr/>
            </a:pPr>
            <a:fld id="{1877EA0F-6BB9-6D44-BDE9-FC2A7AA0ACD8}" type="slidenum">
              <a:rPr lang="en-US" altLang="lv-LV" smtClean="0"/>
              <a:pPr>
                <a:defRPr/>
              </a:pPr>
              <a:t>‹#›</a:t>
            </a:fld>
            <a:endParaRPr lang="en-US" altLang="lv-LV" dirty="0"/>
          </a:p>
        </p:txBody>
      </p:sp>
    </p:spTree>
    <p:extLst>
      <p:ext uri="{BB962C8B-B14F-4D97-AF65-F5344CB8AC3E}">
        <p14:creationId xmlns:p14="http://schemas.microsoft.com/office/powerpoint/2010/main" val="358631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0800" y="204733"/>
            <a:ext cx="2751026" cy="1104113"/>
          </a:xfrm>
        </p:spPr>
        <p:txBody>
          <a:bodyPr anchor="t">
            <a:noAutofit/>
          </a:bodyPr>
          <a:lstStyle>
            <a:lvl1pPr algn="l">
              <a:defRPr sz="22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5569529" y="204791"/>
            <a:ext cx="3269673" cy="4389846"/>
          </a:xfrm>
        </p:spPr>
        <p:txBody>
          <a:bodyPr>
            <a:normAutofit/>
          </a:bodyPr>
          <a:lstStyle>
            <a:lvl1pPr>
              <a:defRPr sz="1600">
                <a:latin typeface="Verdana" panose="020B0604030504040204" pitchFamily="34" charset="0"/>
                <a:ea typeface="Verdana" panose="020B0604030504040204" pitchFamily="34" charset="0"/>
                <a:cs typeface="Verdana" panose="020B0604030504040204" pitchFamily="34" charset="0"/>
              </a:defRPr>
            </a:lvl1pPr>
            <a:lvl2pPr>
              <a:defRPr sz="16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90800" y="1457659"/>
            <a:ext cx="2751026" cy="3136981"/>
          </a:xfrm>
        </p:spPr>
        <p:txBody>
          <a:bodyPr>
            <a:normAutofit/>
          </a:bodyPr>
          <a:lstStyle>
            <a:lvl1pPr marL="0" indent="0">
              <a:buNone/>
              <a:defRPr sz="1600">
                <a:latin typeface="Verdana" panose="020B0604030504040204" pitchFamily="34" charset="0"/>
                <a:ea typeface="Verdana" panose="020B0604030504040204" pitchFamily="34" charset="0"/>
                <a:cs typeface="Verdana" panose="020B0604030504040204" pitchFamily="34" charset="0"/>
              </a:defRPr>
            </a:lvl1pPr>
            <a:lvl2pPr marL="469782" indent="0">
              <a:buNone/>
              <a:defRPr sz="1200"/>
            </a:lvl2pPr>
            <a:lvl3pPr marL="939562" indent="0">
              <a:buNone/>
              <a:defRPr sz="1001"/>
            </a:lvl3pPr>
            <a:lvl4pPr marL="1409347" indent="0">
              <a:buNone/>
              <a:defRPr sz="1001"/>
            </a:lvl4pPr>
            <a:lvl5pPr marL="1879129" indent="0">
              <a:buNone/>
              <a:defRPr sz="1001"/>
            </a:lvl5pPr>
            <a:lvl6pPr marL="2348911" indent="0">
              <a:buNone/>
              <a:defRPr sz="1001"/>
            </a:lvl6pPr>
            <a:lvl7pPr marL="2818695" indent="0">
              <a:buNone/>
              <a:defRPr sz="1001"/>
            </a:lvl7pPr>
            <a:lvl8pPr marL="3288473" indent="0">
              <a:buNone/>
              <a:defRPr sz="1001"/>
            </a:lvl8pPr>
            <a:lvl9pPr marL="3758259" indent="0">
              <a:buNone/>
              <a:defRPr sz="1001"/>
            </a:lvl9pPr>
          </a:lstStyle>
          <a:p>
            <a:pPr lvl="0"/>
            <a:r>
              <a:rPr lang="en-US" dirty="0"/>
              <a:t>Click to edit Master text styles</a:t>
            </a:r>
          </a:p>
        </p:txBody>
      </p:sp>
      <p:pic>
        <p:nvPicPr>
          <p:cNvPr id="11" name="Picture 6">
            <a:extLst>
              <a:ext uri="{FF2B5EF4-FFF2-40B4-BE49-F238E27FC236}">
                <a16:creationId xmlns:a16="http://schemas.microsoft.com/office/drawing/2014/main" id="{B08DD2C8-2AAE-0149-9C70-A3F0E165E1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5">
            <a:extLst>
              <a:ext uri="{FF2B5EF4-FFF2-40B4-BE49-F238E27FC236}">
                <a16:creationId xmlns:a16="http://schemas.microsoft.com/office/drawing/2014/main" id="{30A8C91D-B80D-AB4B-B207-651BE16555DF}"/>
              </a:ext>
            </a:extLst>
          </p:cNvPr>
          <p:cNvSpPr>
            <a:spLocks noGrp="1"/>
          </p:cNvSpPr>
          <p:nvPr>
            <p:ph type="body" sz="quarter" idx="10"/>
          </p:nvPr>
        </p:nvSpPr>
        <p:spPr>
          <a:xfrm>
            <a:off x="2590801" y="4743450"/>
            <a:ext cx="1981200" cy="228600"/>
          </a:xfrm>
        </p:spPr>
        <p:txBody>
          <a:bodyPr>
            <a:normAutofit/>
          </a:bodyPr>
          <a:lstStyle>
            <a:lvl1pPr marL="0" indent="0">
              <a:buNone/>
              <a:defRPr sz="8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3" name="Text Placeholder 19">
            <a:extLst>
              <a:ext uri="{FF2B5EF4-FFF2-40B4-BE49-F238E27FC236}">
                <a16:creationId xmlns:a16="http://schemas.microsoft.com/office/drawing/2014/main" id="{BA016921-B220-CF4F-9B1D-4D5979889C9E}"/>
              </a:ext>
            </a:extLst>
          </p:cNvPr>
          <p:cNvSpPr>
            <a:spLocks noGrp="1"/>
          </p:cNvSpPr>
          <p:nvPr>
            <p:ph type="body" sz="quarter" idx="12"/>
          </p:nvPr>
        </p:nvSpPr>
        <p:spPr>
          <a:xfrm>
            <a:off x="4876800" y="4743450"/>
            <a:ext cx="3657600" cy="228600"/>
          </a:xfrm>
        </p:spPr>
        <p:txBody>
          <a:bodyPr>
            <a:normAutofit/>
          </a:bodyPr>
          <a:lstStyle>
            <a:lvl1pPr marL="0" indent="0" algn="r">
              <a:buNone/>
              <a:defRPr sz="8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4" name="Slide Number Placeholder 22">
            <a:extLst>
              <a:ext uri="{FF2B5EF4-FFF2-40B4-BE49-F238E27FC236}">
                <a16:creationId xmlns:a16="http://schemas.microsoft.com/office/drawing/2014/main" id="{B7537546-C484-D241-8AAD-AAE0EB5AAF6C}"/>
              </a:ext>
            </a:extLst>
          </p:cNvPr>
          <p:cNvSpPr>
            <a:spLocks noGrp="1"/>
          </p:cNvSpPr>
          <p:nvPr>
            <p:ph type="sldNum" sz="quarter" idx="13"/>
          </p:nvPr>
        </p:nvSpPr>
        <p:spPr>
          <a:xfrm>
            <a:off x="8534400" y="4743450"/>
            <a:ext cx="304800" cy="228600"/>
          </a:xfrm>
        </p:spPr>
        <p:txBody>
          <a:bodyPr/>
          <a:lstStyle>
            <a:lvl1pPr>
              <a:defRPr sz="900" smtClean="0">
                <a:latin typeface="Verdana" panose="020B0604030504040204" pitchFamily="34" charset="0"/>
              </a:defRPr>
            </a:lvl1pPr>
          </a:lstStyle>
          <a:p>
            <a:pPr>
              <a:defRPr/>
            </a:pPr>
            <a:fld id="{1877EA0F-6BB9-6D44-BDE9-FC2A7AA0ACD8}" type="slidenum">
              <a:rPr lang="en-US" altLang="lv-LV" smtClean="0"/>
              <a:pPr>
                <a:defRPr/>
              </a:pPr>
              <a:t>‹#›</a:t>
            </a:fld>
            <a:endParaRPr lang="en-US" altLang="lv-LV" dirty="0"/>
          </a:p>
        </p:txBody>
      </p:sp>
    </p:spTree>
    <p:extLst>
      <p:ext uri="{BB962C8B-B14F-4D97-AF65-F5344CB8AC3E}">
        <p14:creationId xmlns:p14="http://schemas.microsoft.com/office/powerpoint/2010/main" val="684329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78BDAC95-04EB-994A-BAD2-E3BE99B5EE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5">
            <a:extLst>
              <a:ext uri="{FF2B5EF4-FFF2-40B4-BE49-F238E27FC236}">
                <a16:creationId xmlns:a16="http://schemas.microsoft.com/office/drawing/2014/main" id="{15708979-E31B-EC43-AE1A-E5B70B5E71C0}"/>
              </a:ext>
            </a:extLst>
          </p:cNvPr>
          <p:cNvSpPr>
            <a:spLocks noGrp="1"/>
          </p:cNvSpPr>
          <p:nvPr>
            <p:ph type="body" sz="quarter" idx="10"/>
          </p:nvPr>
        </p:nvSpPr>
        <p:spPr>
          <a:xfrm>
            <a:off x="2590801" y="4743450"/>
            <a:ext cx="1981200" cy="228600"/>
          </a:xfrm>
        </p:spPr>
        <p:txBody>
          <a:bodyPr>
            <a:normAutofit/>
          </a:bodyPr>
          <a:lstStyle>
            <a:lvl1pPr marL="0" indent="0">
              <a:buNone/>
              <a:defRPr sz="8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8" name="Text Placeholder 19">
            <a:extLst>
              <a:ext uri="{FF2B5EF4-FFF2-40B4-BE49-F238E27FC236}">
                <a16:creationId xmlns:a16="http://schemas.microsoft.com/office/drawing/2014/main" id="{066F0D08-D0D1-6A45-AAEE-CAD4A6C9C9D2}"/>
              </a:ext>
            </a:extLst>
          </p:cNvPr>
          <p:cNvSpPr>
            <a:spLocks noGrp="1"/>
          </p:cNvSpPr>
          <p:nvPr>
            <p:ph type="body" sz="quarter" idx="12"/>
          </p:nvPr>
        </p:nvSpPr>
        <p:spPr>
          <a:xfrm>
            <a:off x="4876800" y="4743450"/>
            <a:ext cx="3657600" cy="228600"/>
          </a:xfrm>
        </p:spPr>
        <p:txBody>
          <a:bodyPr>
            <a:normAutofit/>
          </a:bodyPr>
          <a:lstStyle>
            <a:lvl1pPr marL="0" indent="0" algn="r">
              <a:buNone/>
              <a:defRPr sz="8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9" name="Slide Number Placeholder 22">
            <a:extLst>
              <a:ext uri="{FF2B5EF4-FFF2-40B4-BE49-F238E27FC236}">
                <a16:creationId xmlns:a16="http://schemas.microsoft.com/office/drawing/2014/main" id="{0F243B76-8A4C-334C-B99F-DF37DA4743EF}"/>
              </a:ext>
            </a:extLst>
          </p:cNvPr>
          <p:cNvSpPr>
            <a:spLocks noGrp="1"/>
          </p:cNvSpPr>
          <p:nvPr>
            <p:ph type="sldNum" sz="quarter" idx="13"/>
          </p:nvPr>
        </p:nvSpPr>
        <p:spPr>
          <a:xfrm>
            <a:off x="8534400" y="4743450"/>
            <a:ext cx="304800" cy="228600"/>
          </a:xfrm>
        </p:spPr>
        <p:txBody>
          <a:bodyPr/>
          <a:lstStyle>
            <a:lvl1pPr>
              <a:defRPr sz="800" smtClean="0">
                <a:latin typeface="Verdana" panose="020B0604030504040204" pitchFamily="34" charset="0"/>
              </a:defRPr>
            </a:lvl1pPr>
          </a:lstStyle>
          <a:p>
            <a:pPr>
              <a:defRPr/>
            </a:pPr>
            <a:fld id="{1877EA0F-6BB9-6D44-BDE9-FC2A7AA0ACD8}" type="slidenum">
              <a:rPr lang="en-US" altLang="lv-LV" smtClean="0"/>
              <a:pPr>
                <a:defRPr/>
              </a:pPr>
              <a:t>‹#›</a:t>
            </a:fld>
            <a:endParaRPr lang="en-US" altLang="lv-LV" dirty="0"/>
          </a:p>
        </p:txBody>
      </p:sp>
      <p:sp>
        <p:nvSpPr>
          <p:cNvPr id="10" name="Title 1">
            <a:extLst>
              <a:ext uri="{FF2B5EF4-FFF2-40B4-BE49-F238E27FC236}">
                <a16:creationId xmlns:a16="http://schemas.microsoft.com/office/drawing/2014/main" id="{459736FB-4DBD-CE4D-823D-529EBA3A122B}"/>
              </a:ext>
            </a:extLst>
          </p:cNvPr>
          <p:cNvSpPr>
            <a:spLocks noGrp="1"/>
          </p:cNvSpPr>
          <p:nvPr>
            <p:ph type="title"/>
          </p:nvPr>
        </p:nvSpPr>
        <p:spPr>
          <a:xfrm>
            <a:off x="2590800" y="228604"/>
            <a:ext cx="6096000" cy="800099"/>
          </a:xfrm>
        </p:spPr>
        <p:txBody>
          <a:bodyPr anchor="t">
            <a:normAutofit/>
          </a:bodyPr>
          <a:lstStyle>
            <a:lvl1pPr algn="l">
              <a:defRPr sz="22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Picture Placeholder 11">
            <a:extLst>
              <a:ext uri="{FF2B5EF4-FFF2-40B4-BE49-F238E27FC236}">
                <a16:creationId xmlns:a16="http://schemas.microsoft.com/office/drawing/2014/main" id="{092DCBED-E5C1-8442-8010-DADA0418EEF2}"/>
              </a:ext>
            </a:extLst>
          </p:cNvPr>
          <p:cNvSpPr>
            <a:spLocks noGrp="1"/>
          </p:cNvSpPr>
          <p:nvPr>
            <p:ph type="pic" sz="quarter" idx="14"/>
          </p:nvPr>
        </p:nvSpPr>
        <p:spPr>
          <a:xfrm>
            <a:off x="2590800" y="1219200"/>
            <a:ext cx="6096000" cy="3254375"/>
          </a:xfrm>
        </p:spPr>
        <p:txBody>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stStyle>
          <a:p>
            <a:endParaRPr lang="lv-LV" dirty="0"/>
          </a:p>
        </p:txBody>
      </p:sp>
    </p:spTree>
    <p:extLst>
      <p:ext uri="{BB962C8B-B14F-4D97-AF65-F5344CB8AC3E}">
        <p14:creationId xmlns:p14="http://schemas.microsoft.com/office/powerpoint/2010/main" val="1035496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F1BF790-6CA0-EF48-B315-D3B4B1B84F34}"/>
              </a:ext>
            </a:extLst>
          </p:cNvPr>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74443147-320B-AD46-ACC1-61FEF82753C7}"/>
              </a:ext>
            </a:extLst>
          </p:cNvPr>
          <p:cNvSpPr>
            <a:spLocks noGrp="1"/>
          </p:cNvSpPr>
          <p:nvPr>
            <p:ph type="body" idx="1"/>
          </p:nvPr>
        </p:nvSpPr>
        <p:spPr bwMode="auto">
          <a:xfrm>
            <a:off x="457200" y="1200152"/>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072E08C4-8A5F-F54A-B4F3-A2E73DE52809}"/>
              </a:ext>
            </a:extLst>
          </p:cNvPr>
          <p:cNvSpPr>
            <a:spLocks noGrp="1"/>
          </p:cNvSpPr>
          <p:nvPr>
            <p:ph type="dt" sz="half" idx="2"/>
          </p:nvPr>
        </p:nvSpPr>
        <p:spPr>
          <a:xfrm>
            <a:off x="457200" y="4767265"/>
            <a:ext cx="2133600" cy="273844"/>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cs typeface="Arial" panose="020B0604020202020204" pitchFamily="34" charset="0"/>
              </a:defRPr>
            </a:lvl1pPr>
          </a:lstStyle>
          <a:p>
            <a:pPr>
              <a:defRPr/>
            </a:pPr>
            <a:fld id="{4770E497-D8A4-FA48-8496-19FEFEA0D3F9}" type="datetime1">
              <a:rPr lang="en-US" altLang="lv-LV"/>
              <a:pPr>
                <a:defRPr/>
              </a:pPr>
              <a:t>1/22/2025</a:t>
            </a:fld>
            <a:endParaRPr lang="en-US" altLang="lv-LV"/>
          </a:p>
        </p:txBody>
      </p:sp>
      <p:sp>
        <p:nvSpPr>
          <p:cNvPr id="5" name="Footer Placeholder 4">
            <a:extLst>
              <a:ext uri="{FF2B5EF4-FFF2-40B4-BE49-F238E27FC236}">
                <a16:creationId xmlns:a16="http://schemas.microsoft.com/office/drawing/2014/main" id="{C8CE001C-C99D-2340-8F39-CAD38BE78406}"/>
              </a:ext>
            </a:extLst>
          </p:cNvPr>
          <p:cNvSpPr>
            <a:spLocks noGrp="1"/>
          </p:cNvSpPr>
          <p:nvPr>
            <p:ph type="ftr" sz="quarter" idx="3"/>
          </p:nvPr>
        </p:nvSpPr>
        <p:spPr>
          <a:xfrm>
            <a:off x="3124202" y="4767265"/>
            <a:ext cx="2895600" cy="273844"/>
          </a:xfrm>
          <a:prstGeom prst="rect">
            <a:avLst/>
          </a:prstGeom>
        </p:spPr>
        <p:txBody>
          <a:bodyPr vert="horz" lIns="93957" tIns="46979" rIns="93957" bIns="46979" rtlCol="0" anchor="ctr"/>
          <a:lstStyle>
            <a:lvl1pPr algn="ctr" defTabSz="939562"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659BC044-D8BC-BC4B-B036-FB122BA5AABF}"/>
              </a:ext>
            </a:extLst>
          </p:cNvPr>
          <p:cNvSpPr>
            <a:spLocks noGrp="1"/>
          </p:cNvSpPr>
          <p:nvPr>
            <p:ph type="sldNum" sz="quarter" idx="4"/>
          </p:nvPr>
        </p:nvSpPr>
        <p:spPr>
          <a:xfrm>
            <a:off x="6553200" y="4767265"/>
            <a:ext cx="2133600" cy="273844"/>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cs typeface="Arial" panose="020B0604020202020204" pitchFamily="34" charset="0"/>
              </a:defRPr>
            </a:lvl1pPr>
          </a:lstStyle>
          <a:p>
            <a:pPr>
              <a:defRPr/>
            </a:pPr>
            <a:fld id="{85ECB908-8634-4A43-888F-2A77EA45EDEA}"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8" r:id="rId9"/>
    <p:sldLayoutId id="2147483839" r:id="rId10"/>
    <p:sldLayoutId id="2147483837" r:id="rId11"/>
  </p:sldLayoutIdLst>
  <p:hf hdr="0" ftr="0" dt="0"/>
  <p:txStyles>
    <p:titleStyle>
      <a:lvl1pPr algn="ctr" defTabSz="938202" rtl="0" eaLnBrk="0" fontAlgn="base" hangingPunct="0">
        <a:spcBef>
          <a:spcPct val="0"/>
        </a:spcBef>
        <a:spcAft>
          <a:spcPct val="0"/>
        </a:spcAft>
        <a:defRPr sz="4500" kern="1200">
          <a:solidFill>
            <a:schemeClr val="tx1"/>
          </a:solidFill>
          <a:latin typeface="+mj-lt"/>
          <a:ea typeface="MS PGothic" panose="020B0600070205080204" pitchFamily="34" charset="-128"/>
          <a:cs typeface="ＭＳ Ｐゴシック" charset="0"/>
        </a:defRPr>
      </a:lvl1pPr>
      <a:lvl2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2pPr>
      <a:lvl3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3pPr>
      <a:lvl4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4pPr>
      <a:lvl5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5pPr>
      <a:lvl6pPr marL="457195" algn="ctr" defTabSz="938202" rtl="0" eaLnBrk="1" fontAlgn="base" hangingPunct="1">
        <a:spcBef>
          <a:spcPct val="0"/>
        </a:spcBef>
        <a:spcAft>
          <a:spcPct val="0"/>
        </a:spcAft>
        <a:defRPr sz="4500">
          <a:solidFill>
            <a:schemeClr val="tx1"/>
          </a:solidFill>
          <a:latin typeface="Times New Roman" pitchFamily="18" charset="0"/>
        </a:defRPr>
      </a:lvl6pPr>
      <a:lvl7pPr marL="914388" algn="ctr" defTabSz="938202" rtl="0" eaLnBrk="1" fontAlgn="base" hangingPunct="1">
        <a:spcBef>
          <a:spcPct val="0"/>
        </a:spcBef>
        <a:spcAft>
          <a:spcPct val="0"/>
        </a:spcAft>
        <a:defRPr sz="4500">
          <a:solidFill>
            <a:schemeClr val="tx1"/>
          </a:solidFill>
          <a:latin typeface="Times New Roman" pitchFamily="18" charset="0"/>
        </a:defRPr>
      </a:lvl7pPr>
      <a:lvl8pPr marL="1371583" algn="ctr" defTabSz="938202" rtl="0" eaLnBrk="1" fontAlgn="base" hangingPunct="1">
        <a:spcBef>
          <a:spcPct val="0"/>
        </a:spcBef>
        <a:spcAft>
          <a:spcPct val="0"/>
        </a:spcAft>
        <a:defRPr sz="4500">
          <a:solidFill>
            <a:schemeClr val="tx1"/>
          </a:solidFill>
          <a:latin typeface="Times New Roman" pitchFamily="18" charset="0"/>
        </a:defRPr>
      </a:lvl8pPr>
      <a:lvl9pPr marL="1828777" algn="ctr" defTabSz="938202" rtl="0" eaLnBrk="1" fontAlgn="base" hangingPunct="1">
        <a:spcBef>
          <a:spcPct val="0"/>
        </a:spcBef>
        <a:spcAft>
          <a:spcPct val="0"/>
        </a:spcAft>
        <a:defRPr sz="4500">
          <a:solidFill>
            <a:schemeClr val="tx1"/>
          </a:solidFill>
          <a:latin typeface="Times New Roman" pitchFamily="18" charset="0"/>
        </a:defRPr>
      </a:lvl9pPr>
    </p:titleStyle>
    <p:bodyStyle>
      <a:lvl1pPr marL="350835" indent="-350835" algn="l" defTabSz="938202"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anose="020B0600070205080204" pitchFamily="34" charset="-128"/>
          <a:cs typeface="MS PGothic" panose="020B0600070205080204" pitchFamily="34" charset="-128"/>
        </a:defRPr>
      </a:lvl1pPr>
      <a:lvl2pPr marL="761990" indent="-292096" algn="l" defTabSz="938202"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anose="020B0600070205080204" pitchFamily="34" charset="-128"/>
          <a:cs typeface="+mn-cs"/>
        </a:defRPr>
      </a:lvl2pPr>
      <a:lvl3pPr marL="1173147" indent="-233359" algn="l" defTabSz="938202"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anose="020B0600070205080204" pitchFamily="34" charset="-128"/>
          <a:cs typeface="+mn-cs"/>
        </a:defRPr>
      </a:lvl3pPr>
      <a:lvl4pPr marL="1643043" indent="-233359" algn="l" defTabSz="938202"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2112937" indent="-233359" algn="l" defTabSz="938202"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583803"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585"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368"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49"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62" rtl="0" eaLnBrk="1" latinLnBrk="0" hangingPunct="1">
        <a:defRPr sz="1700" kern="1200">
          <a:solidFill>
            <a:schemeClr val="tx1"/>
          </a:solidFill>
          <a:latin typeface="+mn-lt"/>
          <a:ea typeface="+mn-ea"/>
          <a:cs typeface="+mn-cs"/>
        </a:defRPr>
      </a:lvl1pPr>
      <a:lvl2pPr marL="469782" algn="l" defTabSz="939562" rtl="0" eaLnBrk="1" latinLnBrk="0" hangingPunct="1">
        <a:defRPr sz="1700" kern="1200">
          <a:solidFill>
            <a:schemeClr val="tx1"/>
          </a:solidFill>
          <a:latin typeface="+mn-lt"/>
          <a:ea typeface="+mn-ea"/>
          <a:cs typeface="+mn-cs"/>
        </a:defRPr>
      </a:lvl2pPr>
      <a:lvl3pPr marL="939562" algn="l" defTabSz="939562" rtl="0" eaLnBrk="1" latinLnBrk="0" hangingPunct="1">
        <a:defRPr sz="1700" kern="1200">
          <a:solidFill>
            <a:schemeClr val="tx1"/>
          </a:solidFill>
          <a:latin typeface="+mn-lt"/>
          <a:ea typeface="+mn-ea"/>
          <a:cs typeface="+mn-cs"/>
        </a:defRPr>
      </a:lvl3pPr>
      <a:lvl4pPr marL="1409347" algn="l" defTabSz="939562" rtl="0" eaLnBrk="1" latinLnBrk="0" hangingPunct="1">
        <a:defRPr sz="1700" kern="1200">
          <a:solidFill>
            <a:schemeClr val="tx1"/>
          </a:solidFill>
          <a:latin typeface="+mn-lt"/>
          <a:ea typeface="+mn-ea"/>
          <a:cs typeface="+mn-cs"/>
        </a:defRPr>
      </a:lvl4pPr>
      <a:lvl5pPr marL="1879129" algn="l" defTabSz="939562" rtl="0" eaLnBrk="1" latinLnBrk="0" hangingPunct="1">
        <a:defRPr sz="1700" kern="1200">
          <a:solidFill>
            <a:schemeClr val="tx1"/>
          </a:solidFill>
          <a:latin typeface="+mn-lt"/>
          <a:ea typeface="+mn-ea"/>
          <a:cs typeface="+mn-cs"/>
        </a:defRPr>
      </a:lvl5pPr>
      <a:lvl6pPr marL="2348911" algn="l" defTabSz="939562" rtl="0" eaLnBrk="1" latinLnBrk="0" hangingPunct="1">
        <a:defRPr sz="1700" kern="1200">
          <a:solidFill>
            <a:schemeClr val="tx1"/>
          </a:solidFill>
          <a:latin typeface="+mn-lt"/>
          <a:ea typeface="+mn-ea"/>
          <a:cs typeface="+mn-cs"/>
        </a:defRPr>
      </a:lvl6pPr>
      <a:lvl7pPr marL="2818695" algn="l" defTabSz="939562" rtl="0" eaLnBrk="1" latinLnBrk="0" hangingPunct="1">
        <a:defRPr sz="1700" kern="1200">
          <a:solidFill>
            <a:schemeClr val="tx1"/>
          </a:solidFill>
          <a:latin typeface="+mn-lt"/>
          <a:ea typeface="+mn-ea"/>
          <a:cs typeface="+mn-cs"/>
        </a:defRPr>
      </a:lvl7pPr>
      <a:lvl8pPr marL="3288473" algn="l" defTabSz="939562" rtl="0" eaLnBrk="1" latinLnBrk="0" hangingPunct="1">
        <a:defRPr sz="1700" kern="1200">
          <a:solidFill>
            <a:schemeClr val="tx1"/>
          </a:solidFill>
          <a:latin typeface="+mn-lt"/>
          <a:ea typeface="+mn-ea"/>
          <a:cs typeface="+mn-cs"/>
        </a:defRPr>
      </a:lvl8pPr>
      <a:lvl9pPr marL="3758259" algn="l" defTabSz="93956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F41D2A4-02DE-AE3B-C0AF-344C280D30FF}"/>
              </a:ext>
            </a:extLst>
          </p:cNvPr>
          <p:cNvGrpSpPr/>
          <p:nvPr/>
        </p:nvGrpSpPr>
        <p:grpSpPr>
          <a:xfrm>
            <a:off x="3823329" y="4141696"/>
            <a:ext cx="1664982" cy="850689"/>
            <a:chOff x="4443245" y="4475641"/>
            <a:chExt cx="2864539" cy="1463579"/>
          </a:xfrm>
        </p:grpSpPr>
        <p:pic>
          <p:nvPicPr>
            <p:cNvPr id="3" name="Picture 2" descr="Nacionālais attīstības plāns 2027">
              <a:extLst>
                <a:ext uri="{FF2B5EF4-FFF2-40B4-BE49-F238E27FC236}">
                  <a16:creationId xmlns:a16="http://schemas.microsoft.com/office/drawing/2014/main" id="{D9BAFBDD-3010-F645-0F86-33E1DB5366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0420" y="4475641"/>
              <a:ext cx="1567364" cy="1336252"/>
            </a:xfrm>
            <a:prstGeom prst="rect">
              <a:avLst/>
            </a:prstGeom>
            <a:noFill/>
            <a:ln>
              <a:noFill/>
            </a:ln>
          </p:spPr>
        </p:pic>
        <p:pic>
          <p:nvPicPr>
            <p:cNvPr id="4" name="Picture 3">
              <a:extLst>
                <a:ext uri="{FF2B5EF4-FFF2-40B4-BE49-F238E27FC236}">
                  <a16:creationId xmlns:a16="http://schemas.microsoft.com/office/drawing/2014/main" id="{F630DA8F-B82A-A796-5884-DEFEEBBA5F33}"/>
                </a:ext>
              </a:extLst>
            </p:cNvPr>
            <p:cNvPicPr>
              <a:picLocks noChangeAspect="1"/>
            </p:cNvPicPr>
            <p:nvPr/>
          </p:nvPicPr>
          <p:blipFill>
            <a:blip r:embed="rId3"/>
            <a:stretch>
              <a:fillRect/>
            </a:stretch>
          </p:blipFill>
          <p:spPr>
            <a:xfrm>
              <a:off x="4443245" y="4531907"/>
              <a:ext cx="1382624" cy="1407313"/>
            </a:xfrm>
            <a:prstGeom prst="rect">
              <a:avLst/>
            </a:prstGeom>
          </p:spPr>
        </p:pic>
      </p:grpSp>
      <p:sp>
        <p:nvSpPr>
          <p:cNvPr id="5" name="Title 4">
            <a:extLst>
              <a:ext uri="{FF2B5EF4-FFF2-40B4-BE49-F238E27FC236}">
                <a16:creationId xmlns:a16="http://schemas.microsoft.com/office/drawing/2014/main" id="{A990AD89-EB6A-6B33-1138-6F5E1FD01684}"/>
              </a:ext>
            </a:extLst>
          </p:cNvPr>
          <p:cNvSpPr>
            <a:spLocks noGrp="1"/>
          </p:cNvSpPr>
          <p:nvPr>
            <p:ph type="title"/>
          </p:nvPr>
        </p:nvSpPr>
        <p:spPr>
          <a:xfrm>
            <a:off x="931985" y="2425466"/>
            <a:ext cx="7640516" cy="1723524"/>
          </a:xfrm>
        </p:spPr>
        <p:txBody>
          <a:bodyPr>
            <a:normAutofit/>
          </a:bodyPr>
          <a:lstStyle/>
          <a:p>
            <a:r>
              <a:rPr lang="lv-LV" sz="2000" dirty="0"/>
              <a:t>2.3.1.2. pasākuma «Multimodāls sabiedriskā transporta tīkls» </a:t>
            </a:r>
            <a:br>
              <a:rPr lang="lv-LV" sz="2000" dirty="0"/>
            </a:br>
            <a:br>
              <a:rPr lang="lv-LV" sz="2000" dirty="0"/>
            </a:br>
            <a:r>
              <a:rPr lang="lv-LV" sz="1600" i="1" dirty="0"/>
              <a:t>Pirmā atlases kārta (Stacija 2.0)</a:t>
            </a:r>
            <a:br>
              <a:rPr lang="lv-LV" sz="1600" i="1" dirty="0"/>
            </a:br>
            <a:br>
              <a:rPr lang="lv-LV" sz="1000" dirty="0"/>
            </a:br>
            <a:r>
              <a:rPr lang="lv-LV" sz="1400" i="1" dirty="0">
                <a:solidFill>
                  <a:schemeClr val="tx1">
                    <a:lumMod val="60000"/>
                    <a:lumOff val="40000"/>
                  </a:schemeClr>
                </a:solidFill>
              </a:rPr>
              <a:t>Projektu īstenošana līdz 2026.gada 30.jūnijam</a:t>
            </a:r>
            <a:endParaRPr lang="lv-LV" sz="2000" i="1" dirty="0">
              <a:solidFill>
                <a:schemeClr val="tx1">
                  <a:lumMod val="60000"/>
                  <a:lumOff val="40000"/>
                </a:schemeClr>
              </a:solidFill>
            </a:endParaRPr>
          </a:p>
        </p:txBody>
      </p:sp>
      <p:sp>
        <p:nvSpPr>
          <p:cNvPr id="6" name="TextBox 5">
            <a:extLst>
              <a:ext uri="{FF2B5EF4-FFF2-40B4-BE49-F238E27FC236}">
                <a16:creationId xmlns:a16="http://schemas.microsoft.com/office/drawing/2014/main" id="{382944A7-0FBD-A485-4753-4008E4B18B77}"/>
              </a:ext>
            </a:extLst>
          </p:cNvPr>
          <p:cNvSpPr txBox="1"/>
          <p:nvPr/>
        </p:nvSpPr>
        <p:spPr>
          <a:xfrm>
            <a:off x="0" y="1907556"/>
            <a:ext cx="9144000" cy="338554"/>
          </a:xfrm>
          <a:prstGeom prst="rect">
            <a:avLst/>
          </a:prstGeom>
          <a:noFill/>
        </p:spPr>
        <p:txBody>
          <a:bodyPr wrap="square">
            <a:spAutoFit/>
          </a:bodyPr>
          <a:lstStyle/>
          <a:p>
            <a:pPr algn="ctr"/>
            <a:r>
              <a:rPr lang="lv-LV" sz="1600" dirty="0">
                <a:latin typeface="Verdana" panose="020B0604030504040204" pitchFamily="34" charset="0"/>
                <a:ea typeface="Verdana" panose="020B0604030504040204" pitchFamily="34" charset="0"/>
                <a:sym typeface="DM Sans"/>
              </a:rPr>
              <a:t>Eiropas Savienības kohēzijas politikas programmas 2021. – 2027. gadam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03AC2-20C3-4133-9158-B8C19B1B1D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7C2CAE-2E47-4B49-4627-28CA39DDAD22}"/>
              </a:ext>
            </a:extLst>
          </p:cNvPr>
          <p:cNvSpPr>
            <a:spLocks noGrp="1"/>
          </p:cNvSpPr>
          <p:nvPr>
            <p:ph type="title"/>
          </p:nvPr>
        </p:nvSpPr>
        <p:spPr>
          <a:xfrm>
            <a:off x="1920017" y="257526"/>
            <a:ext cx="6096000" cy="428416"/>
          </a:xfrm>
        </p:spPr>
        <p:txBody>
          <a:bodyPr>
            <a:normAutofit fontScale="90000"/>
          </a:bodyPr>
          <a:lstStyle/>
          <a:p>
            <a:r>
              <a:rPr lang="lv-LV" b="1" dirty="0">
                <a:latin typeface="+mn-lt"/>
              </a:rPr>
              <a:t>Kvalitātes kritēriji (3)</a:t>
            </a:r>
            <a:br>
              <a:rPr lang="lv-LV" dirty="0"/>
            </a:br>
            <a:endParaRPr lang="lv-LV" i="1" dirty="0"/>
          </a:p>
        </p:txBody>
      </p:sp>
      <p:sp>
        <p:nvSpPr>
          <p:cNvPr id="6" name="Slide Number Placeholder 5">
            <a:extLst>
              <a:ext uri="{FF2B5EF4-FFF2-40B4-BE49-F238E27FC236}">
                <a16:creationId xmlns:a16="http://schemas.microsoft.com/office/drawing/2014/main" id="{2D4B510A-936B-72A2-B715-A775CAC9DADF}"/>
              </a:ext>
            </a:extLst>
          </p:cNvPr>
          <p:cNvSpPr>
            <a:spLocks noGrp="1"/>
          </p:cNvSpPr>
          <p:nvPr>
            <p:ph type="sldNum" sz="quarter" idx="13"/>
          </p:nvPr>
        </p:nvSpPr>
        <p:spPr>
          <a:xfrm>
            <a:off x="8534400" y="4743450"/>
            <a:ext cx="514066" cy="228600"/>
          </a:xfrm>
        </p:spPr>
        <p:txBody>
          <a:bodyPr/>
          <a:lstStyle/>
          <a:p>
            <a:pPr>
              <a:defRPr/>
            </a:pPr>
            <a:fld id="{1877EA0F-6BB9-6D44-BDE9-FC2A7AA0ACD8}" type="slidenum">
              <a:rPr lang="en-US" altLang="lv-LV" smtClean="0"/>
              <a:pPr>
                <a:defRPr/>
              </a:pPr>
              <a:t>10</a:t>
            </a:fld>
            <a:endParaRPr lang="en-US" altLang="lv-LV" dirty="0"/>
          </a:p>
        </p:txBody>
      </p:sp>
      <p:graphicFrame>
        <p:nvGraphicFramePr>
          <p:cNvPr id="3" name="Table 13">
            <a:extLst>
              <a:ext uri="{FF2B5EF4-FFF2-40B4-BE49-F238E27FC236}">
                <a16:creationId xmlns:a16="http://schemas.microsoft.com/office/drawing/2014/main" id="{6E207220-3389-323C-5394-AF4C120556A2}"/>
              </a:ext>
            </a:extLst>
          </p:cNvPr>
          <p:cNvGraphicFramePr>
            <a:graphicFrameLocks noGrp="1"/>
          </p:cNvGraphicFramePr>
          <p:nvPr>
            <p:extLst>
              <p:ext uri="{D42A27DB-BD31-4B8C-83A1-F6EECF244321}">
                <p14:modId xmlns:p14="http://schemas.microsoft.com/office/powerpoint/2010/main" val="2321823650"/>
              </p:ext>
            </p:extLst>
          </p:nvPr>
        </p:nvGraphicFramePr>
        <p:xfrm>
          <a:off x="561833" y="1467833"/>
          <a:ext cx="8229600" cy="2026920"/>
        </p:xfrm>
        <a:graphic>
          <a:graphicData uri="http://schemas.openxmlformats.org/drawingml/2006/table">
            <a:tbl>
              <a:tblPr firstRow="1" bandRow="1">
                <a:tableStyleId>{72833802-FEF1-4C79-8D5D-14CF1EAF98D9}</a:tableStyleId>
              </a:tblPr>
              <a:tblGrid>
                <a:gridCol w="1590817">
                  <a:extLst>
                    <a:ext uri="{9D8B030D-6E8A-4147-A177-3AD203B41FA5}">
                      <a16:colId xmlns:a16="http://schemas.microsoft.com/office/drawing/2014/main" val="2805000481"/>
                    </a:ext>
                  </a:extLst>
                </a:gridCol>
                <a:gridCol w="1981058">
                  <a:extLst>
                    <a:ext uri="{9D8B030D-6E8A-4147-A177-3AD203B41FA5}">
                      <a16:colId xmlns:a16="http://schemas.microsoft.com/office/drawing/2014/main" val="3297025136"/>
                    </a:ext>
                  </a:extLst>
                </a:gridCol>
                <a:gridCol w="4657725">
                  <a:extLst>
                    <a:ext uri="{9D8B030D-6E8A-4147-A177-3AD203B41FA5}">
                      <a16:colId xmlns:a16="http://schemas.microsoft.com/office/drawing/2014/main" val="4150870693"/>
                    </a:ext>
                  </a:extLst>
                </a:gridCol>
              </a:tblGrid>
              <a:tr h="370840">
                <a:tc rowSpan="5">
                  <a:txBody>
                    <a:bodyPr/>
                    <a:lstStyle/>
                    <a:p>
                      <a:pPr marL="0" marR="0" lvl="0" indent="0" algn="l" defTabSz="939562" rtl="0" eaLnBrk="1" fontAlgn="auto" latinLnBrk="0" hangingPunct="1">
                        <a:lnSpc>
                          <a:spcPct val="100000"/>
                        </a:lnSpc>
                        <a:spcBef>
                          <a:spcPts val="0"/>
                        </a:spcBef>
                        <a:spcAft>
                          <a:spcPts val="0"/>
                        </a:spcAft>
                        <a:buClrTx/>
                        <a:buSzTx/>
                        <a:buFontTx/>
                        <a:buNone/>
                        <a:tabLst/>
                        <a:defRPr/>
                      </a:pPr>
                      <a:r>
                        <a:rPr lang="lv-LV" sz="1400" b="1" kern="1200" dirty="0">
                          <a:solidFill>
                            <a:schemeClr val="bg1"/>
                          </a:solidFill>
                          <a:latin typeface="Arial" panose="020B0604020202020204" pitchFamily="34" charset="0"/>
                          <a:cs typeface="Arial" panose="020B0604020202020204" pitchFamily="34" charset="0"/>
                        </a:rPr>
                        <a:t>Projekta iesniedzēja līdzfinansējuma kritērijs</a:t>
                      </a:r>
                      <a:endParaRPr lang="lv-LV" sz="1400" b="1" kern="1200" dirty="0">
                        <a:solidFill>
                          <a:schemeClr val="bg1"/>
                        </a:solidFill>
                        <a:latin typeface="Arial" panose="020B0604020202020204" pitchFamily="34" charset="0"/>
                        <a:ea typeface="+mn-ea"/>
                        <a:cs typeface="Arial" panose="020B0604020202020204" pitchFamily="34" charset="0"/>
                      </a:endParaRPr>
                    </a:p>
                  </a:txBody>
                  <a:tcPr/>
                </a:tc>
                <a:tc>
                  <a:txBody>
                    <a:bodyPr/>
                    <a:lstStyle/>
                    <a:p>
                      <a:pPr marL="0" marR="0" lvl="0" indent="0" algn="just" defTabSz="939562" rtl="0" eaLnBrk="1" fontAlgn="auto" latinLnBrk="0" hangingPunct="1">
                        <a:lnSpc>
                          <a:spcPct val="100000"/>
                        </a:lnSpc>
                        <a:spcBef>
                          <a:spcPts val="0"/>
                        </a:spcBef>
                        <a:spcAft>
                          <a:spcPts val="0"/>
                        </a:spcAft>
                        <a:buClrTx/>
                        <a:buSzTx/>
                        <a:buFontTx/>
                        <a:buNone/>
                        <a:tabLst/>
                        <a:defRPr/>
                      </a:pPr>
                      <a:r>
                        <a:rPr lang="lv-LV" sz="1200" dirty="0">
                          <a:latin typeface="Arial" panose="020B0604020202020204" pitchFamily="34" charset="0"/>
                          <a:cs typeface="Arial" panose="020B0604020202020204" pitchFamily="34" charset="0"/>
                        </a:rPr>
                        <a:t>Vērtējums </a:t>
                      </a:r>
                    </a:p>
                    <a:p>
                      <a:pPr marL="0" marR="0" lvl="0" indent="0" algn="just" defTabSz="939562" rtl="0" eaLnBrk="1" fontAlgn="auto" latinLnBrk="0" hangingPunct="1">
                        <a:lnSpc>
                          <a:spcPct val="100000"/>
                        </a:lnSpc>
                        <a:spcBef>
                          <a:spcPts val="0"/>
                        </a:spcBef>
                        <a:spcAft>
                          <a:spcPts val="0"/>
                        </a:spcAft>
                        <a:buClrTx/>
                        <a:buSzTx/>
                        <a:buFontTx/>
                        <a:buNone/>
                        <a:tabLst/>
                        <a:defRPr/>
                      </a:pPr>
                      <a:r>
                        <a:rPr lang="lv-LV" sz="1200" dirty="0">
                          <a:latin typeface="Arial" panose="020B0604020202020204" pitchFamily="34" charset="0"/>
                          <a:cs typeface="Arial" panose="020B0604020202020204" pitchFamily="34" charset="0"/>
                        </a:rPr>
                        <a:t>(punktu skaits)</a:t>
                      </a:r>
                    </a:p>
                  </a:txBody>
                  <a:tcPr/>
                </a:tc>
                <a:tc>
                  <a:txBody>
                    <a:bodyPr/>
                    <a:lstStyle/>
                    <a:p>
                      <a:pPr marL="0" marR="0" lvl="0" indent="0" algn="just" defTabSz="939562" rtl="0" eaLnBrk="1" fontAlgn="auto" latinLnBrk="0" hangingPunct="1">
                        <a:lnSpc>
                          <a:spcPct val="100000"/>
                        </a:lnSpc>
                        <a:spcBef>
                          <a:spcPts val="0"/>
                        </a:spcBef>
                        <a:spcAft>
                          <a:spcPts val="0"/>
                        </a:spcAft>
                        <a:buClrTx/>
                        <a:buSzTx/>
                        <a:buFontTx/>
                        <a:buNone/>
                        <a:tabLst/>
                        <a:defRPr/>
                      </a:pPr>
                      <a:r>
                        <a:rPr lang="lv-LV" sz="1200" dirty="0" err="1">
                          <a:latin typeface="Arial" panose="020B0604020202020204" pitchFamily="34" charset="0"/>
                          <a:cs typeface="Arial" panose="020B0604020202020204" pitchFamily="34" charset="0"/>
                        </a:rPr>
                        <a:t>Dz</a:t>
                      </a:r>
                      <a:r>
                        <a:rPr lang="lv-LV" sz="1200" dirty="0">
                          <a:latin typeface="Arial" panose="020B0604020202020204" pitchFamily="34" charset="0"/>
                          <a:cs typeface="Arial" panose="020B0604020202020204" pitchFamily="34" charset="0"/>
                        </a:rPr>
                        <a:t>/c pasažieru apgrozījums 2023. gadā</a:t>
                      </a:r>
                    </a:p>
                  </a:txBody>
                  <a:tcPr/>
                </a:tc>
                <a:extLst>
                  <a:ext uri="{0D108BD9-81ED-4DB2-BD59-A6C34878D82A}">
                    <a16:rowId xmlns:a16="http://schemas.microsoft.com/office/drawing/2014/main" val="3696466546"/>
                  </a:ext>
                </a:extLst>
              </a:tr>
              <a:tr h="370840">
                <a:tc vMerge="1">
                  <a:txBody>
                    <a:bodyPr/>
                    <a:lstStyle/>
                    <a:p>
                      <a:pPr marL="0" algn="l" defTabSz="939562" rtl="0" eaLnBrk="1" latinLnBrk="0" hangingPunct="1"/>
                      <a:endParaRPr lang="lv-LV" sz="1400" b="0" kern="1200" dirty="0">
                        <a:solidFill>
                          <a:schemeClr val="tx1">
                            <a:lumMod val="50000"/>
                          </a:schemeClr>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39562" rtl="0" eaLnBrk="1" fontAlgn="auto" latinLnBrk="0" hangingPunct="1">
                        <a:lnSpc>
                          <a:spcPct val="100000"/>
                        </a:lnSpc>
                        <a:spcBef>
                          <a:spcPts val="0"/>
                        </a:spcBef>
                        <a:spcAft>
                          <a:spcPts val="0"/>
                        </a:spcAft>
                        <a:buClrTx/>
                        <a:buSzTx/>
                        <a:buFontTx/>
                        <a:buNone/>
                        <a:tabLst/>
                        <a:defRPr/>
                      </a:pPr>
                      <a:r>
                        <a:rPr lang="lv-LV" sz="1200" b="1" dirty="0">
                          <a:solidFill>
                            <a:schemeClr val="accent5">
                              <a:lumMod val="50000"/>
                            </a:schemeClr>
                          </a:solidFill>
                          <a:latin typeface="Arial" panose="020B0604020202020204" pitchFamily="34" charset="0"/>
                          <a:cs typeface="Arial" panose="020B0604020202020204" pitchFamily="34" charset="0"/>
                        </a:rPr>
                        <a:t>20</a:t>
                      </a:r>
                      <a:endParaRPr lang="lv-LV" sz="1200" b="1" i="0" dirty="0">
                        <a:solidFill>
                          <a:schemeClr val="accent5">
                            <a:lumMod val="50000"/>
                          </a:schemeClr>
                        </a:solidFill>
                        <a:latin typeface="Arial" panose="020B0604020202020204" pitchFamily="34" charset="0"/>
                        <a:cs typeface="Arial" panose="020B0604020202020204" pitchFamily="34" charset="0"/>
                      </a:endParaRPr>
                    </a:p>
                  </a:txBody>
                  <a:tcPr/>
                </a:tc>
                <a:tc>
                  <a:txBody>
                    <a:bodyPr/>
                    <a:lstStyle/>
                    <a:p>
                      <a:pPr marL="0" marR="0" lvl="0" indent="0" algn="just" defTabSz="939562" rtl="0" eaLnBrk="1" fontAlgn="auto" latinLnBrk="0" hangingPunct="1">
                        <a:lnSpc>
                          <a:spcPct val="100000"/>
                        </a:lnSpc>
                        <a:spcBef>
                          <a:spcPts val="0"/>
                        </a:spcBef>
                        <a:spcAft>
                          <a:spcPts val="0"/>
                        </a:spcAft>
                        <a:buClrTx/>
                        <a:buSzTx/>
                        <a:buFontTx/>
                        <a:buNone/>
                        <a:tabLst/>
                        <a:defRPr/>
                      </a:pPr>
                      <a:r>
                        <a:rPr lang="lv-LV" sz="1200" b="0" dirty="0">
                          <a:solidFill>
                            <a:schemeClr val="accent5">
                              <a:lumMod val="50000"/>
                            </a:schemeClr>
                          </a:solidFill>
                          <a:latin typeface="Arial" panose="020B0604020202020204" pitchFamily="34" charset="0"/>
                          <a:cs typeface="Arial" panose="020B0604020202020204" pitchFamily="34" charset="0"/>
                        </a:rPr>
                        <a:t>Vismaz 100 000 pasažieri simetrijas mezglam</a:t>
                      </a:r>
                      <a:endParaRPr lang="lv-LV" sz="1200" b="0" i="0" dirty="0">
                        <a:solidFill>
                          <a:schemeClr val="accent5">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84243799"/>
                  </a:ext>
                </a:extLst>
              </a:tr>
              <a:tr h="370840">
                <a:tc vMerge="1">
                  <a:txBody>
                    <a:bodyPr/>
                    <a:lstStyle/>
                    <a:p>
                      <a:pPr marL="0" algn="l" defTabSz="939562" rtl="0" eaLnBrk="1" latinLnBrk="0" hangingPunct="1"/>
                      <a:endParaRPr lang="lv-LV" sz="1400" b="0" kern="1200" dirty="0">
                        <a:solidFill>
                          <a:schemeClr val="tx1">
                            <a:lumMod val="50000"/>
                          </a:schemeClr>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39562" rtl="0" eaLnBrk="1" fontAlgn="auto" latinLnBrk="0" hangingPunct="1">
                        <a:lnSpc>
                          <a:spcPct val="100000"/>
                        </a:lnSpc>
                        <a:spcBef>
                          <a:spcPts val="0"/>
                        </a:spcBef>
                        <a:spcAft>
                          <a:spcPts val="0"/>
                        </a:spcAft>
                        <a:buClrTx/>
                        <a:buSzTx/>
                        <a:buFontTx/>
                        <a:buNone/>
                        <a:tabLst/>
                        <a:defRPr/>
                      </a:pPr>
                      <a:r>
                        <a:rPr lang="lv-LV" sz="1200" b="1" dirty="0">
                          <a:solidFill>
                            <a:schemeClr val="accent5">
                              <a:lumMod val="50000"/>
                            </a:schemeClr>
                          </a:solidFill>
                          <a:latin typeface="Arial" panose="020B0604020202020204" pitchFamily="34" charset="0"/>
                          <a:cs typeface="Arial" panose="020B0604020202020204" pitchFamily="34" charset="0"/>
                        </a:rPr>
                        <a:t>15</a:t>
                      </a:r>
                      <a:endParaRPr lang="lv-LV" sz="1200" b="1" i="0" dirty="0">
                        <a:solidFill>
                          <a:schemeClr val="accent5">
                            <a:lumMod val="50000"/>
                          </a:schemeClr>
                        </a:solidFill>
                        <a:latin typeface="Arial" panose="020B0604020202020204" pitchFamily="34" charset="0"/>
                        <a:cs typeface="Arial" panose="020B0604020202020204" pitchFamily="34" charset="0"/>
                      </a:endParaRPr>
                    </a:p>
                  </a:txBody>
                  <a:tcPr/>
                </a:tc>
                <a:tc>
                  <a:txBody>
                    <a:bodyPr/>
                    <a:lstStyle/>
                    <a:p>
                      <a:pPr marL="0" marR="0" lvl="0" indent="0" algn="just" defTabSz="939562" rtl="0" eaLnBrk="1" fontAlgn="auto" latinLnBrk="0" hangingPunct="1">
                        <a:lnSpc>
                          <a:spcPct val="100000"/>
                        </a:lnSpc>
                        <a:spcBef>
                          <a:spcPts val="0"/>
                        </a:spcBef>
                        <a:spcAft>
                          <a:spcPts val="0"/>
                        </a:spcAft>
                        <a:buClrTx/>
                        <a:buSzTx/>
                        <a:buFontTx/>
                        <a:buNone/>
                        <a:tabLst/>
                        <a:defRPr/>
                      </a:pPr>
                      <a:r>
                        <a:rPr lang="lv-LV" sz="1200" b="0" dirty="0">
                          <a:solidFill>
                            <a:schemeClr val="accent5">
                              <a:lumMod val="50000"/>
                            </a:schemeClr>
                          </a:solidFill>
                          <a:latin typeface="Arial" panose="020B0604020202020204" pitchFamily="34" charset="0"/>
                          <a:cs typeface="Arial" panose="020B0604020202020204" pitchFamily="34" charset="0"/>
                        </a:rPr>
                        <a:t>Vismaz 100 000 pasažieri pārsēšanas punktam vai jebkurai jaunai </a:t>
                      </a:r>
                      <a:r>
                        <a:rPr lang="lv-LV" sz="1200" b="0" dirty="0" err="1">
                          <a:solidFill>
                            <a:schemeClr val="accent5">
                              <a:lumMod val="50000"/>
                            </a:schemeClr>
                          </a:solidFill>
                          <a:latin typeface="Arial" panose="020B0604020202020204" pitchFamily="34" charset="0"/>
                          <a:cs typeface="Arial" panose="020B0604020202020204" pitchFamily="34" charset="0"/>
                        </a:rPr>
                        <a:t>dz</a:t>
                      </a:r>
                      <a:r>
                        <a:rPr lang="lv-LV" sz="1200" b="0" dirty="0">
                          <a:solidFill>
                            <a:schemeClr val="accent5">
                              <a:lumMod val="50000"/>
                            </a:schemeClr>
                          </a:solidFill>
                          <a:latin typeface="Arial" panose="020B0604020202020204" pitchFamily="34" charset="0"/>
                          <a:cs typeface="Arial" panose="020B0604020202020204" pitchFamily="34" charset="0"/>
                        </a:rPr>
                        <a:t>/c pieturai, kura ir plānota kā pārsēšanās punkts</a:t>
                      </a:r>
                      <a:endParaRPr lang="lv-LV" sz="1200" b="0" i="0" dirty="0">
                        <a:solidFill>
                          <a:schemeClr val="accent5">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5291009"/>
                  </a:ext>
                </a:extLst>
              </a:tr>
              <a:tr h="370840">
                <a:tc vMerge="1">
                  <a:txBody>
                    <a:bodyPr/>
                    <a:lstStyle/>
                    <a:p>
                      <a:pPr marL="0" algn="l" defTabSz="939562" rtl="0" eaLnBrk="1" latinLnBrk="0" hangingPunct="1"/>
                      <a:endParaRPr lang="lv-LV" sz="1400" b="0" kern="1200" dirty="0">
                        <a:solidFill>
                          <a:schemeClr val="tx1">
                            <a:lumMod val="50000"/>
                          </a:schemeClr>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39562" rtl="0" eaLnBrk="1" fontAlgn="auto" latinLnBrk="0" hangingPunct="1">
                        <a:lnSpc>
                          <a:spcPct val="100000"/>
                        </a:lnSpc>
                        <a:spcBef>
                          <a:spcPts val="0"/>
                        </a:spcBef>
                        <a:spcAft>
                          <a:spcPts val="0"/>
                        </a:spcAft>
                        <a:buClrTx/>
                        <a:buSzTx/>
                        <a:buFontTx/>
                        <a:buNone/>
                        <a:tabLst/>
                        <a:defRPr/>
                      </a:pPr>
                      <a:r>
                        <a:rPr lang="lv-LV" sz="1200" b="1" dirty="0">
                          <a:solidFill>
                            <a:schemeClr val="accent5">
                              <a:lumMod val="50000"/>
                            </a:schemeClr>
                          </a:solidFill>
                          <a:latin typeface="Arial" panose="020B0604020202020204" pitchFamily="34" charset="0"/>
                          <a:cs typeface="Arial" panose="020B0604020202020204" pitchFamily="34" charset="0"/>
                        </a:rPr>
                        <a:t>10</a:t>
                      </a:r>
                      <a:endParaRPr lang="lv-LV" sz="1200" b="1" i="0" dirty="0">
                        <a:solidFill>
                          <a:schemeClr val="accent5">
                            <a:lumMod val="50000"/>
                          </a:schemeClr>
                        </a:solidFill>
                        <a:latin typeface="Arial" panose="020B0604020202020204" pitchFamily="34" charset="0"/>
                        <a:cs typeface="Arial" panose="020B0604020202020204" pitchFamily="34" charset="0"/>
                      </a:endParaRPr>
                    </a:p>
                  </a:txBody>
                  <a:tcPr/>
                </a:tc>
                <a:tc>
                  <a:txBody>
                    <a:bodyPr/>
                    <a:lstStyle/>
                    <a:p>
                      <a:pPr marL="0" marR="0" lvl="0" indent="0" algn="just" defTabSz="939562" rtl="0" eaLnBrk="1" fontAlgn="auto" latinLnBrk="0" hangingPunct="1">
                        <a:lnSpc>
                          <a:spcPct val="100000"/>
                        </a:lnSpc>
                        <a:spcBef>
                          <a:spcPts val="0"/>
                        </a:spcBef>
                        <a:spcAft>
                          <a:spcPts val="0"/>
                        </a:spcAft>
                        <a:buClrTx/>
                        <a:buSzTx/>
                        <a:buFontTx/>
                        <a:buNone/>
                        <a:tabLst/>
                        <a:defRPr/>
                      </a:pPr>
                      <a:r>
                        <a:rPr lang="lv-LV" sz="1200" b="0" dirty="0">
                          <a:solidFill>
                            <a:schemeClr val="accent5">
                              <a:lumMod val="50000"/>
                            </a:schemeClr>
                          </a:solidFill>
                          <a:latin typeface="Arial" panose="020B0604020202020204" pitchFamily="34" charset="0"/>
                          <a:cs typeface="Arial" panose="020B0604020202020204" pitchFamily="34" charset="0"/>
                        </a:rPr>
                        <a:t>Mazāk par 100 000 pasažieru simetrijas mezglam</a:t>
                      </a:r>
                      <a:endParaRPr lang="lv-LV" sz="1200" b="0" i="0" dirty="0">
                        <a:solidFill>
                          <a:schemeClr val="accent5">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1666379"/>
                  </a:ext>
                </a:extLst>
              </a:tr>
              <a:tr h="370840">
                <a:tc vMerge="1">
                  <a:txBody>
                    <a:bodyPr/>
                    <a:lstStyle/>
                    <a:p>
                      <a:pPr marL="0" algn="l" defTabSz="939562" rtl="0" eaLnBrk="1" latinLnBrk="0" hangingPunct="1"/>
                      <a:endParaRPr lang="lv-LV" sz="1400" b="0" kern="1200" dirty="0">
                        <a:solidFill>
                          <a:schemeClr val="tx1">
                            <a:lumMod val="50000"/>
                          </a:schemeClr>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39562" rtl="0" eaLnBrk="1" fontAlgn="auto" latinLnBrk="0" hangingPunct="1">
                        <a:lnSpc>
                          <a:spcPct val="100000"/>
                        </a:lnSpc>
                        <a:spcBef>
                          <a:spcPts val="0"/>
                        </a:spcBef>
                        <a:spcAft>
                          <a:spcPts val="0"/>
                        </a:spcAft>
                        <a:buClrTx/>
                        <a:buSzTx/>
                        <a:buFontTx/>
                        <a:buNone/>
                        <a:tabLst/>
                        <a:defRPr/>
                      </a:pPr>
                      <a:r>
                        <a:rPr lang="lv-LV" sz="1200" b="1" dirty="0">
                          <a:solidFill>
                            <a:schemeClr val="accent5">
                              <a:lumMod val="50000"/>
                            </a:schemeClr>
                          </a:solidFill>
                          <a:latin typeface="Arial" panose="020B0604020202020204" pitchFamily="34" charset="0"/>
                          <a:cs typeface="Arial" panose="020B0604020202020204" pitchFamily="34" charset="0"/>
                        </a:rPr>
                        <a:t>5</a:t>
                      </a:r>
                      <a:endParaRPr lang="lv-LV" sz="1200" b="1" i="0" dirty="0">
                        <a:solidFill>
                          <a:schemeClr val="accent5">
                            <a:lumMod val="50000"/>
                          </a:schemeClr>
                        </a:solidFill>
                        <a:latin typeface="Arial" panose="020B0604020202020204" pitchFamily="34" charset="0"/>
                        <a:cs typeface="Arial" panose="020B0604020202020204" pitchFamily="34" charset="0"/>
                      </a:endParaRPr>
                    </a:p>
                  </a:txBody>
                  <a:tcPr/>
                </a:tc>
                <a:tc>
                  <a:txBody>
                    <a:bodyPr/>
                    <a:lstStyle/>
                    <a:p>
                      <a:pPr marL="0" marR="0" lvl="0" indent="0" algn="just" defTabSz="939562" rtl="0" eaLnBrk="1" fontAlgn="auto" latinLnBrk="0" hangingPunct="1">
                        <a:lnSpc>
                          <a:spcPct val="100000"/>
                        </a:lnSpc>
                        <a:spcBef>
                          <a:spcPts val="0"/>
                        </a:spcBef>
                        <a:spcAft>
                          <a:spcPts val="0"/>
                        </a:spcAft>
                        <a:buClrTx/>
                        <a:buSzTx/>
                        <a:buFontTx/>
                        <a:buNone/>
                        <a:tabLst/>
                        <a:defRPr/>
                      </a:pPr>
                      <a:r>
                        <a:rPr lang="lv-LV" sz="1200" kern="1200" dirty="0">
                          <a:solidFill>
                            <a:schemeClr val="accent5">
                              <a:lumMod val="50000"/>
                            </a:schemeClr>
                          </a:solidFill>
                          <a:effectLst/>
                          <a:latin typeface="Arial" panose="020B0604020202020204" pitchFamily="34" charset="0"/>
                          <a:cs typeface="Arial" panose="020B0604020202020204" pitchFamily="34" charset="0"/>
                        </a:rPr>
                        <a:t>Pārējām stacijām, pieturas punktiem vai autoostām.</a:t>
                      </a:r>
                      <a:endParaRPr lang="lv-LV" sz="1200" b="0" i="0" dirty="0">
                        <a:solidFill>
                          <a:schemeClr val="accent5">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29101965"/>
                  </a:ext>
                </a:extLst>
              </a:tr>
            </a:tbl>
          </a:graphicData>
        </a:graphic>
      </p:graphicFrame>
      <p:pic>
        <p:nvPicPr>
          <p:cNvPr id="4" name="Graphic 3" descr="Warning with solid fill">
            <a:extLst>
              <a:ext uri="{FF2B5EF4-FFF2-40B4-BE49-F238E27FC236}">
                <a16:creationId xmlns:a16="http://schemas.microsoft.com/office/drawing/2014/main" id="{36328D38-1F6C-C125-A658-A80DD966B1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8223" y="3602886"/>
            <a:ext cx="644427" cy="598741"/>
          </a:xfrm>
          <a:prstGeom prst="rect">
            <a:avLst/>
          </a:prstGeom>
        </p:spPr>
      </p:pic>
      <p:sp>
        <p:nvSpPr>
          <p:cNvPr id="5" name="TextBox 4">
            <a:extLst>
              <a:ext uri="{FF2B5EF4-FFF2-40B4-BE49-F238E27FC236}">
                <a16:creationId xmlns:a16="http://schemas.microsoft.com/office/drawing/2014/main" id="{3D0DA0D4-FA68-71C5-B426-0C0C823D2294}"/>
              </a:ext>
            </a:extLst>
          </p:cNvPr>
          <p:cNvSpPr txBox="1"/>
          <p:nvPr/>
        </p:nvSpPr>
        <p:spPr>
          <a:xfrm>
            <a:off x="2152650" y="3602886"/>
            <a:ext cx="6638783" cy="646331"/>
          </a:xfrm>
          <a:prstGeom prst="rect">
            <a:avLst/>
          </a:prstGeom>
          <a:noFill/>
        </p:spPr>
        <p:txBody>
          <a:bodyPr wrap="square" rtlCol="0">
            <a:spAutoFit/>
          </a:bodyPr>
          <a:lstStyle/>
          <a:p>
            <a:pPr algn="just"/>
            <a:r>
              <a:rPr lang="lv-LV" sz="1200" dirty="0">
                <a:latin typeface="Arial" panose="020B0604020202020204" pitchFamily="34" charset="0"/>
                <a:cs typeface="Arial" panose="020B0604020202020204" pitchFamily="34" charset="0"/>
              </a:rPr>
              <a:t>Projekta iesniegumam pievieno SIA “Autotransporta direkcija” izziņu par ar dzelzceļu pārvadāto pasažieru skaitu (apgrozījumu, t.i. iekāpuši un izkāpuši) 2023. gadā plānotajā projekta īstenošanas vietā.</a:t>
            </a:r>
          </a:p>
        </p:txBody>
      </p:sp>
    </p:spTree>
    <p:extLst>
      <p:ext uri="{BB962C8B-B14F-4D97-AF65-F5344CB8AC3E}">
        <p14:creationId xmlns:p14="http://schemas.microsoft.com/office/powerpoint/2010/main" val="1480288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8567D-D7A9-6E0A-A244-DDC429F77EA3}"/>
              </a:ext>
            </a:extLst>
          </p:cNvPr>
          <p:cNvSpPr>
            <a:spLocks noGrp="1"/>
          </p:cNvSpPr>
          <p:nvPr>
            <p:ph type="title"/>
          </p:nvPr>
        </p:nvSpPr>
        <p:spPr>
          <a:xfrm>
            <a:off x="1755491" y="252081"/>
            <a:ext cx="6096000" cy="428416"/>
          </a:xfrm>
        </p:spPr>
        <p:txBody>
          <a:bodyPr>
            <a:normAutofit fontScale="90000"/>
          </a:bodyPr>
          <a:lstStyle/>
          <a:p>
            <a:r>
              <a:rPr lang="lv-LV" dirty="0">
                <a:latin typeface="+mn-lt"/>
              </a:rPr>
              <a:t>I</a:t>
            </a:r>
            <a:r>
              <a:rPr lang="lv-LV" b="1" dirty="0">
                <a:latin typeface="+mn-lt"/>
              </a:rPr>
              <a:t>zmaksu un ieguvumu analīze</a:t>
            </a:r>
            <a:br>
              <a:rPr lang="lv-LV" dirty="0"/>
            </a:br>
            <a:endParaRPr lang="lv-LV" i="1" dirty="0"/>
          </a:p>
        </p:txBody>
      </p:sp>
      <p:sp>
        <p:nvSpPr>
          <p:cNvPr id="6" name="Slide Number Placeholder 5">
            <a:extLst>
              <a:ext uri="{FF2B5EF4-FFF2-40B4-BE49-F238E27FC236}">
                <a16:creationId xmlns:a16="http://schemas.microsoft.com/office/drawing/2014/main" id="{94D0A0D1-2541-873C-B11A-26C9CE500499}"/>
              </a:ext>
            </a:extLst>
          </p:cNvPr>
          <p:cNvSpPr>
            <a:spLocks noGrp="1"/>
          </p:cNvSpPr>
          <p:nvPr>
            <p:ph type="sldNum" sz="quarter" idx="13"/>
          </p:nvPr>
        </p:nvSpPr>
        <p:spPr>
          <a:xfrm>
            <a:off x="8384275" y="4743450"/>
            <a:ext cx="454925" cy="228600"/>
          </a:xfrm>
        </p:spPr>
        <p:txBody>
          <a:bodyPr/>
          <a:lstStyle/>
          <a:p>
            <a:pPr>
              <a:defRPr/>
            </a:pPr>
            <a:fld id="{1877EA0F-6BB9-6D44-BDE9-FC2A7AA0ACD8}" type="slidenum">
              <a:rPr lang="en-US" altLang="lv-LV" smtClean="0"/>
              <a:pPr>
                <a:defRPr/>
              </a:pPr>
              <a:t>11</a:t>
            </a:fld>
            <a:endParaRPr lang="en-US" altLang="lv-LV" dirty="0"/>
          </a:p>
        </p:txBody>
      </p:sp>
      <p:sp>
        <p:nvSpPr>
          <p:cNvPr id="16" name="TextBox 15">
            <a:extLst>
              <a:ext uri="{FF2B5EF4-FFF2-40B4-BE49-F238E27FC236}">
                <a16:creationId xmlns:a16="http://schemas.microsoft.com/office/drawing/2014/main" id="{0523D7B2-4B30-FDD3-FD01-CB230A794E1E}"/>
              </a:ext>
            </a:extLst>
          </p:cNvPr>
          <p:cNvSpPr txBox="1"/>
          <p:nvPr/>
        </p:nvSpPr>
        <p:spPr>
          <a:xfrm>
            <a:off x="935725" y="1626989"/>
            <a:ext cx="7448550" cy="584775"/>
          </a:xfrm>
          <a:prstGeom prst="rect">
            <a:avLst/>
          </a:prstGeom>
          <a:solidFill>
            <a:srgbClr val="FFFFFF"/>
          </a:solidFill>
        </p:spPr>
        <p:txBody>
          <a:bodyPr wrap="square">
            <a:spAutoFit/>
          </a:bodyPr>
          <a:lstStyle/>
          <a:p>
            <a:pPr algn="just"/>
            <a:r>
              <a:rPr lang="lv-LV" sz="1600" dirty="0">
                <a:latin typeface="Arial" panose="020B0604020202020204" pitchFamily="34" charset="0"/>
                <a:cs typeface="Arial" panose="020B0604020202020204" pitchFamily="34" charset="0"/>
              </a:rPr>
              <a:t>Izmaksu un ieguvumu analīze (</a:t>
            </a:r>
            <a:r>
              <a:rPr lang="lv-LV" sz="1600" dirty="0">
                <a:effectLst/>
                <a:latin typeface="Arial" panose="020B0604020202020204" pitchFamily="34" charset="0"/>
                <a:ea typeface="Times New Roman" panose="02020603050405020304" pitchFamily="18" charset="0"/>
                <a:cs typeface="Arial" panose="020B0604020202020204" pitchFamily="34" charset="0"/>
              </a:rPr>
              <a:t>finanšu un ekonomiskā analīze) </a:t>
            </a:r>
            <a:r>
              <a:rPr lang="lv-LV" sz="1600" dirty="0">
                <a:latin typeface="Arial" panose="020B0604020202020204" pitchFamily="34" charset="0"/>
                <a:cs typeface="Arial" panose="020B0604020202020204" pitchFamily="34" charset="0"/>
              </a:rPr>
              <a:t>ir obligāts pielikums šādiem projektu iesniegumiem:</a:t>
            </a:r>
          </a:p>
        </p:txBody>
      </p:sp>
      <p:sp>
        <p:nvSpPr>
          <p:cNvPr id="5" name="TextBox 4">
            <a:extLst>
              <a:ext uri="{FF2B5EF4-FFF2-40B4-BE49-F238E27FC236}">
                <a16:creationId xmlns:a16="http://schemas.microsoft.com/office/drawing/2014/main" id="{8208DD5F-B689-522D-AABF-C14238B849CF}"/>
              </a:ext>
            </a:extLst>
          </p:cNvPr>
          <p:cNvSpPr txBox="1"/>
          <p:nvPr/>
        </p:nvSpPr>
        <p:spPr>
          <a:xfrm>
            <a:off x="1645876" y="2392739"/>
            <a:ext cx="4199648" cy="738664"/>
          </a:xfrm>
          <a:prstGeom prst="rect">
            <a:avLst/>
          </a:prstGeom>
          <a:noFill/>
        </p:spPr>
        <p:txBody>
          <a:bodyPr wrap="square">
            <a:spAutoFit/>
          </a:bodyPr>
          <a:lstStyle/>
          <a:p>
            <a:pPr algn="just">
              <a:tabLst>
                <a:tab pos="0" algn="l"/>
                <a:tab pos="180975" algn="l"/>
              </a:tabLst>
            </a:pPr>
            <a:r>
              <a:rPr lang="lv-LV" sz="1400" dirty="0">
                <a:latin typeface="Arial" panose="020B0604020202020204" pitchFamily="34" charset="0"/>
                <a:cs typeface="Arial" panose="020B0604020202020204" pitchFamily="34" charset="0"/>
              </a:rPr>
              <a:t>1.	projektā paredzētas darbības, kurām piemērojami valsts komercdarbības atbalsta nosacījumu  piemērošana</a:t>
            </a:r>
          </a:p>
        </p:txBody>
      </p:sp>
      <p:sp>
        <p:nvSpPr>
          <p:cNvPr id="7" name="TextBox 6">
            <a:extLst>
              <a:ext uri="{FF2B5EF4-FFF2-40B4-BE49-F238E27FC236}">
                <a16:creationId xmlns:a16="http://schemas.microsoft.com/office/drawing/2014/main" id="{E968D886-FA38-1036-A4B0-A0831DA83A18}"/>
              </a:ext>
            </a:extLst>
          </p:cNvPr>
          <p:cNvSpPr txBox="1"/>
          <p:nvPr/>
        </p:nvSpPr>
        <p:spPr>
          <a:xfrm>
            <a:off x="3745700" y="3257661"/>
            <a:ext cx="4199648" cy="523220"/>
          </a:xfrm>
          <a:prstGeom prst="rect">
            <a:avLst/>
          </a:prstGeom>
          <a:noFill/>
        </p:spPr>
        <p:txBody>
          <a:bodyPr wrap="square">
            <a:spAutoFit/>
          </a:bodyPr>
          <a:lstStyle/>
          <a:p>
            <a:pPr algn="just">
              <a:tabLst>
                <a:tab pos="180975" algn="l"/>
              </a:tabLst>
            </a:pPr>
            <a:r>
              <a:rPr lang="lv-LV" sz="1400" dirty="0">
                <a:latin typeface="Arial" panose="020B0604020202020204" pitchFamily="34" charset="0"/>
                <a:cs typeface="Arial" panose="020B0604020202020204" pitchFamily="34" charset="0"/>
              </a:rPr>
              <a:t>2.	projektiem, kuriem kopējās izmaksas pārsniedz 1 </a:t>
            </a:r>
            <a:r>
              <a:rPr lang="lv-LV" sz="1400" dirty="0" err="1">
                <a:latin typeface="Arial" panose="020B0604020202020204" pitchFamily="34" charset="0"/>
                <a:cs typeface="Arial" panose="020B0604020202020204" pitchFamily="34" charset="0"/>
              </a:rPr>
              <a:t>miljn.euro</a:t>
            </a:r>
            <a:r>
              <a:rPr lang="lv-LV"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32023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1">
            <a:extLst>
              <a:ext uri="{FF2B5EF4-FFF2-40B4-BE49-F238E27FC236}">
                <a16:creationId xmlns:a16="http://schemas.microsoft.com/office/drawing/2014/main" id="{1F31C81E-82BF-0A8A-12B7-36C932AE8968}"/>
              </a:ext>
            </a:extLst>
          </p:cNvPr>
          <p:cNvSpPr>
            <a:spLocks noGrp="1"/>
          </p:cNvSpPr>
          <p:nvPr>
            <p:ph type="body" sz="quarter" idx="10"/>
          </p:nvPr>
        </p:nvSpPr>
        <p:spPr>
          <a:xfrm>
            <a:off x="1657350" y="2474119"/>
            <a:ext cx="5829300" cy="685800"/>
          </a:xfrm>
        </p:spPr>
        <p:txBody>
          <a:bodyPr/>
          <a:lstStyle/>
          <a:p>
            <a:r>
              <a:rPr lang="lv-LV" altLang="lv-LV" sz="1500" b="1" dirty="0">
                <a:ea typeface="MS PGothic" panose="020B0600070205080204" pitchFamily="34" charset="-128"/>
              </a:rPr>
              <a:t>Paldies!</a:t>
            </a:r>
          </a:p>
        </p:txBody>
      </p:sp>
      <p:pic>
        <p:nvPicPr>
          <p:cNvPr id="31747" name="Picture 3">
            <a:extLst>
              <a:ext uri="{FF2B5EF4-FFF2-40B4-BE49-F238E27FC236}">
                <a16:creationId xmlns:a16="http://schemas.microsoft.com/office/drawing/2014/main" id="{18974215-E690-4D78-4B4A-CACF57570707}"/>
              </a:ext>
            </a:extLst>
          </p:cNvPr>
          <p:cNvPicPr>
            <a:picLocks noChangeAspect="1"/>
          </p:cNvPicPr>
          <p:nvPr/>
        </p:nvPicPr>
        <p:blipFill>
          <a:blip r:embed="rId2">
            <a:extLst>
              <a:ext uri="{28A0092B-C50C-407E-A947-70E740481C1C}">
                <a14:useLocalDpi xmlns:a14="http://schemas.microsoft.com/office/drawing/2010/main" val="0"/>
              </a:ext>
            </a:extLst>
          </a:blip>
          <a:srcRect t="34471" b="34270"/>
          <a:stretch>
            <a:fillRect/>
          </a:stretch>
        </p:blipFill>
        <p:spPr bwMode="auto">
          <a:xfrm>
            <a:off x="2394347" y="3684985"/>
            <a:ext cx="4195763" cy="92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extLst>
              <a:ext uri="{FF2B5EF4-FFF2-40B4-BE49-F238E27FC236}">
                <a16:creationId xmlns:a16="http://schemas.microsoft.com/office/drawing/2014/main" id="{4E5DDFE8-6ACC-A9D4-3D8D-3A1E29B4208D}"/>
              </a:ext>
            </a:extLst>
          </p:cNvPr>
          <p:cNvPicPr>
            <a:picLocks noChangeAspect="1"/>
          </p:cNvPicPr>
          <p:nvPr/>
        </p:nvPicPr>
        <p:blipFill>
          <a:blip r:embed="rId3"/>
          <a:stretch>
            <a:fillRect/>
          </a:stretch>
        </p:blipFill>
        <p:spPr>
          <a:xfrm>
            <a:off x="3411198" y="1127600"/>
            <a:ext cx="5567026" cy="3342059"/>
          </a:xfrm>
          <a:prstGeom prst="rect">
            <a:avLst/>
          </a:prstGeom>
        </p:spPr>
      </p:pic>
      <p:sp>
        <p:nvSpPr>
          <p:cNvPr id="2" name="Virsraksts 1">
            <a:extLst>
              <a:ext uri="{FF2B5EF4-FFF2-40B4-BE49-F238E27FC236}">
                <a16:creationId xmlns:a16="http://schemas.microsoft.com/office/drawing/2014/main" id="{3ACE5951-1653-F1D0-C45E-8DA02BFF7391}"/>
              </a:ext>
            </a:extLst>
          </p:cNvPr>
          <p:cNvSpPr>
            <a:spLocks noGrp="1"/>
          </p:cNvSpPr>
          <p:nvPr>
            <p:ph type="title"/>
          </p:nvPr>
        </p:nvSpPr>
        <p:spPr>
          <a:xfrm>
            <a:off x="1767835" y="216703"/>
            <a:ext cx="6677526" cy="457000"/>
          </a:xfrm>
        </p:spPr>
        <p:txBody>
          <a:bodyPr vert="horz" wrap="square" lIns="93957" tIns="46979" rIns="93957" bIns="46979" numCol="1" anchor="t" anchorCtr="0" compatLnSpc="1">
            <a:prstTxWarp prst="textNoShape">
              <a:avLst/>
            </a:prstTxWarp>
            <a:normAutofit/>
          </a:bodyPr>
          <a:lstStyle/>
          <a:p>
            <a:r>
              <a:rPr lang="lv-LV" b="1" kern="1200" dirty="0">
                <a:latin typeface="Verdana" panose="020B0604030504040204" pitchFamily="34" charset="0"/>
                <a:ea typeface="Verdana" panose="020B0604030504040204" pitchFamily="34" charset="0"/>
                <a:cs typeface="Verdana" panose="020B0604030504040204" pitchFamily="34" charset="0"/>
              </a:rPr>
              <a:t>Mērķis un nacionālie rādītāji</a:t>
            </a:r>
            <a:endParaRPr lang="en-US" b="1" kern="1200" dirty="0">
              <a:latin typeface="Verdana" panose="020B0604030504040204" pitchFamily="34" charset="0"/>
              <a:ea typeface="Verdana" panose="020B0604030504040204" pitchFamily="34" charset="0"/>
              <a:cs typeface="Verdana" panose="020B0604030504040204" pitchFamily="34" charset="0"/>
            </a:endParaRPr>
          </a:p>
        </p:txBody>
      </p:sp>
      <p:sp>
        <p:nvSpPr>
          <p:cNvPr id="15" name="Content Placeholder 3">
            <a:extLst>
              <a:ext uri="{FF2B5EF4-FFF2-40B4-BE49-F238E27FC236}">
                <a16:creationId xmlns:a16="http://schemas.microsoft.com/office/drawing/2014/main" id="{0CF032CB-E909-AB5C-1A32-3DCFE8C0BE77}"/>
              </a:ext>
            </a:extLst>
          </p:cNvPr>
          <p:cNvSpPr>
            <a:spLocks noGrp="1"/>
          </p:cNvSpPr>
          <p:nvPr>
            <p:ph sz="half" idx="2"/>
          </p:nvPr>
        </p:nvSpPr>
        <p:spPr>
          <a:xfrm>
            <a:off x="613191" y="3740575"/>
            <a:ext cx="4060449" cy="273823"/>
          </a:xfrm>
        </p:spPr>
        <p:txBody>
          <a:bodyPr>
            <a:noAutofit/>
          </a:bodyPr>
          <a:lstStyle/>
          <a:p>
            <a:pPr marL="0" indent="0">
              <a:buNone/>
            </a:pPr>
            <a:r>
              <a:rPr lang="lv-LV" b="1" dirty="0">
                <a:latin typeface="Arial" panose="020B0604020202020204" pitchFamily="34" charset="0"/>
                <a:cs typeface="Arial" panose="020B0604020202020204" pitchFamily="34" charset="0"/>
              </a:rPr>
              <a:t>Nacionālie rādītāji – pirmā atlase</a:t>
            </a:r>
            <a:endParaRPr lang="en-US" b="1" dirty="0">
              <a:latin typeface="Arial" panose="020B0604020202020204" pitchFamily="34" charset="0"/>
              <a:cs typeface="Arial" panose="020B0604020202020204" pitchFamily="34" charset="0"/>
            </a:endParaRPr>
          </a:p>
        </p:txBody>
      </p:sp>
      <p:sp>
        <p:nvSpPr>
          <p:cNvPr id="17" name="Text Placeholder 4">
            <a:extLst>
              <a:ext uri="{FF2B5EF4-FFF2-40B4-BE49-F238E27FC236}">
                <a16:creationId xmlns:a16="http://schemas.microsoft.com/office/drawing/2014/main" id="{AA608BE7-E361-938D-426C-B5BE63EC8CB9}"/>
              </a:ext>
            </a:extLst>
          </p:cNvPr>
          <p:cNvSpPr>
            <a:spLocks noGrp="1"/>
          </p:cNvSpPr>
          <p:nvPr>
            <p:ph type="body" sz="quarter" idx="16"/>
          </p:nvPr>
        </p:nvSpPr>
        <p:spPr>
          <a:xfrm>
            <a:off x="543912" y="1685461"/>
            <a:ext cx="2964832" cy="2214638"/>
          </a:xfrm>
        </p:spPr>
        <p:txBody>
          <a:bodyPr/>
          <a:lstStyle/>
          <a:p>
            <a:r>
              <a:rPr lang="lv-LV" sz="1400" b="0" kern="1200" dirty="0">
                <a:latin typeface="Arial" panose="020B0604020202020204" pitchFamily="34" charset="0"/>
                <a:cs typeface="Arial" panose="020B0604020202020204" pitchFamily="34" charset="0"/>
              </a:rPr>
              <a:t>V</a:t>
            </a:r>
            <a:r>
              <a:rPr lang="en-US" sz="1400" b="0" kern="1200" dirty="0" err="1">
                <a:latin typeface="Arial" panose="020B0604020202020204" pitchFamily="34" charset="0"/>
                <a:cs typeface="Arial" panose="020B0604020202020204" pitchFamily="34" charset="0"/>
              </a:rPr>
              <a:t>eicināt</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multimodāla</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sabiedriskā</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transporta</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tīkla</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attīstību</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ar</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dzelzceļu</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kā</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sabiedriskā</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transporta</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sistēmas</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mugurkaulu</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izveidojot</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sabiedriskā</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transporta</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savienojumu</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punktus</a:t>
            </a:r>
            <a:r>
              <a:rPr lang="en-US" sz="1400" b="0" kern="1200" dirty="0">
                <a:latin typeface="Arial" panose="020B0604020202020204" pitchFamily="34" charset="0"/>
                <a:cs typeface="Arial" panose="020B0604020202020204" pitchFamily="34" charset="0"/>
              </a:rPr>
              <a:t> un </a:t>
            </a:r>
            <a:r>
              <a:rPr lang="en-US" sz="1400" b="0" kern="1200" dirty="0" err="1">
                <a:latin typeface="Arial" panose="020B0604020202020204" pitchFamily="34" charset="0"/>
                <a:cs typeface="Arial" panose="020B0604020202020204" pitchFamily="34" charset="0"/>
              </a:rPr>
              <a:t>vienlaikus</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kopējā</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mobilitātē</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veicinot</a:t>
            </a:r>
            <a:r>
              <a:rPr lang="en-US" sz="1400" b="0" kern="1200" dirty="0">
                <a:latin typeface="Arial" panose="020B0604020202020204" pitchFamily="34" charset="0"/>
                <a:cs typeface="Arial" panose="020B0604020202020204" pitchFamily="34" charset="0"/>
              </a:rPr>
              <a:t> </a:t>
            </a:r>
            <a:r>
              <a:rPr lang="en-US" sz="1400" b="0" kern="1200" dirty="0" err="1">
                <a:latin typeface="Arial" panose="020B0604020202020204" pitchFamily="34" charset="0"/>
                <a:cs typeface="Arial" panose="020B0604020202020204" pitchFamily="34" charset="0"/>
              </a:rPr>
              <a:t>mikromobilitāti</a:t>
            </a:r>
            <a:r>
              <a:rPr lang="en-US" sz="1400" b="0" kern="1200" dirty="0">
                <a:latin typeface="Arial" panose="020B0604020202020204" pitchFamily="34" charset="0"/>
                <a:cs typeface="Arial" panose="020B0604020202020204" pitchFamily="34" charset="0"/>
              </a:rPr>
              <a:t>.</a:t>
            </a:r>
          </a:p>
        </p:txBody>
      </p:sp>
      <p:sp>
        <p:nvSpPr>
          <p:cNvPr id="6" name="Slaida numura vietturis 5">
            <a:extLst>
              <a:ext uri="{FF2B5EF4-FFF2-40B4-BE49-F238E27FC236}">
                <a16:creationId xmlns:a16="http://schemas.microsoft.com/office/drawing/2014/main" id="{4E2C9092-A132-3AB6-F9F3-0E78E7959D48}"/>
              </a:ext>
            </a:extLst>
          </p:cNvPr>
          <p:cNvSpPr>
            <a:spLocks noGrp="1"/>
          </p:cNvSpPr>
          <p:nvPr>
            <p:ph type="sldNum" sz="quarter" idx="13"/>
          </p:nvPr>
        </p:nvSpPr>
        <p:spPr>
          <a:xfrm>
            <a:off x="8534400" y="4743450"/>
            <a:ext cx="304800" cy="228600"/>
          </a:xfrm>
        </p:spPr>
        <p:txBody>
          <a:bodyPr vert="horz" wrap="square" lIns="93957" tIns="46979" rIns="93957" bIns="46979" numCol="1" anchor="ctr" anchorCtr="0" compatLnSpc="1">
            <a:prstTxWarp prst="textNoShape">
              <a:avLst/>
            </a:prstTxWarp>
            <a:normAutofit/>
          </a:bodyPr>
          <a:lstStyle/>
          <a:p>
            <a:pPr>
              <a:lnSpc>
                <a:spcPct val="90000"/>
              </a:lnSpc>
              <a:spcAft>
                <a:spcPts val="600"/>
              </a:spcAft>
              <a:defRPr/>
            </a:pPr>
            <a:fld id="{1877EA0F-6BB9-6D44-BDE9-FC2A7AA0ACD8}" type="slidenum">
              <a:rPr lang="en-US" altLang="lv-LV" smtClean="0"/>
              <a:pPr>
                <a:lnSpc>
                  <a:spcPct val="90000"/>
                </a:lnSpc>
                <a:spcAft>
                  <a:spcPts val="600"/>
                </a:spcAft>
                <a:defRPr/>
              </a:pPr>
              <a:t>2</a:t>
            </a:fld>
            <a:endParaRPr lang="en-US" altLang="lv-LV"/>
          </a:p>
        </p:txBody>
      </p:sp>
      <p:sp>
        <p:nvSpPr>
          <p:cNvPr id="12" name="Content Placeholder 3">
            <a:extLst>
              <a:ext uri="{FF2B5EF4-FFF2-40B4-BE49-F238E27FC236}">
                <a16:creationId xmlns:a16="http://schemas.microsoft.com/office/drawing/2014/main" id="{62F100A6-FD0C-4F28-566E-BA5308AA4B17}"/>
              </a:ext>
            </a:extLst>
          </p:cNvPr>
          <p:cNvSpPr txBox="1">
            <a:spLocks/>
          </p:cNvSpPr>
          <p:nvPr/>
        </p:nvSpPr>
        <p:spPr bwMode="auto">
          <a:xfrm>
            <a:off x="543912" y="1396040"/>
            <a:ext cx="1753736" cy="33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350835" indent="-350835" algn="l" defTabSz="938202" rtl="0" eaLnBrk="0" fontAlgn="base" hangingPunct="0">
              <a:spcBef>
                <a:spcPct val="20000"/>
              </a:spcBef>
              <a:spcAft>
                <a:spcPct val="0"/>
              </a:spcAft>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1990" indent="-292096" algn="l" defTabSz="938202" rtl="0" eaLnBrk="0" fontAlgn="base" hangingPunct="0">
              <a:spcBef>
                <a:spcPct val="20000"/>
              </a:spcBef>
              <a:spcAft>
                <a:spcPct val="0"/>
              </a:spcAft>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73147" indent="-233359" algn="l" defTabSz="938202" rtl="0" eaLnBrk="0" fontAlgn="base" hangingPunct="0">
              <a:spcBef>
                <a:spcPct val="20000"/>
              </a:spcBef>
              <a:spcAft>
                <a:spcPct val="0"/>
              </a:spcAft>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43043" indent="-233359" algn="l" defTabSz="938202" rtl="0" eaLnBrk="0" fontAlgn="base" hangingPunct="0">
              <a:spcBef>
                <a:spcPct val="20000"/>
              </a:spcBef>
              <a:spcAft>
                <a:spcPct val="0"/>
              </a:spcAft>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12937" indent="-233359" algn="l" defTabSz="938202" rtl="0" eaLnBrk="0" fontAlgn="base" hangingPunct="0">
              <a:spcBef>
                <a:spcPct val="20000"/>
              </a:spcBef>
              <a:spcAft>
                <a:spcPct val="0"/>
              </a:spcAft>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83803" indent="-234890" algn="l" defTabSz="93956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3053585" indent="-234890" algn="l" defTabSz="93956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523368" indent="-234890" algn="l" defTabSz="93956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993149" indent="-234890" algn="l" defTabSz="93956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Font typeface="Arial" panose="020B0604020202020204" pitchFamily="34" charset="0"/>
              <a:buNone/>
            </a:pPr>
            <a:r>
              <a:rPr lang="lv-LV" b="1" dirty="0"/>
              <a:t>Mērķis</a:t>
            </a:r>
            <a:endParaRPr lang="en-US" b="1" dirty="0"/>
          </a:p>
        </p:txBody>
      </p:sp>
      <p:sp>
        <p:nvSpPr>
          <p:cNvPr id="13" name="Content Placeholder 3">
            <a:extLst>
              <a:ext uri="{FF2B5EF4-FFF2-40B4-BE49-F238E27FC236}">
                <a16:creationId xmlns:a16="http://schemas.microsoft.com/office/drawing/2014/main" id="{39F3C6D7-7645-CC69-5A29-A9608715C77B}"/>
              </a:ext>
            </a:extLst>
          </p:cNvPr>
          <p:cNvSpPr txBox="1">
            <a:spLocks/>
          </p:cNvSpPr>
          <p:nvPr/>
        </p:nvSpPr>
        <p:spPr bwMode="auto">
          <a:xfrm>
            <a:off x="581896" y="4074101"/>
            <a:ext cx="3522271" cy="390646"/>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3957" tIns="46979" rIns="93957" bIns="46979" numCol="1" anchor="t" anchorCtr="0" compatLnSpc="1">
            <a:prstTxWarp prst="textNoShape">
              <a:avLst/>
            </a:prstTxWarp>
            <a:noAutofit/>
          </a:bodyPr>
          <a:lstStyle>
            <a:lvl1pPr marL="350835" indent="-350835" algn="l" defTabSz="938202" rtl="0" eaLnBrk="0" fontAlgn="base" hangingPunct="0">
              <a:spcBef>
                <a:spcPct val="20000"/>
              </a:spcBef>
              <a:spcAft>
                <a:spcPct val="0"/>
              </a:spcAft>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1990" indent="-292096" algn="l" defTabSz="938202" rtl="0" eaLnBrk="0" fontAlgn="base" hangingPunct="0">
              <a:spcBef>
                <a:spcPct val="20000"/>
              </a:spcBef>
              <a:spcAft>
                <a:spcPct val="0"/>
              </a:spcAft>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73147" indent="-233359" algn="l" defTabSz="938202" rtl="0" eaLnBrk="0" fontAlgn="base" hangingPunct="0">
              <a:spcBef>
                <a:spcPct val="20000"/>
              </a:spcBef>
              <a:spcAft>
                <a:spcPct val="0"/>
              </a:spcAft>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43043" indent="-233359" algn="l" defTabSz="938202" rtl="0" eaLnBrk="0" fontAlgn="base" hangingPunct="0">
              <a:spcBef>
                <a:spcPct val="20000"/>
              </a:spcBef>
              <a:spcAft>
                <a:spcPct val="0"/>
              </a:spcAft>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12937" indent="-233359" algn="l" defTabSz="938202" rtl="0" eaLnBrk="0" fontAlgn="base" hangingPunct="0">
              <a:spcBef>
                <a:spcPct val="20000"/>
              </a:spcBef>
              <a:spcAft>
                <a:spcPct val="0"/>
              </a:spcAft>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83803" indent="-234890" algn="l" defTabSz="93956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3053585" indent="-234890" algn="l" defTabSz="93956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523368" indent="-234890" algn="l" defTabSz="93956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993149" indent="-234890" algn="l" defTabSz="93956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Font typeface="Arial" panose="020B0604020202020204" pitchFamily="34" charset="0"/>
              <a:buNone/>
            </a:pPr>
            <a:r>
              <a:rPr lang="lv-LV" dirty="0">
                <a:latin typeface="Arial" panose="020B0604020202020204" pitchFamily="34" charset="0"/>
                <a:cs typeface="Arial" panose="020B0604020202020204" pitchFamily="34" charset="0"/>
              </a:rPr>
              <a:t>L</a:t>
            </a:r>
            <a:r>
              <a:rPr lang="en-US" dirty="0" err="1">
                <a:latin typeface="Arial" panose="020B0604020202020204" pitchFamily="34" charset="0"/>
                <a:cs typeface="Arial" panose="020B0604020202020204" pitchFamily="34" charset="0"/>
              </a:rPr>
              <a:t>īdz</a:t>
            </a:r>
            <a:r>
              <a:rPr lang="en-US" dirty="0">
                <a:latin typeface="Arial" panose="020B0604020202020204" pitchFamily="34" charset="0"/>
                <a:cs typeface="Arial" panose="020B0604020202020204" pitchFamily="34" charset="0"/>
              </a:rPr>
              <a:t> 2026. gada 30. </a:t>
            </a:r>
            <a:r>
              <a:rPr lang="en-US" dirty="0" err="1">
                <a:latin typeface="Arial" panose="020B0604020202020204" pitchFamily="34" charset="0"/>
                <a:cs typeface="Arial" panose="020B0604020202020204" pitchFamily="34" charset="0"/>
              </a:rPr>
              <a:t>jūnijam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īstenoti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vismaz</a:t>
            </a:r>
            <a:r>
              <a:rPr lang="en-US" dirty="0">
                <a:latin typeface="Arial" panose="020B0604020202020204" pitchFamily="34" charset="0"/>
                <a:cs typeface="Arial" panose="020B0604020202020204" pitchFamily="34" charset="0"/>
              </a:rPr>
              <a:t> 5 </a:t>
            </a:r>
            <a:r>
              <a:rPr lang="en-US" dirty="0" err="1">
                <a:latin typeface="Arial" panose="020B0604020202020204" pitchFamily="34" charset="0"/>
                <a:cs typeface="Arial" panose="020B0604020202020204" pitchFamily="34" charset="0"/>
              </a:rPr>
              <a:t>projekti</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343F25F-5551-14A6-3091-649240D85D79}"/>
              </a:ext>
            </a:extLst>
          </p:cNvPr>
          <p:cNvSpPr txBox="1"/>
          <p:nvPr/>
        </p:nvSpPr>
        <p:spPr>
          <a:xfrm>
            <a:off x="4550734" y="4972050"/>
            <a:ext cx="5245395" cy="215444"/>
          </a:xfrm>
          <a:prstGeom prst="rect">
            <a:avLst/>
          </a:prstGeom>
          <a:noFill/>
        </p:spPr>
        <p:txBody>
          <a:bodyPr wrap="square" rtlCol="0">
            <a:spAutoFit/>
          </a:bodyPr>
          <a:lstStyle/>
          <a:p>
            <a:r>
              <a:rPr lang="lv-LV" sz="800" dirty="0">
                <a:solidFill>
                  <a:schemeClr val="tx1">
                    <a:lumMod val="40000"/>
                    <a:lumOff val="60000"/>
                  </a:schemeClr>
                </a:solidFill>
                <a:latin typeface="Arial" panose="020B0604020202020204" pitchFamily="34" charset="0"/>
                <a:cs typeface="Arial" panose="020B0604020202020204" pitchFamily="34" charset="0"/>
              </a:rPr>
              <a:t>Ilustrācija: </a:t>
            </a:r>
            <a:r>
              <a:rPr lang="lv-LV" sz="800" dirty="0" err="1">
                <a:solidFill>
                  <a:schemeClr val="tx1">
                    <a:lumMod val="40000"/>
                    <a:lumOff val="60000"/>
                  </a:schemeClr>
                </a:solidFill>
                <a:latin typeface="Arial" panose="020B0604020202020204" pitchFamily="34" charset="0"/>
                <a:cs typeface="Arial" panose="020B0604020202020204" pitchFamily="34" charset="0"/>
              </a:rPr>
              <a:t>Stefanie</a:t>
            </a:r>
            <a:r>
              <a:rPr lang="lv-LV" sz="800" dirty="0">
                <a:solidFill>
                  <a:schemeClr val="tx1">
                    <a:lumMod val="40000"/>
                    <a:lumOff val="60000"/>
                  </a:schemeClr>
                </a:solidFill>
                <a:latin typeface="Arial" panose="020B0604020202020204" pitchFamily="34" charset="0"/>
                <a:cs typeface="Arial" panose="020B0604020202020204" pitchFamily="34" charset="0"/>
              </a:rPr>
              <a:t> </a:t>
            </a:r>
            <a:r>
              <a:rPr lang="lv-LV" sz="800" dirty="0" err="1">
                <a:solidFill>
                  <a:schemeClr val="tx1">
                    <a:lumMod val="40000"/>
                    <a:lumOff val="60000"/>
                  </a:schemeClr>
                </a:solidFill>
                <a:latin typeface="Arial" panose="020B0604020202020204" pitchFamily="34" charset="0"/>
                <a:cs typeface="Arial" panose="020B0604020202020204" pitchFamily="34" charset="0"/>
              </a:rPr>
              <a:t>Schmidt</a:t>
            </a:r>
            <a:r>
              <a:rPr lang="lv-LV" sz="800" dirty="0">
                <a:solidFill>
                  <a:schemeClr val="tx1">
                    <a:lumMod val="40000"/>
                    <a:lumOff val="60000"/>
                  </a:schemeClr>
                </a:solidFill>
                <a:latin typeface="Arial" panose="020B0604020202020204" pitchFamily="34" charset="0"/>
                <a:cs typeface="Arial" panose="020B0604020202020204" pitchFamily="34" charset="0"/>
              </a:rPr>
              <a:t>, </a:t>
            </a:r>
            <a:r>
              <a:rPr lang="en-US" sz="800" dirty="0">
                <a:solidFill>
                  <a:schemeClr val="tx1">
                    <a:lumMod val="40000"/>
                    <a:lumOff val="60000"/>
                  </a:schemeClr>
                </a:solidFill>
                <a:latin typeface="Arial" panose="020B0604020202020204" pitchFamily="34" charset="0"/>
                <a:cs typeface="Arial" panose="020B0604020202020204" pitchFamily="34" charset="0"/>
              </a:rPr>
              <a:t>Mobility Hubs: The Future of Multimodal Transportation in Cities</a:t>
            </a:r>
            <a:r>
              <a:rPr lang="lv-LV" sz="800" dirty="0">
                <a:solidFill>
                  <a:schemeClr val="tx1">
                    <a:lumMod val="40000"/>
                    <a:lumOff val="60000"/>
                  </a:schemeClr>
                </a:solidFill>
                <a:latin typeface="Arial" panose="020B0604020202020204" pitchFamily="34" charset="0"/>
                <a:cs typeface="Arial" panose="020B0604020202020204" pitchFamily="34" charset="0"/>
              </a:rPr>
              <a:t>, 2024 </a:t>
            </a:r>
          </a:p>
        </p:txBody>
      </p:sp>
    </p:spTree>
    <p:extLst>
      <p:ext uri="{BB962C8B-B14F-4D97-AF65-F5344CB8AC3E}">
        <p14:creationId xmlns:p14="http://schemas.microsoft.com/office/powerpoint/2010/main" val="192065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ttēls 9">
            <a:extLst>
              <a:ext uri="{FF2B5EF4-FFF2-40B4-BE49-F238E27FC236}">
                <a16:creationId xmlns:a16="http://schemas.microsoft.com/office/drawing/2014/main" id="{15EC7736-ADC1-29C1-6451-450DDEB62A9C}"/>
              </a:ext>
            </a:extLst>
          </p:cNvPr>
          <p:cNvPicPr>
            <a:picLocks noChangeAspect="1"/>
          </p:cNvPicPr>
          <p:nvPr/>
        </p:nvPicPr>
        <p:blipFill>
          <a:blip r:embed="rId2"/>
          <a:srcRect t="1578" r="12000" b="6783"/>
          <a:stretch/>
        </p:blipFill>
        <p:spPr>
          <a:xfrm>
            <a:off x="1980556" y="0"/>
            <a:ext cx="7149737" cy="5131842"/>
          </a:xfrm>
          <a:prstGeom prst="rect">
            <a:avLst/>
          </a:prstGeom>
        </p:spPr>
      </p:pic>
      <p:sp>
        <p:nvSpPr>
          <p:cNvPr id="4" name="Slaida numura vietturis 3">
            <a:extLst>
              <a:ext uri="{FF2B5EF4-FFF2-40B4-BE49-F238E27FC236}">
                <a16:creationId xmlns:a16="http://schemas.microsoft.com/office/drawing/2014/main" id="{72A98F65-2607-8B3C-4CF3-931AE114F310}"/>
              </a:ext>
            </a:extLst>
          </p:cNvPr>
          <p:cNvSpPr>
            <a:spLocks noGrp="1"/>
          </p:cNvSpPr>
          <p:nvPr>
            <p:ph type="sldNum" sz="quarter" idx="13"/>
          </p:nvPr>
        </p:nvSpPr>
        <p:spPr/>
        <p:txBody>
          <a:bodyPr/>
          <a:lstStyle/>
          <a:p>
            <a:pPr>
              <a:defRPr/>
            </a:pPr>
            <a:fld id="{1877EA0F-6BB9-6D44-BDE9-FC2A7AA0ACD8}" type="slidenum">
              <a:rPr lang="en-US" altLang="lv-LV" smtClean="0"/>
              <a:pPr>
                <a:defRPr/>
              </a:pPr>
              <a:t>3</a:t>
            </a:fld>
            <a:endParaRPr lang="en-US" altLang="lv-LV" dirty="0"/>
          </a:p>
        </p:txBody>
      </p:sp>
      <p:sp>
        <p:nvSpPr>
          <p:cNvPr id="5" name="Virsraksts 1">
            <a:extLst>
              <a:ext uri="{FF2B5EF4-FFF2-40B4-BE49-F238E27FC236}">
                <a16:creationId xmlns:a16="http://schemas.microsoft.com/office/drawing/2014/main" id="{8A36BD89-4CD3-0E3B-8194-C952D1678BF9}"/>
              </a:ext>
            </a:extLst>
          </p:cNvPr>
          <p:cNvSpPr txBox="1">
            <a:spLocks/>
          </p:cNvSpPr>
          <p:nvPr/>
        </p:nvSpPr>
        <p:spPr>
          <a:xfrm>
            <a:off x="22817" y="1503329"/>
            <a:ext cx="1958251" cy="400051"/>
          </a:xfrm>
          <a:prstGeom prst="rect">
            <a:avLst/>
          </a:prstGeom>
        </p:spPr>
        <p:txBody>
          <a:bodyPr>
            <a:noAutofit/>
          </a:bodyPr>
          <a:lstStyle>
            <a:lvl1pPr algn="ctr" defTabSz="938202" rtl="0" eaLnBrk="0" fontAlgn="base" hangingPunct="0">
              <a:spcBef>
                <a:spcPct val="0"/>
              </a:spcBef>
              <a:spcAft>
                <a:spcPct val="0"/>
              </a:spcAft>
              <a:defRPr sz="4500" kern="1200">
                <a:solidFill>
                  <a:schemeClr val="tx1"/>
                </a:solidFill>
                <a:latin typeface="+mj-lt"/>
                <a:ea typeface="MS PGothic" panose="020B0600070205080204" pitchFamily="34" charset="-128"/>
                <a:cs typeface="ＭＳ Ｐゴシック" charset="0"/>
              </a:defRPr>
            </a:lvl1pPr>
            <a:lvl2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2pPr>
            <a:lvl3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3pPr>
            <a:lvl4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4pPr>
            <a:lvl5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5pPr>
            <a:lvl6pPr marL="457195" algn="ctr" defTabSz="938202" rtl="0" eaLnBrk="1" fontAlgn="base" hangingPunct="1">
              <a:spcBef>
                <a:spcPct val="0"/>
              </a:spcBef>
              <a:spcAft>
                <a:spcPct val="0"/>
              </a:spcAft>
              <a:defRPr sz="4500">
                <a:solidFill>
                  <a:schemeClr val="tx1"/>
                </a:solidFill>
                <a:latin typeface="Times New Roman" pitchFamily="18" charset="0"/>
              </a:defRPr>
            </a:lvl6pPr>
            <a:lvl7pPr marL="914388" algn="ctr" defTabSz="938202" rtl="0" eaLnBrk="1" fontAlgn="base" hangingPunct="1">
              <a:spcBef>
                <a:spcPct val="0"/>
              </a:spcBef>
              <a:spcAft>
                <a:spcPct val="0"/>
              </a:spcAft>
              <a:defRPr sz="4500">
                <a:solidFill>
                  <a:schemeClr val="tx1"/>
                </a:solidFill>
                <a:latin typeface="Times New Roman" pitchFamily="18" charset="0"/>
              </a:defRPr>
            </a:lvl7pPr>
            <a:lvl8pPr marL="1371583" algn="ctr" defTabSz="938202" rtl="0" eaLnBrk="1" fontAlgn="base" hangingPunct="1">
              <a:spcBef>
                <a:spcPct val="0"/>
              </a:spcBef>
              <a:spcAft>
                <a:spcPct val="0"/>
              </a:spcAft>
              <a:defRPr sz="4500">
                <a:solidFill>
                  <a:schemeClr val="tx1"/>
                </a:solidFill>
                <a:latin typeface="Times New Roman" pitchFamily="18" charset="0"/>
              </a:defRPr>
            </a:lvl8pPr>
            <a:lvl9pPr marL="1828777" algn="ctr" defTabSz="938202" rtl="0" eaLnBrk="1" fontAlgn="base" hangingPunct="1">
              <a:spcBef>
                <a:spcPct val="0"/>
              </a:spcBef>
              <a:spcAft>
                <a:spcPct val="0"/>
              </a:spcAft>
              <a:defRPr sz="4500">
                <a:solidFill>
                  <a:schemeClr val="tx1"/>
                </a:solidFill>
                <a:latin typeface="Times New Roman" pitchFamily="18" charset="0"/>
              </a:defRPr>
            </a:lvl9pPr>
          </a:lstStyle>
          <a:p>
            <a:r>
              <a:rPr lang="lv-LV" sz="1600" b="1" dirty="0">
                <a:latin typeface="Arial" panose="020B0604020202020204" pitchFamily="34" charset="0"/>
                <a:cs typeface="Arial" panose="020B0604020202020204" pitchFamily="34" charset="0"/>
              </a:rPr>
              <a:t>Atbalstāmās darbības</a:t>
            </a:r>
          </a:p>
        </p:txBody>
      </p:sp>
      <p:pic>
        <p:nvPicPr>
          <p:cNvPr id="1026" name="Picture 2" descr="Subway icon">
            <a:extLst>
              <a:ext uri="{FF2B5EF4-FFF2-40B4-BE49-F238E27FC236}">
                <a16:creationId xmlns:a16="http://schemas.microsoft.com/office/drawing/2014/main" id="{9A972E3A-98D4-1C98-4510-5A55AEFCD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909" y="3817473"/>
            <a:ext cx="523713" cy="523713"/>
          </a:xfrm>
          <a:prstGeom prst="rect">
            <a:avLst/>
          </a:prstGeom>
          <a:noFill/>
          <a:extLst>
            <a:ext uri="{909E8E84-426E-40DD-AFC4-6F175D3DCCD1}">
              <a14:hiddenFill xmlns:a14="http://schemas.microsoft.com/office/drawing/2010/main">
                <a:solidFill>
                  <a:srgbClr val="FFFFFF"/>
                </a:solidFill>
              </a14:hiddenFill>
            </a:ext>
          </a:extLst>
        </p:spPr>
      </p:pic>
      <p:sp>
        <p:nvSpPr>
          <p:cNvPr id="11" name="Runas burbulis: taisnstūrveida 10">
            <a:extLst>
              <a:ext uri="{FF2B5EF4-FFF2-40B4-BE49-F238E27FC236}">
                <a16:creationId xmlns:a16="http://schemas.microsoft.com/office/drawing/2014/main" id="{E9028CE0-D7A0-B079-9829-EC3DFAE50479}"/>
              </a:ext>
            </a:extLst>
          </p:cNvPr>
          <p:cNvSpPr/>
          <p:nvPr/>
        </p:nvSpPr>
        <p:spPr>
          <a:xfrm>
            <a:off x="3737911" y="513643"/>
            <a:ext cx="1043639" cy="446371"/>
          </a:xfrm>
          <a:prstGeom prst="wedgeRectCallout">
            <a:avLst>
              <a:gd name="adj1" fmla="val 63213"/>
              <a:gd name="adj2" fmla="val 91696"/>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sz="900" dirty="0">
                <a:solidFill>
                  <a:srgbClr val="355464"/>
                </a:solidFill>
                <a:latin typeface="Arial" panose="020B0604020202020204" pitchFamily="34" charset="0"/>
                <a:ea typeface="Verdana" panose="020B0604030504040204" pitchFamily="34" charset="0"/>
                <a:cs typeface="Arial" panose="020B0604020202020204" pitchFamily="34" charset="0"/>
              </a:rPr>
              <a:t>Parastās jaudas uzlādes punkti</a:t>
            </a:r>
          </a:p>
          <a:p>
            <a:r>
              <a:rPr lang="lv-LV" sz="900" dirty="0">
                <a:solidFill>
                  <a:srgbClr val="355464"/>
                </a:solidFill>
                <a:latin typeface="Arial" panose="020B0604020202020204" pitchFamily="34" charset="0"/>
                <a:ea typeface="Verdana" panose="020B0604030504040204" pitchFamily="34" charset="0"/>
                <a:cs typeface="Arial" panose="020B0604020202020204" pitchFamily="34" charset="0"/>
              </a:rPr>
              <a:t>Stāvlaukumi</a:t>
            </a:r>
          </a:p>
        </p:txBody>
      </p:sp>
      <p:sp>
        <p:nvSpPr>
          <p:cNvPr id="14" name="TextBox 13">
            <a:extLst>
              <a:ext uri="{FF2B5EF4-FFF2-40B4-BE49-F238E27FC236}">
                <a16:creationId xmlns:a16="http://schemas.microsoft.com/office/drawing/2014/main" id="{A2123C57-8D77-AC61-5544-C2100332CF1F}"/>
              </a:ext>
            </a:extLst>
          </p:cNvPr>
          <p:cNvSpPr txBox="1"/>
          <p:nvPr/>
        </p:nvSpPr>
        <p:spPr>
          <a:xfrm>
            <a:off x="56239" y="3034381"/>
            <a:ext cx="1846992" cy="2092881"/>
          </a:xfrm>
          <a:prstGeom prst="rect">
            <a:avLst/>
          </a:prstGeom>
          <a:solidFill>
            <a:schemeClr val="bg1"/>
          </a:solidFill>
          <a:ln w="3175">
            <a:noFill/>
          </a:ln>
        </p:spPr>
        <p:txBody>
          <a:bodyPr wrap="square" rtlCol="0">
            <a:spAutoFit/>
          </a:bodyPr>
          <a:lstStyle/>
          <a:p>
            <a:pPr marL="88900" indent="-88900">
              <a:buFontTx/>
              <a:buChar char="-"/>
            </a:pPr>
            <a:r>
              <a:rPr lang="lv-LV" sz="1000" dirty="0">
                <a:latin typeface="Arial" panose="020B0604020202020204" pitchFamily="34" charset="0"/>
                <a:ea typeface="Verdana" panose="020B0604030504040204" pitchFamily="34" charset="0"/>
                <a:cs typeface="Arial" panose="020B0604020202020204" pitchFamily="34" charset="0"/>
              </a:rPr>
              <a:t>Pamatojošās dokumentācijas izstrāde (TEP un IIA, vides atļaujas u.tml., būvuzraudzība, autoruzraudzība)</a:t>
            </a:r>
          </a:p>
          <a:p>
            <a:pPr marL="88900" indent="-88900">
              <a:buFontTx/>
              <a:buChar char="-"/>
            </a:pPr>
            <a:r>
              <a:rPr lang="lv-LV" sz="1000" dirty="0">
                <a:latin typeface="Arial" panose="020B0604020202020204" pitchFamily="34" charset="0"/>
                <a:ea typeface="Verdana" panose="020B0604030504040204" pitchFamily="34" charset="0"/>
                <a:cs typeface="Arial" panose="020B0604020202020204" pitchFamily="34" charset="0"/>
              </a:rPr>
              <a:t>Apgaismojums</a:t>
            </a:r>
          </a:p>
          <a:p>
            <a:pPr marL="88900" indent="-88900">
              <a:buFontTx/>
              <a:buChar char="-"/>
            </a:pPr>
            <a:r>
              <a:rPr lang="lv-LV" sz="1000" dirty="0">
                <a:latin typeface="Arial" panose="020B0604020202020204" pitchFamily="34" charset="0"/>
                <a:ea typeface="Verdana" panose="020B0604030504040204" pitchFamily="34" charset="0"/>
                <a:cs typeface="Arial" panose="020B0604020202020204" pitchFamily="34" charset="0"/>
              </a:rPr>
              <a:t>Zemes iegāde</a:t>
            </a:r>
          </a:p>
          <a:p>
            <a:pPr marL="88900" indent="-88900">
              <a:buFontTx/>
              <a:buChar char="-"/>
            </a:pPr>
            <a:r>
              <a:rPr lang="lv-LV" sz="1000" dirty="0">
                <a:latin typeface="Arial" panose="020B0604020202020204" pitchFamily="34" charset="0"/>
                <a:ea typeface="Verdana" panose="020B0604030504040204" pitchFamily="34" charset="0"/>
                <a:cs typeface="Arial" panose="020B0604020202020204" pitchFamily="34" charset="0"/>
              </a:rPr>
              <a:t>Satiksmes organizācijas ceļazīmes</a:t>
            </a:r>
          </a:p>
          <a:p>
            <a:pPr marL="85725" indent="-85725">
              <a:buFontTx/>
              <a:buChar char="-"/>
            </a:pPr>
            <a:r>
              <a:rPr lang="lv-LV" sz="1000" dirty="0">
                <a:latin typeface="Arial" panose="020B0604020202020204" pitchFamily="34" charset="0"/>
                <a:ea typeface="Verdana" panose="020B0604030504040204" pitchFamily="34" charset="0"/>
                <a:cs typeface="Arial" panose="020B0604020202020204" pitchFamily="34" charset="0"/>
              </a:rPr>
              <a:t>Elektroapgādes sistēmas, pieguļošo inženiertīklu un to pievadi </a:t>
            </a:r>
          </a:p>
          <a:p>
            <a:pPr marL="88900" indent="-88900">
              <a:buFontTx/>
              <a:buChar char="-"/>
            </a:pPr>
            <a:r>
              <a:rPr lang="lv-LV" sz="1000" dirty="0">
                <a:latin typeface="Arial" panose="020B0604020202020204" pitchFamily="34" charset="0"/>
                <a:ea typeface="Verdana" panose="020B0604030504040204" pitchFamily="34" charset="0"/>
                <a:cs typeface="Arial" panose="020B0604020202020204" pitchFamily="34" charset="0"/>
              </a:rPr>
              <a:t>U.c.</a:t>
            </a:r>
          </a:p>
        </p:txBody>
      </p:sp>
      <p:sp>
        <p:nvSpPr>
          <p:cNvPr id="15" name="Runas burbulis: taisnstūrveida 14">
            <a:extLst>
              <a:ext uri="{FF2B5EF4-FFF2-40B4-BE49-F238E27FC236}">
                <a16:creationId xmlns:a16="http://schemas.microsoft.com/office/drawing/2014/main" id="{B27E5974-F33D-578F-A8F1-FB29234F6AC2}"/>
              </a:ext>
            </a:extLst>
          </p:cNvPr>
          <p:cNvSpPr/>
          <p:nvPr/>
        </p:nvSpPr>
        <p:spPr>
          <a:xfrm>
            <a:off x="7182673" y="873342"/>
            <a:ext cx="1958252" cy="683152"/>
          </a:xfrm>
          <a:prstGeom prst="wedgeRectCallout">
            <a:avLst>
              <a:gd name="adj1" fmla="val -54313"/>
              <a:gd name="adj2" fmla="val 141765"/>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sz="1000" dirty="0">
                <a:solidFill>
                  <a:srgbClr val="355464"/>
                </a:solidFill>
                <a:latin typeface="Arial" panose="020B0604020202020204" pitchFamily="34" charset="0"/>
                <a:ea typeface="Verdana" panose="020B0604030504040204" pitchFamily="34" charset="0"/>
                <a:cs typeface="Arial" panose="020B0604020202020204" pitchFamily="34" charset="0"/>
              </a:rPr>
              <a:t>Atsevišķi stāvošās autobusu platformas, nojumes, saistītā mikromobilitātes infrastruktūra (gājēju un velo celiņi)</a:t>
            </a:r>
          </a:p>
        </p:txBody>
      </p:sp>
      <p:sp>
        <p:nvSpPr>
          <p:cNvPr id="16" name="Runas burbulis: taisnstūrveida 15">
            <a:extLst>
              <a:ext uri="{FF2B5EF4-FFF2-40B4-BE49-F238E27FC236}">
                <a16:creationId xmlns:a16="http://schemas.microsoft.com/office/drawing/2014/main" id="{E16CA8D3-E3D3-1960-9FA0-6902A95D640F}"/>
              </a:ext>
            </a:extLst>
          </p:cNvPr>
          <p:cNvSpPr/>
          <p:nvPr/>
        </p:nvSpPr>
        <p:spPr>
          <a:xfrm>
            <a:off x="1785699" y="64849"/>
            <a:ext cx="1789454" cy="581702"/>
          </a:xfrm>
          <a:prstGeom prst="wedgeRectCallout">
            <a:avLst>
              <a:gd name="adj1" fmla="val -11454"/>
              <a:gd name="adj2" fmla="val 99102"/>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sz="1000" dirty="0">
                <a:solidFill>
                  <a:srgbClr val="355464"/>
                </a:solidFill>
                <a:latin typeface="Arial" panose="020B0604020202020204" pitchFamily="34" charset="0"/>
                <a:ea typeface="Verdana" panose="020B0604030504040204" pitchFamily="34" charset="0"/>
                <a:cs typeface="Arial" panose="020B0604020202020204" pitchFamily="34" charset="0"/>
              </a:rPr>
              <a:t>Ielas un ceļi piekļūstamības nodrošināšanai (savienojošā infrastruktūra)</a:t>
            </a:r>
          </a:p>
        </p:txBody>
      </p:sp>
      <p:sp>
        <p:nvSpPr>
          <p:cNvPr id="18" name="Runas burbulis: taisnstūrveida 17">
            <a:extLst>
              <a:ext uri="{FF2B5EF4-FFF2-40B4-BE49-F238E27FC236}">
                <a16:creationId xmlns:a16="http://schemas.microsoft.com/office/drawing/2014/main" id="{B836E234-D03E-A93C-A536-C1B8992A2FE9}"/>
              </a:ext>
            </a:extLst>
          </p:cNvPr>
          <p:cNvSpPr/>
          <p:nvPr/>
        </p:nvSpPr>
        <p:spPr>
          <a:xfrm>
            <a:off x="7314171" y="3296104"/>
            <a:ext cx="1808173" cy="862670"/>
          </a:xfrm>
          <a:prstGeom prst="wedgeRectCallout">
            <a:avLst>
              <a:gd name="adj1" fmla="val 3639"/>
              <a:gd name="adj2" fmla="val -78550"/>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sz="1000" dirty="0">
                <a:solidFill>
                  <a:srgbClr val="355464"/>
                </a:solidFill>
                <a:latin typeface="Arial" panose="020B0604020202020204" pitchFamily="34" charset="0"/>
                <a:ea typeface="Verdana" panose="020B0604030504040204" pitchFamily="34" charset="0"/>
                <a:cs typeface="Arial" panose="020B0604020202020204" pitchFamily="34" charset="0"/>
              </a:rPr>
              <a:t>Labiekārtošana, apzaļumošana, viedo, digitālo un videi draudzīgo iekārtu iegāde, uzstādīšana, t.sk. videonovērošana</a:t>
            </a:r>
          </a:p>
        </p:txBody>
      </p:sp>
      <p:sp>
        <p:nvSpPr>
          <p:cNvPr id="25" name="Runas burbulis: taisnstūrveida 24">
            <a:extLst>
              <a:ext uri="{FF2B5EF4-FFF2-40B4-BE49-F238E27FC236}">
                <a16:creationId xmlns:a16="http://schemas.microsoft.com/office/drawing/2014/main" id="{9FDEB745-0DF4-4ED2-CBF7-08695C410B92}"/>
              </a:ext>
            </a:extLst>
          </p:cNvPr>
          <p:cNvSpPr/>
          <p:nvPr/>
        </p:nvSpPr>
        <p:spPr>
          <a:xfrm>
            <a:off x="4540103" y="4281964"/>
            <a:ext cx="826240" cy="493806"/>
          </a:xfrm>
          <a:prstGeom prst="wedgeRectCallout">
            <a:avLst>
              <a:gd name="adj1" fmla="val 78295"/>
              <a:gd name="adj2" fmla="val 36343"/>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sz="1000" dirty="0">
                <a:solidFill>
                  <a:srgbClr val="355464"/>
                </a:solidFill>
                <a:latin typeface="Arial" panose="020B0604020202020204" pitchFamily="34" charset="0"/>
                <a:ea typeface="Verdana" panose="020B0604030504040204" pitchFamily="34" charset="0"/>
                <a:cs typeface="Arial" panose="020B0604020202020204" pitchFamily="34" charset="0"/>
              </a:rPr>
              <a:t>Velo novietnes, t.sk. segtas</a:t>
            </a:r>
          </a:p>
        </p:txBody>
      </p:sp>
    </p:spTree>
    <p:extLst>
      <p:ext uri="{BB962C8B-B14F-4D97-AF65-F5344CB8AC3E}">
        <p14:creationId xmlns:p14="http://schemas.microsoft.com/office/powerpoint/2010/main" val="110860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234E36D-98A7-608F-7EC3-FB042FDE34FB}"/>
              </a:ext>
            </a:extLst>
          </p:cNvPr>
          <p:cNvSpPr>
            <a:spLocks noGrp="1"/>
          </p:cNvSpPr>
          <p:nvPr>
            <p:ph type="title"/>
          </p:nvPr>
        </p:nvSpPr>
        <p:spPr>
          <a:xfrm>
            <a:off x="1764194" y="330701"/>
            <a:ext cx="6096000" cy="496668"/>
          </a:xfrm>
        </p:spPr>
        <p:txBody>
          <a:bodyPr/>
          <a:lstStyle/>
          <a:p>
            <a:r>
              <a:rPr lang="lv-LV" dirty="0"/>
              <a:t>Pasākumam plānotais finansējums</a:t>
            </a:r>
          </a:p>
        </p:txBody>
      </p:sp>
      <p:sp>
        <p:nvSpPr>
          <p:cNvPr id="6" name="Slaida numura vietturis 5">
            <a:extLst>
              <a:ext uri="{FF2B5EF4-FFF2-40B4-BE49-F238E27FC236}">
                <a16:creationId xmlns:a16="http://schemas.microsoft.com/office/drawing/2014/main" id="{30BDA21D-CD67-CE9C-456A-57BD02C0E1DF}"/>
              </a:ext>
            </a:extLst>
          </p:cNvPr>
          <p:cNvSpPr>
            <a:spLocks noGrp="1"/>
          </p:cNvSpPr>
          <p:nvPr>
            <p:ph type="sldNum" sz="quarter" idx="13"/>
          </p:nvPr>
        </p:nvSpPr>
        <p:spPr/>
        <p:txBody>
          <a:bodyPr/>
          <a:lstStyle/>
          <a:p>
            <a:pPr>
              <a:defRPr/>
            </a:pPr>
            <a:fld id="{1877EA0F-6BB9-6D44-BDE9-FC2A7AA0ACD8}" type="slidenum">
              <a:rPr lang="en-US" altLang="lv-LV" smtClean="0"/>
              <a:pPr>
                <a:defRPr/>
              </a:pPr>
              <a:t>4</a:t>
            </a:fld>
            <a:endParaRPr lang="en-US" altLang="lv-LV" dirty="0"/>
          </a:p>
        </p:txBody>
      </p:sp>
      <p:graphicFrame>
        <p:nvGraphicFramePr>
          <p:cNvPr id="3" name="Tabula 2">
            <a:extLst>
              <a:ext uri="{FF2B5EF4-FFF2-40B4-BE49-F238E27FC236}">
                <a16:creationId xmlns:a16="http://schemas.microsoft.com/office/drawing/2014/main" id="{8E80B6E0-25A9-3EB0-6777-BC345C09CB6D}"/>
              </a:ext>
            </a:extLst>
          </p:cNvPr>
          <p:cNvGraphicFramePr>
            <a:graphicFrameLocks noGrp="1"/>
          </p:cNvGraphicFramePr>
          <p:nvPr>
            <p:extLst>
              <p:ext uri="{D42A27DB-BD31-4B8C-83A1-F6EECF244321}">
                <p14:modId xmlns:p14="http://schemas.microsoft.com/office/powerpoint/2010/main" val="3377370324"/>
              </p:ext>
            </p:extLst>
          </p:nvPr>
        </p:nvGraphicFramePr>
        <p:xfrm>
          <a:off x="1350335" y="1580916"/>
          <a:ext cx="6677246" cy="2550160"/>
        </p:xfrm>
        <a:graphic>
          <a:graphicData uri="http://schemas.openxmlformats.org/drawingml/2006/table">
            <a:tbl>
              <a:tblPr firstRow="1" bandRow="1">
                <a:tableStyleId>{5940675A-B579-460E-94D1-54222C63F5DA}</a:tableStyleId>
              </a:tblPr>
              <a:tblGrid>
                <a:gridCol w="1605516">
                  <a:extLst>
                    <a:ext uri="{9D8B030D-6E8A-4147-A177-3AD203B41FA5}">
                      <a16:colId xmlns:a16="http://schemas.microsoft.com/office/drawing/2014/main" val="799288554"/>
                    </a:ext>
                  </a:extLst>
                </a:gridCol>
                <a:gridCol w="1701209">
                  <a:extLst>
                    <a:ext uri="{9D8B030D-6E8A-4147-A177-3AD203B41FA5}">
                      <a16:colId xmlns:a16="http://schemas.microsoft.com/office/drawing/2014/main" val="2358794909"/>
                    </a:ext>
                  </a:extLst>
                </a:gridCol>
                <a:gridCol w="3370521">
                  <a:extLst>
                    <a:ext uri="{9D8B030D-6E8A-4147-A177-3AD203B41FA5}">
                      <a16:colId xmlns:a16="http://schemas.microsoft.com/office/drawing/2014/main" val="467814226"/>
                    </a:ext>
                  </a:extLst>
                </a:gridCol>
              </a:tblGrid>
              <a:tr h="370840">
                <a:tc gridSpan="3">
                  <a:txBody>
                    <a:bodyPr/>
                    <a:lstStyle/>
                    <a:p>
                      <a:pPr algn="ctr"/>
                      <a:r>
                        <a:rPr lang="lv-LV" b="1" dirty="0">
                          <a:solidFill>
                            <a:srgbClr val="FFFFFF"/>
                          </a:solidFill>
                        </a:rPr>
                        <a:t>88 701 370 EUR</a:t>
                      </a:r>
                      <a:endParaRPr lang="lv-LV" b="1" dirty="0">
                        <a:solidFill>
                          <a:srgbClr val="FFFFFF"/>
                        </a:solidFill>
                        <a:latin typeface="Arial" panose="020B0604020202020204" pitchFamily="34" charset="0"/>
                        <a:cs typeface="Arial" panose="020B0604020202020204" pitchFamily="34" charset="0"/>
                      </a:endParaRPr>
                    </a:p>
                  </a:txBody>
                  <a:tcPr anchor="ctr">
                    <a:solidFill>
                      <a:schemeClr val="accent5">
                        <a:lumMod val="75000"/>
                      </a:schemeClr>
                    </a:solidFill>
                  </a:tcPr>
                </a:tc>
                <a:tc hMerge="1">
                  <a:txBody>
                    <a:bodyPr/>
                    <a:lstStyle/>
                    <a:p>
                      <a:endParaRPr lang="lv-LV" dirty="0"/>
                    </a:p>
                  </a:txBody>
                  <a:tcPr/>
                </a:tc>
                <a:tc hMerge="1">
                  <a:txBody>
                    <a:bodyPr/>
                    <a:lstStyle/>
                    <a:p>
                      <a:endParaRPr lang="lv-LV" dirty="0"/>
                    </a:p>
                  </a:txBody>
                  <a:tcPr/>
                </a:tc>
                <a:extLst>
                  <a:ext uri="{0D108BD9-81ED-4DB2-BD59-A6C34878D82A}">
                    <a16:rowId xmlns:a16="http://schemas.microsoft.com/office/drawing/2014/main" val="1085527756"/>
                  </a:ext>
                </a:extLst>
              </a:tr>
              <a:tr h="249184">
                <a:tc gridSpan="2">
                  <a:txBody>
                    <a:bodyPr/>
                    <a:lstStyle/>
                    <a:p>
                      <a:pPr algn="ctr"/>
                      <a:r>
                        <a:rPr lang="lv-LV" b="1" dirty="0" err="1">
                          <a:solidFill>
                            <a:srgbClr val="C00000"/>
                          </a:solidFill>
                        </a:rPr>
                        <a:t>Max</a:t>
                      </a:r>
                      <a:r>
                        <a:rPr lang="lv-LV" b="1" dirty="0">
                          <a:solidFill>
                            <a:srgbClr val="C00000"/>
                          </a:solidFill>
                        </a:rPr>
                        <a:t> 85 %</a:t>
                      </a:r>
                      <a:endParaRPr lang="lv-LV" b="1" dirty="0">
                        <a:solidFill>
                          <a:srgbClr val="C00000"/>
                        </a:solidFill>
                        <a:latin typeface="Arial" panose="020B0604020202020204" pitchFamily="34" charset="0"/>
                        <a:cs typeface="Arial" panose="020B0604020202020204" pitchFamily="34" charset="0"/>
                      </a:endParaRPr>
                    </a:p>
                  </a:txBody>
                  <a:tcPr anchor="ctr">
                    <a:solidFill>
                      <a:schemeClr val="bg1">
                        <a:lumMod val="95000"/>
                      </a:schemeClr>
                    </a:solidFill>
                  </a:tcPr>
                </a:tc>
                <a:tc hMerge="1">
                  <a:txBody>
                    <a:bodyPr/>
                    <a:lstStyle/>
                    <a:p>
                      <a:endParaRPr lang="lv-LV" dirty="0"/>
                    </a:p>
                  </a:txBody>
                  <a:tcPr/>
                </a:tc>
                <a:tc>
                  <a:txBody>
                    <a:bodyPr/>
                    <a:lstStyle/>
                    <a:p>
                      <a:pPr algn="ctr"/>
                      <a:r>
                        <a:rPr lang="lv-LV" b="1" dirty="0">
                          <a:solidFill>
                            <a:srgbClr val="C00000"/>
                          </a:solidFill>
                        </a:rPr>
                        <a:t> Min 15 %</a:t>
                      </a:r>
                      <a:endParaRPr lang="lv-LV" b="1" dirty="0">
                        <a:solidFill>
                          <a:srgbClr val="C00000"/>
                        </a:solidFill>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286299082"/>
                  </a:ext>
                </a:extLst>
              </a:tr>
              <a:tr h="265959">
                <a:tc gridSpan="2">
                  <a:txBody>
                    <a:bodyPr/>
                    <a:lstStyle/>
                    <a:p>
                      <a:pPr algn="ctr"/>
                      <a:r>
                        <a:rPr lang="lv-LV" b="1" dirty="0"/>
                        <a:t>ERAF 75 396 164 EUR</a:t>
                      </a:r>
                      <a:endParaRPr lang="lv-LV" b="1" dirty="0">
                        <a:latin typeface="Arial" panose="020B0604020202020204" pitchFamily="34" charset="0"/>
                        <a:cs typeface="Arial" panose="020B0604020202020204" pitchFamily="34" charset="0"/>
                      </a:endParaRPr>
                    </a:p>
                  </a:txBody>
                  <a:tcPr anchor="ctr"/>
                </a:tc>
                <a:tc hMerge="1">
                  <a:txBody>
                    <a:bodyPr/>
                    <a:lstStyle/>
                    <a:p>
                      <a:endParaRPr lang="lv-LV" dirty="0"/>
                    </a:p>
                  </a:txBody>
                  <a:tcPr/>
                </a:tc>
                <a:tc>
                  <a:txBody>
                    <a:bodyPr/>
                    <a:lstStyle/>
                    <a:p>
                      <a:pPr algn="ctr"/>
                      <a:r>
                        <a:rPr lang="lv-LV" b="1" dirty="0"/>
                        <a:t>Nacionālais finansējums</a:t>
                      </a:r>
                    </a:p>
                    <a:p>
                      <a:pPr algn="ctr"/>
                      <a:r>
                        <a:rPr lang="lv-LV" b="1" dirty="0"/>
                        <a:t>13 305 206 EUR</a:t>
                      </a:r>
                      <a:endParaRPr lang="lv-LV"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39469966"/>
                  </a:ext>
                </a:extLst>
              </a:tr>
              <a:tr h="370840">
                <a:tc>
                  <a:txBody>
                    <a:bodyPr/>
                    <a:lstStyle/>
                    <a:p>
                      <a:pPr algn="r"/>
                      <a:r>
                        <a:rPr lang="lv-LV" b="1" dirty="0"/>
                        <a:t>Pieejamais finansējums</a:t>
                      </a:r>
                      <a:endParaRPr lang="lv-LV" b="1" dirty="0">
                        <a:latin typeface="Arial" panose="020B0604020202020204" pitchFamily="34" charset="0"/>
                        <a:cs typeface="Arial" panose="020B0604020202020204" pitchFamily="34" charset="0"/>
                      </a:endParaRPr>
                    </a:p>
                  </a:txBody>
                  <a:tcPr anchor="ctr"/>
                </a:tc>
                <a:tc>
                  <a:txBody>
                    <a:bodyPr/>
                    <a:lstStyle/>
                    <a:p>
                      <a:pPr algn="ctr"/>
                      <a:r>
                        <a:rPr lang="lv-LV" b="1" dirty="0"/>
                        <a:t>63 504 280 EUR</a:t>
                      </a:r>
                      <a:endParaRPr lang="lv-LV" b="1" dirty="0">
                        <a:latin typeface="Arial" panose="020B0604020202020204" pitchFamily="34" charset="0"/>
                        <a:cs typeface="Arial" panose="020B0604020202020204" pitchFamily="34" charset="0"/>
                      </a:endParaRPr>
                    </a:p>
                  </a:txBody>
                  <a:tcPr anchor="ctr"/>
                </a:tc>
                <a:tc>
                  <a:txBody>
                    <a:bodyPr/>
                    <a:lstStyle/>
                    <a:p>
                      <a:pPr algn="ctr"/>
                      <a:r>
                        <a:rPr lang="lv-LV" b="1" dirty="0"/>
                        <a:t>11 296 638 EUR</a:t>
                      </a:r>
                      <a:endParaRPr lang="lv-LV"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33934202"/>
                  </a:ext>
                </a:extLst>
              </a:tr>
              <a:tr h="370840">
                <a:tc>
                  <a:txBody>
                    <a:bodyPr/>
                    <a:lstStyle/>
                    <a:p>
                      <a:pPr algn="r"/>
                      <a:r>
                        <a:rPr lang="lv-LV" b="1" dirty="0"/>
                        <a:t>Elastības finansējums</a:t>
                      </a:r>
                      <a:endParaRPr lang="lv-LV" b="1" dirty="0">
                        <a:latin typeface="Arial" panose="020B0604020202020204" pitchFamily="34" charset="0"/>
                        <a:cs typeface="Arial" panose="020B0604020202020204" pitchFamily="34" charset="0"/>
                      </a:endParaRPr>
                    </a:p>
                  </a:txBody>
                  <a:tcPr anchor="ctr"/>
                </a:tc>
                <a:tc>
                  <a:txBody>
                    <a:bodyPr/>
                    <a:lstStyle/>
                    <a:p>
                      <a:pPr algn="ctr"/>
                      <a:r>
                        <a:rPr lang="lv-LV" b="1" dirty="0"/>
                        <a:t>11 891 884 EUR</a:t>
                      </a:r>
                      <a:endParaRPr lang="lv-LV" b="1" dirty="0">
                        <a:latin typeface="Arial" panose="020B0604020202020204" pitchFamily="34" charset="0"/>
                        <a:cs typeface="Arial" panose="020B0604020202020204" pitchFamily="34" charset="0"/>
                      </a:endParaRPr>
                    </a:p>
                  </a:txBody>
                  <a:tcPr anchor="ctr"/>
                </a:tc>
                <a:tc>
                  <a:txBody>
                    <a:bodyPr/>
                    <a:lstStyle/>
                    <a:p>
                      <a:pPr algn="ctr"/>
                      <a:r>
                        <a:rPr lang="lv-LV" b="1" dirty="0"/>
                        <a:t>2 098 568 EUR</a:t>
                      </a:r>
                      <a:endParaRPr lang="lv-LV"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88301446"/>
                  </a:ext>
                </a:extLst>
              </a:tr>
            </a:tbl>
          </a:graphicData>
        </a:graphic>
      </p:graphicFrame>
    </p:spTree>
    <p:extLst>
      <p:ext uri="{BB962C8B-B14F-4D97-AF65-F5344CB8AC3E}">
        <p14:creationId xmlns:p14="http://schemas.microsoft.com/office/powerpoint/2010/main" val="3142843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ultiņa: pa labi 11">
            <a:extLst>
              <a:ext uri="{FF2B5EF4-FFF2-40B4-BE49-F238E27FC236}">
                <a16:creationId xmlns:a16="http://schemas.microsoft.com/office/drawing/2014/main" id="{F75CDB3A-889B-FD75-5BD4-1F11091170E5}"/>
              </a:ext>
            </a:extLst>
          </p:cNvPr>
          <p:cNvSpPr/>
          <p:nvPr/>
        </p:nvSpPr>
        <p:spPr>
          <a:xfrm>
            <a:off x="4179513" y="2277149"/>
            <a:ext cx="756744" cy="498584"/>
          </a:xfrm>
          <a:prstGeom prst="rightArrow">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lv-LV"/>
          </a:p>
        </p:txBody>
      </p:sp>
      <p:sp>
        <p:nvSpPr>
          <p:cNvPr id="4" name="Slaida numura vietturis 3">
            <a:extLst>
              <a:ext uri="{FF2B5EF4-FFF2-40B4-BE49-F238E27FC236}">
                <a16:creationId xmlns:a16="http://schemas.microsoft.com/office/drawing/2014/main" id="{3309C6B6-C612-EA77-F6D2-E580DF5B29AA}"/>
              </a:ext>
            </a:extLst>
          </p:cNvPr>
          <p:cNvSpPr>
            <a:spLocks noGrp="1"/>
          </p:cNvSpPr>
          <p:nvPr>
            <p:ph type="sldNum" sz="quarter" idx="13"/>
          </p:nvPr>
        </p:nvSpPr>
        <p:spPr>
          <a:xfrm>
            <a:off x="8770882" y="4857750"/>
            <a:ext cx="304800" cy="228600"/>
          </a:xfrm>
        </p:spPr>
        <p:txBody>
          <a:bodyPr/>
          <a:lstStyle/>
          <a:p>
            <a:pPr>
              <a:defRPr/>
            </a:pPr>
            <a:fld id="{1877EA0F-6BB9-6D44-BDE9-FC2A7AA0ACD8}" type="slidenum">
              <a:rPr lang="en-US" altLang="lv-LV" smtClean="0"/>
              <a:pPr>
                <a:defRPr/>
              </a:pPr>
              <a:t>5</a:t>
            </a:fld>
            <a:endParaRPr lang="en-US" altLang="lv-LV" dirty="0"/>
          </a:p>
        </p:txBody>
      </p:sp>
      <p:graphicFrame>
        <p:nvGraphicFramePr>
          <p:cNvPr id="5" name="Shēma 4">
            <a:extLst>
              <a:ext uri="{FF2B5EF4-FFF2-40B4-BE49-F238E27FC236}">
                <a16:creationId xmlns:a16="http://schemas.microsoft.com/office/drawing/2014/main" id="{A2740129-E68A-D2BC-2298-0AE6F502962A}"/>
              </a:ext>
            </a:extLst>
          </p:cNvPr>
          <p:cNvGraphicFramePr/>
          <p:nvPr>
            <p:extLst>
              <p:ext uri="{D42A27DB-BD31-4B8C-83A1-F6EECF244321}">
                <p14:modId xmlns:p14="http://schemas.microsoft.com/office/powerpoint/2010/main" val="2681581412"/>
              </p:ext>
            </p:extLst>
          </p:nvPr>
        </p:nvGraphicFramePr>
        <p:xfrm>
          <a:off x="920327" y="1751209"/>
          <a:ext cx="3074279" cy="2036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1396F9BE-0EA4-6583-D7EE-DEB95CA36710}"/>
              </a:ext>
            </a:extLst>
          </p:cNvPr>
          <p:cNvSpPr txBox="1">
            <a:spLocks/>
          </p:cNvSpPr>
          <p:nvPr/>
        </p:nvSpPr>
        <p:spPr>
          <a:xfrm>
            <a:off x="1854677" y="1080457"/>
            <a:ext cx="2005859" cy="777482"/>
          </a:xfrm>
          <a:prstGeom prst="rect">
            <a:avLst/>
          </a:prstGeom>
        </p:spPr>
        <p:txBody>
          <a:bodyPr>
            <a:noAutofit/>
          </a:bodyPr>
          <a:lstStyle>
            <a:lvl1pPr algn="ctr" defTabSz="938202" rtl="0" eaLnBrk="0" fontAlgn="base" hangingPunct="0">
              <a:spcBef>
                <a:spcPct val="0"/>
              </a:spcBef>
              <a:spcAft>
                <a:spcPct val="0"/>
              </a:spcAft>
              <a:defRPr sz="4500" kern="1200">
                <a:solidFill>
                  <a:schemeClr val="tx1"/>
                </a:solidFill>
                <a:latin typeface="+mj-lt"/>
                <a:ea typeface="MS PGothic" panose="020B0600070205080204" pitchFamily="34" charset="-128"/>
                <a:cs typeface="ＭＳ Ｐゴシック" charset="0"/>
              </a:defRPr>
            </a:lvl1pPr>
            <a:lvl2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2pPr>
            <a:lvl3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3pPr>
            <a:lvl4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4pPr>
            <a:lvl5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5pPr>
            <a:lvl6pPr marL="457195" algn="ctr" defTabSz="938202" rtl="0" eaLnBrk="1" fontAlgn="base" hangingPunct="1">
              <a:spcBef>
                <a:spcPct val="0"/>
              </a:spcBef>
              <a:spcAft>
                <a:spcPct val="0"/>
              </a:spcAft>
              <a:defRPr sz="4500">
                <a:solidFill>
                  <a:schemeClr val="tx1"/>
                </a:solidFill>
                <a:latin typeface="Times New Roman" pitchFamily="18" charset="0"/>
              </a:defRPr>
            </a:lvl6pPr>
            <a:lvl7pPr marL="914388" algn="ctr" defTabSz="938202" rtl="0" eaLnBrk="1" fontAlgn="base" hangingPunct="1">
              <a:spcBef>
                <a:spcPct val="0"/>
              </a:spcBef>
              <a:spcAft>
                <a:spcPct val="0"/>
              </a:spcAft>
              <a:defRPr sz="4500">
                <a:solidFill>
                  <a:schemeClr val="tx1"/>
                </a:solidFill>
                <a:latin typeface="Times New Roman" pitchFamily="18" charset="0"/>
              </a:defRPr>
            </a:lvl7pPr>
            <a:lvl8pPr marL="1371583" algn="ctr" defTabSz="938202" rtl="0" eaLnBrk="1" fontAlgn="base" hangingPunct="1">
              <a:spcBef>
                <a:spcPct val="0"/>
              </a:spcBef>
              <a:spcAft>
                <a:spcPct val="0"/>
              </a:spcAft>
              <a:defRPr sz="4500">
                <a:solidFill>
                  <a:schemeClr val="tx1"/>
                </a:solidFill>
                <a:latin typeface="Times New Roman" pitchFamily="18" charset="0"/>
              </a:defRPr>
            </a:lvl8pPr>
            <a:lvl9pPr marL="1828777" algn="ctr" defTabSz="938202" rtl="0" eaLnBrk="1" fontAlgn="base" hangingPunct="1">
              <a:spcBef>
                <a:spcPct val="0"/>
              </a:spcBef>
              <a:spcAft>
                <a:spcPct val="0"/>
              </a:spcAft>
              <a:defRPr sz="4500">
                <a:solidFill>
                  <a:schemeClr val="tx1"/>
                </a:solidFill>
                <a:latin typeface="Times New Roman" pitchFamily="18" charset="0"/>
              </a:defRPr>
            </a:lvl9pPr>
          </a:lstStyle>
          <a:p>
            <a:pPr algn="l"/>
            <a:r>
              <a:rPr lang="lv-LV" sz="1400" kern="100" dirty="0">
                <a:latin typeface="Arial" panose="020B0604020202020204" pitchFamily="34" charset="0"/>
                <a:cs typeface="Arial" panose="020B0604020202020204" pitchFamily="34" charset="0"/>
              </a:rPr>
              <a:t>ERAF 85 %</a:t>
            </a:r>
          </a:p>
          <a:p>
            <a:pPr algn="l"/>
            <a:r>
              <a:rPr lang="lv-LV" sz="1400" kern="100" dirty="0">
                <a:latin typeface="Arial" panose="020B0604020202020204" pitchFamily="34" charset="0"/>
                <a:cs typeface="Arial" panose="020B0604020202020204" pitchFamily="34" charset="0"/>
              </a:rPr>
              <a:t>Līdzfinansējums 15 %</a:t>
            </a:r>
          </a:p>
        </p:txBody>
      </p:sp>
      <p:sp>
        <p:nvSpPr>
          <p:cNvPr id="9" name="TextBox 8">
            <a:extLst>
              <a:ext uri="{FF2B5EF4-FFF2-40B4-BE49-F238E27FC236}">
                <a16:creationId xmlns:a16="http://schemas.microsoft.com/office/drawing/2014/main" id="{8CC81C71-11E9-7DB5-52A7-690420D20300}"/>
              </a:ext>
            </a:extLst>
          </p:cNvPr>
          <p:cNvSpPr txBox="1"/>
          <p:nvPr/>
        </p:nvSpPr>
        <p:spPr>
          <a:xfrm>
            <a:off x="292976" y="4033769"/>
            <a:ext cx="8684172" cy="738664"/>
          </a:xfrm>
          <a:prstGeom prst="rect">
            <a:avLst/>
          </a:prstGeom>
          <a:noFill/>
        </p:spPr>
        <p:txBody>
          <a:bodyPr wrap="square">
            <a:spAutoFit/>
          </a:bodyPr>
          <a:lstStyle/>
          <a:p>
            <a:pPr algn="just"/>
            <a:r>
              <a:rPr lang="lv-LV" sz="1400" dirty="0">
                <a:latin typeface="Arial" panose="020B0604020202020204" pitchFamily="34" charset="0"/>
                <a:cs typeface="Arial" panose="020B0604020202020204" pitchFamily="34" charset="0"/>
              </a:rPr>
              <a:t>Ja atlases kārtu ietvaros noteiktajās grupās (simetrijas mezgli, pārsēšanās stacijas un pārējās stacijas) kopumā ir iesniegti projektu iesniegumi par mazāku pieejamā finansējuma kopsummu, tad CFLA, saskaņojot ar SM, var pārvirzīt neizmantoto finansējumu primāri simetrijas mezgliem.</a:t>
            </a:r>
          </a:p>
        </p:txBody>
      </p:sp>
      <p:pic>
        <p:nvPicPr>
          <p:cNvPr id="11" name="Attēls 10">
            <a:extLst>
              <a:ext uri="{FF2B5EF4-FFF2-40B4-BE49-F238E27FC236}">
                <a16:creationId xmlns:a16="http://schemas.microsoft.com/office/drawing/2014/main" id="{27A26C7D-34A0-94FF-4970-830A8C2B6ECE}"/>
              </a:ext>
            </a:extLst>
          </p:cNvPr>
          <p:cNvPicPr>
            <a:picLocks noChangeAspect="1"/>
          </p:cNvPicPr>
          <p:nvPr/>
        </p:nvPicPr>
        <p:blipFill>
          <a:blip r:embed="rId7"/>
          <a:stretch>
            <a:fillRect/>
          </a:stretch>
        </p:blipFill>
        <p:spPr>
          <a:xfrm>
            <a:off x="5121164" y="940504"/>
            <a:ext cx="3507827" cy="2984372"/>
          </a:xfrm>
          <a:custGeom>
            <a:avLst/>
            <a:gdLst>
              <a:gd name="connsiteX0" fmla="*/ 0 w 3507827"/>
              <a:gd name="connsiteY0" fmla="*/ 0 h 2984372"/>
              <a:gd name="connsiteX1" fmla="*/ 654794 w 3507827"/>
              <a:gd name="connsiteY1" fmla="*/ 0 h 2984372"/>
              <a:gd name="connsiteX2" fmla="*/ 1274510 w 3507827"/>
              <a:gd name="connsiteY2" fmla="*/ 0 h 2984372"/>
              <a:gd name="connsiteX3" fmla="*/ 1859148 w 3507827"/>
              <a:gd name="connsiteY3" fmla="*/ 0 h 2984372"/>
              <a:gd name="connsiteX4" fmla="*/ 2443786 w 3507827"/>
              <a:gd name="connsiteY4" fmla="*/ 0 h 2984372"/>
              <a:gd name="connsiteX5" fmla="*/ 3507827 w 3507827"/>
              <a:gd name="connsiteY5" fmla="*/ 0 h 2984372"/>
              <a:gd name="connsiteX6" fmla="*/ 3507827 w 3507827"/>
              <a:gd name="connsiteY6" fmla="*/ 626718 h 2984372"/>
              <a:gd name="connsiteX7" fmla="*/ 3507827 w 3507827"/>
              <a:gd name="connsiteY7" fmla="*/ 1163905 h 2984372"/>
              <a:gd name="connsiteX8" fmla="*/ 3507827 w 3507827"/>
              <a:gd name="connsiteY8" fmla="*/ 1790623 h 2984372"/>
              <a:gd name="connsiteX9" fmla="*/ 3507827 w 3507827"/>
              <a:gd name="connsiteY9" fmla="*/ 2297966 h 2984372"/>
              <a:gd name="connsiteX10" fmla="*/ 3507827 w 3507827"/>
              <a:gd name="connsiteY10" fmla="*/ 2984372 h 2984372"/>
              <a:gd name="connsiteX11" fmla="*/ 2993346 w 3507827"/>
              <a:gd name="connsiteY11" fmla="*/ 2984372 h 2984372"/>
              <a:gd name="connsiteX12" fmla="*/ 2338551 w 3507827"/>
              <a:gd name="connsiteY12" fmla="*/ 2984372 h 2984372"/>
              <a:gd name="connsiteX13" fmla="*/ 1788992 w 3507827"/>
              <a:gd name="connsiteY13" fmla="*/ 2984372 h 2984372"/>
              <a:gd name="connsiteX14" fmla="*/ 1134197 w 3507827"/>
              <a:gd name="connsiteY14" fmla="*/ 2984372 h 2984372"/>
              <a:gd name="connsiteX15" fmla="*/ 619716 w 3507827"/>
              <a:gd name="connsiteY15" fmla="*/ 2984372 h 2984372"/>
              <a:gd name="connsiteX16" fmla="*/ 0 w 3507827"/>
              <a:gd name="connsiteY16" fmla="*/ 2984372 h 2984372"/>
              <a:gd name="connsiteX17" fmla="*/ 0 w 3507827"/>
              <a:gd name="connsiteY17" fmla="*/ 2477029 h 2984372"/>
              <a:gd name="connsiteX18" fmla="*/ 0 w 3507827"/>
              <a:gd name="connsiteY18" fmla="*/ 1969686 h 2984372"/>
              <a:gd name="connsiteX19" fmla="*/ 0 w 3507827"/>
              <a:gd name="connsiteY19" fmla="*/ 1462342 h 2984372"/>
              <a:gd name="connsiteX20" fmla="*/ 0 w 3507827"/>
              <a:gd name="connsiteY20" fmla="*/ 805780 h 2984372"/>
              <a:gd name="connsiteX21" fmla="*/ 0 w 3507827"/>
              <a:gd name="connsiteY21" fmla="*/ 0 h 298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07827" h="2984372" fill="none" extrusionOk="0">
                <a:moveTo>
                  <a:pt x="0" y="0"/>
                </a:moveTo>
                <a:cubicBezTo>
                  <a:pt x="202345" y="-11166"/>
                  <a:pt x="328161" y="44799"/>
                  <a:pt x="654794" y="0"/>
                </a:cubicBezTo>
                <a:cubicBezTo>
                  <a:pt x="981427" y="-44799"/>
                  <a:pt x="1082969" y="36147"/>
                  <a:pt x="1274510" y="0"/>
                </a:cubicBezTo>
                <a:cubicBezTo>
                  <a:pt x="1466051" y="-36147"/>
                  <a:pt x="1739575" y="54017"/>
                  <a:pt x="1859148" y="0"/>
                </a:cubicBezTo>
                <a:cubicBezTo>
                  <a:pt x="1978721" y="-54017"/>
                  <a:pt x="2234891" y="57998"/>
                  <a:pt x="2443786" y="0"/>
                </a:cubicBezTo>
                <a:cubicBezTo>
                  <a:pt x="2652681" y="-57998"/>
                  <a:pt x="3149495" y="22040"/>
                  <a:pt x="3507827" y="0"/>
                </a:cubicBezTo>
                <a:cubicBezTo>
                  <a:pt x="3513398" y="133548"/>
                  <a:pt x="3503328" y="335891"/>
                  <a:pt x="3507827" y="626718"/>
                </a:cubicBezTo>
                <a:cubicBezTo>
                  <a:pt x="3512326" y="917545"/>
                  <a:pt x="3475275" y="1037452"/>
                  <a:pt x="3507827" y="1163905"/>
                </a:cubicBezTo>
                <a:cubicBezTo>
                  <a:pt x="3540379" y="1290358"/>
                  <a:pt x="3492873" y="1619137"/>
                  <a:pt x="3507827" y="1790623"/>
                </a:cubicBezTo>
                <a:cubicBezTo>
                  <a:pt x="3522781" y="1962109"/>
                  <a:pt x="3503108" y="2077314"/>
                  <a:pt x="3507827" y="2297966"/>
                </a:cubicBezTo>
                <a:cubicBezTo>
                  <a:pt x="3512546" y="2518618"/>
                  <a:pt x="3460429" y="2748742"/>
                  <a:pt x="3507827" y="2984372"/>
                </a:cubicBezTo>
                <a:cubicBezTo>
                  <a:pt x="3337549" y="3045908"/>
                  <a:pt x="3149548" y="2935469"/>
                  <a:pt x="2993346" y="2984372"/>
                </a:cubicBezTo>
                <a:cubicBezTo>
                  <a:pt x="2837144" y="3033275"/>
                  <a:pt x="2506699" y="2918227"/>
                  <a:pt x="2338551" y="2984372"/>
                </a:cubicBezTo>
                <a:cubicBezTo>
                  <a:pt x="2170404" y="3050517"/>
                  <a:pt x="1952564" y="2975778"/>
                  <a:pt x="1788992" y="2984372"/>
                </a:cubicBezTo>
                <a:cubicBezTo>
                  <a:pt x="1625420" y="2992966"/>
                  <a:pt x="1317159" y="2960303"/>
                  <a:pt x="1134197" y="2984372"/>
                </a:cubicBezTo>
                <a:cubicBezTo>
                  <a:pt x="951236" y="3008441"/>
                  <a:pt x="727466" y="2976400"/>
                  <a:pt x="619716" y="2984372"/>
                </a:cubicBezTo>
                <a:cubicBezTo>
                  <a:pt x="511966" y="2992344"/>
                  <a:pt x="252184" y="2944055"/>
                  <a:pt x="0" y="2984372"/>
                </a:cubicBezTo>
                <a:cubicBezTo>
                  <a:pt x="-23461" y="2773533"/>
                  <a:pt x="4432" y="2627341"/>
                  <a:pt x="0" y="2477029"/>
                </a:cubicBezTo>
                <a:cubicBezTo>
                  <a:pt x="-4432" y="2326717"/>
                  <a:pt x="44442" y="2182117"/>
                  <a:pt x="0" y="1969686"/>
                </a:cubicBezTo>
                <a:cubicBezTo>
                  <a:pt x="-44442" y="1757255"/>
                  <a:pt x="28690" y="1703413"/>
                  <a:pt x="0" y="1462342"/>
                </a:cubicBezTo>
                <a:cubicBezTo>
                  <a:pt x="-28690" y="1221271"/>
                  <a:pt x="58221" y="1101123"/>
                  <a:pt x="0" y="805780"/>
                </a:cubicBezTo>
                <a:cubicBezTo>
                  <a:pt x="-58221" y="510437"/>
                  <a:pt x="16630" y="243416"/>
                  <a:pt x="0" y="0"/>
                </a:cubicBezTo>
                <a:close/>
              </a:path>
              <a:path w="3507827" h="2984372" stroke="0" extrusionOk="0">
                <a:moveTo>
                  <a:pt x="0" y="0"/>
                </a:moveTo>
                <a:cubicBezTo>
                  <a:pt x="129965" y="-62720"/>
                  <a:pt x="431557" y="34686"/>
                  <a:pt x="549560" y="0"/>
                </a:cubicBezTo>
                <a:cubicBezTo>
                  <a:pt x="667563" y="-34686"/>
                  <a:pt x="896420" y="19944"/>
                  <a:pt x="1028963" y="0"/>
                </a:cubicBezTo>
                <a:cubicBezTo>
                  <a:pt x="1161506" y="-19944"/>
                  <a:pt x="1417514" y="36873"/>
                  <a:pt x="1683757" y="0"/>
                </a:cubicBezTo>
                <a:cubicBezTo>
                  <a:pt x="1950000" y="-36873"/>
                  <a:pt x="1962286" y="6367"/>
                  <a:pt x="2233317" y="0"/>
                </a:cubicBezTo>
                <a:cubicBezTo>
                  <a:pt x="2504348" y="-6367"/>
                  <a:pt x="2524020" y="1689"/>
                  <a:pt x="2782876" y="0"/>
                </a:cubicBezTo>
                <a:cubicBezTo>
                  <a:pt x="3041732" y="-1689"/>
                  <a:pt x="3191495" y="29065"/>
                  <a:pt x="3507827" y="0"/>
                </a:cubicBezTo>
                <a:cubicBezTo>
                  <a:pt x="3510405" y="179635"/>
                  <a:pt x="3481282" y="403944"/>
                  <a:pt x="3507827" y="537187"/>
                </a:cubicBezTo>
                <a:cubicBezTo>
                  <a:pt x="3534372" y="670430"/>
                  <a:pt x="3496453" y="918165"/>
                  <a:pt x="3507827" y="1134061"/>
                </a:cubicBezTo>
                <a:cubicBezTo>
                  <a:pt x="3519201" y="1349957"/>
                  <a:pt x="3461506" y="1530733"/>
                  <a:pt x="3507827" y="1671248"/>
                </a:cubicBezTo>
                <a:cubicBezTo>
                  <a:pt x="3554148" y="1811763"/>
                  <a:pt x="3452558" y="2097652"/>
                  <a:pt x="3507827" y="2208435"/>
                </a:cubicBezTo>
                <a:cubicBezTo>
                  <a:pt x="3563096" y="2319218"/>
                  <a:pt x="3449982" y="2820968"/>
                  <a:pt x="3507827" y="2984372"/>
                </a:cubicBezTo>
                <a:cubicBezTo>
                  <a:pt x="3351710" y="3026422"/>
                  <a:pt x="3062978" y="2976738"/>
                  <a:pt x="2888111" y="2984372"/>
                </a:cubicBezTo>
                <a:cubicBezTo>
                  <a:pt x="2713244" y="2992006"/>
                  <a:pt x="2413306" y="2924900"/>
                  <a:pt x="2233317" y="2984372"/>
                </a:cubicBezTo>
                <a:cubicBezTo>
                  <a:pt x="2053328" y="3043844"/>
                  <a:pt x="1887048" y="2929552"/>
                  <a:pt x="1578522" y="2984372"/>
                </a:cubicBezTo>
                <a:cubicBezTo>
                  <a:pt x="1269996" y="3039192"/>
                  <a:pt x="1223745" y="2974276"/>
                  <a:pt x="1064041" y="2984372"/>
                </a:cubicBezTo>
                <a:cubicBezTo>
                  <a:pt x="904337" y="2994468"/>
                  <a:pt x="321420" y="2958054"/>
                  <a:pt x="0" y="2984372"/>
                </a:cubicBezTo>
                <a:cubicBezTo>
                  <a:pt x="-1454" y="2767318"/>
                  <a:pt x="53499" y="2497478"/>
                  <a:pt x="0" y="2327810"/>
                </a:cubicBezTo>
                <a:cubicBezTo>
                  <a:pt x="-53499" y="2158142"/>
                  <a:pt x="52639" y="2069411"/>
                  <a:pt x="0" y="1820467"/>
                </a:cubicBezTo>
                <a:cubicBezTo>
                  <a:pt x="-52639" y="1571523"/>
                  <a:pt x="16608" y="1434672"/>
                  <a:pt x="0" y="1283280"/>
                </a:cubicBezTo>
                <a:cubicBezTo>
                  <a:pt x="-16608" y="1131888"/>
                  <a:pt x="1426" y="938087"/>
                  <a:pt x="0" y="746093"/>
                </a:cubicBezTo>
                <a:cubicBezTo>
                  <a:pt x="-1426" y="554099"/>
                  <a:pt x="22390" y="226003"/>
                  <a:pt x="0" y="0"/>
                </a:cubicBezTo>
                <a:close/>
              </a:path>
            </a:pathLst>
          </a:custGeom>
          <a:ln>
            <a:solidFill>
              <a:srgbClr val="FF99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105" name="Title 1">
            <a:extLst>
              <a:ext uri="{FF2B5EF4-FFF2-40B4-BE49-F238E27FC236}">
                <a16:creationId xmlns:a16="http://schemas.microsoft.com/office/drawing/2014/main" id="{5DE7319C-46DC-D0F4-3CCD-816324841BC5}"/>
              </a:ext>
            </a:extLst>
          </p:cNvPr>
          <p:cNvSpPr txBox="1">
            <a:spLocks/>
          </p:cNvSpPr>
          <p:nvPr/>
        </p:nvSpPr>
        <p:spPr>
          <a:xfrm>
            <a:off x="1751286" y="163797"/>
            <a:ext cx="7392714" cy="777482"/>
          </a:xfrm>
          <a:prstGeom prst="rect">
            <a:avLst/>
          </a:prstGeom>
        </p:spPr>
        <p:txBody>
          <a:bodyPr>
            <a:noAutofit/>
          </a:bodyPr>
          <a:lstStyle>
            <a:lvl1pPr algn="ctr" defTabSz="938202" rtl="0" eaLnBrk="0" fontAlgn="base" hangingPunct="0">
              <a:spcBef>
                <a:spcPct val="0"/>
              </a:spcBef>
              <a:spcAft>
                <a:spcPct val="0"/>
              </a:spcAft>
              <a:defRPr sz="4500" kern="1200">
                <a:solidFill>
                  <a:schemeClr val="tx1"/>
                </a:solidFill>
                <a:latin typeface="+mj-lt"/>
                <a:ea typeface="MS PGothic" panose="020B0600070205080204" pitchFamily="34" charset="-128"/>
                <a:cs typeface="ＭＳ Ｐゴシック" charset="0"/>
              </a:defRPr>
            </a:lvl1pPr>
            <a:lvl2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2pPr>
            <a:lvl3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3pPr>
            <a:lvl4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4pPr>
            <a:lvl5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5pPr>
            <a:lvl6pPr marL="457195" algn="ctr" defTabSz="938202" rtl="0" eaLnBrk="1" fontAlgn="base" hangingPunct="1">
              <a:spcBef>
                <a:spcPct val="0"/>
              </a:spcBef>
              <a:spcAft>
                <a:spcPct val="0"/>
              </a:spcAft>
              <a:defRPr sz="4500">
                <a:solidFill>
                  <a:schemeClr val="tx1"/>
                </a:solidFill>
                <a:latin typeface="Times New Roman" pitchFamily="18" charset="0"/>
              </a:defRPr>
            </a:lvl6pPr>
            <a:lvl7pPr marL="914388" algn="ctr" defTabSz="938202" rtl="0" eaLnBrk="1" fontAlgn="base" hangingPunct="1">
              <a:spcBef>
                <a:spcPct val="0"/>
              </a:spcBef>
              <a:spcAft>
                <a:spcPct val="0"/>
              </a:spcAft>
              <a:defRPr sz="4500">
                <a:solidFill>
                  <a:schemeClr val="tx1"/>
                </a:solidFill>
                <a:latin typeface="Times New Roman" pitchFamily="18" charset="0"/>
              </a:defRPr>
            </a:lvl7pPr>
            <a:lvl8pPr marL="1371583" algn="ctr" defTabSz="938202" rtl="0" eaLnBrk="1" fontAlgn="base" hangingPunct="1">
              <a:spcBef>
                <a:spcPct val="0"/>
              </a:spcBef>
              <a:spcAft>
                <a:spcPct val="0"/>
              </a:spcAft>
              <a:defRPr sz="4500">
                <a:solidFill>
                  <a:schemeClr val="tx1"/>
                </a:solidFill>
                <a:latin typeface="Times New Roman" pitchFamily="18" charset="0"/>
              </a:defRPr>
            </a:lvl8pPr>
            <a:lvl9pPr marL="1828777" algn="ctr" defTabSz="938202" rtl="0" eaLnBrk="1" fontAlgn="base" hangingPunct="1">
              <a:spcBef>
                <a:spcPct val="0"/>
              </a:spcBef>
              <a:spcAft>
                <a:spcPct val="0"/>
              </a:spcAft>
              <a:defRPr sz="4500">
                <a:solidFill>
                  <a:schemeClr val="tx1"/>
                </a:solidFill>
                <a:latin typeface="Times New Roman" pitchFamily="18" charset="0"/>
              </a:defRPr>
            </a:lvl9pPr>
          </a:lstStyle>
          <a:p>
            <a:pPr algn="l"/>
            <a:r>
              <a:rPr lang="lv-LV" sz="1800" b="1" kern="100" dirty="0">
                <a:latin typeface="Arial" panose="020B0604020202020204" pitchFamily="34" charset="0"/>
                <a:cs typeface="Arial" panose="020B0604020202020204" pitchFamily="34" charset="0"/>
              </a:rPr>
              <a:t>Finansējums sadalījums pēc projektu iesniegumu atlases kārtām</a:t>
            </a:r>
          </a:p>
        </p:txBody>
      </p:sp>
    </p:spTree>
    <p:extLst>
      <p:ext uri="{BB962C8B-B14F-4D97-AF65-F5344CB8AC3E}">
        <p14:creationId xmlns:p14="http://schemas.microsoft.com/office/powerpoint/2010/main" val="3962232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097989A-51B8-029D-6F8A-EE72F52BD71A}"/>
              </a:ext>
            </a:extLst>
          </p:cNvPr>
          <p:cNvSpPr>
            <a:spLocks noGrp="1"/>
          </p:cNvSpPr>
          <p:nvPr>
            <p:ph type="title"/>
          </p:nvPr>
        </p:nvSpPr>
        <p:spPr>
          <a:xfrm>
            <a:off x="1915802" y="212031"/>
            <a:ext cx="6096000" cy="777482"/>
          </a:xfrm>
        </p:spPr>
        <p:txBody>
          <a:bodyPr/>
          <a:lstStyle/>
          <a:p>
            <a:r>
              <a:rPr lang="lv-LV" dirty="0">
                <a:latin typeface="Arial" panose="020B0604020202020204" pitchFamily="34" charset="0"/>
                <a:cs typeface="Arial" panose="020B0604020202020204" pitchFamily="34" charset="0"/>
              </a:rPr>
              <a:t>Projektu iesniegumu atlase</a:t>
            </a:r>
          </a:p>
        </p:txBody>
      </p:sp>
      <p:sp>
        <p:nvSpPr>
          <p:cNvPr id="9" name="Slide Number Placeholder 5">
            <a:extLst>
              <a:ext uri="{FF2B5EF4-FFF2-40B4-BE49-F238E27FC236}">
                <a16:creationId xmlns:a16="http://schemas.microsoft.com/office/drawing/2014/main" id="{FDEECA33-A5CE-7F68-52D0-7025E6B4667F}"/>
              </a:ext>
            </a:extLst>
          </p:cNvPr>
          <p:cNvSpPr txBox="1">
            <a:spLocks/>
          </p:cNvSpPr>
          <p:nvPr/>
        </p:nvSpPr>
        <p:spPr>
          <a:xfrm>
            <a:off x="8780227" y="4800600"/>
            <a:ext cx="304800" cy="228600"/>
          </a:xfrm>
          <a:prstGeom prst="rect">
            <a:avLst/>
          </a:prstGeom>
        </p:spPr>
        <p:txBody>
          <a:bodyPr vert="horz" wrap="square" lIns="93957" tIns="46979" rIns="93957" bIns="46979" numCol="1" anchor="ctr" anchorCtr="0" compatLnSpc="1">
            <a:prstTxWarp prst="textNoShape">
              <a:avLst/>
            </a:prstTxWarp>
          </a:bodyPr>
          <a:lstStyle>
            <a:defPPr>
              <a:defRPr lang="en-US"/>
            </a:defPPr>
            <a:lvl1pPr algn="r" defTabSz="938213" rtl="0" eaLnBrk="1" fontAlgn="base" hangingPunct="1">
              <a:spcBef>
                <a:spcPct val="0"/>
              </a:spcBef>
              <a:spcAft>
                <a:spcPct val="0"/>
              </a:spcAft>
              <a:defRPr sz="900" kern="1200" smtClean="0">
                <a:solidFill>
                  <a:srgbClr val="898989"/>
                </a:solidFill>
                <a:latin typeface="Verdana" panose="020B0604030504040204" pitchFamily="34" charset="0"/>
                <a:ea typeface="MS PGothic" panose="020B0600070205080204" pitchFamily="34" charset="-128"/>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a:lstStyle>
          <a:p>
            <a:pPr>
              <a:defRPr/>
            </a:pPr>
            <a:fld id="{1877EA0F-6BB9-6D44-BDE9-FC2A7AA0ACD8}" type="slidenum">
              <a:rPr lang="en-US" altLang="lv-LV" smtClean="0">
                <a:latin typeface="Arial" panose="020B0604020202020204" pitchFamily="34" charset="0"/>
              </a:rPr>
              <a:pPr>
                <a:defRPr/>
              </a:pPr>
              <a:t>6</a:t>
            </a:fld>
            <a:endParaRPr lang="en-US" altLang="lv-LV" dirty="0">
              <a:latin typeface="Arial" panose="020B0604020202020204" pitchFamily="34" charset="0"/>
            </a:endParaRPr>
          </a:p>
        </p:txBody>
      </p:sp>
      <p:sp>
        <p:nvSpPr>
          <p:cNvPr id="10" name="Taisnstūris 9">
            <a:extLst>
              <a:ext uri="{FF2B5EF4-FFF2-40B4-BE49-F238E27FC236}">
                <a16:creationId xmlns:a16="http://schemas.microsoft.com/office/drawing/2014/main" id="{78B110B7-FEFC-057F-C2AD-16E0D51AB475}"/>
              </a:ext>
            </a:extLst>
          </p:cNvPr>
          <p:cNvSpPr/>
          <p:nvPr/>
        </p:nvSpPr>
        <p:spPr>
          <a:xfrm>
            <a:off x="246494" y="1617816"/>
            <a:ext cx="1423282" cy="525204"/>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sz="1200" dirty="0">
                <a:latin typeface="Arial" panose="020B0604020202020204" pitchFamily="34" charset="0"/>
                <a:ea typeface="Verdana" panose="020B0604030504040204" pitchFamily="34" charset="0"/>
                <a:cs typeface="Arial" panose="020B0604020202020204" pitchFamily="34" charset="0"/>
              </a:rPr>
              <a:t>Finansējuma saņēmējs</a:t>
            </a:r>
          </a:p>
        </p:txBody>
      </p:sp>
      <p:sp>
        <p:nvSpPr>
          <p:cNvPr id="11" name="Taisnstūris 10">
            <a:extLst>
              <a:ext uri="{FF2B5EF4-FFF2-40B4-BE49-F238E27FC236}">
                <a16:creationId xmlns:a16="http://schemas.microsoft.com/office/drawing/2014/main" id="{02BB94F2-7F02-E6AC-58AE-26EAECB4042E}"/>
              </a:ext>
            </a:extLst>
          </p:cNvPr>
          <p:cNvSpPr/>
          <p:nvPr/>
        </p:nvSpPr>
        <p:spPr>
          <a:xfrm>
            <a:off x="1733384" y="1617817"/>
            <a:ext cx="3450865" cy="52520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lv-LV" sz="1100" kern="100" dirty="0">
                <a:latin typeface="Arial" panose="020B0604020202020204" pitchFamily="34" charset="0"/>
                <a:ea typeface="Aptos" panose="020B0004020202020204" pitchFamily="34" charset="0"/>
                <a:cs typeface="Arial" panose="020B0604020202020204" pitchFamily="34" charset="0"/>
              </a:rPr>
              <a:t>P</a:t>
            </a:r>
            <a:r>
              <a:rPr lang="lv-LV" sz="1100" kern="100" dirty="0">
                <a:effectLst/>
                <a:latin typeface="Arial" panose="020B0604020202020204" pitchFamily="34" charset="0"/>
                <a:ea typeface="Aptos" panose="020B0004020202020204" pitchFamily="34" charset="0"/>
                <a:cs typeface="Arial" panose="020B0604020202020204" pitchFamily="34" charset="0"/>
              </a:rPr>
              <a:t>ašvaldības vai pašvaldību kapitālsabiedrības</a:t>
            </a:r>
            <a:endParaRPr lang="lv-LV" sz="1100" b="1" dirty="0">
              <a:latin typeface="Arial" panose="020B0604020202020204" pitchFamily="34" charset="0"/>
              <a:ea typeface="Verdana" panose="020B0604030504040204" pitchFamily="34" charset="0"/>
              <a:cs typeface="Arial" panose="020B0604020202020204" pitchFamily="34" charset="0"/>
            </a:endParaRPr>
          </a:p>
        </p:txBody>
      </p:sp>
      <p:sp>
        <p:nvSpPr>
          <p:cNvPr id="12" name="Taisnstūris 11">
            <a:extLst>
              <a:ext uri="{FF2B5EF4-FFF2-40B4-BE49-F238E27FC236}">
                <a16:creationId xmlns:a16="http://schemas.microsoft.com/office/drawing/2014/main" id="{D7669288-5260-A544-3F0D-4C26942C7460}"/>
              </a:ext>
            </a:extLst>
          </p:cNvPr>
          <p:cNvSpPr/>
          <p:nvPr/>
        </p:nvSpPr>
        <p:spPr>
          <a:xfrm>
            <a:off x="246493" y="3057812"/>
            <a:ext cx="1423282" cy="55672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sz="1200" dirty="0">
                <a:latin typeface="Arial" panose="020B0604020202020204" pitchFamily="34" charset="0"/>
                <a:ea typeface="Verdana" panose="020B0604030504040204" pitchFamily="34" charset="0"/>
                <a:cs typeface="Arial" panose="020B0604020202020204" pitchFamily="34" charset="0"/>
              </a:rPr>
              <a:t>Sadarbības partneris</a:t>
            </a:r>
          </a:p>
        </p:txBody>
      </p:sp>
      <p:sp>
        <p:nvSpPr>
          <p:cNvPr id="13" name="Taisnstūris 12">
            <a:extLst>
              <a:ext uri="{FF2B5EF4-FFF2-40B4-BE49-F238E27FC236}">
                <a16:creationId xmlns:a16="http://schemas.microsoft.com/office/drawing/2014/main" id="{24002F73-D7D0-EA43-B50A-6B8C2E478647}"/>
              </a:ext>
            </a:extLst>
          </p:cNvPr>
          <p:cNvSpPr/>
          <p:nvPr/>
        </p:nvSpPr>
        <p:spPr>
          <a:xfrm>
            <a:off x="1731398" y="3049179"/>
            <a:ext cx="3450864" cy="55672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lv-LV" sz="1100" dirty="0">
                <a:latin typeface="Arial" panose="020B0604020202020204" pitchFamily="34" charset="0"/>
                <a:ea typeface="Times New Roman" panose="02020603050405020304" pitchFamily="18" charset="0"/>
                <a:cs typeface="Arial" panose="020B0604020202020204" pitchFamily="34" charset="0"/>
              </a:rPr>
              <a:t>V</a:t>
            </a:r>
            <a:r>
              <a:rPr lang="lv-LV" sz="1100" dirty="0">
                <a:effectLst/>
                <a:latin typeface="Arial" panose="020B0604020202020204" pitchFamily="34" charset="0"/>
                <a:ea typeface="Times New Roman" panose="02020603050405020304" pitchFamily="18" charset="0"/>
                <a:cs typeface="Arial" panose="020B0604020202020204" pitchFamily="34" charset="0"/>
              </a:rPr>
              <a:t>ar piedalīties (tikt piesaistīts) tikai ar valdījumā vai īpašumā esošu NĪ, ja NĪ ir nepieciešams projekta mērķu sasniegšanai.</a:t>
            </a:r>
            <a:endParaRPr lang="lv-LV" sz="1100" b="1" dirty="0">
              <a:latin typeface="Arial" panose="020B0604020202020204" pitchFamily="34" charset="0"/>
              <a:ea typeface="Verdana" panose="020B0604030504040204" pitchFamily="34" charset="0"/>
              <a:cs typeface="Arial" panose="020B0604020202020204" pitchFamily="34" charset="0"/>
            </a:endParaRPr>
          </a:p>
        </p:txBody>
      </p:sp>
      <p:sp>
        <p:nvSpPr>
          <p:cNvPr id="16" name="Taisnstūris 15">
            <a:extLst>
              <a:ext uri="{FF2B5EF4-FFF2-40B4-BE49-F238E27FC236}">
                <a16:creationId xmlns:a16="http://schemas.microsoft.com/office/drawing/2014/main" id="{B2C64881-EAE2-F735-2F04-EA3CAE7FEFC3}"/>
              </a:ext>
            </a:extLst>
          </p:cNvPr>
          <p:cNvSpPr/>
          <p:nvPr/>
        </p:nvSpPr>
        <p:spPr>
          <a:xfrm>
            <a:off x="246493" y="2229784"/>
            <a:ext cx="1423283" cy="76937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sz="1200" dirty="0">
                <a:latin typeface="Arial" panose="020B0604020202020204" pitchFamily="34" charset="0"/>
                <a:ea typeface="Verdana" panose="020B0604030504040204" pitchFamily="34" charset="0"/>
                <a:cs typeface="Arial" panose="020B0604020202020204" pitchFamily="34" charset="0"/>
              </a:rPr>
              <a:t>Finansējuma sadalījums</a:t>
            </a:r>
          </a:p>
        </p:txBody>
      </p:sp>
      <p:sp>
        <p:nvSpPr>
          <p:cNvPr id="17" name="Taisnstūris 16">
            <a:extLst>
              <a:ext uri="{FF2B5EF4-FFF2-40B4-BE49-F238E27FC236}">
                <a16:creationId xmlns:a16="http://schemas.microsoft.com/office/drawing/2014/main" id="{CC8BF75E-17AB-D1CC-1250-1066EA5792F7}"/>
              </a:ext>
            </a:extLst>
          </p:cNvPr>
          <p:cNvSpPr/>
          <p:nvPr/>
        </p:nvSpPr>
        <p:spPr>
          <a:xfrm>
            <a:off x="1733386" y="2229783"/>
            <a:ext cx="3450864" cy="76937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just">
              <a:spcBef>
                <a:spcPts val="600"/>
              </a:spcBef>
              <a:spcAft>
                <a:spcPts val="600"/>
              </a:spcAft>
            </a:pPr>
            <a:r>
              <a:rPr lang="lv-LV" sz="1100" kern="100" dirty="0">
                <a:effectLst/>
                <a:latin typeface="Arial" panose="020B0604020202020204" pitchFamily="34" charset="0"/>
                <a:ea typeface="Aptos" panose="020B0004020202020204" pitchFamily="34" charset="0"/>
                <a:cs typeface="Arial" panose="020B0604020202020204" pitchFamily="34" charset="0"/>
              </a:rPr>
              <a:t>Visās kārtās pieejamais finansējums ir vienāds starp noteiktajiem sabiedriskā transporta savienojuma punktu veidiem, </a:t>
            </a:r>
            <a:r>
              <a:rPr lang="lv-LV" sz="1100" kern="100" dirty="0">
                <a:latin typeface="+mn-lt"/>
                <a:cs typeface="Times New Roman" panose="02020603050405020304" pitchFamily="18" charset="0"/>
              </a:rPr>
              <a:t>vērtē savstarpēji, atbilstoši noteiktajiem sabiedriskā transporta savienojuma veidiem</a:t>
            </a:r>
            <a:endParaRPr lang="lv-LV" sz="11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B34F778B-7376-478A-5468-695410C857B0}"/>
              </a:ext>
            </a:extLst>
          </p:cNvPr>
          <p:cNvSpPr txBox="1">
            <a:spLocks/>
          </p:cNvSpPr>
          <p:nvPr/>
        </p:nvSpPr>
        <p:spPr bwMode="auto">
          <a:xfrm>
            <a:off x="5182262" y="1081825"/>
            <a:ext cx="3597965" cy="489356"/>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vert="horz" wrap="square" lIns="93957" tIns="46979" rIns="93957" bIns="46979" numCol="1" anchor="t" anchorCtr="0" compatLnSpc="1">
            <a:prstTxWarp prst="textNoShape">
              <a:avLst/>
            </a:prstTxWarp>
            <a:noAutofit/>
          </a:bodyPr>
          <a:lstStyle>
            <a:lvl1pPr marL="0" indent="0" algn="l" defTabSz="938202" rtl="0" eaLnBrk="0" fontAlgn="base" hangingPunct="0">
              <a:spcBef>
                <a:spcPct val="20000"/>
              </a:spcBef>
              <a:spcAft>
                <a:spcPct val="0"/>
              </a:spcAft>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1990" indent="-292096" algn="l" defTabSz="938202"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47" indent="-233359" algn="l" defTabSz="938202"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43" indent="-233359" algn="l" defTabSz="938202"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37" indent="-233359" algn="l" defTabSz="938202"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03"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585"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368"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49"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ctr">
              <a:spcBef>
                <a:spcPts val="600"/>
              </a:spcBef>
              <a:spcAft>
                <a:spcPts val="600"/>
              </a:spcAft>
            </a:pPr>
            <a:r>
              <a:rPr lang="lv-LV" sz="1400" b="1" kern="100" dirty="0">
                <a:latin typeface="Arial" panose="020B0604020202020204" pitchFamily="34" charset="0"/>
                <a:ea typeface="Aptos" panose="020B0004020202020204" pitchFamily="34" charset="0"/>
                <a:cs typeface="Arial" panose="020B0604020202020204" pitchFamily="34" charset="0"/>
              </a:rPr>
              <a:t>Maksimālais vienam projektam pieejamais ERAF finansējums ir:</a:t>
            </a:r>
          </a:p>
        </p:txBody>
      </p:sp>
      <p:sp>
        <p:nvSpPr>
          <p:cNvPr id="19" name="TextBox 18">
            <a:extLst>
              <a:ext uri="{FF2B5EF4-FFF2-40B4-BE49-F238E27FC236}">
                <a16:creationId xmlns:a16="http://schemas.microsoft.com/office/drawing/2014/main" id="{B1C49713-7CCF-CF66-B734-2A5DC3D4B9BD}"/>
              </a:ext>
            </a:extLst>
          </p:cNvPr>
          <p:cNvSpPr txBox="1"/>
          <p:nvPr/>
        </p:nvSpPr>
        <p:spPr>
          <a:xfrm>
            <a:off x="257590" y="3712402"/>
            <a:ext cx="4926660" cy="60445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a:defRPr sz="1100">
                <a:solidFill>
                  <a:schemeClr val="dk1"/>
                </a:solidFill>
                <a:latin typeface="+mn-lt"/>
                <a:ea typeface="Times New Roman" panose="02020603050405020304" pitchFamily="18" charset="0"/>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lv-LV" dirty="0">
                <a:latin typeface="Arial" panose="020B0604020202020204" pitchFamily="34" charset="0"/>
                <a:cs typeface="Arial" panose="020B0604020202020204" pitchFamily="34" charset="0"/>
              </a:rPr>
              <a:t>Projekta iesnieguma minimālais kopējo attiecināmo izmaksu apmērs nav mazāks par 200 000 </a:t>
            </a:r>
            <a:r>
              <a:rPr lang="lv-LV" dirty="0" err="1">
                <a:latin typeface="Arial" panose="020B0604020202020204" pitchFamily="34" charset="0"/>
                <a:cs typeface="Arial" panose="020B0604020202020204" pitchFamily="34" charset="0"/>
              </a:rPr>
              <a:t>euro</a:t>
            </a:r>
            <a:r>
              <a:rPr lang="lv-LV" dirty="0">
                <a:latin typeface="Arial" panose="020B0604020202020204" pitchFamily="34" charset="0"/>
                <a:cs typeface="Arial" panose="020B0604020202020204" pitchFamily="34" charset="0"/>
              </a:rPr>
              <a:t> (ieskaitot).</a:t>
            </a:r>
          </a:p>
        </p:txBody>
      </p:sp>
      <p:graphicFrame>
        <p:nvGraphicFramePr>
          <p:cNvPr id="20" name="Shēma 19">
            <a:extLst>
              <a:ext uri="{FF2B5EF4-FFF2-40B4-BE49-F238E27FC236}">
                <a16:creationId xmlns:a16="http://schemas.microsoft.com/office/drawing/2014/main" id="{79EE9FF0-EEB5-5382-24F3-00C5DBF348BE}"/>
              </a:ext>
            </a:extLst>
          </p:cNvPr>
          <p:cNvGraphicFramePr/>
          <p:nvPr>
            <p:extLst>
              <p:ext uri="{D42A27DB-BD31-4B8C-83A1-F6EECF244321}">
                <p14:modId xmlns:p14="http://schemas.microsoft.com/office/powerpoint/2010/main" val="1886575506"/>
              </p:ext>
            </p:extLst>
          </p:nvPr>
        </p:nvGraphicFramePr>
        <p:xfrm>
          <a:off x="4781384" y="1612112"/>
          <a:ext cx="4399722" cy="2903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112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ida numura vietturis 5">
            <a:extLst>
              <a:ext uri="{FF2B5EF4-FFF2-40B4-BE49-F238E27FC236}">
                <a16:creationId xmlns:a16="http://schemas.microsoft.com/office/drawing/2014/main" id="{07F32DFA-FC24-ED24-DA52-60812E91C3F1}"/>
              </a:ext>
            </a:extLst>
          </p:cNvPr>
          <p:cNvSpPr>
            <a:spLocks noGrp="1"/>
          </p:cNvSpPr>
          <p:nvPr>
            <p:ph type="sldNum" sz="quarter" idx="13"/>
          </p:nvPr>
        </p:nvSpPr>
        <p:spPr>
          <a:xfrm>
            <a:off x="9486865" y="9836465"/>
            <a:ext cx="304800" cy="228600"/>
          </a:xfrm>
        </p:spPr>
        <p:txBody>
          <a:bodyPr/>
          <a:lstStyle/>
          <a:p>
            <a:pPr>
              <a:defRPr/>
            </a:pPr>
            <a:fld id="{1877EA0F-6BB9-6D44-BDE9-FC2A7AA0ACD8}" type="slidenum">
              <a:rPr lang="en-US" altLang="lv-LV" smtClean="0"/>
              <a:pPr>
                <a:defRPr/>
              </a:pPr>
              <a:t>7</a:t>
            </a:fld>
            <a:endParaRPr lang="en-US" altLang="lv-LV" dirty="0"/>
          </a:p>
        </p:txBody>
      </p:sp>
      <p:pic>
        <p:nvPicPr>
          <p:cNvPr id="11" name="Attēls 10">
            <a:extLst>
              <a:ext uri="{FF2B5EF4-FFF2-40B4-BE49-F238E27FC236}">
                <a16:creationId xmlns:a16="http://schemas.microsoft.com/office/drawing/2014/main" id="{33844EED-0301-FF67-82CD-EB1AFDF71841}"/>
              </a:ext>
            </a:extLst>
          </p:cNvPr>
          <p:cNvPicPr>
            <a:picLocks noChangeAspect="1"/>
          </p:cNvPicPr>
          <p:nvPr/>
        </p:nvPicPr>
        <p:blipFill>
          <a:blip r:embed="rId3"/>
          <a:stretch>
            <a:fillRect/>
          </a:stretch>
        </p:blipFill>
        <p:spPr>
          <a:xfrm flipV="1">
            <a:off x="7233609" y="9160894"/>
            <a:ext cx="97544" cy="103641"/>
          </a:xfrm>
          <a:prstGeom prst="rect">
            <a:avLst/>
          </a:prstGeom>
        </p:spPr>
      </p:pic>
      <p:pic>
        <p:nvPicPr>
          <p:cNvPr id="43" name="Attēls 42">
            <a:extLst>
              <a:ext uri="{FF2B5EF4-FFF2-40B4-BE49-F238E27FC236}">
                <a16:creationId xmlns:a16="http://schemas.microsoft.com/office/drawing/2014/main" id="{C4A16C92-441A-9BFF-C446-35320977463E}"/>
              </a:ext>
            </a:extLst>
          </p:cNvPr>
          <p:cNvPicPr>
            <a:picLocks noChangeAspect="1"/>
          </p:cNvPicPr>
          <p:nvPr/>
        </p:nvPicPr>
        <p:blipFill>
          <a:blip r:embed="rId4"/>
          <a:srcRect l="2590" r="2836" b="10455"/>
          <a:stretch/>
        </p:blipFill>
        <p:spPr>
          <a:xfrm>
            <a:off x="4749604" y="2614661"/>
            <a:ext cx="4400550" cy="2528839"/>
          </a:xfrm>
          <a:prstGeom prst="rect">
            <a:avLst/>
          </a:prstGeom>
          <a:ln>
            <a:solidFill>
              <a:schemeClr val="accent5">
                <a:lumMod val="75000"/>
              </a:schemeClr>
            </a:solidFill>
          </a:ln>
        </p:spPr>
      </p:pic>
      <p:sp>
        <p:nvSpPr>
          <p:cNvPr id="44" name="Title 1">
            <a:extLst>
              <a:ext uri="{FF2B5EF4-FFF2-40B4-BE49-F238E27FC236}">
                <a16:creationId xmlns:a16="http://schemas.microsoft.com/office/drawing/2014/main" id="{07F403E9-00EE-6DB8-C935-BBDF8AF414E7}"/>
              </a:ext>
            </a:extLst>
          </p:cNvPr>
          <p:cNvSpPr>
            <a:spLocks noGrp="1"/>
          </p:cNvSpPr>
          <p:nvPr>
            <p:ph type="title"/>
          </p:nvPr>
        </p:nvSpPr>
        <p:spPr>
          <a:xfrm>
            <a:off x="1813852" y="134017"/>
            <a:ext cx="3040527" cy="777482"/>
          </a:xfrm>
        </p:spPr>
        <p:txBody>
          <a:bodyPr>
            <a:normAutofit fontScale="90000"/>
          </a:bodyPr>
          <a:lstStyle/>
          <a:p>
            <a:r>
              <a:rPr lang="lv-LV" sz="1800" dirty="0"/>
              <a:t>Sabiedriskā transporta savienojumu punktu veidi</a:t>
            </a:r>
          </a:p>
        </p:txBody>
      </p:sp>
      <p:graphicFrame>
        <p:nvGraphicFramePr>
          <p:cNvPr id="45" name="Tabula 44">
            <a:extLst>
              <a:ext uri="{FF2B5EF4-FFF2-40B4-BE49-F238E27FC236}">
                <a16:creationId xmlns:a16="http://schemas.microsoft.com/office/drawing/2014/main" id="{94FA95FF-F5E8-C314-79F4-4DECFA00578F}"/>
              </a:ext>
            </a:extLst>
          </p:cNvPr>
          <p:cNvGraphicFramePr>
            <a:graphicFrameLocks noGrp="1"/>
          </p:cNvGraphicFramePr>
          <p:nvPr>
            <p:extLst>
              <p:ext uri="{D42A27DB-BD31-4B8C-83A1-F6EECF244321}">
                <p14:modId xmlns:p14="http://schemas.microsoft.com/office/powerpoint/2010/main" val="3295875393"/>
              </p:ext>
            </p:extLst>
          </p:nvPr>
        </p:nvGraphicFramePr>
        <p:xfrm>
          <a:off x="4749604" y="152401"/>
          <a:ext cx="4400550" cy="2447924"/>
        </p:xfrm>
        <a:graphic>
          <a:graphicData uri="http://schemas.openxmlformats.org/drawingml/2006/table">
            <a:tbl>
              <a:tblPr firstRow="1" bandRow="1">
                <a:tableStyleId>{7E9639D4-E3E2-4D34-9284-5A2195B3D0D7}</a:tableStyleId>
              </a:tblPr>
              <a:tblGrid>
                <a:gridCol w="871017">
                  <a:extLst>
                    <a:ext uri="{9D8B030D-6E8A-4147-A177-3AD203B41FA5}">
                      <a16:colId xmlns:a16="http://schemas.microsoft.com/office/drawing/2014/main" val="2698033000"/>
                    </a:ext>
                  </a:extLst>
                </a:gridCol>
                <a:gridCol w="3529533">
                  <a:extLst>
                    <a:ext uri="{9D8B030D-6E8A-4147-A177-3AD203B41FA5}">
                      <a16:colId xmlns:a16="http://schemas.microsoft.com/office/drawing/2014/main" val="2521440705"/>
                    </a:ext>
                  </a:extLst>
                </a:gridCol>
              </a:tblGrid>
              <a:tr h="500569">
                <a:tc>
                  <a:txBody>
                    <a:bodyPr/>
                    <a:lstStyle/>
                    <a:p>
                      <a:r>
                        <a:rPr lang="lv-LV" sz="1000" b="0" kern="1200" dirty="0">
                          <a:solidFill>
                            <a:srgbClr val="FFFFFF"/>
                          </a:solidFill>
                          <a:effectLst/>
                          <a:latin typeface="Arial" panose="020B0604020202020204" pitchFamily="34" charset="0"/>
                          <a:cs typeface="Arial" panose="020B0604020202020204" pitchFamily="34" charset="0"/>
                        </a:rPr>
                        <a:t>Simetrijas mezglu stacijas</a:t>
                      </a:r>
                      <a:endParaRPr lang="lv-LV" sz="1000" dirty="0">
                        <a:solidFill>
                          <a:srgbClr val="FFFFFF"/>
                        </a:solidFill>
                        <a:latin typeface="Arial" panose="020B0604020202020204" pitchFamily="34" charset="0"/>
                        <a:cs typeface="Arial" panose="020B0604020202020204" pitchFamily="34" charset="0"/>
                      </a:endParaRPr>
                    </a:p>
                  </a:txBody>
                  <a:tcPr/>
                </a:tc>
                <a:tc>
                  <a:txBody>
                    <a:bodyPr/>
                    <a:lstStyle/>
                    <a:p>
                      <a:r>
                        <a:rPr lang="lv-LV" sz="1000" b="0" kern="1200" dirty="0">
                          <a:solidFill>
                            <a:srgbClr val="FFFFFF"/>
                          </a:solidFill>
                          <a:effectLst/>
                          <a:latin typeface="Arial" panose="020B0604020202020204" pitchFamily="34" charset="0"/>
                          <a:cs typeface="Arial" panose="020B0604020202020204" pitchFamily="34" charset="0"/>
                        </a:rPr>
                        <a:t>Cēsis, Valmiera, Krustpils, Daugavpils, Jelgava, Tukumus-1. Ogre, Gulbene, Liepāja, Rīgas centrālā stacija, Saulkrasti, Madona, Saldus.</a:t>
                      </a:r>
                      <a:endParaRPr lang="lv-LV" sz="1000" dirty="0">
                        <a:solidFill>
                          <a:srgbClr val="FFFFF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301235"/>
                  </a:ext>
                </a:extLst>
              </a:tr>
              <a:tr h="1334851">
                <a:tc>
                  <a:txBody>
                    <a:bodyPr/>
                    <a:lstStyle/>
                    <a:p>
                      <a:r>
                        <a:rPr lang="lv-LV" sz="1000" b="0" kern="1200" dirty="0">
                          <a:solidFill>
                            <a:schemeClr val="tx1"/>
                          </a:solidFill>
                          <a:effectLst/>
                          <a:latin typeface="Arial" panose="020B0604020202020204" pitchFamily="34" charset="0"/>
                          <a:cs typeface="Arial" panose="020B0604020202020204" pitchFamily="34" charset="0"/>
                        </a:rPr>
                        <a:t>Pārsēšanās punkti</a:t>
                      </a:r>
                      <a:endParaRPr lang="lv-LV" sz="1000" dirty="0">
                        <a:solidFill>
                          <a:schemeClr val="tx1"/>
                        </a:solidFill>
                        <a:latin typeface="Arial" panose="020B0604020202020204" pitchFamily="34" charset="0"/>
                        <a:cs typeface="Arial" panose="020B0604020202020204" pitchFamily="34" charset="0"/>
                      </a:endParaRPr>
                    </a:p>
                  </a:txBody>
                  <a:tcPr/>
                </a:tc>
                <a:tc>
                  <a:txBody>
                    <a:bodyPr/>
                    <a:lstStyle/>
                    <a:p>
                      <a:r>
                        <a:rPr lang="lv-LV" sz="1000" b="0" kern="1200" dirty="0">
                          <a:solidFill>
                            <a:schemeClr val="tx1"/>
                          </a:solidFill>
                          <a:effectLst/>
                          <a:latin typeface="Arial" panose="020B0604020202020204" pitchFamily="34" charset="0"/>
                          <a:cs typeface="Arial" panose="020B0604020202020204" pitchFamily="34" charset="0"/>
                        </a:rPr>
                        <a:t>Gauja, Inčukalns**, Līgatne**, Ieriķi**, </a:t>
                      </a:r>
                      <a:r>
                        <a:rPr lang="lv-LV" sz="1000" b="0" kern="1200" dirty="0" err="1">
                          <a:solidFill>
                            <a:schemeClr val="tx1"/>
                          </a:solidFill>
                          <a:effectLst/>
                          <a:latin typeface="Arial" panose="020B0604020202020204" pitchFamily="34" charset="0"/>
                          <a:cs typeface="Arial" panose="020B0604020202020204" pitchFamily="34" charset="0"/>
                        </a:rPr>
                        <a:t>Amatciems</a:t>
                      </a:r>
                      <a:r>
                        <a:rPr lang="lv-LV" sz="1000" b="0" kern="1200" dirty="0">
                          <a:solidFill>
                            <a:schemeClr val="tx1"/>
                          </a:solidFill>
                          <a:effectLst/>
                          <a:latin typeface="Arial" panose="020B0604020202020204" pitchFamily="34" charset="0"/>
                          <a:cs typeface="Arial" panose="020B0604020202020204" pitchFamily="34" charset="0"/>
                        </a:rPr>
                        <a:t>*, Lode**, Valka*, Ikšķile, Lielvārde, Skrīveri, Koknese, Nīcgale**, Stirniene**, Viļāni**, Ludza**, Tīraine, </a:t>
                      </a:r>
                      <a:r>
                        <a:rPr lang="lv-LV" sz="1000" b="0" kern="1200" dirty="0" err="1">
                          <a:solidFill>
                            <a:schemeClr val="tx1"/>
                          </a:solidFill>
                          <a:effectLst/>
                          <a:latin typeface="Arial" panose="020B0604020202020204" pitchFamily="34" charset="0"/>
                          <a:cs typeface="Arial" panose="020B0604020202020204" pitchFamily="34" charset="0"/>
                        </a:rPr>
                        <a:t>Medemciems</a:t>
                      </a:r>
                      <a:r>
                        <a:rPr lang="lv-LV" sz="1000" b="0" kern="1200" dirty="0">
                          <a:solidFill>
                            <a:schemeClr val="tx1"/>
                          </a:solidFill>
                          <a:effectLst/>
                          <a:latin typeface="Arial" panose="020B0604020202020204" pitchFamily="34" charset="0"/>
                          <a:cs typeface="Arial" panose="020B0604020202020204" pitchFamily="34" charset="0"/>
                        </a:rPr>
                        <a:t>, Olaine, </a:t>
                      </a:r>
                      <a:r>
                        <a:rPr lang="lv-LV" sz="1000" b="0" kern="1200" dirty="0" err="1">
                          <a:solidFill>
                            <a:schemeClr val="tx1"/>
                          </a:solidFill>
                          <a:effectLst/>
                          <a:latin typeface="Arial" panose="020B0604020202020204" pitchFamily="34" charset="0"/>
                          <a:cs typeface="Arial" panose="020B0604020202020204" pitchFamily="34" charset="0"/>
                        </a:rPr>
                        <a:t>Dalbe</a:t>
                      </a:r>
                      <a:r>
                        <a:rPr lang="lv-LV" sz="1000" b="0" kern="1200" dirty="0">
                          <a:solidFill>
                            <a:schemeClr val="tx1"/>
                          </a:solidFill>
                          <a:effectLst/>
                          <a:latin typeface="Arial" panose="020B0604020202020204" pitchFamily="34" charset="0"/>
                          <a:cs typeface="Arial" panose="020B0604020202020204" pitchFamily="34" charset="0"/>
                        </a:rPr>
                        <a:t>, Ozolnieki, Biksti**, Brocēni*, Skrunda**, Smārde, Brasa, </a:t>
                      </a:r>
                      <a:r>
                        <a:rPr lang="lv-LV" sz="1000" b="0" kern="1200" dirty="0" err="1">
                          <a:solidFill>
                            <a:schemeClr val="tx1"/>
                          </a:solidFill>
                          <a:effectLst/>
                          <a:latin typeface="Arial" panose="020B0604020202020204" pitchFamily="34" charset="0"/>
                          <a:cs typeface="Arial" panose="020B0604020202020204" pitchFamily="34" charset="0"/>
                        </a:rPr>
                        <a:t>Šmerlis</a:t>
                      </a:r>
                      <a:r>
                        <a:rPr lang="lv-LV" sz="1000" b="0" kern="1200" dirty="0">
                          <a:solidFill>
                            <a:schemeClr val="tx1"/>
                          </a:solidFill>
                          <a:effectLst/>
                          <a:latin typeface="Arial" panose="020B0604020202020204" pitchFamily="34" charset="0"/>
                          <a:cs typeface="Arial" panose="020B0604020202020204" pitchFamily="34" charset="0"/>
                        </a:rPr>
                        <a:t>, Berģi*, </a:t>
                      </a:r>
                      <a:r>
                        <a:rPr lang="lv-LV" sz="1000" b="0" kern="1200" dirty="0" err="1">
                          <a:solidFill>
                            <a:schemeClr val="tx1"/>
                          </a:solidFill>
                          <a:effectLst/>
                          <a:latin typeface="Arial" panose="020B0604020202020204" pitchFamily="34" charset="0"/>
                          <a:cs typeface="Arial" panose="020B0604020202020204" pitchFamily="34" charset="0"/>
                        </a:rPr>
                        <a:t>Jaunogre</a:t>
                      </a:r>
                      <a:r>
                        <a:rPr lang="lv-LV" sz="1000" b="0" kern="1200" dirty="0">
                          <a:solidFill>
                            <a:schemeClr val="tx1"/>
                          </a:solidFill>
                          <a:effectLst/>
                          <a:latin typeface="Arial" panose="020B0604020202020204" pitchFamily="34" charset="0"/>
                          <a:cs typeface="Arial" panose="020B0604020202020204" pitchFamily="34" charset="0"/>
                        </a:rPr>
                        <a:t>, Biznesa augstskola “Turība”, Cukurfabrika, Lielupe, Bulduri, Asari, Zemitāni, Ziemeļblāzma, Carnikava, Sigulda, Aizkraukle, Līvāni, Krāslava, Majori, Sloka, Dobele, Vangaži, Salaspils, Torņakalns, </a:t>
                      </a:r>
                      <a:r>
                        <a:rPr lang="lv-LV" sz="1000" b="0" kern="1200" dirty="0" err="1">
                          <a:solidFill>
                            <a:schemeClr val="tx1"/>
                          </a:solidFill>
                          <a:effectLst/>
                          <a:latin typeface="Arial" panose="020B0604020202020204" pitchFamily="34" charset="0"/>
                          <a:cs typeface="Arial" panose="020B0604020202020204" pitchFamily="34" charset="0"/>
                        </a:rPr>
                        <a:t>Zasulauks</a:t>
                      </a:r>
                      <a:r>
                        <a:rPr lang="lv-LV" sz="1000" b="0" kern="1200" dirty="0">
                          <a:solidFill>
                            <a:schemeClr val="tx1"/>
                          </a:solidFill>
                          <a:effectLst/>
                          <a:latin typeface="Arial" panose="020B0604020202020204" pitchFamily="34" charset="0"/>
                          <a:cs typeface="Arial" panose="020B0604020202020204" pitchFamily="34" charset="0"/>
                        </a:rPr>
                        <a:t>.</a:t>
                      </a:r>
                      <a:endParaRPr lang="lv-LV" sz="1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84560516"/>
                  </a:ext>
                </a:extLst>
              </a:tr>
              <a:tr h="436244">
                <a:tc>
                  <a:txBody>
                    <a:bodyPr/>
                    <a:lstStyle/>
                    <a:p>
                      <a:r>
                        <a:rPr lang="lv-LV" sz="1000" dirty="0">
                          <a:solidFill>
                            <a:schemeClr val="tx1"/>
                          </a:solidFill>
                          <a:effectLst/>
                          <a:latin typeface="Arial" panose="020B0604020202020204" pitchFamily="34" charset="0"/>
                          <a:cs typeface="Arial" panose="020B0604020202020204" pitchFamily="34" charset="0"/>
                        </a:rPr>
                        <a:t>Pārējās stacijas</a:t>
                      </a:r>
                      <a:endParaRPr lang="lv-LV" sz="1000" dirty="0">
                        <a:solidFill>
                          <a:schemeClr val="tx1"/>
                        </a:solidFill>
                        <a:latin typeface="Arial" panose="020B0604020202020204" pitchFamily="34" charset="0"/>
                        <a:cs typeface="Arial" panose="020B0604020202020204" pitchFamily="34" charset="0"/>
                      </a:endParaRPr>
                    </a:p>
                  </a:txBody>
                  <a:tcPr/>
                </a:tc>
                <a:tc>
                  <a:txBody>
                    <a:bodyPr/>
                    <a:lstStyle/>
                    <a:p>
                      <a:r>
                        <a:rPr lang="lv-LV" sz="1000" dirty="0">
                          <a:solidFill>
                            <a:schemeClr val="tx1"/>
                          </a:solidFill>
                          <a:effectLst/>
                          <a:latin typeface="Arial" panose="020B0604020202020204" pitchFamily="34" charset="0"/>
                          <a:cs typeface="Arial" panose="020B0604020202020204" pitchFamily="34" charset="0"/>
                        </a:rPr>
                        <a:t>Autoostas, pārējās </a:t>
                      </a:r>
                      <a:r>
                        <a:rPr lang="lv-LV" sz="1000" dirty="0" err="1">
                          <a:solidFill>
                            <a:schemeClr val="tx1"/>
                          </a:solidFill>
                          <a:effectLst/>
                          <a:latin typeface="Arial" panose="020B0604020202020204" pitchFamily="34" charset="0"/>
                          <a:cs typeface="Arial" panose="020B0604020202020204" pitchFamily="34" charset="0"/>
                        </a:rPr>
                        <a:t>dz</a:t>
                      </a:r>
                      <a:r>
                        <a:rPr lang="lv-LV" sz="1000" dirty="0">
                          <a:solidFill>
                            <a:schemeClr val="tx1"/>
                          </a:solidFill>
                          <a:effectLst/>
                          <a:latin typeface="Arial" panose="020B0604020202020204" pitchFamily="34" charset="0"/>
                          <a:cs typeface="Arial" panose="020B0604020202020204" pitchFamily="34" charset="0"/>
                        </a:rPr>
                        <a:t>/c stacijas un pieturas punkti.</a:t>
                      </a:r>
                      <a:endParaRPr lang="lv-LV" sz="1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27470196"/>
                  </a:ext>
                </a:extLst>
              </a:tr>
            </a:tbl>
          </a:graphicData>
        </a:graphic>
      </p:graphicFrame>
      <p:sp>
        <p:nvSpPr>
          <p:cNvPr id="47" name="TextBox 46">
            <a:extLst>
              <a:ext uri="{FF2B5EF4-FFF2-40B4-BE49-F238E27FC236}">
                <a16:creationId xmlns:a16="http://schemas.microsoft.com/office/drawing/2014/main" id="{101199C1-8BE4-FF63-8F69-9B6E12EF1496}"/>
              </a:ext>
            </a:extLst>
          </p:cNvPr>
          <p:cNvSpPr txBox="1"/>
          <p:nvPr/>
        </p:nvSpPr>
        <p:spPr>
          <a:xfrm>
            <a:off x="0" y="1633850"/>
            <a:ext cx="4486275" cy="1200329"/>
          </a:xfrm>
          <a:prstGeom prst="rect">
            <a:avLst/>
          </a:prstGeom>
          <a:noFill/>
        </p:spPr>
        <p:txBody>
          <a:bodyPr wrap="square">
            <a:spAutoFit/>
          </a:bodyPr>
          <a:lstStyle/>
          <a:p>
            <a:pPr algn="just"/>
            <a:r>
              <a:rPr lang="lv-LV" sz="1200" b="1" i="1" dirty="0">
                <a:effectLst/>
                <a:latin typeface="Arial" panose="020B0604020202020204" pitchFamily="34" charset="0"/>
                <a:ea typeface="Aptos" panose="020B0004020202020204" pitchFamily="34" charset="0"/>
                <a:cs typeface="Arial" panose="020B0604020202020204" pitchFamily="34" charset="0"/>
              </a:rPr>
              <a:t>Simetrijas mezgla stacija </a:t>
            </a:r>
            <a:r>
              <a:rPr lang="lv-LV" sz="1200" dirty="0">
                <a:effectLst/>
                <a:latin typeface="Arial" panose="020B0604020202020204" pitchFamily="34" charset="0"/>
                <a:ea typeface="Aptos" panose="020B0004020202020204" pitchFamily="34" charset="0"/>
                <a:cs typeface="Arial" panose="020B0604020202020204" pitchFamily="34" charset="0"/>
              </a:rPr>
              <a:t>– nozīmīgs multimodāla sabiedriskā transporta mezgla punkts reģionālās nozīmes maršrutu tīklā, </a:t>
            </a:r>
            <a:r>
              <a:rPr lang="lv-LV" sz="1200" b="1" dirty="0">
                <a:effectLst/>
                <a:latin typeface="Arial" panose="020B0604020202020204" pitchFamily="34" charset="0"/>
                <a:ea typeface="Aptos" panose="020B0004020202020204" pitchFamily="34" charset="0"/>
                <a:cs typeface="Arial" panose="020B0604020202020204" pitchFamily="34" charset="0"/>
              </a:rPr>
              <a:t>kurā</a:t>
            </a:r>
            <a:r>
              <a:rPr lang="lv-LV" sz="1200" dirty="0">
                <a:effectLst/>
                <a:latin typeface="Arial" panose="020B0604020202020204" pitchFamily="34" charset="0"/>
                <a:ea typeface="Aptos" panose="020B0004020202020204" pitchFamily="34" charset="0"/>
                <a:cs typeface="Arial" panose="020B0604020202020204" pitchFamily="34" charset="0"/>
              </a:rPr>
              <a:t> atbilstoši simetriskā regulāra intervāla grafika principiem </a:t>
            </a:r>
            <a:r>
              <a:rPr lang="lv-LV" sz="1200" b="1" dirty="0">
                <a:effectLst/>
                <a:latin typeface="Arial" panose="020B0604020202020204" pitchFamily="34" charset="0"/>
                <a:ea typeface="Aptos" panose="020B0004020202020204" pitchFamily="34" charset="0"/>
                <a:cs typeface="Arial" panose="020B0604020202020204" pitchFamily="34" charset="0"/>
              </a:rPr>
              <a:t>plānots vienlaicīgi organizēt saskaņotu pārsēšanos starp visiem vai gandrīz visiem apkalpotajiem vilcienu un autobusu maršrutiem un virzieniem</a:t>
            </a:r>
            <a:r>
              <a:rPr lang="lv-LV" sz="1200" dirty="0">
                <a:effectLst/>
                <a:latin typeface="Arial" panose="020B0604020202020204" pitchFamily="34" charset="0"/>
                <a:ea typeface="Aptos" panose="020B0004020202020204" pitchFamily="34" charset="0"/>
                <a:cs typeface="Arial" panose="020B0604020202020204" pitchFamily="34" charset="0"/>
              </a:rPr>
              <a:t>.</a:t>
            </a:r>
            <a:endParaRPr lang="lv-LV" sz="1200"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9579C246-F6B1-6F8F-A1CE-57A16210DF32}"/>
              </a:ext>
            </a:extLst>
          </p:cNvPr>
          <p:cNvSpPr txBox="1"/>
          <p:nvPr/>
        </p:nvSpPr>
        <p:spPr>
          <a:xfrm>
            <a:off x="0" y="2929873"/>
            <a:ext cx="4572000" cy="1569660"/>
          </a:xfrm>
          <a:prstGeom prst="rect">
            <a:avLst/>
          </a:prstGeom>
          <a:noFill/>
        </p:spPr>
        <p:txBody>
          <a:bodyPr wrap="square">
            <a:spAutoFit/>
          </a:bodyPr>
          <a:lstStyle/>
          <a:p>
            <a:pPr algn="just"/>
            <a:r>
              <a:rPr lang="lv-LV" sz="1200" b="1" i="1" dirty="0">
                <a:latin typeface="Arial" panose="020B0604020202020204" pitchFamily="34" charset="0"/>
                <a:cs typeface="Arial" panose="020B0604020202020204" pitchFamily="34" charset="0"/>
              </a:rPr>
              <a:t>Pārsēšanās stacija </a:t>
            </a:r>
            <a:r>
              <a:rPr lang="lv-LV" sz="1200" dirty="0">
                <a:latin typeface="Arial" panose="020B0604020202020204" pitchFamily="34" charset="0"/>
                <a:cs typeface="Arial" panose="020B0604020202020204" pitchFamily="34" charset="0"/>
              </a:rPr>
              <a:t>– </a:t>
            </a:r>
            <a:r>
              <a:rPr lang="lv-LV" sz="1200" dirty="0" err="1">
                <a:latin typeface="Arial" panose="020B0604020202020204" pitchFamily="34" charset="0"/>
                <a:cs typeface="Arial" panose="020B0604020202020204" pitchFamily="34" charset="0"/>
              </a:rPr>
              <a:t>dz</a:t>
            </a:r>
            <a:r>
              <a:rPr lang="lv-LV" sz="1200" dirty="0">
                <a:latin typeface="Arial" panose="020B0604020202020204" pitchFamily="34" charset="0"/>
                <a:cs typeface="Arial" panose="020B0604020202020204" pitchFamily="34" charset="0"/>
              </a:rPr>
              <a:t>/c stacija vai </a:t>
            </a:r>
            <a:r>
              <a:rPr lang="lv-LV" sz="1200" dirty="0" err="1">
                <a:latin typeface="Arial" panose="020B0604020202020204" pitchFamily="34" charset="0"/>
                <a:cs typeface="Arial" panose="020B0604020202020204" pitchFamily="34" charset="0"/>
              </a:rPr>
              <a:t>dz</a:t>
            </a:r>
            <a:r>
              <a:rPr lang="lv-LV" sz="1200" dirty="0">
                <a:latin typeface="Arial" panose="020B0604020202020204" pitchFamily="34" charset="0"/>
                <a:cs typeface="Arial" panose="020B0604020202020204" pitchFamily="34" charset="0"/>
              </a:rPr>
              <a:t>/c pieturas punkts reģionālās nozīmes maršrutu tīklā, </a:t>
            </a:r>
            <a:r>
              <a:rPr lang="lv-LV" sz="1200" b="1" dirty="0">
                <a:latin typeface="Arial" panose="020B0604020202020204" pitchFamily="34" charset="0"/>
                <a:cs typeface="Arial" panose="020B0604020202020204" pitchFamily="34" charset="0"/>
              </a:rPr>
              <a:t>kurā plānots organizēt pārsēšanos starp vilcienu un autobusu vismaz divos maršrutos vai virzienos</a:t>
            </a:r>
            <a:r>
              <a:rPr lang="lv-LV" sz="1200" dirty="0">
                <a:latin typeface="Arial" panose="020B0604020202020204" pitchFamily="34" charset="0"/>
                <a:cs typeface="Arial" panose="020B0604020202020204" pitchFamily="34" charset="0"/>
              </a:rPr>
              <a:t>. Pārsēšanās punkti var tikt noteikti arī valstspilsētu teritorijā pārsēšanās organizēšanai starp reģionālās nozīmes maršrutiem pa dzelzceļu un </a:t>
            </a:r>
            <a:r>
              <a:rPr lang="lv-LV" sz="1200" dirty="0" err="1">
                <a:latin typeface="Arial" panose="020B0604020202020204" pitchFamily="34" charset="0"/>
                <a:cs typeface="Arial" panose="020B0604020202020204" pitchFamily="34" charset="0"/>
              </a:rPr>
              <a:t>valstpilsētas</a:t>
            </a:r>
            <a:r>
              <a:rPr lang="lv-LV" sz="1200" dirty="0">
                <a:latin typeface="Arial" panose="020B0604020202020204" pitchFamily="34" charset="0"/>
                <a:cs typeface="Arial" panose="020B0604020202020204" pitchFamily="34" charset="0"/>
              </a:rPr>
              <a:t> sabiedriskā transporta maršrutiem, </a:t>
            </a:r>
            <a:r>
              <a:rPr lang="lv-LV" sz="1200" dirty="0" err="1">
                <a:latin typeface="Arial" panose="020B0604020202020204" pitchFamily="34" charset="0"/>
                <a:cs typeface="Arial" panose="020B0604020202020204" pitchFamily="34" charset="0"/>
              </a:rPr>
              <a:t>valstspilsētai</a:t>
            </a:r>
            <a:r>
              <a:rPr lang="lv-LV" sz="1200" dirty="0">
                <a:latin typeface="Arial" panose="020B0604020202020204" pitchFamily="34" charset="0"/>
                <a:cs typeface="Arial" panose="020B0604020202020204" pitchFamily="34" charset="0"/>
              </a:rPr>
              <a:t> saskaņojot to ar Autotransporta direkciju.</a:t>
            </a:r>
          </a:p>
        </p:txBody>
      </p:sp>
    </p:spTree>
    <p:extLst>
      <p:ext uri="{BB962C8B-B14F-4D97-AF65-F5344CB8AC3E}">
        <p14:creationId xmlns:p14="http://schemas.microsoft.com/office/powerpoint/2010/main" val="3834693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8567D-D7A9-6E0A-A244-DDC429F77EA3}"/>
              </a:ext>
            </a:extLst>
          </p:cNvPr>
          <p:cNvSpPr>
            <a:spLocks noGrp="1"/>
          </p:cNvSpPr>
          <p:nvPr>
            <p:ph type="title"/>
          </p:nvPr>
        </p:nvSpPr>
        <p:spPr>
          <a:xfrm>
            <a:off x="1920017" y="257526"/>
            <a:ext cx="6096000" cy="428416"/>
          </a:xfrm>
        </p:spPr>
        <p:txBody>
          <a:bodyPr>
            <a:normAutofit fontScale="90000"/>
          </a:bodyPr>
          <a:lstStyle/>
          <a:p>
            <a:r>
              <a:rPr lang="lv-LV" b="1" dirty="0">
                <a:latin typeface="+mn-lt"/>
              </a:rPr>
              <a:t>Kvalitātes kritēriji (1) </a:t>
            </a:r>
            <a:br>
              <a:rPr lang="lv-LV" dirty="0"/>
            </a:br>
            <a:endParaRPr lang="lv-LV" i="1" dirty="0"/>
          </a:p>
        </p:txBody>
      </p:sp>
      <p:sp>
        <p:nvSpPr>
          <p:cNvPr id="6" name="Slide Number Placeholder 5">
            <a:extLst>
              <a:ext uri="{FF2B5EF4-FFF2-40B4-BE49-F238E27FC236}">
                <a16:creationId xmlns:a16="http://schemas.microsoft.com/office/drawing/2014/main" id="{94D0A0D1-2541-873C-B11A-26C9CE500499}"/>
              </a:ext>
            </a:extLst>
          </p:cNvPr>
          <p:cNvSpPr>
            <a:spLocks noGrp="1"/>
          </p:cNvSpPr>
          <p:nvPr>
            <p:ph type="sldNum" sz="quarter" idx="13"/>
          </p:nvPr>
        </p:nvSpPr>
        <p:spPr>
          <a:xfrm>
            <a:off x="8570797" y="4798042"/>
            <a:ext cx="541361" cy="228600"/>
          </a:xfrm>
        </p:spPr>
        <p:txBody>
          <a:bodyPr/>
          <a:lstStyle/>
          <a:p>
            <a:pPr>
              <a:defRPr/>
            </a:pPr>
            <a:fld id="{1877EA0F-6BB9-6D44-BDE9-FC2A7AA0ACD8}" type="slidenum">
              <a:rPr lang="en-US" altLang="lv-LV" smtClean="0"/>
              <a:pPr>
                <a:defRPr/>
              </a:pPr>
              <a:t>8</a:t>
            </a:fld>
            <a:endParaRPr lang="en-US" altLang="lv-LV" dirty="0"/>
          </a:p>
        </p:txBody>
      </p:sp>
      <p:graphicFrame>
        <p:nvGraphicFramePr>
          <p:cNvPr id="3" name="Tabula 2">
            <a:extLst>
              <a:ext uri="{FF2B5EF4-FFF2-40B4-BE49-F238E27FC236}">
                <a16:creationId xmlns:a16="http://schemas.microsoft.com/office/drawing/2014/main" id="{9C9971B5-99D1-C9E3-F037-950419F432A8}"/>
              </a:ext>
            </a:extLst>
          </p:cNvPr>
          <p:cNvGraphicFramePr>
            <a:graphicFrameLocks noGrp="1"/>
          </p:cNvGraphicFramePr>
          <p:nvPr>
            <p:extLst>
              <p:ext uri="{D42A27DB-BD31-4B8C-83A1-F6EECF244321}">
                <p14:modId xmlns:p14="http://schemas.microsoft.com/office/powerpoint/2010/main" val="2957355528"/>
              </p:ext>
            </p:extLst>
          </p:nvPr>
        </p:nvGraphicFramePr>
        <p:xfrm>
          <a:off x="370763" y="1487607"/>
          <a:ext cx="8402473" cy="3310435"/>
        </p:xfrm>
        <a:graphic>
          <a:graphicData uri="http://schemas.openxmlformats.org/drawingml/2006/table">
            <a:tbl>
              <a:tblPr firstRow="1" bandRow="1">
                <a:tableStyleId>{72833802-FEF1-4C79-8D5D-14CF1EAF98D9}</a:tableStyleId>
              </a:tblPr>
              <a:tblGrid>
                <a:gridCol w="1234157">
                  <a:extLst>
                    <a:ext uri="{9D8B030D-6E8A-4147-A177-3AD203B41FA5}">
                      <a16:colId xmlns:a16="http://schemas.microsoft.com/office/drawing/2014/main" val="800872513"/>
                    </a:ext>
                  </a:extLst>
                </a:gridCol>
                <a:gridCol w="3386180">
                  <a:extLst>
                    <a:ext uri="{9D8B030D-6E8A-4147-A177-3AD203B41FA5}">
                      <a16:colId xmlns:a16="http://schemas.microsoft.com/office/drawing/2014/main" val="3963466758"/>
                    </a:ext>
                  </a:extLst>
                </a:gridCol>
                <a:gridCol w="3782136">
                  <a:extLst>
                    <a:ext uri="{9D8B030D-6E8A-4147-A177-3AD203B41FA5}">
                      <a16:colId xmlns:a16="http://schemas.microsoft.com/office/drawing/2014/main" val="4228136307"/>
                    </a:ext>
                  </a:extLst>
                </a:gridCol>
              </a:tblGrid>
              <a:tr h="308549">
                <a:tc rowSpan="2">
                  <a:txBody>
                    <a:bodyPr/>
                    <a:lstStyle/>
                    <a:p>
                      <a:pPr marL="0" marR="0" lvl="0" indent="0" algn="l" defTabSz="939562" rtl="0" eaLnBrk="1" fontAlgn="auto" latinLnBrk="0" hangingPunct="1">
                        <a:lnSpc>
                          <a:spcPct val="100000"/>
                        </a:lnSpc>
                        <a:spcBef>
                          <a:spcPts val="0"/>
                        </a:spcBef>
                        <a:spcAft>
                          <a:spcPts val="0"/>
                        </a:spcAft>
                        <a:buClrTx/>
                        <a:buSzTx/>
                        <a:buFontTx/>
                        <a:buNone/>
                        <a:tabLst/>
                        <a:defRPr/>
                      </a:pPr>
                      <a:r>
                        <a:rPr lang="lv-LV" sz="1200" b="1" kern="1200" dirty="0">
                          <a:solidFill>
                            <a:schemeClr val="bg1"/>
                          </a:solidFill>
                          <a:latin typeface="Arial" panose="020B0604020202020204" pitchFamily="34" charset="0"/>
                          <a:cs typeface="Arial" panose="020B0604020202020204" pitchFamily="34" charset="0"/>
                        </a:rPr>
                        <a:t>Sabiedriskā transporta savienojuma punkta attīstības kritērijs</a:t>
                      </a:r>
                      <a:endParaRPr lang="lv-LV" sz="1200" b="1" kern="1200" dirty="0">
                        <a:solidFill>
                          <a:schemeClr val="bg1"/>
                        </a:solidFill>
                        <a:latin typeface="Arial" panose="020B0604020202020204" pitchFamily="34" charset="0"/>
                        <a:ea typeface="+mn-ea"/>
                        <a:cs typeface="Arial" panose="020B0604020202020204" pitchFamily="34" charset="0"/>
                      </a:endParaRPr>
                    </a:p>
                  </a:txBody>
                  <a:tcPr/>
                </a:tc>
                <a:tc>
                  <a:txBody>
                    <a:bodyPr/>
                    <a:lstStyle/>
                    <a:p>
                      <a:r>
                        <a:rPr lang="lv-LV" sz="1200" dirty="0">
                          <a:latin typeface="Arial" panose="020B0604020202020204" pitchFamily="34" charset="0"/>
                          <a:cs typeface="Arial" panose="020B0604020202020204" pitchFamily="34" charset="0"/>
                        </a:rPr>
                        <a:t>Minimālais punktu skaits</a:t>
                      </a:r>
                    </a:p>
                  </a:txBody>
                  <a:tcPr/>
                </a:tc>
                <a:tc>
                  <a:txBody>
                    <a:bodyPr/>
                    <a:lstStyle/>
                    <a:p>
                      <a:r>
                        <a:rPr lang="lv-LV" sz="1200" dirty="0">
                          <a:latin typeface="Arial" panose="020B0604020202020204" pitchFamily="34" charset="0"/>
                          <a:cs typeface="Arial" panose="020B0604020202020204" pitchFamily="34" charset="0"/>
                        </a:rPr>
                        <a:t>Papildus punkti</a:t>
                      </a:r>
                    </a:p>
                  </a:txBody>
                  <a:tcPr/>
                </a:tc>
                <a:extLst>
                  <a:ext uri="{0D108BD9-81ED-4DB2-BD59-A6C34878D82A}">
                    <a16:rowId xmlns:a16="http://schemas.microsoft.com/office/drawing/2014/main" val="179076587"/>
                  </a:ext>
                </a:extLst>
              </a:tr>
              <a:tr h="3001886">
                <a:tc vMerge="1">
                  <a:txBody>
                    <a:bodyPr/>
                    <a:lstStyle/>
                    <a:p>
                      <a:endParaRPr lang="lv-LV" sz="1200" dirty="0">
                        <a:latin typeface="Arial" panose="020B0604020202020204" pitchFamily="34" charset="0"/>
                        <a:cs typeface="Arial" panose="020B0604020202020204" pitchFamily="34" charset="0"/>
                      </a:endParaRPr>
                    </a:p>
                  </a:txBody>
                  <a:tcPr/>
                </a:tc>
                <a:tc>
                  <a:txBody>
                    <a:bodyPr/>
                    <a:lstStyle/>
                    <a:p>
                      <a:r>
                        <a:rPr lang="lv-LV" sz="1200" b="1" dirty="0">
                          <a:latin typeface="Arial" panose="020B0604020202020204" pitchFamily="34" charset="0"/>
                          <a:cs typeface="Arial" panose="020B0604020202020204" pitchFamily="34" charset="0"/>
                        </a:rPr>
                        <a:t>5</a:t>
                      </a:r>
                      <a:r>
                        <a:rPr lang="lv-LV" sz="1200" dirty="0">
                          <a:latin typeface="Arial" panose="020B0604020202020204" pitchFamily="34" charset="0"/>
                          <a:cs typeface="Arial" panose="020B0604020202020204" pitchFamily="34" charset="0"/>
                        </a:rPr>
                        <a:t> - </a:t>
                      </a:r>
                      <a:r>
                        <a:rPr lang="lv-LV" sz="1200" b="1" dirty="0">
                          <a:solidFill>
                            <a:schemeClr val="tx1">
                              <a:lumMod val="50000"/>
                            </a:schemeClr>
                          </a:solidFill>
                          <a:latin typeface="Arial" panose="020B0604020202020204" pitchFamily="34" charset="0"/>
                          <a:cs typeface="Arial" panose="020B0604020202020204" pitchFamily="34" charset="0"/>
                        </a:rPr>
                        <a:t>ja</a:t>
                      </a:r>
                      <a:r>
                        <a:rPr lang="lv-LV" sz="1200" b="0" dirty="0">
                          <a:solidFill>
                            <a:schemeClr val="tx1">
                              <a:lumMod val="50000"/>
                            </a:schemeClr>
                          </a:solidFill>
                          <a:latin typeface="Arial" panose="020B0604020202020204" pitchFamily="34" charset="0"/>
                          <a:cs typeface="Arial" panose="020B0604020202020204" pitchFamily="34" charset="0"/>
                        </a:rPr>
                        <a:t> projekta iesnieguma iesniegšanas brīdī plānotā sabiedriskā transporta savienojuma punktā </a:t>
                      </a:r>
                      <a:r>
                        <a:rPr lang="lv-LV" sz="1200" b="1" dirty="0">
                          <a:solidFill>
                            <a:schemeClr val="tx1">
                              <a:lumMod val="50000"/>
                            </a:schemeClr>
                          </a:solidFill>
                          <a:latin typeface="Arial" panose="020B0604020202020204" pitchFamily="34" charset="0"/>
                          <a:cs typeface="Arial" panose="020B0604020202020204" pitchFamily="34" charset="0"/>
                        </a:rPr>
                        <a:t>ir pabeigta paaugstināta perona izbūve</a:t>
                      </a:r>
                    </a:p>
                    <a:p>
                      <a:endParaRPr lang="lv-LV" sz="1200" b="0" dirty="0">
                        <a:solidFill>
                          <a:schemeClr val="tx1">
                            <a:lumMod val="50000"/>
                          </a:schemeClr>
                        </a:solidFill>
                        <a:latin typeface="Arial" panose="020B0604020202020204" pitchFamily="34" charset="0"/>
                        <a:cs typeface="Arial" panose="020B0604020202020204" pitchFamily="34" charset="0"/>
                      </a:endParaRPr>
                    </a:p>
                    <a:p>
                      <a:r>
                        <a:rPr lang="lv-LV" sz="1200" b="1" dirty="0">
                          <a:solidFill>
                            <a:schemeClr val="tx1">
                              <a:lumMod val="50000"/>
                            </a:schemeClr>
                          </a:solidFill>
                          <a:latin typeface="Arial" panose="020B0604020202020204" pitchFamily="34" charset="0"/>
                          <a:cs typeface="Arial" panose="020B0604020202020204" pitchFamily="34" charset="0"/>
                        </a:rPr>
                        <a:t>0</a:t>
                      </a:r>
                      <a:r>
                        <a:rPr lang="lv-LV" sz="1200" b="0" dirty="0">
                          <a:solidFill>
                            <a:schemeClr val="tx1">
                              <a:lumMod val="50000"/>
                            </a:schemeClr>
                          </a:solidFill>
                          <a:latin typeface="Arial" panose="020B0604020202020204" pitchFamily="34" charset="0"/>
                          <a:cs typeface="Arial" panose="020B0604020202020204" pitchFamily="34" charset="0"/>
                        </a:rPr>
                        <a:t> - </a:t>
                      </a:r>
                      <a:r>
                        <a:rPr lang="lv-LV" sz="1200" b="1" kern="1200" dirty="0">
                          <a:solidFill>
                            <a:schemeClr val="dk1"/>
                          </a:solidFill>
                          <a:effectLst/>
                          <a:latin typeface="Arial" panose="020B0604020202020204" pitchFamily="34" charset="0"/>
                          <a:cs typeface="Arial" panose="020B0604020202020204" pitchFamily="34" charset="0"/>
                        </a:rPr>
                        <a:t>ja</a:t>
                      </a:r>
                      <a:r>
                        <a:rPr lang="lv-LV" sz="1200" kern="1200" dirty="0">
                          <a:solidFill>
                            <a:schemeClr val="dk1"/>
                          </a:solidFill>
                          <a:effectLst/>
                          <a:latin typeface="Arial" panose="020B0604020202020204" pitchFamily="34" charset="0"/>
                          <a:cs typeface="Arial" panose="020B0604020202020204" pitchFamily="34" charset="0"/>
                        </a:rPr>
                        <a:t> plānotā sabiedriskā transporta savienojuma punkta vietā </a:t>
                      </a:r>
                      <a:r>
                        <a:rPr lang="lv-LV" sz="1200" b="1" kern="1200" dirty="0">
                          <a:solidFill>
                            <a:schemeClr val="dk1"/>
                          </a:solidFill>
                          <a:effectLst/>
                          <a:latin typeface="Arial" panose="020B0604020202020204" pitchFamily="34" charset="0"/>
                          <a:cs typeface="Arial" panose="020B0604020202020204" pitchFamily="34" charset="0"/>
                        </a:rPr>
                        <a:t>nav izbūvēts paaugstinātais perons vai ka projekta īstenošana paredzēta pārējās dzelzceļa stacijās, pārsēšanas punktos un/ vai autoostās</a:t>
                      </a:r>
                      <a:endParaRPr lang="lv-LV" sz="1200" dirty="0">
                        <a:latin typeface="Arial" panose="020B0604020202020204" pitchFamily="34" charset="0"/>
                        <a:cs typeface="Arial" panose="020B0604020202020204" pitchFamily="34" charset="0"/>
                      </a:endParaRPr>
                    </a:p>
                  </a:txBody>
                  <a:tcPr/>
                </a:tc>
                <a:tc>
                  <a:txBody>
                    <a:bodyPr/>
                    <a:lstStyle/>
                    <a:p>
                      <a:pPr marL="0" lvl="1" indent="0"/>
                      <a:r>
                        <a:rPr lang="lv-LV" sz="1200" b="1" kern="1200" dirty="0">
                          <a:solidFill>
                            <a:schemeClr val="dk1"/>
                          </a:solidFill>
                          <a:effectLst/>
                          <a:latin typeface="Arial" panose="020B0604020202020204" pitchFamily="34" charset="0"/>
                          <a:cs typeface="Arial" panose="020B0604020202020204" pitchFamily="34" charset="0"/>
                        </a:rPr>
                        <a:t>2 – </a:t>
                      </a:r>
                      <a:r>
                        <a:rPr lang="lv-LV" sz="1200" b="0" kern="1200" dirty="0">
                          <a:solidFill>
                            <a:schemeClr val="dk1"/>
                          </a:solidFill>
                          <a:effectLst/>
                          <a:latin typeface="Arial" panose="020B0604020202020204" pitchFamily="34" charset="0"/>
                          <a:cs typeface="Arial" panose="020B0604020202020204" pitchFamily="34" charset="0"/>
                        </a:rPr>
                        <a:t>ja </a:t>
                      </a:r>
                      <a:r>
                        <a:rPr lang="lv-LV" sz="1200" kern="1200" dirty="0">
                          <a:solidFill>
                            <a:schemeClr val="dk1"/>
                          </a:solidFill>
                          <a:effectLst/>
                          <a:latin typeface="Arial" panose="020B0604020202020204" pitchFamily="34" charset="0"/>
                          <a:cs typeface="Arial" panose="020B0604020202020204" pitchFamily="34" charset="0"/>
                        </a:rPr>
                        <a:t>pēdējo 5 gadu laikā projekta iesniedzējs ir veicis investīcijas sabiedriskā transporta integrēšanā (piem., izbūvētas pasažieru platformas, nojumes, labiekārtotas uzgaidāmās telpas, sakārtoti </a:t>
                      </a:r>
                      <a:r>
                        <a:rPr lang="lv-LV" sz="1200" kern="1200" dirty="0" err="1">
                          <a:solidFill>
                            <a:schemeClr val="dk1"/>
                          </a:solidFill>
                          <a:effectLst/>
                          <a:latin typeface="Arial" panose="020B0604020202020204" pitchFamily="34" charset="0"/>
                          <a:cs typeface="Arial" panose="020B0604020202020204" pitchFamily="34" charset="0"/>
                        </a:rPr>
                        <a:t>pievadceļi</a:t>
                      </a:r>
                      <a:r>
                        <a:rPr lang="lv-LV" sz="1200" kern="1200" dirty="0">
                          <a:solidFill>
                            <a:schemeClr val="dk1"/>
                          </a:solidFill>
                          <a:effectLst/>
                          <a:latin typeface="Arial" panose="020B0604020202020204" pitchFamily="34" charset="0"/>
                          <a:cs typeface="Arial" panose="020B0604020202020204" pitchFamily="34" charset="0"/>
                        </a:rPr>
                        <a:t>, u.c.)</a:t>
                      </a:r>
                    </a:p>
                    <a:p>
                      <a:pPr marL="0" lvl="1" indent="0"/>
                      <a:endParaRPr lang="lv-LV" sz="1200" kern="1200" dirty="0">
                        <a:solidFill>
                          <a:schemeClr val="dk1"/>
                        </a:solidFill>
                        <a:effectLst/>
                        <a:latin typeface="Arial" panose="020B0604020202020204" pitchFamily="34" charset="0"/>
                        <a:cs typeface="Arial" panose="020B0604020202020204" pitchFamily="34" charset="0"/>
                      </a:endParaRPr>
                    </a:p>
                    <a:p>
                      <a:pPr marL="0" lvl="1" indent="0"/>
                      <a:r>
                        <a:rPr lang="lv-LV" sz="1200" b="1" kern="1200" dirty="0">
                          <a:solidFill>
                            <a:schemeClr val="dk1"/>
                          </a:solidFill>
                          <a:effectLst/>
                          <a:latin typeface="Arial" panose="020B0604020202020204" pitchFamily="34" charset="0"/>
                          <a:cs typeface="Arial" panose="020B0604020202020204" pitchFamily="34" charset="0"/>
                        </a:rPr>
                        <a:t>2 -</a:t>
                      </a:r>
                      <a:r>
                        <a:rPr lang="lv-LV" sz="1200" kern="1200" dirty="0">
                          <a:solidFill>
                            <a:schemeClr val="dk1"/>
                          </a:solidFill>
                          <a:effectLst/>
                          <a:latin typeface="Arial" panose="020B0604020202020204" pitchFamily="34" charset="0"/>
                          <a:cs typeface="Arial" panose="020B0604020202020204" pitchFamily="34" charset="0"/>
                        </a:rPr>
                        <a:t> ja projekta īstenošanas vietā pēdējo 5 gadu laikā projekta iesniedzējs ir veicis investīcijas savienojošā mikromobilitātes infrastruktūrā (gājēju/ velosipēdu ceļi u.c.)</a:t>
                      </a:r>
                    </a:p>
                    <a:p>
                      <a:pPr marL="0" lvl="1" indent="0"/>
                      <a:endParaRPr lang="lv-LV" sz="1200" kern="1200" dirty="0">
                        <a:solidFill>
                          <a:schemeClr val="dk1"/>
                        </a:solidFill>
                        <a:effectLst/>
                        <a:latin typeface="Arial" panose="020B0604020202020204" pitchFamily="34" charset="0"/>
                        <a:cs typeface="Arial" panose="020B0604020202020204" pitchFamily="34" charset="0"/>
                      </a:endParaRPr>
                    </a:p>
                    <a:p>
                      <a:r>
                        <a:rPr lang="lv-LV" sz="1200" b="1" kern="1200" dirty="0">
                          <a:solidFill>
                            <a:schemeClr val="dk1"/>
                          </a:solidFill>
                          <a:effectLst/>
                          <a:latin typeface="Arial" panose="020B0604020202020204" pitchFamily="34" charset="0"/>
                          <a:cs typeface="Arial" panose="020B0604020202020204" pitchFamily="34" charset="0"/>
                        </a:rPr>
                        <a:t>2 -</a:t>
                      </a:r>
                      <a:r>
                        <a:rPr lang="lv-LV" sz="1200" kern="1200" dirty="0">
                          <a:solidFill>
                            <a:schemeClr val="dk1"/>
                          </a:solidFill>
                          <a:effectLst/>
                          <a:latin typeface="Arial" panose="020B0604020202020204" pitchFamily="34" charset="0"/>
                          <a:cs typeface="Arial" panose="020B0604020202020204" pitchFamily="34" charset="0"/>
                        </a:rPr>
                        <a:t> ja projekta īstenošanas vietā pēdējo 5 gadu laikā projekta iesniedzējs ir veicis investīcijas autostāvvietu izveidē</a:t>
                      </a:r>
                      <a:endParaRPr lang="lv-LV"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8100489"/>
                  </a:ext>
                </a:extLst>
              </a:tr>
            </a:tbl>
          </a:graphicData>
        </a:graphic>
      </p:graphicFrame>
    </p:spTree>
    <p:extLst>
      <p:ext uri="{BB962C8B-B14F-4D97-AF65-F5344CB8AC3E}">
        <p14:creationId xmlns:p14="http://schemas.microsoft.com/office/powerpoint/2010/main" val="3237264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1A2F1-8A72-47FC-C62A-B51693ED1B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1C494-D5D2-CDDF-9F35-3DFCBF970A16}"/>
              </a:ext>
            </a:extLst>
          </p:cNvPr>
          <p:cNvSpPr>
            <a:spLocks noGrp="1"/>
          </p:cNvSpPr>
          <p:nvPr>
            <p:ph type="title"/>
          </p:nvPr>
        </p:nvSpPr>
        <p:spPr>
          <a:xfrm>
            <a:off x="1920017" y="257526"/>
            <a:ext cx="6096000" cy="428416"/>
          </a:xfrm>
        </p:spPr>
        <p:txBody>
          <a:bodyPr>
            <a:normAutofit fontScale="90000"/>
          </a:bodyPr>
          <a:lstStyle/>
          <a:p>
            <a:r>
              <a:rPr lang="lv-LV" b="1" dirty="0">
                <a:latin typeface="+mn-lt"/>
              </a:rPr>
              <a:t>Kvalitātes kritēriji (2)</a:t>
            </a:r>
            <a:br>
              <a:rPr lang="lv-LV" dirty="0"/>
            </a:br>
            <a:endParaRPr lang="lv-LV" i="1" dirty="0"/>
          </a:p>
        </p:txBody>
      </p:sp>
      <p:sp>
        <p:nvSpPr>
          <p:cNvPr id="6" name="Slide Number Placeholder 5">
            <a:extLst>
              <a:ext uri="{FF2B5EF4-FFF2-40B4-BE49-F238E27FC236}">
                <a16:creationId xmlns:a16="http://schemas.microsoft.com/office/drawing/2014/main" id="{91C27A55-CAF6-412E-411B-B9D7C34FD681}"/>
              </a:ext>
            </a:extLst>
          </p:cNvPr>
          <p:cNvSpPr>
            <a:spLocks noGrp="1"/>
          </p:cNvSpPr>
          <p:nvPr>
            <p:ph type="sldNum" sz="quarter" idx="13"/>
          </p:nvPr>
        </p:nvSpPr>
        <p:spPr>
          <a:xfrm>
            <a:off x="8256896" y="4743450"/>
            <a:ext cx="582304" cy="228600"/>
          </a:xfrm>
        </p:spPr>
        <p:txBody>
          <a:bodyPr/>
          <a:lstStyle/>
          <a:p>
            <a:pPr>
              <a:defRPr/>
            </a:pPr>
            <a:fld id="{1877EA0F-6BB9-6D44-BDE9-FC2A7AA0ACD8}" type="slidenum">
              <a:rPr lang="en-US" altLang="lv-LV" smtClean="0"/>
              <a:pPr>
                <a:defRPr/>
              </a:pPr>
              <a:t>9</a:t>
            </a:fld>
            <a:endParaRPr lang="en-US" altLang="lv-LV" dirty="0"/>
          </a:p>
        </p:txBody>
      </p:sp>
      <p:graphicFrame>
        <p:nvGraphicFramePr>
          <p:cNvPr id="14" name="Table 13">
            <a:extLst>
              <a:ext uri="{FF2B5EF4-FFF2-40B4-BE49-F238E27FC236}">
                <a16:creationId xmlns:a16="http://schemas.microsoft.com/office/drawing/2014/main" id="{9F2523FB-4AF8-6C09-F30C-361D8AAFAB25}"/>
              </a:ext>
            </a:extLst>
          </p:cNvPr>
          <p:cNvGraphicFramePr>
            <a:graphicFrameLocks noGrp="1"/>
          </p:cNvGraphicFramePr>
          <p:nvPr>
            <p:extLst>
              <p:ext uri="{D42A27DB-BD31-4B8C-83A1-F6EECF244321}">
                <p14:modId xmlns:p14="http://schemas.microsoft.com/office/powerpoint/2010/main" val="3938328498"/>
              </p:ext>
            </p:extLst>
          </p:nvPr>
        </p:nvGraphicFramePr>
        <p:xfrm>
          <a:off x="1287891" y="1657099"/>
          <a:ext cx="6568217" cy="2306320"/>
        </p:xfrm>
        <a:graphic>
          <a:graphicData uri="http://schemas.openxmlformats.org/drawingml/2006/table">
            <a:tbl>
              <a:tblPr firstRow="1" bandRow="1">
                <a:tableStyleId>{72833802-FEF1-4C79-8D5D-14CF1EAF98D9}</a:tableStyleId>
              </a:tblPr>
              <a:tblGrid>
                <a:gridCol w="1792202">
                  <a:extLst>
                    <a:ext uri="{9D8B030D-6E8A-4147-A177-3AD203B41FA5}">
                      <a16:colId xmlns:a16="http://schemas.microsoft.com/office/drawing/2014/main" val="2805000481"/>
                    </a:ext>
                  </a:extLst>
                </a:gridCol>
                <a:gridCol w="2017123">
                  <a:extLst>
                    <a:ext uri="{9D8B030D-6E8A-4147-A177-3AD203B41FA5}">
                      <a16:colId xmlns:a16="http://schemas.microsoft.com/office/drawing/2014/main" val="3297025136"/>
                    </a:ext>
                  </a:extLst>
                </a:gridCol>
                <a:gridCol w="2758892">
                  <a:extLst>
                    <a:ext uri="{9D8B030D-6E8A-4147-A177-3AD203B41FA5}">
                      <a16:colId xmlns:a16="http://schemas.microsoft.com/office/drawing/2014/main" val="4150870693"/>
                    </a:ext>
                  </a:extLst>
                </a:gridCol>
              </a:tblGrid>
              <a:tr h="624840">
                <a:tc rowSpan="5">
                  <a:txBody>
                    <a:bodyPr/>
                    <a:lstStyle/>
                    <a:p>
                      <a:pPr marL="0" marR="0" lvl="0" indent="0" algn="l" defTabSz="939562" rtl="0" eaLnBrk="1" fontAlgn="auto" latinLnBrk="0" hangingPunct="1">
                        <a:lnSpc>
                          <a:spcPct val="100000"/>
                        </a:lnSpc>
                        <a:spcBef>
                          <a:spcPts val="0"/>
                        </a:spcBef>
                        <a:spcAft>
                          <a:spcPts val="0"/>
                        </a:spcAft>
                        <a:buClrTx/>
                        <a:buSzTx/>
                        <a:buFontTx/>
                        <a:buNone/>
                        <a:tabLst/>
                        <a:defRPr/>
                      </a:pPr>
                      <a:r>
                        <a:rPr lang="lv-LV" sz="1200" b="1" kern="1200" dirty="0">
                          <a:solidFill>
                            <a:schemeClr val="bg1"/>
                          </a:solidFill>
                          <a:latin typeface="Arial" panose="020B0604020202020204" pitchFamily="34" charset="0"/>
                          <a:cs typeface="Arial" panose="020B0604020202020204" pitchFamily="34" charset="0"/>
                        </a:rPr>
                        <a:t>Projekta iesniedzēja līdzfinansējuma kritērijs</a:t>
                      </a:r>
                      <a:endParaRPr lang="lv-LV" sz="1200" b="1" kern="1200" dirty="0">
                        <a:solidFill>
                          <a:schemeClr val="bg1"/>
                        </a:solidFill>
                        <a:latin typeface="Arial" panose="020B0604020202020204" pitchFamily="34" charset="0"/>
                        <a:ea typeface="+mn-ea"/>
                        <a:cs typeface="Arial" panose="020B0604020202020204" pitchFamily="34" charset="0"/>
                      </a:endParaRPr>
                    </a:p>
                  </a:txBody>
                  <a:tcPr/>
                </a:tc>
                <a:tc>
                  <a:txBody>
                    <a:bodyPr/>
                    <a:lstStyle/>
                    <a:p>
                      <a:pPr marL="0" marR="0" lvl="0" indent="0" algn="just" defTabSz="939562" rtl="0" eaLnBrk="1" fontAlgn="auto" latinLnBrk="0" hangingPunct="1">
                        <a:lnSpc>
                          <a:spcPct val="100000"/>
                        </a:lnSpc>
                        <a:spcBef>
                          <a:spcPts val="0"/>
                        </a:spcBef>
                        <a:spcAft>
                          <a:spcPts val="0"/>
                        </a:spcAft>
                        <a:buClrTx/>
                        <a:buSzTx/>
                        <a:buFontTx/>
                        <a:buNone/>
                        <a:tabLst/>
                        <a:defRPr/>
                      </a:pPr>
                      <a:r>
                        <a:rPr lang="lv-LV" sz="1200" dirty="0">
                          <a:latin typeface="Arial" panose="020B0604020202020204" pitchFamily="34" charset="0"/>
                          <a:cs typeface="Arial" panose="020B0604020202020204" pitchFamily="34" charset="0"/>
                        </a:rPr>
                        <a:t>Vērtējums </a:t>
                      </a:r>
                    </a:p>
                    <a:p>
                      <a:pPr marL="0" marR="0" lvl="0" indent="0" algn="just" defTabSz="939562" rtl="0" eaLnBrk="1" fontAlgn="auto" latinLnBrk="0" hangingPunct="1">
                        <a:lnSpc>
                          <a:spcPct val="100000"/>
                        </a:lnSpc>
                        <a:spcBef>
                          <a:spcPts val="0"/>
                        </a:spcBef>
                        <a:spcAft>
                          <a:spcPts val="0"/>
                        </a:spcAft>
                        <a:buClrTx/>
                        <a:buSzTx/>
                        <a:buFontTx/>
                        <a:buNone/>
                        <a:tabLst/>
                        <a:defRPr/>
                      </a:pPr>
                      <a:r>
                        <a:rPr lang="lv-LV" sz="1200" dirty="0">
                          <a:latin typeface="Arial" panose="020B0604020202020204" pitchFamily="34" charset="0"/>
                          <a:cs typeface="Arial" panose="020B0604020202020204" pitchFamily="34" charset="0"/>
                        </a:rPr>
                        <a:t>(punktu skaits)</a:t>
                      </a:r>
                    </a:p>
                  </a:txBody>
                  <a:tcPr/>
                </a:tc>
                <a:tc>
                  <a:txBody>
                    <a:bodyPr/>
                    <a:lstStyle/>
                    <a:p>
                      <a:pPr marL="0" marR="0" lvl="0" indent="0" algn="l" defTabSz="939562" rtl="0" eaLnBrk="1" fontAlgn="auto" latinLnBrk="0" hangingPunct="1">
                        <a:lnSpc>
                          <a:spcPct val="100000"/>
                        </a:lnSpc>
                        <a:spcBef>
                          <a:spcPts val="0"/>
                        </a:spcBef>
                        <a:spcAft>
                          <a:spcPts val="0"/>
                        </a:spcAft>
                        <a:buClrTx/>
                        <a:buSzTx/>
                        <a:buFontTx/>
                        <a:buNone/>
                        <a:tabLst/>
                        <a:defRPr/>
                      </a:pPr>
                      <a:r>
                        <a:rPr lang="lv-LV" sz="1200" dirty="0">
                          <a:latin typeface="Arial" panose="020B0604020202020204" pitchFamily="34" charset="0"/>
                          <a:cs typeface="Arial" panose="020B0604020202020204" pitchFamily="34" charset="0"/>
                        </a:rPr>
                        <a:t>Projekta iesniedzēja līdzfinansējuma apmērs no projekta kopējām attiecināmām izmaksām</a:t>
                      </a:r>
                    </a:p>
                  </a:txBody>
                  <a:tcPr/>
                </a:tc>
                <a:extLst>
                  <a:ext uri="{0D108BD9-81ED-4DB2-BD59-A6C34878D82A}">
                    <a16:rowId xmlns:a16="http://schemas.microsoft.com/office/drawing/2014/main" val="3696466546"/>
                  </a:ext>
                </a:extLst>
              </a:tr>
              <a:tr h="370840">
                <a:tc vMerge="1">
                  <a:txBody>
                    <a:bodyPr/>
                    <a:lstStyle/>
                    <a:p>
                      <a:pPr marL="0" algn="l" defTabSz="939562" rtl="0" eaLnBrk="1" latinLnBrk="0" hangingPunct="1"/>
                      <a:endParaRPr lang="lv-LV" sz="1400" b="0" kern="1200" dirty="0">
                        <a:solidFill>
                          <a:schemeClr val="tx1">
                            <a:lumMod val="50000"/>
                          </a:schemeClr>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39562" rtl="0" eaLnBrk="1" fontAlgn="auto" latinLnBrk="0" hangingPunct="1">
                        <a:lnSpc>
                          <a:spcPct val="100000"/>
                        </a:lnSpc>
                        <a:spcBef>
                          <a:spcPts val="0"/>
                        </a:spcBef>
                        <a:spcAft>
                          <a:spcPts val="0"/>
                        </a:spcAft>
                        <a:buClrTx/>
                        <a:buSzTx/>
                        <a:buFontTx/>
                        <a:buNone/>
                        <a:tabLst/>
                        <a:defRPr/>
                      </a:pPr>
                      <a:r>
                        <a:rPr lang="lv-LV" sz="1200" b="1" dirty="0">
                          <a:solidFill>
                            <a:schemeClr val="accent5">
                              <a:lumMod val="50000"/>
                            </a:schemeClr>
                          </a:solidFill>
                          <a:latin typeface="Arial" panose="020B0604020202020204" pitchFamily="34" charset="0"/>
                          <a:cs typeface="Arial" panose="020B0604020202020204" pitchFamily="34" charset="0"/>
                        </a:rPr>
                        <a:t>20</a:t>
                      </a:r>
                      <a:endParaRPr lang="lv-LV" sz="1200" b="1" i="0" dirty="0">
                        <a:solidFill>
                          <a:schemeClr val="accent5">
                            <a:lumMod val="50000"/>
                          </a:schemeClr>
                        </a:solidFill>
                        <a:latin typeface="Arial" panose="020B0604020202020204" pitchFamily="34" charset="0"/>
                        <a:cs typeface="Arial" panose="020B0604020202020204" pitchFamily="34" charset="0"/>
                      </a:endParaRPr>
                    </a:p>
                  </a:txBody>
                  <a:tcPr/>
                </a:tc>
                <a:tc>
                  <a:txBody>
                    <a:bodyPr/>
                    <a:lstStyle/>
                    <a:p>
                      <a:pPr marL="0" marR="0" lvl="0" indent="0" algn="l" defTabSz="939562" rtl="0" eaLnBrk="1" fontAlgn="auto" latinLnBrk="0" hangingPunct="1">
                        <a:lnSpc>
                          <a:spcPct val="100000"/>
                        </a:lnSpc>
                        <a:spcBef>
                          <a:spcPts val="0"/>
                        </a:spcBef>
                        <a:spcAft>
                          <a:spcPts val="0"/>
                        </a:spcAft>
                        <a:buClrTx/>
                        <a:buSzTx/>
                        <a:buFontTx/>
                        <a:buNone/>
                        <a:tabLst/>
                        <a:defRPr/>
                      </a:pPr>
                      <a:r>
                        <a:rPr lang="lv-LV" sz="1200" b="0" dirty="0">
                          <a:solidFill>
                            <a:schemeClr val="accent5">
                              <a:lumMod val="50000"/>
                            </a:schemeClr>
                          </a:solidFill>
                          <a:latin typeface="Arial" panose="020B0604020202020204" pitchFamily="34" charset="0"/>
                          <a:cs typeface="Arial" panose="020B0604020202020204" pitchFamily="34" charset="0"/>
                        </a:rPr>
                        <a:t>Vismaz 25,01 %</a:t>
                      </a:r>
                      <a:endParaRPr lang="lv-LV" sz="1200" b="0" i="0" dirty="0">
                        <a:solidFill>
                          <a:schemeClr val="accent5">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84243799"/>
                  </a:ext>
                </a:extLst>
              </a:tr>
              <a:tr h="370840">
                <a:tc vMerge="1">
                  <a:txBody>
                    <a:bodyPr/>
                    <a:lstStyle/>
                    <a:p>
                      <a:pPr marL="0" algn="l" defTabSz="939562" rtl="0" eaLnBrk="1" latinLnBrk="0" hangingPunct="1"/>
                      <a:endParaRPr lang="lv-LV" sz="1400" b="0" kern="1200" dirty="0">
                        <a:solidFill>
                          <a:schemeClr val="tx1">
                            <a:lumMod val="50000"/>
                          </a:schemeClr>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39562" rtl="0" eaLnBrk="1" fontAlgn="auto" latinLnBrk="0" hangingPunct="1">
                        <a:lnSpc>
                          <a:spcPct val="100000"/>
                        </a:lnSpc>
                        <a:spcBef>
                          <a:spcPts val="0"/>
                        </a:spcBef>
                        <a:spcAft>
                          <a:spcPts val="0"/>
                        </a:spcAft>
                        <a:buClrTx/>
                        <a:buSzTx/>
                        <a:buFontTx/>
                        <a:buNone/>
                        <a:tabLst/>
                        <a:defRPr/>
                      </a:pPr>
                      <a:r>
                        <a:rPr lang="lv-LV" sz="1200" b="1" dirty="0">
                          <a:solidFill>
                            <a:schemeClr val="accent5">
                              <a:lumMod val="50000"/>
                            </a:schemeClr>
                          </a:solidFill>
                          <a:latin typeface="Arial" panose="020B0604020202020204" pitchFamily="34" charset="0"/>
                          <a:cs typeface="Arial" panose="020B0604020202020204" pitchFamily="34" charset="0"/>
                        </a:rPr>
                        <a:t>15</a:t>
                      </a:r>
                      <a:endParaRPr lang="lv-LV" sz="1200" b="1" i="0" dirty="0">
                        <a:solidFill>
                          <a:schemeClr val="accent5">
                            <a:lumMod val="50000"/>
                          </a:schemeClr>
                        </a:solidFill>
                        <a:latin typeface="Arial" panose="020B0604020202020204" pitchFamily="34" charset="0"/>
                        <a:cs typeface="Arial" panose="020B0604020202020204" pitchFamily="34" charset="0"/>
                      </a:endParaRPr>
                    </a:p>
                  </a:txBody>
                  <a:tcPr/>
                </a:tc>
                <a:tc>
                  <a:txBody>
                    <a:bodyPr/>
                    <a:lstStyle/>
                    <a:p>
                      <a:pPr marL="0" marR="0" lvl="0" indent="0" algn="l" defTabSz="939562" rtl="0" eaLnBrk="1" fontAlgn="auto" latinLnBrk="0" hangingPunct="1">
                        <a:lnSpc>
                          <a:spcPct val="100000"/>
                        </a:lnSpc>
                        <a:spcBef>
                          <a:spcPts val="0"/>
                        </a:spcBef>
                        <a:spcAft>
                          <a:spcPts val="0"/>
                        </a:spcAft>
                        <a:buClrTx/>
                        <a:buSzTx/>
                        <a:buFontTx/>
                        <a:buNone/>
                        <a:tabLst/>
                        <a:defRPr/>
                      </a:pPr>
                      <a:r>
                        <a:rPr lang="lv-LV" sz="1200" b="0" dirty="0">
                          <a:solidFill>
                            <a:schemeClr val="accent5">
                              <a:lumMod val="50000"/>
                            </a:schemeClr>
                          </a:solidFill>
                          <a:latin typeface="Arial" panose="020B0604020202020204" pitchFamily="34" charset="0"/>
                          <a:cs typeface="Arial" panose="020B0604020202020204" pitchFamily="34" charset="0"/>
                        </a:rPr>
                        <a:t>20,01 – 25 %</a:t>
                      </a:r>
                      <a:endParaRPr lang="lv-LV" sz="1200" b="0" i="0" dirty="0">
                        <a:solidFill>
                          <a:schemeClr val="accent5">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5291009"/>
                  </a:ext>
                </a:extLst>
              </a:tr>
              <a:tr h="370840">
                <a:tc vMerge="1">
                  <a:txBody>
                    <a:bodyPr/>
                    <a:lstStyle/>
                    <a:p>
                      <a:pPr marL="0" algn="l" defTabSz="939562" rtl="0" eaLnBrk="1" latinLnBrk="0" hangingPunct="1"/>
                      <a:endParaRPr lang="lv-LV" sz="1400" b="0" kern="1200" dirty="0">
                        <a:solidFill>
                          <a:schemeClr val="tx1">
                            <a:lumMod val="50000"/>
                          </a:schemeClr>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39562" rtl="0" eaLnBrk="1" fontAlgn="auto" latinLnBrk="0" hangingPunct="1">
                        <a:lnSpc>
                          <a:spcPct val="100000"/>
                        </a:lnSpc>
                        <a:spcBef>
                          <a:spcPts val="0"/>
                        </a:spcBef>
                        <a:spcAft>
                          <a:spcPts val="0"/>
                        </a:spcAft>
                        <a:buClrTx/>
                        <a:buSzTx/>
                        <a:buFontTx/>
                        <a:buNone/>
                        <a:tabLst/>
                        <a:defRPr/>
                      </a:pPr>
                      <a:r>
                        <a:rPr lang="lv-LV" sz="1200" b="1" dirty="0">
                          <a:solidFill>
                            <a:schemeClr val="accent5">
                              <a:lumMod val="50000"/>
                            </a:schemeClr>
                          </a:solidFill>
                          <a:latin typeface="Arial" panose="020B0604020202020204" pitchFamily="34" charset="0"/>
                          <a:cs typeface="Arial" panose="020B0604020202020204" pitchFamily="34" charset="0"/>
                        </a:rPr>
                        <a:t>10</a:t>
                      </a:r>
                      <a:endParaRPr lang="lv-LV" sz="1200" b="1" i="0" dirty="0">
                        <a:solidFill>
                          <a:schemeClr val="accent5">
                            <a:lumMod val="50000"/>
                          </a:schemeClr>
                        </a:solidFill>
                        <a:latin typeface="Arial" panose="020B0604020202020204" pitchFamily="34" charset="0"/>
                        <a:cs typeface="Arial" panose="020B0604020202020204" pitchFamily="34" charset="0"/>
                      </a:endParaRPr>
                    </a:p>
                  </a:txBody>
                  <a:tcPr/>
                </a:tc>
                <a:tc>
                  <a:txBody>
                    <a:bodyPr/>
                    <a:lstStyle/>
                    <a:p>
                      <a:pPr marL="0" marR="0" lvl="0" indent="0" algn="l" defTabSz="939562" rtl="0" eaLnBrk="1" fontAlgn="auto" latinLnBrk="0" hangingPunct="1">
                        <a:lnSpc>
                          <a:spcPct val="100000"/>
                        </a:lnSpc>
                        <a:spcBef>
                          <a:spcPts val="0"/>
                        </a:spcBef>
                        <a:spcAft>
                          <a:spcPts val="0"/>
                        </a:spcAft>
                        <a:buClrTx/>
                        <a:buSzTx/>
                        <a:buFontTx/>
                        <a:buNone/>
                        <a:tabLst/>
                        <a:defRPr/>
                      </a:pPr>
                      <a:r>
                        <a:rPr lang="lv-LV" sz="1200" b="0" dirty="0">
                          <a:solidFill>
                            <a:schemeClr val="accent5">
                              <a:lumMod val="50000"/>
                            </a:schemeClr>
                          </a:solidFill>
                          <a:latin typeface="Arial" panose="020B0604020202020204" pitchFamily="34" charset="0"/>
                          <a:cs typeface="Arial" panose="020B0604020202020204" pitchFamily="34" charset="0"/>
                        </a:rPr>
                        <a:t>15,01 – 20 %</a:t>
                      </a:r>
                      <a:endParaRPr lang="lv-LV" sz="1200" b="0" i="0" dirty="0">
                        <a:solidFill>
                          <a:schemeClr val="accent5">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1666379"/>
                  </a:ext>
                </a:extLst>
              </a:tr>
              <a:tr h="370840">
                <a:tc vMerge="1">
                  <a:txBody>
                    <a:bodyPr/>
                    <a:lstStyle/>
                    <a:p>
                      <a:pPr marL="0" algn="l" defTabSz="939562" rtl="0" eaLnBrk="1" latinLnBrk="0" hangingPunct="1"/>
                      <a:endParaRPr lang="lv-LV" sz="1400" b="0" kern="1200" dirty="0">
                        <a:solidFill>
                          <a:schemeClr val="tx1">
                            <a:lumMod val="50000"/>
                          </a:schemeClr>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39562" rtl="0" eaLnBrk="1" fontAlgn="auto" latinLnBrk="0" hangingPunct="1">
                        <a:lnSpc>
                          <a:spcPct val="100000"/>
                        </a:lnSpc>
                        <a:spcBef>
                          <a:spcPts val="0"/>
                        </a:spcBef>
                        <a:spcAft>
                          <a:spcPts val="0"/>
                        </a:spcAft>
                        <a:buClrTx/>
                        <a:buSzTx/>
                        <a:buFontTx/>
                        <a:buNone/>
                        <a:tabLst/>
                        <a:defRPr/>
                      </a:pPr>
                      <a:r>
                        <a:rPr lang="lv-LV" sz="1200" b="1" dirty="0">
                          <a:solidFill>
                            <a:schemeClr val="accent5">
                              <a:lumMod val="50000"/>
                            </a:schemeClr>
                          </a:solidFill>
                          <a:latin typeface="Arial" panose="020B0604020202020204" pitchFamily="34" charset="0"/>
                          <a:cs typeface="Arial" panose="020B0604020202020204" pitchFamily="34" charset="0"/>
                        </a:rPr>
                        <a:t>5</a:t>
                      </a:r>
                      <a:endParaRPr lang="lv-LV" sz="1200" b="1" i="0" dirty="0">
                        <a:solidFill>
                          <a:schemeClr val="accent5">
                            <a:lumMod val="50000"/>
                          </a:schemeClr>
                        </a:solidFill>
                        <a:latin typeface="Arial" panose="020B0604020202020204" pitchFamily="34" charset="0"/>
                        <a:cs typeface="Arial" panose="020B0604020202020204" pitchFamily="34" charset="0"/>
                      </a:endParaRPr>
                    </a:p>
                  </a:txBody>
                  <a:tcPr/>
                </a:tc>
                <a:tc>
                  <a:txBody>
                    <a:bodyPr/>
                    <a:lstStyle/>
                    <a:p>
                      <a:pPr marL="0" marR="0" lvl="0" indent="0" algn="l" defTabSz="939562" rtl="0" eaLnBrk="1" fontAlgn="auto" latinLnBrk="0" hangingPunct="1">
                        <a:lnSpc>
                          <a:spcPct val="100000"/>
                        </a:lnSpc>
                        <a:spcBef>
                          <a:spcPts val="0"/>
                        </a:spcBef>
                        <a:spcAft>
                          <a:spcPts val="0"/>
                        </a:spcAft>
                        <a:buClrTx/>
                        <a:buSzTx/>
                        <a:buFontTx/>
                        <a:buNone/>
                        <a:tabLst/>
                        <a:defRPr/>
                      </a:pPr>
                      <a:r>
                        <a:rPr lang="lv-LV" sz="1200" b="0" dirty="0">
                          <a:solidFill>
                            <a:schemeClr val="accent5">
                              <a:lumMod val="50000"/>
                            </a:schemeClr>
                          </a:solidFill>
                          <a:latin typeface="Arial" panose="020B0604020202020204" pitchFamily="34" charset="0"/>
                          <a:cs typeface="Arial" panose="020B0604020202020204" pitchFamily="34" charset="0"/>
                        </a:rPr>
                        <a:t>15 % un mazāk </a:t>
                      </a:r>
                      <a:endParaRPr lang="lv-LV" sz="1200" b="0" i="0" dirty="0">
                        <a:solidFill>
                          <a:schemeClr val="accent5">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29101965"/>
                  </a:ext>
                </a:extLst>
              </a:tr>
            </a:tbl>
          </a:graphicData>
        </a:graphic>
      </p:graphicFrame>
    </p:spTree>
    <p:extLst>
      <p:ext uri="{BB962C8B-B14F-4D97-AF65-F5344CB8AC3E}">
        <p14:creationId xmlns:p14="http://schemas.microsoft.com/office/powerpoint/2010/main" val="1065933923"/>
      </p:ext>
    </p:extLst>
  </p:cSld>
  <p:clrMapOvr>
    <a:masterClrMapping/>
  </p:clrMapOvr>
</p:sld>
</file>

<file path=ppt/theme/theme1.xml><?xml version="1.0" encoding="utf-8"?>
<a:theme xmlns:a="http://schemas.openxmlformats.org/drawingml/2006/main" name="89_Prezentacija_templateLV">
  <a:themeElements>
    <a:clrScheme name="SM">
      <a:dk1>
        <a:srgbClr val="355464"/>
      </a:dk1>
      <a:lt1>
        <a:srgbClr val="FFFFFF"/>
      </a:lt1>
      <a:dk2>
        <a:srgbClr val="7ADFEA"/>
      </a:dk2>
      <a:lt2>
        <a:srgbClr val="C6ED9C"/>
      </a:lt2>
      <a:accent1>
        <a:srgbClr val="26C4E8"/>
      </a:accent1>
      <a:accent2>
        <a:srgbClr val="355464"/>
      </a:accent2>
      <a:accent3>
        <a:srgbClr val="DBEFC6"/>
      </a:accent3>
      <a:accent4>
        <a:srgbClr val="8CDEE8"/>
      </a:accent4>
      <a:accent5>
        <a:srgbClr val="729EB4"/>
      </a:accent5>
      <a:accent6>
        <a:srgbClr val="A5D770"/>
      </a:accent6>
      <a:hlink>
        <a:srgbClr val="26C4E8"/>
      </a:hlink>
      <a:folHlink>
        <a:srgbClr val="AF0000"/>
      </a:folHlink>
    </a:clrScheme>
    <a:fontScheme name="Satiksmes Ministrija">
      <a:majorFont>
        <a:latin typeface="Verdana bold"/>
        <a:ea typeface="Calibri"/>
        <a:cs typeface="Calibri"/>
      </a:majorFont>
      <a:minorFont>
        <a:latin typeface="Verdana regular"/>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5a75a1d-8b78-49a6-8e4b-dbe94589a28d">
      <Terms xmlns="http://schemas.microsoft.com/office/infopath/2007/PartnerControls"/>
    </lcf76f155ced4ddcb4097134ff3c332f>
    <TaxCatchAll xmlns="42144e59-5907-413f-b624-803f3a022d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AE56773E04C54A8AAEC798B999D08D" ma:contentTypeVersion="16" ma:contentTypeDescription="Create a new document." ma:contentTypeScope="" ma:versionID="a8c0a6ef51c4202741ac7f2d538e8b85">
  <xsd:schema xmlns:xsd="http://www.w3.org/2001/XMLSchema" xmlns:xs="http://www.w3.org/2001/XMLSchema" xmlns:p="http://schemas.microsoft.com/office/2006/metadata/properties" xmlns:ns2="25a75a1d-8b78-49a6-8e4b-dbe94589a28d" xmlns:ns3="42144e59-5907-413f-b624-803f3a022d9b" targetNamespace="http://schemas.microsoft.com/office/2006/metadata/properties" ma:root="true" ma:fieldsID="70ce71153bee3b71918a281891b37a47" ns2:_="" ns3:_="">
    <xsd:import namespace="25a75a1d-8b78-49a6-8e4b-dbe94589a28d"/>
    <xsd:import namespace="42144e59-5907-413f-b624-803f3a022d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75a1d-8b78-49a6-8e4b-dbe94589a2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79952b4-9163-4466-a728-aca91a51bc4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144e59-5907-413f-b624-803f3a022d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02a1d4e-ea66-4807-90a5-c3aac3888af8}" ma:internalName="TaxCatchAll" ma:showField="CatchAllData" ma:web="42144e59-5907-413f-b624-803f3a022d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954D50-75EB-4127-AC7A-2CA77BA65DF5}">
  <ds:schemaRefs>
    <ds:schemaRef ds:uri="fdd6d73d-fe44-4745-9dfc-7660bd388739"/>
    <ds:schemaRef ds:uri="http://www.w3.org/XML/1998/namespace"/>
    <ds:schemaRef ds:uri="http://purl.org/dc/elements/1.1/"/>
    <ds:schemaRef ds:uri="http://schemas.microsoft.com/office/2006/documentManagement/types"/>
    <ds:schemaRef ds:uri="http://purl.org/dc/terms/"/>
    <ds:schemaRef ds:uri="http://purl.org/dc/dcmitype/"/>
    <ds:schemaRef ds:uri="db4b5f1f-ffd4-4967-878e-02c581402405"/>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7447AEB-548F-4EF8-A1F0-43C47D9F5F49}">
  <ds:schemaRefs>
    <ds:schemaRef ds:uri="http://schemas.microsoft.com/sharepoint/v3/contenttype/forms"/>
  </ds:schemaRefs>
</ds:datastoreItem>
</file>

<file path=customXml/itemProps3.xml><?xml version="1.0" encoding="utf-8"?>
<ds:datastoreItem xmlns:ds="http://schemas.openxmlformats.org/officeDocument/2006/customXml" ds:itemID="{C6F32814-442E-4E1D-8465-5A00C6B10B1C}"/>
</file>

<file path=docProps/app.xml><?xml version="1.0" encoding="utf-8"?>
<Properties xmlns="http://schemas.openxmlformats.org/officeDocument/2006/extended-properties" xmlns:vt="http://schemas.openxmlformats.org/officeDocument/2006/docPropsVTypes">
  <Template>89_Prezentacija_templateLV</Template>
  <TotalTime>3106</TotalTime>
  <Words>1041</Words>
  <Application>Microsoft Office PowerPoint</Application>
  <PresentationFormat>On-screen Show (16:9)</PresentationFormat>
  <Paragraphs>127</Paragraphs>
  <Slides>12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MS PGothic</vt:lpstr>
      <vt:lpstr>Arial</vt:lpstr>
      <vt:lpstr>Calibri</vt:lpstr>
      <vt:lpstr>Times New Roman</vt:lpstr>
      <vt:lpstr>Verdana</vt:lpstr>
      <vt:lpstr>Verdana bold</vt:lpstr>
      <vt:lpstr>Verdana regular</vt:lpstr>
      <vt:lpstr>Wingdings</vt:lpstr>
      <vt:lpstr>89_Prezentacija_templateLV</vt:lpstr>
      <vt:lpstr>2.3.1.2. pasākuma «Multimodāls sabiedriskā transporta tīkls»   Pirmā atlases kārta (Stacija 2.0)  Projektu īstenošana līdz 2026.gada 30.jūnijam</vt:lpstr>
      <vt:lpstr>Mērķis un nacionālie rādītāji</vt:lpstr>
      <vt:lpstr>PowerPoint Presentation</vt:lpstr>
      <vt:lpstr>Pasākumam plānotais finansējums</vt:lpstr>
      <vt:lpstr>PowerPoint Presentation</vt:lpstr>
      <vt:lpstr>Projektu iesniegumu atlase</vt:lpstr>
      <vt:lpstr>Sabiedriskā transporta savienojumu punktu veidi</vt:lpstr>
      <vt:lpstr>Kvalitātes kritēriji (1)  </vt:lpstr>
      <vt:lpstr>Kvalitātes kritēriji (2) </vt:lpstr>
      <vt:lpstr>Kvalitātes kritēriji (3) </vt:lpstr>
      <vt:lpstr>Izmaksu un ieguvumu analīze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Irina Krūmiņa</cp:lastModifiedBy>
  <cp:revision>93</cp:revision>
  <cp:lastPrinted>2025-01-22T08:38:18Z</cp:lastPrinted>
  <dcterms:created xsi:type="dcterms:W3CDTF">2014-11-20T14:46:47Z</dcterms:created>
  <dcterms:modified xsi:type="dcterms:W3CDTF">2025-01-22T08:56:00Z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0x010100CCAE56773E04C54A8AAEC798B999D08D</vt:lpwstr>
  </property>
  <property fmtid="{D5CDD505-2E9C-101B-9397-08002B2CF9AE}" pid="3" name="MediaServiceImageTags">
    <vt:lpwstr/>
  </property>
</Properties>
</file>