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sldIdLst>
    <p:sldId id="256" r:id="rId5"/>
    <p:sldId id="363" r:id="rId6"/>
    <p:sldId id="257" r:id="rId7"/>
    <p:sldId id="405" r:id="rId8"/>
    <p:sldId id="396" r:id="rId9"/>
    <p:sldId id="269" r:id="rId10"/>
    <p:sldId id="399" r:id="rId11"/>
    <p:sldId id="266" r:id="rId12"/>
    <p:sldId id="400" r:id="rId13"/>
    <p:sldId id="401" r:id="rId14"/>
    <p:sldId id="264" r:id="rId15"/>
  </p:sldIdLst>
  <p:sldSz cx="12192000" cy="6858000"/>
  <p:notesSz cx="6797675" cy="987425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447" autoAdjust="0"/>
  </p:normalViewPr>
  <p:slideViewPr>
    <p:cSldViewPr snapToGrid="0">
      <p:cViewPr varScale="1">
        <p:scale>
          <a:sx n="121" d="100"/>
          <a:sy n="121" d="100"/>
        </p:scale>
        <p:origin x="485" y="9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īne Šmite" userId="b0e79a73-38a1-4d81-b4d6-2857e77a86cd" providerId="ADAL" clId="{7F7A02A9-0137-4F39-AD21-D6641DF2E236}"/>
    <pc:docChg chg="custSel delSld modSld">
      <pc:chgData name="Kristīne Šmite" userId="b0e79a73-38a1-4d81-b4d6-2857e77a86cd" providerId="ADAL" clId="{7F7A02A9-0137-4F39-AD21-D6641DF2E236}" dt="2025-01-22T08:39:50.911" v="317" actId="20577"/>
      <pc:docMkLst>
        <pc:docMk/>
      </pc:docMkLst>
      <pc:sldChg chg="modSp mod">
        <pc:chgData name="Kristīne Šmite" userId="b0e79a73-38a1-4d81-b4d6-2857e77a86cd" providerId="ADAL" clId="{7F7A02A9-0137-4F39-AD21-D6641DF2E236}" dt="2025-01-22T06:55:09.850" v="35" actId="6549"/>
        <pc:sldMkLst>
          <pc:docMk/>
          <pc:sldMk cId="0" sldId="256"/>
        </pc:sldMkLst>
        <pc:spChg chg="mod">
          <ac:chgData name="Kristīne Šmite" userId="b0e79a73-38a1-4d81-b4d6-2857e77a86cd" providerId="ADAL" clId="{7F7A02A9-0137-4F39-AD21-D6641DF2E236}" dt="2025-01-22T06:55:09.850" v="35" actId="6549"/>
          <ac:spMkLst>
            <pc:docMk/>
            <pc:sldMk cId="0" sldId="256"/>
            <ac:spMk id="12290" creationId="{FE4AE179-C23A-4875-99D1-CF37216419DC}"/>
          </ac:spMkLst>
        </pc:spChg>
        <pc:spChg chg="mod">
          <ac:chgData name="Kristīne Šmite" userId="b0e79a73-38a1-4d81-b4d6-2857e77a86cd" providerId="ADAL" clId="{7F7A02A9-0137-4F39-AD21-D6641DF2E236}" dt="2025-01-22T06:55:03.412" v="34" actId="20577"/>
          <ac:spMkLst>
            <pc:docMk/>
            <pc:sldMk cId="0" sldId="256"/>
            <ac:spMk id="12291" creationId="{2218B82B-9759-B197-62FF-AD4E546D4B4B}"/>
          </ac:spMkLst>
        </pc:spChg>
      </pc:sldChg>
      <pc:sldChg chg="modSp mod">
        <pc:chgData name="Kristīne Šmite" userId="b0e79a73-38a1-4d81-b4d6-2857e77a86cd" providerId="ADAL" clId="{7F7A02A9-0137-4F39-AD21-D6641DF2E236}" dt="2025-01-22T08:13:28.350" v="308" actId="27636"/>
        <pc:sldMkLst>
          <pc:docMk/>
          <pc:sldMk cId="198554606" sldId="266"/>
        </pc:sldMkLst>
        <pc:spChg chg="mod">
          <ac:chgData name="Kristīne Šmite" userId="b0e79a73-38a1-4d81-b4d6-2857e77a86cd" providerId="ADAL" clId="{7F7A02A9-0137-4F39-AD21-D6641DF2E236}" dt="2025-01-22T07:49:22.862" v="164" actId="20577"/>
          <ac:spMkLst>
            <pc:docMk/>
            <pc:sldMk cId="198554606" sldId="266"/>
            <ac:spMk id="7" creationId="{C5346A86-0E04-7DA4-F051-B544ABC529F7}"/>
          </ac:spMkLst>
        </pc:spChg>
        <pc:spChg chg="mod">
          <ac:chgData name="Kristīne Šmite" userId="b0e79a73-38a1-4d81-b4d6-2857e77a86cd" providerId="ADAL" clId="{7F7A02A9-0137-4F39-AD21-D6641DF2E236}" dt="2025-01-22T08:13:28.350" v="308" actId="27636"/>
          <ac:spMkLst>
            <pc:docMk/>
            <pc:sldMk cId="198554606" sldId="266"/>
            <ac:spMk id="9" creationId="{83A6C2F7-E424-FAFC-D76A-B68AB0368EF8}"/>
          </ac:spMkLst>
        </pc:spChg>
      </pc:sldChg>
      <pc:sldChg chg="delSp modSp mod">
        <pc:chgData name="Kristīne Šmite" userId="b0e79a73-38a1-4d81-b4d6-2857e77a86cd" providerId="ADAL" clId="{7F7A02A9-0137-4F39-AD21-D6641DF2E236}" dt="2025-01-22T08:39:50.911" v="317" actId="20577"/>
        <pc:sldMkLst>
          <pc:docMk/>
          <pc:sldMk cId="3278105088" sldId="269"/>
        </pc:sldMkLst>
        <pc:spChg chg="mod">
          <ac:chgData name="Kristīne Šmite" userId="b0e79a73-38a1-4d81-b4d6-2857e77a86cd" providerId="ADAL" clId="{7F7A02A9-0137-4F39-AD21-D6641DF2E236}" dt="2025-01-22T07:55:26.155" v="239" actId="14100"/>
          <ac:spMkLst>
            <pc:docMk/>
            <pc:sldMk cId="3278105088" sldId="269"/>
            <ac:spMk id="18" creationId="{0769D5B1-88AE-1AD5-7E1B-D62AA5C89147}"/>
          </ac:spMkLst>
        </pc:spChg>
        <pc:spChg chg="del">
          <ac:chgData name="Kristīne Šmite" userId="b0e79a73-38a1-4d81-b4d6-2857e77a86cd" providerId="ADAL" clId="{7F7A02A9-0137-4F39-AD21-D6641DF2E236}" dt="2025-01-22T07:55:16.488" v="237" actId="478"/>
          <ac:spMkLst>
            <pc:docMk/>
            <pc:sldMk cId="3278105088" sldId="269"/>
            <ac:spMk id="19" creationId="{1217BC82-BA36-E7B2-38B2-C5DBC8031E06}"/>
          </ac:spMkLst>
        </pc:spChg>
        <pc:spChg chg="mod">
          <ac:chgData name="Kristīne Šmite" userId="b0e79a73-38a1-4d81-b4d6-2857e77a86cd" providerId="ADAL" clId="{7F7A02A9-0137-4F39-AD21-D6641DF2E236}" dt="2025-01-22T07:52:26.736" v="222" actId="1076"/>
          <ac:spMkLst>
            <pc:docMk/>
            <pc:sldMk cId="3278105088" sldId="269"/>
            <ac:spMk id="20" creationId="{25286AC4-C47A-D0FC-07D2-6EF512C063FB}"/>
          </ac:spMkLst>
        </pc:spChg>
        <pc:spChg chg="mod">
          <ac:chgData name="Kristīne Šmite" userId="b0e79a73-38a1-4d81-b4d6-2857e77a86cd" providerId="ADAL" clId="{7F7A02A9-0137-4F39-AD21-D6641DF2E236}" dt="2025-01-22T08:39:50.911" v="317" actId="20577"/>
          <ac:spMkLst>
            <pc:docMk/>
            <pc:sldMk cId="3278105088" sldId="269"/>
            <ac:spMk id="32" creationId="{A2FD9EED-BA73-922E-CBBC-2C051E2726E9}"/>
          </ac:spMkLst>
        </pc:spChg>
      </pc:sldChg>
      <pc:sldChg chg="modSp mod">
        <pc:chgData name="Kristīne Šmite" userId="b0e79a73-38a1-4d81-b4d6-2857e77a86cd" providerId="ADAL" clId="{7F7A02A9-0137-4F39-AD21-D6641DF2E236}" dt="2025-01-22T06:56:06.253" v="40" actId="20577"/>
        <pc:sldMkLst>
          <pc:docMk/>
          <pc:sldMk cId="3258257043" sldId="396"/>
        </pc:sldMkLst>
        <pc:spChg chg="mod">
          <ac:chgData name="Kristīne Šmite" userId="b0e79a73-38a1-4d81-b4d6-2857e77a86cd" providerId="ADAL" clId="{7F7A02A9-0137-4F39-AD21-D6641DF2E236}" dt="2025-01-22T06:56:06.253" v="40" actId="20577"/>
          <ac:spMkLst>
            <pc:docMk/>
            <pc:sldMk cId="3258257043" sldId="396"/>
            <ac:spMk id="14" creationId="{BD569520-51E5-9BC0-679F-4B5E58C549C9}"/>
          </ac:spMkLst>
        </pc:spChg>
      </pc:sldChg>
      <pc:sldChg chg="modSp mod">
        <pc:chgData name="Kristīne Šmite" userId="b0e79a73-38a1-4d81-b4d6-2857e77a86cd" providerId="ADAL" clId="{7F7A02A9-0137-4F39-AD21-D6641DF2E236}" dt="2025-01-22T08:06:26.484" v="306" actId="14100"/>
        <pc:sldMkLst>
          <pc:docMk/>
          <pc:sldMk cId="0" sldId="399"/>
        </pc:sldMkLst>
        <pc:spChg chg="mod">
          <ac:chgData name="Kristīne Šmite" userId="b0e79a73-38a1-4d81-b4d6-2857e77a86cd" providerId="ADAL" clId="{7F7A02A9-0137-4F39-AD21-D6641DF2E236}" dt="2025-01-22T08:06:26.484" v="306" actId="14100"/>
          <ac:spMkLst>
            <pc:docMk/>
            <pc:sldMk cId="0" sldId="399"/>
            <ac:spMk id="4" creationId="{15878CEE-22F3-48F7-B04D-FFDA6C0ECF6C}"/>
          </ac:spMkLst>
        </pc:spChg>
        <pc:spChg chg="mod">
          <ac:chgData name="Kristīne Šmite" userId="b0e79a73-38a1-4d81-b4d6-2857e77a86cd" providerId="ADAL" clId="{7F7A02A9-0137-4F39-AD21-D6641DF2E236}" dt="2025-01-22T07:59:19.918" v="240" actId="6549"/>
          <ac:spMkLst>
            <pc:docMk/>
            <pc:sldMk cId="0" sldId="399"/>
            <ac:spMk id="6" creationId="{8CDD00F2-4410-F2A4-9EDB-B02076C81708}"/>
          </ac:spMkLst>
        </pc:spChg>
        <pc:spChg chg="mod">
          <ac:chgData name="Kristīne Šmite" userId="b0e79a73-38a1-4d81-b4d6-2857e77a86cd" providerId="ADAL" clId="{7F7A02A9-0137-4F39-AD21-D6641DF2E236}" dt="2025-01-22T08:06:00.960" v="302" actId="14100"/>
          <ac:spMkLst>
            <pc:docMk/>
            <pc:sldMk cId="0" sldId="399"/>
            <ac:spMk id="9" creationId="{F55ACB94-ED41-4F7B-9C84-9E911427BF4D}"/>
          </ac:spMkLst>
        </pc:spChg>
        <pc:spChg chg="mod">
          <ac:chgData name="Kristīne Šmite" userId="b0e79a73-38a1-4d81-b4d6-2857e77a86cd" providerId="ADAL" clId="{7F7A02A9-0137-4F39-AD21-D6641DF2E236}" dt="2025-01-22T08:06:15.110" v="304" actId="1076"/>
          <ac:spMkLst>
            <pc:docMk/>
            <pc:sldMk cId="0" sldId="399"/>
            <ac:spMk id="11" creationId="{175D2081-4FD0-4CD3-865A-C0A7989DCB44}"/>
          </ac:spMkLst>
        </pc:spChg>
        <pc:spChg chg="mod">
          <ac:chgData name="Kristīne Šmite" userId="b0e79a73-38a1-4d81-b4d6-2857e77a86cd" providerId="ADAL" clId="{7F7A02A9-0137-4F39-AD21-D6641DF2E236}" dt="2025-01-22T08:06:07.246" v="303" actId="1076"/>
          <ac:spMkLst>
            <pc:docMk/>
            <pc:sldMk cId="0" sldId="399"/>
            <ac:spMk id="12" creationId="{DA6E1F34-88D3-4327-BACE-EAA4638298B2}"/>
          </ac:spMkLst>
        </pc:spChg>
        <pc:grpChg chg="mod">
          <ac:chgData name="Kristīne Šmite" userId="b0e79a73-38a1-4d81-b4d6-2857e77a86cd" providerId="ADAL" clId="{7F7A02A9-0137-4F39-AD21-D6641DF2E236}" dt="2025-01-22T08:06:22.973" v="305" actId="1076"/>
          <ac:grpSpMkLst>
            <pc:docMk/>
            <pc:sldMk cId="0" sldId="399"/>
            <ac:grpSpMk id="24580" creationId="{9AAB67C9-1E8C-4C12-806B-D3FCFF8A9B1E}"/>
          </ac:grpSpMkLst>
        </pc:grpChg>
      </pc:sldChg>
      <pc:sldChg chg="modSp mod">
        <pc:chgData name="Kristīne Šmite" userId="b0e79a73-38a1-4d81-b4d6-2857e77a86cd" providerId="ADAL" clId="{7F7A02A9-0137-4F39-AD21-D6641DF2E236}" dt="2025-01-22T07:13:35.607" v="115" actId="14100"/>
        <pc:sldMkLst>
          <pc:docMk/>
          <pc:sldMk cId="4246962124" sldId="400"/>
        </pc:sldMkLst>
        <pc:spChg chg="mod">
          <ac:chgData name="Kristīne Šmite" userId="b0e79a73-38a1-4d81-b4d6-2857e77a86cd" providerId="ADAL" clId="{7F7A02A9-0137-4F39-AD21-D6641DF2E236}" dt="2025-01-22T07:11:53.249" v="112" actId="14100"/>
          <ac:spMkLst>
            <pc:docMk/>
            <pc:sldMk cId="4246962124" sldId="400"/>
            <ac:spMk id="11" creationId="{CCBBD8BD-32DA-FAD9-9204-B4DD663310CC}"/>
          </ac:spMkLst>
        </pc:spChg>
        <pc:spChg chg="mod">
          <ac:chgData name="Kristīne Šmite" userId="b0e79a73-38a1-4d81-b4d6-2857e77a86cd" providerId="ADAL" clId="{7F7A02A9-0137-4F39-AD21-D6641DF2E236}" dt="2025-01-22T07:13:35.607" v="115" actId="14100"/>
          <ac:spMkLst>
            <pc:docMk/>
            <pc:sldMk cId="4246962124" sldId="400"/>
            <ac:spMk id="13" creationId="{64D376B9-5239-8E74-CBD9-E07AA74E1BE2}"/>
          </ac:spMkLst>
        </pc:spChg>
      </pc:sldChg>
      <pc:sldChg chg="modSp mod">
        <pc:chgData name="Kristīne Šmite" userId="b0e79a73-38a1-4d81-b4d6-2857e77a86cd" providerId="ADAL" clId="{7F7A02A9-0137-4F39-AD21-D6641DF2E236}" dt="2025-01-22T07:10:17.921" v="76" actId="20577"/>
        <pc:sldMkLst>
          <pc:docMk/>
          <pc:sldMk cId="1852905586" sldId="401"/>
        </pc:sldMkLst>
        <pc:spChg chg="mod">
          <ac:chgData name="Kristīne Šmite" userId="b0e79a73-38a1-4d81-b4d6-2857e77a86cd" providerId="ADAL" clId="{7F7A02A9-0137-4F39-AD21-D6641DF2E236}" dt="2025-01-22T07:03:03.658" v="50" actId="20577"/>
          <ac:spMkLst>
            <pc:docMk/>
            <pc:sldMk cId="1852905586" sldId="401"/>
            <ac:spMk id="6" creationId="{A14E7B44-F260-4288-B732-8D465F0B5D14}"/>
          </ac:spMkLst>
        </pc:spChg>
        <pc:spChg chg="mod">
          <ac:chgData name="Kristīne Šmite" userId="b0e79a73-38a1-4d81-b4d6-2857e77a86cd" providerId="ADAL" clId="{7F7A02A9-0137-4F39-AD21-D6641DF2E236}" dt="2025-01-22T07:03:36.167" v="55" actId="20577"/>
          <ac:spMkLst>
            <pc:docMk/>
            <pc:sldMk cId="1852905586" sldId="401"/>
            <ac:spMk id="14" creationId="{A14EDC55-490F-4470-B585-D59E5254D369}"/>
          </ac:spMkLst>
        </pc:spChg>
        <pc:spChg chg="mod">
          <ac:chgData name="Kristīne Šmite" userId="b0e79a73-38a1-4d81-b4d6-2857e77a86cd" providerId="ADAL" clId="{7F7A02A9-0137-4F39-AD21-D6641DF2E236}" dt="2025-01-22T07:10:17.921" v="76" actId="20577"/>
          <ac:spMkLst>
            <pc:docMk/>
            <pc:sldMk cId="1852905586" sldId="401"/>
            <ac:spMk id="19" creationId="{047FA5EE-7735-4A25-B040-6748EB9B2476}"/>
          </ac:spMkLst>
        </pc:spChg>
        <pc:spChg chg="mod">
          <ac:chgData name="Kristīne Šmite" userId="b0e79a73-38a1-4d81-b4d6-2857e77a86cd" providerId="ADAL" clId="{7F7A02A9-0137-4F39-AD21-D6641DF2E236}" dt="2025-01-22T07:04:08.974" v="65" actId="20577"/>
          <ac:spMkLst>
            <pc:docMk/>
            <pc:sldMk cId="1852905586" sldId="401"/>
            <ac:spMk id="27" creationId="{F73DE97E-C81D-4B1C-8303-39006F728FB5}"/>
          </ac:spMkLst>
        </pc:spChg>
        <pc:spChg chg="mod">
          <ac:chgData name="Kristīne Šmite" userId="b0e79a73-38a1-4d81-b4d6-2857e77a86cd" providerId="ADAL" clId="{7F7A02A9-0137-4F39-AD21-D6641DF2E236}" dt="2025-01-22T07:05:29.178" v="70" actId="20577"/>
          <ac:spMkLst>
            <pc:docMk/>
            <pc:sldMk cId="1852905586" sldId="401"/>
            <ac:spMk id="37" creationId="{0D561D5F-5876-49AB-9897-942FE7192F6E}"/>
          </ac:spMkLst>
        </pc:spChg>
        <pc:spChg chg="mod">
          <ac:chgData name="Kristīne Šmite" userId="b0e79a73-38a1-4d81-b4d6-2857e77a86cd" providerId="ADAL" clId="{7F7A02A9-0137-4F39-AD21-D6641DF2E236}" dt="2025-01-22T07:08:52.406" v="75" actId="20577"/>
          <ac:spMkLst>
            <pc:docMk/>
            <pc:sldMk cId="1852905586" sldId="401"/>
            <ac:spMk id="44" creationId="{5594A65B-458A-4138-8A4D-99225A6BDB87}"/>
          </ac:spMkLst>
        </pc:spChg>
      </pc:sldChg>
      <pc:sldChg chg="del">
        <pc:chgData name="Kristīne Šmite" userId="b0e79a73-38a1-4d81-b4d6-2857e77a86cd" providerId="ADAL" clId="{7F7A02A9-0137-4F39-AD21-D6641DF2E236}" dt="2025-01-22T06:55:50.724" v="36" actId="2696"/>
        <pc:sldMkLst>
          <pc:docMk/>
          <pc:sldMk cId="4153584296" sldId="403"/>
        </pc:sldMkLst>
      </pc:sldChg>
      <pc:sldChg chg="del">
        <pc:chgData name="Kristīne Šmite" userId="b0e79a73-38a1-4d81-b4d6-2857e77a86cd" providerId="ADAL" clId="{7F7A02A9-0137-4F39-AD21-D6641DF2E236}" dt="2025-01-22T06:55:57.253" v="37" actId="2696"/>
        <pc:sldMkLst>
          <pc:docMk/>
          <pc:sldMk cId="2331749070" sldId="406"/>
        </pc:sldMkLst>
      </pc:sldChg>
      <pc:sldChg chg="del">
        <pc:chgData name="Kristīne Šmite" userId="b0e79a73-38a1-4d81-b4d6-2857e77a86cd" providerId="ADAL" clId="{7F7A02A9-0137-4F39-AD21-D6641DF2E236}" dt="2025-01-22T06:56:01.887" v="38" actId="2696"/>
        <pc:sldMkLst>
          <pc:docMk/>
          <pc:sldMk cId="609816644" sldId="40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E14986-930E-41D3-BE9B-6B922127D222}" type="doc">
      <dgm:prSet loTypeId="urn:microsoft.com/office/officeart/2005/8/layout/hProcess9" loCatId="process" qsTypeId="urn:microsoft.com/office/officeart/2005/8/quickstyle/simple1" qsCatId="simple" csTypeId="urn:microsoft.com/office/officeart/2005/8/colors/accent1_2" csCatId="accent1" phldr="1"/>
      <dgm:spPr/>
    </dgm:pt>
    <dgm:pt modelId="{908434EF-3BB9-4AA0-BE34-D0E56CFB84C6}">
      <dgm:prSet custT="1"/>
      <dgm:spPr/>
      <dgm:t>
        <a:bodyPr/>
        <a:lstStyle/>
        <a:p>
          <a:r>
            <a:rPr lang="lv-LV" sz="1400" b="0" i="0" noProof="0">
              <a:latin typeface="Verdana" panose="020B0604030504040204" pitchFamily="34" charset="0"/>
              <a:ea typeface="Verdana" panose="020B0604030504040204" pitchFamily="34" charset="0"/>
            </a:rPr>
            <a:t>atbilstības kritēriji</a:t>
          </a:r>
          <a:endParaRPr lang="lv-LV" sz="1400" noProof="0">
            <a:latin typeface="Verdana" panose="020B0604030504040204" pitchFamily="34" charset="0"/>
            <a:ea typeface="Verdana" panose="020B0604030504040204" pitchFamily="34" charset="0"/>
          </a:endParaRPr>
        </a:p>
      </dgm:t>
    </dgm:pt>
    <dgm:pt modelId="{000E11BE-0E44-489E-9725-7763430BCE80}" type="parTrans" cxnId="{550B5525-5E5A-4F59-B878-44A145BF9B04}">
      <dgm:prSet/>
      <dgm:spPr/>
      <dgm:t>
        <a:bodyPr/>
        <a:lstStyle/>
        <a:p>
          <a:endParaRPr lang="lv-LV" sz="1600"/>
        </a:p>
      </dgm:t>
    </dgm:pt>
    <dgm:pt modelId="{5085D4CA-7261-4B04-A646-650B5BF95FE4}" type="sibTrans" cxnId="{550B5525-5E5A-4F59-B878-44A145BF9B04}">
      <dgm:prSet/>
      <dgm:spPr/>
      <dgm:t>
        <a:bodyPr/>
        <a:lstStyle/>
        <a:p>
          <a:endParaRPr lang="lv-LV" sz="1600"/>
        </a:p>
      </dgm:t>
    </dgm:pt>
    <dgm:pt modelId="{8A6C61A5-C5D9-469D-B283-B88AEF3E09C2}">
      <dgm:prSet custT="1"/>
      <dgm:spPr/>
      <dgm:t>
        <a:bodyPr/>
        <a:lstStyle/>
        <a:p>
          <a:r>
            <a:rPr lang="lv-LV" sz="1400" b="0" i="0" noProof="0">
              <a:latin typeface="Verdana" panose="020B0604030504040204" pitchFamily="34" charset="0"/>
              <a:ea typeface="Verdana" panose="020B0604030504040204" pitchFamily="34" charset="0"/>
            </a:rPr>
            <a:t>kvalitātes kritēriji</a:t>
          </a:r>
          <a:endParaRPr lang="lv-LV" sz="1400" noProof="0">
            <a:latin typeface="Verdana" panose="020B0604030504040204" pitchFamily="34" charset="0"/>
            <a:ea typeface="Verdana" panose="020B0604030504040204" pitchFamily="34" charset="0"/>
          </a:endParaRPr>
        </a:p>
      </dgm:t>
    </dgm:pt>
    <dgm:pt modelId="{AEE64E0E-799F-407E-A1E2-E6E527A9AC8C}" type="parTrans" cxnId="{C6F6EA60-AD6C-4691-B679-989137899B89}">
      <dgm:prSet/>
      <dgm:spPr/>
      <dgm:t>
        <a:bodyPr/>
        <a:lstStyle/>
        <a:p>
          <a:endParaRPr lang="lv-LV" sz="1600"/>
        </a:p>
      </dgm:t>
    </dgm:pt>
    <dgm:pt modelId="{4E0A6C7D-85AB-4131-9D39-FA8DEDD0F60E}" type="sibTrans" cxnId="{C6F6EA60-AD6C-4691-B679-989137899B89}">
      <dgm:prSet/>
      <dgm:spPr/>
      <dgm:t>
        <a:bodyPr/>
        <a:lstStyle/>
        <a:p>
          <a:endParaRPr lang="lv-LV" sz="1600"/>
        </a:p>
      </dgm:t>
    </dgm:pt>
    <dgm:pt modelId="{2401E8A3-6FE8-43AB-9439-70B282D16478}" type="pres">
      <dgm:prSet presAssocID="{ACE14986-930E-41D3-BE9B-6B922127D222}" presName="CompostProcess" presStyleCnt="0">
        <dgm:presLayoutVars>
          <dgm:dir/>
          <dgm:resizeHandles val="exact"/>
        </dgm:presLayoutVars>
      </dgm:prSet>
      <dgm:spPr/>
    </dgm:pt>
    <dgm:pt modelId="{B0ECDD88-320E-4951-98AC-58F208AB36F3}" type="pres">
      <dgm:prSet presAssocID="{ACE14986-930E-41D3-BE9B-6B922127D222}" presName="arrow" presStyleLbl="bgShp" presStyleIdx="0" presStyleCnt="1" custLinFactNeighborX="6304" custLinFactNeighborY="959"/>
      <dgm:spPr/>
    </dgm:pt>
    <dgm:pt modelId="{56627951-37BE-4AA4-BA94-FD4DEE7DD7A8}" type="pres">
      <dgm:prSet presAssocID="{ACE14986-930E-41D3-BE9B-6B922127D222}" presName="linearProcess" presStyleCnt="0"/>
      <dgm:spPr/>
    </dgm:pt>
    <dgm:pt modelId="{7B842788-B930-4D2C-8DB8-E78E9854F2A9}" type="pres">
      <dgm:prSet presAssocID="{908434EF-3BB9-4AA0-BE34-D0E56CFB84C6}" presName="textNode" presStyleLbl="node1" presStyleIdx="0" presStyleCnt="2" custScaleX="73556" custScaleY="92188" custLinFactX="4428" custLinFactNeighborX="100000" custLinFactNeighborY="3906">
        <dgm:presLayoutVars>
          <dgm:bulletEnabled val="1"/>
        </dgm:presLayoutVars>
      </dgm:prSet>
      <dgm:spPr/>
    </dgm:pt>
    <dgm:pt modelId="{997BBD05-B23F-42DC-B569-A329E486E81D}" type="pres">
      <dgm:prSet presAssocID="{5085D4CA-7261-4B04-A646-650B5BF95FE4}" presName="sibTrans" presStyleCnt="0"/>
      <dgm:spPr/>
    </dgm:pt>
    <dgm:pt modelId="{7128B08E-DFFF-4FA8-99C5-71B476E37D83}" type="pres">
      <dgm:prSet presAssocID="{8A6C61A5-C5D9-469D-B283-B88AEF3E09C2}" presName="textNode" presStyleLbl="node1" presStyleIdx="1" presStyleCnt="2" custScaleX="75968" custScaleY="91580" custLinFactNeighborX="71055" custLinFactNeighborY="4587">
        <dgm:presLayoutVars>
          <dgm:bulletEnabled val="1"/>
        </dgm:presLayoutVars>
      </dgm:prSet>
      <dgm:spPr/>
    </dgm:pt>
  </dgm:ptLst>
  <dgm:cxnLst>
    <dgm:cxn modelId="{550B5525-5E5A-4F59-B878-44A145BF9B04}" srcId="{ACE14986-930E-41D3-BE9B-6B922127D222}" destId="{908434EF-3BB9-4AA0-BE34-D0E56CFB84C6}" srcOrd="0" destOrd="0" parTransId="{000E11BE-0E44-489E-9725-7763430BCE80}" sibTransId="{5085D4CA-7261-4B04-A646-650B5BF95FE4}"/>
    <dgm:cxn modelId="{C6F6EA60-AD6C-4691-B679-989137899B89}" srcId="{ACE14986-930E-41D3-BE9B-6B922127D222}" destId="{8A6C61A5-C5D9-469D-B283-B88AEF3E09C2}" srcOrd="1" destOrd="0" parTransId="{AEE64E0E-799F-407E-A1E2-E6E527A9AC8C}" sibTransId="{4E0A6C7D-85AB-4131-9D39-FA8DEDD0F60E}"/>
    <dgm:cxn modelId="{670AE373-9AA1-43A6-A456-AF8A0C9D051E}" type="presOf" srcId="{8A6C61A5-C5D9-469D-B283-B88AEF3E09C2}" destId="{7128B08E-DFFF-4FA8-99C5-71B476E37D83}" srcOrd="0" destOrd="0" presId="urn:microsoft.com/office/officeart/2005/8/layout/hProcess9"/>
    <dgm:cxn modelId="{4CC3D2A3-9043-4F18-8A6B-67D0F34CE2E9}" type="presOf" srcId="{ACE14986-930E-41D3-BE9B-6B922127D222}" destId="{2401E8A3-6FE8-43AB-9439-70B282D16478}" srcOrd="0" destOrd="0" presId="urn:microsoft.com/office/officeart/2005/8/layout/hProcess9"/>
    <dgm:cxn modelId="{A8A5D2E3-174F-42FA-B15E-80F08F933A42}" type="presOf" srcId="{908434EF-3BB9-4AA0-BE34-D0E56CFB84C6}" destId="{7B842788-B930-4D2C-8DB8-E78E9854F2A9}" srcOrd="0" destOrd="0" presId="urn:microsoft.com/office/officeart/2005/8/layout/hProcess9"/>
    <dgm:cxn modelId="{C87810B4-3985-40C7-9BB6-5294BFC57AEE}" type="presParOf" srcId="{2401E8A3-6FE8-43AB-9439-70B282D16478}" destId="{B0ECDD88-320E-4951-98AC-58F208AB36F3}" srcOrd="0" destOrd="0" presId="urn:microsoft.com/office/officeart/2005/8/layout/hProcess9"/>
    <dgm:cxn modelId="{B1D96296-A0F3-4DB1-82E3-4FC010772E1F}" type="presParOf" srcId="{2401E8A3-6FE8-43AB-9439-70B282D16478}" destId="{56627951-37BE-4AA4-BA94-FD4DEE7DD7A8}" srcOrd="1" destOrd="0" presId="urn:microsoft.com/office/officeart/2005/8/layout/hProcess9"/>
    <dgm:cxn modelId="{109DED6D-3F20-449E-A362-32DDE980F4D1}" type="presParOf" srcId="{56627951-37BE-4AA4-BA94-FD4DEE7DD7A8}" destId="{7B842788-B930-4D2C-8DB8-E78E9854F2A9}" srcOrd="0" destOrd="0" presId="urn:microsoft.com/office/officeart/2005/8/layout/hProcess9"/>
    <dgm:cxn modelId="{2396812E-7B90-44F2-95B0-FE740B40ABC6}" type="presParOf" srcId="{56627951-37BE-4AA4-BA94-FD4DEE7DD7A8}" destId="{997BBD05-B23F-42DC-B569-A329E486E81D}" srcOrd="1" destOrd="0" presId="urn:microsoft.com/office/officeart/2005/8/layout/hProcess9"/>
    <dgm:cxn modelId="{569C0ED4-813E-4AA5-BD01-DBB4CFB57937}" type="presParOf" srcId="{56627951-37BE-4AA4-BA94-FD4DEE7DD7A8}" destId="{7128B08E-DFFF-4FA8-99C5-71B476E37D83}"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CDD88-320E-4951-98AC-58F208AB36F3}">
      <dsp:nvSpPr>
        <dsp:cNvPr id="0" name=""/>
        <dsp:cNvSpPr/>
      </dsp:nvSpPr>
      <dsp:spPr>
        <a:xfrm>
          <a:off x="516613" y="0"/>
          <a:ext cx="3415055" cy="349379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842788-B930-4D2C-8DB8-E78E9854F2A9}">
      <dsp:nvSpPr>
        <dsp:cNvPr id="0" name=""/>
        <dsp:cNvSpPr/>
      </dsp:nvSpPr>
      <dsp:spPr>
        <a:xfrm>
          <a:off x="1025645" y="1157313"/>
          <a:ext cx="1133295" cy="1288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b="0" i="0" kern="1200" noProof="0">
              <a:latin typeface="Verdana" panose="020B0604030504040204" pitchFamily="34" charset="0"/>
              <a:ea typeface="Verdana" panose="020B0604030504040204" pitchFamily="34" charset="0"/>
            </a:rPr>
            <a:t>atbilstības kritēriji</a:t>
          </a:r>
          <a:endParaRPr lang="lv-LV" sz="1400" kern="1200" noProof="0">
            <a:latin typeface="Verdana" panose="020B0604030504040204" pitchFamily="34" charset="0"/>
            <a:ea typeface="Verdana" panose="020B0604030504040204" pitchFamily="34" charset="0"/>
          </a:endParaRPr>
        </a:p>
      </dsp:txBody>
      <dsp:txXfrm>
        <a:off x="1080968" y="1212636"/>
        <a:ext cx="1022649" cy="1177699"/>
      </dsp:txXfrm>
    </dsp:sp>
    <dsp:sp modelId="{7128B08E-DFFF-4FA8-99C5-71B476E37D83}">
      <dsp:nvSpPr>
        <dsp:cNvPr id="0" name=""/>
        <dsp:cNvSpPr/>
      </dsp:nvSpPr>
      <dsp:spPr>
        <a:xfrm>
          <a:off x="2233456" y="1171079"/>
          <a:ext cx="1170458" cy="12798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b="0" i="0" kern="1200" noProof="0">
              <a:latin typeface="Verdana" panose="020B0604030504040204" pitchFamily="34" charset="0"/>
              <a:ea typeface="Verdana" panose="020B0604030504040204" pitchFamily="34" charset="0"/>
            </a:rPr>
            <a:t>kvalitātes kritēriji</a:t>
          </a:r>
          <a:endParaRPr lang="lv-LV" sz="1400" kern="1200" noProof="0">
            <a:latin typeface="Verdana" panose="020B0604030504040204" pitchFamily="34" charset="0"/>
            <a:ea typeface="Verdana" panose="020B0604030504040204" pitchFamily="34" charset="0"/>
          </a:endParaRPr>
        </a:p>
      </dsp:txBody>
      <dsp:txXfrm>
        <a:off x="2290593" y="1228216"/>
        <a:ext cx="1056184" cy="116557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66F7361-4172-92F7-7AE2-830588DB1804}"/>
              </a:ext>
            </a:extLst>
          </p:cNvPr>
          <p:cNvSpPr>
            <a:spLocks noGrp="1"/>
          </p:cNvSpPr>
          <p:nvPr>
            <p:ph type="hdr" sz="quarter"/>
          </p:nvPr>
        </p:nvSpPr>
        <p:spPr>
          <a:xfrm>
            <a:off x="0" y="0"/>
            <a:ext cx="2945659" cy="493713"/>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A18D2959-39E0-529A-5B16-44847B6A4FBA}"/>
              </a:ext>
            </a:extLst>
          </p:cNvPr>
          <p:cNvSpPr>
            <a:spLocks noGrp="1"/>
          </p:cNvSpPr>
          <p:nvPr>
            <p:ph type="dt" idx="1"/>
          </p:nvPr>
        </p:nvSpPr>
        <p:spPr>
          <a:xfrm>
            <a:off x="3850443" y="0"/>
            <a:ext cx="2945659" cy="493713"/>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11F44B33-4E3E-4292-BD06-8DFB2EA5B528}" type="datetimeFigureOut">
              <a:rPr lang="lv-LV"/>
              <a:pPr>
                <a:defRPr/>
              </a:pPr>
              <a:t>22.01.2025</a:t>
            </a:fld>
            <a:endParaRPr lang="lv-LV"/>
          </a:p>
        </p:txBody>
      </p:sp>
      <p:sp>
        <p:nvSpPr>
          <p:cNvPr id="4" name="Slide Image Placeholder 3">
            <a:extLst>
              <a:ext uri="{FF2B5EF4-FFF2-40B4-BE49-F238E27FC236}">
                <a16:creationId xmlns:a16="http://schemas.microsoft.com/office/drawing/2014/main" id="{F65126AD-99F2-E441-FB03-6E4C3A48C949}"/>
              </a:ext>
            </a:extLst>
          </p:cNvPr>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C0BB255F-2CC3-2A16-4BC7-BE9E60B0C508}"/>
              </a:ext>
            </a:extLst>
          </p:cNvPr>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FEFF8E60-4BC9-25F4-868A-3460ECB0A5FB}"/>
              </a:ext>
            </a:extLst>
          </p:cNvPr>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420CF571-CE37-01A1-9842-69A87A7BA76A}"/>
              </a:ext>
            </a:extLst>
          </p:cNvPr>
          <p:cNvSpPr>
            <a:spLocks noGrp="1"/>
          </p:cNvSpPr>
          <p:nvPr>
            <p:ph type="sldNum" sz="quarter" idx="5"/>
          </p:nvPr>
        </p:nvSpPr>
        <p:spPr>
          <a:xfrm>
            <a:off x="3850443" y="9378824"/>
            <a:ext cx="2945659"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5204C27-667F-45DF-9ECE-F2858BB85E3D}"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7000"/>
              </a:lnSpc>
              <a:spcAft>
                <a:spcPts val="800"/>
              </a:spcAft>
              <a:buFont typeface="+mj-lt"/>
              <a:buNone/>
              <a:tabLst>
                <a:tab pos="180340" algn="l"/>
              </a:tabLst>
            </a:pPr>
            <a:r>
              <a:rPr lang="lv-LV" sz="1200" u="none" strike="noStrike" dirty="0">
                <a:effectLst/>
                <a:latin typeface="Times New Roman" panose="02020603050405020304" pitchFamily="18" charset="0"/>
                <a:ea typeface="Calibri" panose="020F0502020204030204" pitchFamily="34" charset="0"/>
                <a:cs typeface="Arial" panose="020B0604020202020204" pitchFamily="34" charset="0"/>
              </a:rPr>
              <a:t>Projekta iesnieguma atbilstību projektu vērtēšanas kritērijiem vērtē, </a:t>
            </a:r>
            <a:r>
              <a:rPr lang="lv-LV" sz="1200" b="1" u="none" strike="noStrike" dirty="0">
                <a:effectLst/>
                <a:latin typeface="Times New Roman" panose="02020603050405020304" pitchFamily="18" charset="0"/>
                <a:ea typeface="Calibri" panose="020F0502020204030204" pitchFamily="34" charset="0"/>
                <a:cs typeface="Arial" panose="020B0604020202020204" pitchFamily="34" charset="0"/>
              </a:rPr>
              <a:t>vispirms izvērtējot visus neprecizējamos un pēc tam – precizējamos kritērijus šādā secībā</a:t>
            </a:r>
            <a:r>
              <a:rPr lang="lv-LV" sz="1200" u="none" strike="noStrike" dirty="0">
                <a:effectLst/>
                <a:latin typeface="Times New Roman" panose="02020603050405020304" pitchFamily="18" charset="0"/>
                <a:ea typeface="Calibri" panose="020F0502020204030204" pitchFamily="34" charset="0"/>
                <a:cs typeface="Arial" panose="020B0604020202020204" pitchFamily="34" charset="0"/>
              </a:rPr>
              <a:t>: </a:t>
            </a:r>
            <a:endParaRPr lang="lv-LV" sz="1100" u="none" strike="noStrike"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vienotie kritēriji;</a:t>
            </a:r>
            <a:endParaRPr lang="lv-LV"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vienotie izvēles kritērij</a:t>
            </a:r>
            <a:r>
              <a:rPr lang="en-US" sz="1200" dirty="0" err="1">
                <a:effectLst/>
                <a:latin typeface="Times New Roman" panose="02020603050405020304" pitchFamily="18" charset="0"/>
                <a:ea typeface="Calibri" panose="020F0502020204030204" pitchFamily="34" charset="0"/>
                <a:cs typeface="Arial" panose="020B0604020202020204" pitchFamily="34" charset="0"/>
              </a:rPr>
              <a:t>i</a:t>
            </a:r>
            <a:r>
              <a:rPr lang="lv-LV" sz="1200" dirty="0">
                <a:effectLst/>
                <a:latin typeface="Times New Roman" panose="02020603050405020304" pitchFamily="18" charset="0"/>
                <a:ea typeface="Calibri" panose="020F0502020204030204" pitchFamily="34" charset="0"/>
                <a:cs typeface="Arial" panose="020B0604020202020204" pitchFamily="34" charset="0"/>
              </a:rPr>
              <a:t>;</a:t>
            </a:r>
            <a:endParaRPr lang="lv-LV"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cs typeface="Arial" panose="020B0604020202020204" pitchFamily="34" charset="0"/>
              </a:rPr>
              <a:t>specifiskie atbilstības kritēriji</a:t>
            </a:r>
            <a:r>
              <a:rPr lang="en-US" sz="1200" dirty="0">
                <a:effectLst/>
                <a:latin typeface="Times New Roman" panose="02020603050405020304" pitchFamily="18"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rabicPeriod"/>
              <a:tabLst>
                <a:tab pos="180340" algn="l"/>
              </a:tabLst>
            </a:pPr>
            <a:r>
              <a:rPr lang="lv-LV" sz="1200" dirty="0">
                <a:effectLst/>
                <a:latin typeface="Times New Roman" panose="02020603050405020304" pitchFamily="18" charset="0"/>
                <a:ea typeface="Calibri" panose="020F0502020204030204" pitchFamily="34" charset="0"/>
              </a:rPr>
              <a:t>kvalitātes kritēriji.</a:t>
            </a:r>
            <a:endParaRPr lang="en-US" sz="1200" dirty="0">
              <a:effectLst/>
              <a:latin typeface="Times New Roman" panose="02020603050405020304" pitchFamily="18" charset="0"/>
              <a:ea typeface="Calibri" panose="020F0502020204030204" pitchFamily="34" charset="0"/>
              <a:cs typeface="+mn-cs"/>
            </a:endParaRPr>
          </a:p>
          <a:p>
            <a:pPr marL="457200" lvl="1" indent="0" algn="just">
              <a:lnSpc>
                <a:spcPct val="107000"/>
              </a:lnSpc>
              <a:spcAft>
                <a:spcPts val="800"/>
              </a:spcAft>
              <a:buFont typeface="+mj-lt"/>
              <a:buNone/>
              <a:tabLst>
                <a:tab pos="180340" algn="l"/>
              </a:tabLst>
            </a:pPr>
            <a:endParaRPr lang="en-US" sz="1200" dirty="0">
              <a:effectLst/>
              <a:latin typeface="Times New Roman" panose="02020603050405020304" pitchFamily="18" charset="0"/>
              <a:ea typeface="Calibri" panose="020F0502020204030204" pitchFamily="34" charset="0"/>
              <a:cs typeface="+mn-cs"/>
            </a:endParaRPr>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6</a:t>
            </a:fld>
            <a:endParaRPr lang="lv-LV" altLang="lv-LV"/>
          </a:p>
        </p:txBody>
      </p:sp>
    </p:spTree>
    <p:extLst>
      <p:ext uri="{BB962C8B-B14F-4D97-AF65-F5344CB8AC3E}">
        <p14:creationId xmlns:p14="http://schemas.microsoft.com/office/powerpoint/2010/main" val="2110651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7</a:t>
            </a:fld>
            <a:endParaRPr lang="lv-LV" altLang="lv-LV"/>
          </a:p>
        </p:txBody>
      </p:sp>
    </p:spTree>
    <p:extLst>
      <p:ext uri="{BB962C8B-B14F-4D97-AF65-F5344CB8AC3E}">
        <p14:creationId xmlns:p14="http://schemas.microsoft.com/office/powerpoint/2010/main" val="587065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lgn="just">
              <a:buFont typeface="+mj-lt"/>
              <a:buAutoNum type="arabicPeriod"/>
            </a:pPr>
            <a:r>
              <a:rPr lang="lv-LV" sz="1200" dirty="0">
                <a:effectLst/>
                <a:latin typeface="Times New Roman" panose="02020603050405020304" pitchFamily="18" charset="0"/>
                <a:ea typeface="Times New Roman" panose="02020603050405020304" pitchFamily="18" charset="0"/>
              </a:rPr>
              <a:t>uz projekta iesniedzēju nav attiecināms neviens no Likuma 22. pantā minētajiem izslēgšanas noteikumiem;</a:t>
            </a:r>
          </a:p>
          <a:p>
            <a:r>
              <a:rPr lang="en-US" sz="1100" dirty="0" err="1">
                <a:effectLst/>
                <a:latin typeface="Calibri" panose="020F0502020204030204" pitchFamily="34" charset="0"/>
                <a:ea typeface="Calibri" panose="020F0502020204030204" pitchFamily="34" charset="0"/>
                <a:cs typeface="Arial" panose="020B0604020202020204" pitchFamily="34" charset="0"/>
              </a:rPr>
              <a:t>projekta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iesniedzējam</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ar</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tiem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saistītajām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Starptautisko</a:t>
            </a:r>
            <a:r>
              <a:rPr lang="en-US" sz="1100" dirty="0">
                <a:effectLst/>
                <a:latin typeface="Calibri" panose="020F0502020204030204" pitchFamily="34" charset="0"/>
                <a:ea typeface="Calibri" panose="020F0502020204030204" pitchFamily="34" charset="0"/>
                <a:cs typeface="Arial" panose="020B0604020202020204" pitchFamily="34" charset="0"/>
              </a:rPr>
              <a:t> un </a:t>
            </a:r>
            <a:r>
              <a:rPr lang="en-US" sz="1100" dirty="0" err="1">
                <a:effectLst/>
                <a:latin typeface="Calibri" panose="020F0502020204030204" pitchFamily="34" charset="0"/>
                <a:ea typeface="Calibri" panose="020F0502020204030204" pitchFamily="34" charset="0"/>
                <a:cs typeface="Arial" panose="020B0604020202020204" pitchFamily="34" charset="0"/>
              </a:rPr>
              <a:t>Latvijas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Republikas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nacionālo</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sankciju</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likuma</a:t>
            </a:r>
            <a:r>
              <a:rPr lang="en-US" sz="1100" dirty="0">
                <a:effectLst/>
                <a:latin typeface="Calibri" panose="020F0502020204030204" pitchFamily="34" charset="0"/>
                <a:ea typeface="Calibri" panose="020F0502020204030204" pitchFamily="34" charset="0"/>
                <a:cs typeface="Arial" panose="020B0604020202020204" pitchFamily="34" charset="0"/>
              </a:rPr>
              <a:t> 11.</a:t>
            </a:r>
            <a:r>
              <a:rPr lang="en-US" sz="1100" baseline="30000" dirty="0">
                <a:effectLst/>
                <a:latin typeface="Calibri" panose="020F0502020204030204" pitchFamily="34" charset="0"/>
                <a:ea typeface="Calibri" panose="020F0502020204030204" pitchFamily="34" charset="0"/>
                <a:cs typeface="Arial" panose="020B0604020202020204" pitchFamily="34" charset="0"/>
              </a:rPr>
              <a:t>2</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panta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pirmajā</a:t>
            </a:r>
            <a:r>
              <a:rPr lang="en-US" sz="1100" dirty="0">
                <a:effectLst/>
                <a:latin typeface="Calibri" panose="020F0502020204030204" pitchFamily="34" charset="0"/>
                <a:ea typeface="Calibri" panose="020F0502020204030204" pitchFamily="34" charset="0"/>
                <a:cs typeface="Arial" panose="020B0604020202020204" pitchFamily="34" charset="0"/>
              </a:rPr>
              <a:t> daļā </a:t>
            </a:r>
            <a:r>
              <a:rPr lang="en-US" sz="1100" dirty="0" err="1">
                <a:effectLst/>
                <a:latin typeface="Calibri" panose="020F0502020204030204" pitchFamily="34" charset="0"/>
                <a:ea typeface="Calibri" panose="020F0502020204030204" pitchFamily="34" charset="0"/>
                <a:cs typeface="Arial" panose="020B0604020202020204" pitchFamily="34" charset="0"/>
              </a:rPr>
              <a:t>minētajām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fiziskajām</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personām</a:t>
            </a:r>
            <a:r>
              <a:rPr lang="en-US" sz="1100" dirty="0">
                <a:effectLst/>
                <a:latin typeface="Calibri" panose="020F0502020204030204" pitchFamily="34" charset="0"/>
                <a:ea typeface="Calibri" panose="020F0502020204030204" pitchFamily="34" charset="0"/>
                <a:cs typeface="Arial" panose="020B0604020202020204" pitchFamily="34" charset="0"/>
              </a:rPr>
              <a:t> nav </a:t>
            </a:r>
            <a:r>
              <a:rPr lang="en-US" sz="1100" dirty="0" err="1">
                <a:effectLst/>
                <a:latin typeface="Calibri" panose="020F0502020204030204" pitchFamily="34" charset="0"/>
                <a:ea typeface="Calibri" panose="020F0502020204030204" pitchFamily="34" charset="0"/>
                <a:cs typeface="Arial" panose="020B0604020202020204" pitchFamily="34" charset="0"/>
              </a:rPr>
              <a:t>noteiktas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starptautiskās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nacionālās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sankcijas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būtiskas</a:t>
            </a:r>
            <a:r>
              <a:rPr lang="en-US" sz="1100" dirty="0">
                <a:effectLst/>
                <a:latin typeface="Calibri" panose="020F0502020204030204" pitchFamily="34" charset="0"/>
                <a:ea typeface="Calibri" panose="020F0502020204030204" pitchFamily="34" charset="0"/>
                <a:cs typeface="Arial" panose="020B0604020202020204" pitchFamily="34" charset="0"/>
              </a:rPr>
              <a:t> finanšu un </a:t>
            </a:r>
            <a:r>
              <a:rPr lang="en-US" sz="1100" dirty="0" err="1">
                <a:effectLst/>
                <a:latin typeface="Calibri" panose="020F0502020204030204" pitchFamily="34" charset="0"/>
                <a:ea typeface="Calibri" panose="020F0502020204030204" pitchFamily="34" charset="0"/>
                <a:cs typeface="Arial" panose="020B0604020202020204" pitchFamily="34" charset="0"/>
              </a:rPr>
              <a:t>kapitāla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tirgus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intereses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ietekmējošas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Eiropas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Savienības</a:t>
            </a:r>
            <a:r>
              <a:rPr lang="en-US" sz="1100" dirty="0">
                <a:effectLst/>
                <a:latin typeface="Calibri" panose="020F0502020204030204" pitchFamily="34" charset="0"/>
                <a:ea typeface="Calibri" panose="020F0502020204030204" pitchFamily="34" charset="0"/>
                <a:cs typeface="Arial" panose="020B0604020202020204" pitchFamily="34" charset="0"/>
              </a:rPr>
              <a:t> vai </a:t>
            </a:r>
            <a:r>
              <a:rPr lang="en-US" sz="1100" dirty="0" err="1">
                <a:effectLst/>
                <a:latin typeface="Calibri" panose="020F0502020204030204" pitchFamily="34" charset="0"/>
                <a:ea typeface="Calibri" panose="020F0502020204030204" pitchFamily="34" charset="0"/>
                <a:cs typeface="Arial" panose="020B0604020202020204" pitchFamily="34" charset="0"/>
              </a:rPr>
              <a:t>Ziemeļatlantijas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līguma</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organizācijas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dalībvalsts</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sankcijas</a:t>
            </a:r>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8</a:t>
            </a:fld>
            <a:endParaRPr lang="lv-LV" altLang="lv-LV"/>
          </a:p>
        </p:txBody>
      </p:sp>
    </p:spTree>
    <p:extLst>
      <p:ext uri="{BB962C8B-B14F-4D97-AF65-F5344CB8AC3E}">
        <p14:creationId xmlns:p14="http://schemas.microsoft.com/office/powerpoint/2010/main" val="2107549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65204C27-667F-45DF-9ECE-F2858BB85E3D}" type="slidenum">
              <a:rPr lang="lv-LV" altLang="lv-LV" smtClean="0"/>
              <a:pPr>
                <a:defRPr/>
              </a:pPr>
              <a:t>9</a:t>
            </a:fld>
            <a:endParaRPr lang="lv-LV" altLang="lv-LV"/>
          </a:p>
        </p:txBody>
      </p:sp>
    </p:spTree>
    <p:extLst>
      <p:ext uri="{BB962C8B-B14F-4D97-AF65-F5344CB8AC3E}">
        <p14:creationId xmlns:p14="http://schemas.microsoft.com/office/powerpoint/2010/main" val="1842144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E8EE70DB-1086-4920-9F0F-79BFAEEC0CFE}" type="slidenum">
              <a:rPr lang="lv-LV" altLang="lv-LV" smtClean="0"/>
              <a:pPr>
                <a:defRPr/>
              </a:pPr>
              <a:t>10</a:t>
            </a:fld>
            <a:endParaRPr lang="lv-LV" altLang="lv-LV"/>
          </a:p>
        </p:txBody>
      </p:sp>
    </p:spTree>
    <p:extLst>
      <p:ext uri="{BB962C8B-B14F-4D97-AF65-F5344CB8AC3E}">
        <p14:creationId xmlns:p14="http://schemas.microsoft.com/office/powerpoint/2010/main" val="1826630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5A5176F5-9B51-B49B-2673-C15E327C8CE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a:extLst>
              <a:ext uri="{FF2B5EF4-FFF2-40B4-BE49-F238E27FC236}">
                <a16:creationId xmlns:a16="http://schemas.microsoft.com/office/drawing/2014/main" id="{B41B8D1A-A0D0-8040-622A-270347CA9B43}"/>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pic>
        <p:nvPicPr>
          <p:cNvPr id="4" name="Picture 8">
            <a:extLst>
              <a:ext uri="{FF2B5EF4-FFF2-40B4-BE49-F238E27FC236}">
                <a16:creationId xmlns:a16="http://schemas.microsoft.com/office/drawing/2014/main" id="{C4E49DEA-41CD-5FC6-F7CE-35D3359992E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a:extLst>
              <a:ext uri="{FF2B5EF4-FFF2-40B4-BE49-F238E27FC236}">
                <a16:creationId xmlns:a16="http://schemas.microsoft.com/office/drawing/2014/main" id="{B6955EDC-19CB-C605-2585-59969B62520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330389"/>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549589"/>
            <a:ext cx="10363200" cy="561975"/>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02344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B3F1C80F-45A1-8E46-B586-DD9E59D8BE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56647" y="381000"/>
            <a:ext cx="8825753"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756647" y="1752601"/>
            <a:ext cx="8825753"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756647" y="6324600"/>
            <a:ext cx="3339353"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6CCA4FD8-F672-3E57-BAB8-4EC5EF4F42E9}"/>
              </a:ext>
            </a:extLst>
          </p:cNvPr>
          <p:cNvSpPr>
            <a:spLocks noGrp="1"/>
          </p:cNvSpPr>
          <p:nvPr>
            <p:ph type="sldNum" sz="quarter" idx="13"/>
          </p:nvPr>
        </p:nvSpPr>
        <p:spPr>
          <a:xfrm>
            <a:off x="11379200" y="6324600"/>
            <a:ext cx="406400" cy="304800"/>
          </a:xfrm>
        </p:spPr>
        <p:txBody>
          <a:bodyPr/>
          <a:lstStyle>
            <a:lvl1pPr>
              <a:defRPr sz="1000"/>
            </a:lvl1pPr>
          </a:lstStyle>
          <a:p>
            <a:pPr>
              <a:defRPr/>
            </a:pPr>
            <a:fld id="{9F6105F7-AC56-47D1-A571-69EA814D9A81}" type="slidenum">
              <a:rPr lang="en-US" altLang="lv-LV"/>
              <a:pPr>
                <a:defRPr/>
              </a:pPr>
              <a:t>‹#›</a:t>
            </a:fld>
            <a:endParaRPr lang="en-US" altLang="lv-LV"/>
          </a:p>
        </p:txBody>
      </p:sp>
    </p:spTree>
    <p:extLst>
      <p:ext uri="{BB962C8B-B14F-4D97-AF65-F5344CB8AC3E}">
        <p14:creationId xmlns:p14="http://schemas.microsoft.com/office/powerpoint/2010/main" val="184056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7CCE10CD-F16C-712A-97A0-F6BCBD23C4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649071" y="3657601"/>
            <a:ext cx="8933329"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2649071" y="381000"/>
            <a:ext cx="8933329"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649071" y="6324600"/>
            <a:ext cx="3446929"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061D517B-6E0C-2550-33F2-7DBDAC0C127E}"/>
              </a:ext>
            </a:extLst>
          </p:cNvPr>
          <p:cNvSpPr>
            <a:spLocks noGrp="1"/>
          </p:cNvSpPr>
          <p:nvPr>
            <p:ph type="sldNum" sz="quarter" idx="13"/>
          </p:nvPr>
        </p:nvSpPr>
        <p:spPr>
          <a:xfrm>
            <a:off x="11379200" y="6324600"/>
            <a:ext cx="406400" cy="304800"/>
          </a:xfrm>
        </p:spPr>
        <p:txBody>
          <a:bodyPr/>
          <a:lstStyle>
            <a:lvl1pPr>
              <a:defRPr sz="1000"/>
            </a:lvl1pPr>
          </a:lstStyle>
          <a:p>
            <a:pPr>
              <a:defRPr/>
            </a:pPr>
            <a:fld id="{4554A009-B999-43F5-AA55-C748855E307D}" type="slidenum">
              <a:rPr lang="en-US" altLang="lv-LV"/>
              <a:pPr>
                <a:defRPr/>
              </a:pPr>
              <a:t>‹#›</a:t>
            </a:fld>
            <a:endParaRPr lang="en-US" altLang="lv-LV"/>
          </a:p>
        </p:txBody>
      </p:sp>
    </p:spTree>
    <p:extLst>
      <p:ext uri="{BB962C8B-B14F-4D97-AF65-F5344CB8AC3E}">
        <p14:creationId xmlns:p14="http://schemas.microsoft.com/office/powerpoint/2010/main" val="354844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21E5DF6A-98A6-4AB6-6A53-DAC71B7FB29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5282" y="304802"/>
            <a:ext cx="898711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2595282" y="1752601"/>
            <a:ext cx="4719918"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38274" y="1752601"/>
            <a:ext cx="4844126"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2595282" y="6324600"/>
            <a:ext cx="350071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5B0572AD-E4DA-B156-B7FE-07D2E0C614F2}"/>
              </a:ext>
            </a:extLst>
          </p:cNvPr>
          <p:cNvSpPr>
            <a:spLocks noGrp="1"/>
          </p:cNvSpPr>
          <p:nvPr>
            <p:ph type="sldNum" sz="quarter" idx="13"/>
          </p:nvPr>
        </p:nvSpPr>
        <p:spPr>
          <a:xfrm>
            <a:off x="11379200" y="6324600"/>
            <a:ext cx="406400" cy="304800"/>
          </a:xfrm>
        </p:spPr>
        <p:txBody>
          <a:bodyPr/>
          <a:lstStyle>
            <a:lvl1pPr>
              <a:defRPr sz="1000"/>
            </a:lvl1pPr>
          </a:lstStyle>
          <a:p>
            <a:pPr>
              <a:defRPr/>
            </a:pPr>
            <a:fld id="{C13FA9C7-40A2-43F9-855C-6D03F26BCF39}" type="slidenum">
              <a:rPr lang="en-US" altLang="lv-LV"/>
              <a:pPr>
                <a:defRPr/>
              </a:pPr>
              <a:t>‹#›</a:t>
            </a:fld>
            <a:endParaRPr lang="en-US" altLang="lv-LV"/>
          </a:p>
        </p:txBody>
      </p:sp>
    </p:spTree>
    <p:extLst>
      <p:ext uri="{BB962C8B-B14F-4D97-AF65-F5344CB8AC3E}">
        <p14:creationId xmlns:p14="http://schemas.microsoft.com/office/powerpoint/2010/main" val="296489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455DB172-856B-9CD1-C93A-4F660B08353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495019" y="304802"/>
            <a:ext cx="9087381"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2495019" y="2386941"/>
            <a:ext cx="4820181"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2495019" y="1852614"/>
            <a:ext cx="4820181"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495019" y="6324600"/>
            <a:ext cx="3600981"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946AD8CB-B4D7-9AF2-233B-07BC1B001F9E}"/>
              </a:ext>
            </a:extLst>
          </p:cNvPr>
          <p:cNvSpPr>
            <a:spLocks noGrp="1"/>
          </p:cNvSpPr>
          <p:nvPr>
            <p:ph type="sldNum" sz="quarter" idx="18"/>
          </p:nvPr>
        </p:nvSpPr>
        <p:spPr>
          <a:xfrm>
            <a:off x="11379200" y="6324600"/>
            <a:ext cx="406400" cy="304800"/>
          </a:xfrm>
        </p:spPr>
        <p:txBody>
          <a:bodyPr/>
          <a:lstStyle>
            <a:lvl1pPr>
              <a:defRPr sz="1000"/>
            </a:lvl1pPr>
          </a:lstStyle>
          <a:p>
            <a:pPr>
              <a:defRPr/>
            </a:pPr>
            <a:fld id="{2B7A6672-D321-4FB3-8557-D96A5C47CFE9}" type="slidenum">
              <a:rPr lang="en-US" altLang="lv-LV"/>
              <a:pPr>
                <a:defRPr/>
              </a:pPr>
              <a:t>‹#›</a:t>
            </a:fld>
            <a:endParaRPr lang="en-US" altLang="lv-LV"/>
          </a:p>
        </p:txBody>
      </p:sp>
    </p:spTree>
    <p:extLst>
      <p:ext uri="{BB962C8B-B14F-4D97-AF65-F5344CB8AC3E}">
        <p14:creationId xmlns:p14="http://schemas.microsoft.com/office/powerpoint/2010/main" val="399113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EB0A741D-CCD5-3C95-E4B3-0E4C9C28BD0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460812" y="304802"/>
            <a:ext cx="9121588"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2460812" y="6324600"/>
            <a:ext cx="3635188"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70482E8D-B23E-FE88-D5E1-AF29FD14BF51}"/>
              </a:ext>
            </a:extLst>
          </p:cNvPr>
          <p:cNvSpPr>
            <a:spLocks noGrp="1"/>
          </p:cNvSpPr>
          <p:nvPr>
            <p:ph type="sldNum" sz="quarter" idx="13"/>
          </p:nvPr>
        </p:nvSpPr>
        <p:spPr>
          <a:xfrm>
            <a:off x="11379200" y="6324600"/>
            <a:ext cx="406400" cy="304800"/>
          </a:xfrm>
        </p:spPr>
        <p:txBody>
          <a:bodyPr/>
          <a:lstStyle>
            <a:lvl1pPr>
              <a:defRPr sz="1000"/>
            </a:lvl1pPr>
          </a:lstStyle>
          <a:p>
            <a:pPr>
              <a:defRPr/>
            </a:pPr>
            <a:fld id="{26A9A715-7A6B-4E40-B970-2604E625625E}" type="slidenum">
              <a:rPr lang="en-US" altLang="lv-LV"/>
              <a:pPr>
                <a:defRPr/>
              </a:pPr>
              <a:t>‹#›</a:t>
            </a:fld>
            <a:endParaRPr lang="en-US" altLang="lv-LV"/>
          </a:p>
        </p:txBody>
      </p:sp>
    </p:spTree>
    <p:extLst>
      <p:ext uri="{BB962C8B-B14F-4D97-AF65-F5344CB8AC3E}">
        <p14:creationId xmlns:p14="http://schemas.microsoft.com/office/powerpoint/2010/main" val="3375296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3B486DB0-814A-7226-4AD2-62871A38927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41494" y="6324600"/>
            <a:ext cx="3554506"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03C7A9DB-0EF4-9878-AFE5-5C8E67DBE047}"/>
              </a:ext>
            </a:extLst>
          </p:cNvPr>
          <p:cNvSpPr>
            <a:spLocks noGrp="1"/>
          </p:cNvSpPr>
          <p:nvPr>
            <p:ph type="sldNum" sz="quarter" idx="13"/>
          </p:nvPr>
        </p:nvSpPr>
        <p:spPr>
          <a:xfrm>
            <a:off x="11379200" y="6324600"/>
            <a:ext cx="406400" cy="304800"/>
          </a:xfrm>
        </p:spPr>
        <p:txBody>
          <a:bodyPr/>
          <a:lstStyle>
            <a:lvl1pPr>
              <a:defRPr sz="1000"/>
            </a:lvl1pPr>
          </a:lstStyle>
          <a:p>
            <a:pPr>
              <a:defRPr/>
            </a:pPr>
            <a:fld id="{6D06F1E7-C627-40E0-96DD-23F4E59E8932}" type="slidenum">
              <a:rPr lang="en-US" altLang="lv-LV"/>
              <a:pPr>
                <a:defRPr/>
              </a:pPr>
              <a:t>‹#›</a:t>
            </a:fld>
            <a:endParaRPr lang="en-US" altLang="lv-LV"/>
          </a:p>
        </p:txBody>
      </p:sp>
    </p:spTree>
    <p:extLst>
      <p:ext uri="{BB962C8B-B14F-4D97-AF65-F5344CB8AC3E}">
        <p14:creationId xmlns:p14="http://schemas.microsoft.com/office/powerpoint/2010/main" val="153372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0554AD8B-47F4-1A80-F3D0-A63935C76C6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150" y="0"/>
            <a:ext cx="16779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93706" y="272976"/>
            <a:ext cx="4606341"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93706" y="1435120"/>
            <a:ext cx="4606341"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493706" y="6324600"/>
            <a:ext cx="3602294"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0F9C64AD-5A66-AA0E-66FF-B059EF4FFE94}"/>
              </a:ext>
            </a:extLst>
          </p:cNvPr>
          <p:cNvSpPr>
            <a:spLocks noGrp="1"/>
          </p:cNvSpPr>
          <p:nvPr>
            <p:ph type="sldNum" sz="quarter" idx="13"/>
          </p:nvPr>
        </p:nvSpPr>
        <p:spPr>
          <a:xfrm>
            <a:off x="11379200" y="6324600"/>
            <a:ext cx="406400" cy="304800"/>
          </a:xfrm>
        </p:spPr>
        <p:txBody>
          <a:bodyPr/>
          <a:lstStyle>
            <a:lvl1pPr>
              <a:defRPr sz="1000"/>
            </a:lvl1pPr>
          </a:lstStyle>
          <a:p>
            <a:pPr>
              <a:defRPr/>
            </a:pPr>
            <a:fld id="{5D4C9A40-9A8B-42C9-8917-967242EFAAFB}" type="slidenum">
              <a:rPr lang="en-US" altLang="lv-LV"/>
              <a:pPr>
                <a:defRPr/>
              </a:pPr>
              <a:t>‹#›</a:t>
            </a:fld>
            <a:endParaRPr lang="en-US" altLang="lv-LV"/>
          </a:p>
        </p:txBody>
      </p:sp>
    </p:spTree>
    <p:extLst>
      <p:ext uri="{BB962C8B-B14F-4D97-AF65-F5344CB8AC3E}">
        <p14:creationId xmlns:p14="http://schemas.microsoft.com/office/powerpoint/2010/main" val="399987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E0877D3C-2990-D5F8-8CD5-B6BFA9B9F09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8">
            <a:extLst>
              <a:ext uri="{FF2B5EF4-FFF2-40B4-BE49-F238E27FC236}">
                <a16:creationId xmlns:a16="http://schemas.microsoft.com/office/drawing/2014/main" id="{794394D9-958E-6FC0-EA9A-8F9B0ADFF06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92638" y="0"/>
            <a:ext cx="3006725"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6CC22B29-EA7E-79EC-D0D0-B69F49C2C06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76650" y="5286375"/>
            <a:ext cx="4913313"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3301394"/>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4338032"/>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86784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64D2B96-A1DB-81FD-0C1D-C05BEA081F2C}"/>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351300CD-526E-9278-CB8B-C3C93834DAED}"/>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2EDAD358-9AA0-5209-5516-91C7EDA9B8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fld id="{6A6EDBD4-E8FA-4E6C-8E2E-4FD758B7C5C2}" type="datetime1">
              <a:rPr lang="en-US"/>
              <a:pPr>
                <a:defRPr/>
              </a:pPr>
              <a:t>1/22/2025</a:t>
            </a:fld>
            <a:endParaRPr lang="en-US"/>
          </a:p>
        </p:txBody>
      </p:sp>
      <p:sp>
        <p:nvSpPr>
          <p:cNvPr id="5" name="Footer Placeholder 4">
            <a:extLst>
              <a:ext uri="{FF2B5EF4-FFF2-40B4-BE49-F238E27FC236}">
                <a16:creationId xmlns:a16="http://schemas.microsoft.com/office/drawing/2014/main" id="{551B7D06-A1A5-F45D-108F-46F2D4AFC4B7}"/>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2AEF074F-4D56-C7BC-D650-FD5327E364FC}"/>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latin typeface="Verdana" panose="020B0604030504040204" pitchFamily="34" charset="0"/>
              </a:defRPr>
            </a:lvl1pPr>
          </a:lstStyle>
          <a:p>
            <a:pPr>
              <a:defRPr/>
            </a:pPr>
            <a:fld id="{AC1A6139-4A77-4616-8B8B-90AFAF7EA665}"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Lst>
  <p:hf hdr="0" ftr="0" dt="0"/>
  <p:txStyles>
    <p:titleStyle>
      <a:lvl1pPr algn="ctr" defTabSz="938213" rtl="0" eaLnBrk="0" fontAlgn="base" hangingPunct="0">
        <a:spcBef>
          <a:spcPct val="0"/>
        </a:spcBef>
        <a:spcAft>
          <a:spcPct val="0"/>
        </a:spcAft>
        <a:defRPr sz="45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algn="ctr" defTabSz="938213" rtl="0" eaLnBrk="0" fontAlgn="base" hangingPunct="0">
        <a:spcBef>
          <a:spcPct val="0"/>
        </a:spcBef>
        <a:spcAft>
          <a:spcPct val="0"/>
        </a:spcAft>
        <a:defRPr sz="45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rgbClr val="404040"/>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rgbClr val="404040"/>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rgbClr val="404040"/>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projekti.cfla.gov.lv/Login/Index?ReturnUrl=/"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E4AE179-C23A-4875-99D1-CF37216419DC}"/>
              </a:ext>
            </a:extLst>
          </p:cNvPr>
          <p:cNvSpPr>
            <a:spLocks noGrp="1"/>
          </p:cNvSpPr>
          <p:nvPr>
            <p:ph type="title"/>
          </p:nvPr>
        </p:nvSpPr>
        <p:spPr>
          <a:xfrm>
            <a:off x="2209800" y="3069236"/>
            <a:ext cx="7772400" cy="1301152"/>
          </a:xfrm>
        </p:spPr>
        <p:txBody>
          <a:bodyPr>
            <a:noAutofit/>
          </a:bodyPr>
          <a:lstStyle/>
          <a:p>
            <a:r>
              <a:rPr lang="lv-LV" altLang="lv-LV" sz="1600" b="0" dirty="0">
                <a:solidFill>
                  <a:srgbClr val="002060"/>
                </a:solidFill>
              </a:rPr>
              <a:t>2.3.1. specifiskā atbalsta mērķa </a:t>
            </a:r>
            <a:r>
              <a:rPr lang="en-US" altLang="lv-LV" sz="1600" b="0" dirty="0">
                <a:solidFill>
                  <a:srgbClr val="002060"/>
                </a:solidFill>
              </a:rPr>
              <a:t>“</a:t>
            </a:r>
            <a:r>
              <a:rPr lang="lv-LV" altLang="lv-LV" sz="1600" b="0" dirty="0">
                <a:solidFill>
                  <a:srgbClr val="002060"/>
                </a:solidFill>
              </a:rPr>
              <a:t>Veicināt ilgtspējīgu </a:t>
            </a:r>
            <a:r>
              <a:rPr lang="lv-LV" altLang="lv-LV" sz="1600" b="0" dirty="0" err="1">
                <a:solidFill>
                  <a:srgbClr val="002060"/>
                </a:solidFill>
              </a:rPr>
              <a:t>daudzveidu</a:t>
            </a:r>
            <a:r>
              <a:rPr lang="lv-LV" altLang="lv-LV" sz="1600" b="0" dirty="0">
                <a:solidFill>
                  <a:srgbClr val="002060"/>
                </a:solidFill>
              </a:rPr>
              <a:t> mobilitāti pilsētās</a:t>
            </a:r>
            <a:r>
              <a:rPr lang="en-US" altLang="lv-LV" sz="1600" b="0" dirty="0">
                <a:solidFill>
                  <a:srgbClr val="002060"/>
                </a:solidFill>
              </a:rPr>
              <a:t>”</a:t>
            </a:r>
            <a:r>
              <a:rPr lang="lv-LV" altLang="lv-LV" sz="1600" b="0" dirty="0">
                <a:solidFill>
                  <a:srgbClr val="002060"/>
                </a:solidFill>
              </a:rPr>
              <a:t> </a:t>
            </a:r>
            <a:br>
              <a:rPr lang="en-US" altLang="lv-LV" sz="1600" b="0" dirty="0">
                <a:solidFill>
                  <a:srgbClr val="002060"/>
                </a:solidFill>
              </a:rPr>
            </a:br>
            <a:r>
              <a:rPr lang="en-US" altLang="lv-LV" sz="1600" dirty="0">
                <a:solidFill>
                  <a:srgbClr val="002060"/>
                </a:solidFill>
              </a:rPr>
              <a:t>2.3.1.2</a:t>
            </a:r>
            <a:r>
              <a:rPr lang="lv-LV" altLang="lv-LV" sz="1600" dirty="0">
                <a:solidFill>
                  <a:srgbClr val="002060"/>
                </a:solidFill>
              </a:rPr>
              <a:t>. pasākum</a:t>
            </a:r>
            <a:r>
              <a:rPr lang="en-US" altLang="lv-LV" sz="1600" dirty="0">
                <a:solidFill>
                  <a:srgbClr val="002060"/>
                </a:solidFill>
              </a:rPr>
              <a:t>s</a:t>
            </a:r>
            <a:r>
              <a:rPr lang="lv-LV" altLang="lv-LV" sz="1600" dirty="0">
                <a:solidFill>
                  <a:srgbClr val="002060"/>
                </a:solidFill>
              </a:rPr>
              <a:t> "Multimodāls sabiedriskā transporta tīkls“</a:t>
            </a:r>
            <a:r>
              <a:rPr lang="en-US" altLang="lv-LV" sz="1600" dirty="0">
                <a:solidFill>
                  <a:srgbClr val="002060"/>
                </a:solidFill>
              </a:rPr>
              <a:t> (</a:t>
            </a:r>
            <a:r>
              <a:rPr lang="en-US" altLang="lv-LV" sz="1600" dirty="0" err="1">
                <a:solidFill>
                  <a:srgbClr val="002060"/>
                </a:solidFill>
              </a:rPr>
              <a:t>Stacija</a:t>
            </a:r>
            <a:r>
              <a:rPr lang="en-US" altLang="lv-LV" sz="1600" dirty="0">
                <a:solidFill>
                  <a:srgbClr val="002060"/>
                </a:solidFill>
              </a:rPr>
              <a:t> 2.0)</a:t>
            </a:r>
            <a:endParaRPr lang="lv-LV" altLang="lv-LV" sz="1600" dirty="0">
              <a:solidFill>
                <a:srgbClr val="002060"/>
              </a:solidFill>
            </a:endParaRPr>
          </a:p>
        </p:txBody>
      </p:sp>
      <p:sp>
        <p:nvSpPr>
          <p:cNvPr id="12291" name="Text Placeholder 2">
            <a:extLst>
              <a:ext uri="{FF2B5EF4-FFF2-40B4-BE49-F238E27FC236}">
                <a16:creationId xmlns:a16="http://schemas.microsoft.com/office/drawing/2014/main" id="{2218B82B-9759-B197-62FF-AD4E546D4B4B}"/>
              </a:ext>
            </a:extLst>
          </p:cNvPr>
          <p:cNvSpPr>
            <a:spLocks noGrp="1"/>
          </p:cNvSpPr>
          <p:nvPr>
            <p:ph type="body" sz="quarter" idx="10"/>
          </p:nvPr>
        </p:nvSpPr>
        <p:spPr>
          <a:xfrm>
            <a:off x="914400" y="4448175"/>
            <a:ext cx="10363200" cy="561975"/>
          </a:xfrm>
        </p:spPr>
        <p:txBody>
          <a:bodyPr>
            <a:normAutofit fontScale="92500"/>
          </a:bodyPr>
          <a:lstStyle/>
          <a:p>
            <a:pPr>
              <a:spcBef>
                <a:spcPts val="0"/>
              </a:spcBef>
            </a:pPr>
            <a:r>
              <a:rPr lang="lv-LV" altLang="lv-LV" sz="2400" b="1" dirty="0">
                <a:solidFill>
                  <a:srgbClr val="002060"/>
                </a:solidFill>
              </a:rPr>
              <a:t>Projekta iesnieguma sagatavošana</a:t>
            </a:r>
            <a:r>
              <a:rPr lang="en-US" altLang="lv-LV" sz="2400" b="1" dirty="0">
                <a:solidFill>
                  <a:srgbClr val="002060"/>
                </a:solidFill>
              </a:rPr>
              <a:t>, </a:t>
            </a:r>
            <a:r>
              <a:rPr lang="lv-LV" altLang="lv-LV" sz="2400" b="1" dirty="0">
                <a:solidFill>
                  <a:srgbClr val="002060"/>
                </a:solidFill>
              </a:rPr>
              <a:t>ieskats vērtēšanas kārtībā</a:t>
            </a:r>
            <a:endParaRPr lang="en-US" altLang="lv-LV" sz="2400" b="1" dirty="0">
              <a:solidFill>
                <a:srgbClr val="002060"/>
              </a:solidFill>
            </a:endParaRPr>
          </a:p>
        </p:txBody>
      </p:sp>
      <p:sp>
        <p:nvSpPr>
          <p:cNvPr id="2" name="Taisnstūris: ar noapaļotiem stūriem 1">
            <a:extLst>
              <a:ext uri="{FF2B5EF4-FFF2-40B4-BE49-F238E27FC236}">
                <a16:creationId xmlns:a16="http://schemas.microsoft.com/office/drawing/2014/main" id="{DB40D23B-FA96-C5AD-C4B2-BC7A58CCCC7C}"/>
              </a:ext>
            </a:extLst>
          </p:cNvPr>
          <p:cNvSpPr>
            <a:spLocks noGrp="1" noRot="1" noMove="1" noResize="1" noEditPoints="1" noAdjustHandles="1" noChangeArrowheads="1" noChangeShapeType="1"/>
          </p:cNvSpPr>
          <p:nvPr/>
        </p:nvSpPr>
        <p:spPr>
          <a:xfrm>
            <a:off x="3355975" y="5307013"/>
            <a:ext cx="5881688" cy="1244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pic>
        <p:nvPicPr>
          <p:cNvPr id="12293" name="Attēls 4" descr="Attēls, kurā ir grafika, ekrānuzņēmums, grafiskais dizains, logotips&#10;&#10;Apraksts ģenerēts automātiski">
            <a:extLst>
              <a:ext uri="{FF2B5EF4-FFF2-40B4-BE49-F238E27FC236}">
                <a16:creationId xmlns:a16="http://schemas.microsoft.com/office/drawing/2014/main" id="{E755E1E4-58AC-2664-1BE9-9D74CF561E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5100638"/>
            <a:ext cx="3190875"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5CD14-7FAE-4A1A-AB1D-407D222407B8}"/>
              </a:ext>
            </a:extLst>
          </p:cNvPr>
          <p:cNvSpPr>
            <a:spLocks noGrp="1"/>
          </p:cNvSpPr>
          <p:nvPr>
            <p:ph type="title"/>
          </p:nvPr>
        </p:nvSpPr>
        <p:spPr/>
        <p:txBody>
          <a:bodyPr/>
          <a:lstStyle/>
          <a:p>
            <a:r>
              <a:rPr lang="en-US" altLang="lv-LV" dirty="0" err="1">
                <a:solidFill>
                  <a:srgbClr val="002060"/>
                </a:solidFill>
              </a:rPr>
              <a:t>Plānotais</a:t>
            </a:r>
            <a:r>
              <a:rPr lang="en-US" altLang="lv-LV">
                <a:solidFill>
                  <a:srgbClr val="002060"/>
                </a:solidFill>
              </a:rPr>
              <a:t> vērtēšanas laika</a:t>
            </a:r>
            <a:r>
              <a:rPr lang="en-US" altLang="lv-LV" dirty="0">
                <a:solidFill>
                  <a:srgbClr val="002060"/>
                </a:solidFill>
              </a:rPr>
              <a:t> </a:t>
            </a:r>
            <a:r>
              <a:rPr lang="en-US" altLang="lv-LV" dirty="0" err="1">
                <a:solidFill>
                  <a:srgbClr val="002060"/>
                </a:solidFill>
              </a:rPr>
              <a:t>grafiks</a:t>
            </a:r>
            <a:endParaRPr lang="lv-LV" dirty="0"/>
          </a:p>
        </p:txBody>
      </p:sp>
      <p:sp>
        <p:nvSpPr>
          <p:cNvPr id="7" name="Slide Number Placeholder 6">
            <a:extLst>
              <a:ext uri="{FF2B5EF4-FFF2-40B4-BE49-F238E27FC236}">
                <a16:creationId xmlns:a16="http://schemas.microsoft.com/office/drawing/2014/main" id="{5CAC74EC-94CD-41A8-8627-F9047D48A4FB}"/>
              </a:ext>
            </a:extLst>
          </p:cNvPr>
          <p:cNvSpPr>
            <a:spLocks noGrp="1"/>
          </p:cNvSpPr>
          <p:nvPr>
            <p:ph type="sldNum" sz="quarter" idx="13"/>
          </p:nvPr>
        </p:nvSpPr>
        <p:spPr/>
        <p:txBody>
          <a:bodyPr/>
          <a:lstStyle/>
          <a:p>
            <a:pPr>
              <a:defRPr/>
            </a:pPr>
            <a:fld id="{80801E7D-0D54-4EB8-8CE4-F0BAC0E4339E}" type="slidenum">
              <a:rPr lang="en-US" altLang="lv-LV" smtClean="0"/>
              <a:pPr>
                <a:defRPr/>
              </a:pPr>
              <a:t>10</a:t>
            </a:fld>
            <a:endParaRPr lang="en-US" altLang="lv-LV"/>
          </a:p>
        </p:txBody>
      </p:sp>
      <p:grpSp>
        <p:nvGrpSpPr>
          <p:cNvPr id="3" name="Group 2">
            <a:extLst>
              <a:ext uri="{FF2B5EF4-FFF2-40B4-BE49-F238E27FC236}">
                <a16:creationId xmlns:a16="http://schemas.microsoft.com/office/drawing/2014/main" id="{80D6490C-7E80-411C-9215-F1831330F26D}"/>
              </a:ext>
            </a:extLst>
          </p:cNvPr>
          <p:cNvGrpSpPr/>
          <p:nvPr/>
        </p:nvGrpSpPr>
        <p:grpSpPr>
          <a:xfrm>
            <a:off x="602286" y="2208616"/>
            <a:ext cx="9750708" cy="3611167"/>
            <a:chOff x="239630" y="2640640"/>
            <a:chExt cx="9750708" cy="3611167"/>
          </a:xfrm>
        </p:grpSpPr>
        <p:grpSp>
          <p:nvGrpSpPr>
            <p:cNvPr id="4" name="Google Shape;56;p15">
              <a:extLst>
                <a:ext uri="{FF2B5EF4-FFF2-40B4-BE49-F238E27FC236}">
                  <a16:creationId xmlns:a16="http://schemas.microsoft.com/office/drawing/2014/main" id="{DABAC07A-A87D-405A-9760-248E9845BF1A}"/>
                </a:ext>
              </a:extLst>
            </p:cNvPr>
            <p:cNvGrpSpPr/>
            <p:nvPr/>
          </p:nvGrpSpPr>
          <p:grpSpPr>
            <a:xfrm>
              <a:off x="239630" y="2704166"/>
              <a:ext cx="2218266" cy="2139834"/>
              <a:chOff x="63741" y="1438018"/>
              <a:chExt cx="1663700" cy="1604876"/>
            </a:xfrm>
          </p:grpSpPr>
          <p:sp>
            <p:nvSpPr>
              <p:cNvPr id="5" name="Google Shape;57;p15">
                <a:extLst>
                  <a:ext uri="{FF2B5EF4-FFF2-40B4-BE49-F238E27FC236}">
                    <a16:creationId xmlns:a16="http://schemas.microsoft.com/office/drawing/2014/main" id="{EAA0225E-C3ED-4B84-A375-A79F6822672A}"/>
                  </a:ext>
                </a:extLst>
              </p:cNvPr>
              <p:cNvSpPr/>
              <p:nvPr/>
            </p:nvSpPr>
            <p:spPr>
              <a:xfrm>
                <a:off x="1349322" y="1438018"/>
                <a:ext cx="230100" cy="1119800"/>
              </a:xfrm>
              <a:custGeom>
                <a:avLst/>
                <a:gdLst/>
                <a:ahLst/>
                <a:cxnLst/>
                <a:rect l="l" t="t" r="r" b="b"/>
                <a:pathLst>
                  <a:path w="9204" h="44792" extrusionOk="0">
                    <a:moveTo>
                      <a:pt x="0" y="1"/>
                    </a:moveTo>
                    <a:lnTo>
                      <a:pt x="0" y="33291"/>
                    </a:lnTo>
                    <a:cubicBezTo>
                      <a:pt x="0" y="38244"/>
                      <a:pt x="2810" y="42649"/>
                      <a:pt x="7096" y="44792"/>
                    </a:cubicBezTo>
                    <a:lnTo>
                      <a:pt x="9204" y="44792"/>
                    </a:lnTo>
                    <a:lnTo>
                      <a:pt x="9204" y="43328"/>
                    </a:lnTo>
                    <a:cubicBezTo>
                      <a:pt x="5025" y="41804"/>
                      <a:pt x="2179" y="37827"/>
                      <a:pt x="2179" y="33291"/>
                    </a:cubicBezTo>
                    <a:lnTo>
                      <a:pt x="2179" y="1"/>
                    </a:lnTo>
                    <a:close/>
                  </a:path>
                </a:pathLst>
              </a:custGeom>
              <a:solidFill>
                <a:schemeClr val="tx2">
                  <a:lumMod val="20000"/>
                  <a:lumOff val="8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6" name="Google Shape;58;p15">
                <a:extLst>
                  <a:ext uri="{FF2B5EF4-FFF2-40B4-BE49-F238E27FC236}">
                    <a16:creationId xmlns:a16="http://schemas.microsoft.com/office/drawing/2014/main" id="{A14E7B44-F260-4288-B732-8D465F0B5D14}"/>
                  </a:ext>
                </a:extLst>
              </p:cNvPr>
              <p:cNvSpPr/>
              <p:nvPr/>
            </p:nvSpPr>
            <p:spPr>
              <a:xfrm>
                <a:off x="593066" y="2453819"/>
                <a:ext cx="1134375" cy="589075"/>
              </a:xfrm>
              <a:custGeom>
                <a:avLst/>
                <a:gdLst/>
                <a:ahLst/>
                <a:cxnLst/>
                <a:rect l="l" t="t" r="r" b="b"/>
                <a:pathLst>
                  <a:path w="45375" h="23563" extrusionOk="0">
                    <a:moveTo>
                      <a:pt x="0" y="0"/>
                    </a:moveTo>
                    <a:lnTo>
                      <a:pt x="0" y="23563"/>
                    </a:lnTo>
                    <a:lnTo>
                      <a:pt x="33599" y="23563"/>
                    </a:lnTo>
                    <a:cubicBezTo>
                      <a:pt x="40100" y="23563"/>
                      <a:pt x="45375" y="18288"/>
                      <a:pt x="45375" y="11788"/>
                    </a:cubicBezTo>
                    <a:cubicBezTo>
                      <a:pt x="45375" y="5275"/>
                      <a:pt x="40100" y="0"/>
                      <a:pt x="33599" y="0"/>
                    </a:cubicBezTo>
                    <a:close/>
                  </a:path>
                </a:pathLst>
              </a:custGeom>
              <a:solidFill>
                <a:schemeClr val="tx2">
                  <a:lumMod val="20000"/>
                  <a:lumOff val="8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28.02.2025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11" name="Google Shape;62;p15">
                <a:extLst>
                  <a:ext uri="{FF2B5EF4-FFF2-40B4-BE49-F238E27FC236}">
                    <a16:creationId xmlns:a16="http://schemas.microsoft.com/office/drawing/2014/main" id="{A0228671-C9CB-4F34-AB5D-8118A3F73BF5}"/>
                  </a:ext>
                </a:extLst>
              </p:cNvPr>
              <p:cNvSpPr txBox="1"/>
              <p:nvPr/>
            </p:nvSpPr>
            <p:spPr>
              <a:xfrm>
                <a:off x="63741" y="1450074"/>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PI iesniegšana</a:t>
                </a:r>
              </a:p>
            </p:txBody>
          </p:sp>
        </p:grpSp>
        <p:grpSp>
          <p:nvGrpSpPr>
            <p:cNvPr id="12" name="Google Shape;78;p15">
              <a:extLst>
                <a:ext uri="{FF2B5EF4-FFF2-40B4-BE49-F238E27FC236}">
                  <a16:creationId xmlns:a16="http://schemas.microsoft.com/office/drawing/2014/main" id="{D5AAB396-272F-4B00-B070-1F504B5C48E5}"/>
                </a:ext>
              </a:extLst>
            </p:cNvPr>
            <p:cNvGrpSpPr/>
            <p:nvPr/>
          </p:nvGrpSpPr>
          <p:grpSpPr>
            <a:xfrm>
              <a:off x="1682416" y="4058566"/>
              <a:ext cx="2364853" cy="2191231"/>
              <a:chOff x="1205991" y="2454850"/>
              <a:chExt cx="1773640" cy="1643423"/>
            </a:xfrm>
          </p:grpSpPr>
          <p:sp>
            <p:nvSpPr>
              <p:cNvPr id="13" name="Google Shape;79;p15">
                <a:extLst>
                  <a:ext uri="{FF2B5EF4-FFF2-40B4-BE49-F238E27FC236}">
                    <a16:creationId xmlns:a16="http://schemas.microsoft.com/office/drawing/2014/main" id="{225FF81D-3281-4F50-BFEE-A6BC63347A07}"/>
                  </a:ext>
                </a:extLst>
              </p:cNvPr>
              <p:cNvSpPr/>
              <p:nvPr/>
            </p:nvSpPr>
            <p:spPr>
              <a:xfrm>
                <a:off x="2565002" y="2978173"/>
                <a:ext cx="230100" cy="1120100"/>
              </a:xfrm>
              <a:custGeom>
                <a:avLst/>
                <a:gdLst/>
                <a:ahLst/>
                <a:cxnLst/>
                <a:rect l="l" t="t" r="r" b="b"/>
                <a:pathLst>
                  <a:path w="9204" h="44804" extrusionOk="0">
                    <a:moveTo>
                      <a:pt x="7097" y="0"/>
                    </a:moveTo>
                    <a:cubicBezTo>
                      <a:pt x="2810" y="2143"/>
                      <a:pt x="0" y="6549"/>
                      <a:pt x="0" y="11514"/>
                    </a:cubicBezTo>
                    <a:lnTo>
                      <a:pt x="0" y="44803"/>
                    </a:lnTo>
                    <a:lnTo>
                      <a:pt x="2179" y="44803"/>
                    </a:lnTo>
                    <a:lnTo>
                      <a:pt x="2179" y="11514"/>
                    </a:lnTo>
                    <a:cubicBezTo>
                      <a:pt x="2179" y="6965"/>
                      <a:pt x="5025" y="2989"/>
                      <a:pt x="9204" y="1477"/>
                    </a:cubicBezTo>
                    <a:lnTo>
                      <a:pt x="9204" y="0"/>
                    </a:ln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14" name="Google Shape;80;p15">
                <a:extLst>
                  <a:ext uri="{FF2B5EF4-FFF2-40B4-BE49-F238E27FC236}">
                    <a16:creationId xmlns:a16="http://schemas.microsoft.com/office/drawing/2014/main" id="{A14EDC55-490F-4470-B585-D59E5254D369}"/>
                  </a:ext>
                </a:extLst>
              </p:cNvPr>
              <p:cNvSpPr/>
              <p:nvPr/>
            </p:nvSpPr>
            <p:spPr>
              <a:xfrm>
                <a:off x="1739556" y="2454850"/>
                <a:ext cx="1240075" cy="589075"/>
              </a:xfrm>
              <a:custGeom>
                <a:avLst/>
                <a:gdLst/>
                <a:ahLst/>
                <a:cxnLst/>
                <a:rect l="l" t="t" r="r" b="b"/>
                <a:pathLst>
                  <a:path w="49603" h="23563" extrusionOk="0">
                    <a:moveTo>
                      <a:pt x="1" y="0"/>
                    </a:moveTo>
                    <a:cubicBezTo>
                      <a:pt x="4621" y="1917"/>
                      <a:pt x="7871" y="6477"/>
                      <a:pt x="7871" y="11788"/>
                    </a:cubicBezTo>
                    <a:cubicBezTo>
                      <a:pt x="7871" y="17098"/>
                      <a:pt x="4621" y="21646"/>
                      <a:pt x="1" y="23563"/>
                    </a:cubicBezTo>
                    <a:lnTo>
                      <a:pt x="37827" y="23563"/>
                    </a:lnTo>
                    <a:cubicBezTo>
                      <a:pt x="44328" y="23563"/>
                      <a:pt x="49602" y="18288"/>
                      <a:pt x="49602" y="11788"/>
                    </a:cubicBezTo>
                    <a:cubicBezTo>
                      <a:pt x="49602" y="5275"/>
                      <a:pt x="44328" y="0"/>
                      <a:pt x="37827" y="0"/>
                    </a:cubicBezTo>
                    <a:close/>
                  </a:path>
                </a:pathLst>
              </a:custGeom>
              <a:solidFill>
                <a:schemeClr val="accent3">
                  <a:lumMod val="60000"/>
                  <a:lumOff val="4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28.04.2025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16" name="Google Shape;84;p15">
                <a:extLst>
                  <a:ext uri="{FF2B5EF4-FFF2-40B4-BE49-F238E27FC236}">
                    <a16:creationId xmlns:a16="http://schemas.microsoft.com/office/drawing/2014/main" id="{CDBCDB66-B4E8-4B21-91CB-39630D042EC7}"/>
                  </a:ext>
                </a:extLst>
              </p:cNvPr>
              <p:cNvSpPr txBox="1"/>
              <p:nvPr/>
            </p:nvSpPr>
            <p:spPr>
              <a:xfrm>
                <a:off x="1205991" y="3360005"/>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Lēmums</a:t>
                </a:r>
              </a:p>
            </p:txBody>
          </p:sp>
        </p:grpSp>
        <p:grpSp>
          <p:nvGrpSpPr>
            <p:cNvPr id="17" name="Google Shape;63;p15">
              <a:extLst>
                <a:ext uri="{FF2B5EF4-FFF2-40B4-BE49-F238E27FC236}">
                  <a16:creationId xmlns:a16="http://schemas.microsoft.com/office/drawing/2014/main" id="{F51C8C6D-B7CC-409C-B2FC-442F5778990C}"/>
                </a:ext>
              </a:extLst>
            </p:cNvPr>
            <p:cNvGrpSpPr/>
            <p:nvPr/>
          </p:nvGrpSpPr>
          <p:grpSpPr>
            <a:xfrm>
              <a:off x="3118655" y="2640640"/>
              <a:ext cx="2411435" cy="2212538"/>
              <a:chOff x="2461204" y="1398835"/>
              <a:chExt cx="1808576" cy="1659403"/>
            </a:xfrm>
          </p:grpSpPr>
          <p:sp>
            <p:nvSpPr>
              <p:cNvPr id="18" name="Google Shape;64;p15">
                <a:extLst>
                  <a:ext uri="{FF2B5EF4-FFF2-40B4-BE49-F238E27FC236}">
                    <a16:creationId xmlns:a16="http://schemas.microsoft.com/office/drawing/2014/main" id="{94CB5B7B-3A0F-4840-9044-B158B50B06F1}"/>
                  </a:ext>
                </a:extLst>
              </p:cNvPr>
              <p:cNvSpPr/>
              <p:nvPr/>
            </p:nvSpPr>
            <p:spPr>
              <a:xfrm>
                <a:off x="3781163" y="1398835"/>
                <a:ext cx="230100" cy="1119800"/>
              </a:xfrm>
              <a:custGeom>
                <a:avLst/>
                <a:gdLst/>
                <a:ahLst/>
                <a:cxnLst/>
                <a:rect l="l" t="t" r="r" b="b"/>
                <a:pathLst>
                  <a:path w="9204" h="44792" extrusionOk="0">
                    <a:moveTo>
                      <a:pt x="0" y="1"/>
                    </a:moveTo>
                    <a:lnTo>
                      <a:pt x="0" y="33291"/>
                    </a:lnTo>
                    <a:cubicBezTo>
                      <a:pt x="0" y="38244"/>
                      <a:pt x="2810" y="42649"/>
                      <a:pt x="7097" y="44792"/>
                    </a:cubicBezTo>
                    <a:lnTo>
                      <a:pt x="9204" y="44792"/>
                    </a:lnTo>
                    <a:lnTo>
                      <a:pt x="9204" y="43328"/>
                    </a:lnTo>
                    <a:cubicBezTo>
                      <a:pt x="5025" y="41804"/>
                      <a:pt x="2179" y="37827"/>
                      <a:pt x="2179" y="33291"/>
                    </a:cubicBezTo>
                    <a:lnTo>
                      <a:pt x="2179" y="1"/>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19" name="Google Shape;65;p15">
                <a:extLst>
                  <a:ext uri="{FF2B5EF4-FFF2-40B4-BE49-F238E27FC236}">
                    <a16:creationId xmlns:a16="http://schemas.microsoft.com/office/drawing/2014/main" id="{047FA5EE-7735-4A25-B040-6748EB9B2476}"/>
                  </a:ext>
                </a:extLst>
              </p:cNvPr>
              <p:cNvSpPr/>
              <p:nvPr/>
            </p:nvSpPr>
            <p:spPr>
              <a:xfrm>
                <a:off x="3029730" y="2469163"/>
                <a:ext cx="1240050" cy="589075"/>
              </a:xfrm>
              <a:custGeom>
                <a:avLst/>
                <a:gdLst/>
                <a:ahLst/>
                <a:cxnLst/>
                <a:rect l="l" t="t" r="r" b="b"/>
                <a:pathLst>
                  <a:path w="49602" h="23563" extrusionOk="0">
                    <a:moveTo>
                      <a:pt x="1" y="0"/>
                    </a:moveTo>
                    <a:cubicBezTo>
                      <a:pt x="4620" y="1917"/>
                      <a:pt x="7871" y="6477"/>
                      <a:pt x="7871" y="11788"/>
                    </a:cubicBezTo>
                    <a:cubicBezTo>
                      <a:pt x="7871" y="17098"/>
                      <a:pt x="4620" y="21646"/>
                      <a:pt x="1" y="23563"/>
                    </a:cubicBezTo>
                    <a:lnTo>
                      <a:pt x="37827" y="23563"/>
                    </a:lnTo>
                    <a:cubicBezTo>
                      <a:pt x="44328" y="23563"/>
                      <a:pt x="49602" y="18288"/>
                      <a:pt x="49602" y="11788"/>
                    </a:cubicBezTo>
                    <a:cubicBezTo>
                      <a:pt x="49602" y="5275"/>
                      <a:pt x="44328" y="0"/>
                      <a:pt x="37827" y="0"/>
                    </a:cubicBez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n</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o </a:t>
                </a:r>
                <a:endPar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29.04.2025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24" name="Google Shape;70;p15">
                <a:extLst>
                  <a:ext uri="{FF2B5EF4-FFF2-40B4-BE49-F238E27FC236}">
                    <a16:creationId xmlns:a16="http://schemas.microsoft.com/office/drawing/2014/main" id="{2EF103CE-BDDE-444C-896B-DAA299702C69}"/>
                  </a:ext>
                </a:extLst>
              </p:cNvPr>
              <p:cNvSpPr txBox="1"/>
              <p:nvPr/>
            </p:nvSpPr>
            <p:spPr>
              <a:xfrm>
                <a:off x="2461204" y="1532960"/>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Līguma vai vienošanās slēgšana</a:t>
                </a:r>
                <a:r>
                  <a:rPr lang="en-US"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a:t>
                </a: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 </a:t>
                </a:r>
              </a:p>
            </p:txBody>
          </p:sp>
        </p:grpSp>
        <p:grpSp>
          <p:nvGrpSpPr>
            <p:cNvPr id="25" name="Google Shape;85;p15">
              <a:extLst>
                <a:ext uri="{FF2B5EF4-FFF2-40B4-BE49-F238E27FC236}">
                  <a16:creationId xmlns:a16="http://schemas.microsoft.com/office/drawing/2014/main" id="{6BF3DA2B-B60D-42D8-B3EE-51C4578133AE}"/>
                </a:ext>
              </a:extLst>
            </p:cNvPr>
            <p:cNvGrpSpPr/>
            <p:nvPr/>
          </p:nvGrpSpPr>
          <p:grpSpPr>
            <a:xfrm>
              <a:off x="4549214" y="4067447"/>
              <a:ext cx="2894617" cy="2184360"/>
              <a:chOff x="3651812" y="2475131"/>
              <a:chExt cx="2170963" cy="1638269"/>
            </a:xfrm>
          </p:grpSpPr>
          <p:sp>
            <p:nvSpPr>
              <p:cNvPr id="26" name="Google Shape;86;p15">
                <a:extLst>
                  <a:ext uri="{FF2B5EF4-FFF2-40B4-BE49-F238E27FC236}">
                    <a16:creationId xmlns:a16="http://schemas.microsoft.com/office/drawing/2014/main" id="{7E221F70-72BC-48ED-A0E6-4420A590E4CB}"/>
                  </a:ext>
                </a:extLst>
              </p:cNvPr>
              <p:cNvSpPr/>
              <p:nvPr/>
            </p:nvSpPr>
            <p:spPr>
              <a:xfrm>
                <a:off x="5116018" y="2993300"/>
                <a:ext cx="230125" cy="1120100"/>
              </a:xfrm>
              <a:custGeom>
                <a:avLst/>
                <a:gdLst/>
                <a:ahLst/>
                <a:cxnLst/>
                <a:rect l="l" t="t" r="r" b="b"/>
                <a:pathLst>
                  <a:path w="9205" h="44804" extrusionOk="0">
                    <a:moveTo>
                      <a:pt x="7097" y="0"/>
                    </a:moveTo>
                    <a:cubicBezTo>
                      <a:pt x="2811" y="2143"/>
                      <a:pt x="1" y="6549"/>
                      <a:pt x="1" y="11514"/>
                    </a:cubicBezTo>
                    <a:lnTo>
                      <a:pt x="1" y="44803"/>
                    </a:lnTo>
                    <a:lnTo>
                      <a:pt x="2180" y="44803"/>
                    </a:lnTo>
                    <a:lnTo>
                      <a:pt x="2180" y="11514"/>
                    </a:lnTo>
                    <a:cubicBezTo>
                      <a:pt x="2180" y="6965"/>
                      <a:pt x="5025" y="2989"/>
                      <a:pt x="9204" y="1477"/>
                    </a:cubicBezTo>
                    <a:lnTo>
                      <a:pt x="9204" y="0"/>
                    </a:lnTo>
                    <a:close/>
                  </a:path>
                </a:pathLst>
              </a:custGeom>
              <a:solidFill>
                <a:schemeClr val="tx2">
                  <a:lumMod val="60000"/>
                  <a:lumOff val="40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27" name="Google Shape;87;p15">
                <a:extLst>
                  <a:ext uri="{FF2B5EF4-FFF2-40B4-BE49-F238E27FC236}">
                    <a16:creationId xmlns:a16="http://schemas.microsoft.com/office/drawing/2014/main" id="{F73DE97E-C81D-4B1C-8303-39006F728FB5}"/>
                  </a:ext>
                </a:extLst>
              </p:cNvPr>
              <p:cNvSpPr/>
              <p:nvPr/>
            </p:nvSpPr>
            <p:spPr>
              <a:xfrm>
                <a:off x="4243207" y="2475131"/>
                <a:ext cx="1240350" cy="589075"/>
              </a:xfrm>
              <a:custGeom>
                <a:avLst/>
                <a:gdLst/>
                <a:ahLst/>
                <a:cxnLst/>
                <a:rect l="l" t="t" r="r" b="b"/>
                <a:pathLst>
                  <a:path w="49614" h="23563" extrusionOk="0">
                    <a:moveTo>
                      <a:pt x="0" y="0"/>
                    </a:moveTo>
                    <a:cubicBezTo>
                      <a:pt x="4620" y="1917"/>
                      <a:pt x="7870" y="6477"/>
                      <a:pt x="7870" y="11788"/>
                    </a:cubicBezTo>
                    <a:cubicBezTo>
                      <a:pt x="7870" y="17098"/>
                      <a:pt x="4620" y="21646"/>
                      <a:pt x="0" y="23563"/>
                    </a:cubicBezTo>
                    <a:lnTo>
                      <a:pt x="37826" y="23563"/>
                    </a:lnTo>
                    <a:cubicBezTo>
                      <a:pt x="44339" y="23563"/>
                      <a:pt x="49614" y="18288"/>
                      <a:pt x="49614" y="11788"/>
                    </a:cubicBezTo>
                    <a:cubicBezTo>
                      <a:pt x="49614" y="5275"/>
                      <a:pt x="44339" y="0"/>
                      <a:pt x="37826" y="0"/>
                    </a:cubicBezTo>
                    <a:close/>
                  </a:path>
                </a:pathLst>
              </a:custGeom>
              <a:solidFill>
                <a:schemeClr val="tx2">
                  <a:lumMod val="40000"/>
                  <a:lumOff val="60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l</a:t>
                </a:r>
                <a:r>
                  <a:rPr lang="lv-LV" sz="1400" dirty="0" err="1">
                    <a:solidFill>
                      <a:srgbClr val="FFFFFF"/>
                    </a:solidFill>
                    <a:latin typeface="Verdana" panose="020B0604030504040204" pitchFamily="34" charset="0"/>
                    <a:ea typeface="Verdana" panose="020B0604030504040204" pitchFamily="34" charset="0"/>
                    <a:cs typeface="Fira Sans Extra Condensed"/>
                    <a:sym typeface="Fira Sans Extra Condensed"/>
                  </a:rPr>
                  <a:t>īdz</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28.05.2025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28" name="Google Shape;88;p15">
                <a:extLst>
                  <a:ext uri="{FF2B5EF4-FFF2-40B4-BE49-F238E27FC236}">
                    <a16:creationId xmlns:a16="http://schemas.microsoft.com/office/drawing/2014/main" id="{DDE0267A-9F96-4747-A912-593C876F7A47}"/>
                  </a:ext>
                </a:extLst>
              </p:cNvPr>
              <p:cNvSpPr/>
              <p:nvPr/>
            </p:nvSpPr>
            <p:spPr>
              <a:xfrm>
                <a:off x="5668275" y="3945200"/>
                <a:ext cx="22050" cy="22050"/>
              </a:xfrm>
              <a:custGeom>
                <a:avLst/>
                <a:gdLst/>
                <a:ahLst/>
                <a:cxnLst/>
                <a:rect l="l" t="t" r="r" b="b"/>
                <a:pathLst>
                  <a:path w="882" h="882" extrusionOk="0">
                    <a:moveTo>
                      <a:pt x="441" y="0"/>
                    </a:moveTo>
                    <a:cubicBezTo>
                      <a:pt x="203" y="0"/>
                      <a:pt x="0" y="203"/>
                      <a:pt x="0" y="441"/>
                    </a:cubicBezTo>
                    <a:cubicBezTo>
                      <a:pt x="0" y="691"/>
                      <a:pt x="203" y="881"/>
                      <a:pt x="441" y="881"/>
                    </a:cubicBezTo>
                    <a:cubicBezTo>
                      <a:pt x="691" y="881"/>
                      <a:pt x="881" y="691"/>
                      <a:pt x="881" y="441"/>
                    </a:cubicBezTo>
                    <a:cubicBezTo>
                      <a:pt x="881"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29" name="Google Shape;89;p15">
                <a:extLst>
                  <a:ext uri="{FF2B5EF4-FFF2-40B4-BE49-F238E27FC236}">
                    <a16:creationId xmlns:a16="http://schemas.microsoft.com/office/drawing/2014/main" id="{58144797-77A0-4877-A26B-1B6DE4C6806B}"/>
                  </a:ext>
                </a:extLst>
              </p:cNvPr>
              <p:cNvSpPr/>
              <p:nvPr/>
            </p:nvSpPr>
            <p:spPr>
              <a:xfrm>
                <a:off x="5712325" y="3945200"/>
                <a:ext cx="22350" cy="22050"/>
              </a:xfrm>
              <a:custGeom>
                <a:avLst/>
                <a:gdLst/>
                <a:ahLst/>
                <a:cxnLst/>
                <a:rect l="l" t="t" r="r" b="b"/>
                <a:pathLst>
                  <a:path w="894" h="882" extrusionOk="0">
                    <a:moveTo>
                      <a:pt x="441" y="0"/>
                    </a:moveTo>
                    <a:cubicBezTo>
                      <a:pt x="203" y="0"/>
                      <a:pt x="0" y="203"/>
                      <a:pt x="0" y="441"/>
                    </a:cubicBezTo>
                    <a:cubicBezTo>
                      <a:pt x="0" y="691"/>
                      <a:pt x="203" y="881"/>
                      <a:pt x="441" y="881"/>
                    </a:cubicBezTo>
                    <a:cubicBezTo>
                      <a:pt x="691" y="881"/>
                      <a:pt x="893" y="691"/>
                      <a:pt x="893" y="441"/>
                    </a:cubicBezTo>
                    <a:cubicBezTo>
                      <a:pt x="893" y="203"/>
                      <a:pt x="691"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0" name="Google Shape;90;p15">
                <a:extLst>
                  <a:ext uri="{FF2B5EF4-FFF2-40B4-BE49-F238E27FC236}">
                    <a16:creationId xmlns:a16="http://schemas.microsoft.com/office/drawing/2014/main" id="{CF2ED186-B701-4DC7-A52B-D331D95CEF2B}"/>
                  </a:ext>
                </a:extLst>
              </p:cNvPr>
              <p:cNvSpPr/>
              <p:nvPr/>
            </p:nvSpPr>
            <p:spPr>
              <a:xfrm>
                <a:off x="5756675" y="3945200"/>
                <a:ext cx="22050" cy="22050"/>
              </a:xfrm>
              <a:custGeom>
                <a:avLst/>
                <a:gdLst/>
                <a:ahLst/>
                <a:cxnLst/>
                <a:rect l="l" t="t" r="r" b="b"/>
                <a:pathLst>
                  <a:path w="882" h="882" extrusionOk="0">
                    <a:moveTo>
                      <a:pt x="441" y="0"/>
                    </a:moveTo>
                    <a:cubicBezTo>
                      <a:pt x="191" y="0"/>
                      <a:pt x="0" y="203"/>
                      <a:pt x="0" y="441"/>
                    </a:cubicBezTo>
                    <a:cubicBezTo>
                      <a:pt x="0" y="691"/>
                      <a:pt x="191" y="881"/>
                      <a:pt x="441" y="881"/>
                    </a:cubicBezTo>
                    <a:cubicBezTo>
                      <a:pt x="679" y="881"/>
                      <a:pt x="881" y="691"/>
                      <a:pt x="881" y="441"/>
                    </a:cubicBezTo>
                    <a:cubicBezTo>
                      <a:pt x="881" y="203"/>
                      <a:pt x="679"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1" name="Google Shape;91;p15">
                <a:extLst>
                  <a:ext uri="{FF2B5EF4-FFF2-40B4-BE49-F238E27FC236}">
                    <a16:creationId xmlns:a16="http://schemas.microsoft.com/office/drawing/2014/main" id="{E5DC9F33-18D9-474E-83A9-795C26F8D4BE}"/>
                  </a:ext>
                </a:extLst>
              </p:cNvPr>
              <p:cNvSpPr/>
              <p:nvPr/>
            </p:nvSpPr>
            <p:spPr>
              <a:xfrm>
                <a:off x="5800725" y="3945200"/>
                <a:ext cx="22050" cy="22050"/>
              </a:xfrm>
              <a:custGeom>
                <a:avLst/>
                <a:gdLst/>
                <a:ahLst/>
                <a:cxnLst/>
                <a:rect l="l" t="t" r="r" b="b"/>
                <a:pathLst>
                  <a:path w="882" h="882" extrusionOk="0">
                    <a:moveTo>
                      <a:pt x="441" y="0"/>
                    </a:moveTo>
                    <a:cubicBezTo>
                      <a:pt x="191" y="0"/>
                      <a:pt x="1" y="203"/>
                      <a:pt x="1" y="441"/>
                    </a:cubicBezTo>
                    <a:cubicBezTo>
                      <a:pt x="1" y="691"/>
                      <a:pt x="191" y="881"/>
                      <a:pt x="441" y="881"/>
                    </a:cubicBezTo>
                    <a:cubicBezTo>
                      <a:pt x="679" y="881"/>
                      <a:pt x="882" y="691"/>
                      <a:pt x="882" y="441"/>
                    </a:cubicBezTo>
                    <a:cubicBezTo>
                      <a:pt x="882" y="203"/>
                      <a:pt x="679" y="0"/>
                      <a:pt x="44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2" name="Google Shape;92;p15">
                <a:extLst>
                  <a:ext uri="{FF2B5EF4-FFF2-40B4-BE49-F238E27FC236}">
                    <a16:creationId xmlns:a16="http://schemas.microsoft.com/office/drawing/2014/main" id="{60DC1028-DF8D-4F42-B0B0-E6D1BD921B58}"/>
                  </a:ext>
                </a:extLst>
              </p:cNvPr>
              <p:cNvSpPr/>
              <p:nvPr/>
            </p:nvSpPr>
            <p:spPr>
              <a:xfrm>
                <a:off x="5213109" y="3502709"/>
                <a:ext cx="316125" cy="324450"/>
              </a:xfrm>
              <a:custGeom>
                <a:avLst/>
                <a:gdLst/>
                <a:ahLst/>
                <a:cxnLst/>
                <a:rect l="l" t="t" r="r" b="b"/>
                <a:pathLst>
                  <a:path w="12645" h="12978" extrusionOk="0">
                    <a:moveTo>
                      <a:pt x="11406" y="583"/>
                    </a:moveTo>
                    <a:cubicBezTo>
                      <a:pt x="11799" y="583"/>
                      <a:pt x="12192" y="881"/>
                      <a:pt x="12192" y="1286"/>
                    </a:cubicBezTo>
                    <a:lnTo>
                      <a:pt x="12192" y="5441"/>
                    </a:lnTo>
                    <a:lnTo>
                      <a:pt x="12204" y="5441"/>
                    </a:lnTo>
                    <a:cubicBezTo>
                      <a:pt x="12204" y="5763"/>
                      <a:pt x="12026" y="5882"/>
                      <a:pt x="12026" y="5882"/>
                    </a:cubicBezTo>
                    <a:lnTo>
                      <a:pt x="11966" y="5917"/>
                    </a:lnTo>
                    <a:cubicBezTo>
                      <a:pt x="11871" y="6025"/>
                      <a:pt x="11776" y="6132"/>
                      <a:pt x="11728" y="6156"/>
                    </a:cubicBezTo>
                    <a:lnTo>
                      <a:pt x="10418" y="7180"/>
                    </a:lnTo>
                    <a:lnTo>
                      <a:pt x="10418" y="3977"/>
                    </a:lnTo>
                    <a:cubicBezTo>
                      <a:pt x="10418" y="3274"/>
                      <a:pt x="9787" y="2667"/>
                      <a:pt x="9085" y="2667"/>
                    </a:cubicBezTo>
                    <a:lnTo>
                      <a:pt x="2822" y="2667"/>
                    </a:lnTo>
                    <a:lnTo>
                      <a:pt x="2822" y="1286"/>
                    </a:lnTo>
                    <a:cubicBezTo>
                      <a:pt x="2822" y="881"/>
                      <a:pt x="3120" y="583"/>
                      <a:pt x="3525" y="583"/>
                    </a:cubicBezTo>
                    <a:close/>
                    <a:moveTo>
                      <a:pt x="9085" y="3274"/>
                    </a:moveTo>
                    <a:cubicBezTo>
                      <a:pt x="9466" y="3274"/>
                      <a:pt x="9823" y="3596"/>
                      <a:pt x="9823" y="3977"/>
                    </a:cubicBezTo>
                    <a:lnTo>
                      <a:pt x="9823" y="8144"/>
                    </a:lnTo>
                    <a:cubicBezTo>
                      <a:pt x="9823" y="8442"/>
                      <a:pt x="9668" y="8561"/>
                      <a:pt x="9668" y="8561"/>
                    </a:cubicBezTo>
                    <a:lnTo>
                      <a:pt x="9621" y="8608"/>
                    </a:lnTo>
                    <a:cubicBezTo>
                      <a:pt x="9525" y="8704"/>
                      <a:pt x="9371" y="8823"/>
                      <a:pt x="9335" y="8846"/>
                    </a:cubicBezTo>
                    <a:lnTo>
                      <a:pt x="5358" y="11835"/>
                    </a:lnTo>
                    <a:lnTo>
                      <a:pt x="5358" y="8775"/>
                    </a:lnTo>
                    <a:lnTo>
                      <a:pt x="1203" y="8775"/>
                    </a:lnTo>
                    <a:cubicBezTo>
                      <a:pt x="810" y="8775"/>
                      <a:pt x="441" y="8525"/>
                      <a:pt x="441" y="8144"/>
                    </a:cubicBezTo>
                    <a:lnTo>
                      <a:pt x="441" y="3977"/>
                    </a:lnTo>
                    <a:cubicBezTo>
                      <a:pt x="441" y="3596"/>
                      <a:pt x="810" y="3274"/>
                      <a:pt x="1203" y="3274"/>
                    </a:cubicBezTo>
                    <a:close/>
                    <a:moveTo>
                      <a:pt x="3525" y="0"/>
                    </a:moveTo>
                    <a:cubicBezTo>
                      <a:pt x="2834" y="0"/>
                      <a:pt x="2227" y="595"/>
                      <a:pt x="2227" y="1286"/>
                    </a:cubicBezTo>
                    <a:lnTo>
                      <a:pt x="2227" y="2679"/>
                    </a:lnTo>
                    <a:lnTo>
                      <a:pt x="1203" y="2679"/>
                    </a:lnTo>
                    <a:cubicBezTo>
                      <a:pt x="500" y="2679"/>
                      <a:pt x="0" y="3274"/>
                      <a:pt x="0" y="3977"/>
                    </a:cubicBezTo>
                    <a:lnTo>
                      <a:pt x="0" y="8144"/>
                    </a:lnTo>
                    <a:cubicBezTo>
                      <a:pt x="0" y="8846"/>
                      <a:pt x="500" y="9370"/>
                      <a:pt x="1203" y="9370"/>
                    </a:cubicBezTo>
                    <a:lnTo>
                      <a:pt x="4906" y="9370"/>
                    </a:lnTo>
                    <a:lnTo>
                      <a:pt x="4906" y="12978"/>
                    </a:lnTo>
                    <a:lnTo>
                      <a:pt x="9680" y="9323"/>
                    </a:lnTo>
                    <a:cubicBezTo>
                      <a:pt x="9799" y="9251"/>
                      <a:pt x="9978" y="9085"/>
                      <a:pt x="10061" y="9001"/>
                    </a:cubicBezTo>
                    <a:cubicBezTo>
                      <a:pt x="10144" y="8918"/>
                      <a:pt x="10406" y="8656"/>
                      <a:pt x="10406" y="8144"/>
                    </a:cubicBezTo>
                    <a:lnTo>
                      <a:pt x="10406" y="7834"/>
                    </a:lnTo>
                    <a:lnTo>
                      <a:pt x="11990" y="6608"/>
                    </a:lnTo>
                    <a:cubicBezTo>
                      <a:pt x="12109" y="6537"/>
                      <a:pt x="12252" y="6370"/>
                      <a:pt x="12335" y="6287"/>
                    </a:cubicBezTo>
                    <a:cubicBezTo>
                      <a:pt x="12419" y="6203"/>
                      <a:pt x="12645" y="5953"/>
                      <a:pt x="12645" y="5441"/>
                    </a:cubicBezTo>
                    <a:lnTo>
                      <a:pt x="12645" y="1286"/>
                    </a:lnTo>
                    <a:cubicBezTo>
                      <a:pt x="12645" y="595"/>
                      <a:pt x="12097" y="0"/>
                      <a:pt x="11406"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4" name="Google Shape;94;p15">
                <a:extLst>
                  <a:ext uri="{FF2B5EF4-FFF2-40B4-BE49-F238E27FC236}">
                    <a16:creationId xmlns:a16="http://schemas.microsoft.com/office/drawing/2014/main" id="{DFC61678-E732-48E9-A614-55FC9B8D4736}"/>
                  </a:ext>
                </a:extLst>
              </p:cNvPr>
              <p:cNvSpPr txBox="1"/>
              <p:nvPr/>
            </p:nvSpPr>
            <p:spPr>
              <a:xfrm>
                <a:off x="3651812" y="3380354"/>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Nosacījumu izpilde</a:t>
                </a:r>
              </a:p>
            </p:txBody>
          </p:sp>
        </p:grpSp>
        <p:grpSp>
          <p:nvGrpSpPr>
            <p:cNvPr id="35" name="Google Shape;71;p15">
              <a:extLst>
                <a:ext uri="{FF2B5EF4-FFF2-40B4-BE49-F238E27FC236}">
                  <a16:creationId xmlns:a16="http://schemas.microsoft.com/office/drawing/2014/main" id="{81E78F8B-2487-44EF-B163-031AD6D3ABEF}"/>
                </a:ext>
              </a:extLst>
            </p:cNvPr>
            <p:cNvGrpSpPr/>
            <p:nvPr/>
          </p:nvGrpSpPr>
          <p:grpSpPr>
            <a:xfrm>
              <a:off x="6120943" y="2652489"/>
              <a:ext cx="2361026" cy="2200392"/>
              <a:chOff x="4936129" y="1407722"/>
              <a:chExt cx="1770769" cy="1650294"/>
            </a:xfrm>
          </p:grpSpPr>
          <p:sp>
            <p:nvSpPr>
              <p:cNvPr id="36" name="Google Shape;72;p15">
                <a:extLst>
                  <a:ext uri="{FF2B5EF4-FFF2-40B4-BE49-F238E27FC236}">
                    <a16:creationId xmlns:a16="http://schemas.microsoft.com/office/drawing/2014/main" id="{88442F57-704A-4C8F-A793-35C35F03C556}"/>
                  </a:ext>
                </a:extLst>
              </p:cNvPr>
              <p:cNvSpPr/>
              <p:nvPr/>
            </p:nvSpPr>
            <p:spPr>
              <a:xfrm>
                <a:off x="6291501" y="1407722"/>
                <a:ext cx="230425" cy="1119800"/>
              </a:xfrm>
              <a:custGeom>
                <a:avLst/>
                <a:gdLst/>
                <a:ahLst/>
                <a:cxnLst/>
                <a:rect l="l" t="t" r="r" b="b"/>
                <a:pathLst>
                  <a:path w="9217" h="44792" extrusionOk="0">
                    <a:moveTo>
                      <a:pt x="1" y="1"/>
                    </a:moveTo>
                    <a:lnTo>
                      <a:pt x="1" y="33291"/>
                    </a:lnTo>
                    <a:cubicBezTo>
                      <a:pt x="1" y="38244"/>
                      <a:pt x="2823" y="42649"/>
                      <a:pt x="7097" y="44792"/>
                    </a:cubicBezTo>
                    <a:lnTo>
                      <a:pt x="9216" y="44792"/>
                    </a:lnTo>
                    <a:lnTo>
                      <a:pt x="9216" y="43328"/>
                    </a:lnTo>
                    <a:cubicBezTo>
                      <a:pt x="5025" y="41804"/>
                      <a:pt x="2192" y="37827"/>
                      <a:pt x="2192" y="33291"/>
                    </a:cubicBezTo>
                    <a:lnTo>
                      <a:pt x="2192" y="1"/>
                    </a:lnTo>
                    <a:close/>
                  </a:path>
                </a:pathLst>
              </a:custGeom>
              <a:solidFill>
                <a:schemeClr val="accent1">
                  <a:lumMod val="75000"/>
                </a:schemeClr>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7" name="Google Shape;73;p15">
                <a:extLst>
                  <a:ext uri="{FF2B5EF4-FFF2-40B4-BE49-F238E27FC236}">
                    <a16:creationId xmlns:a16="http://schemas.microsoft.com/office/drawing/2014/main" id="{0D561D5F-5876-49AB-9897-942FE7192F6E}"/>
                  </a:ext>
                </a:extLst>
              </p:cNvPr>
              <p:cNvSpPr/>
              <p:nvPr/>
            </p:nvSpPr>
            <p:spPr>
              <a:xfrm>
                <a:off x="5466523" y="2468941"/>
                <a:ext cx="1240375" cy="589075"/>
              </a:xfrm>
              <a:custGeom>
                <a:avLst/>
                <a:gdLst/>
                <a:ahLst/>
                <a:cxnLst/>
                <a:rect l="l" t="t" r="r" b="b"/>
                <a:pathLst>
                  <a:path w="49615" h="23563" extrusionOk="0">
                    <a:moveTo>
                      <a:pt x="1" y="0"/>
                    </a:moveTo>
                    <a:cubicBezTo>
                      <a:pt x="4621" y="1917"/>
                      <a:pt x="7871" y="6477"/>
                      <a:pt x="7871" y="11788"/>
                    </a:cubicBezTo>
                    <a:cubicBezTo>
                      <a:pt x="7871" y="17098"/>
                      <a:pt x="4621" y="21646"/>
                      <a:pt x="1" y="23563"/>
                    </a:cubicBezTo>
                    <a:lnTo>
                      <a:pt x="37827" y="23563"/>
                    </a:lnTo>
                    <a:cubicBezTo>
                      <a:pt x="44340" y="23563"/>
                      <a:pt x="49614" y="18288"/>
                      <a:pt x="49614" y="11788"/>
                    </a:cubicBezTo>
                    <a:cubicBezTo>
                      <a:pt x="49614" y="5275"/>
                      <a:pt x="44340" y="0"/>
                      <a:pt x="37827" y="0"/>
                    </a:cubicBezTo>
                    <a:close/>
                  </a:path>
                </a:pathLst>
              </a:custGeom>
              <a:solidFill>
                <a:schemeClr val="accent1">
                  <a:lumMod val="75000"/>
                </a:schemeClr>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l</a:t>
                </a:r>
                <a:r>
                  <a:rPr lang="lv-LV" sz="1400" dirty="0" err="1">
                    <a:solidFill>
                      <a:srgbClr val="FFFFFF"/>
                    </a:solidFill>
                    <a:latin typeface="Verdana" panose="020B0604030504040204" pitchFamily="34" charset="0"/>
                    <a:ea typeface="Verdana" panose="020B0604030504040204" pitchFamily="34" charset="0"/>
                    <a:cs typeface="Fira Sans Extra Condensed"/>
                    <a:sym typeface="Fira Sans Extra Condensed"/>
                  </a:rPr>
                  <a:t>īdz</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30.06.2025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38" name="Google Shape;74;p15">
                <a:extLst>
                  <a:ext uri="{FF2B5EF4-FFF2-40B4-BE49-F238E27FC236}">
                    <a16:creationId xmlns:a16="http://schemas.microsoft.com/office/drawing/2014/main" id="{50EA2760-D2E5-4C01-9873-A49AEB23605E}"/>
                  </a:ext>
                </a:extLst>
              </p:cNvPr>
              <p:cNvSpPr/>
              <p:nvPr/>
            </p:nvSpPr>
            <p:spPr>
              <a:xfrm>
                <a:off x="6389295" y="1625461"/>
                <a:ext cx="145875" cy="82925"/>
              </a:xfrm>
              <a:custGeom>
                <a:avLst/>
                <a:gdLst/>
                <a:ahLst/>
                <a:cxnLst/>
                <a:rect l="l" t="t" r="r" b="b"/>
                <a:pathLst>
                  <a:path w="5835" h="3317" extrusionOk="0">
                    <a:moveTo>
                      <a:pt x="2971" y="0"/>
                    </a:moveTo>
                    <a:cubicBezTo>
                      <a:pt x="2233" y="0"/>
                      <a:pt x="1495" y="280"/>
                      <a:pt x="929" y="840"/>
                    </a:cubicBezTo>
                    <a:cubicBezTo>
                      <a:pt x="262" y="1518"/>
                      <a:pt x="0" y="2447"/>
                      <a:pt x="131" y="3316"/>
                    </a:cubicBezTo>
                    <a:lnTo>
                      <a:pt x="739" y="3256"/>
                    </a:lnTo>
                    <a:cubicBezTo>
                      <a:pt x="619" y="2554"/>
                      <a:pt x="822" y="1816"/>
                      <a:pt x="1370" y="1280"/>
                    </a:cubicBezTo>
                    <a:cubicBezTo>
                      <a:pt x="1810" y="834"/>
                      <a:pt x="2391" y="610"/>
                      <a:pt x="2971" y="610"/>
                    </a:cubicBezTo>
                    <a:cubicBezTo>
                      <a:pt x="3551" y="610"/>
                      <a:pt x="4132" y="834"/>
                      <a:pt x="4572" y="1280"/>
                    </a:cubicBezTo>
                    <a:cubicBezTo>
                      <a:pt x="5001" y="1709"/>
                      <a:pt x="5215" y="2256"/>
                      <a:pt x="5239" y="2828"/>
                    </a:cubicBezTo>
                    <a:lnTo>
                      <a:pt x="5834" y="2768"/>
                    </a:lnTo>
                    <a:cubicBezTo>
                      <a:pt x="5811" y="2066"/>
                      <a:pt x="5537" y="1375"/>
                      <a:pt x="5013" y="840"/>
                    </a:cubicBezTo>
                    <a:cubicBezTo>
                      <a:pt x="4447" y="280"/>
                      <a:pt x="3709" y="0"/>
                      <a:pt x="2971" y="0"/>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39" name="Google Shape;75;p15">
                <a:extLst>
                  <a:ext uri="{FF2B5EF4-FFF2-40B4-BE49-F238E27FC236}">
                    <a16:creationId xmlns:a16="http://schemas.microsoft.com/office/drawing/2014/main" id="{67446677-CF81-4B98-91C1-37E12F30B2B7}"/>
                  </a:ext>
                </a:extLst>
              </p:cNvPr>
              <p:cNvSpPr/>
              <p:nvPr/>
            </p:nvSpPr>
            <p:spPr>
              <a:xfrm>
                <a:off x="6354237" y="1587947"/>
                <a:ext cx="260175" cy="250200"/>
              </a:xfrm>
              <a:custGeom>
                <a:avLst/>
                <a:gdLst/>
                <a:ahLst/>
                <a:cxnLst/>
                <a:rect l="l" t="t" r="r" b="b"/>
                <a:pathLst>
                  <a:path w="10407" h="10008" extrusionOk="0">
                    <a:moveTo>
                      <a:pt x="4507" y="611"/>
                    </a:moveTo>
                    <a:cubicBezTo>
                      <a:pt x="5403" y="611"/>
                      <a:pt x="6299" y="953"/>
                      <a:pt x="6977" y="1638"/>
                    </a:cubicBezTo>
                    <a:cubicBezTo>
                      <a:pt x="8335" y="2995"/>
                      <a:pt x="8335" y="5222"/>
                      <a:pt x="6977" y="6579"/>
                    </a:cubicBezTo>
                    <a:cubicBezTo>
                      <a:pt x="6299" y="7258"/>
                      <a:pt x="5403" y="7597"/>
                      <a:pt x="4507" y="7597"/>
                    </a:cubicBezTo>
                    <a:cubicBezTo>
                      <a:pt x="3611" y="7597"/>
                      <a:pt x="2715" y="7258"/>
                      <a:pt x="2036" y="6579"/>
                    </a:cubicBezTo>
                    <a:cubicBezTo>
                      <a:pt x="667" y="5222"/>
                      <a:pt x="667" y="2995"/>
                      <a:pt x="2036" y="1638"/>
                    </a:cubicBezTo>
                    <a:cubicBezTo>
                      <a:pt x="2715" y="953"/>
                      <a:pt x="3611" y="611"/>
                      <a:pt x="4507" y="611"/>
                    </a:cubicBezTo>
                    <a:close/>
                    <a:moveTo>
                      <a:pt x="8299" y="7365"/>
                    </a:moveTo>
                    <a:lnTo>
                      <a:pt x="9537" y="8603"/>
                    </a:lnTo>
                    <a:lnTo>
                      <a:pt x="9002" y="9139"/>
                    </a:lnTo>
                    <a:lnTo>
                      <a:pt x="7763" y="7901"/>
                    </a:lnTo>
                    <a:lnTo>
                      <a:pt x="8299" y="7365"/>
                    </a:lnTo>
                    <a:close/>
                    <a:moveTo>
                      <a:pt x="4507" y="1"/>
                    </a:moveTo>
                    <a:cubicBezTo>
                      <a:pt x="3456" y="1"/>
                      <a:pt x="2405" y="400"/>
                      <a:pt x="1608" y="1197"/>
                    </a:cubicBezTo>
                    <a:cubicBezTo>
                      <a:pt x="0" y="2805"/>
                      <a:pt x="0" y="5412"/>
                      <a:pt x="1608" y="7008"/>
                    </a:cubicBezTo>
                    <a:cubicBezTo>
                      <a:pt x="2404" y="7811"/>
                      <a:pt x="3452" y="8210"/>
                      <a:pt x="4502" y="8210"/>
                    </a:cubicBezTo>
                    <a:cubicBezTo>
                      <a:pt x="5445" y="8210"/>
                      <a:pt x="6390" y="7888"/>
                      <a:pt x="7156" y="7246"/>
                    </a:cubicBezTo>
                    <a:lnTo>
                      <a:pt x="7358" y="7448"/>
                    </a:lnTo>
                    <a:lnTo>
                      <a:pt x="6894" y="7901"/>
                    </a:lnTo>
                    <a:lnTo>
                      <a:pt x="9002" y="10008"/>
                    </a:lnTo>
                    <a:lnTo>
                      <a:pt x="10406" y="8603"/>
                    </a:lnTo>
                    <a:lnTo>
                      <a:pt x="8299" y="6496"/>
                    </a:lnTo>
                    <a:lnTo>
                      <a:pt x="7835" y="6960"/>
                    </a:lnTo>
                    <a:lnTo>
                      <a:pt x="7644" y="6758"/>
                    </a:lnTo>
                    <a:cubicBezTo>
                      <a:pt x="9002" y="5150"/>
                      <a:pt x="8930" y="2721"/>
                      <a:pt x="7406" y="1197"/>
                    </a:cubicBezTo>
                    <a:cubicBezTo>
                      <a:pt x="6608" y="400"/>
                      <a:pt x="5558" y="1"/>
                      <a:pt x="4507" y="1"/>
                    </a:cubicBezTo>
                    <a:close/>
                  </a:path>
                </a:pathLst>
              </a:custGeom>
              <a:solidFill>
                <a:srgbClr val="869FB2"/>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41" name="Google Shape;77;p15">
                <a:extLst>
                  <a:ext uri="{FF2B5EF4-FFF2-40B4-BE49-F238E27FC236}">
                    <a16:creationId xmlns:a16="http://schemas.microsoft.com/office/drawing/2014/main" id="{67E57F91-B764-4260-9A7C-067E7AEA6945}"/>
                  </a:ext>
                </a:extLst>
              </p:cNvPr>
              <p:cNvSpPr txBox="1"/>
              <p:nvPr/>
            </p:nvSpPr>
            <p:spPr>
              <a:xfrm>
                <a:off x="4936129" y="1532960"/>
                <a:ext cx="13059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Precizējumu vērtēšana</a:t>
                </a:r>
              </a:p>
            </p:txBody>
          </p:sp>
        </p:grpSp>
        <p:grpSp>
          <p:nvGrpSpPr>
            <p:cNvPr id="42" name="Google Shape;95;p15">
              <a:extLst>
                <a:ext uri="{FF2B5EF4-FFF2-40B4-BE49-F238E27FC236}">
                  <a16:creationId xmlns:a16="http://schemas.microsoft.com/office/drawing/2014/main" id="{DBBAC2EC-7508-4C7F-927B-29E798B61517}"/>
                </a:ext>
              </a:extLst>
            </p:cNvPr>
            <p:cNvGrpSpPr/>
            <p:nvPr/>
          </p:nvGrpSpPr>
          <p:grpSpPr>
            <a:xfrm>
              <a:off x="7547764" y="4074243"/>
              <a:ext cx="2442574" cy="2175678"/>
              <a:chOff x="6121425" y="2480229"/>
              <a:chExt cx="1831931" cy="1631758"/>
            </a:xfrm>
          </p:grpSpPr>
          <p:sp>
            <p:nvSpPr>
              <p:cNvPr id="43" name="Google Shape;96;p15">
                <a:extLst>
                  <a:ext uri="{FF2B5EF4-FFF2-40B4-BE49-F238E27FC236}">
                    <a16:creationId xmlns:a16="http://schemas.microsoft.com/office/drawing/2014/main" id="{45531309-A105-4019-AF83-022A666BEE71}"/>
                  </a:ext>
                </a:extLst>
              </p:cNvPr>
              <p:cNvSpPr/>
              <p:nvPr/>
            </p:nvSpPr>
            <p:spPr>
              <a:xfrm>
                <a:off x="7565508" y="2991887"/>
                <a:ext cx="230100" cy="1120100"/>
              </a:xfrm>
              <a:custGeom>
                <a:avLst/>
                <a:gdLst/>
                <a:ahLst/>
                <a:cxnLst/>
                <a:rect l="l" t="t" r="r" b="b"/>
                <a:pathLst>
                  <a:path w="9204" h="44804" extrusionOk="0">
                    <a:moveTo>
                      <a:pt x="7096" y="0"/>
                    </a:moveTo>
                    <a:cubicBezTo>
                      <a:pt x="2810" y="2143"/>
                      <a:pt x="0" y="6549"/>
                      <a:pt x="0" y="11514"/>
                    </a:cubicBezTo>
                    <a:lnTo>
                      <a:pt x="0" y="44803"/>
                    </a:lnTo>
                    <a:lnTo>
                      <a:pt x="2179" y="44803"/>
                    </a:lnTo>
                    <a:lnTo>
                      <a:pt x="2179" y="11514"/>
                    </a:lnTo>
                    <a:cubicBezTo>
                      <a:pt x="2179" y="6965"/>
                      <a:pt x="5025" y="2989"/>
                      <a:pt x="9204" y="1477"/>
                    </a:cubicBezTo>
                    <a:lnTo>
                      <a:pt x="9204" y="0"/>
                    </a:lnTo>
                    <a:close/>
                  </a:path>
                </a:pathLst>
              </a:custGeom>
              <a:solidFill>
                <a:srgbClr val="92D050"/>
              </a:solidFill>
              <a:ln>
                <a:noFill/>
              </a:ln>
            </p:spPr>
            <p:txBody>
              <a:bodyPr spcFirstLastPara="1" wrap="square" lIns="121900" tIns="121900" rIns="121900" bIns="121900" anchor="ctr" anchorCtr="0">
                <a:noAutofit/>
              </a:bodyPr>
              <a:lstStyle/>
              <a:p>
                <a:pPr>
                  <a:spcBef>
                    <a:spcPts val="0"/>
                  </a:spcBef>
                  <a:spcAft>
                    <a:spcPts val="0"/>
                  </a:spcAft>
                </a:pPr>
                <a:endParaRPr lang="lv-LV" sz="1400">
                  <a:latin typeface="Verdana" panose="020B0604030504040204" pitchFamily="34" charset="0"/>
                  <a:ea typeface="Verdana" panose="020B0604030504040204" pitchFamily="34" charset="0"/>
                </a:endParaRPr>
              </a:p>
            </p:txBody>
          </p:sp>
          <p:sp>
            <p:nvSpPr>
              <p:cNvPr id="44" name="Google Shape;97;p15">
                <a:extLst>
                  <a:ext uri="{FF2B5EF4-FFF2-40B4-BE49-F238E27FC236}">
                    <a16:creationId xmlns:a16="http://schemas.microsoft.com/office/drawing/2014/main" id="{5594A65B-458A-4138-8A4D-99225A6BDB87}"/>
                  </a:ext>
                </a:extLst>
              </p:cNvPr>
              <p:cNvSpPr/>
              <p:nvPr/>
            </p:nvSpPr>
            <p:spPr>
              <a:xfrm>
                <a:off x="6713006" y="2480229"/>
                <a:ext cx="1240350" cy="589075"/>
              </a:xfrm>
              <a:custGeom>
                <a:avLst/>
                <a:gdLst/>
                <a:ahLst/>
                <a:cxnLst/>
                <a:rect l="l" t="t" r="r" b="b"/>
                <a:pathLst>
                  <a:path w="49614" h="23563" extrusionOk="0">
                    <a:moveTo>
                      <a:pt x="1" y="0"/>
                    </a:moveTo>
                    <a:cubicBezTo>
                      <a:pt x="4620" y="1917"/>
                      <a:pt x="7871" y="6477"/>
                      <a:pt x="7871" y="11788"/>
                    </a:cubicBezTo>
                    <a:cubicBezTo>
                      <a:pt x="7871" y="17098"/>
                      <a:pt x="4620" y="21646"/>
                      <a:pt x="1" y="23563"/>
                    </a:cubicBezTo>
                    <a:lnTo>
                      <a:pt x="37827" y="23563"/>
                    </a:lnTo>
                    <a:cubicBezTo>
                      <a:pt x="44340" y="23563"/>
                      <a:pt x="49614" y="18288"/>
                      <a:pt x="49614" y="11788"/>
                    </a:cubicBezTo>
                    <a:cubicBezTo>
                      <a:pt x="49614" y="5275"/>
                      <a:pt x="44340" y="0"/>
                      <a:pt x="37827" y="0"/>
                    </a:cubicBezTo>
                    <a:close/>
                  </a:path>
                </a:pathLst>
              </a:custGeom>
              <a:solidFill>
                <a:schemeClr val="accent3"/>
              </a:solidFill>
              <a:ln>
                <a:noFill/>
              </a:ln>
            </p:spPr>
            <p:txBody>
              <a:bodyPr spcFirstLastPara="1" wrap="square" lIns="121900" tIns="121900" rIns="121900" bIns="121900" anchor="ctr" anchorCtr="0">
                <a:noAutofit/>
              </a:bodyPr>
              <a:lstStyle/>
              <a:p>
                <a:pPr algn="ctr">
                  <a:spcBef>
                    <a:spcPts val="0"/>
                  </a:spcBef>
                  <a:spcAft>
                    <a:spcPts val="0"/>
                  </a:spcAft>
                </a:pP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n</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o</a:t>
                </a:r>
                <a:endPar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endParaRPr>
              </a:p>
              <a:p>
                <a:pPr algn="ctr">
                  <a:spcBef>
                    <a:spcPts val="0"/>
                  </a:spcBef>
                  <a:spcAft>
                    <a:spcPts val="0"/>
                  </a:spcAft>
                </a:pP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 </a:t>
                </a:r>
                <a:r>
                  <a:rPr lang="en-US"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01.07.2025</a:t>
                </a:r>
                <a:r>
                  <a:rPr lang="lv-LV" sz="1400" dirty="0">
                    <a:solidFill>
                      <a:srgbClr val="FFFFFF"/>
                    </a:solidFill>
                    <a:latin typeface="Verdana" panose="020B0604030504040204" pitchFamily="34" charset="0"/>
                    <a:ea typeface="Verdana" panose="020B0604030504040204" pitchFamily="34" charset="0"/>
                    <a:cs typeface="Fira Sans Extra Condensed"/>
                    <a:sym typeface="Fira Sans Extra Condensed"/>
                  </a:rPr>
                  <a:t>.</a:t>
                </a:r>
              </a:p>
            </p:txBody>
          </p:sp>
          <p:sp>
            <p:nvSpPr>
              <p:cNvPr id="48" name="Google Shape;101;p15">
                <a:extLst>
                  <a:ext uri="{FF2B5EF4-FFF2-40B4-BE49-F238E27FC236}">
                    <a16:creationId xmlns:a16="http://schemas.microsoft.com/office/drawing/2014/main" id="{C2D06777-7487-4E9C-93A1-F3C8DFE85F1C}"/>
                  </a:ext>
                </a:extLst>
              </p:cNvPr>
              <p:cNvSpPr txBox="1"/>
              <p:nvPr/>
            </p:nvSpPr>
            <p:spPr>
              <a:xfrm>
                <a:off x="6121425" y="3419575"/>
                <a:ext cx="1401300" cy="429600"/>
              </a:xfrm>
              <a:prstGeom prst="rect">
                <a:avLst/>
              </a:prstGeom>
              <a:noFill/>
              <a:ln>
                <a:noFill/>
              </a:ln>
            </p:spPr>
            <p:txBody>
              <a:bodyPr spcFirstLastPara="1" wrap="square" lIns="121900" tIns="121900" rIns="121900" bIns="121900" anchor="ctr" anchorCtr="0">
                <a:noAutofit/>
              </a:bodyPr>
              <a:lstStyle/>
              <a:p>
                <a:pPr algn="r">
                  <a:spcBef>
                    <a:spcPts val="0"/>
                  </a:spcBef>
                  <a:spcAft>
                    <a:spcPts val="0"/>
                  </a:spcAft>
                </a:pP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Līguma vai vienošanās slēgšana</a:t>
                </a:r>
                <a:r>
                  <a:rPr lang="en-US"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a:t>
                </a:r>
                <a:r>
                  <a:rPr lang="lv-LV" sz="1400" dirty="0">
                    <a:solidFill>
                      <a:srgbClr val="434343"/>
                    </a:solidFill>
                    <a:latin typeface="Verdana" panose="020B0604030504040204" pitchFamily="34" charset="0"/>
                    <a:ea typeface="Verdana" panose="020B0604030504040204" pitchFamily="34" charset="0"/>
                    <a:cs typeface="Fira Sans Extra Condensed Medium"/>
                    <a:sym typeface="Fira Sans Extra Condensed Medium"/>
                  </a:rPr>
                  <a:t> </a:t>
                </a:r>
              </a:p>
            </p:txBody>
          </p:sp>
        </p:grpSp>
      </p:grpSp>
      <p:pic>
        <p:nvPicPr>
          <p:cNvPr id="49" name="Picture 48">
            <a:extLst>
              <a:ext uri="{FF2B5EF4-FFF2-40B4-BE49-F238E27FC236}">
                <a16:creationId xmlns:a16="http://schemas.microsoft.com/office/drawing/2014/main" id="{E018DBAB-18CB-469B-92B7-5DF66B87919E}"/>
              </a:ext>
            </a:extLst>
          </p:cNvPr>
          <p:cNvPicPr>
            <a:picLocks noChangeAspect="1"/>
          </p:cNvPicPr>
          <p:nvPr/>
        </p:nvPicPr>
        <p:blipFill>
          <a:blip r:embed="rId3"/>
          <a:stretch>
            <a:fillRect/>
          </a:stretch>
        </p:blipFill>
        <p:spPr>
          <a:xfrm>
            <a:off x="9924405" y="4902412"/>
            <a:ext cx="446229" cy="593282"/>
          </a:xfrm>
          <a:prstGeom prst="rect">
            <a:avLst/>
          </a:prstGeom>
        </p:spPr>
      </p:pic>
      <p:pic>
        <p:nvPicPr>
          <p:cNvPr id="50" name="Picture 49">
            <a:extLst>
              <a:ext uri="{FF2B5EF4-FFF2-40B4-BE49-F238E27FC236}">
                <a16:creationId xmlns:a16="http://schemas.microsoft.com/office/drawing/2014/main" id="{23A40438-C122-42D9-B871-DD2A2BF1B413}"/>
              </a:ext>
            </a:extLst>
          </p:cNvPr>
          <p:cNvPicPr>
            <a:picLocks noChangeAspect="1"/>
          </p:cNvPicPr>
          <p:nvPr/>
        </p:nvPicPr>
        <p:blipFill>
          <a:blip r:embed="rId4"/>
          <a:stretch>
            <a:fillRect/>
          </a:stretch>
        </p:blipFill>
        <p:spPr>
          <a:xfrm>
            <a:off x="5346749" y="2326913"/>
            <a:ext cx="442914" cy="588875"/>
          </a:xfrm>
          <a:prstGeom prst="rect">
            <a:avLst/>
          </a:prstGeom>
        </p:spPr>
      </p:pic>
      <p:pic>
        <p:nvPicPr>
          <p:cNvPr id="51" name="Picture 50">
            <a:extLst>
              <a:ext uri="{FF2B5EF4-FFF2-40B4-BE49-F238E27FC236}">
                <a16:creationId xmlns:a16="http://schemas.microsoft.com/office/drawing/2014/main" id="{AB5CE438-B1D8-4A7E-8626-E1555C6331FA}"/>
              </a:ext>
            </a:extLst>
          </p:cNvPr>
          <p:cNvPicPr>
            <a:picLocks noChangeAspect="1"/>
          </p:cNvPicPr>
          <p:nvPr/>
        </p:nvPicPr>
        <p:blipFill>
          <a:blip r:embed="rId5"/>
          <a:stretch>
            <a:fillRect/>
          </a:stretch>
        </p:blipFill>
        <p:spPr>
          <a:xfrm>
            <a:off x="2436155" y="2326913"/>
            <a:ext cx="619160" cy="502208"/>
          </a:xfrm>
          <a:prstGeom prst="rect">
            <a:avLst/>
          </a:prstGeom>
        </p:spPr>
      </p:pic>
      <p:sp>
        <p:nvSpPr>
          <p:cNvPr id="8" name="TextBox 7">
            <a:extLst>
              <a:ext uri="{FF2B5EF4-FFF2-40B4-BE49-F238E27FC236}">
                <a16:creationId xmlns:a16="http://schemas.microsoft.com/office/drawing/2014/main" id="{E5EE40F0-0623-39FB-A8A6-0A47560CB544}"/>
              </a:ext>
            </a:extLst>
          </p:cNvPr>
          <p:cNvSpPr txBox="1"/>
          <p:nvPr/>
        </p:nvSpPr>
        <p:spPr>
          <a:xfrm>
            <a:off x="1553633" y="6074833"/>
            <a:ext cx="5101076" cy="276999"/>
          </a:xfrm>
          <a:prstGeom prst="rect">
            <a:avLst/>
          </a:prstGeom>
          <a:noFill/>
        </p:spPr>
        <p:txBody>
          <a:bodyPr wrap="none" rtlCol="0">
            <a:spAutoFit/>
          </a:bodyPr>
          <a:lstStyle/>
          <a:p>
            <a:r>
              <a:rPr lang="en-US" sz="1200" dirty="0"/>
              <a:t>* 30 </a:t>
            </a:r>
            <a:r>
              <a:rPr lang="en-US" sz="1200" dirty="0" err="1"/>
              <a:t>darbdienas</a:t>
            </a:r>
            <a:r>
              <a:rPr lang="en-US" sz="1200" dirty="0"/>
              <a:t>, t.sk. </a:t>
            </a:r>
            <a:r>
              <a:rPr lang="en-US" sz="1200" dirty="0" err="1"/>
              <a:t>tehnisko</a:t>
            </a:r>
            <a:r>
              <a:rPr lang="en-US" sz="1200" dirty="0"/>
              <a:t> </a:t>
            </a:r>
            <a:r>
              <a:rPr lang="en-US" sz="1200" dirty="0" err="1"/>
              <a:t>precizējumu</a:t>
            </a:r>
            <a:r>
              <a:rPr lang="en-US" sz="1200" dirty="0"/>
              <a:t> (ja </a:t>
            </a:r>
            <a:r>
              <a:rPr lang="en-US" sz="1200" dirty="0" err="1"/>
              <a:t>tādi</a:t>
            </a:r>
            <a:r>
              <a:rPr lang="en-US" sz="1200" dirty="0"/>
              <a:t> </a:t>
            </a:r>
            <a:r>
              <a:rPr lang="en-US" sz="1200" dirty="0" err="1"/>
              <a:t>ir</a:t>
            </a:r>
            <a:r>
              <a:rPr lang="en-US" sz="1200" dirty="0"/>
              <a:t>) </a:t>
            </a:r>
            <a:r>
              <a:rPr lang="en-US" sz="1200" dirty="0" err="1"/>
              <a:t>veikšana</a:t>
            </a:r>
            <a:r>
              <a:rPr lang="en-US" sz="1200" dirty="0"/>
              <a:t> 10 </a:t>
            </a:r>
            <a:r>
              <a:rPr lang="en-US" sz="1200" dirty="0" err="1"/>
              <a:t>darbdienas</a:t>
            </a:r>
            <a:endParaRPr lang="lv-LV" sz="1200" dirty="0"/>
          </a:p>
        </p:txBody>
      </p:sp>
    </p:spTree>
    <p:extLst>
      <p:ext uri="{BB962C8B-B14F-4D97-AF65-F5344CB8AC3E}">
        <p14:creationId xmlns:p14="http://schemas.microsoft.com/office/powerpoint/2010/main" val="1852905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ar noapaļotiem stūriem 3">
            <a:extLst>
              <a:ext uri="{FF2B5EF4-FFF2-40B4-BE49-F238E27FC236}">
                <a16:creationId xmlns:a16="http://schemas.microsoft.com/office/drawing/2014/main" id="{88144217-1D07-0496-558B-50DFD9468815}"/>
              </a:ext>
            </a:extLst>
          </p:cNvPr>
          <p:cNvSpPr>
            <a:spLocks noGrp="1" noRot="1" noMove="1" noResize="1" noEditPoints="1" noAdjustHandles="1" noChangeArrowheads="1" noChangeShapeType="1"/>
          </p:cNvSpPr>
          <p:nvPr/>
        </p:nvSpPr>
        <p:spPr>
          <a:xfrm>
            <a:off x="3271838" y="5307013"/>
            <a:ext cx="5881687" cy="1244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pic>
        <p:nvPicPr>
          <p:cNvPr id="19461" name="Attēls 2" descr="Attēls, kurā ir grafika, ekrānuzņēmums, grafiskais dizains, logotips&#10;&#10;Apraksts ģenerēts automātiski">
            <a:extLst>
              <a:ext uri="{FF2B5EF4-FFF2-40B4-BE49-F238E27FC236}">
                <a16:creationId xmlns:a16="http://schemas.microsoft.com/office/drawing/2014/main" id="{B69D05EA-2539-B4BA-5D86-41285D54A6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5100638"/>
            <a:ext cx="3190875"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B025DAA-93DD-62C8-F940-8A4E6A376F1F}"/>
              </a:ext>
            </a:extLst>
          </p:cNvPr>
          <p:cNvSpPr>
            <a:spLocks noGrp="1"/>
          </p:cNvSpPr>
          <p:nvPr>
            <p:ph type="body" sz="quarter" idx="10"/>
          </p:nvPr>
        </p:nvSpPr>
        <p:spPr>
          <a:xfrm>
            <a:off x="1431236" y="3301999"/>
            <a:ext cx="9846364" cy="1360487"/>
          </a:xfrm>
        </p:spPr>
        <p:txBody>
          <a:bodyPr>
            <a:noAutofit/>
          </a:bodyPr>
          <a:lstStyle/>
          <a:p>
            <a:pPr algn="ctr"/>
            <a:r>
              <a:rPr lang="lv-LV" sz="2400" b="1" dirty="0">
                <a:solidFill>
                  <a:schemeClr val="tx2"/>
                </a:solidFill>
              </a:rPr>
              <a:t>Paldies par uzmanību!</a:t>
            </a:r>
            <a:br>
              <a:rPr lang="lv-LV" sz="2400" b="1" dirty="0">
                <a:solidFill>
                  <a:schemeClr val="tx2"/>
                </a:solidFill>
              </a:rPr>
            </a:br>
            <a:br>
              <a:rPr lang="lv-LV" dirty="0"/>
            </a:br>
            <a:r>
              <a:rPr lang="en-US" b="0" dirty="0"/>
              <a:t>Kristīne Šmite</a:t>
            </a:r>
            <a:r>
              <a:rPr lang="lv-LV" b="0" dirty="0"/>
              <a:t>, </a:t>
            </a:r>
            <a:r>
              <a:rPr lang="en-US" b="0" dirty="0" err="1"/>
              <a:t>Vesel</a:t>
            </a:r>
            <a:r>
              <a:rPr lang="en-US" dirty="0" err="1"/>
              <a:t>ības</a:t>
            </a:r>
            <a:r>
              <a:rPr lang="en-US" dirty="0"/>
              <a:t> un </a:t>
            </a:r>
            <a:r>
              <a:rPr lang="en-US" dirty="0" err="1"/>
              <a:t>satiksmes</a:t>
            </a:r>
            <a:r>
              <a:rPr lang="lv-LV" b="0" dirty="0"/>
              <a:t> projektu atlases nodaļas </a:t>
            </a:r>
            <a:r>
              <a:rPr lang="en-US" b="0" dirty="0" err="1"/>
              <a:t>vadošā</a:t>
            </a:r>
            <a:r>
              <a:rPr lang="en-US" b="0" dirty="0"/>
              <a:t> </a:t>
            </a:r>
            <a:r>
              <a:rPr lang="en-US" b="0" dirty="0" err="1"/>
              <a:t>eksperte</a:t>
            </a:r>
            <a:br>
              <a:rPr lang="lv-LV" b="0" dirty="0"/>
            </a:br>
            <a:r>
              <a:rPr lang="en-US" dirty="0" err="1"/>
              <a:t>k</a:t>
            </a:r>
            <a:r>
              <a:rPr lang="en-US" b="0" dirty="0" err="1"/>
              <a:t>ristine.smite</a:t>
            </a:r>
            <a:r>
              <a:rPr lang="lv-LV" b="0" dirty="0"/>
              <a:t>@cfla.gov.lv, </a:t>
            </a:r>
            <a:br>
              <a:rPr lang="lv-LV" b="0" dirty="0"/>
            </a:br>
            <a:r>
              <a:rPr lang="lv-LV" b="0" dirty="0"/>
              <a:t>tel. </a:t>
            </a:r>
            <a:r>
              <a:rPr lang="en-US" b="0" dirty="0"/>
              <a:t>20391910</a:t>
            </a:r>
            <a:endParaRPr lang="en-US" i="1" dirty="0"/>
          </a:p>
        </p:txBody>
      </p:sp>
      <p:pic>
        <p:nvPicPr>
          <p:cNvPr id="3" name="Picture 2">
            <a:extLst>
              <a:ext uri="{FF2B5EF4-FFF2-40B4-BE49-F238E27FC236}">
                <a16:creationId xmlns:a16="http://schemas.microsoft.com/office/drawing/2014/main" id="{FFD72DD0-EFE7-84C1-45EC-4C49B7210BE7}"/>
              </a:ext>
            </a:extLst>
          </p:cNvPr>
          <p:cNvPicPr>
            <a:picLocks noChangeAspect="1"/>
          </p:cNvPicPr>
          <p:nvPr/>
        </p:nvPicPr>
        <p:blipFill>
          <a:blip r:embed="rId3"/>
          <a:stretch>
            <a:fillRect/>
          </a:stretch>
        </p:blipFill>
        <p:spPr>
          <a:xfrm>
            <a:off x="1352320" y="3073074"/>
            <a:ext cx="1463167" cy="16643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85E88970-E18C-91F5-793D-C1A51B388C08}"/>
              </a:ext>
            </a:extLst>
          </p:cNvPr>
          <p:cNvSpPr>
            <a:spLocks noGrp="1"/>
          </p:cNvSpPr>
          <p:nvPr>
            <p:ph type="body" sz="quarter" idx="10"/>
          </p:nvPr>
        </p:nvSpPr>
        <p:spPr>
          <a:xfrm>
            <a:off x="2541494" y="6324600"/>
            <a:ext cx="3554506" cy="304800"/>
          </a:xfrm>
        </p:spPr>
        <p:txBody>
          <a:bodyPr/>
          <a:lstStyle/>
          <a:p>
            <a:endParaRPr lang="en-US"/>
          </a:p>
        </p:txBody>
      </p:sp>
      <p:sp>
        <p:nvSpPr>
          <p:cNvPr id="13" name="Text Placeholder 2">
            <a:extLst>
              <a:ext uri="{FF2B5EF4-FFF2-40B4-BE49-F238E27FC236}">
                <a16:creationId xmlns:a16="http://schemas.microsoft.com/office/drawing/2014/main" id="{B8435A37-E4F0-D64A-F268-8AD69D67EFFF}"/>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EBC40C10-EABE-E645-FF89-47C7218FA50C}"/>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9F6105F7-AC56-47D1-A571-69EA814D9A81}" type="slidenum">
              <a:rPr lang="en-US" altLang="lv-LV" smtClean="0"/>
              <a:pPr>
                <a:spcAft>
                  <a:spcPts val="600"/>
                </a:spcAft>
                <a:defRPr/>
              </a:pPr>
              <a:t>2</a:t>
            </a:fld>
            <a:endParaRPr lang="en-US" altLang="lv-LV"/>
          </a:p>
        </p:txBody>
      </p:sp>
      <p:grpSp>
        <p:nvGrpSpPr>
          <p:cNvPr id="15" name="Group 14">
            <a:extLst>
              <a:ext uri="{FF2B5EF4-FFF2-40B4-BE49-F238E27FC236}">
                <a16:creationId xmlns:a16="http://schemas.microsoft.com/office/drawing/2014/main" id="{BD2B68F1-CCB8-142A-ADBA-5D114CCEBE6B}"/>
              </a:ext>
            </a:extLst>
          </p:cNvPr>
          <p:cNvGrpSpPr/>
          <p:nvPr/>
        </p:nvGrpSpPr>
        <p:grpSpPr>
          <a:xfrm>
            <a:off x="2371725" y="2310884"/>
            <a:ext cx="8096250" cy="2328553"/>
            <a:chOff x="2371725" y="2310884"/>
            <a:chExt cx="8096250" cy="2328553"/>
          </a:xfrm>
        </p:grpSpPr>
        <p:pic>
          <p:nvPicPr>
            <p:cNvPr id="10" name="Picture 9">
              <a:extLst>
                <a:ext uri="{FF2B5EF4-FFF2-40B4-BE49-F238E27FC236}">
                  <a16:creationId xmlns:a16="http://schemas.microsoft.com/office/drawing/2014/main" id="{8D9777E7-A50B-B5F9-38BF-3066341B92C2}"/>
                </a:ext>
              </a:extLst>
            </p:cNvPr>
            <p:cNvPicPr>
              <a:picLocks noChangeAspect="1"/>
            </p:cNvPicPr>
            <p:nvPr/>
          </p:nvPicPr>
          <p:blipFill>
            <a:blip r:embed="rId2"/>
            <a:stretch>
              <a:fillRect/>
            </a:stretch>
          </p:blipFill>
          <p:spPr>
            <a:xfrm>
              <a:off x="5153406" y="2809113"/>
              <a:ext cx="1885188" cy="1830324"/>
            </a:xfrm>
            <a:prstGeom prst="rect">
              <a:avLst/>
            </a:prstGeom>
          </p:spPr>
        </p:pic>
        <p:sp>
          <p:nvSpPr>
            <p:cNvPr id="14" name="TextBox 13">
              <a:extLst>
                <a:ext uri="{FF2B5EF4-FFF2-40B4-BE49-F238E27FC236}">
                  <a16:creationId xmlns:a16="http://schemas.microsoft.com/office/drawing/2014/main" id="{BD569520-51E5-9BC0-679F-4B5E58C549C9}"/>
                </a:ext>
              </a:extLst>
            </p:cNvPr>
            <p:cNvSpPr txBox="1"/>
            <p:nvPr/>
          </p:nvSpPr>
          <p:spPr>
            <a:xfrm>
              <a:off x="2371725" y="2310884"/>
              <a:ext cx="8096250" cy="523220"/>
            </a:xfrm>
            <a:prstGeom prst="rect">
              <a:avLst/>
            </a:prstGeom>
            <a:noFill/>
          </p:spPr>
          <p:txBody>
            <a:bodyPr wrap="square">
              <a:spAutoFit/>
            </a:bodyPr>
            <a:lstStyle/>
            <a:p>
              <a:pPr algn="ctr" rtl="0"/>
              <a:r>
                <a:rPr lang="lv-LV" sz="2800" b="1" i="0" u="none" strike="noStrike" kern="1200" baseline="0">
                  <a:solidFill>
                    <a:srgbClr val="002060"/>
                  </a:solidFill>
                  <a:latin typeface="Verdana" panose="020B0604030504040204" pitchFamily="34" charset="0"/>
                  <a:ea typeface="Verdana" panose="020B0604030504040204" pitchFamily="34" charset="0"/>
                </a:rPr>
                <a:t>1. Projekta iesnieguma sagatavošana</a:t>
              </a:r>
            </a:p>
          </p:txBody>
        </p:sp>
      </p:grpSp>
    </p:spTree>
    <p:extLst>
      <p:ext uri="{BB962C8B-B14F-4D97-AF65-F5344CB8AC3E}">
        <p14:creationId xmlns:p14="http://schemas.microsoft.com/office/powerpoint/2010/main" val="3390055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3A1A572-374C-62EE-8B21-27BC39650FC4}"/>
              </a:ext>
            </a:extLst>
          </p:cNvPr>
          <p:cNvSpPr>
            <a:spLocks noGrp="1"/>
          </p:cNvSpPr>
          <p:nvPr>
            <p:ph type="title"/>
          </p:nvPr>
        </p:nvSpPr>
        <p:spPr>
          <a:xfrm>
            <a:off x="2568575" y="381000"/>
            <a:ext cx="8810625" cy="1036638"/>
          </a:xfrm>
        </p:spPr>
        <p:txBody>
          <a:bodyPr>
            <a:normAutofit/>
          </a:bodyPr>
          <a:lstStyle/>
          <a:p>
            <a:r>
              <a:rPr lang="lv-LV" b="1" i="0" u="none" strike="noStrike" dirty="0">
                <a:solidFill>
                  <a:srgbClr val="002060"/>
                </a:solidFill>
                <a:effectLst/>
              </a:rPr>
              <a:t>Projekta iesnieguma sagatavošana (1)</a:t>
            </a:r>
            <a:r>
              <a:rPr lang="lv-LV" b="0" i="0" dirty="0">
                <a:solidFill>
                  <a:srgbClr val="002060"/>
                </a:solidFill>
                <a:effectLst/>
              </a:rPr>
              <a:t>​</a:t>
            </a:r>
            <a:endParaRPr lang="lv-LV" altLang="lv-LV" dirty="0"/>
          </a:p>
        </p:txBody>
      </p:sp>
      <p:sp>
        <p:nvSpPr>
          <p:cNvPr id="13316" name="Text Placeholder 3">
            <a:extLst>
              <a:ext uri="{FF2B5EF4-FFF2-40B4-BE49-F238E27FC236}">
                <a16:creationId xmlns:a16="http://schemas.microsoft.com/office/drawing/2014/main" id="{0BA6418D-02D6-D956-75F4-0365F9D72993}"/>
              </a:ext>
            </a:extLst>
          </p:cNvPr>
          <p:cNvSpPr>
            <a:spLocks noGrp="1"/>
          </p:cNvSpPr>
          <p:nvPr>
            <p:ph type="body" sz="quarter" idx="10"/>
          </p:nvPr>
        </p:nvSpPr>
        <p:spPr>
          <a:xfrm>
            <a:off x="2568575" y="6324600"/>
            <a:ext cx="3803650" cy="304800"/>
          </a:xfrm>
        </p:spPr>
        <p:txBody>
          <a:bodyPr/>
          <a:lstStyle/>
          <a:p>
            <a:endParaRPr lang="lv-LV" altLang="lv-LV"/>
          </a:p>
        </p:txBody>
      </p:sp>
      <p:sp>
        <p:nvSpPr>
          <p:cNvPr id="13317" name="Text Placeholder 4">
            <a:extLst>
              <a:ext uri="{FF2B5EF4-FFF2-40B4-BE49-F238E27FC236}">
                <a16:creationId xmlns:a16="http://schemas.microsoft.com/office/drawing/2014/main" id="{62977DD2-228E-F7AD-07F2-AEA16E827306}"/>
              </a:ext>
            </a:extLst>
          </p:cNvPr>
          <p:cNvSpPr>
            <a:spLocks noGrp="1"/>
          </p:cNvSpPr>
          <p:nvPr>
            <p:ph type="body" sz="quarter" idx="12"/>
          </p:nvPr>
        </p:nvSpPr>
        <p:spPr/>
        <p:txBody>
          <a:bodyPr/>
          <a:lstStyle/>
          <a:p>
            <a:endParaRPr lang="lv-LV" altLang="lv-LV"/>
          </a:p>
        </p:txBody>
      </p:sp>
      <p:sp>
        <p:nvSpPr>
          <p:cNvPr id="13318" name="Slide Number Placeholder 5">
            <a:extLst>
              <a:ext uri="{FF2B5EF4-FFF2-40B4-BE49-F238E27FC236}">
                <a16:creationId xmlns:a16="http://schemas.microsoft.com/office/drawing/2014/main" id="{27C9192C-D236-E4A0-E68E-FC560251CF8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DBBC5F9-FD20-453B-9760-4E75D9316AA8}" type="slidenum">
              <a:rPr lang="en-US" altLang="lv-LV" smtClean="0"/>
              <a:pPr/>
              <a:t>3</a:t>
            </a:fld>
            <a:endParaRPr lang="en-US" altLang="lv-LV"/>
          </a:p>
        </p:txBody>
      </p:sp>
      <p:sp>
        <p:nvSpPr>
          <p:cNvPr id="2" name="Content Placeholder 2">
            <a:extLst>
              <a:ext uri="{FF2B5EF4-FFF2-40B4-BE49-F238E27FC236}">
                <a16:creationId xmlns:a16="http://schemas.microsoft.com/office/drawing/2014/main" id="{0BB58B08-64CD-ED5D-5E7D-06AECED56FDD}"/>
              </a:ext>
            </a:extLst>
          </p:cNvPr>
          <p:cNvSpPr>
            <a:spLocks noGrp="1"/>
          </p:cNvSpPr>
          <p:nvPr/>
        </p:nvSpPr>
        <p:spPr bwMode="auto">
          <a:xfrm>
            <a:off x="906574" y="1720971"/>
            <a:ext cx="4967915" cy="1939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lnSpc>
                <a:spcPct val="90000"/>
              </a:lnSpc>
            </a:pPr>
            <a:r>
              <a:rPr lang="lv-LV" altLang="lv-LV" sz="1300" b="1" dirty="0"/>
              <a:t>Projekta iesniegumu sagatavo un iesniedz Kohēzijas politikas fondu vadības informācijas sistēmas</a:t>
            </a:r>
            <a:r>
              <a:rPr lang="en-US" altLang="lv-LV" sz="1300" b="1" dirty="0"/>
              <a:t> (KPVIS) 2021-2027 </a:t>
            </a:r>
            <a:r>
              <a:rPr lang="lv-LV" altLang="lv-LV" sz="1300" b="1" dirty="0"/>
              <a:t>e-vidē, aizpildot norādītos datu laukus un pievienojot visus nepieciešamos pielikumus</a:t>
            </a:r>
            <a:endParaRPr lang="en-US" altLang="lv-LV" sz="1300" b="1" dirty="0"/>
          </a:p>
          <a:p>
            <a:pPr algn="just">
              <a:lnSpc>
                <a:spcPct val="90000"/>
              </a:lnSpc>
            </a:pPr>
            <a:r>
              <a:rPr lang="en-US" altLang="lv-LV" sz="1300" b="1" dirty="0">
                <a:hlinkClick r:id="rId2"/>
              </a:rPr>
              <a:t>https://projekti.cfla.gov.lv/Login/Index?ReturnUrl=/</a:t>
            </a:r>
            <a:r>
              <a:rPr lang="en-US" altLang="lv-LV" sz="1300" b="1" dirty="0"/>
              <a:t> </a:t>
            </a:r>
            <a:endParaRPr lang="lv-LV" altLang="lv-LV" sz="1300" b="1" dirty="0"/>
          </a:p>
        </p:txBody>
      </p:sp>
      <p:pic>
        <p:nvPicPr>
          <p:cNvPr id="4" name="Attēls 3">
            <a:extLst>
              <a:ext uri="{FF2B5EF4-FFF2-40B4-BE49-F238E27FC236}">
                <a16:creationId xmlns:a16="http://schemas.microsoft.com/office/drawing/2014/main" id="{6E57D636-2028-D8A3-7C35-928D9FB18450}"/>
              </a:ext>
            </a:extLst>
          </p:cNvPr>
          <p:cNvPicPr>
            <a:picLocks noChangeAspect="1"/>
          </p:cNvPicPr>
          <p:nvPr/>
        </p:nvPicPr>
        <p:blipFill>
          <a:blip r:embed="rId3"/>
          <a:stretch>
            <a:fillRect/>
          </a:stretch>
        </p:blipFill>
        <p:spPr>
          <a:xfrm>
            <a:off x="6049926" y="992314"/>
            <a:ext cx="5894925" cy="5332286"/>
          </a:xfrm>
          <a:prstGeom prst="rect">
            <a:avLst/>
          </a:prstGeom>
        </p:spPr>
      </p:pic>
      <p:pic>
        <p:nvPicPr>
          <p:cNvPr id="11" name="Attēls 10">
            <a:extLst>
              <a:ext uri="{FF2B5EF4-FFF2-40B4-BE49-F238E27FC236}">
                <a16:creationId xmlns:a16="http://schemas.microsoft.com/office/drawing/2014/main" id="{5DAE59E2-AF4B-DE3F-4AFD-9E1497C6A26A}"/>
              </a:ext>
            </a:extLst>
          </p:cNvPr>
          <p:cNvPicPr>
            <a:picLocks noChangeAspect="1"/>
          </p:cNvPicPr>
          <p:nvPr/>
        </p:nvPicPr>
        <p:blipFill>
          <a:blip r:embed="rId4"/>
          <a:stretch>
            <a:fillRect/>
          </a:stretch>
        </p:blipFill>
        <p:spPr>
          <a:xfrm>
            <a:off x="277396" y="3157625"/>
            <a:ext cx="6137286" cy="355451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180C49C7-306B-B7BE-B46D-A8A3BEA71F5B}"/>
              </a:ext>
            </a:extLst>
          </p:cNvPr>
          <p:cNvSpPr>
            <a:spLocks noGrp="1"/>
          </p:cNvSpPr>
          <p:nvPr>
            <p:ph idx="1"/>
          </p:nvPr>
        </p:nvSpPr>
        <p:spPr/>
        <p:txBody>
          <a:bodyPr/>
          <a:lstStyle/>
          <a:p>
            <a:r>
              <a:rPr lang="en-US" i="1" dirty="0"/>
              <a:t>(</a:t>
            </a:r>
            <a:r>
              <a:rPr lang="en-US" i="1" dirty="0" err="1"/>
              <a:t>demonstrācija</a:t>
            </a:r>
            <a:r>
              <a:rPr lang="en-US" i="1" dirty="0"/>
              <a:t> </a:t>
            </a:r>
            <a:r>
              <a:rPr lang="en-US" i="1" dirty="0" err="1"/>
              <a:t>Projektu</a:t>
            </a:r>
            <a:r>
              <a:rPr lang="en-US" i="1" dirty="0"/>
              <a:t> </a:t>
            </a:r>
            <a:r>
              <a:rPr lang="en-US" i="1" dirty="0" err="1"/>
              <a:t>portālā</a:t>
            </a:r>
            <a:r>
              <a:rPr lang="en-US" i="1" dirty="0"/>
              <a:t>)</a:t>
            </a:r>
            <a:endParaRPr lang="lv-LV" i="1" dirty="0"/>
          </a:p>
        </p:txBody>
      </p:sp>
      <p:sp>
        <p:nvSpPr>
          <p:cNvPr id="6" name="Slaida numura vietturis 5">
            <a:extLst>
              <a:ext uri="{FF2B5EF4-FFF2-40B4-BE49-F238E27FC236}">
                <a16:creationId xmlns:a16="http://schemas.microsoft.com/office/drawing/2014/main" id="{9A68EB1C-F802-4F12-1DC0-A7E6D7D1783D}"/>
              </a:ext>
            </a:extLst>
          </p:cNvPr>
          <p:cNvSpPr>
            <a:spLocks noGrp="1"/>
          </p:cNvSpPr>
          <p:nvPr>
            <p:ph type="sldNum" sz="quarter" idx="13"/>
          </p:nvPr>
        </p:nvSpPr>
        <p:spPr/>
        <p:txBody>
          <a:bodyPr/>
          <a:lstStyle/>
          <a:p>
            <a:pPr>
              <a:defRPr/>
            </a:pPr>
            <a:fld id="{9F6105F7-AC56-47D1-A571-69EA814D9A81}" type="slidenum">
              <a:rPr lang="en-US" altLang="lv-LV" smtClean="0"/>
              <a:pPr>
                <a:defRPr/>
              </a:pPr>
              <a:t>4</a:t>
            </a:fld>
            <a:endParaRPr lang="en-US" altLang="lv-LV"/>
          </a:p>
        </p:txBody>
      </p:sp>
    </p:spTree>
    <p:extLst>
      <p:ext uri="{BB962C8B-B14F-4D97-AF65-F5344CB8AC3E}">
        <p14:creationId xmlns:p14="http://schemas.microsoft.com/office/powerpoint/2010/main" val="57068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85E88970-E18C-91F5-793D-C1A51B388C08}"/>
              </a:ext>
            </a:extLst>
          </p:cNvPr>
          <p:cNvSpPr>
            <a:spLocks noGrp="1"/>
          </p:cNvSpPr>
          <p:nvPr>
            <p:ph type="body" sz="quarter" idx="10"/>
          </p:nvPr>
        </p:nvSpPr>
        <p:spPr>
          <a:xfrm>
            <a:off x="2541494" y="6324600"/>
            <a:ext cx="3554506" cy="304800"/>
          </a:xfrm>
        </p:spPr>
        <p:txBody>
          <a:bodyPr/>
          <a:lstStyle/>
          <a:p>
            <a:endParaRPr lang="en-US"/>
          </a:p>
        </p:txBody>
      </p:sp>
      <p:sp>
        <p:nvSpPr>
          <p:cNvPr id="13" name="Text Placeholder 2">
            <a:extLst>
              <a:ext uri="{FF2B5EF4-FFF2-40B4-BE49-F238E27FC236}">
                <a16:creationId xmlns:a16="http://schemas.microsoft.com/office/drawing/2014/main" id="{B8435A37-E4F0-D64A-F268-8AD69D67EFFF}"/>
              </a:ext>
            </a:extLst>
          </p:cNvPr>
          <p:cNvSpPr>
            <a:spLocks noGrp="1"/>
          </p:cNvSpPr>
          <p:nvPr>
            <p:ph type="body" sz="quarter" idx="12"/>
          </p:nvPr>
        </p:nvSpPr>
        <p:spPr>
          <a:xfrm>
            <a:off x="6502400" y="6324600"/>
            <a:ext cx="4876800" cy="304800"/>
          </a:xfrm>
        </p:spPr>
        <p:txBody>
          <a:bodyPr/>
          <a:lstStyle/>
          <a:p>
            <a:endParaRPr lang="en-US"/>
          </a:p>
        </p:txBody>
      </p:sp>
      <p:sp>
        <p:nvSpPr>
          <p:cNvPr id="6" name="Slide Number Placeholder 5">
            <a:extLst>
              <a:ext uri="{FF2B5EF4-FFF2-40B4-BE49-F238E27FC236}">
                <a16:creationId xmlns:a16="http://schemas.microsoft.com/office/drawing/2014/main" id="{EBC40C10-EABE-E645-FF89-47C7218FA50C}"/>
              </a:ext>
            </a:extLst>
          </p:cNvPr>
          <p:cNvSpPr>
            <a:spLocks noGrp="1"/>
          </p:cNvSpPr>
          <p:nvPr>
            <p:ph type="sldNum" sz="quarter" idx="13"/>
          </p:nvPr>
        </p:nvSpPr>
        <p:spPr>
          <a:xfrm>
            <a:off x="11379200" y="6324600"/>
            <a:ext cx="406400" cy="304800"/>
          </a:xfrm>
        </p:spPr>
        <p:txBody>
          <a:bodyPr wrap="square" anchor="ctr">
            <a:normAutofit/>
          </a:bodyPr>
          <a:lstStyle/>
          <a:p>
            <a:pPr>
              <a:spcAft>
                <a:spcPts val="600"/>
              </a:spcAft>
              <a:defRPr/>
            </a:pPr>
            <a:fld id="{9F6105F7-AC56-47D1-A571-69EA814D9A81}" type="slidenum">
              <a:rPr lang="en-US" altLang="lv-LV" smtClean="0"/>
              <a:pPr>
                <a:spcAft>
                  <a:spcPts val="600"/>
                </a:spcAft>
                <a:defRPr/>
              </a:pPr>
              <a:t>5</a:t>
            </a:fld>
            <a:endParaRPr lang="en-US" altLang="lv-LV"/>
          </a:p>
        </p:txBody>
      </p:sp>
      <p:sp>
        <p:nvSpPr>
          <p:cNvPr id="14" name="TextBox 13">
            <a:extLst>
              <a:ext uri="{FF2B5EF4-FFF2-40B4-BE49-F238E27FC236}">
                <a16:creationId xmlns:a16="http://schemas.microsoft.com/office/drawing/2014/main" id="{BD569520-51E5-9BC0-679F-4B5E58C549C9}"/>
              </a:ext>
            </a:extLst>
          </p:cNvPr>
          <p:cNvSpPr txBox="1"/>
          <p:nvPr/>
        </p:nvSpPr>
        <p:spPr>
          <a:xfrm>
            <a:off x="2371725" y="2310884"/>
            <a:ext cx="8096250" cy="954107"/>
          </a:xfrm>
          <a:prstGeom prst="rect">
            <a:avLst/>
          </a:prstGeom>
          <a:noFill/>
        </p:spPr>
        <p:txBody>
          <a:bodyPr wrap="square">
            <a:spAutoFit/>
          </a:bodyPr>
          <a:lstStyle/>
          <a:p>
            <a:pPr algn="ctr" rtl="0"/>
            <a:r>
              <a:rPr lang="en-US" sz="2800" b="1" dirty="0">
                <a:solidFill>
                  <a:srgbClr val="002060"/>
                </a:solidFill>
                <a:latin typeface="Verdana" panose="020B0604030504040204" pitchFamily="34" charset="0"/>
                <a:ea typeface="Verdana" panose="020B0604030504040204" pitchFamily="34" charset="0"/>
              </a:rPr>
              <a:t>2</a:t>
            </a:r>
            <a:r>
              <a:rPr lang="lv-LV" sz="2800" b="1" i="0" u="none" strike="noStrike" kern="1200" baseline="0" dirty="0">
                <a:solidFill>
                  <a:srgbClr val="002060"/>
                </a:solidFill>
                <a:latin typeface="Verdana" panose="020B0604030504040204" pitchFamily="34" charset="0"/>
                <a:ea typeface="Verdana" panose="020B0604030504040204" pitchFamily="34" charset="0"/>
              </a:rPr>
              <a:t>. Projektu iesniegumu vērtēšanas kārtība</a:t>
            </a:r>
          </a:p>
        </p:txBody>
      </p:sp>
      <p:pic>
        <p:nvPicPr>
          <p:cNvPr id="2" name="Content Placeholder 8">
            <a:extLst>
              <a:ext uri="{FF2B5EF4-FFF2-40B4-BE49-F238E27FC236}">
                <a16:creationId xmlns:a16="http://schemas.microsoft.com/office/drawing/2014/main" id="{323206DC-1A11-D630-704C-004D363C6F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86551" y="3429000"/>
            <a:ext cx="1255712" cy="148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8257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618A005-4613-DDE0-3166-67C4C562E7D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6F113BF-6E83-7333-C3C7-ABE25C77DF69}"/>
              </a:ext>
            </a:extLst>
          </p:cNvPr>
          <p:cNvSpPr>
            <a:spLocks noGrp="1"/>
          </p:cNvSpPr>
          <p:nvPr>
            <p:ph type="sldNum" sz="quarter" idx="13"/>
          </p:nvPr>
        </p:nvSpPr>
        <p:spPr/>
        <p:txBody>
          <a:bodyPr/>
          <a:lstStyle/>
          <a:p>
            <a:pPr>
              <a:defRPr/>
            </a:pPr>
            <a:fld id="{9F6105F7-AC56-47D1-A571-69EA814D9A81}" type="slidenum">
              <a:rPr lang="en-US" altLang="lv-LV" smtClean="0"/>
              <a:pPr>
                <a:defRPr/>
              </a:pPr>
              <a:t>6</a:t>
            </a:fld>
            <a:endParaRPr lang="en-US" altLang="lv-LV"/>
          </a:p>
        </p:txBody>
      </p:sp>
      <p:sp>
        <p:nvSpPr>
          <p:cNvPr id="7" name="Title 1">
            <a:extLst>
              <a:ext uri="{FF2B5EF4-FFF2-40B4-BE49-F238E27FC236}">
                <a16:creationId xmlns:a16="http://schemas.microsoft.com/office/drawing/2014/main" id="{0DB6EA5E-7655-18B8-50D9-72A67AC9E534}"/>
              </a:ext>
            </a:extLst>
          </p:cNvPr>
          <p:cNvSpPr>
            <a:spLocks noGrp="1"/>
          </p:cNvSpPr>
          <p:nvPr>
            <p:ph type="title"/>
          </p:nvPr>
        </p:nvSpPr>
        <p:spPr>
          <a:xfrm>
            <a:off x="2755900" y="381000"/>
            <a:ext cx="8826500" cy="1036638"/>
          </a:xfrm>
        </p:spPr>
        <p:txBody>
          <a:bodyPr/>
          <a:lstStyle/>
          <a:p>
            <a:r>
              <a:rPr lang="lv-LV" b="1" i="0" u="none" strike="noStrike" dirty="0">
                <a:solidFill>
                  <a:srgbClr val="002060"/>
                </a:solidFill>
                <a:effectLst/>
              </a:rPr>
              <a:t>Vērtēšanas kārtība</a:t>
            </a:r>
            <a:r>
              <a:rPr lang="en-US" b="1" i="0" u="none" strike="noStrike" dirty="0">
                <a:solidFill>
                  <a:srgbClr val="002060"/>
                </a:solidFill>
                <a:effectLst/>
              </a:rPr>
              <a:t> </a:t>
            </a:r>
            <a:r>
              <a:rPr lang="lv-LV" b="1" i="0" u="none" strike="noStrike" dirty="0">
                <a:solidFill>
                  <a:srgbClr val="002060"/>
                </a:solidFill>
                <a:effectLst/>
              </a:rPr>
              <a:t>(</a:t>
            </a:r>
            <a:r>
              <a:rPr lang="en-US" b="1" i="0" u="none" strike="noStrike" dirty="0">
                <a:solidFill>
                  <a:srgbClr val="002060"/>
                </a:solidFill>
                <a:effectLst/>
              </a:rPr>
              <a:t>1</a:t>
            </a:r>
            <a:r>
              <a:rPr lang="lv-LV" b="1" i="0" u="none" strike="noStrike" dirty="0">
                <a:solidFill>
                  <a:srgbClr val="002060"/>
                </a:solidFill>
                <a:effectLst/>
              </a:rPr>
              <a:t>)</a:t>
            </a:r>
            <a:r>
              <a:rPr lang="lv-LV" b="0" i="0" dirty="0">
                <a:solidFill>
                  <a:srgbClr val="002060"/>
                </a:solidFill>
                <a:effectLst/>
              </a:rPr>
              <a:t>​</a:t>
            </a:r>
            <a:endParaRPr lang="lv-LV" dirty="0"/>
          </a:p>
        </p:txBody>
      </p:sp>
      <p:grpSp>
        <p:nvGrpSpPr>
          <p:cNvPr id="8" name="Group 7">
            <a:extLst>
              <a:ext uri="{FF2B5EF4-FFF2-40B4-BE49-F238E27FC236}">
                <a16:creationId xmlns:a16="http://schemas.microsoft.com/office/drawing/2014/main" id="{06E70639-9697-867A-965A-F70264319500}"/>
              </a:ext>
            </a:extLst>
          </p:cNvPr>
          <p:cNvGrpSpPr>
            <a:grpSpLocks/>
          </p:cNvGrpSpPr>
          <p:nvPr/>
        </p:nvGrpSpPr>
        <p:grpSpPr bwMode="auto">
          <a:xfrm>
            <a:off x="2914888" y="3910053"/>
            <a:ext cx="2409016" cy="2369265"/>
            <a:chOff x="5204859" y="911014"/>
            <a:chExt cx="2409096" cy="2250125"/>
          </a:xfrm>
        </p:grpSpPr>
        <p:sp>
          <p:nvSpPr>
            <p:cNvPr id="9" name="Rectangle: Rounded Corners 8">
              <a:extLst>
                <a:ext uri="{FF2B5EF4-FFF2-40B4-BE49-F238E27FC236}">
                  <a16:creationId xmlns:a16="http://schemas.microsoft.com/office/drawing/2014/main" id="{2752AD50-2A7F-15E4-4579-F6D626F920F7}"/>
                </a:ext>
              </a:extLst>
            </p:cNvPr>
            <p:cNvSpPr/>
            <p:nvPr/>
          </p:nvSpPr>
          <p:spPr>
            <a:xfrm>
              <a:off x="5216749" y="2111696"/>
              <a:ext cx="2397204" cy="506398"/>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specifiskie atbilstības kritēriji</a:t>
              </a:r>
              <a:endParaRPr lang="lv-LV" altLang="lv-LV" sz="1600" dirty="0">
                <a:solidFill>
                  <a:srgbClr val="FFFFFF"/>
                </a:solidFill>
                <a:latin typeface="Verdana" panose="020B060403050404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999A4641-2597-2128-8D01-F8D467F6695D}"/>
                </a:ext>
              </a:extLst>
            </p:cNvPr>
            <p:cNvSpPr/>
            <p:nvPr/>
          </p:nvSpPr>
          <p:spPr>
            <a:xfrm>
              <a:off x="5204859" y="2711837"/>
              <a:ext cx="2409096" cy="449302"/>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rPr>
                <a:t>kvalitātes kritēriji</a:t>
              </a:r>
              <a:endParaRPr lang="lv-LV" altLang="lv-LV" sz="1600" dirty="0">
                <a:solidFill>
                  <a:srgbClr val="1F497D"/>
                </a:solidFill>
                <a:latin typeface="Verdana" panose="020B0604030504040204" pitchFamily="34" charset="0"/>
              </a:endParaRPr>
            </a:p>
          </p:txBody>
        </p:sp>
        <p:sp>
          <p:nvSpPr>
            <p:cNvPr id="14" name="Rectangle: Rounded Corners 13">
              <a:extLst>
                <a:ext uri="{FF2B5EF4-FFF2-40B4-BE49-F238E27FC236}">
                  <a16:creationId xmlns:a16="http://schemas.microsoft.com/office/drawing/2014/main" id="{06CF4074-1480-5DCC-0F29-7993B24756ED}"/>
                </a:ext>
              </a:extLst>
            </p:cNvPr>
            <p:cNvSpPr/>
            <p:nvPr/>
          </p:nvSpPr>
          <p:spPr>
            <a:xfrm>
              <a:off x="5216750" y="911014"/>
              <a:ext cx="2397204" cy="506399"/>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vienotie kritēriji</a:t>
              </a:r>
              <a:endParaRPr lang="lv-LV" altLang="lv-LV" sz="1600" dirty="0">
                <a:solidFill>
                  <a:srgbClr val="FFFFFF"/>
                </a:solidFill>
                <a:latin typeface="Verdana" panose="020B0604030504040204" pitchFamily="34" charset="0"/>
                <a:cs typeface="Arial" panose="020B0604020202020204" pitchFamily="34" charset="0"/>
              </a:endParaRPr>
            </a:p>
          </p:txBody>
        </p:sp>
      </p:grpSp>
      <p:sp>
        <p:nvSpPr>
          <p:cNvPr id="15" name="Rectangle: Rounded Corners 9">
            <a:extLst>
              <a:ext uri="{FF2B5EF4-FFF2-40B4-BE49-F238E27FC236}">
                <a16:creationId xmlns:a16="http://schemas.microsoft.com/office/drawing/2014/main" id="{D10A1F2E-9515-9DA0-F1B4-BC3AD79A43C8}"/>
              </a:ext>
            </a:extLst>
          </p:cNvPr>
          <p:cNvSpPr/>
          <p:nvPr/>
        </p:nvSpPr>
        <p:spPr bwMode="auto">
          <a:xfrm>
            <a:off x="2240408" y="882017"/>
            <a:ext cx="3149600" cy="96278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buFont typeface="Arial" panose="020B0604020202020204" pitchFamily="34" charset="0"/>
              <a:buNone/>
              <a:defRPr/>
            </a:pPr>
            <a:r>
              <a:rPr lang="lv-LV" altLang="lv-LV" sz="2000">
                <a:solidFill>
                  <a:srgbClr val="414142"/>
                </a:solidFill>
                <a:latin typeface="Verdana" panose="020B0604030504040204" pitchFamily="34" charset="0"/>
                <a:cs typeface="Arial" panose="020B0604020202020204" pitchFamily="34" charset="0"/>
              </a:rPr>
              <a:t>Projektu iesniegumu vērtēšanas kritēriji</a:t>
            </a:r>
            <a:endParaRPr lang="lv-LV" altLang="lv-LV" sz="2000">
              <a:solidFill>
                <a:srgbClr val="FFFFFF"/>
              </a:solidFill>
              <a:cs typeface="Arial" panose="020B0604020202020204" pitchFamily="34" charset="0"/>
            </a:endParaRPr>
          </a:p>
        </p:txBody>
      </p:sp>
      <p:sp>
        <p:nvSpPr>
          <p:cNvPr id="17" name="Rectangle: Rounded Corners 13">
            <a:extLst>
              <a:ext uri="{FF2B5EF4-FFF2-40B4-BE49-F238E27FC236}">
                <a16:creationId xmlns:a16="http://schemas.microsoft.com/office/drawing/2014/main" id="{9EEE161E-60D3-24CA-54F0-D2A1606A432C}"/>
              </a:ext>
            </a:extLst>
          </p:cNvPr>
          <p:cNvSpPr/>
          <p:nvPr/>
        </p:nvSpPr>
        <p:spPr bwMode="auto">
          <a:xfrm>
            <a:off x="2920833" y="4542391"/>
            <a:ext cx="2397125" cy="533212"/>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defRPr/>
            </a:pPr>
            <a:r>
              <a:rPr lang="lv-LV" altLang="lv-LV" sz="1600" dirty="0">
                <a:solidFill>
                  <a:srgbClr val="414142"/>
                </a:solidFill>
                <a:latin typeface="Verdana" panose="020B0604030504040204" pitchFamily="34" charset="0"/>
                <a:cs typeface="Arial" panose="020B0604020202020204" pitchFamily="34" charset="0"/>
              </a:rPr>
              <a:t>vienotie izvēles kritēriji</a:t>
            </a:r>
            <a:endParaRPr lang="lv-LV" altLang="lv-LV" sz="1600" dirty="0">
              <a:solidFill>
                <a:srgbClr val="FFFFFF"/>
              </a:solidFill>
              <a:latin typeface="Verdana" panose="020B0604030504040204" pitchFamily="34" charset="0"/>
              <a:cs typeface="Arial" panose="020B0604020202020204" pitchFamily="34" charset="0"/>
            </a:endParaRPr>
          </a:p>
        </p:txBody>
      </p:sp>
      <p:sp>
        <p:nvSpPr>
          <p:cNvPr id="18" name="Rectangle: Rounded Corners 1">
            <a:extLst>
              <a:ext uri="{FF2B5EF4-FFF2-40B4-BE49-F238E27FC236}">
                <a16:creationId xmlns:a16="http://schemas.microsoft.com/office/drawing/2014/main" id="{0769D5B1-88AE-1AD5-7E1B-D62AA5C89147}"/>
              </a:ext>
            </a:extLst>
          </p:cNvPr>
          <p:cNvSpPr/>
          <p:nvPr/>
        </p:nvSpPr>
        <p:spPr>
          <a:xfrm>
            <a:off x="5984250" y="2010627"/>
            <a:ext cx="5491294" cy="1381986"/>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lv-LV" sz="1400" b="1" dirty="0">
                <a:solidFill>
                  <a:schemeClr val="tx2">
                    <a:lumMod val="50000"/>
                  </a:schemeClr>
                </a:solidFill>
                <a:latin typeface="Verdana" panose="020B0604030504040204" pitchFamily="34" charset="0"/>
                <a:ea typeface="Verdana" panose="020B0604030504040204" pitchFamily="34" charset="0"/>
              </a:rPr>
              <a:t>Nr. </a:t>
            </a:r>
            <a:r>
              <a:rPr lang="en-US" sz="1400" b="1" dirty="0">
                <a:solidFill>
                  <a:schemeClr val="tx2">
                    <a:lumMod val="50000"/>
                  </a:schemeClr>
                </a:solidFill>
                <a:latin typeface="Verdana" panose="020B0604030504040204" pitchFamily="34" charset="0"/>
                <a:ea typeface="Verdana" panose="020B0604030504040204" pitchFamily="34" charset="0"/>
              </a:rPr>
              <a:t>2.4</a:t>
            </a:r>
            <a:r>
              <a:rPr lang="lv-LV" sz="1400" b="1" dirty="0">
                <a:solidFill>
                  <a:schemeClr val="tx2">
                    <a:lumMod val="50000"/>
                  </a:schemeClr>
                </a:solidFill>
                <a:latin typeface="Verdana" panose="020B0604030504040204" pitchFamily="34" charset="0"/>
                <a:ea typeface="Verdana" panose="020B0604030504040204" pitchFamily="34" charset="0"/>
              </a:rPr>
              <a:t>.</a:t>
            </a:r>
            <a:r>
              <a:rPr lang="en-US" sz="1400" b="1" dirty="0">
                <a:solidFill>
                  <a:schemeClr val="tx2">
                    <a:lumMod val="50000"/>
                  </a:schemeClr>
                </a:solidFill>
                <a:latin typeface="Verdana" panose="020B0604030504040204" pitchFamily="34" charset="0"/>
                <a:ea typeface="Verdana" panose="020B0604030504040204" pitchFamily="34" charset="0"/>
              </a:rPr>
              <a:t> </a:t>
            </a:r>
            <a:r>
              <a:rPr lang="lv-LV" sz="1400" dirty="0">
                <a:solidFill>
                  <a:schemeClr val="tx2">
                    <a:lumMod val="50000"/>
                  </a:schemeClr>
                </a:solidFill>
                <a:effectLst/>
                <a:latin typeface="Verdana" panose="020B0604030504040204" pitchFamily="34" charset="0"/>
                <a:ea typeface="Verdana" panose="020B0604030504040204" pitchFamily="34" charset="0"/>
              </a:rPr>
              <a:t>Projekta iesniegumā plānotās darbības, izņemot MK noteikumos noteiktās komercdarbības atbalsta darbības, nav uzsāktas, un atbilst komercdarbības atbalsta stimulējošās ietekmes nosacījumiem</a:t>
            </a:r>
            <a:r>
              <a:rPr lang="en-US" sz="1400" dirty="0">
                <a:solidFill>
                  <a:schemeClr val="tx2">
                    <a:lumMod val="50000"/>
                  </a:schemeClr>
                </a:solidFill>
                <a:effectLst/>
                <a:latin typeface="Verdana" panose="020B0604030504040204" pitchFamily="34" charset="0"/>
                <a:ea typeface="Verdana" panose="020B0604030504040204" pitchFamily="34" charset="0"/>
              </a:rPr>
              <a:t>.</a:t>
            </a:r>
            <a:endParaRPr lang="lv-LV" sz="1400" b="1" dirty="0">
              <a:solidFill>
                <a:schemeClr val="tx2">
                  <a:lumMod val="50000"/>
                </a:schemeClr>
              </a:solidFill>
              <a:latin typeface="Verdana" panose="020B0604030504040204" pitchFamily="34" charset="0"/>
              <a:ea typeface="Verdana" panose="020B0604030504040204" pitchFamily="34" charset="0"/>
            </a:endParaRPr>
          </a:p>
        </p:txBody>
      </p:sp>
      <p:sp>
        <p:nvSpPr>
          <p:cNvPr id="20" name="Septiņstūris 19">
            <a:extLst>
              <a:ext uri="{FF2B5EF4-FFF2-40B4-BE49-F238E27FC236}">
                <a16:creationId xmlns:a16="http://schemas.microsoft.com/office/drawing/2014/main" id="{25286AC4-C47A-D0FC-07D2-6EF512C063FB}"/>
              </a:ext>
            </a:extLst>
          </p:cNvPr>
          <p:cNvSpPr/>
          <p:nvPr/>
        </p:nvSpPr>
        <p:spPr>
          <a:xfrm>
            <a:off x="1059203" y="2421790"/>
            <a:ext cx="543492" cy="533211"/>
          </a:xfrm>
          <a:prstGeom prst="heptagon">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1.</a:t>
            </a:r>
            <a:endParaRPr lang="lv-LV" dirty="0"/>
          </a:p>
        </p:txBody>
      </p:sp>
      <p:sp>
        <p:nvSpPr>
          <p:cNvPr id="21" name="Bultiņa: uz leju 20">
            <a:extLst>
              <a:ext uri="{FF2B5EF4-FFF2-40B4-BE49-F238E27FC236}">
                <a16:creationId xmlns:a16="http://schemas.microsoft.com/office/drawing/2014/main" id="{06E1B097-B103-7730-7C1A-8E4C6EF3298B}"/>
              </a:ext>
            </a:extLst>
          </p:cNvPr>
          <p:cNvSpPr/>
          <p:nvPr/>
        </p:nvSpPr>
        <p:spPr>
          <a:xfrm>
            <a:off x="3815208" y="3491739"/>
            <a:ext cx="437128" cy="38360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4" name="Septiņstūris 23">
            <a:extLst>
              <a:ext uri="{FF2B5EF4-FFF2-40B4-BE49-F238E27FC236}">
                <a16:creationId xmlns:a16="http://schemas.microsoft.com/office/drawing/2014/main" id="{2C13EFC6-4E4B-1163-D1CA-C8A1A6C2836E}"/>
              </a:ext>
            </a:extLst>
          </p:cNvPr>
          <p:cNvSpPr/>
          <p:nvPr/>
        </p:nvSpPr>
        <p:spPr>
          <a:xfrm>
            <a:off x="2149670" y="3862485"/>
            <a:ext cx="543492" cy="533211"/>
          </a:xfrm>
          <a:prstGeom prst="heptagon">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endParaRPr lang="lv-LV" dirty="0"/>
          </a:p>
        </p:txBody>
      </p:sp>
      <p:sp>
        <p:nvSpPr>
          <p:cNvPr id="32" name="Rectangle: Rounded Corners 1">
            <a:extLst>
              <a:ext uri="{FF2B5EF4-FFF2-40B4-BE49-F238E27FC236}">
                <a16:creationId xmlns:a16="http://schemas.microsoft.com/office/drawing/2014/main" id="{A2FD9EED-BA73-922E-CBBC-2C051E2726E9}"/>
              </a:ext>
            </a:extLst>
          </p:cNvPr>
          <p:cNvSpPr/>
          <p:nvPr/>
        </p:nvSpPr>
        <p:spPr>
          <a:xfrm>
            <a:off x="1772044" y="2005243"/>
            <a:ext cx="3783724" cy="1387370"/>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lv-LV" sz="1600" b="1" dirty="0">
                <a:solidFill>
                  <a:srgbClr val="002060"/>
                </a:solidFill>
                <a:latin typeface="Verdana" panose="020B0604030504040204" pitchFamily="34" charset="0"/>
                <a:ea typeface="Verdana" panose="020B0604030504040204" pitchFamily="34" charset="0"/>
              </a:rPr>
              <a:t>N</a:t>
            </a:r>
            <a:r>
              <a:rPr lang="en-US" sz="1600" b="1" dirty="0" err="1">
                <a:solidFill>
                  <a:srgbClr val="002060"/>
                </a:solidFill>
                <a:latin typeface="Verdana" panose="020B0604030504040204" pitchFamily="34" charset="0"/>
                <a:ea typeface="Verdana" panose="020B0604030504040204" pitchFamily="34" charset="0"/>
              </a:rPr>
              <a:t>eprecizējami</a:t>
            </a:r>
            <a:r>
              <a:rPr lang="lv-LV" sz="1600" b="1" dirty="0">
                <a:solidFill>
                  <a:srgbClr val="002060"/>
                </a:solidFill>
                <a:latin typeface="Verdana" panose="020B0604030504040204" pitchFamily="34" charset="0"/>
                <a:ea typeface="Verdana" panose="020B0604030504040204" pitchFamily="34" charset="0"/>
              </a:rPr>
              <a:t> kritēriji: </a:t>
            </a:r>
            <a:endParaRPr lang="en-US" sz="1600" b="1" dirty="0">
              <a:solidFill>
                <a:srgbClr val="002060"/>
              </a:solidFill>
              <a:latin typeface="Verdana" panose="020B0604030504040204" pitchFamily="34" charset="0"/>
              <a:ea typeface="Verdana" panose="020B0604030504040204" pitchFamily="34" charset="0"/>
            </a:endParaRPr>
          </a:p>
          <a:p>
            <a:pPr algn="ctr"/>
            <a:endParaRPr lang="en-US" sz="800" b="1" dirty="0">
              <a:solidFill>
                <a:srgbClr val="002060"/>
              </a:solidFill>
              <a:latin typeface="Verdana" panose="020B0604030504040204" pitchFamily="34" charset="0"/>
              <a:ea typeface="Verdana" panose="020B0604030504040204" pitchFamily="34" charset="0"/>
            </a:endParaRPr>
          </a:p>
          <a:p>
            <a:pPr algn="ctr"/>
            <a:r>
              <a:rPr lang="en-US" sz="1600" b="1" dirty="0" err="1">
                <a:solidFill>
                  <a:srgbClr val="002060"/>
                </a:solidFill>
                <a:latin typeface="Verdana" panose="020B0604030504040204" pitchFamily="34" charset="0"/>
                <a:ea typeface="Verdana" panose="020B0604030504040204" pitchFamily="34" charset="0"/>
              </a:rPr>
              <a:t>Izslēšanas</a:t>
            </a:r>
            <a:r>
              <a:rPr lang="en-US" sz="1600" b="1" dirty="0">
                <a:solidFill>
                  <a:srgbClr val="002060"/>
                </a:solidFill>
                <a:latin typeface="Verdana" panose="020B0604030504040204" pitchFamily="34" charset="0"/>
                <a:ea typeface="Verdana" panose="020B0604030504040204" pitchFamily="34" charset="0"/>
              </a:rPr>
              <a:t> </a:t>
            </a:r>
            <a:r>
              <a:rPr lang="en-US" sz="1600" b="1" dirty="0" err="1">
                <a:solidFill>
                  <a:srgbClr val="002060"/>
                </a:solidFill>
                <a:latin typeface="Verdana" panose="020B0604030504040204" pitchFamily="34" charset="0"/>
                <a:ea typeface="Verdana" panose="020B0604030504040204" pitchFamily="34" charset="0"/>
              </a:rPr>
              <a:t>kritēriji</a:t>
            </a:r>
            <a:r>
              <a:rPr lang="en-US" sz="1600" b="1">
                <a:solidFill>
                  <a:srgbClr val="002060"/>
                </a:solidFill>
                <a:latin typeface="Verdana" panose="020B0604030504040204" pitchFamily="34" charset="0"/>
                <a:ea typeface="Verdana" panose="020B0604030504040204" pitchFamily="34" charset="0"/>
              </a:rPr>
              <a:t>, GNU</a:t>
            </a:r>
            <a:endParaRPr lang="en-US" sz="1600" b="1" dirty="0">
              <a:solidFill>
                <a:srgbClr val="002060"/>
              </a:solidFill>
              <a:latin typeface="Verdana" panose="020B0604030504040204" pitchFamily="34" charset="0"/>
              <a:ea typeface="Verdana" panose="020B0604030504040204" pitchFamily="34" charset="0"/>
            </a:endParaRPr>
          </a:p>
          <a:p>
            <a:pPr algn="ctr"/>
            <a:r>
              <a:rPr lang="en-US" sz="1200" i="1" dirty="0">
                <a:solidFill>
                  <a:srgbClr val="002060"/>
                </a:solidFill>
                <a:latin typeface="Verdana" panose="020B0604030504040204" pitchFamily="34" charset="0"/>
                <a:ea typeface="Verdana" panose="020B0604030504040204" pitchFamily="34" charset="0"/>
              </a:rPr>
              <a:t>(</a:t>
            </a:r>
            <a:r>
              <a:rPr lang="en-US" sz="1200" i="1" dirty="0" err="1">
                <a:solidFill>
                  <a:srgbClr val="002060"/>
                </a:solidFill>
                <a:latin typeface="Verdana" panose="020B0604030504040204" pitchFamily="34" charset="0"/>
                <a:ea typeface="Verdana" panose="020B0604030504040204" pitchFamily="34" charset="0"/>
              </a:rPr>
              <a:t>attiecas</a:t>
            </a:r>
            <a:r>
              <a:rPr lang="en-US" sz="1200" i="1" dirty="0">
                <a:solidFill>
                  <a:srgbClr val="002060"/>
                </a:solidFill>
                <a:latin typeface="Verdana" panose="020B0604030504040204" pitchFamily="34" charset="0"/>
                <a:ea typeface="Verdana" panose="020B0604030504040204" pitchFamily="34" charset="0"/>
              </a:rPr>
              <a:t>, ja </a:t>
            </a:r>
            <a:r>
              <a:rPr lang="en-US" sz="1200" i="1" dirty="0" err="1">
                <a:solidFill>
                  <a:srgbClr val="002060"/>
                </a:solidFill>
                <a:latin typeface="Verdana" panose="020B0604030504040204" pitchFamily="34" charset="0"/>
                <a:ea typeface="Verdana" panose="020B0604030504040204" pitchFamily="34" charset="0"/>
              </a:rPr>
              <a:t>plānots</a:t>
            </a:r>
            <a:r>
              <a:rPr lang="en-US" sz="1200" i="1" dirty="0">
                <a:solidFill>
                  <a:srgbClr val="002060"/>
                </a:solidFill>
                <a:latin typeface="Verdana" panose="020B0604030504040204" pitchFamily="34" charset="0"/>
                <a:ea typeface="Verdana" panose="020B0604030504040204" pitchFamily="34" charset="0"/>
              </a:rPr>
              <a:t> </a:t>
            </a:r>
            <a:r>
              <a:rPr lang="en-US" sz="1200" i="1" dirty="0" err="1">
                <a:solidFill>
                  <a:srgbClr val="002060"/>
                </a:solidFill>
                <a:latin typeface="Verdana" panose="020B0604030504040204" pitchFamily="34" charset="0"/>
                <a:ea typeface="Verdana" panose="020B0604030504040204" pitchFamily="34" charset="0"/>
              </a:rPr>
              <a:t>komerdarbības</a:t>
            </a:r>
            <a:r>
              <a:rPr lang="en-US" sz="1200" i="1" dirty="0">
                <a:solidFill>
                  <a:srgbClr val="002060"/>
                </a:solidFill>
                <a:latin typeface="Verdana" panose="020B0604030504040204" pitchFamily="34" charset="0"/>
                <a:ea typeface="Verdana" panose="020B0604030504040204" pitchFamily="34" charset="0"/>
              </a:rPr>
              <a:t> </a:t>
            </a:r>
            <a:r>
              <a:rPr lang="en-US" sz="1200" i="1" dirty="0" err="1">
                <a:solidFill>
                  <a:srgbClr val="002060"/>
                </a:solidFill>
                <a:latin typeface="Verdana" panose="020B0604030504040204" pitchFamily="34" charset="0"/>
                <a:ea typeface="Verdana" panose="020B0604030504040204" pitchFamily="34" charset="0"/>
              </a:rPr>
              <a:t>atbalsts</a:t>
            </a:r>
            <a:r>
              <a:rPr lang="en-US" sz="1200" i="1" dirty="0">
                <a:solidFill>
                  <a:srgbClr val="002060"/>
                </a:solidFill>
                <a:latin typeface="Verdana" panose="020B0604030504040204" pitchFamily="34" charset="0"/>
                <a:ea typeface="Verdana" panose="020B0604030504040204" pitchFamily="34" charset="0"/>
              </a:rPr>
              <a:t>)</a:t>
            </a:r>
            <a:endParaRPr lang="lv-LV" sz="1200" i="1" dirty="0">
              <a:solidFill>
                <a:srgbClr val="002060"/>
              </a:solidFill>
              <a:latin typeface="Verdana" panose="020B0604030504040204" pitchFamily="34" charset="0"/>
              <a:ea typeface="Verdana" panose="020B0604030504040204" pitchFamily="34" charset="0"/>
            </a:endParaRPr>
          </a:p>
          <a:p>
            <a:pPr algn="ctr"/>
            <a:endParaRPr lang="en-US" sz="800" b="1" dirty="0">
              <a:solidFill>
                <a:srgbClr val="002060"/>
              </a:solidFill>
              <a:latin typeface="Verdana" panose="020B0604030504040204" pitchFamily="34" charset="0"/>
              <a:ea typeface="Verdana" panose="020B0604030504040204" pitchFamily="34" charset="0"/>
            </a:endParaRPr>
          </a:p>
          <a:p>
            <a:pPr algn="ctr"/>
            <a:r>
              <a:rPr lang="lv-LV" sz="1600" b="1" dirty="0">
                <a:solidFill>
                  <a:srgbClr val="002060"/>
                </a:solidFill>
                <a:latin typeface="Verdana" panose="020B0604030504040204" pitchFamily="34" charset="0"/>
                <a:ea typeface="Verdana" panose="020B0604030504040204" pitchFamily="34" charset="0"/>
              </a:rPr>
              <a:t>Nr. </a:t>
            </a:r>
            <a:r>
              <a:rPr lang="en-US" sz="1600" b="1" dirty="0">
                <a:solidFill>
                  <a:srgbClr val="002060"/>
                </a:solidFill>
                <a:latin typeface="Verdana" panose="020B0604030504040204" pitchFamily="34" charset="0"/>
                <a:ea typeface="Verdana" panose="020B0604030504040204" pitchFamily="34" charset="0"/>
              </a:rPr>
              <a:t>2.4.</a:t>
            </a:r>
            <a:endParaRPr lang="lv-LV" sz="1600" b="1"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78105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4CC53A08-C257-4948-8909-AEB5759FA5D2}"/>
              </a:ext>
            </a:extLst>
          </p:cNvPr>
          <p:cNvGraphicFramePr>
            <a:graphicFrameLocks noGrp="1"/>
          </p:cNvGraphicFramePr>
          <p:nvPr>
            <p:ph sz="half" idx="2"/>
            <p:extLst>
              <p:ext uri="{D42A27DB-BD31-4B8C-83A1-F6EECF244321}">
                <p14:modId xmlns:p14="http://schemas.microsoft.com/office/powerpoint/2010/main" val="4206840515"/>
              </p:ext>
            </p:extLst>
          </p:nvPr>
        </p:nvGraphicFramePr>
        <p:xfrm>
          <a:off x="763010" y="2047388"/>
          <a:ext cx="4017712" cy="34937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79" name="Slide Number Placeholder 6">
            <a:extLst>
              <a:ext uri="{FF2B5EF4-FFF2-40B4-BE49-F238E27FC236}">
                <a16:creationId xmlns:a16="http://schemas.microsoft.com/office/drawing/2014/main" id="{BDA30A4F-41E9-4196-B093-F32721220056}"/>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5D593FA-F885-4B96-88A3-E0D6E5942471}" type="slidenum">
              <a:rPr lang="en-US" altLang="lv-LV" smtClean="0"/>
              <a:pPr/>
              <a:t>7</a:t>
            </a:fld>
            <a:endParaRPr lang="en-US" altLang="lv-LV"/>
          </a:p>
        </p:txBody>
      </p:sp>
      <p:grpSp>
        <p:nvGrpSpPr>
          <p:cNvPr id="24580" name="Group 5">
            <a:extLst>
              <a:ext uri="{FF2B5EF4-FFF2-40B4-BE49-F238E27FC236}">
                <a16:creationId xmlns:a16="http://schemas.microsoft.com/office/drawing/2014/main" id="{9AAB67C9-1E8C-4C12-806B-D3FCFF8A9B1E}"/>
              </a:ext>
            </a:extLst>
          </p:cNvPr>
          <p:cNvGrpSpPr>
            <a:grpSpLocks/>
          </p:cNvGrpSpPr>
          <p:nvPr/>
        </p:nvGrpSpPr>
        <p:grpSpPr bwMode="auto">
          <a:xfrm>
            <a:off x="4810702" y="1481807"/>
            <a:ext cx="6618288" cy="4245230"/>
            <a:chOff x="5070764" y="1553845"/>
            <a:chExt cx="6618473" cy="3976443"/>
          </a:xfrm>
        </p:grpSpPr>
        <p:sp>
          <p:nvSpPr>
            <p:cNvPr id="4" name="Rectangle: Rounded Corners 3">
              <a:extLst>
                <a:ext uri="{FF2B5EF4-FFF2-40B4-BE49-F238E27FC236}">
                  <a16:creationId xmlns:a16="http://schemas.microsoft.com/office/drawing/2014/main" id="{15878CEE-22F3-48F7-B04D-FFDA6C0ECF6C}"/>
                </a:ext>
              </a:extLst>
            </p:cNvPr>
            <p:cNvSpPr/>
            <p:nvPr/>
          </p:nvSpPr>
          <p:spPr>
            <a:xfrm>
              <a:off x="5070764" y="1553845"/>
              <a:ext cx="6618473" cy="1136873"/>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altLang="lv-LV" sz="1400" dirty="0">
                  <a:solidFill>
                    <a:srgbClr val="414142"/>
                  </a:solidFill>
                  <a:latin typeface="Verdana" panose="020B0604030504040204" pitchFamily="34" charset="0"/>
                  <a:cs typeface="Arial" panose="020B0604020202020204" pitchFamily="34" charset="0"/>
                </a:rPr>
                <a:t>Atbilstošos projektus sarindo </a:t>
              </a:r>
              <a:r>
                <a:rPr lang="lv-LV" altLang="lv-LV" sz="1400" b="1" dirty="0">
                  <a:solidFill>
                    <a:srgbClr val="414142"/>
                  </a:solidFill>
                  <a:latin typeface="Verdana" panose="020B0604030504040204" pitchFamily="34" charset="0"/>
                  <a:cs typeface="Arial" panose="020B0604020202020204" pitchFamily="34" charset="0"/>
                </a:rPr>
                <a:t>prioritārā secībā ņemot vērā projektu iesniegumu dalījumu grupās, </a:t>
              </a:r>
              <a:r>
                <a:rPr lang="lv-LV" altLang="lv-LV" sz="1400" dirty="0">
                  <a:solidFill>
                    <a:srgbClr val="414142"/>
                  </a:solidFill>
                  <a:latin typeface="Verdana" panose="020B0604030504040204" pitchFamily="34" charset="0"/>
                  <a:cs typeface="Arial" panose="020B0604020202020204" pitchFamily="34" charset="0"/>
                </a:rPr>
                <a:t>pēc MK noteikumu 16. punktā minētajiem sabiedriskā transporta savienojumu punktu veidiem</a:t>
              </a:r>
              <a:r>
                <a:rPr lang="en-US" altLang="lv-LV" sz="1400" dirty="0">
                  <a:solidFill>
                    <a:srgbClr val="414142"/>
                  </a:solidFill>
                  <a:latin typeface="Verdana" panose="020B0604030504040204" pitchFamily="34" charset="0"/>
                  <a:cs typeface="Arial" panose="020B0604020202020204" pitchFamily="34" charset="0"/>
                </a:rPr>
                <a:t>,</a:t>
              </a:r>
              <a:r>
                <a:rPr lang="lv-LV" altLang="lv-LV" sz="1400" dirty="0">
                  <a:solidFill>
                    <a:srgbClr val="414142"/>
                  </a:solidFill>
                  <a:latin typeface="Verdana" panose="020B0604030504040204" pitchFamily="34" charset="0"/>
                  <a:cs typeface="Arial" panose="020B0604020202020204" pitchFamily="34" charset="0"/>
                </a:rPr>
                <a:t> priekšroku dodot projektam ar </a:t>
              </a:r>
              <a:r>
                <a:rPr lang="lv-LV" altLang="lv-LV" sz="1400" b="1" dirty="0">
                  <a:solidFill>
                    <a:srgbClr val="414142"/>
                  </a:solidFill>
                  <a:latin typeface="Verdana" panose="020B0604030504040204" pitchFamily="34" charset="0"/>
                  <a:cs typeface="Arial" panose="020B0604020202020204" pitchFamily="34" charset="0"/>
                </a:rPr>
                <a:t>kopējā koeficienta lielāko summu</a:t>
              </a:r>
              <a:r>
                <a:rPr lang="en-US" altLang="lv-LV" sz="1400" b="1" dirty="0">
                  <a:solidFill>
                    <a:srgbClr val="414142"/>
                  </a:solidFill>
                  <a:latin typeface="Verdana" panose="020B0604030504040204" pitchFamily="34" charset="0"/>
                  <a:cs typeface="Arial" panose="020B0604020202020204" pitchFamily="34" charset="0"/>
                </a:rPr>
                <a:t>.</a:t>
              </a:r>
              <a:endParaRPr lang="lv-LV" altLang="lv-LV" sz="1400" b="1" dirty="0">
                <a:solidFill>
                  <a:srgbClr val="414142"/>
                </a:solidFill>
                <a:latin typeface="Verdana" panose="020B060403050404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F55ACB94-ED41-4F7B-9C84-9E911427BF4D}"/>
                </a:ext>
              </a:extLst>
            </p:cNvPr>
            <p:cNvSpPr/>
            <p:nvPr/>
          </p:nvSpPr>
          <p:spPr>
            <a:xfrm>
              <a:off x="5070764" y="2963823"/>
              <a:ext cx="6618473" cy="1236469"/>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altLang="lv-LV" sz="1400" dirty="0">
                  <a:solidFill>
                    <a:srgbClr val="414142"/>
                  </a:solidFill>
                  <a:latin typeface="Verdana" panose="020B0604030504040204" pitchFamily="34" charset="0"/>
                  <a:cs typeface="Arial" panose="020B0604020202020204" pitchFamily="34" charset="0"/>
                </a:rPr>
                <a:t>ja vairākiem projektu iesniegumiem vienas grupas projektu iesniegumiem</a:t>
              </a:r>
              <a:r>
                <a:rPr lang="en-US" altLang="lv-LV" sz="1400" dirty="0">
                  <a:solidFill>
                    <a:srgbClr val="414142"/>
                  </a:solidFill>
                  <a:latin typeface="Verdana" panose="020B0604030504040204" pitchFamily="34" charset="0"/>
                  <a:cs typeface="Arial" panose="020B0604020202020204" pitchFamily="34" charset="0"/>
                </a:rPr>
                <a:t> </a:t>
              </a:r>
              <a:r>
                <a:rPr lang="en-US" altLang="lv-LV" sz="1400" dirty="0" err="1">
                  <a:solidFill>
                    <a:srgbClr val="414142"/>
                  </a:solidFill>
                  <a:latin typeface="Verdana" panose="020B0604030504040204" pitchFamily="34" charset="0"/>
                  <a:cs typeface="Arial" panose="020B0604020202020204" pitchFamily="34" charset="0"/>
                </a:rPr>
                <a:t>ir</a:t>
              </a:r>
              <a:r>
                <a:rPr lang="en-US" altLang="lv-LV" sz="1400" dirty="0">
                  <a:solidFill>
                    <a:srgbClr val="414142"/>
                  </a:solidFill>
                  <a:latin typeface="Verdana" panose="020B0604030504040204" pitchFamily="34" charset="0"/>
                  <a:cs typeface="Arial" panose="020B0604020202020204" pitchFamily="34" charset="0"/>
                </a:rPr>
                <a:t> </a:t>
              </a:r>
              <a:r>
                <a:rPr lang="en-US" altLang="lv-LV" sz="1400" dirty="0" err="1">
                  <a:solidFill>
                    <a:srgbClr val="414142"/>
                  </a:solidFill>
                  <a:latin typeface="Verdana" panose="020B0604030504040204" pitchFamily="34" charset="0"/>
                  <a:cs typeface="Arial" panose="020B0604020202020204" pitchFamily="34" charset="0"/>
                </a:rPr>
                <a:t>vienāds</a:t>
              </a:r>
              <a:r>
                <a:rPr lang="en-US" altLang="lv-LV" sz="1400" dirty="0">
                  <a:solidFill>
                    <a:srgbClr val="414142"/>
                  </a:solidFill>
                  <a:latin typeface="Verdana" panose="020B0604030504040204" pitchFamily="34" charset="0"/>
                  <a:cs typeface="Arial" panose="020B0604020202020204" pitchFamily="34" charset="0"/>
                </a:rPr>
                <a:t> </a:t>
              </a:r>
              <a:r>
                <a:rPr lang="en-US" altLang="lv-LV" sz="1400" dirty="0" err="1">
                  <a:solidFill>
                    <a:srgbClr val="414142"/>
                  </a:solidFill>
                  <a:latin typeface="Verdana" panose="020B0604030504040204" pitchFamily="34" charset="0"/>
                  <a:cs typeface="Arial" panose="020B0604020202020204" pitchFamily="34" charset="0"/>
                </a:rPr>
                <a:t>punktu</a:t>
              </a:r>
              <a:r>
                <a:rPr lang="en-US" altLang="lv-LV" sz="1400" dirty="0">
                  <a:solidFill>
                    <a:srgbClr val="414142"/>
                  </a:solidFill>
                  <a:latin typeface="Verdana" panose="020B0604030504040204" pitchFamily="34" charset="0"/>
                  <a:cs typeface="Arial" panose="020B0604020202020204" pitchFamily="34" charset="0"/>
                </a:rPr>
                <a:t> </a:t>
              </a:r>
              <a:r>
                <a:rPr lang="en-US" altLang="lv-LV" sz="1400" dirty="0" err="1">
                  <a:solidFill>
                    <a:srgbClr val="414142"/>
                  </a:solidFill>
                  <a:latin typeface="Verdana" panose="020B0604030504040204" pitchFamily="34" charset="0"/>
                  <a:cs typeface="Arial" panose="020B0604020202020204" pitchFamily="34" charset="0"/>
                </a:rPr>
                <a:t>skaits</a:t>
              </a:r>
              <a:r>
                <a:rPr lang="lv-LV" altLang="lv-LV" sz="1400" dirty="0">
                  <a:solidFill>
                    <a:srgbClr val="414142"/>
                  </a:solidFill>
                  <a:latin typeface="Verdana" panose="020B0604030504040204" pitchFamily="34" charset="0"/>
                  <a:ea typeface="Verdana" panose="020B0604030504040204" pitchFamily="34" charset="0"/>
                  <a:cs typeface="Arial" panose="020B0604020202020204" pitchFamily="34" charset="0"/>
                </a:rPr>
                <a:t>, </a:t>
              </a:r>
              <a:r>
                <a:rPr lang="lv-LV" altLang="lv-LV" sz="1400" dirty="0">
                  <a:solidFill>
                    <a:schemeClr val="tx2">
                      <a:lumMod val="50000"/>
                    </a:schemeClr>
                  </a:solidFill>
                  <a:latin typeface="Verdana" panose="020B0604030504040204" pitchFamily="34" charset="0"/>
                  <a:ea typeface="Verdana" panose="020B0604030504040204" pitchFamily="34" charset="0"/>
                  <a:cs typeface="Arial" panose="020B0604020202020204" pitchFamily="34" charset="0"/>
                </a:rPr>
                <a:t>priekšroku dod tam projekta iesniegumam, </a:t>
              </a:r>
              <a:r>
                <a:rPr lang="lv-LV" sz="1400" dirty="0">
                  <a:solidFill>
                    <a:schemeClr val="tx2">
                      <a:lumMod val="50000"/>
                    </a:schemeClr>
                  </a:solidFill>
                  <a:effectLst/>
                  <a:latin typeface="Verdana" panose="020B0604030504040204" pitchFamily="34" charset="0"/>
                  <a:ea typeface="Verdana" panose="020B0604030504040204" pitchFamily="34" charset="0"/>
                </a:rPr>
                <a:t>kuram </a:t>
              </a:r>
              <a:r>
                <a:rPr lang="en-US" sz="1400" dirty="0" err="1">
                  <a:solidFill>
                    <a:schemeClr val="tx2">
                      <a:lumMod val="50000"/>
                    </a:schemeClr>
                  </a:solidFill>
                  <a:effectLst/>
                  <a:latin typeface="Verdana" panose="020B0604030504040204" pitchFamily="34" charset="0"/>
                  <a:ea typeface="Verdana" panose="020B0604030504040204" pitchFamily="34" charset="0"/>
                </a:rPr>
                <a:t>ir</a:t>
              </a:r>
              <a:r>
                <a:rPr lang="lv-LV" sz="1400" dirty="0">
                  <a:solidFill>
                    <a:schemeClr val="tx2">
                      <a:lumMod val="50000"/>
                    </a:schemeClr>
                  </a:solidFill>
                  <a:effectLst/>
                  <a:latin typeface="Verdana" panose="020B0604030504040204" pitchFamily="34" charset="0"/>
                  <a:ea typeface="Verdana" panose="020B0604030504040204" pitchFamily="34" charset="0"/>
                </a:rPr>
                <a:t> lielāk</a:t>
              </a:r>
              <a:r>
                <a:rPr lang="en-US" sz="1400" dirty="0">
                  <a:solidFill>
                    <a:schemeClr val="tx2">
                      <a:lumMod val="50000"/>
                    </a:schemeClr>
                  </a:solidFill>
                  <a:effectLst/>
                  <a:latin typeface="Verdana" panose="020B0604030504040204" pitchFamily="34" charset="0"/>
                  <a:ea typeface="Verdana" panose="020B0604030504040204" pitchFamily="34" charset="0"/>
                </a:rPr>
                <a:t>s</a:t>
              </a:r>
              <a:r>
                <a:rPr lang="lv-LV" sz="1400" dirty="0">
                  <a:solidFill>
                    <a:schemeClr val="tx2">
                      <a:lumMod val="50000"/>
                    </a:schemeClr>
                  </a:solidFill>
                  <a:effectLst/>
                  <a:latin typeface="Verdana" panose="020B0604030504040204" pitchFamily="34" charset="0"/>
                  <a:ea typeface="Verdana" panose="020B0604030504040204" pitchFamily="34" charset="0"/>
                </a:rPr>
                <a:t> projekta iesniedzēja līdzfinansējuma </a:t>
              </a:r>
              <a:r>
                <a:rPr lang="en-US" sz="1400" dirty="0" err="1">
                  <a:solidFill>
                    <a:schemeClr val="tx2">
                      <a:lumMod val="50000"/>
                    </a:schemeClr>
                  </a:solidFill>
                  <a:effectLst/>
                  <a:latin typeface="Verdana" panose="020B0604030504040204" pitchFamily="34" charset="0"/>
                  <a:ea typeface="Verdana" panose="020B0604030504040204" pitchFamily="34" charset="0"/>
                </a:rPr>
                <a:t>īpatsvara</a:t>
              </a:r>
              <a:r>
                <a:rPr lang="en-US" sz="1400" dirty="0">
                  <a:solidFill>
                    <a:schemeClr val="tx2">
                      <a:lumMod val="50000"/>
                    </a:schemeClr>
                  </a:solidFill>
                  <a:effectLst/>
                  <a:latin typeface="Verdana" panose="020B0604030504040204" pitchFamily="34" charset="0"/>
                  <a:ea typeface="Verdana" panose="020B0604030504040204" pitchFamily="34" charset="0"/>
                </a:rPr>
                <a:t> </a:t>
              </a:r>
              <a:r>
                <a:rPr lang="lv-LV" sz="1400" dirty="0">
                  <a:solidFill>
                    <a:schemeClr val="tx2">
                      <a:lumMod val="50000"/>
                    </a:schemeClr>
                  </a:solidFill>
                  <a:effectLst/>
                  <a:latin typeface="Verdana" panose="020B0604030504040204" pitchFamily="34" charset="0"/>
                  <a:ea typeface="Verdana" panose="020B0604030504040204" pitchFamily="34" charset="0"/>
                </a:rPr>
                <a:t>apmēr</a:t>
              </a:r>
              <a:r>
                <a:rPr lang="en-US" sz="1400" dirty="0">
                  <a:solidFill>
                    <a:schemeClr val="tx2">
                      <a:lumMod val="50000"/>
                    </a:schemeClr>
                  </a:solidFill>
                  <a:effectLst/>
                  <a:latin typeface="Verdana" panose="020B0604030504040204" pitchFamily="34" charset="0"/>
                  <a:ea typeface="Verdana" panose="020B0604030504040204" pitchFamily="34" charset="0"/>
                </a:rPr>
                <a:t>s</a:t>
              </a:r>
              <a:r>
                <a:rPr lang="lv-LV" sz="1400" dirty="0">
                  <a:solidFill>
                    <a:schemeClr val="tx2">
                      <a:lumMod val="50000"/>
                    </a:schemeClr>
                  </a:solidFill>
                  <a:effectLst/>
                  <a:latin typeface="Verdana" panose="020B0604030504040204" pitchFamily="34" charset="0"/>
                  <a:ea typeface="Verdana" panose="020B0604030504040204" pitchFamily="34" charset="0"/>
                </a:rPr>
                <a:t> (kritērij</a:t>
              </a:r>
              <a:r>
                <a:rPr lang="en-US" sz="1400" dirty="0">
                  <a:solidFill>
                    <a:schemeClr val="tx2">
                      <a:lumMod val="50000"/>
                    </a:schemeClr>
                  </a:solidFill>
                  <a:effectLst/>
                  <a:latin typeface="Verdana" panose="020B0604030504040204" pitchFamily="34" charset="0"/>
                  <a:ea typeface="Verdana" panose="020B0604030504040204" pitchFamily="34" charset="0"/>
                </a:rPr>
                <a:t>s</a:t>
              </a:r>
              <a:r>
                <a:rPr lang="lv-LV" sz="1400" dirty="0">
                  <a:solidFill>
                    <a:schemeClr val="tx2">
                      <a:lumMod val="50000"/>
                    </a:schemeClr>
                  </a:solidFill>
                  <a:effectLst/>
                  <a:latin typeface="Verdana" panose="020B0604030504040204" pitchFamily="34" charset="0"/>
                  <a:ea typeface="Verdana" panose="020B0604030504040204" pitchFamily="34" charset="0"/>
                </a:rPr>
                <a:t> K</a:t>
              </a:r>
              <a:r>
                <a:rPr lang="lv-LV" sz="1400" baseline="-25000" dirty="0">
                  <a:solidFill>
                    <a:schemeClr val="tx2">
                      <a:lumMod val="50000"/>
                    </a:schemeClr>
                  </a:solidFill>
                  <a:effectLst/>
                  <a:latin typeface="Verdana" panose="020B0604030504040204" pitchFamily="34" charset="0"/>
                  <a:ea typeface="Verdana" panose="020B0604030504040204" pitchFamily="34" charset="0"/>
                </a:rPr>
                <a:t>3</a:t>
              </a:r>
              <a:r>
                <a:rPr lang="lv-LV" sz="1400" dirty="0">
                  <a:solidFill>
                    <a:schemeClr val="tx2">
                      <a:lumMod val="50000"/>
                    </a:schemeClr>
                  </a:solidFill>
                  <a:effectLst/>
                  <a:latin typeface="Verdana" panose="020B0604030504040204" pitchFamily="34" charset="0"/>
                  <a:ea typeface="Verdana" panose="020B0604030504040204" pitchFamily="34" charset="0"/>
                </a:rPr>
                <a:t>; </a:t>
              </a:r>
              <a:r>
                <a:rPr lang="en-US" sz="1400" dirty="0">
                  <a:solidFill>
                    <a:schemeClr val="tx2">
                      <a:lumMod val="50000"/>
                    </a:schemeClr>
                  </a:solidFill>
                  <a:effectLst/>
                  <a:latin typeface="Verdana" panose="020B0604030504040204" pitchFamily="34" charset="0"/>
                  <a:ea typeface="Verdana" panose="020B0604030504040204" pitchFamily="34" charset="0"/>
                </a:rPr>
                <a:t>% </a:t>
              </a:r>
              <a:r>
                <a:rPr lang="lv-LV" sz="1400" dirty="0">
                  <a:solidFill>
                    <a:schemeClr val="tx2">
                      <a:lumMod val="50000"/>
                    </a:schemeClr>
                  </a:solidFill>
                  <a:effectLst/>
                  <a:latin typeface="Verdana" panose="020B0604030504040204" pitchFamily="34" charset="0"/>
                  <a:ea typeface="Verdana" panose="020B0604030504040204" pitchFamily="34" charset="0"/>
                </a:rPr>
                <a:t>skatot divas zīmes aiz komata)</a:t>
              </a:r>
              <a:endParaRPr lang="lv-LV" altLang="lv-LV" sz="1400" dirty="0">
                <a:solidFill>
                  <a:schemeClr val="tx2">
                    <a:lumMod val="50000"/>
                  </a:schemeClr>
                </a:solidFill>
                <a:latin typeface="Verdana" panose="020B0604030504040204" pitchFamily="34" charset="0"/>
                <a:ea typeface="Verdana" panose="020B060403050404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175D2081-4FD0-4CD3-865A-C0A7989DCB44}"/>
                </a:ext>
              </a:extLst>
            </p:cNvPr>
            <p:cNvSpPr/>
            <p:nvPr/>
          </p:nvSpPr>
          <p:spPr>
            <a:xfrm>
              <a:off x="5070764" y="4496525"/>
              <a:ext cx="6618473" cy="1033763"/>
            </a:xfrm>
            <a:prstGeom prst="round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lv-LV" altLang="lv-LV" sz="1300" dirty="0">
                  <a:solidFill>
                    <a:srgbClr val="414142"/>
                  </a:solidFill>
                  <a:latin typeface="Verdana" panose="020B0604030504040204" pitchFamily="34" charset="0"/>
                  <a:cs typeface="Arial" panose="020B0604020202020204" pitchFamily="34" charset="0"/>
                </a:rPr>
                <a:t>ja arī tad vienas grupas projektu iesniegumiem ir vienāds punktu skaits, tad prioritāte tiek piešķirta tam projekta iesniegumam, kur pēdējo piecu gadu laikā plānotajā projekta īstenošanas vietā projekta iesniedzējs ir veicis lielākās investīcijas</a:t>
              </a:r>
            </a:p>
          </p:txBody>
        </p:sp>
        <p:sp>
          <p:nvSpPr>
            <p:cNvPr id="5" name="Arrow: Down 4">
              <a:extLst>
                <a:ext uri="{FF2B5EF4-FFF2-40B4-BE49-F238E27FC236}">
                  <a16:creationId xmlns:a16="http://schemas.microsoft.com/office/drawing/2014/main" id="{608F74C4-5490-4F62-A333-92E66FC8678E}"/>
                </a:ext>
              </a:extLst>
            </p:cNvPr>
            <p:cNvSpPr/>
            <p:nvPr/>
          </p:nvSpPr>
          <p:spPr>
            <a:xfrm>
              <a:off x="8083923" y="2690718"/>
              <a:ext cx="484202" cy="257226"/>
            </a:xfrm>
            <a:prstGeom prst="down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2" name="Arrow: Down 11">
              <a:extLst>
                <a:ext uri="{FF2B5EF4-FFF2-40B4-BE49-F238E27FC236}">
                  <a16:creationId xmlns:a16="http://schemas.microsoft.com/office/drawing/2014/main" id="{DA6E1F34-88D3-4327-BACE-EAA4638298B2}"/>
                </a:ext>
              </a:extLst>
            </p:cNvPr>
            <p:cNvSpPr/>
            <p:nvPr/>
          </p:nvSpPr>
          <p:spPr>
            <a:xfrm>
              <a:off x="8083923" y="4219795"/>
              <a:ext cx="484202" cy="257226"/>
            </a:xfrm>
            <a:prstGeom prst="down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grpSp>
      <p:sp>
        <p:nvSpPr>
          <p:cNvPr id="24581" name="Title 1">
            <a:extLst>
              <a:ext uri="{FF2B5EF4-FFF2-40B4-BE49-F238E27FC236}">
                <a16:creationId xmlns:a16="http://schemas.microsoft.com/office/drawing/2014/main" id="{05CF987E-C0C5-4EAD-8912-99CAAF956B0E}"/>
              </a:ext>
            </a:extLst>
          </p:cNvPr>
          <p:cNvSpPr>
            <a:spLocks noGrp="1"/>
          </p:cNvSpPr>
          <p:nvPr>
            <p:ph type="title"/>
          </p:nvPr>
        </p:nvSpPr>
        <p:spPr>
          <a:xfrm>
            <a:off x="2290763" y="304800"/>
            <a:ext cx="9291637" cy="1066800"/>
          </a:xfrm>
        </p:spPr>
        <p:txBody>
          <a:bodyPr/>
          <a:lstStyle/>
          <a:p>
            <a:r>
              <a:rPr lang="lv-LV" altLang="lv-LV" dirty="0">
                <a:solidFill>
                  <a:srgbClr val="002060"/>
                </a:solidFill>
              </a:rPr>
              <a:t>Vērtēšanas kārtība</a:t>
            </a:r>
            <a:r>
              <a:rPr lang="en-US" altLang="lv-LV" dirty="0">
                <a:solidFill>
                  <a:srgbClr val="002060"/>
                </a:solidFill>
              </a:rPr>
              <a:t> (2)</a:t>
            </a:r>
            <a:endParaRPr lang="lv-LV" altLang="lv-LV" dirty="0"/>
          </a:p>
        </p:txBody>
      </p:sp>
      <p:grpSp>
        <p:nvGrpSpPr>
          <p:cNvPr id="2" name="Grupa 1">
            <a:extLst>
              <a:ext uri="{FF2B5EF4-FFF2-40B4-BE49-F238E27FC236}">
                <a16:creationId xmlns:a16="http://schemas.microsoft.com/office/drawing/2014/main" id="{BEA26B65-7B0C-0C80-2E89-178EE7AD77D2}"/>
              </a:ext>
            </a:extLst>
          </p:cNvPr>
          <p:cNvGrpSpPr/>
          <p:nvPr/>
        </p:nvGrpSpPr>
        <p:grpSpPr>
          <a:xfrm>
            <a:off x="542443" y="3207040"/>
            <a:ext cx="1201367" cy="1265157"/>
            <a:chOff x="358969" y="1047971"/>
            <a:chExt cx="1251269" cy="1397519"/>
          </a:xfrm>
        </p:grpSpPr>
        <p:sp>
          <p:nvSpPr>
            <p:cNvPr id="3" name="Taisnstūris: ar noapaļotiem stūriem 2">
              <a:extLst>
                <a:ext uri="{FF2B5EF4-FFF2-40B4-BE49-F238E27FC236}">
                  <a16:creationId xmlns:a16="http://schemas.microsoft.com/office/drawing/2014/main" id="{309FAD35-5141-A66F-A310-8403C2C7AAFE}"/>
                </a:ext>
              </a:extLst>
            </p:cNvPr>
            <p:cNvSpPr/>
            <p:nvPr/>
          </p:nvSpPr>
          <p:spPr>
            <a:xfrm>
              <a:off x="381947" y="1047971"/>
              <a:ext cx="1205313" cy="139751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lv-LV"/>
            </a:p>
          </p:txBody>
        </p:sp>
        <p:sp>
          <p:nvSpPr>
            <p:cNvPr id="6" name="Taisnstūris: ar noapaļotiem stūriem 4">
              <a:extLst>
                <a:ext uri="{FF2B5EF4-FFF2-40B4-BE49-F238E27FC236}">
                  <a16:creationId xmlns:a16="http://schemas.microsoft.com/office/drawing/2014/main" id="{8CDD00F2-4410-F2A4-9EDB-B02076C81708}"/>
                </a:ext>
              </a:extLst>
            </p:cNvPr>
            <p:cNvSpPr txBox="1"/>
            <p:nvPr/>
          </p:nvSpPr>
          <p:spPr>
            <a:xfrm>
              <a:off x="358969" y="1056735"/>
              <a:ext cx="1251269" cy="12798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noProof="0" dirty="0" err="1">
                  <a:latin typeface="Verdana" panose="020B0604030504040204" pitchFamily="34" charset="0"/>
                  <a:ea typeface="Verdana" panose="020B0604030504040204" pitchFamily="34" charset="0"/>
                </a:rPr>
                <a:t>Izslēšanas</a:t>
              </a:r>
              <a:r>
                <a:rPr lang="en-US" sz="1400" b="0" i="0" kern="1200" noProof="0" dirty="0">
                  <a:latin typeface="Verdana" panose="020B0604030504040204" pitchFamily="34" charset="0"/>
                  <a:ea typeface="Verdana" panose="020B0604030504040204" pitchFamily="34" charset="0"/>
                </a:rPr>
                <a:t> </a:t>
              </a:r>
              <a:r>
                <a:rPr lang="en-US" sz="1400" b="0" i="0" kern="1200" noProof="0" dirty="0" err="1">
                  <a:latin typeface="Verdana" panose="020B0604030504040204" pitchFamily="34" charset="0"/>
                  <a:ea typeface="Verdana" panose="020B0604030504040204" pitchFamily="34" charset="0"/>
                </a:rPr>
                <a:t>kritēriji</a:t>
              </a:r>
              <a:endParaRPr lang="lv-LV" sz="800" i="1" kern="1200" noProof="0" dirty="0">
                <a:latin typeface="Verdana" panose="020B0604030504040204" pitchFamily="34" charset="0"/>
                <a:ea typeface="Verdana" panose="020B0604030504040204" pitchFamily="34"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2542-F447-A400-4A6A-7D96B46A09C8}"/>
              </a:ext>
            </a:extLst>
          </p:cNvPr>
          <p:cNvSpPr>
            <a:spLocks noGrp="1"/>
          </p:cNvSpPr>
          <p:nvPr>
            <p:ph type="title"/>
          </p:nvPr>
        </p:nvSpPr>
        <p:spPr/>
        <p:txBody>
          <a:bodyPr/>
          <a:lstStyle/>
          <a:p>
            <a:r>
              <a:rPr lang="lv-LV" b="1" i="0" u="none" strike="noStrike" dirty="0">
                <a:solidFill>
                  <a:srgbClr val="002060"/>
                </a:solidFill>
                <a:effectLst/>
              </a:rPr>
              <a:t>Vērtēšanas kārtība</a:t>
            </a:r>
            <a:r>
              <a:rPr lang="en-US" b="1" i="0" u="none" strike="noStrike" dirty="0">
                <a:solidFill>
                  <a:srgbClr val="002060"/>
                </a:solidFill>
                <a:effectLst/>
              </a:rPr>
              <a:t> </a:t>
            </a:r>
            <a:r>
              <a:rPr lang="lv-LV" b="1" i="0" u="none" strike="noStrike" dirty="0">
                <a:solidFill>
                  <a:srgbClr val="002060"/>
                </a:solidFill>
                <a:effectLst/>
              </a:rPr>
              <a:t>(</a:t>
            </a:r>
            <a:r>
              <a:rPr lang="en-US" b="1" i="0" u="none" strike="noStrike" dirty="0">
                <a:solidFill>
                  <a:srgbClr val="002060"/>
                </a:solidFill>
                <a:effectLst/>
              </a:rPr>
              <a:t>3</a:t>
            </a:r>
            <a:r>
              <a:rPr lang="lv-LV" b="1" i="0" u="none" strike="noStrike" dirty="0">
                <a:solidFill>
                  <a:srgbClr val="002060"/>
                </a:solidFill>
                <a:effectLst/>
              </a:rPr>
              <a:t>)</a:t>
            </a:r>
            <a:r>
              <a:rPr lang="lv-LV" b="0" i="0" dirty="0">
                <a:solidFill>
                  <a:srgbClr val="002060"/>
                </a:solidFill>
                <a:effectLst/>
              </a:rPr>
              <a:t>​</a:t>
            </a:r>
            <a:endParaRPr lang="lv-LV" dirty="0"/>
          </a:p>
        </p:txBody>
      </p:sp>
      <p:sp>
        <p:nvSpPr>
          <p:cNvPr id="6" name="Slide Number Placeholder 5">
            <a:extLst>
              <a:ext uri="{FF2B5EF4-FFF2-40B4-BE49-F238E27FC236}">
                <a16:creationId xmlns:a16="http://schemas.microsoft.com/office/drawing/2014/main" id="{D98A9781-AB88-EC4F-F08A-6B10BE4D21B8}"/>
              </a:ext>
            </a:extLst>
          </p:cNvPr>
          <p:cNvSpPr>
            <a:spLocks noGrp="1"/>
          </p:cNvSpPr>
          <p:nvPr>
            <p:ph type="sldNum" sz="quarter" idx="13"/>
          </p:nvPr>
        </p:nvSpPr>
        <p:spPr/>
        <p:txBody>
          <a:bodyPr/>
          <a:lstStyle/>
          <a:p>
            <a:pPr>
              <a:defRPr/>
            </a:pPr>
            <a:fld id="{9F6105F7-AC56-47D1-A571-69EA814D9A81}" type="slidenum">
              <a:rPr lang="en-US" altLang="lv-LV" smtClean="0"/>
              <a:pPr>
                <a:defRPr/>
              </a:pPr>
              <a:t>8</a:t>
            </a:fld>
            <a:endParaRPr lang="en-US" altLang="lv-LV"/>
          </a:p>
        </p:txBody>
      </p:sp>
      <p:sp>
        <p:nvSpPr>
          <p:cNvPr id="7" name="Content Placeholder 2">
            <a:extLst>
              <a:ext uri="{FF2B5EF4-FFF2-40B4-BE49-F238E27FC236}">
                <a16:creationId xmlns:a16="http://schemas.microsoft.com/office/drawing/2014/main" id="{C5346A86-0E04-7DA4-F051-B544ABC529F7}"/>
              </a:ext>
            </a:extLst>
          </p:cNvPr>
          <p:cNvSpPr>
            <a:spLocks noGrp="1"/>
          </p:cNvSpPr>
          <p:nvPr>
            <p:ph idx="1"/>
          </p:nvPr>
        </p:nvSpPr>
        <p:spPr bwMode="auto">
          <a:xfrm>
            <a:off x="3153565" y="1040152"/>
            <a:ext cx="8390179" cy="1171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lnSpc>
                <a:spcPct val="90000"/>
              </a:lnSpc>
              <a:spcBef>
                <a:spcPts val="400"/>
              </a:spcBef>
              <a:spcAft>
                <a:spcPts val="400"/>
              </a:spcAft>
            </a:pPr>
            <a:r>
              <a:rPr lang="lv-LV" altLang="lv-LV" sz="1600" b="1" dirty="0">
                <a:solidFill>
                  <a:schemeClr val="tx1"/>
                </a:solidFill>
              </a:rPr>
              <a:t>Lēmumu par projekta iesnieguma </a:t>
            </a:r>
            <a:r>
              <a:rPr lang="lv-LV" altLang="lv-LV" sz="1600" b="1" dirty="0">
                <a:solidFill>
                  <a:srgbClr val="FF0000"/>
                </a:solidFill>
              </a:rPr>
              <a:t>apstiprināšanu</a:t>
            </a:r>
            <a:r>
              <a:rPr lang="lv-LV" altLang="lv-LV" sz="1600" b="1" dirty="0"/>
              <a:t> </a:t>
            </a:r>
            <a:r>
              <a:rPr lang="lv-LV" altLang="lv-LV" sz="1600" b="1" dirty="0">
                <a:solidFill>
                  <a:schemeClr val="tx1"/>
                </a:solidFill>
              </a:rPr>
              <a:t>pieņem, ja:</a:t>
            </a:r>
            <a:endParaRPr lang="lv-LV" altLang="lv-LV" sz="1600" dirty="0">
              <a:solidFill>
                <a:srgbClr val="414142"/>
              </a:solidFill>
            </a:endParaRPr>
          </a:p>
          <a:p>
            <a:pPr algn="just">
              <a:buFont typeface="Wingdings" panose="05000000000000000000" pitchFamily="2" charset="2"/>
              <a:buChar char="Ø"/>
            </a:pPr>
            <a:r>
              <a:rPr lang="lv-LV" altLang="lv-LV" sz="1600" dirty="0">
                <a:solidFill>
                  <a:schemeClr val="tx1"/>
                </a:solidFill>
              </a:rPr>
              <a:t>uz projekta iesniedzēju</a:t>
            </a:r>
            <a:r>
              <a:rPr lang="en-US" altLang="lv-LV" sz="1600" dirty="0">
                <a:solidFill>
                  <a:schemeClr val="tx1"/>
                </a:solidFill>
              </a:rPr>
              <a:t> (ja </a:t>
            </a:r>
            <a:r>
              <a:rPr lang="en-US" altLang="lv-LV" sz="1600" dirty="0" err="1">
                <a:solidFill>
                  <a:schemeClr val="tx1"/>
                </a:solidFill>
              </a:rPr>
              <a:t>projektā</a:t>
            </a:r>
            <a:r>
              <a:rPr lang="en-US" altLang="lv-LV" sz="1600" dirty="0">
                <a:solidFill>
                  <a:schemeClr val="tx1"/>
                </a:solidFill>
              </a:rPr>
              <a:t> </a:t>
            </a:r>
            <a:r>
              <a:rPr lang="en-US" altLang="lv-LV" sz="1600" dirty="0" err="1">
                <a:solidFill>
                  <a:schemeClr val="tx1"/>
                </a:solidFill>
              </a:rPr>
              <a:t>paredzēts</a:t>
            </a:r>
            <a:r>
              <a:rPr lang="en-US" altLang="lv-LV" sz="1600" dirty="0">
                <a:solidFill>
                  <a:schemeClr val="tx1"/>
                </a:solidFill>
              </a:rPr>
              <a:t> </a:t>
            </a:r>
            <a:r>
              <a:rPr lang="en-US" altLang="lv-LV" sz="1600" dirty="0" err="1">
                <a:solidFill>
                  <a:schemeClr val="tx1"/>
                </a:solidFill>
              </a:rPr>
              <a:t>komercdarbības</a:t>
            </a:r>
            <a:r>
              <a:rPr lang="en-US" altLang="lv-LV" sz="1600" dirty="0">
                <a:solidFill>
                  <a:schemeClr val="tx1"/>
                </a:solidFill>
              </a:rPr>
              <a:t> </a:t>
            </a:r>
            <a:r>
              <a:rPr lang="en-US" altLang="lv-LV" sz="1600" dirty="0" err="1">
                <a:solidFill>
                  <a:schemeClr val="tx1"/>
                </a:solidFill>
              </a:rPr>
              <a:t>atbalsts</a:t>
            </a:r>
            <a:r>
              <a:rPr lang="en-US" altLang="lv-LV" sz="1600" dirty="0">
                <a:solidFill>
                  <a:schemeClr val="tx1"/>
                </a:solidFill>
              </a:rPr>
              <a:t>)</a:t>
            </a:r>
            <a:r>
              <a:rPr lang="lv-LV" altLang="lv-LV" sz="1600" dirty="0">
                <a:solidFill>
                  <a:schemeClr val="tx1"/>
                </a:solidFill>
              </a:rPr>
              <a:t> nav attiecināms neviens no </a:t>
            </a:r>
            <a:r>
              <a:rPr lang="en-US" altLang="lv-LV" sz="1600" dirty="0" err="1">
                <a:solidFill>
                  <a:schemeClr val="tx1"/>
                </a:solidFill>
              </a:rPr>
              <a:t>Vadības</a:t>
            </a:r>
            <a:r>
              <a:rPr lang="en-US" altLang="lv-LV" sz="1600" dirty="0">
                <a:solidFill>
                  <a:schemeClr val="tx1"/>
                </a:solidFill>
              </a:rPr>
              <a:t> l</a:t>
            </a:r>
            <a:r>
              <a:rPr lang="lv-LV" altLang="lv-LV" sz="1600" dirty="0" err="1">
                <a:solidFill>
                  <a:schemeClr val="tx1"/>
                </a:solidFill>
              </a:rPr>
              <a:t>ikuma</a:t>
            </a:r>
            <a:r>
              <a:rPr lang="lv-LV" altLang="lv-LV" sz="1600" dirty="0">
                <a:solidFill>
                  <a:schemeClr val="tx1"/>
                </a:solidFill>
              </a:rPr>
              <a:t> 22. pantā minētajiem izslēgšanas noteikumiem</a:t>
            </a:r>
            <a:r>
              <a:rPr lang="en-US" altLang="lv-LV" sz="1600" dirty="0">
                <a:solidFill>
                  <a:schemeClr val="tx1"/>
                </a:solidFill>
              </a:rPr>
              <a:t>;</a:t>
            </a:r>
          </a:p>
          <a:p>
            <a:pPr algn="just">
              <a:buFont typeface="Wingdings" panose="05000000000000000000" pitchFamily="2" charset="2"/>
              <a:buChar char="Ø"/>
            </a:pPr>
            <a:r>
              <a:rPr lang="lv-LV" altLang="lv-LV" sz="1600" dirty="0">
                <a:solidFill>
                  <a:schemeClr val="tx1"/>
                </a:solidFill>
              </a:rPr>
              <a:t>projekta iesniegums </a:t>
            </a:r>
            <a:r>
              <a:rPr lang="lv-LV" altLang="lv-LV" sz="1600" dirty="0">
                <a:solidFill>
                  <a:schemeClr val="tx2"/>
                </a:solidFill>
              </a:rPr>
              <a:t>atbilst projektu iesniegumu vērtēšanas kritērijiem</a:t>
            </a:r>
            <a:r>
              <a:rPr lang="en-US" altLang="lv-LV" sz="1600" dirty="0">
                <a:solidFill>
                  <a:schemeClr val="tx2"/>
                </a:solidFill>
              </a:rPr>
              <a:t>;</a:t>
            </a:r>
            <a:endParaRPr lang="lv-LV" altLang="lv-LV" sz="1600" dirty="0">
              <a:solidFill>
                <a:schemeClr val="tx2"/>
              </a:solidFill>
            </a:endParaRPr>
          </a:p>
          <a:p>
            <a:pPr algn="just">
              <a:buFont typeface="Wingdings" panose="05000000000000000000" pitchFamily="2" charset="2"/>
              <a:buChar char="Ø"/>
            </a:pPr>
            <a:r>
              <a:rPr lang="lv-LV" altLang="lv-LV" sz="1600" dirty="0">
                <a:solidFill>
                  <a:schemeClr val="tx1"/>
                </a:solidFill>
              </a:rPr>
              <a:t>pasākuma ietvaros </a:t>
            </a:r>
            <a:r>
              <a:rPr lang="lv-LV" altLang="lv-LV" sz="1600" dirty="0">
                <a:solidFill>
                  <a:schemeClr val="tx2"/>
                </a:solidFill>
              </a:rPr>
              <a:t>ir pieejams finansējums projekta īstenošanai</a:t>
            </a:r>
            <a:r>
              <a:rPr lang="en-US" altLang="lv-LV" sz="1600" dirty="0">
                <a:solidFill>
                  <a:schemeClr val="tx2"/>
                </a:solidFill>
              </a:rPr>
              <a:t>.</a:t>
            </a:r>
            <a:endParaRPr lang="lv-LV" altLang="lv-LV" sz="1600" dirty="0">
              <a:solidFill>
                <a:schemeClr val="tx2"/>
              </a:solidFill>
            </a:endParaRPr>
          </a:p>
        </p:txBody>
      </p:sp>
      <p:pic>
        <p:nvPicPr>
          <p:cNvPr id="39938" name="Picture 2">
            <a:extLst>
              <a:ext uri="{FF2B5EF4-FFF2-40B4-BE49-F238E27FC236}">
                <a16:creationId xmlns:a16="http://schemas.microsoft.com/office/drawing/2014/main" id="{D20DC4AC-93BC-18AE-9129-9653F8D08B3D}"/>
              </a:ext>
            </a:extLst>
          </p:cNvPr>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31789" y="1193900"/>
            <a:ext cx="742950" cy="6477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B0B4877-4DD9-797B-F4B7-1D9EEA7B25B9}"/>
              </a:ext>
            </a:extLst>
          </p:cNvPr>
          <p:cNvSpPr txBox="1">
            <a:spLocks/>
          </p:cNvSpPr>
          <p:nvPr/>
        </p:nvSpPr>
        <p:spPr bwMode="auto">
          <a:xfrm>
            <a:off x="2213947" y="2274849"/>
            <a:ext cx="8825753" cy="2123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25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spcBef>
                <a:spcPct val="0"/>
              </a:spcBef>
              <a:buFontTx/>
              <a:buNone/>
            </a:pPr>
            <a:r>
              <a:rPr lang="lv-LV" altLang="lv-LV" sz="1600" b="1" dirty="0">
                <a:solidFill>
                  <a:schemeClr val="tx1"/>
                </a:solidFill>
              </a:rPr>
              <a:t>Lēmumu par projekta iesnieguma </a:t>
            </a:r>
            <a:r>
              <a:rPr lang="lv-LV" altLang="lv-LV" sz="1600" b="1" dirty="0">
                <a:solidFill>
                  <a:srgbClr val="FF0000"/>
                </a:solidFill>
              </a:rPr>
              <a:t>apstiprināšanu ar nosacījumu </a:t>
            </a:r>
            <a:r>
              <a:rPr lang="lv-LV" altLang="lv-LV" sz="1600" b="1" dirty="0">
                <a:solidFill>
                  <a:schemeClr val="tx1"/>
                </a:solidFill>
              </a:rPr>
              <a:t>pieņem</a:t>
            </a:r>
            <a:r>
              <a:rPr lang="lv-LV" altLang="lv-LV" sz="1600" dirty="0">
                <a:solidFill>
                  <a:schemeClr val="tx1"/>
                </a:solidFill>
              </a:rPr>
              <a:t>, ja projekta iesniedzējam </a:t>
            </a:r>
            <a:r>
              <a:rPr lang="lv-LV" altLang="lv-LV" sz="1600" b="1" dirty="0">
                <a:solidFill>
                  <a:schemeClr val="tx1"/>
                </a:solidFill>
              </a:rPr>
              <a:t>jāveic </a:t>
            </a:r>
            <a:r>
              <a:rPr lang="en-US" altLang="lv-LV" sz="1600" b="1" dirty="0">
                <a:solidFill>
                  <a:schemeClr val="tx1"/>
                </a:solidFill>
              </a:rPr>
              <a:t>CFLA</a:t>
            </a:r>
            <a:r>
              <a:rPr lang="lv-LV" altLang="lv-LV" sz="1600" b="1" dirty="0">
                <a:solidFill>
                  <a:schemeClr val="tx1"/>
                </a:solidFill>
              </a:rPr>
              <a:t> noteiktās darbības</a:t>
            </a:r>
            <a:r>
              <a:rPr lang="lv-LV" altLang="lv-LV" sz="1600" dirty="0">
                <a:solidFill>
                  <a:schemeClr val="tx1"/>
                </a:solidFill>
              </a:rPr>
              <a:t>, lai projekta iesniegums pilnībā atbilstu projektu iesniegumu vērtēšanas kritērijiem un projektu varētu atbilstoši īstenot</a:t>
            </a:r>
            <a:endParaRPr lang="lv-LV" altLang="lv-LV" sz="1600" b="1" dirty="0">
              <a:solidFill>
                <a:schemeClr val="tx1"/>
              </a:solidFill>
              <a:cs typeface="Arial" panose="020B0604020202020204" pitchFamily="34" charset="0"/>
            </a:endParaRPr>
          </a:p>
          <a:p>
            <a:pPr algn="just">
              <a:spcBef>
                <a:spcPts val="600"/>
              </a:spcBef>
              <a:spcAft>
                <a:spcPts val="600"/>
              </a:spcAft>
              <a:buFontTx/>
              <a:buNone/>
            </a:pPr>
            <a:r>
              <a:rPr lang="lv-LV" altLang="lv-LV" sz="1600" b="1" dirty="0">
                <a:solidFill>
                  <a:srgbClr val="1F497D"/>
                </a:solidFill>
                <a:cs typeface="Arial" panose="020B0604020202020204" pitchFamily="34" charset="0"/>
              </a:rPr>
              <a:t>!</a:t>
            </a:r>
            <a:r>
              <a:rPr lang="lv-LV" altLang="lv-LV" sz="1600" dirty="0">
                <a:solidFill>
                  <a:srgbClr val="000000"/>
                </a:solidFill>
                <a:cs typeface="Arial" panose="020B0604020202020204" pitchFamily="34" charset="0"/>
              </a:rPr>
              <a:t> Ja projekta iesniedzējs neizpilda lēmumā ietvertos nosacījumus vai neiesniedz precizēto projekta iesniegumu lēmumā norādītajā termiņā, projekta iesniegums tiek </a:t>
            </a:r>
            <a:r>
              <a:rPr lang="lv-LV" altLang="lv-LV" sz="1600" b="1" dirty="0">
                <a:solidFill>
                  <a:srgbClr val="1F497D"/>
                </a:solidFill>
                <a:cs typeface="Arial" panose="020B0604020202020204" pitchFamily="34" charset="0"/>
              </a:rPr>
              <a:t>noraidīt</a:t>
            </a:r>
            <a:r>
              <a:rPr lang="en-US" altLang="lv-LV" sz="1600" b="1" dirty="0">
                <a:solidFill>
                  <a:srgbClr val="1F497D"/>
                </a:solidFill>
                <a:cs typeface="Arial" panose="020B0604020202020204" pitchFamily="34" charset="0"/>
              </a:rPr>
              <a:t>s</a:t>
            </a:r>
            <a:endParaRPr lang="en-US" altLang="lv-LV" sz="1600" b="1" dirty="0">
              <a:solidFill>
                <a:srgbClr val="000000"/>
              </a:solidFill>
              <a:cs typeface="Arial" panose="020B0604020202020204" pitchFamily="34" charset="0"/>
            </a:endParaRPr>
          </a:p>
          <a:p>
            <a:pPr algn="just">
              <a:spcBef>
                <a:spcPts val="600"/>
              </a:spcBef>
              <a:spcAft>
                <a:spcPts val="600"/>
              </a:spcAft>
              <a:buFontTx/>
              <a:buNone/>
            </a:pPr>
            <a:r>
              <a:rPr lang="lv-LV" altLang="lv-LV" sz="1600" b="1" dirty="0">
                <a:solidFill>
                  <a:srgbClr val="1F497D"/>
                </a:solidFill>
                <a:cs typeface="Arial" panose="020B0604020202020204" pitchFamily="34" charset="0"/>
              </a:rPr>
              <a:t>! </a:t>
            </a:r>
            <a:r>
              <a:rPr lang="en-US" altLang="lv-LV" sz="1600" b="1" dirty="0">
                <a:solidFill>
                  <a:schemeClr val="tx1"/>
                </a:solidFill>
                <a:cs typeface="Arial" panose="020B0604020202020204" pitchFamily="34" charset="0"/>
              </a:rPr>
              <a:t>Ja </a:t>
            </a:r>
            <a:r>
              <a:rPr lang="lv-LV" altLang="lv-LV" sz="1600" b="1" dirty="0">
                <a:solidFill>
                  <a:schemeClr val="tx1"/>
                </a:solidFill>
                <a:cs typeface="Arial" panose="020B0604020202020204" pitchFamily="34" charset="0"/>
              </a:rPr>
              <a:t>nosacījumi tiek izpildīti</a:t>
            </a:r>
            <a:r>
              <a:rPr lang="lv-LV" altLang="lv-LV" sz="1600" dirty="0">
                <a:solidFill>
                  <a:schemeClr val="tx1"/>
                </a:solidFill>
                <a:cs typeface="Arial" panose="020B0604020202020204" pitchFamily="34" charset="0"/>
              </a:rPr>
              <a:t>, </a:t>
            </a:r>
            <a:r>
              <a:rPr lang="en-US" altLang="lv-LV" sz="1600" dirty="0">
                <a:solidFill>
                  <a:schemeClr val="tx1"/>
                </a:solidFill>
                <a:cs typeface="Arial" panose="020B0604020202020204" pitchFamily="34" charset="0"/>
              </a:rPr>
              <a:t>CFLA</a:t>
            </a:r>
            <a:r>
              <a:rPr lang="lv-LV" altLang="lv-LV" sz="1600" dirty="0">
                <a:solidFill>
                  <a:schemeClr val="tx1"/>
                </a:solidFill>
                <a:cs typeface="Arial" panose="020B0604020202020204" pitchFamily="34" charset="0"/>
              </a:rPr>
              <a:t> izdod atzinumu par lēmumā noteikto nosacījumu </a:t>
            </a:r>
            <a:r>
              <a:rPr lang="lv-LV" altLang="lv-LV" sz="1600" b="1" dirty="0">
                <a:solidFill>
                  <a:schemeClr val="tx2"/>
                </a:solidFill>
                <a:cs typeface="Arial" panose="020B0604020202020204" pitchFamily="34" charset="0"/>
              </a:rPr>
              <a:t>izpildi</a:t>
            </a:r>
            <a:endParaRPr lang="en-US" altLang="lv-LV" sz="1600" b="1" dirty="0">
              <a:solidFill>
                <a:schemeClr val="tx2"/>
              </a:solidFill>
              <a:cs typeface="Arial" panose="020B0604020202020204" pitchFamily="34" charset="0"/>
            </a:endParaRPr>
          </a:p>
        </p:txBody>
      </p:sp>
      <p:pic>
        <p:nvPicPr>
          <p:cNvPr id="8" name="Picture 2">
            <a:extLst>
              <a:ext uri="{FF2B5EF4-FFF2-40B4-BE49-F238E27FC236}">
                <a16:creationId xmlns:a16="http://schemas.microsoft.com/office/drawing/2014/main" id="{E093E8B7-2FE0-19EC-1DDC-E042CA81F8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221" y="2870614"/>
            <a:ext cx="542925" cy="809625"/>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83A6C2F7-E424-FAFC-D76A-B68AB0368EF8}"/>
              </a:ext>
            </a:extLst>
          </p:cNvPr>
          <p:cNvSpPr txBox="1">
            <a:spLocks/>
          </p:cNvSpPr>
          <p:nvPr/>
        </p:nvSpPr>
        <p:spPr bwMode="auto">
          <a:xfrm>
            <a:off x="3153565" y="4677543"/>
            <a:ext cx="8825753" cy="158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2500" lnSpcReduction="10000"/>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rgbClr val="404040"/>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rgbClr val="404040"/>
                </a:solidFill>
                <a:latin typeface="Times New Roman" panose="02020603050405020304" pitchFamily="18" charset="0"/>
                <a:ea typeface="Verdana" panose="020B0604030504040204" pitchFamily="34" charset="0"/>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eaLnBrk="1" hangingPunct="1">
              <a:lnSpc>
                <a:spcPct val="90000"/>
              </a:lnSpc>
              <a:spcBef>
                <a:spcPts val="400"/>
              </a:spcBef>
              <a:spcAft>
                <a:spcPts val="400"/>
              </a:spcAft>
            </a:pPr>
            <a:r>
              <a:rPr lang="lv-LV" altLang="lv-LV" sz="1600" b="1" dirty="0">
                <a:solidFill>
                  <a:schemeClr val="tx1"/>
                </a:solidFill>
              </a:rPr>
              <a:t>Lēmumu par projekta iesnieguma </a:t>
            </a:r>
            <a:r>
              <a:rPr lang="lv-LV" altLang="lv-LV" sz="1600" b="1" dirty="0">
                <a:solidFill>
                  <a:srgbClr val="FF0000"/>
                </a:solidFill>
              </a:rPr>
              <a:t>noraidīšanu</a:t>
            </a:r>
            <a:r>
              <a:rPr lang="lv-LV" altLang="lv-LV" sz="1600" b="1" dirty="0">
                <a:solidFill>
                  <a:srgbClr val="595959"/>
                </a:solidFill>
              </a:rPr>
              <a:t> </a:t>
            </a:r>
            <a:r>
              <a:rPr lang="lv-LV" altLang="lv-LV" sz="1600" b="1" dirty="0">
                <a:solidFill>
                  <a:schemeClr val="tx1"/>
                </a:solidFill>
              </a:rPr>
              <a:t>pieņem, ja iestājas </a:t>
            </a:r>
            <a:r>
              <a:rPr lang="lv-LV" altLang="lv-LV" sz="1600" b="1" dirty="0">
                <a:solidFill>
                  <a:srgbClr val="1F497D"/>
                </a:solidFill>
              </a:rPr>
              <a:t>vismaz viens </a:t>
            </a:r>
            <a:r>
              <a:rPr lang="lv-LV" altLang="lv-LV" sz="1600" b="1" dirty="0">
                <a:solidFill>
                  <a:schemeClr val="tx1"/>
                </a:solidFill>
              </a:rPr>
              <a:t>no nosacījumiem:</a:t>
            </a: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uz projekta iesniedzēju</a:t>
            </a:r>
            <a:r>
              <a:rPr lang="en-US" altLang="lv-LV" sz="1600" dirty="0">
                <a:solidFill>
                  <a:schemeClr val="tx1"/>
                </a:solidFill>
              </a:rPr>
              <a:t> (ja </a:t>
            </a:r>
            <a:r>
              <a:rPr lang="en-US" altLang="lv-LV" sz="1600" dirty="0" err="1">
                <a:solidFill>
                  <a:schemeClr val="tx1"/>
                </a:solidFill>
              </a:rPr>
              <a:t>projektā</a:t>
            </a:r>
            <a:r>
              <a:rPr lang="en-US" altLang="lv-LV" sz="1600" dirty="0">
                <a:solidFill>
                  <a:schemeClr val="tx1"/>
                </a:solidFill>
              </a:rPr>
              <a:t> </a:t>
            </a:r>
            <a:r>
              <a:rPr lang="en-US" altLang="lv-LV" sz="1600" dirty="0" err="1">
                <a:solidFill>
                  <a:schemeClr val="tx1"/>
                </a:solidFill>
              </a:rPr>
              <a:t>paredzēts</a:t>
            </a:r>
            <a:r>
              <a:rPr lang="en-US" altLang="lv-LV" sz="1600" dirty="0">
                <a:solidFill>
                  <a:schemeClr val="tx1"/>
                </a:solidFill>
              </a:rPr>
              <a:t> </a:t>
            </a:r>
            <a:r>
              <a:rPr lang="en-US" altLang="lv-LV" sz="1600" dirty="0" err="1">
                <a:solidFill>
                  <a:schemeClr val="tx1"/>
                </a:solidFill>
              </a:rPr>
              <a:t>komercdarbības</a:t>
            </a:r>
            <a:r>
              <a:rPr lang="en-US" altLang="lv-LV" sz="1600" dirty="0">
                <a:solidFill>
                  <a:schemeClr val="tx1"/>
                </a:solidFill>
              </a:rPr>
              <a:t> </a:t>
            </a:r>
            <a:r>
              <a:rPr lang="en-US" altLang="lv-LV" sz="1600" dirty="0" err="1">
                <a:solidFill>
                  <a:schemeClr val="tx1"/>
                </a:solidFill>
              </a:rPr>
              <a:t>atbalsts</a:t>
            </a:r>
            <a:r>
              <a:rPr lang="en-US" altLang="lv-LV" sz="1600" dirty="0">
                <a:solidFill>
                  <a:schemeClr val="tx1"/>
                </a:solidFill>
              </a:rPr>
              <a:t>)</a:t>
            </a:r>
            <a:r>
              <a:rPr lang="lv-LV" altLang="lv-LV" sz="1600" dirty="0">
                <a:solidFill>
                  <a:schemeClr val="tx1"/>
                </a:solidFill>
              </a:rPr>
              <a:t> attiecināms </a:t>
            </a:r>
            <a:r>
              <a:rPr lang="en-US" altLang="lv-LV" sz="1600" dirty="0" err="1">
                <a:solidFill>
                  <a:schemeClr val="tx1"/>
                </a:solidFill>
              </a:rPr>
              <a:t>vismaz</a:t>
            </a:r>
            <a:r>
              <a:rPr lang="en-US" altLang="lv-LV" sz="1600" dirty="0">
                <a:solidFill>
                  <a:schemeClr val="tx1"/>
                </a:solidFill>
              </a:rPr>
              <a:t> </a:t>
            </a:r>
            <a:r>
              <a:rPr lang="lv-LV" altLang="lv-LV" sz="1600" dirty="0">
                <a:solidFill>
                  <a:schemeClr val="tx1"/>
                </a:solidFill>
              </a:rPr>
              <a:t>viens no </a:t>
            </a:r>
            <a:r>
              <a:rPr lang="en-US" altLang="lv-LV" sz="1600" dirty="0" err="1">
                <a:solidFill>
                  <a:schemeClr val="tx1"/>
                </a:solidFill>
              </a:rPr>
              <a:t>Vadības</a:t>
            </a:r>
            <a:r>
              <a:rPr lang="en-US" altLang="lv-LV" sz="1600" dirty="0">
                <a:solidFill>
                  <a:schemeClr val="tx1"/>
                </a:solidFill>
              </a:rPr>
              <a:t> l</a:t>
            </a:r>
            <a:r>
              <a:rPr lang="lv-LV" altLang="lv-LV" sz="1600" dirty="0" err="1">
                <a:solidFill>
                  <a:schemeClr val="tx1"/>
                </a:solidFill>
              </a:rPr>
              <a:t>ikuma</a:t>
            </a:r>
            <a:r>
              <a:rPr lang="lv-LV" altLang="lv-LV" sz="1600" dirty="0">
                <a:solidFill>
                  <a:schemeClr val="tx1"/>
                </a:solidFill>
              </a:rPr>
              <a:t> 22. pantā minētajiem izslēgšanas noteikumiem</a:t>
            </a:r>
            <a:r>
              <a:rPr lang="en-US" altLang="lv-LV" sz="1600" dirty="0">
                <a:solidFill>
                  <a:schemeClr val="tx1"/>
                </a:solidFill>
              </a:rPr>
              <a:t>;</a:t>
            </a:r>
            <a:r>
              <a:rPr lang="lv-LV" altLang="lv-LV" sz="1600" dirty="0">
                <a:solidFill>
                  <a:schemeClr val="tx1"/>
                </a:solidFill>
              </a:rPr>
              <a:t> </a:t>
            </a:r>
            <a:endParaRPr lang="en-US" altLang="lv-LV" sz="1600" dirty="0">
              <a:solidFill>
                <a:schemeClr val="tx1"/>
              </a:solidFill>
            </a:endParaRP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nav novērstas projekta iesnieguma nepilnības</a:t>
            </a:r>
            <a:r>
              <a:rPr lang="en-US" altLang="lv-LV" sz="1600" dirty="0">
                <a:solidFill>
                  <a:schemeClr val="tx1"/>
                </a:solidFill>
              </a:rPr>
              <a:t>;</a:t>
            </a:r>
            <a:endParaRPr lang="lv-LV" altLang="lv-LV" sz="1600" dirty="0">
              <a:solidFill>
                <a:schemeClr val="tx1"/>
              </a:solidFill>
            </a:endParaRPr>
          </a:p>
          <a:p>
            <a:pPr algn="just" eaLnBrk="1" hangingPunct="1">
              <a:lnSpc>
                <a:spcPct val="90000"/>
              </a:lnSpc>
              <a:spcBef>
                <a:spcPts val="400"/>
              </a:spcBef>
              <a:spcAft>
                <a:spcPts val="400"/>
              </a:spcAft>
              <a:buFont typeface="Wingdings" panose="05000000000000000000" pitchFamily="2" charset="2"/>
              <a:buChar char="Ø"/>
            </a:pPr>
            <a:r>
              <a:rPr lang="lv-LV" altLang="lv-LV" sz="1600" dirty="0">
                <a:solidFill>
                  <a:schemeClr val="tx1"/>
                </a:solidFill>
              </a:rPr>
              <a:t>pasākuma ietvaros nav pieejams finansējums projekta īstenošanai</a:t>
            </a:r>
            <a:r>
              <a:rPr lang="en-US" altLang="lv-LV" sz="1600" dirty="0">
                <a:solidFill>
                  <a:schemeClr val="tx1"/>
                </a:solidFill>
              </a:rPr>
              <a:t>.</a:t>
            </a:r>
            <a:endParaRPr lang="lv-LV" altLang="lv-LV" sz="1600" dirty="0">
              <a:solidFill>
                <a:schemeClr val="tx1"/>
              </a:solidFill>
            </a:endParaRPr>
          </a:p>
        </p:txBody>
      </p:sp>
      <p:pic>
        <p:nvPicPr>
          <p:cNvPr id="10" name="Picture 2">
            <a:extLst>
              <a:ext uri="{FF2B5EF4-FFF2-40B4-BE49-F238E27FC236}">
                <a16:creationId xmlns:a16="http://schemas.microsoft.com/office/drawing/2014/main" id="{66503CEF-8D5D-F286-455B-09E4293C128A}"/>
              </a:ext>
            </a:extLst>
          </p:cNvPr>
          <p:cNvPicPr>
            <a:picLocks noChangeAspect="1" noChangeArrowheads="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31789" y="5105214"/>
            <a:ext cx="638175"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54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69D8-820D-C1FC-F10D-D7EE2C2085FF}"/>
              </a:ext>
            </a:extLst>
          </p:cNvPr>
          <p:cNvSpPr>
            <a:spLocks noGrp="1"/>
          </p:cNvSpPr>
          <p:nvPr>
            <p:ph type="title"/>
          </p:nvPr>
        </p:nvSpPr>
        <p:spPr/>
        <p:txBody>
          <a:bodyPr/>
          <a:lstStyle/>
          <a:p>
            <a:r>
              <a:rPr lang="lv-LV" altLang="lv-LV" dirty="0">
                <a:solidFill>
                  <a:srgbClr val="002060"/>
                </a:solidFill>
              </a:rPr>
              <a:t>Vērtēšanas kārtība</a:t>
            </a:r>
            <a:r>
              <a:rPr lang="en-US" altLang="lv-LV" dirty="0">
                <a:solidFill>
                  <a:srgbClr val="002060"/>
                </a:solidFill>
              </a:rPr>
              <a:t> (4)</a:t>
            </a:r>
            <a:endParaRPr lang="lv-LV" dirty="0"/>
          </a:p>
        </p:txBody>
      </p:sp>
      <p:sp>
        <p:nvSpPr>
          <p:cNvPr id="5" name="Text Placeholder 4">
            <a:extLst>
              <a:ext uri="{FF2B5EF4-FFF2-40B4-BE49-F238E27FC236}">
                <a16:creationId xmlns:a16="http://schemas.microsoft.com/office/drawing/2014/main" id="{7B78AB7A-285E-369A-32A6-F805EDD3963D}"/>
              </a:ext>
            </a:extLst>
          </p:cNvPr>
          <p:cNvSpPr>
            <a:spLocks noGrp="1"/>
          </p:cNvSpPr>
          <p:nvPr>
            <p:ph type="body" sz="quarter" idx="10"/>
          </p:nvPr>
        </p:nvSpPr>
        <p:spPr/>
        <p:txBody>
          <a:bodyPr/>
          <a:lstStyle/>
          <a:p>
            <a:endParaRPr lang="lv-LV"/>
          </a:p>
        </p:txBody>
      </p:sp>
      <p:sp>
        <p:nvSpPr>
          <p:cNvPr id="6" name="Text Placeholder 5">
            <a:extLst>
              <a:ext uri="{FF2B5EF4-FFF2-40B4-BE49-F238E27FC236}">
                <a16:creationId xmlns:a16="http://schemas.microsoft.com/office/drawing/2014/main" id="{F8DDA6FF-803D-F8E2-A52F-E8E4B7314EF2}"/>
              </a:ext>
            </a:extLst>
          </p:cNvPr>
          <p:cNvSpPr>
            <a:spLocks noGrp="1"/>
          </p:cNvSpPr>
          <p:nvPr>
            <p:ph type="body" sz="quarter" idx="12"/>
          </p:nvPr>
        </p:nvSpPr>
        <p:spPr/>
        <p:txBody>
          <a:bodyPr/>
          <a:lstStyle/>
          <a:p>
            <a:endParaRPr lang="lv-LV"/>
          </a:p>
        </p:txBody>
      </p:sp>
      <p:sp>
        <p:nvSpPr>
          <p:cNvPr id="7" name="Slide Number Placeholder 6">
            <a:extLst>
              <a:ext uri="{FF2B5EF4-FFF2-40B4-BE49-F238E27FC236}">
                <a16:creationId xmlns:a16="http://schemas.microsoft.com/office/drawing/2014/main" id="{D365E1D6-5EEF-2357-0583-D6D9A148F8FB}"/>
              </a:ext>
            </a:extLst>
          </p:cNvPr>
          <p:cNvSpPr>
            <a:spLocks noGrp="1"/>
          </p:cNvSpPr>
          <p:nvPr>
            <p:ph type="sldNum" sz="quarter" idx="13"/>
          </p:nvPr>
        </p:nvSpPr>
        <p:spPr/>
        <p:txBody>
          <a:bodyPr/>
          <a:lstStyle/>
          <a:p>
            <a:pPr>
              <a:defRPr/>
            </a:pPr>
            <a:fld id="{C13FA9C7-40A2-43F9-855C-6D03F26BCF39}" type="slidenum">
              <a:rPr lang="en-US" altLang="lv-LV" smtClean="0"/>
              <a:pPr>
                <a:defRPr/>
              </a:pPr>
              <a:t>9</a:t>
            </a:fld>
            <a:endParaRPr lang="en-US" altLang="lv-LV"/>
          </a:p>
        </p:txBody>
      </p:sp>
      <p:sp>
        <p:nvSpPr>
          <p:cNvPr id="10" name="TextBox 7">
            <a:extLst>
              <a:ext uri="{FF2B5EF4-FFF2-40B4-BE49-F238E27FC236}">
                <a16:creationId xmlns:a16="http://schemas.microsoft.com/office/drawing/2014/main" id="{4D3ED1CD-9580-A441-68B6-4EBB1C39B3EE}"/>
              </a:ext>
            </a:extLst>
          </p:cNvPr>
          <p:cNvSpPr txBox="1">
            <a:spLocks noChangeArrowheads="1"/>
          </p:cNvSpPr>
          <p:nvPr/>
        </p:nvSpPr>
        <p:spPr bwMode="auto">
          <a:xfrm>
            <a:off x="860651" y="3121819"/>
            <a:ext cx="1487487"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20000"/>
              </a:spcBef>
              <a:buFont typeface="Arial" panose="020B0604020202020204" pitchFamily="34" charset="0"/>
              <a:buNone/>
            </a:pPr>
            <a:r>
              <a:rPr lang="lv-LV" altLang="lv-LV" sz="3400" b="1">
                <a:solidFill>
                  <a:schemeClr val="accent2"/>
                </a:solidFill>
                <a:latin typeface="Verdana" panose="020B0604030504040204" pitchFamily="34" charset="0"/>
              </a:rPr>
              <a:t>NB! </a:t>
            </a:r>
          </a:p>
        </p:txBody>
      </p:sp>
      <p:sp>
        <p:nvSpPr>
          <p:cNvPr id="11" name="Rectangle: Rounded Corners 10">
            <a:extLst>
              <a:ext uri="{FF2B5EF4-FFF2-40B4-BE49-F238E27FC236}">
                <a16:creationId xmlns:a16="http://schemas.microsoft.com/office/drawing/2014/main" id="{CCBBD8BD-32DA-FAD9-9204-B4DD663310CC}"/>
              </a:ext>
            </a:extLst>
          </p:cNvPr>
          <p:cNvSpPr/>
          <p:nvPr/>
        </p:nvSpPr>
        <p:spPr>
          <a:xfrm>
            <a:off x="2027582" y="1633308"/>
            <a:ext cx="4283765" cy="389092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lv-LV" sz="1400" dirty="0">
                <a:effectLst/>
                <a:latin typeface="Verdana" panose="020B0604030504040204" pitchFamily="34" charset="0"/>
                <a:ea typeface="Verdana" panose="020B0604030504040204" pitchFamily="34" charset="0"/>
                <a:cs typeface="Arial" panose="020B0604020202020204" pitchFamily="34" charset="0"/>
              </a:rPr>
              <a:t>Ja projekta iesniegums ir apstiprināts ar nosacījumu, </a:t>
            </a:r>
            <a:r>
              <a:rPr lang="lv-LV" sz="1400" b="1" dirty="0">
                <a:effectLst/>
                <a:latin typeface="Verdana" panose="020B0604030504040204" pitchFamily="34" charset="0"/>
                <a:ea typeface="Verdana" panose="020B0604030504040204" pitchFamily="34" charset="0"/>
                <a:cs typeface="Arial" panose="020B0604020202020204" pitchFamily="34" charset="0"/>
              </a:rPr>
              <a:t>projekta iesniedzējs veic tikai darbības, kuras ir noteiktas lēmumā par projekta iesnieguma apstiprināšanu ar nosacījumu</a:t>
            </a:r>
            <a:r>
              <a:rPr lang="lv-LV" sz="1400" dirty="0">
                <a:effectLst/>
                <a:latin typeface="Verdana" panose="020B0604030504040204" pitchFamily="34" charset="0"/>
                <a:ea typeface="Verdana" panose="020B0604030504040204" pitchFamily="34" charset="0"/>
                <a:cs typeface="Arial" panose="020B0604020202020204" pitchFamily="34" charset="0"/>
              </a:rPr>
              <a:t>, nemainot projekta iesniegumu pēc būtības. </a:t>
            </a:r>
            <a:r>
              <a:rPr lang="lv-LV" sz="1400" b="1"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Precizējot projekta iesniegumu nav pieļaujama </a:t>
            </a:r>
            <a:r>
              <a:rPr lang="en-US" sz="1400" b="1"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ERAF </a:t>
            </a:r>
            <a:r>
              <a:rPr lang="en-US" sz="1400" b="1" dirty="0" err="1">
                <a:solidFill>
                  <a:schemeClr val="accent2"/>
                </a:solidFill>
                <a:effectLst/>
                <a:latin typeface="Verdana" panose="020B0604030504040204" pitchFamily="34" charset="0"/>
                <a:ea typeface="Verdana" panose="020B0604030504040204" pitchFamily="34" charset="0"/>
                <a:cs typeface="Arial" panose="020B0604020202020204" pitchFamily="34" charset="0"/>
              </a:rPr>
              <a:t>finansējuma</a:t>
            </a:r>
            <a:r>
              <a:rPr lang="en-US" sz="1400" b="1"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 </a:t>
            </a:r>
            <a:r>
              <a:rPr lang="en-US" sz="1400" b="1" dirty="0" err="1">
                <a:solidFill>
                  <a:schemeClr val="accent2"/>
                </a:solidFill>
                <a:effectLst/>
                <a:latin typeface="Verdana" panose="020B0604030504040204" pitchFamily="34" charset="0"/>
                <a:ea typeface="Verdana" panose="020B0604030504040204" pitchFamily="34" charset="0"/>
                <a:cs typeface="Arial" panose="020B0604020202020204" pitchFamily="34" charset="0"/>
              </a:rPr>
              <a:t>palielināšana</a:t>
            </a:r>
            <a:r>
              <a:rPr lang="en-US" sz="1400" b="1"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a:t>
            </a:r>
            <a:r>
              <a:rPr lang="lv-LV" sz="1400" dirty="0">
                <a:effectLst/>
                <a:latin typeface="Verdana" panose="020B0604030504040204" pitchFamily="34" charset="0"/>
                <a:ea typeface="Verdana" panose="020B0604030504040204" pitchFamily="34" charset="0"/>
                <a:cs typeface="Arial" panose="020B0604020202020204" pitchFamily="34" charset="0"/>
              </a:rPr>
              <a:t> </a:t>
            </a:r>
            <a:r>
              <a:rPr lang="lv-LV" sz="1400" b="1"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pretējā gadījumā projekta iesniegums var tikt noraidīts</a:t>
            </a:r>
            <a:r>
              <a:rPr lang="lv-LV" sz="1400" dirty="0">
                <a:solidFill>
                  <a:schemeClr val="accent2"/>
                </a:solidFill>
                <a:effectLst/>
                <a:latin typeface="Verdana" panose="020B0604030504040204" pitchFamily="34" charset="0"/>
                <a:ea typeface="Verdana" panose="020B0604030504040204" pitchFamily="34" charset="0"/>
                <a:cs typeface="Arial" panose="020B0604020202020204" pitchFamily="34" charset="0"/>
              </a:rPr>
              <a:t>.</a:t>
            </a:r>
            <a:endParaRPr lang="lv-LV" sz="1400" dirty="0">
              <a:solidFill>
                <a:schemeClr val="accent2"/>
              </a:solidFill>
              <a:latin typeface="Verdana" panose="020B0604030504040204" pitchFamily="34" charset="0"/>
              <a:ea typeface="Verdana" panose="020B0604030504040204" pitchFamily="34" charset="0"/>
            </a:endParaRPr>
          </a:p>
        </p:txBody>
      </p:sp>
      <p:sp>
        <p:nvSpPr>
          <p:cNvPr id="13" name="Rectangle: Rounded Corners 12">
            <a:extLst>
              <a:ext uri="{FF2B5EF4-FFF2-40B4-BE49-F238E27FC236}">
                <a16:creationId xmlns:a16="http://schemas.microsoft.com/office/drawing/2014/main" id="{64D376B9-5239-8E74-CBD9-E07AA74E1BE2}"/>
              </a:ext>
            </a:extLst>
          </p:cNvPr>
          <p:cNvSpPr/>
          <p:nvPr/>
        </p:nvSpPr>
        <p:spPr>
          <a:xfrm>
            <a:off x="6502401" y="1633308"/>
            <a:ext cx="5080000" cy="389092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lv-LV" sz="1400" dirty="0">
                <a:effectLst/>
                <a:latin typeface="Verdana" panose="020B0604030504040204" pitchFamily="34" charset="0"/>
                <a:ea typeface="Verdana" panose="020B0604030504040204" pitchFamily="34" charset="0"/>
                <a:cs typeface="Arial" panose="020B0604020202020204" pitchFamily="34" charset="0"/>
              </a:rPr>
              <a:t>Visi atbilstošie projektu iesniegumi, kuros ar precizētu projekta iesniegumu tiek mainīta informācija, kas ietekmē kvalitātes kritēriju aprēķinus, </a:t>
            </a:r>
            <a:r>
              <a:rPr lang="lv-LV" sz="1400" b="1" dirty="0">
                <a:effectLst/>
                <a:latin typeface="Verdana" panose="020B0604030504040204" pitchFamily="34" charset="0"/>
                <a:ea typeface="Verdana" panose="020B0604030504040204" pitchFamily="34" charset="0"/>
                <a:cs typeface="Arial" panose="020B0604020202020204" pitchFamily="34" charset="0"/>
              </a:rPr>
              <a:t>projekta iesniegumu pārvērtē attiecīgajā kvalitātes kritērijā</a:t>
            </a:r>
            <a:r>
              <a:rPr lang="lv-LV" sz="1400" dirty="0">
                <a:effectLst/>
                <a:latin typeface="Verdana" panose="020B0604030504040204" pitchFamily="34" charset="0"/>
                <a:ea typeface="Verdana" panose="020B0604030504040204" pitchFamily="34" charset="0"/>
                <a:cs typeface="Arial" panose="020B0604020202020204" pitchFamily="34" charset="0"/>
              </a:rPr>
              <a:t>, tādējādi pastāv risks, ka </a:t>
            </a:r>
            <a:r>
              <a:rPr lang="lv-LV" sz="1400" b="1" dirty="0">
                <a:effectLst/>
                <a:latin typeface="Verdana" panose="020B0604030504040204" pitchFamily="34" charset="0"/>
                <a:ea typeface="Verdana" panose="020B0604030504040204" pitchFamily="34" charset="0"/>
                <a:cs typeface="Arial" panose="020B0604020202020204" pitchFamily="34" charset="0"/>
              </a:rPr>
              <a:t>var tikt samazināts projekta iesniegumam sākotnēji piešķirtais kopējais punktu skaits un tā vieta projektu iesniegumu rindojumā pēc saņemto punktu skaita</a:t>
            </a:r>
            <a:r>
              <a:rPr lang="en-US" sz="1400" b="1" dirty="0">
                <a:effectLst/>
                <a:latin typeface="Verdana" panose="020B0604030504040204" pitchFamily="34" charset="0"/>
                <a:ea typeface="Verdana" panose="020B0604030504040204" pitchFamily="34" charset="0"/>
                <a:cs typeface="Arial" panose="020B0604020202020204" pitchFamily="34" charset="0"/>
              </a:rPr>
              <a:t>.</a:t>
            </a:r>
            <a:endParaRPr lang="lv-LV" sz="1400" b="1" dirty="0">
              <a:effectLst/>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4246962124"/>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s" ma:contentTypeID="0x010100CCAE56773E04C54A8AAEC798B999D08D" ma:contentTypeVersion="16" ma:contentTypeDescription="Izveidot jaunu dokumentu." ma:contentTypeScope="" ma:versionID="1ddcc3b57d0fe483c5e581022f28ae20">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9520e1f769e3aa62a92f0171e5986905"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5a75a1d-8b78-49a6-8e4b-dbe94589a28d">
      <Terms xmlns="http://schemas.microsoft.com/office/infopath/2007/PartnerControls"/>
    </lcf76f155ced4ddcb4097134ff3c332f>
    <TaxCatchAll xmlns="42144e59-5907-413f-b624-803f3a022d9b" xsi:nil="true"/>
  </documentManagement>
</p:properties>
</file>

<file path=customXml/itemProps1.xml><?xml version="1.0" encoding="utf-8"?>
<ds:datastoreItem xmlns:ds="http://schemas.openxmlformats.org/officeDocument/2006/customXml" ds:itemID="{8731D2BC-9D50-4111-A4B6-9EAD08C35CC4}">
  <ds:schemaRefs>
    <ds:schemaRef ds:uri="http://schemas.microsoft.com/sharepoint/v3/contenttype/forms"/>
  </ds:schemaRefs>
</ds:datastoreItem>
</file>

<file path=customXml/itemProps2.xml><?xml version="1.0" encoding="utf-8"?>
<ds:datastoreItem xmlns:ds="http://schemas.openxmlformats.org/officeDocument/2006/customXml" ds:itemID="{F4458996-7438-4DCD-B4D8-FF19A41B19DB}"/>
</file>

<file path=customXml/itemProps3.xml><?xml version="1.0" encoding="utf-8"?>
<ds:datastoreItem xmlns:ds="http://schemas.openxmlformats.org/officeDocument/2006/customXml" ds:itemID="{013A577B-65DB-4863-B9FB-5119581171A9}">
  <ds:schemaRefs>
    <ds:schemaRef ds:uri="http://www.w3.org/XML/1998/namespace"/>
    <ds:schemaRef ds:uri="http://schemas.microsoft.com/office/2006/documentManagement/types"/>
    <ds:schemaRef ds:uri="42144e59-5907-413f-b624-803f3a022d9b"/>
    <ds:schemaRef ds:uri="http://purl.org/dc/elements/1.1/"/>
    <ds:schemaRef ds:uri="http://purl.org/dc/dcmitype/"/>
    <ds:schemaRef ds:uri="25a75a1d-8b78-49a6-8e4b-dbe94589a28d"/>
    <ds:schemaRef ds:uri="http://schemas.microsoft.com/office/2006/metadata/properties"/>
    <ds:schemaRef ds:uri="http://schemas.openxmlformats.org/package/2006/metadata/core-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1760</TotalTime>
  <Words>775</Words>
  <Application>Microsoft Office PowerPoint</Application>
  <PresentationFormat>Platekrāna</PresentationFormat>
  <Paragraphs>84</Paragraphs>
  <Slides>11</Slides>
  <Notes>5</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11</vt:i4>
      </vt:variant>
    </vt:vector>
  </HeadingPairs>
  <TitlesOfParts>
    <vt:vector size="17" baseType="lpstr">
      <vt:lpstr>Arial</vt:lpstr>
      <vt:lpstr>Calibri</vt:lpstr>
      <vt:lpstr>Times New Roman</vt:lpstr>
      <vt:lpstr>Verdana</vt:lpstr>
      <vt:lpstr>Wingdings</vt:lpstr>
      <vt:lpstr>89_Prezentacija_templateLV</vt:lpstr>
      <vt:lpstr>2.3.1. specifiskā atbalsta mērķa “Veicināt ilgtspējīgu daudzveidu mobilitāti pilsētās”  2.3.1.2. pasākums "Multimodāls sabiedriskā transporta tīkls“ (Stacija 2.0)</vt:lpstr>
      <vt:lpstr>PowerPoint prezentācija</vt:lpstr>
      <vt:lpstr>Projekta iesnieguma sagatavošana (1)​</vt:lpstr>
      <vt:lpstr>PowerPoint prezentācija</vt:lpstr>
      <vt:lpstr>PowerPoint prezentācija</vt:lpstr>
      <vt:lpstr>Vērtēšanas kārtība (1)​</vt:lpstr>
      <vt:lpstr>Vērtēšanas kārtība (2)</vt:lpstr>
      <vt:lpstr>Vērtēšanas kārtība (3)​</vt:lpstr>
      <vt:lpstr>Vērtēšanas kārtība (4)</vt:lpstr>
      <vt:lpstr>Plānotais vērtēšanas laika grafiks</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Kristīne Šmite</cp:lastModifiedBy>
  <cp:revision>4</cp:revision>
  <cp:lastPrinted>2024-11-20T11:01:38Z</cp:lastPrinted>
  <dcterms:created xsi:type="dcterms:W3CDTF">2014-11-20T14:46:47Z</dcterms:created>
  <dcterms:modified xsi:type="dcterms:W3CDTF">2025-01-22T08:39:52Z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ies>
</file>