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0"/>
  </p:notesMasterIdLst>
  <p:sldIdLst>
    <p:sldId id="256" r:id="rId5"/>
    <p:sldId id="363" r:id="rId6"/>
    <p:sldId id="257" r:id="rId7"/>
    <p:sldId id="405" r:id="rId8"/>
    <p:sldId id="403" r:id="rId9"/>
    <p:sldId id="406" r:id="rId10"/>
    <p:sldId id="407" r:id="rId11"/>
    <p:sldId id="396" r:id="rId12"/>
    <p:sldId id="265" r:id="rId13"/>
    <p:sldId id="269" r:id="rId14"/>
    <p:sldId id="399" r:id="rId15"/>
    <p:sldId id="266" r:id="rId16"/>
    <p:sldId id="400" r:id="rId17"/>
    <p:sldId id="401" r:id="rId18"/>
    <p:sldId id="264" r:id="rId19"/>
  </p:sldIdLst>
  <p:sldSz cx="12192000" cy="6858000"/>
  <p:notesSz cx="6797675" cy="9874250"/>
  <p:defaultTex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41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17341B-3373-4173-98B4-0F13DB868AD0}" v="52" dt="2024-11-20T17:30:32.6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3447" autoAdjust="0"/>
  </p:normalViewPr>
  <p:slideViewPr>
    <p:cSldViewPr snapToGrid="0">
      <p:cViewPr varScale="1">
        <p:scale>
          <a:sx n="113" d="100"/>
          <a:sy n="113" d="100"/>
        </p:scale>
        <p:origin x="483" y="5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īne Šmite" userId="b0e79a73-38a1-4d81-b4d6-2857e77a86cd" providerId="ADAL" clId="{9117341B-3373-4173-98B4-0F13DB868AD0}"/>
    <pc:docChg chg="undo custSel addSld delSld modSld sldOrd modNotesMaster">
      <pc:chgData name="Kristīne Šmite" userId="b0e79a73-38a1-4d81-b4d6-2857e77a86cd" providerId="ADAL" clId="{9117341B-3373-4173-98B4-0F13DB868AD0}" dt="2024-11-21T06:57:57.703" v="1614" actId="20577"/>
      <pc:docMkLst>
        <pc:docMk/>
      </pc:docMkLst>
      <pc:sldChg chg="modSp mod">
        <pc:chgData name="Kristīne Šmite" userId="b0e79a73-38a1-4d81-b4d6-2857e77a86cd" providerId="ADAL" clId="{9117341B-3373-4173-98B4-0F13DB868AD0}" dt="2024-11-21T06:57:57.703" v="1614" actId="20577"/>
        <pc:sldMkLst>
          <pc:docMk/>
          <pc:sldMk cId="0" sldId="256"/>
        </pc:sldMkLst>
        <pc:spChg chg="mod">
          <ac:chgData name="Kristīne Šmite" userId="b0e79a73-38a1-4d81-b4d6-2857e77a86cd" providerId="ADAL" clId="{9117341B-3373-4173-98B4-0F13DB868AD0}" dt="2024-11-21T06:57:57.703" v="1614" actId="20577"/>
          <ac:spMkLst>
            <pc:docMk/>
            <pc:sldMk cId="0" sldId="256"/>
            <ac:spMk id="12291" creationId="{2218B82B-9759-B197-62FF-AD4E546D4B4B}"/>
          </ac:spMkLst>
        </pc:spChg>
      </pc:sldChg>
      <pc:sldChg chg="addSp delSp modSp mod">
        <pc:chgData name="Kristīne Šmite" userId="b0e79a73-38a1-4d81-b4d6-2857e77a86cd" providerId="ADAL" clId="{9117341B-3373-4173-98B4-0F13DB868AD0}" dt="2024-11-20T11:20:47.409" v="240" actId="6549"/>
        <pc:sldMkLst>
          <pc:docMk/>
          <pc:sldMk cId="0" sldId="257"/>
        </pc:sldMkLst>
        <pc:spChg chg="mod">
          <ac:chgData name="Kristīne Šmite" userId="b0e79a73-38a1-4d81-b4d6-2857e77a86cd" providerId="ADAL" clId="{9117341B-3373-4173-98B4-0F13DB868AD0}" dt="2024-11-20T11:20:47.409" v="240" actId="6549"/>
          <ac:spMkLst>
            <pc:docMk/>
            <pc:sldMk cId="0" sldId="257"/>
            <ac:spMk id="2" creationId="{0BB58B08-64CD-ED5D-5E7D-06AECED56FDD}"/>
          </ac:spMkLst>
        </pc:spChg>
        <pc:spChg chg="mod">
          <ac:chgData name="Kristīne Šmite" userId="b0e79a73-38a1-4d81-b4d6-2857e77a86cd" providerId="ADAL" clId="{9117341B-3373-4173-98B4-0F13DB868AD0}" dt="2024-11-20T07:41:49.642" v="83" actId="20577"/>
          <ac:spMkLst>
            <pc:docMk/>
            <pc:sldMk cId="0" sldId="257"/>
            <ac:spMk id="6" creationId="{B35F055D-79BF-4643-FB68-3F394AD70994}"/>
          </ac:spMkLst>
        </pc:spChg>
        <pc:grpChg chg="del">
          <ac:chgData name="Kristīne Šmite" userId="b0e79a73-38a1-4d81-b4d6-2857e77a86cd" providerId="ADAL" clId="{9117341B-3373-4173-98B4-0F13DB868AD0}" dt="2024-11-20T11:11:23.873" v="161" actId="478"/>
          <ac:grpSpMkLst>
            <pc:docMk/>
            <pc:sldMk cId="0" sldId="257"/>
            <ac:grpSpMk id="5" creationId="{E3C9CCC3-C877-295C-1D61-F81F7080209E}"/>
          </ac:grpSpMkLst>
        </pc:grpChg>
        <pc:picChg chg="add mod">
          <ac:chgData name="Kristīne Šmite" userId="b0e79a73-38a1-4d81-b4d6-2857e77a86cd" providerId="ADAL" clId="{9117341B-3373-4173-98B4-0F13DB868AD0}" dt="2024-11-20T11:20:33.408" v="229" actId="1076"/>
          <ac:picMkLst>
            <pc:docMk/>
            <pc:sldMk cId="0" sldId="257"/>
            <ac:picMk id="4" creationId="{6E57D636-2028-D8A3-7C35-928D9FB18450}"/>
          </ac:picMkLst>
        </pc:picChg>
        <pc:picChg chg="add del">
          <ac:chgData name="Kristīne Šmite" userId="b0e79a73-38a1-4d81-b4d6-2857e77a86cd" providerId="ADAL" clId="{9117341B-3373-4173-98B4-0F13DB868AD0}" dt="2024-11-20T11:18:57.774" v="222" actId="22"/>
          <ac:picMkLst>
            <pc:docMk/>
            <pc:sldMk cId="0" sldId="257"/>
            <ac:picMk id="9" creationId="{29BA13D1-BEED-00EA-A226-E5B212938F1B}"/>
          </ac:picMkLst>
        </pc:picChg>
        <pc:picChg chg="add mod">
          <ac:chgData name="Kristīne Šmite" userId="b0e79a73-38a1-4d81-b4d6-2857e77a86cd" providerId="ADAL" clId="{9117341B-3373-4173-98B4-0F13DB868AD0}" dt="2024-11-20T11:20:37.360" v="230" actId="1076"/>
          <ac:picMkLst>
            <pc:docMk/>
            <pc:sldMk cId="0" sldId="257"/>
            <ac:picMk id="11" creationId="{5DAE59E2-AF4B-DE3F-4AFD-9E1497C6A26A}"/>
          </ac:picMkLst>
        </pc:picChg>
      </pc:sldChg>
      <pc:sldChg chg="del">
        <pc:chgData name="Kristīne Šmite" userId="b0e79a73-38a1-4d81-b4d6-2857e77a86cd" providerId="ADAL" clId="{9117341B-3373-4173-98B4-0F13DB868AD0}" dt="2024-11-20T10:52:11.745" v="139" actId="47"/>
        <pc:sldMkLst>
          <pc:docMk/>
          <pc:sldMk cId="0" sldId="259"/>
        </pc:sldMkLst>
      </pc:sldChg>
      <pc:sldChg chg="delSp modSp mod">
        <pc:chgData name="Kristīne Šmite" userId="b0e79a73-38a1-4d81-b4d6-2857e77a86cd" providerId="ADAL" clId="{9117341B-3373-4173-98B4-0F13DB868AD0}" dt="2024-11-20T17:18:10.033" v="1446" actId="478"/>
        <pc:sldMkLst>
          <pc:docMk/>
          <pc:sldMk cId="2886708472" sldId="265"/>
        </pc:sldMkLst>
        <pc:spChg chg="mod">
          <ac:chgData name="Kristīne Šmite" userId="b0e79a73-38a1-4d81-b4d6-2857e77a86cd" providerId="ADAL" clId="{9117341B-3373-4173-98B4-0F13DB868AD0}" dt="2024-11-20T07:47:00.450" v="136" actId="20577"/>
          <ac:spMkLst>
            <pc:docMk/>
            <pc:sldMk cId="2886708472" sldId="265"/>
            <ac:spMk id="11" creationId="{E1CFFC22-93D1-28AC-DD7C-C8D512A9A641}"/>
          </ac:spMkLst>
        </pc:spChg>
        <pc:spChg chg="mod">
          <ac:chgData name="Kristīne Šmite" userId="b0e79a73-38a1-4d81-b4d6-2857e77a86cd" providerId="ADAL" clId="{9117341B-3373-4173-98B4-0F13DB868AD0}" dt="2024-11-20T07:46:36.405" v="122" actId="20577"/>
          <ac:spMkLst>
            <pc:docMk/>
            <pc:sldMk cId="2886708472" sldId="265"/>
            <ac:spMk id="28" creationId="{88FBA46A-3ECD-6C40-AB3C-DDB00FD078C4}"/>
          </ac:spMkLst>
        </pc:spChg>
        <pc:spChg chg="del">
          <ac:chgData name="Kristīne Šmite" userId="b0e79a73-38a1-4d81-b4d6-2857e77a86cd" providerId="ADAL" clId="{9117341B-3373-4173-98B4-0F13DB868AD0}" dt="2024-11-20T17:18:06.658" v="1445" actId="478"/>
          <ac:spMkLst>
            <pc:docMk/>
            <pc:sldMk cId="2886708472" sldId="265"/>
            <ac:spMk id="13316" creationId="{0BA6418D-02D6-D956-75F4-0365F9D72993}"/>
          </ac:spMkLst>
        </pc:spChg>
        <pc:spChg chg="del">
          <ac:chgData name="Kristīne Šmite" userId="b0e79a73-38a1-4d81-b4d6-2857e77a86cd" providerId="ADAL" clId="{9117341B-3373-4173-98B4-0F13DB868AD0}" dt="2024-11-20T17:18:10.033" v="1446" actId="478"/>
          <ac:spMkLst>
            <pc:docMk/>
            <pc:sldMk cId="2886708472" sldId="265"/>
            <ac:spMk id="13317" creationId="{62977DD2-228E-F7AD-07F2-AEA16E827306}"/>
          </ac:spMkLst>
        </pc:spChg>
      </pc:sldChg>
      <pc:sldChg chg="del">
        <pc:chgData name="Kristīne Šmite" userId="b0e79a73-38a1-4d81-b4d6-2857e77a86cd" providerId="ADAL" clId="{9117341B-3373-4173-98B4-0F13DB868AD0}" dt="2024-11-20T11:11:48.377" v="171" actId="47"/>
        <pc:sldMkLst>
          <pc:docMk/>
          <pc:sldMk cId="3032620458" sldId="271"/>
        </pc:sldMkLst>
      </pc:sldChg>
      <pc:sldChg chg="del">
        <pc:chgData name="Kristīne Šmite" userId="b0e79a73-38a1-4d81-b4d6-2857e77a86cd" providerId="ADAL" clId="{9117341B-3373-4173-98B4-0F13DB868AD0}" dt="2024-11-20T10:52:41.993" v="140" actId="47"/>
        <pc:sldMkLst>
          <pc:docMk/>
          <pc:sldMk cId="2173590313" sldId="272"/>
        </pc:sldMkLst>
      </pc:sldChg>
      <pc:sldChg chg="del">
        <pc:chgData name="Kristīne Šmite" userId="b0e79a73-38a1-4d81-b4d6-2857e77a86cd" providerId="ADAL" clId="{9117341B-3373-4173-98B4-0F13DB868AD0}" dt="2024-11-20T10:53:31.843" v="141" actId="47"/>
        <pc:sldMkLst>
          <pc:docMk/>
          <pc:sldMk cId="4114361537" sldId="275"/>
        </pc:sldMkLst>
      </pc:sldChg>
      <pc:sldChg chg="del">
        <pc:chgData name="Kristīne Šmite" userId="b0e79a73-38a1-4d81-b4d6-2857e77a86cd" providerId="ADAL" clId="{9117341B-3373-4173-98B4-0F13DB868AD0}" dt="2024-11-20T10:56:11.012" v="144" actId="47"/>
        <pc:sldMkLst>
          <pc:docMk/>
          <pc:sldMk cId="1483073590" sldId="277"/>
        </pc:sldMkLst>
      </pc:sldChg>
      <pc:sldChg chg="del">
        <pc:chgData name="Kristīne Šmite" userId="b0e79a73-38a1-4d81-b4d6-2857e77a86cd" providerId="ADAL" clId="{9117341B-3373-4173-98B4-0F13DB868AD0}" dt="2024-11-20T10:56:23.715" v="145" actId="47"/>
        <pc:sldMkLst>
          <pc:docMk/>
          <pc:sldMk cId="3703658272" sldId="278"/>
        </pc:sldMkLst>
      </pc:sldChg>
      <pc:sldChg chg="del">
        <pc:chgData name="Kristīne Šmite" userId="b0e79a73-38a1-4d81-b4d6-2857e77a86cd" providerId="ADAL" clId="{9117341B-3373-4173-98B4-0F13DB868AD0}" dt="2024-11-20T10:54:28.083" v="143" actId="47"/>
        <pc:sldMkLst>
          <pc:docMk/>
          <pc:sldMk cId="263159305" sldId="280"/>
        </pc:sldMkLst>
      </pc:sldChg>
      <pc:sldChg chg="del">
        <pc:chgData name="Kristīne Šmite" userId="b0e79a73-38a1-4d81-b4d6-2857e77a86cd" providerId="ADAL" clId="{9117341B-3373-4173-98B4-0F13DB868AD0}" dt="2024-11-20T11:06:46.524" v="154" actId="47"/>
        <pc:sldMkLst>
          <pc:docMk/>
          <pc:sldMk cId="4121616839" sldId="281"/>
        </pc:sldMkLst>
      </pc:sldChg>
      <pc:sldChg chg="del">
        <pc:chgData name="Kristīne Šmite" userId="b0e79a73-38a1-4d81-b4d6-2857e77a86cd" providerId="ADAL" clId="{9117341B-3373-4173-98B4-0F13DB868AD0}" dt="2024-11-20T10:54:05.999" v="142" actId="47"/>
        <pc:sldMkLst>
          <pc:docMk/>
          <pc:sldMk cId="4245557701" sldId="333"/>
        </pc:sldMkLst>
      </pc:sldChg>
      <pc:sldChg chg="del ord">
        <pc:chgData name="Kristīne Šmite" userId="b0e79a73-38a1-4d81-b4d6-2857e77a86cd" providerId="ADAL" clId="{9117341B-3373-4173-98B4-0F13DB868AD0}" dt="2024-11-20T11:07:04.552" v="159" actId="47"/>
        <pc:sldMkLst>
          <pc:docMk/>
          <pc:sldMk cId="3976441690" sldId="343"/>
        </pc:sldMkLst>
      </pc:sldChg>
      <pc:sldChg chg="del">
        <pc:chgData name="Kristīne Šmite" userId="b0e79a73-38a1-4d81-b4d6-2857e77a86cd" providerId="ADAL" clId="{9117341B-3373-4173-98B4-0F13DB868AD0}" dt="2024-11-20T11:06:54.171" v="156" actId="47"/>
        <pc:sldMkLst>
          <pc:docMk/>
          <pc:sldMk cId="2384718115" sldId="344"/>
        </pc:sldMkLst>
      </pc:sldChg>
      <pc:sldChg chg="del">
        <pc:chgData name="Kristīne Šmite" userId="b0e79a73-38a1-4d81-b4d6-2857e77a86cd" providerId="ADAL" clId="{9117341B-3373-4173-98B4-0F13DB868AD0}" dt="2024-11-20T11:06:49.623" v="155" actId="47"/>
        <pc:sldMkLst>
          <pc:docMk/>
          <pc:sldMk cId="4258888980" sldId="345"/>
        </pc:sldMkLst>
      </pc:sldChg>
      <pc:sldChg chg="del">
        <pc:chgData name="Kristīne Šmite" userId="b0e79a73-38a1-4d81-b4d6-2857e77a86cd" providerId="ADAL" clId="{9117341B-3373-4173-98B4-0F13DB868AD0}" dt="2024-11-20T11:06:58.768" v="158" actId="47"/>
        <pc:sldMkLst>
          <pc:docMk/>
          <pc:sldMk cId="920686170" sldId="346"/>
        </pc:sldMkLst>
      </pc:sldChg>
      <pc:sldChg chg="modSp del mod">
        <pc:chgData name="Kristīne Šmite" userId="b0e79a73-38a1-4d81-b4d6-2857e77a86cd" providerId="ADAL" clId="{9117341B-3373-4173-98B4-0F13DB868AD0}" dt="2024-11-20T11:07:07.960" v="160" actId="47"/>
        <pc:sldMkLst>
          <pc:docMk/>
          <pc:sldMk cId="4186119607" sldId="347"/>
        </pc:sldMkLst>
        <pc:spChg chg="mod">
          <ac:chgData name="Kristīne Šmite" userId="b0e79a73-38a1-4d81-b4d6-2857e77a86cd" providerId="ADAL" clId="{9117341B-3373-4173-98B4-0F13DB868AD0}" dt="2024-11-20T07:45:22.151" v="112" actId="255"/>
          <ac:spMkLst>
            <pc:docMk/>
            <pc:sldMk cId="4186119607" sldId="347"/>
            <ac:spMk id="2" creationId="{94BDCC78-35E6-6BFB-8F8D-67B114E8EBBA}"/>
          </ac:spMkLst>
        </pc:spChg>
      </pc:sldChg>
      <pc:sldChg chg="del">
        <pc:chgData name="Kristīne Šmite" userId="b0e79a73-38a1-4d81-b4d6-2857e77a86cd" providerId="ADAL" clId="{9117341B-3373-4173-98B4-0F13DB868AD0}" dt="2024-11-20T11:06:56.246" v="157" actId="47"/>
        <pc:sldMkLst>
          <pc:docMk/>
          <pc:sldMk cId="2895455827" sldId="348"/>
        </pc:sldMkLst>
      </pc:sldChg>
      <pc:sldChg chg="del modNotesTx">
        <pc:chgData name="Kristīne Šmite" userId="b0e79a73-38a1-4d81-b4d6-2857e77a86cd" providerId="ADAL" clId="{9117341B-3373-4173-98B4-0F13DB868AD0}" dt="2024-11-20T11:27:57.908" v="244" actId="47"/>
        <pc:sldMkLst>
          <pc:docMk/>
          <pc:sldMk cId="2475086164" sldId="352"/>
        </pc:sldMkLst>
      </pc:sldChg>
      <pc:sldChg chg="del">
        <pc:chgData name="Kristīne Šmite" userId="b0e79a73-38a1-4d81-b4d6-2857e77a86cd" providerId="ADAL" clId="{9117341B-3373-4173-98B4-0F13DB868AD0}" dt="2024-11-20T11:26:40.080" v="241" actId="47"/>
        <pc:sldMkLst>
          <pc:docMk/>
          <pc:sldMk cId="200552026" sldId="353"/>
        </pc:sldMkLst>
      </pc:sldChg>
      <pc:sldChg chg="del ord">
        <pc:chgData name="Kristīne Šmite" userId="b0e79a73-38a1-4d81-b4d6-2857e77a86cd" providerId="ADAL" clId="{9117341B-3373-4173-98B4-0F13DB868AD0}" dt="2024-11-20T11:35:02.462" v="332" actId="47"/>
        <pc:sldMkLst>
          <pc:docMk/>
          <pc:sldMk cId="1808303340" sldId="360"/>
        </pc:sldMkLst>
      </pc:sldChg>
      <pc:sldChg chg="del">
        <pc:chgData name="Kristīne Šmite" userId="b0e79a73-38a1-4d81-b4d6-2857e77a86cd" providerId="ADAL" clId="{9117341B-3373-4173-98B4-0F13DB868AD0}" dt="2024-11-20T11:27:12.378" v="242" actId="47"/>
        <pc:sldMkLst>
          <pc:docMk/>
          <pc:sldMk cId="994850289" sldId="395"/>
        </pc:sldMkLst>
      </pc:sldChg>
      <pc:sldChg chg="modSp mod">
        <pc:chgData name="Kristīne Šmite" userId="b0e79a73-38a1-4d81-b4d6-2857e77a86cd" providerId="ADAL" clId="{9117341B-3373-4173-98B4-0F13DB868AD0}" dt="2024-11-20T11:35:43.171" v="333" actId="20577"/>
        <pc:sldMkLst>
          <pc:docMk/>
          <pc:sldMk cId="3258257043" sldId="396"/>
        </pc:sldMkLst>
        <pc:spChg chg="mod">
          <ac:chgData name="Kristīne Šmite" userId="b0e79a73-38a1-4d81-b4d6-2857e77a86cd" providerId="ADAL" clId="{9117341B-3373-4173-98B4-0F13DB868AD0}" dt="2024-11-20T11:35:43.171" v="333" actId="20577"/>
          <ac:spMkLst>
            <pc:docMk/>
            <pc:sldMk cId="3258257043" sldId="396"/>
            <ac:spMk id="14" creationId="{BD569520-51E5-9BC0-679F-4B5E58C549C9}"/>
          </ac:spMkLst>
        </pc:spChg>
      </pc:sldChg>
      <pc:sldChg chg="addSp modSp mod ord">
        <pc:chgData name="Kristīne Šmite" userId="b0e79a73-38a1-4d81-b4d6-2857e77a86cd" providerId="ADAL" clId="{9117341B-3373-4173-98B4-0F13DB868AD0}" dt="2024-11-20T17:32:37.012" v="1613" actId="20577"/>
        <pc:sldMkLst>
          <pc:docMk/>
          <pc:sldMk cId="1852905586" sldId="401"/>
        </pc:sldMkLst>
        <pc:spChg chg="mod">
          <ac:chgData name="Kristīne Šmite" userId="b0e79a73-38a1-4d81-b4d6-2857e77a86cd" providerId="ADAL" clId="{9117341B-3373-4173-98B4-0F13DB868AD0}" dt="2024-11-20T17:32:37.012" v="1613" actId="20577"/>
          <ac:spMkLst>
            <pc:docMk/>
            <pc:sldMk cId="1852905586" sldId="401"/>
            <ac:spMk id="2" creationId="{C925CD14-7FAE-4A1A-AB1D-407D222407B8}"/>
          </ac:spMkLst>
        </pc:spChg>
        <pc:spChg chg="mod">
          <ac:chgData name="Kristīne Šmite" userId="b0e79a73-38a1-4d81-b4d6-2857e77a86cd" providerId="ADAL" clId="{9117341B-3373-4173-98B4-0F13DB868AD0}" dt="2024-11-20T17:27:42.906" v="1458" actId="20577"/>
          <ac:spMkLst>
            <pc:docMk/>
            <pc:sldMk cId="1852905586" sldId="401"/>
            <ac:spMk id="6" creationId="{A14E7B44-F260-4288-B732-8D465F0B5D14}"/>
          </ac:spMkLst>
        </pc:spChg>
        <pc:spChg chg="add mod">
          <ac:chgData name="Kristīne Šmite" userId="b0e79a73-38a1-4d81-b4d6-2857e77a86cd" providerId="ADAL" clId="{9117341B-3373-4173-98B4-0F13DB868AD0}" dt="2024-11-20T17:31:31.935" v="1602" actId="20577"/>
          <ac:spMkLst>
            <pc:docMk/>
            <pc:sldMk cId="1852905586" sldId="401"/>
            <ac:spMk id="8" creationId="{E5EE40F0-0623-39FB-A8A6-0A47560CB544}"/>
          </ac:spMkLst>
        </pc:spChg>
        <pc:spChg chg="mod">
          <ac:chgData name="Kristīne Šmite" userId="b0e79a73-38a1-4d81-b4d6-2857e77a86cd" providerId="ADAL" clId="{9117341B-3373-4173-98B4-0F13DB868AD0}" dt="2024-11-20T17:28:34.597" v="1468" actId="20577"/>
          <ac:spMkLst>
            <pc:docMk/>
            <pc:sldMk cId="1852905586" sldId="401"/>
            <ac:spMk id="14" creationId="{A14EDC55-490F-4470-B585-D59E5254D369}"/>
          </ac:spMkLst>
        </pc:spChg>
        <pc:spChg chg="mod">
          <ac:chgData name="Kristīne Šmite" userId="b0e79a73-38a1-4d81-b4d6-2857e77a86cd" providerId="ADAL" clId="{9117341B-3373-4173-98B4-0F13DB868AD0}" dt="2024-11-20T17:28:46.719" v="1478" actId="20577"/>
          <ac:spMkLst>
            <pc:docMk/>
            <pc:sldMk cId="1852905586" sldId="401"/>
            <ac:spMk id="19" creationId="{047FA5EE-7735-4A25-B040-6748EB9B2476}"/>
          </ac:spMkLst>
        </pc:spChg>
        <pc:spChg chg="mod">
          <ac:chgData name="Kristīne Šmite" userId="b0e79a73-38a1-4d81-b4d6-2857e77a86cd" providerId="ADAL" clId="{9117341B-3373-4173-98B4-0F13DB868AD0}" dt="2024-11-20T17:29:01.555" v="1479" actId="20577"/>
          <ac:spMkLst>
            <pc:docMk/>
            <pc:sldMk cId="1852905586" sldId="401"/>
            <ac:spMk id="24" creationId="{2EF103CE-BDDE-444C-896B-DAA299702C69}"/>
          </ac:spMkLst>
        </pc:spChg>
        <pc:spChg chg="mod">
          <ac:chgData name="Kristīne Šmite" userId="b0e79a73-38a1-4d81-b4d6-2857e77a86cd" providerId="ADAL" clId="{9117341B-3373-4173-98B4-0F13DB868AD0}" dt="2024-11-20T17:29:18.448" v="1491" actId="20577"/>
          <ac:spMkLst>
            <pc:docMk/>
            <pc:sldMk cId="1852905586" sldId="401"/>
            <ac:spMk id="27" creationId="{F73DE97E-C81D-4B1C-8303-39006F728FB5}"/>
          </ac:spMkLst>
        </pc:spChg>
        <pc:spChg chg="mod">
          <ac:chgData name="Kristīne Šmite" userId="b0e79a73-38a1-4d81-b4d6-2857e77a86cd" providerId="ADAL" clId="{9117341B-3373-4173-98B4-0F13DB868AD0}" dt="2024-11-20T17:29:38.598" v="1503" actId="20577"/>
          <ac:spMkLst>
            <pc:docMk/>
            <pc:sldMk cId="1852905586" sldId="401"/>
            <ac:spMk id="37" creationId="{0D561D5F-5876-49AB-9897-942FE7192F6E}"/>
          </ac:spMkLst>
        </pc:spChg>
        <pc:spChg chg="mod">
          <ac:chgData name="Kristīne Šmite" userId="b0e79a73-38a1-4d81-b4d6-2857e77a86cd" providerId="ADAL" clId="{9117341B-3373-4173-98B4-0F13DB868AD0}" dt="2024-11-20T17:30:04.342" v="1513" actId="20577"/>
          <ac:spMkLst>
            <pc:docMk/>
            <pc:sldMk cId="1852905586" sldId="401"/>
            <ac:spMk id="44" creationId="{5594A65B-458A-4138-8A4D-99225A6BDB87}"/>
          </ac:spMkLst>
        </pc:spChg>
        <pc:spChg chg="mod">
          <ac:chgData name="Kristīne Šmite" userId="b0e79a73-38a1-4d81-b4d6-2857e77a86cd" providerId="ADAL" clId="{9117341B-3373-4173-98B4-0F13DB868AD0}" dt="2024-11-20T17:30:20.439" v="1514" actId="20577"/>
          <ac:spMkLst>
            <pc:docMk/>
            <pc:sldMk cId="1852905586" sldId="401"/>
            <ac:spMk id="48" creationId="{C2D06777-7487-4E9C-93A1-F3C8DFE85F1C}"/>
          </ac:spMkLst>
        </pc:spChg>
      </pc:sldChg>
      <pc:sldChg chg="new del">
        <pc:chgData name="Kristīne Šmite" userId="b0e79a73-38a1-4d81-b4d6-2857e77a86cd" providerId="ADAL" clId="{9117341B-3373-4173-98B4-0F13DB868AD0}" dt="2024-11-20T11:29:03.226" v="249" actId="47"/>
        <pc:sldMkLst>
          <pc:docMk/>
          <pc:sldMk cId="309552379" sldId="402"/>
        </pc:sldMkLst>
      </pc:sldChg>
      <pc:sldChg chg="del">
        <pc:chgData name="Kristīne Šmite" userId="b0e79a73-38a1-4d81-b4d6-2857e77a86cd" providerId="ADAL" clId="{9117341B-3373-4173-98B4-0F13DB868AD0}" dt="2024-11-20T10:51:10.362" v="138" actId="47"/>
        <pc:sldMkLst>
          <pc:docMk/>
          <pc:sldMk cId="3914414540" sldId="402"/>
        </pc:sldMkLst>
      </pc:sldChg>
      <pc:sldChg chg="modSp add mod ord">
        <pc:chgData name="Kristīne Šmite" userId="b0e79a73-38a1-4d81-b4d6-2857e77a86cd" providerId="ADAL" clId="{9117341B-3373-4173-98B4-0F13DB868AD0}" dt="2024-11-20T11:35:57.370" v="336"/>
        <pc:sldMkLst>
          <pc:docMk/>
          <pc:sldMk cId="4153584296" sldId="403"/>
        </pc:sldMkLst>
        <pc:spChg chg="mod">
          <ac:chgData name="Kristīne Šmite" userId="b0e79a73-38a1-4d81-b4d6-2857e77a86cd" providerId="ADAL" clId="{9117341B-3373-4173-98B4-0F13DB868AD0}" dt="2024-11-20T11:35:51.152" v="334" actId="20577"/>
          <ac:spMkLst>
            <pc:docMk/>
            <pc:sldMk cId="4153584296" sldId="403"/>
            <ac:spMk id="14" creationId="{0ABC94FB-0172-5428-AF74-E2087A1E86F6}"/>
          </ac:spMkLst>
        </pc:spChg>
        <pc:picChg chg="mod">
          <ac:chgData name="Kristīne Šmite" userId="b0e79a73-38a1-4d81-b4d6-2857e77a86cd" providerId="ADAL" clId="{9117341B-3373-4173-98B4-0F13DB868AD0}" dt="2024-11-20T11:33:54.074" v="305" actId="1076"/>
          <ac:picMkLst>
            <pc:docMk/>
            <pc:sldMk cId="4153584296" sldId="403"/>
            <ac:picMk id="2" creationId="{A01654AF-E43A-1199-D2AC-80BD3123AF84}"/>
          </ac:picMkLst>
        </pc:picChg>
      </pc:sldChg>
      <pc:sldChg chg="new del ord">
        <pc:chgData name="Kristīne Šmite" userId="b0e79a73-38a1-4d81-b4d6-2857e77a86cd" providerId="ADAL" clId="{9117341B-3373-4173-98B4-0F13DB868AD0}" dt="2024-11-20T14:43:07.654" v="340" actId="47"/>
        <pc:sldMkLst>
          <pc:docMk/>
          <pc:sldMk cId="938687651" sldId="404"/>
        </pc:sldMkLst>
      </pc:sldChg>
      <pc:sldChg chg="delSp modSp new mod">
        <pc:chgData name="Kristīne Šmite" userId="b0e79a73-38a1-4d81-b4d6-2857e77a86cd" providerId="ADAL" clId="{9117341B-3373-4173-98B4-0F13DB868AD0}" dt="2024-11-20T14:44:49.758" v="389" actId="478"/>
        <pc:sldMkLst>
          <pc:docMk/>
          <pc:sldMk cId="570688657" sldId="405"/>
        </pc:sldMkLst>
        <pc:spChg chg="del">
          <ac:chgData name="Kristīne Šmite" userId="b0e79a73-38a1-4d81-b4d6-2857e77a86cd" providerId="ADAL" clId="{9117341B-3373-4173-98B4-0F13DB868AD0}" dt="2024-11-20T14:44:42.833" v="387" actId="478"/>
          <ac:spMkLst>
            <pc:docMk/>
            <pc:sldMk cId="570688657" sldId="405"/>
            <ac:spMk id="2" creationId="{FAF81FA9-C69A-84FA-851D-B36E897DDE36}"/>
          </ac:spMkLst>
        </pc:spChg>
        <pc:spChg chg="mod">
          <ac:chgData name="Kristīne Šmite" userId="b0e79a73-38a1-4d81-b4d6-2857e77a86cd" providerId="ADAL" clId="{9117341B-3373-4173-98B4-0F13DB868AD0}" dt="2024-11-20T14:44:34.561" v="386" actId="114"/>
          <ac:spMkLst>
            <pc:docMk/>
            <pc:sldMk cId="570688657" sldId="405"/>
            <ac:spMk id="3" creationId="{180C49C7-306B-B7BE-B46D-A8A3BEA71F5B}"/>
          </ac:spMkLst>
        </pc:spChg>
        <pc:spChg chg="del">
          <ac:chgData name="Kristīne Šmite" userId="b0e79a73-38a1-4d81-b4d6-2857e77a86cd" providerId="ADAL" clId="{9117341B-3373-4173-98B4-0F13DB868AD0}" dt="2024-11-20T14:44:47.768" v="388" actId="478"/>
          <ac:spMkLst>
            <pc:docMk/>
            <pc:sldMk cId="570688657" sldId="405"/>
            <ac:spMk id="4" creationId="{A47D90E4-8B9B-1712-E886-4BF5A12623AB}"/>
          </ac:spMkLst>
        </pc:spChg>
        <pc:spChg chg="del">
          <ac:chgData name="Kristīne Šmite" userId="b0e79a73-38a1-4d81-b4d6-2857e77a86cd" providerId="ADAL" clId="{9117341B-3373-4173-98B4-0F13DB868AD0}" dt="2024-11-20T14:44:49.758" v="389" actId="478"/>
          <ac:spMkLst>
            <pc:docMk/>
            <pc:sldMk cId="570688657" sldId="405"/>
            <ac:spMk id="5" creationId="{DF815AE5-079F-BC12-5635-9A382F067F9D}"/>
          </ac:spMkLst>
        </pc:spChg>
      </pc:sldChg>
      <pc:sldChg chg="delSp modSp new mod">
        <pc:chgData name="Kristīne Šmite" userId="b0e79a73-38a1-4d81-b4d6-2857e77a86cd" providerId="ADAL" clId="{9117341B-3373-4173-98B4-0F13DB868AD0}" dt="2024-11-20T17:16:54.556" v="1443" actId="255"/>
        <pc:sldMkLst>
          <pc:docMk/>
          <pc:sldMk cId="2331749070" sldId="406"/>
        </pc:sldMkLst>
        <pc:spChg chg="del">
          <ac:chgData name="Kristīne Šmite" userId="b0e79a73-38a1-4d81-b4d6-2857e77a86cd" providerId="ADAL" clId="{9117341B-3373-4173-98B4-0F13DB868AD0}" dt="2024-11-20T14:43:52.561" v="353" actId="478"/>
          <ac:spMkLst>
            <pc:docMk/>
            <pc:sldMk cId="2331749070" sldId="406"/>
            <ac:spMk id="2" creationId="{42DB8797-EA99-C10C-6051-FB5A9CC4CEDE}"/>
          </ac:spMkLst>
        </pc:spChg>
        <pc:spChg chg="mod">
          <ac:chgData name="Kristīne Šmite" userId="b0e79a73-38a1-4d81-b4d6-2857e77a86cd" providerId="ADAL" clId="{9117341B-3373-4173-98B4-0F13DB868AD0}" dt="2024-11-20T17:16:54.556" v="1443" actId="255"/>
          <ac:spMkLst>
            <pc:docMk/>
            <pc:sldMk cId="2331749070" sldId="406"/>
            <ac:spMk id="3" creationId="{4D66168D-BCAA-FA61-1AD7-03B75F2D8974}"/>
          </ac:spMkLst>
        </pc:spChg>
        <pc:spChg chg="del">
          <ac:chgData name="Kristīne Šmite" userId="b0e79a73-38a1-4d81-b4d6-2857e77a86cd" providerId="ADAL" clId="{9117341B-3373-4173-98B4-0F13DB868AD0}" dt="2024-11-20T16:23:43.482" v="693" actId="478"/>
          <ac:spMkLst>
            <pc:docMk/>
            <pc:sldMk cId="2331749070" sldId="406"/>
            <ac:spMk id="4" creationId="{CA457422-8BE9-0795-2C32-B1EE8EF8FFD7}"/>
          </ac:spMkLst>
        </pc:spChg>
        <pc:spChg chg="del">
          <ac:chgData name="Kristīne Šmite" userId="b0e79a73-38a1-4d81-b4d6-2857e77a86cd" providerId="ADAL" clId="{9117341B-3373-4173-98B4-0F13DB868AD0}" dt="2024-11-20T16:23:47.035" v="694" actId="478"/>
          <ac:spMkLst>
            <pc:docMk/>
            <pc:sldMk cId="2331749070" sldId="406"/>
            <ac:spMk id="5" creationId="{A1BAD773-8B6B-EBC7-3318-ED6738C2659E}"/>
          </ac:spMkLst>
        </pc:spChg>
      </pc:sldChg>
      <pc:sldChg chg="delSp modSp new mod">
        <pc:chgData name="Kristīne Šmite" userId="b0e79a73-38a1-4d81-b4d6-2857e77a86cd" providerId="ADAL" clId="{9117341B-3373-4173-98B4-0F13DB868AD0}" dt="2024-11-20T17:17:28.819" v="1444" actId="790"/>
        <pc:sldMkLst>
          <pc:docMk/>
          <pc:sldMk cId="609816644" sldId="407"/>
        </pc:sldMkLst>
        <pc:spChg chg="del">
          <ac:chgData name="Kristīne Šmite" userId="b0e79a73-38a1-4d81-b4d6-2857e77a86cd" providerId="ADAL" clId="{9117341B-3373-4173-98B4-0F13DB868AD0}" dt="2024-11-20T15:08:33.818" v="516" actId="478"/>
          <ac:spMkLst>
            <pc:docMk/>
            <pc:sldMk cId="609816644" sldId="407"/>
            <ac:spMk id="2" creationId="{273BD02C-3E85-7BA1-C692-858894C0B994}"/>
          </ac:spMkLst>
        </pc:spChg>
        <pc:spChg chg="mod">
          <ac:chgData name="Kristīne Šmite" userId="b0e79a73-38a1-4d81-b4d6-2857e77a86cd" providerId="ADAL" clId="{9117341B-3373-4173-98B4-0F13DB868AD0}" dt="2024-11-20T17:17:28.819" v="1444" actId="790"/>
          <ac:spMkLst>
            <pc:docMk/>
            <pc:sldMk cId="609816644" sldId="407"/>
            <ac:spMk id="3" creationId="{96F476AB-3F30-607E-29DC-3EBACB691FCB}"/>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E14986-930E-41D3-BE9B-6B922127D222}" type="doc">
      <dgm:prSet loTypeId="urn:microsoft.com/office/officeart/2005/8/layout/hProcess9" loCatId="process" qsTypeId="urn:microsoft.com/office/officeart/2005/8/quickstyle/simple1" qsCatId="simple" csTypeId="urn:microsoft.com/office/officeart/2005/8/colors/accent1_2" csCatId="accent1" phldr="1"/>
      <dgm:spPr/>
    </dgm:pt>
    <dgm:pt modelId="{908434EF-3BB9-4AA0-BE34-D0E56CFB84C6}">
      <dgm:prSet custT="1"/>
      <dgm:spPr/>
      <dgm:t>
        <a:bodyPr/>
        <a:lstStyle/>
        <a:p>
          <a:r>
            <a:rPr lang="lv-LV" sz="1400" b="0" i="0" noProof="0">
              <a:latin typeface="Verdana" panose="020B0604030504040204" pitchFamily="34" charset="0"/>
              <a:ea typeface="Verdana" panose="020B0604030504040204" pitchFamily="34" charset="0"/>
            </a:rPr>
            <a:t>atbilstības kritēriji</a:t>
          </a:r>
          <a:endParaRPr lang="lv-LV" sz="1400" noProof="0">
            <a:latin typeface="Verdana" panose="020B0604030504040204" pitchFamily="34" charset="0"/>
            <a:ea typeface="Verdana" panose="020B0604030504040204" pitchFamily="34" charset="0"/>
          </a:endParaRPr>
        </a:p>
      </dgm:t>
    </dgm:pt>
    <dgm:pt modelId="{000E11BE-0E44-489E-9725-7763430BCE80}" type="parTrans" cxnId="{550B5525-5E5A-4F59-B878-44A145BF9B04}">
      <dgm:prSet/>
      <dgm:spPr/>
      <dgm:t>
        <a:bodyPr/>
        <a:lstStyle/>
        <a:p>
          <a:endParaRPr lang="lv-LV" sz="1600"/>
        </a:p>
      </dgm:t>
    </dgm:pt>
    <dgm:pt modelId="{5085D4CA-7261-4B04-A646-650B5BF95FE4}" type="sibTrans" cxnId="{550B5525-5E5A-4F59-B878-44A145BF9B04}">
      <dgm:prSet/>
      <dgm:spPr/>
      <dgm:t>
        <a:bodyPr/>
        <a:lstStyle/>
        <a:p>
          <a:endParaRPr lang="lv-LV" sz="1600"/>
        </a:p>
      </dgm:t>
    </dgm:pt>
    <dgm:pt modelId="{8A6C61A5-C5D9-469D-B283-B88AEF3E09C2}">
      <dgm:prSet custT="1"/>
      <dgm:spPr/>
      <dgm:t>
        <a:bodyPr/>
        <a:lstStyle/>
        <a:p>
          <a:r>
            <a:rPr lang="lv-LV" sz="1400" b="0" i="0" noProof="0">
              <a:latin typeface="Verdana" panose="020B0604030504040204" pitchFamily="34" charset="0"/>
              <a:ea typeface="Verdana" panose="020B0604030504040204" pitchFamily="34" charset="0"/>
            </a:rPr>
            <a:t>kvalitātes kritēriji</a:t>
          </a:r>
          <a:endParaRPr lang="lv-LV" sz="1400" noProof="0">
            <a:latin typeface="Verdana" panose="020B0604030504040204" pitchFamily="34" charset="0"/>
            <a:ea typeface="Verdana" panose="020B0604030504040204" pitchFamily="34" charset="0"/>
          </a:endParaRPr>
        </a:p>
      </dgm:t>
    </dgm:pt>
    <dgm:pt modelId="{AEE64E0E-799F-407E-A1E2-E6E527A9AC8C}" type="parTrans" cxnId="{C6F6EA60-AD6C-4691-B679-989137899B89}">
      <dgm:prSet/>
      <dgm:spPr/>
      <dgm:t>
        <a:bodyPr/>
        <a:lstStyle/>
        <a:p>
          <a:endParaRPr lang="lv-LV" sz="1600"/>
        </a:p>
      </dgm:t>
    </dgm:pt>
    <dgm:pt modelId="{4E0A6C7D-85AB-4131-9D39-FA8DEDD0F60E}" type="sibTrans" cxnId="{C6F6EA60-AD6C-4691-B679-989137899B89}">
      <dgm:prSet/>
      <dgm:spPr/>
      <dgm:t>
        <a:bodyPr/>
        <a:lstStyle/>
        <a:p>
          <a:endParaRPr lang="lv-LV" sz="1600"/>
        </a:p>
      </dgm:t>
    </dgm:pt>
    <dgm:pt modelId="{2401E8A3-6FE8-43AB-9439-70B282D16478}" type="pres">
      <dgm:prSet presAssocID="{ACE14986-930E-41D3-BE9B-6B922127D222}" presName="CompostProcess" presStyleCnt="0">
        <dgm:presLayoutVars>
          <dgm:dir/>
          <dgm:resizeHandles val="exact"/>
        </dgm:presLayoutVars>
      </dgm:prSet>
      <dgm:spPr/>
    </dgm:pt>
    <dgm:pt modelId="{B0ECDD88-320E-4951-98AC-58F208AB36F3}" type="pres">
      <dgm:prSet presAssocID="{ACE14986-930E-41D3-BE9B-6B922127D222}" presName="arrow" presStyleLbl="bgShp" presStyleIdx="0" presStyleCnt="1" custLinFactNeighborX="6304" custLinFactNeighborY="959"/>
      <dgm:spPr/>
    </dgm:pt>
    <dgm:pt modelId="{56627951-37BE-4AA4-BA94-FD4DEE7DD7A8}" type="pres">
      <dgm:prSet presAssocID="{ACE14986-930E-41D3-BE9B-6B922127D222}" presName="linearProcess" presStyleCnt="0"/>
      <dgm:spPr/>
    </dgm:pt>
    <dgm:pt modelId="{7B842788-B930-4D2C-8DB8-E78E9854F2A9}" type="pres">
      <dgm:prSet presAssocID="{908434EF-3BB9-4AA0-BE34-D0E56CFB84C6}" presName="textNode" presStyleLbl="node1" presStyleIdx="0" presStyleCnt="2" custScaleX="73556" custScaleY="92188" custLinFactX="4428" custLinFactNeighborX="100000" custLinFactNeighborY="3906">
        <dgm:presLayoutVars>
          <dgm:bulletEnabled val="1"/>
        </dgm:presLayoutVars>
      </dgm:prSet>
      <dgm:spPr/>
    </dgm:pt>
    <dgm:pt modelId="{997BBD05-B23F-42DC-B569-A329E486E81D}" type="pres">
      <dgm:prSet presAssocID="{5085D4CA-7261-4B04-A646-650B5BF95FE4}" presName="sibTrans" presStyleCnt="0"/>
      <dgm:spPr/>
    </dgm:pt>
    <dgm:pt modelId="{7128B08E-DFFF-4FA8-99C5-71B476E37D83}" type="pres">
      <dgm:prSet presAssocID="{8A6C61A5-C5D9-469D-B283-B88AEF3E09C2}" presName="textNode" presStyleLbl="node1" presStyleIdx="1" presStyleCnt="2" custScaleX="75968" custScaleY="91580" custLinFactNeighborX="71055" custLinFactNeighborY="4587">
        <dgm:presLayoutVars>
          <dgm:bulletEnabled val="1"/>
        </dgm:presLayoutVars>
      </dgm:prSet>
      <dgm:spPr/>
    </dgm:pt>
  </dgm:ptLst>
  <dgm:cxnLst>
    <dgm:cxn modelId="{550B5525-5E5A-4F59-B878-44A145BF9B04}" srcId="{ACE14986-930E-41D3-BE9B-6B922127D222}" destId="{908434EF-3BB9-4AA0-BE34-D0E56CFB84C6}" srcOrd="0" destOrd="0" parTransId="{000E11BE-0E44-489E-9725-7763430BCE80}" sibTransId="{5085D4CA-7261-4B04-A646-650B5BF95FE4}"/>
    <dgm:cxn modelId="{C6F6EA60-AD6C-4691-B679-989137899B89}" srcId="{ACE14986-930E-41D3-BE9B-6B922127D222}" destId="{8A6C61A5-C5D9-469D-B283-B88AEF3E09C2}" srcOrd="1" destOrd="0" parTransId="{AEE64E0E-799F-407E-A1E2-E6E527A9AC8C}" sibTransId="{4E0A6C7D-85AB-4131-9D39-FA8DEDD0F60E}"/>
    <dgm:cxn modelId="{670AE373-9AA1-43A6-A456-AF8A0C9D051E}" type="presOf" srcId="{8A6C61A5-C5D9-469D-B283-B88AEF3E09C2}" destId="{7128B08E-DFFF-4FA8-99C5-71B476E37D83}" srcOrd="0" destOrd="0" presId="urn:microsoft.com/office/officeart/2005/8/layout/hProcess9"/>
    <dgm:cxn modelId="{4CC3D2A3-9043-4F18-8A6B-67D0F34CE2E9}" type="presOf" srcId="{ACE14986-930E-41D3-BE9B-6B922127D222}" destId="{2401E8A3-6FE8-43AB-9439-70B282D16478}" srcOrd="0" destOrd="0" presId="urn:microsoft.com/office/officeart/2005/8/layout/hProcess9"/>
    <dgm:cxn modelId="{A8A5D2E3-174F-42FA-B15E-80F08F933A42}" type="presOf" srcId="{908434EF-3BB9-4AA0-BE34-D0E56CFB84C6}" destId="{7B842788-B930-4D2C-8DB8-E78E9854F2A9}" srcOrd="0" destOrd="0" presId="urn:microsoft.com/office/officeart/2005/8/layout/hProcess9"/>
    <dgm:cxn modelId="{C87810B4-3985-40C7-9BB6-5294BFC57AEE}" type="presParOf" srcId="{2401E8A3-6FE8-43AB-9439-70B282D16478}" destId="{B0ECDD88-320E-4951-98AC-58F208AB36F3}" srcOrd="0" destOrd="0" presId="urn:microsoft.com/office/officeart/2005/8/layout/hProcess9"/>
    <dgm:cxn modelId="{B1D96296-A0F3-4DB1-82E3-4FC010772E1F}" type="presParOf" srcId="{2401E8A3-6FE8-43AB-9439-70B282D16478}" destId="{56627951-37BE-4AA4-BA94-FD4DEE7DD7A8}" srcOrd="1" destOrd="0" presId="urn:microsoft.com/office/officeart/2005/8/layout/hProcess9"/>
    <dgm:cxn modelId="{109DED6D-3F20-449E-A362-32DDE980F4D1}" type="presParOf" srcId="{56627951-37BE-4AA4-BA94-FD4DEE7DD7A8}" destId="{7B842788-B930-4D2C-8DB8-E78E9854F2A9}" srcOrd="0" destOrd="0" presId="urn:microsoft.com/office/officeart/2005/8/layout/hProcess9"/>
    <dgm:cxn modelId="{2396812E-7B90-44F2-95B0-FE740B40ABC6}" type="presParOf" srcId="{56627951-37BE-4AA4-BA94-FD4DEE7DD7A8}" destId="{997BBD05-B23F-42DC-B569-A329E486E81D}" srcOrd="1" destOrd="0" presId="urn:microsoft.com/office/officeart/2005/8/layout/hProcess9"/>
    <dgm:cxn modelId="{569C0ED4-813E-4AA5-BD01-DBB4CFB57937}" type="presParOf" srcId="{56627951-37BE-4AA4-BA94-FD4DEE7DD7A8}" destId="{7128B08E-DFFF-4FA8-99C5-71B476E37D83}" srcOrd="2"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ECDD88-320E-4951-98AC-58F208AB36F3}">
      <dsp:nvSpPr>
        <dsp:cNvPr id="0" name=""/>
        <dsp:cNvSpPr/>
      </dsp:nvSpPr>
      <dsp:spPr>
        <a:xfrm>
          <a:off x="516613" y="0"/>
          <a:ext cx="3415055" cy="349379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842788-B930-4D2C-8DB8-E78E9854F2A9}">
      <dsp:nvSpPr>
        <dsp:cNvPr id="0" name=""/>
        <dsp:cNvSpPr/>
      </dsp:nvSpPr>
      <dsp:spPr>
        <a:xfrm>
          <a:off x="1025645" y="1157313"/>
          <a:ext cx="1133295" cy="128834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lv-LV" sz="1400" b="0" i="0" kern="1200" noProof="0">
              <a:latin typeface="Verdana" panose="020B0604030504040204" pitchFamily="34" charset="0"/>
              <a:ea typeface="Verdana" panose="020B0604030504040204" pitchFamily="34" charset="0"/>
            </a:rPr>
            <a:t>atbilstības kritēriji</a:t>
          </a:r>
          <a:endParaRPr lang="lv-LV" sz="1400" kern="1200" noProof="0">
            <a:latin typeface="Verdana" panose="020B0604030504040204" pitchFamily="34" charset="0"/>
            <a:ea typeface="Verdana" panose="020B0604030504040204" pitchFamily="34" charset="0"/>
          </a:endParaRPr>
        </a:p>
      </dsp:txBody>
      <dsp:txXfrm>
        <a:off x="1080968" y="1212636"/>
        <a:ext cx="1022649" cy="1177699"/>
      </dsp:txXfrm>
    </dsp:sp>
    <dsp:sp modelId="{7128B08E-DFFF-4FA8-99C5-71B476E37D83}">
      <dsp:nvSpPr>
        <dsp:cNvPr id="0" name=""/>
        <dsp:cNvSpPr/>
      </dsp:nvSpPr>
      <dsp:spPr>
        <a:xfrm>
          <a:off x="2233456" y="1171079"/>
          <a:ext cx="1170458" cy="127984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lv-LV" sz="1400" b="0" i="0" kern="1200" noProof="0">
              <a:latin typeface="Verdana" panose="020B0604030504040204" pitchFamily="34" charset="0"/>
              <a:ea typeface="Verdana" panose="020B0604030504040204" pitchFamily="34" charset="0"/>
            </a:rPr>
            <a:t>kvalitātes kritēriji</a:t>
          </a:r>
          <a:endParaRPr lang="lv-LV" sz="1400" kern="1200" noProof="0">
            <a:latin typeface="Verdana" panose="020B0604030504040204" pitchFamily="34" charset="0"/>
            <a:ea typeface="Verdana" panose="020B0604030504040204" pitchFamily="34" charset="0"/>
          </a:endParaRPr>
        </a:p>
      </dsp:txBody>
      <dsp:txXfrm>
        <a:off x="2290593" y="1228216"/>
        <a:ext cx="1056184" cy="1165574"/>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66F7361-4172-92F7-7AE2-830588DB1804}"/>
              </a:ext>
            </a:extLst>
          </p:cNvPr>
          <p:cNvSpPr>
            <a:spLocks noGrp="1"/>
          </p:cNvSpPr>
          <p:nvPr>
            <p:ph type="hdr" sz="quarter"/>
          </p:nvPr>
        </p:nvSpPr>
        <p:spPr>
          <a:xfrm>
            <a:off x="0" y="0"/>
            <a:ext cx="2945659" cy="493713"/>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a:extLst>
              <a:ext uri="{FF2B5EF4-FFF2-40B4-BE49-F238E27FC236}">
                <a16:creationId xmlns:a16="http://schemas.microsoft.com/office/drawing/2014/main" id="{A18D2959-39E0-529A-5B16-44847B6A4FBA}"/>
              </a:ext>
            </a:extLst>
          </p:cNvPr>
          <p:cNvSpPr>
            <a:spLocks noGrp="1"/>
          </p:cNvSpPr>
          <p:nvPr>
            <p:ph type="dt" idx="1"/>
          </p:nvPr>
        </p:nvSpPr>
        <p:spPr>
          <a:xfrm>
            <a:off x="3850443" y="0"/>
            <a:ext cx="2945659" cy="493713"/>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11F44B33-4E3E-4292-BD06-8DFB2EA5B528}" type="datetimeFigureOut">
              <a:rPr lang="lv-LV"/>
              <a:pPr>
                <a:defRPr/>
              </a:pPr>
              <a:t>21.11.2024</a:t>
            </a:fld>
            <a:endParaRPr lang="lv-LV"/>
          </a:p>
        </p:txBody>
      </p:sp>
      <p:sp>
        <p:nvSpPr>
          <p:cNvPr id="4" name="Slide Image Placeholder 3">
            <a:extLst>
              <a:ext uri="{FF2B5EF4-FFF2-40B4-BE49-F238E27FC236}">
                <a16:creationId xmlns:a16="http://schemas.microsoft.com/office/drawing/2014/main" id="{F65126AD-99F2-E441-FB03-6E4C3A48C949}"/>
              </a:ext>
            </a:extLst>
          </p:cNvPr>
          <p:cNvSpPr>
            <a:spLocks noGrp="1" noRot="1" noChangeAspect="1"/>
          </p:cNvSpPr>
          <p:nvPr>
            <p:ph type="sldImg" idx="2"/>
          </p:nvPr>
        </p:nvSpPr>
        <p:spPr>
          <a:xfrm>
            <a:off x="109538" y="741363"/>
            <a:ext cx="6578600" cy="3702050"/>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a:extLst>
              <a:ext uri="{FF2B5EF4-FFF2-40B4-BE49-F238E27FC236}">
                <a16:creationId xmlns:a16="http://schemas.microsoft.com/office/drawing/2014/main" id="{C0BB255F-2CC3-2A16-4BC7-BE9E60B0C508}"/>
              </a:ext>
            </a:extLst>
          </p:cNvPr>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a:extLst>
              <a:ext uri="{FF2B5EF4-FFF2-40B4-BE49-F238E27FC236}">
                <a16:creationId xmlns:a16="http://schemas.microsoft.com/office/drawing/2014/main" id="{FEFF8E60-4BC9-25F4-868A-3460ECB0A5FB}"/>
              </a:ext>
            </a:extLst>
          </p:cNvPr>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a:extLst>
              <a:ext uri="{FF2B5EF4-FFF2-40B4-BE49-F238E27FC236}">
                <a16:creationId xmlns:a16="http://schemas.microsoft.com/office/drawing/2014/main" id="{420CF571-CE37-01A1-9842-69A87A7BA76A}"/>
              </a:ext>
            </a:extLst>
          </p:cNvPr>
          <p:cNvSpPr>
            <a:spLocks noGrp="1"/>
          </p:cNvSpPr>
          <p:nvPr>
            <p:ph type="sldNum" sz="quarter" idx="5"/>
          </p:nvPr>
        </p:nvSpPr>
        <p:spPr>
          <a:xfrm>
            <a:off x="3850443" y="9378824"/>
            <a:ext cx="2945659" cy="493713"/>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65204C27-667F-45DF-9ECE-F2858BB85E3D}" type="slidenum">
              <a:rPr lang="lv-LV" altLang="lv-LV"/>
              <a:pPr>
                <a:defRPr/>
              </a:pPr>
              <a:t>‹#›</a:t>
            </a:fld>
            <a:endParaRPr lang="lv-LV" altLang="lv-LV"/>
          </a:p>
        </p:txBody>
      </p:sp>
    </p:spTree>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pPr>
              <a:defRPr/>
            </a:pPr>
            <a:fld id="{65204C27-667F-45DF-9ECE-F2858BB85E3D}" type="slidenum">
              <a:rPr lang="lv-LV" altLang="lv-LV" smtClean="0"/>
              <a:pPr>
                <a:defRPr/>
              </a:pPr>
              <a:t>5</a:t>
            </a:fld>
            <a:endParaRPr lang="lv-LV" altLang="lv-LV"/>
          </a:p>
        </p:txBody>
      </p:sp>
    </p:spTree>
    <p:extLst>
      <p:ext uri="{BB962C8B-B14F-4D97-AF65-F5344CB8AC3E}">
        <p14:creationId xmlns:p14="http://schemas.microsoft.com/office/powerpoint/2010/main" val="1451029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err="1"/>
              <a:t>Likuma</a:t>
            </a:r>
            <a:r>
              <a:rPr lang="en-US"/>
              <a:t> 29. pants: </a:t>
            </a:r>
            <a:r>
              <a:rPr lang="lv-LV"/>
              <a:t>objektīvu iemeslu dēļ šā panta pirmajā daļā noteikto termiņu nav iespējams ievērot, sadarbības iestāde to var pagarināt uz laiku, kas nav ilgāks par sešiem mēnešiem no projekta iesnieguma iesniegšanas beigu datuma, par to paziņojot projekta iesniedzējam.</a:t>
            </a:r>
          </a:p>
        </p:txBody>
      </p:sp>
      <p:sp>
        <p:nvSpPr>
          <p:cNvPr id="4" name="Slide Number Placeholder 3"/>
          <p:cNvSpPr>
            <a:spLocks noGrp="1"/>
          </p:cNvSpPr>
          <p:nvPr>
            <p:ph type="sldNum" sz="quarter" idx="5"/>
          </p:nvPr>
        </p:nvSpPr>
        <p:spPr/>
        <p:txBody>
          <a:bodyPr/>
          <a:lstStyle/>
          <a:p>
            <a:pPr>
              <a:defRPr/>
            </a:pPr>
            <a:fld id="{65204C27-667F-45DF-9ECE-F2858BB85E3D}" type="slidenum">
              <a:rPr lang="lv-LV" altLang="lv-LV" smtClean="0"/>
              <a:pPr>
                <a:defRPr/>
              </a:pPr>
              <a:t>9</a:t>
            </a:fld>
            <a:endParaRPr lang="lv-LV" altLang="lv-LV"/>
          </a:p>
        </p:txBody>
      </p:sp>
    </p:spTree>
    <p:extLst>
      <p:ext uri="{BB962C8B-B14F-4D97-AF65-F5344CB8AC3E}">
        <p14:creationId xmlns:p14="http://schemas.microsoft.com/office/powerpoint/2010/main" val="2009853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just">
              <a:lnSpc>
                <a:spcPct val="107000"/>
              </a:lnSpc>
              <a:spcAft>
                <a:spcPts val="800"/>
              </a:spcAft>
              <a:buFont typeface="+mj-lt"/>
              <a:buNone/>
              <a:tabLst>
                <a:tab pos="180340" algn="l"/>
              </a:tabLst>
            </a:pPr>
            <a:r>
              <a:rPr lang="lv-LV" sz="1200" u="none" strike="noStrike" dirty="0">
                <a:effectLst/>
                <a:latin typeface="Times New Roman" panose="02020603050405020304" pitchFamily="18" charset="0"/>
                <a:ea typeface="Calibri" panose="020F0502020204030204" pitchFamily="34" charset="0"/>
                <a:cs typeface="Arial" panose="020B0604020202020204" pitchFamily="34" charset="0"/>
              </a:rPr>
              <a:t>Projekta iesnieguma atbilstību projektu vērtēšanas kritērijiem vērtē, </a:t>
            </a:r>
            <a:r>
              <a:rPr lang="lv-LV" sz="1200" b="1" u="none" strike="noStrike" dirty="0">
                <a:effectLst/>
                <a:latin typeface="Times New Roman" panose="02020603050405020304" pitchFamily="18" charset="0"/>
                <a:ea typeface="Calibri" panose="020F0502020204030204" pitchFamily="34" charset="0"/>
                <a:cs typeface="Arial" panose="020B0604020202020204" pitchFamily="34" charset="0"/>
              </a:rPr>
              <a:t>vispirms izvērtējot visus neprecizējamos un pēc tam – precizējamos kritērijus šādā secībā</a:t>
            </a:r>
            <a:r>
              <a:rPr lang="lv-LV" sz="1200" u="none" strike="noStrike" dirty="0">
                <a:effectLst/>
                <a:latin typeface="Times New Roman" panose="02020603050405020304" pitchFamily="18" charset="0"/>
                <a:ea typeface="Calibri" panose="020F0502020204030204" pitchFamily="34" charset="0"/>
                <a:cs typeface="Arial" panose="020B0604020202020204" pitchFamily="34" charset="0"/>
              </a:rPr>
              <a:t>: </a:t>
            </a:r>
            <a:endParaRPr lang="lv-LV" sz="1100" u="none" strike="noStrike"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a:lnSpc>
                <a:spcPct val="107000"/>
              </a:lnSpc>
              <a:spcAft>
                <a:spcPts val="800"/>
              </a:spcAft>
              <a:buFont typeface="+mj-lt"/>
              <a:buAutoNum type="arabicPeriod"/>
              <a:tabLst>
                <a:tab pos="180340" algn="l"/>
              </a:tabLst>
            </a:pPr>
            <a:r>
              <a:rPr lang="lv-LV" sz="1200" dirty="0">
                <a:effectLst/>
                <a:latin typeface="Times New Roman" panose="02020603050405020304" pitchFamily="18" charset="0"/>
                <a:ea typeface="Calibri" panose="020F0502020204030204" pitchFamily="34" charset="0"/>
                <a:cs typeface="Arial" panose="020B0604020202020204" pitchFamily="34" charset="0"/>
              </a:rPr>
              <a:t>vienotie kritēriji;</a:t>
            </a:r>
            <a:endParaRPr lang="lv-LV" sz="11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a:lnSpc>
                <a:spcPct val="107000"/>
              </a:lnSpc>
              <a:spcAft>
                <a:spcPts val="800"/>
              </a:spcAft>
              <a:buFont typeface="+mj-lt"/>
              <a:buAutoNum type="arabicPeriod"/>
              <a:tabLst>
                <a:tab pos="180340" algn="l"/>
              </a:tabLst>
            </a:pPr>
            <a:r>
              <a:rPr lang="lv-LV" sz="1200" dirty="0">
                <a:effectLst/>
                <a:latin typeface="Times New Roman" panose="02020603050405020304" pitchFamily="18" charset="0"/>
                <a:ea typeface="Calibri" panose="020F0502020204030204" pitchFamily="34" charset="0"/>
                <a:cs typeface="Arial" panose="020B0604020202020204" pitchFamily="34" charset="0"/>
              </a:rPr>
              <a:t>vienotie izvēles kritērij</a:t>
            </a:r>
            <a:r>
              <a:rPr lang="en-US" sz="1200" dirty="0" err="1">
                <a:effectLst/>
                <a:latin typeface="Times New Roman" panose="02020603050405020304" pitchFamily="18" charset="0"/>
                <a:ea typeface="Calibri" panose="020F0502020204030204" pitchFamily="34" charset="0"/>
                <a:cs typeface="Arial" panose="020B0604020202020204" pitchFamily="34" charset="0"/>
              </a:rPr>
              <a:t>i</a:t>
            </a:r>
            <a:r>
              <a:rPr lang="lv-LV" sz="1200" dirty="0">
                <a:effectLst/>
                <a:latin typeface="Times New Roman" panose="02020603050405020304" pitchFamily="18" charset="0"/>
                <a:ea typeface="Calibri" panose="020F0502020204030204" pitchFamily="34" charset="0"/>
                <a:cs typeface="Arial" panose="020B0604020202020204" pitchFamily="34" charset="0"/>
              </a:rPr>
              <a:t>;</a:t>
            </a:r>
            <a:endParaRPr lang="lv-LV" sz="11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a:lnSpc>
                <a:spcPct val="107000"/>
              </a:lnSpc>
              <a:spcAft>
                <a:spcPts val="800"/>
              </a:spcAft>
              <a:buFont typeface="+mj-lt"/>
              <a:buAutoNum type="arabicPeriod"/>
              <a:tabLst>
                <a:tab pos="180340" algn="l"/>
              </a:tabLst>
            </a:pPr>
            <a:r>
              <a:rPr lang="lv-LV" sz="1200" dirty="0">
                <a:effectLst/>
                <a:latin typeface="Times New Roman" panose="02020603050405020304" pitchFamily="18" charset="0"/>
                <a:ea typeface="Calibri" panose="020F0502020204030204" pitchFamily="34" charset="0"/>
                <a:cs typeface="Arial" panose="020B0604020202020204" pitchFamily="34" charset="0"/>
              </a:rPr>
              <a:t>specifiskie atbilstības kritēriji</a:t>
            </a:r>
            <a:r>
              <a:rPr lang="en-US" sz="1200" dirty="0">
                <a:effectLst/>
                <a:latin typeface="Times New Roman" panose="02020603050405020304" pitchFamily="18" charset="0"/>
                <a:ea typeface="Calibri" panose="020F0502020204030204" pitchFamily="34" charset="0"/>
                <a:cs typeface="Arial" panose="020B0604020202020204" pitchFamily="34" charset="0"/>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a:lnSpc>
                <a:spcPct val="107000"/>
              </a:lnSpc>
              <a:spcAft>
                <a:spcPts val="800"/>
              </a:spcAft>
              <a:buFont typeface="+mj-lt"/>
              <a:buAutoNum type="arabicPeriod"/>
              <a:tabLst>
                <a:tab pos="180340" algn="l"/>
              </a:tabLst>
            </a:pPr>
            <a:r>
              <a:rPr lang="lv-LV" sz="1200" dirty="0">
                <a:effectLst/>
                <a:latin typeface="Times New Roman" panose="02020603050405020304" pitchFamily="18" charset="0"/>
                <a:ea typeface="Calibri" panose="020F0502020204030204" pitchFamily="34" charset="0"/>
              </a:rPr>
              <a:t>kvalitātes kritēriji.</a:t>
            </a:r>
            <a:endParaRPr lang="en-US" sz="1200" dirty="0">
              <a:effectLst/>
              <a:latin typeface="Times New Roman" panose="02020603050405020304" pitchFamily="18" charset="0"/>
              <a:ea typeface="Calibri" panose="020F0502020204030204" pitchFamily="34" charset="0"/>
              <a:cs typeface="+mn-cs"/>
            </a:endParaRPr>
          </a:p>
          <a:p>
            <a:pPr marL="457200" lvl="1" indent="0" algn="just">
              <a:lnSpc>
                <a:spcPct val="107000"/>
              </a:lnSpc>
              <a:spcAft>
                <a:spcPts val="800"/>
              </a:spcAft>
              <a:buFont typeface="+mj-lt"/>
              <a:buNone/>
              <a:tabLst>
                <a:tab pos="180340" algn="l"/>
              </a:tabLst>
            </a:pPr>
            <a:endParaRPr lang="en-US" sz="1200" dirty="0">
              <a:effectLst/>
              <a:latin typeface="Times New Roman" panose="02020603050405020304" pitchFamily="18" charset="0"/>
              <a:ea typeface="Calibri" panose="020F0502020204030204" pitchFamily="34" charset="0"/>
              <a:cs typeface="+mn-cs"/>
            </a:endParaRPr>
          </a:p>
        </p:txBody>
      </p:sp>
      <p:sp>
        <p:nvSpPr>
          <p:cNvPr id="4" name="Slide Number Placeholder 3"/>
          <p:cNvSpPr>
            <a:spLocks noGrp="1"/>
          </p:cNvSpPr>
          <p:nvPr>
            <p:ph type="sldNum" sz="quarter" idx="5"/>
          </p:nvPr>
        </p:nvSpPr>
        <p:spPr/>
        <p:txBody>
          <a:bodyPr/>
          <a:lstStyle/>
          <a:p>
            <a:pPr>
              <a:defRPr/>
            </a:pPr>
            <a:fld id="{65204C27-667F-45DF-9ECE-F2858BB85E3D}" type="slidenum">
              <a:rPr lang="lv-LV" altLang="lv-LV" smtClean="0"/>
              <a:pPr>
                <a:defRPr/>
              </a:pPr>
              <a:t>10</a:t>
            </a:fld>
            <a:endParaRPr lang="lv-LV" altLang="lv-LV"/>
          </a:p>
        </p:txBody>
      </p:sp>
    </p:spTree>
    <p:extLst>
      <p:ext uri="{BB962C8B-B14F-4D97-AF65-F5344CB8AC3E}">
        <p14:creationId xmlns:p14="http://schemas.microsoft.com/office/powerpoint/2010/main" val="21106515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65204C27-667F-45DF-9ECE-F2858BB85E3D}" type="slidenum">
              <a:rPr lang="lv-LV" altLang="lv-LV" smtClean="0"/>
              <a:pPr>
                <a:defRPr/>
              </a:pPr>
              <a:t>11</a:t>
            </a:fld>
            <a:endParaRPr lang="lv-LV" altLang="lv-LV"/>
          </a:p>
        </p:txBody>
      </p:sp>
    </p:spTree>
    <p:extLst>
      <p:ext uri="{BB962C8B-B14F-4D97-AF65-F5344CB8AC3E}">
        <p14:creationId xmlns:p14="http://schemas.microsoft.com/office/powerpoint/2010/main" val="5870656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742950" lvl="1" indent="-285750" algn="just">
              <a:buFont typeface="+mj-lt"/>
              <a:buAutoNum type="arabicPeriod"/>
            </a:pPr>
            <a:r>
              <a:rPr lang="lv-LV" sz="1200" dirty="0">
                <a:effectLst/>
                <a:latin typeface="Times New Roman" panose="02020603050405020304" pitchFamily="18" charset="0"/>
                <a:ea typeface="Times New Roman" panose="02020603050405020304" pitchFamily="18" charset="0"/>
              </a:rPr>
              <a:t>uz projekta iesniedzēju nav attiecināms neviens no Likuma 22. pantā minētajiem izslēgšanas noteikumiem;</a:t>
            </a:r>
          </a:p>
          <a:p>
            <a:r>
              <a:rPr lang="en-US" sz="1100" dirty="0" err="1">
                <a:effectLst/>
                <a:latin typeface="Calibri" panose="020F0502020204030204" pitchFamily="34" charset="0"/>
                <a:ea typeface="Calibri" panose="020F0502020204030204" pitchFamily="34" charset="0"/>
                <a:cs typeface="Arial" panose="020B0604020202020204" pitchFamily="34" charset="0"/>
              </a:rPr>
              <a:t>projekta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iesniedzējam</a:t>
            </a:r>
            <a:r>
              <a:rPr lang="en-US" sz="1100" dirty="0">
                <a:effectLst/>
                <a:latin typeface="Calibri" panose="020F0502020204030204" pitchFamily="34" charset="0"/>
                <a:ea typeface="Calibri" panose="020F0502020204030204" pitchFamily="34" charset="0"/>
                <a:cs typeface="Arial" panose="020B0604020202020204" pitchFamily="34" charset="0"/>
              </a:rPr>
              <a:t>, un </a:t>
            </a:r>
            <a:r>
              <a:rPr lang="en-US" sz="1100" dirty="0" err="1">
                <a:effectLst/>
                <a:latin typeface="Calibri" panose="020F0502020204030204" pitchFamily="34" charset="0"/>
                <a:ea typeface="Calibri" panose="020F0502020204030204" pitchFamily="34" charset="0"/>
                <a:cs typeface="Arial" panose="020B0604020202020204" pitchFamily="34" charset="0"/>
              </a:rPr>
              <a:t>ar</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tiem</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saistītajām</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Starptautisko</a:t>
            </a:r>
            <a:r>
              <a:rPr lang="en-US" sz="1100" dirty="0">
                <a:effectLst/>
                <a:latin typeface="Calibri" panose="020F0502020204030204" pitchFamily="34" charset="0"/>
                <a:ea typeface="Calibri" panose="020F0502020204030204" pitchFamily="34" charset="0"/>
                <a:cs typeface="Arial" panose="020B0604020202020204" pitchFamily="34" charset="0"/>
              </a:rPr>
              <a:t> un </a:t>
            </a:r>
            <a:r>
              <a:rPr lang="en-US" sz="1100" dirty="0" err="1">
                <a:effectLst/>
                <a:latin typeface="Calibri" panose="020F0502020204030204" pitchFamily="34" charset="0"/>
                <a:ea typeface="Calibri" panose="020F0502020204030204" pitchFamily="34" charset="0"/>
                <a:cs typeface="Arial" panose="020B0604020202020204" pitchFamily="34" charset="0"/>
              </a:rPr>
              <a:t>Latvijas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Republikas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nacionālo</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sankciju</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likuma</a:t>
            </a:r>
            <a:r>
              <a:rPr lang="en-US" sz="1100" dirty="0">
                <a:effectLst/>
                <a:latin typeface="Calibri" panose="020F0502020204030204" pitchFamily="34" charset="0"/>
                <a:ea typeface="Calibri" panose="020F0502020204030204" pitchFamily="34" charset="0"/>
                <a:cs typeface="Arial" panose="020B0604020202020204" pitchFamily="34" charset="0"/>
              </a:rPr>
              <a:t> 11.</a:t>
            </a:r>
            <a:r>
              <a:rPr lang="en-US" sz="1100" baseline="30000" dirty="0">
                <a:effectLst/>
                <a:latin typeface="Calibri" panose="020F0502020204030204" pitchFamily="34" charset="0"/>
                <a:ea typeface="Calibri" panose="020F0502020204030204" pitchFamily="34" charset="0"/>
                <a:cs typeface="Arial" panose="020B0604020202020204" pitchFamily="34" charset="0"/>
              </a:rPr>
              <a:t>2</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panta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pirmajā</a:t>
            </a:r>
            <a:r>
              <a:rPr lang="en-US" sz="1100" dirty="0">
                <a:effectLst/>
                <a:latin typeface="Calibri" panose="020F0502020204030204" pitchFamily="34" charset="0"/>
                <a:ea typeface="Calibri" panose="020F0502020204030204" pitchFamily="34" charset="0"/>
                <a:cs typeface="Arial" panose="020B0604020202020204" pitchFamily="34" charset="0"/>
              </a:rPr>
              <a:t> daļā </a:t>
            </a:r>
            <a:r>
              <a:rPr lang="en-US" sz="1100" dirty="0" err="1">
                <a:effectLst/>
                <a:latin typeface="Calibri" panose="020F0502020204030204" pitchFamily="34" charset="0"/>
                <a:ea typeface="Calibri" panose="020F0502020204030204" pitchFamily="34" charset="0"/>
                <a:cs typeface="Arial" panose="020B0604020202020204" pitchFamily="34" charset="0"/>
              </a:rPr>
              <a:t>minētajām</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fiziskajām</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personām</a:t>
            </a:r>
            <a:r>
              <a:rPr lang="en-US" sz="1100" dirty="0">
                <a:effectLst/>
                <a:latin typeface="Calibri" panose="020F0502020204030204" pitchFamily="34" charset="0"/>
                <a:ea typeface="Calibri" panose="020F0502020204030204" pitchFamily="34" charset="0"/>
                <a:cs typeface="Arial" panose="020B0604020202020204" pitchFamily="34" charset="0"/>
              </a:rPr>
              <a:t> nav </a:t>
            </a:r>
            <a:r>
              <a:rPr lang="en-US" sz="1100" dirty="0" err="1">
                <a:effectLst/>
                <a:latin typeface="Calibri" panose="020F0502020204030204" pitchFamily="34" charset="0"/>
                <a:ea typeface="Calibri" panose="020F0502020204030204" pitchFamily="34" charset="0"/>
                <a:cs typeface="Arial" panose="020B0604020202020204" pitchFamily="34" charset="0"/>
              </a:rPr>
              <a:t>noteiktas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starptautiskās</a:t>
            </a:r>
            <a:r>
              <a:rPr lang="en-US" sz="1100" dirty="0">
                <a:effectLst/>
                <a:latin typeface="Calibri" panose="020F0502020204030204" pitchFamily="34" charset="0"/>
                <a:ea typeface="Calibri" panose="020F0502020204030204" pitchFamily="34" charset="0"/>
                <a:cs typeface="Arial" panose="020B0604020202020204" pitchFamily="34" charset="0"/>
              </a:rPr>
              <a:t> vai </a:t>
            </a:r>
            <a:r>
              <a:rPr lang="en-US" sz="1100" dirty="0" err="1">
                <a:effectLst/>
                <a:latin typeface="Calibri" panose="020F0502020204030204" pitchFamily="34" charset="0"/>
                <a:ea typeface="Calibri" panose="020F0502020204030204" pitchFamily="34" charset="0"/>
                <a:cs typeface="Arial" panose="020B0604020202020204" pitchFamily="34" charset="0"/>
              </a:rPr>
              <a:t>nacionālās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sankcijas</a:t>
            </a:r>
            <a:r>
              <a:rPr lang="en-US" sz="1100" dirty="0">
                <a:effectLst/>
                <a:latin typeface="Calibri" panose="020F0502020204030204" pitchFamily="34" charset="0"/>
                <a:ea typeface="Calibri" panose="020F0502020204030204" pitchFamily="34" charset="0"/>
                <a:cs typeface="Arial" panose="020B0604020202020204" pitchFamily="34" charset="0"/>
              </a:rPr>
              <a:t> vai </a:t>
            </a:r>
            <a:r>
              <a:rPr lang="en-US" sz="1100" dirty="0" err="1">
                <a:effectLst/>
                <a:latin typeface="Calibri" panose="020F0502020204030204" pitchFamily="34" charset="0"/>
                <a:ea typeface="Calibri" panose="020F0502020204030204" pitchFamily="34" charset="0"/>
                <a:cs typeface="Arial" panose="020B0604020202020204" pitchFamily="34" charset="0"/>
              </a:rPr>
              <a:t>būtiskas</a:t>
            </a:r>
            <a:r>
              <a:rPr lang="en-US" sz="1100" dirty="0">
                <a:effectLst/>
                <a:latin typeface="Calibri" panose="020F0502020204030204" pitchFamily="34" charset="0"/>
                <a:ea typeface="Calibri" panose="020F0502020204030204" pitchFamily="34" charset="0"/>
                <a:cs typeface="Arial" panose="020B0604020202020204" pitchFamily="34" charset="0"/>
              </a:rPr>
              <a:t> finanšu un </a:t>
            </a:r>
            <a:r>
              <a:rPr lang="en-US" sz="1100" dirty="0" err="1">
                <a:effectLst/>
                <a:latin typeface="Calibri" panose="020F0502020204030204" pitchFamily="34" charset="0"/>
                <a:ea typeface="Calibri" panose="020F0502020204030204" pitchFamily="34" charset="0"/>
                <a:cs typeface="Arial" panose="020B0604020202020204" pitchFamily="34" charset="0"/>
              </a:rPr>
              <a:t>kapitāla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tirgus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intereses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ietekmējošas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Eiropas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Savienības</a:t>
            </a:r>
            <a:r>
              <a:rPr lang="en-US" sz="1100" dirty="0">
                <a:effectLst/>
                <a:latin typeface="Calibri" panose="020F0502020204030204" pitchFamily="34" charset="0"/>
                <a:ea typeface="Calibri" panose="020F0502020204030204" pitchFamily="34" charset="0"/>
                <a:cs typeface="Arial" panose="020B0604020202020204" pitchFamily="34" charset="0"/>
              </a:rPr>
              <a:t> vai </a:t>
            </a:r>
            <a:r>
              <a:rPr lang="en-US" sz="1100" dirty="0" err="1">
                <a:effectLst/>
                <a:latin typeface="Calibri" panose="020F0502020204030204" pitchFamily="34" charset="0"/>
                <a:ea typeface="Calibri" panose="020F0502020204030204" pitchFamily="34" charset="0"/>
                <a:cs typeface="Arial" panose="020B0604020202020204" pitchFamily="34" charset="0"/>
              </a:rPr>
              <a:t>Ziemeļatlantijas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līguma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organizācijas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dalībvalsts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sankcijas</a:t>
            </a:r>
            <a:endParaRPr lang="lv-LV" dirty="0"/>
          </a:p>
        </p:txBody>
      </p:sp>
      <p:sp>
        <p:nvSpPr>
          <p:cNvPr id="4" name="Slide Number Placeholder 3"/>
          <p:cNvSpPr>
            <a:spLocks noGrp="1"/>
          </p:cNvSpPr>
          <p:nvPr>
            <p:ph type="sldNum" sz="quarter" idx="5"/>
          </p:nvPr>
        </p:nvSpPr>
        <p:spPr/>
        <p:txBody>
          <a:bodyPr/>
          <a:lstStyle/>
          <a:p>
            <a:pPr>
              <a:defRPr/>
            </a:pPr>
            <a:fld id="{65204C27-667F-45DF-9ECE-F2858BB85E3D}" type="slidenum">
              <a:rPr lang="lv-LV" altLang="lv-LV" smtClean="0"/>
              <a:pPr>
                <a:defRPr/>
              </a:pPr>
              <a:t>12</a:t>
            </a:fld>
            <a:endParaRPr lang="lv-LV" altLang="lv-LV"/>
          </a:p>
        </p:txBody>
      </p:sp>
    </p:spTree>
    <p:extLst>
      <p:ext uri="{BB962C8B-B14F-4D97-AF65-F5344CB8AC3E}">
        <p14:creationId xmlns:p14="http://schemas.microsoft.com/office/powerpoint/2010/main" val="21075494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65204C27-667F-45DF-9ECE-F2858BB85E3D}" type="slidenum">
              <a:rPr lang="lv-LV" altLang="lv-LV" smtClean="0"/>
              <a:pPr>
                <a:defRPr/>
              </a:pPr>
              <a:t>13</a:t>
            </a:fld>
            <a:endParaRPr lang="lv-LV" altLang="lv-LV"/>
          </a:p>
        </p:txBody>
      </p:sp>
    </p:spTree>
    <p:extLst>
      <p:ext uri="{BB962C8B-B14F-4D97-AF65-F5344CB8AC3E}">
        <p14:creationId xmlns:p14="http://schemas.microsoft.com/office/powerpoint/2010/main" val="18421446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E8EE70DB-1086-4920-9F0F-79BFAEEC0CFE}" type="slidenum">
              <a:rPr lang="lv-LV" altLang="lv-LV" smtClean="0"/>
              <a:pPr>
                <a:defRPr/>
              </a:pPr>
              <a:t>14</a:t>
            </a:fld>
            <a:endParaRPr lang="lv-LV" altLang="lv-LV"/>
          </a:p>
        </p:txBody>
      </p:sp>
    </p:spTree>
    <p:extLst>
      <p:ext uri="{BB962C8B-B14F-4D97-AF65-F5344CB8AC3E}">
        <p14:creationId xmlns:p14="http://schemas.microsoft.com/office/powerpoint/2010/main" val="18266309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 name="Picture 7">
            <a:extLst>
              <a:ext uri="{FF2B5EF4-FFF2-40B4-BE49-F238E27FC236}">
                <a16:creationId xmlns:a16="http://schemas.microsoft.com/office/drawing/2014/main" id="{5A5176F5-9B51-B49B-2673-C15E327C8CE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1">
            <a:extLst>
              <a:ext uri="{FF2B5EF4-FFF2-40B4-BE49-F238E27FC236}">
                <a16:creationId xmlns:a16="http://schemas.microsoft.com/office/drawing/2014/main" id="{B41B8D1A-A0D0-8040-622A-270347CA9B43}"/>
              </a:ext>
            </a:extLst>
          </p:cNvPr>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a:latin typeface="Verdana" panose="020B0604030504040204" pitchFamily="34" charset="0"/>
              <a:ea typeface="Verdana" panose="020B0604030504040204" pitchFamily="34" charset="0"/>
              <a:cs typeface="Verdana" panose="020B0604030504040204" pitchFamily="34" charset="0"/>
            </a:endParaRPr>
          </a:p>
        </p:txBody>
      </p:sp>
      <p:pic>
        <p:nvPicPr>
          <p:cNvPr id="4" name="Picture 8">
            <a:extLst>
              <a:ext uri="{FF2B5EF4-FFF2-40B4-BE49-F238E27FC236}">
                <a16:creationId xmlns:a16="http://schemas.microsoft.com/office/drawing/2014/main" id="{C4E49DEA-41CD-5FC6-F7CE-35D3359992E6}"/>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92638" y="0"/>
            <a:ext cx="3006725" cy="300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a:extLst>
              <a:ext uri="{FF2B5EF4-FFF2-40B4-BE49-F238E27FC236}">
                <a16:creationId xmlns:a16="http://schemas.microsoft.com/office/drawing/2014/main" id="{B6955EDC-19CB-C605-2585-59969B625209}"/>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676650" y="5286375"/>
            <a:ext cx="4913313" cy="130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a:spLocks noGrp="1"/>
          </p:cNvSpPr>
          <p:nvPr>
            <p:ph type="title"/>
          </p:nvPr>
        </p:nvSpPr>
        <p:spPr>
          <a:xfrm>
            <a:off x="914400" y="3330389"/>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8" name="Text Placeholder 17"/>
          <p:cNvSpPr>
            <a:spLocks noGrp="1"/>
          </p:cNvSpPr>
          <p:nvPr>
            <p:ph type="body" sz="quarter" idx="10"/>
          </p:nvPr>
        </p:nvSpPr>
        <p:spPr>
          <a:xfrm>
            <a:off x="914400" y="4549589"/>
            <a:ext cx="10363200" cy="561975"/>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023441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B3F1C80F-45A1-8E46-B586-DD9E59D8BE7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756647" y="381000"/>
            <a:ext cx="8825753"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2756647" y="1752601"/>
            <a:ext cx="8825753"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756647" y="6324600"/>
            <a:ext cx="3339353"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6CCA4FD8-F672-3E57-BAB8-4EC5EF4F42E9}"/>
              </a:ext>
            </a:extLst>
          </p:cNvPr>
          <p:cNvSpPr>
            <a:spLocks noGrp="1"/>
          </p:cNvSpPr>
          <p:nvPr>
            <p:ph type="sldNum" sz="quarter" idx="13"/>
          </p:nvPr>
        </p:nvSpPr>
        <p:spPr>
          <a:xfrm>
            <a:off x="11379200" y="6324600"/>
            <a:ext cx="406400" cy="304800"/>
          </a:xfrm>
        </p:spPr>
        <p:txBody>
          <a:bodyPr/>
          <a:lstStyle>
            <a:lvl1pPr>
              <a:defRPr sz="1000"/>
            </a:lvl1pPr>
          </a:lstStyle>
          <a:p>
            <a:pPr>
              <a:defRPr/>
            </a:pPr>
            <a:fld id="{9F6105F7-AC56-47D1-A571-69EA814D9A81}" type="slidenum">
              <a:rPr lang="en-US" altLang="lv-LV"/>
              <a:pPr>
                <a:defRPr/>
              </a:pPr>
              <a:t>‹#›</a:t>
            </a:fld>
            <a:endParaRPr lang="en-US" altLang="lv-LV"/>
          </a:p>
        </p:txBody>
      </p:sp>
    </p:spTree>
    <p:extLst>
      <p:ext uri="{BB962C8B-B14F-4D97-AF65-F5344CB8AC3E}">
        <p14:creationId xmlns:p14="http://schemas.microsoft.com/office/powerpoint/2010/main" val="1840564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7CCE10CD-F16C-712A-97A0-F6BCBD23C4A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649071" y="3657601"/>
            <a:ext cx="8933329"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Text Placeholder 2"/>
          <p:cNvSpPr>
            <a:spLocks noGrp="1"/>
          </p:cNvSpPr>
          <p:nvPr>
            <p:ph type="body" idx="1"/>
          </p:nvPr>
        </p:nvSpPr>
        <p:spPr>
          <a:xfrm>
            <a:off x="2649071" y="381000"/>
            <a:ext cx="8933329"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649071" y="6324600"/>
            <a:ext cx="3446929"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061D517B-6E0C-2550-33F2-7DBDAC0C127E}"/>
              </a:ext>
            </a:extLst>
          </p:cNvPr>
          <p:cNvSpPr>
            <a:spLocks noGrp="1"/>
          </p:cNvSpPr>
          <p:nvPr>
            <p:ph type="sldNum" sz="quarter" idx="13"/>
          </p:nvPr>
        </p:nvSpPr>
        <p:spPr>
          <a:xfrm>
            <a:off x="11379200" y="6324600"/>
            <a:ext cx="406400" cy="304800"/>
          </a:xfrm>
        </p:spPr>
        <p:txBody>
          <a:bodyPr/>
          <a:lstStyle>
            <a:lvl1pPr>
              <a:defRPr sz="1000"/>
            </a:lvl1pPr>
          </a:lstStyle>
          <a:p>
            <a:pPr>
              <a:defRPr/>
            </a:pPr>
            <a:fld id="{4554A009-B999-43F5-AA55-C748855E307D}" type="slidenum">
              <a:rPr lang="en-US" altLang="lv-LV"/>
              <a:pPr>
                <a:defRPr/>
              </a:pPr>
              <a:t>‹#›</a:t>
            </a:fld>
            <a:endParaRPr lang="en-US" altLang="lv-LV"/>
          </a:p>
        </p:txBody>
      </p:sp>
    </p:spTree>
    <p:extLst>
      <p:ext uri="{BB962C8B-B14F-4D97-AF65-F5344CB8AC3E}">
        <p14:creationId xmlns:p14="http://schemas.microsoft.com/office/powerpoint/2010/main" val="3548443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21E5DF6A-98A6-4AB6-6A53-DAC71B7FB29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5282" y="304802"/>
            <a:ext cx="8987118"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sz="half" idx="1"/>
          </p:nvPr>
        </p:nvSpPr>
        <p:spPr>
          <a:xfrm>
            <a:off x="2595282" y="1752601"/>
            <a:ext cx="4719918"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738274" y="1752601"/>
            <a:ext cx="4844126"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15"/>
          <p:cNvSpPr>
            <a:spLocks noGrp="1"/>
          </p:cNvSpPr>
          <p:nvPr>
            <p:ph type="body" sz="quarter" idx="10"/>
          </p:nvPr>
        </p:nvSpPr>
        <p:spPr>
          <a:xfrm>
            <a:off x="2595282" y="6324600"/>
            <a:ext cx="3500718"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a:extLst>
              <a:ext uri="{FF2B5EF4-FFF2-40B4-BE49-F238E27FC236}">
                <a16:creationId xmlns:a16="http://schemas.microsoft.com/office/drawing/2014/main" id="{5B0572AD-E4DA-B156-B7FE-07D2E0C614F2}"/>
              </a:ext>
            </a:extLst>
          </p:cNvPr>
          <p:cNvSpPr>
            <a:spLocks noGrp="1"/>
          </p:cNvSpPr>
          <p:nvPr>
            <p:ph type="sldNum" sz="quarter" idx="13"/>
          </p:nvPr>
        </p:nvSpPr>
        <p:spPr>
          <a:xfrm>
            <a:off x="11379200" y="6324600"/>
            <a:ext cx="406400" cy="304800"/>
          </a:xfrm>
        </p:spPr>
        <p:txBody>
          <a:bodyPr/>
          <a:lstStyle>
            <a:lvl1pPr>
              <a:defRPr sz="1000"/>
            </a:lvl1pPr>
          </a:lstStyle>
          <a:p>
            <a:pPr>
              <a:defRPr/>
            </a:pPr>
            <a:fld id="{C13FA9C7-40A2-43F9-855C-6D03F26BCF39}" type="slidenum">
              <a:rPr lang="en-US" altLang="lv-LV"/>
              <a:pPr>
                <a:defRPr/>
              </a:pPr>
              <a:t>‹#›</a:t>
            </a:fld>
            <a:endParaRPr lang="en-US" altLang="lv-LV"/>
          </a:p>
        </p:txBody>
      </p:sp>
    </p:spTree>
    <p:extLst>
      <p:ext uri="{BB962C8B-B14F-4D97-AF65-F5344CB8AC3E}">
        <p14:creationId xmlns:p14="http://schemas.microsoft.com/office/powerpoint/2010/main" val="2964891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455DB172-856B-9CD1-C93A-4F660B08353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495019" y="304802"/>
            <a:ext cx="9087381"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5" name="Content Placeholder 2"/>
          <p:cNvSpPr>
            <a:spLocks noGrp="1"/>
          </p:cNvSpPr>
          <p:nvPr>
            <p:ph sz="half" idx="1"/>
          </p:nvPr>
        </p:nvSpPr>
        <p:spPr>
          <a:xfrm>
            <a:off x="2495019" y="2386941"/>
            <a:ext cx="4820181"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3"/>
          <p:cNvSpPr>
            <a:spLocks noGrp="1"/>
          </p:cNvSpPr>
          <p:nvPr>
            <p:ph sz="half" idx="2"/>
          </p:nvPr>
        </p:nvSpPr>
        <p:spPr>
          <a:xfrm>
            <a:off x="7620000" y="2386941"/>
            <a:ext cx="39624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21"/>
          <p:cNvSpPr>
            <a:spLocks noGrp="1"/>
          </p:cNvSpPr>
          <p:nvPr>
            <p:ph type="body" sz="quarter" idx="16"/>
          </p:nvPr>
        </p:nvSpPr>
        <p:spPr>
          <a:xfrm>
            <a:off x="2495019" y="1852614"/>
            <a:ext cx="4820181"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7620000" y="1851954"/>
            <a:ext cx="39624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495019" y="6324600"/>
            <a:ext cx="3600981"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3" name="Slide Number Placeholder 22">
            <a:extLst>
              <a:ext uri="{FF2B5EF4-FFF2-40B4-BE49-F238E27FC236}">
                <a16:creationId xmlns:a16="http://schemas.microsoft.com/office/drawing/2014/main" id="{946AD8CB-B4D7-9AF2-233B-07BC1B001F9E}"/>
              </a:ext>
            </a:extLst>
          </p:cNvPr>
          <p:cNvSpPr>
            <a:spLocks noGrp="1"/>
          </p:cNvSpPr>
          <p:nvPr>
            <p:ph type="sldNum" sz="quarter" idx="18"/>
          </p:nvPr>
        </p:nvSpPr>
        <p:spPr>
          <a:xfrm>
            <a:off x="11379200" y="6324600"/>
            <a:ext cx="406400" cy="304800"/>
          </a:xfrm>
        </p:spPr>
        <p:txBody>
          <a:bodyPr/>
          <a:lstStyle>
            <a:lvl1pPr>
              <a:defRPr sz="1000"/>
            </a:lvl1pPr>
          </a:lstStyle>
          <a:p>
            <a:pPr>
              <a:defRPr/>
            </a:pPr>
            <a:fld id="{2B7A6672-D321-4FB3-8557-D96A5C47CFE9}" type="slidenum">
              <a:rPr lang="en-US" altLang="lv-LV"/>
              <a:pPr>
                <a:defRPr/>
              </a:pPr>
              <a:t>‹#›</a:t>
            </a:fld>
            <a:endParaRPr lang="en-US" altLang="lv-LV"/>
          </a:p>
        </p:txBody>
      </p:sp>
    </p:spTree>
    <p:extLst>
      <p:ext uri="{BB962C8B-B14F-4D97-AF65-F5344CB8AC3E}">
        <p14:creationId xmlns:p14="http://schemas.microsoft.com/office/powerpoint/2010/main" val="3991132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EB0A741D-CCD5-3C95-E4B3-0E4C9C28BD0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460812" y="304802"/>
            <a:ext cx="9121588"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9" name="Text Placeholder 15"/>
          <p:cNvSpPr>
            <a:spLocks noGrp="1"/>
          </p:cNvSpPr>
          <p:nvPr>
            <p:ph type="body" sz="quarter" idx="10"/>
          </p:nvPr>
        </p:nvSpPr>
        <p:spPr>
          <a:xfrm>
            <a:off x="2460812" y="6324600"/>
            <a:ext cx="3635188"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3" name="Slide Number Placeholder 22">
            <a:extLst>
              <a:ext uri="{FF2B5EF4-FFF2-40B4-BE49-F238E27FC236}">
                <a16:creationId xmlns:a16="http://schemas.microsoft.com/office/drawing/2014/main" id="{70482E8D-B23E-FE88-D5E1-AF29FD14BF51}"/>
              </a:ext>
            </a:extLst>
          </p:cNvPr>
          <p:cNvSpPr>
            <a:spLocks noGrp="1"/>
          </p:cNvSpPr>
          <p:nvPr>
            <p:ph type="sldNum" sz="quarter" idx="13"/>
          </p:nvPr>
        </p:nvSpPr>
        <p:spPr>
          <a:xfrm>
            <a:off x="11379200" y="6324600"/>
            <a:ext cx="406400" cy="304800"/>
          </a:xfrm>
        </p:spPr>
        <p:txBody>
          <a:bodyPr/>
          <a:lstStyle>
            <a:lvl1pPr>
              <a:defRPr sz="1000"/>
            </a:lvl1pPr>
          </a:lstStyle>
          <a:p>
            <a:pPr>
              <a:defRPr/>
            </a:pPr>
            <a:fld id="{26A9A715-7A6B-4E40-B970-2604E625625E}" type="slidenum">
              <a:rPr lang="en-US" altLang="lv-LV"/>
              <a:pPr>
                <a:defRPr/>
              </a:pPr>
              <a:t>‹#›</a:t>
            </a:fld>
            <a:endParaRPr lang="en-US" altLang="lv-LV"/>
          </a:p>
        </p:txBody>
      </p:sp>
    </p:spTree>
    <p:extLst>
      <p:ext uri="{BB962C8B-B14F-4D97-AF65-F5344CB8AC3E}">
        <p14:creationId xmlns:p14="http://schemas.microsoft.com/office/powerpoint/2010/main" val="3375296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3B486DB0-814A-7226-4AD2-62871A38927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41494" y="6324600"/>
            <a:ext cx="3554506"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3" name="Slide Number Placeholder 22">
            <a:extLst>
              <a:ext uri="{FF2B5EF4-FFF2-40B4-BE49-F238E27FC236}">
                <a16:creationId xmlns:a16="http://schemas.microsoft.com/office/drawing/2014/main" id="{03C7A9DB-0EF4-9878-AFE5-5C8E67DBE047}"/>
              </a:ext>
            </a:extLst>
          </p:cNvPr>
          <p:cNvSpPr>
            <a:spLocks noGrp="1"/>
          </p:cNvSpPr>
          <p:nvPr>
            <p:ph type="sldNum" sz="quarter" idx="13"/>
          </p:nvPr>
        </p:nvSpPr>
        <p:spPr>
          <a:xfrm>
            <a:off x="11379200" y="6324600"/>
            <a:ext cx="406400" cy="304800"/>
          </a:xfrm>
        </p:spPr>
        <p:txBody>
          <a:bodyPr/>
          <a:lstStyle>
            <a:lvl1pPr>
              <a:defRPr sz="1000"/>
            </a:lvl1pPr>
          </a:lstStyle>
          <a:p>
            <a:pPr>
              <a:defRPr/>
            </a:pPr>
            <a:fld id="{6D06F1E7-C627-40E0-96DD-23F4E59E8932}" type="slidenum">
              <a:rPr lang="en-US" altLang="lv-LV"/>
              <a:pPr>
                <a:defRPr/>
              </a:pPr>
              <a:t>‹#›</a:t>
            </a:fld>
            <a:endParaRPr lang="en-US" altLang="lv-LV"/>
          </a:p>
        </p:txBody>
      </p:sp>
    </p:spTree>
    <p:extLst>
      <p:ext uri="{BB962C8B-B14F-4D97-AF65-F5344CB8AC3E}">
        <p14:creationId xmlns:p14="http://schemas.microsoft.com/office/powerpoint/2010/main" val="1533726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0554AD8B-47F4-1A80-F3D0-A63935C76C6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493706" y="272976"/>
            <a:ext cx="4606341"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7426036"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493706" y="1435120"/>
            <a:ext cx="4606341"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493706" y="6324600"/>
            <a:ext cx="3602294"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a:extLst>
              <a:ext uri="{FF2B5EF4-FFF2-40B4-BE49-F238E27FC236}">
                <a16:creationId xmlns:a16="http://schemas.microsoft.com/office/drawing/2014/main" id="{0F9C64AD-5A66-AA0E-66FF-B059EF4FFE94}"/>
              </a:ext>
            </a:extLst>
          </p:cNvPr>
          <p:cNvSpPr>
            <a:spLocks noGrp="1"/>
          </p:cNvSpPr>
          <p:nvPr>
            <p:ph type="sldNum" sz="quarter" idx="13"/>
          </p:nvPr>
        </p:nvSpPr>
        <p:spPr>
          <a:xfrm>
            <a:off x="11379200" y="6324600"/>
            <a:ext cx="406400" cy="304800"/>
          </a:xfrm>
        </p:spPr>
        <p:txBody>
          <a:bodyPr/>
          <a:lstStyle>
            <a:lvl1pPr>
              <a:defRPr sz="1000"/>
            </a:lvl1pPr>
          </a:lstStyle>
          <a:p>
            <a:pPr>
              <a:defRPr/>
            </a:pPr>
            <a:fld id="{5D4C9A40-9A8B-42C9-8917-967242EFAAFB}" type="slidenum">
              <a:rPr lang="en-US" altLang="lv-LV"/>
              <a:pPr>
                <a:defRPr/>
              </a:pPr>
              <a:t>‹#›</a:t>
            </a:fld>
            <a:endParaRPr lang="en-US" altLang="lv-LV"/>
          </a:p>
        </p:txBody>
      </p:sp>
    </p:spTree>
    <p:extLst>
      <p:ext uri="{BB962C8B-B14F-4D97-AF65-F5344CB8AC3E}">
        <p14:creationId xmlns:p14="http://schemas.microsoft.com/office/powerpoint/2010/main" val="399987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2" name="Picture 7">
            <a:extLst>
              <a:ext uri="{FF2B5EF4-FFF2-40B4-BE49-F238E27FC236}">
                <a16:creationId xmlns:a16="http://schemas.microsoft.com/office/drawing/2014/main" id="{E0877D3C-2990-D5F8-8CD5-B6BFA9B9F09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8">
            <a:extLst>
              <a:ext uri="{FF2B5EF4-FFF2-40B4-BE49-F238E27FC236}">
                <a16:creationId xmlns:a16="http://schemas.microsoft.com/office/drawing/2014/main" id="{794394D9-958E-6FC0-EA9A-8F9B0ADFF06D}"/>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92638" y="0"/>
            <a:ext cx="3006725" cy="300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8">
            <a:extLst>
              <a:ext uri="{FF2B5EF4-FFF2-40B4-BE49-F238E27FC236}">
                <a16:creationId xmlns:a16="http://schemas.microsoft.com/office/drawing/2014/main" id="{6CC22B29-EA7E-79EC-D0D0-B69F49C2C060}"/>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676650" y="5286375"/>
            <a:ext cx="4913313" cy="130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3301394"/>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4338032"/>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867842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D64D2B96-A1DB-81FD-0C1D-C05BEA081F2C}"/>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a:extLst>
              <a:ext uri="{FF2B5EF4-FFF2-40B4-BE49-F238E27FC236}">
                <a16:creationId xmlns:a16="http://schemas.microsoft.com/office/drawing/2014/main" id="{351300CD-526E-9278-CB8B-C3C93834DAED}"/>
              </a:ext>
            </a:extLst>
          </p:cNvPr>
          <p:cNvSpPr>
            <a:spLocks noGrp="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a:extLst>
              <a:ext uri="{FF2B5EF4-FFF2-40B4-BE49-F238E27FC236}">
                <a16:creationId xmlns:a16="http://schemas.microsoft.com/office/drawing/2014/main" id="{2EDAD358-9AA0-5209-5516-91C7EDA9B807}"/>
              </a:ext>
            </a:extLst>
          </p:cNvPr>
          <p:cNvSpPr>
            <a:spLocks noGrp="1"/>
          </p:cNvSpPr>
          <p:nvPr>
            <p:ph type="dt" sz="half" idx="2"/>
          </p:nvPr>
        </p:nvSpPr>
        <p:spPr>
          <a:xfrm>
            <a:off x="609600" y="6356350"/>
            <a:ext cx="28448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pPr>
              <a:defRPr/>
            </a:pPr>
            <a:fld id="{6A6EDBD4-E8FA-4E6C-8E2E-4FD758B7C5C2}" type="datetime1">
              <a:rPr lang="en-US"/>
              <a:pPr>
                <a:defRPr/>
              </a:pPr>
              <a:t>11/21/2024</a:t>
            </a:fld>
            <a:endParaRPr lang="en-US"/>
          </a:p>
        </p:txBody>
      </p:sp>
      <p:sp>
        <p:nvSpPr>
          <p:cNvPr id="5" name="Footer Placeholder 4">
            <a:extLst>
              <a:ext uri="{FF2B5EF4-FFF2-40B4-BE49-F238E27FC236}">
                <a16:creationId xmlns:a16="http://schemas.microsoft.com/office/drawing/2014/main" id="{551B7D06-A1A5-F45D-108F-46F2D4AFC4B7}"/>
              </a:ext>
            </a:extLst>
          </p:cNvPr>
          <p:cNvSpPr>
            <a:spLocks noGrp="1"/>
          </p:cNvSpPr>
          <p:nvPr>
            <p:ph type="ftr" sz="quarter" idx="3"/>
          </p:nvPr>
        </p:nvSpPr>
        <p:spPr>
          <a:xfrm>
            <a:off x="4165600" y="6356350"/>
            <a:ext cx="38608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pPr>
              <a:defRPr/>
            </a:pPr>
            <a:endParaRPr lang="en-US"/>
          </a:p>
        </p:txBody>
      </p:sp>
      <p:sp>
        <p:nvSpPr>
          <p:cNvPr id="6" name="Slide Number Placeholder 5">
            <a:extLst>
              <a:ext uri="{FF2B5EF4-FFF2-40B4-BE49-F238E27FC236}">
                <a16:creationId xmlns:a16="http://schemas.microsoft.com/office/drawing/2014/main" id="{2AEF074F-4D56-C7BC-D650-FD5327E364FC}"/>
              </a:ext>
            </a:extLst>
          </p:cNvPr>
          <p:cNvSpPr>
            <a:spLocks noGrp="1"/>
          </p:cNvSpPr>
          <p:nvPr>
            <p:ph type="sldNum" sz="quarter" idx="4"/>
          </p:nvPr>
        </p:nvSpPr>
        <p:spPr>
          <a:xfrm>
            <a:off x="8737600" y="6356350"/>
            <a:ext cx="28448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latin typeface="Verdana" panose="020B0604030504040204" pitchFamily="34" charset="0"/>
              </a:defRPr>
            </a:lvl1pPr>
          </a:lstStyle>
          <a:p>
            <a:pPr>
              <a:defRPr/>
            </a:pPr>
            <a:fld id="{AC1A6139-4A77-4616-8B8B-90AFAF7EA665}" type="slidenum">
              <a:rPr lang="en-US" altLang="lv-LV"/>
              <a:pPr>
                <a:defRPr/>
              </a:pPr>
              <a:t>‹#›</a:t>
            </a:fld>
            <a:endParaRPr lang="en-US" altLang="lv-LV"/>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Lst>
  <p:hf hdr="0" ftr="0" dt="0"/>
  <p:txStyles>
    <p:titleStyle>
      <a:lvl1pPr algn="ctr" defTabSz="938213" rtl="0" eaLnBrk="0" fontAlgn="base" hangingPunct="0">
        <a:spcBef>
          <a:spcPct val="0"/>
        </a:spcBef>
        <a:spcAft>
          <a:spcPct val="0"/>
        </a:spcAft>
        <a:defRPr sz="4500" kern="1200">
          <a:solidFill>
            <a:srgbClr val="404040"/>
          </a:solidFill>
          <a:latin typeface="Verdana" panose="020B0604030504040204" pitchFamily="34" charset="0"/>
          <a:ea typeface="Verdana" panose="020B0604030504040204" pitchFamily="34" charset="0"/>
          <a:cs typeface="Verdana" panose="020B0604030504040204" pitchFamily="34" charset="0"/>
        </a:defRPr>
      </a:lvl1pPr>
      <a:lvl2pPr algn="ctr" defTabSz="938213" rtl="0" eaLnBrk="0" fontAlgn="base" hangingPunct="0">
        <a:spcBef>
          <a:spcPct val="0"/>
        </a:spcBef>
        <a:spcAft>
          <a:spcPct val="0"/>
        </a:spcAft>
        <a:defRPr sz="4500">
          <a:solidFill>
            <a:srgbClr val="404040"/>
          </a:solidFill>
          <a:latin typeface="Verdana" panose="020B0604030504040204" pitchFamily="34" charset="0"/>
          <a:ea typeface="Verdana" panose="020B0604030504040204" pitchFamily="34" charset="0"/>
          <a:cs typeface="Verdana" panose="020B0604030504040204" pitchFamily="34" charset="0"/>
        </a:defRPr>
      </a:lvl2pPr>
      <a:lvl3pPr algn="ctr" defTabSz="938213" rtl="0" eaLnBrk="0" fontAlgn="base" hangingPunct="0">
        <a:spcBef>
          <a:spcPct val="0"/>
        </a:spcBef>
        <a:spcAft>
          <a:spcPct val="0"/>
        </a:spcAft>
        <a:defRPr sz="4500">
          <a:solidFill>
            <a:srgbClr val="404040"/>
          </a:solidFill>
          <a:latin typeface="Verdana" panose="020B0604030504040204" pitchFamily="34" charset="0"/>
          <a:ea typeface="Verdana" panose="020B0604030504040204" pitchFamily="34" charset="0"/>
          <a:cs typeface="Verdana" panose="020B0604030504040204" pitchFamily="34" charset="0"/>
        </a:defRPr>
      </a:lvl3pPr>
      <a:lvl4pPr algn="ctr" defTabSz="938213" rtl="0" eaLnBrk="0" fontAlgn="base" hangingPunct="0">
        <a:spcBef>
          <a:spcPct val="0"/>
        </a:spcBef>
        <a:spcAft>
          <a:spcPct val="0"/>
        </a:spcAft>
        <a:defRPr sz="4500">
          <a:solidFill>
            <a:srgbClr val="404040"/>
          </a:solidFill>
          <a:latin typeface="Verdana" panose="020B0604030504040204" pitchFamily="34" charset="0"/>
          <a:ea typeface="Verdana" panose="020B0604030504040204" pitchFamily="34" charset="0"/>
          <a:cs typeface="Verdana" panose="020B0604030504040204" pitchFamily="34" charset="0"/>
        </a:defRPr>
      </a:lvl4pPr>
      <a:lvl5pPr algn="ctr" defTabSz="938213" rtl="0" eaLnBrk="0" fontAlgn="base" hangingPunct="0">
        <a:spcBef>
          <a:spcPct val="0"/>
        </a:spcBef>
        <a:spcAft>
          <a:spcPct val="0"/>
        </a:spcAft>
        <a:defRPr sz="4500">
          <a:solidFill>
            <a:srgbClr val="404040"/>
          </a:solidFill>
          <a:latin typeface="Verdana" panose="020B0604030504040204" pitchFamily="34" charset="0"/>
          <a:ea typeface="Verdana" panose="020B0604030504040204" pitchFamily="34" charset="0"/>
          <a:cs typeface="Verdana" panose="020B0604030504040204" pitchFamily="34"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rgbClr val="404040"/>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rgbClr val="404040"/>
          </a:solidFill>
          <a:latin typeface="Verdana" panose="020B0604030504040204" pitchFamily="34" charset="0"/>
          <a:ea typeface="Verdana" panose="020B0604030504040204" pitchFamily="34" charset="0"/>
          <a:cs typeface="Verdana" panose="020B0604030504040204" pitchFamily="34"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rgbClr val="404040"/>
          </a:solidFill>
          <a:latin typeface="Verdana" panose="020B0604030504040204" pitchFamily="34" charset="0"/>
          <a:ea typeface="Verdana" panose="020B0604030504040204" pitchFamily="34" charset="0"/>
          <a:cs typeface="Verdana" panose="020B0604030504040204" pitchFamily="34"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rgbClr val="404040"/>
          </a:solidFill>
          <a:latin typeface="Verdana" panose="020B0604030504040204" pitchFamily="34" charset="0"/>
          <a:ea typeface="Verdana" panose="020B0604030504040204" pitchFamily="34" charset="0"/>
          <a:cs typeface="Verdana" panose="020B0604030504040204" pitchFamily="34"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rgbClr val="404040"/>
          </a:solidFill>
          <a:latin typeface="Verdana" panose="020B0604030504040204" pitchFamily="34" charset="0"/>
          <a:ea typeface="Verdana" panose="020B0604030504040204" pitchFamily="34" charset="0"/>
          <a:cs typeface="Verdana" panose="020B0604030504040204" pitchFamily="34" charset="0"/>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openxmlformats.org/officeDocument/2006/relationships/image" Target="../media/image17.png"/><Relationship Id="rId4" Type="http://schemas.openxmlformats.org/officeDocument/2006/relationships/image" Target="../media/image16.png"/></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projekti.cfla.gov.lv/Login/Index?ReturnUrl=/" TargetMode="Externa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0.sv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FE4AE179-C23A-4875-99D1-CF37216419DC}"/>
              </a:ext>
            </a:extLst>
          </p:cNvPr>
          <p:cNvSpPr>
            <a:spLocks noGrp="1"/>
          </p:cNvSpPr>
          <p:nvPr>
            <p:ph type="title"/>
          </p:nvPr>
        </p:nvSpPr>
        <p:spPr>
          <a:xfrm>
            <a:off x="2209800" y="3069236"/>
            <a:ext cx="7772400" cy="1301152"/>
          </a:xfrm>
        </p:spPr>
        <p:txBody>
          <a:bodyPr>
            <a:noAutofit/>
          </a:bodyPr>
          <a:lstStyle/>
          <a:p>
            <a:r>
              <a:rPr lang="lv-LV" altLang="lv-LV" sz="1600" b="0" dirty="0">
                <a:solidFill>
                  <a:srgbClr val="002060"/>
                </a:solidFill>
              </a:rPr>
              <a:t>6.1.1. </a:t>
            </a:r>
            <a:r>
              <a:rPr lang="lv-LV" altLang="lv-LV" sz="1600" b="0" dirty="0" err="1">
                <a:solidFill>
                  <a:srgbClr val="002060"/>
                </a:solidFill>
              </a:rPr>
              <a:t>specifisk</a:t>
            </a:r>
            <a:r>
              <a:rPr lang="en-US" altLang="lv-LV" sz="1600" b="0" dirty="0">
                <a:solidFill>
                  <a:srgbClr val="002060"/>
                </a:solidFill>
              </a:rPr>
              <a:t>ais</a:t>
            </a:r>
            <a:r>
              <a:rPr lang="lv-LV" altLang="lv-LV" sz="1600" b="0" dirty="0">
                <a:solidFill>
                  <a:srgbClr val="002060"/>
                </a:solidFill>
              </a:rPr>
              <a:t> atbalsta </a:t>
            </a:r>
            <a:r>
              <a:rPr lang="lv-LV" altLang="lv-LV" sz="1600" b="0" dirty="0" err="1">
                <a:solidFill>
                  <a:srgbClr val="002060"/>
                </a:solidFill>
              </a:rPr>
              <a:t>mērķ</a:t>
            </a:r>
            <a:r>
              <a:rPr lang="en-US" altLang="lv-LV" sz="1600" b="0" dirty="0">
                <a:solidFill>
                  <a:srgbClr val="002060"/>
                </a:solidFill>
              </a:rPr>
              <a:t>is</a:t>
            </a:r>
            <a:r>
              <a:rPr lang="lv-LV" altLang="lv-LV" sz="1600" b="0" dirty="0">
                <a:solidFill>
                  <a:srgbClr val="002060"/>
                </a:solidFill>
              </a:rPr>
              <a:t> </a:t>
            </a:r>
            <a:r>
              <a:rPr lang="en-US" altLang="lv-LV" sz="1600" b="0" dirty="0">
                <a:solidFill>
                  <a:srgbClr val="002060"/>
                </a:solidFill>
              </a:rPr>
              <a:t>“</a:t>
            </a:r>
            <a:r>
              <a:rPr lang="lv-LV" altLang="lv-LV" sz="1600" b="0" dirty="0">
                <a:solidFill>
                  <a:srgbClr val="002060"/>
                </a:solidFill>
              </a:rPr>
              <a:t>Pārejas uz </a:t>
            </a:r>
            <a:r>
              <a:rPr lang="lv-LV" altLang="lv-LV" sz="1600" b="0" dirty="0" err="1">
                <a:solidFill>
                  <a:srgbClr val="002060"/>
                </a:solidFill>
              </a:rPr>
              <a:t>klimatneitralitāti</a:t>
            </a:r>
            <a:r>
              <a:rPr lang="lv-LV" altLang="lv-LV" sz="1600" b="0" dirty="0">
                <a:solidFill>
                  <a:srgbClr val="002060"/>
                </a:solidFill>
              </a:rPr>
              <a:t> radīto ekonomisko, sociālo un vides seku mazināšana visvairāk skartajos reģionos</a:t>
            </a:r>
            <a:r>
              <a:rPr lang="en-US" altLang="lv-LV" sz="1600" b="0" dirty="0">
                <a:solidFill>
                  <a:srgbClr val="002060"/>
                </a:solidFill>
              </a:rPr>
              <a:t>”</a:t>
            </a:r>
            <a:r>
              <a:rPr lang="lv-LV" altLang="lv-LV" sz="1600" b="0" dirty="0">
                <a:solidFill>
                  <a:srgbClr val="002060"/>
                </a:solidFill>
              </a:rPr>
              <a:t> </a:t>
            </a:r>
            <a:br>
              <a:rPr lang="en-US" altLang="lv-LV" sz="1600" b="0" dirty="0">
                <a:solidFill>
                  <a:srgbClr val="002060"/>
                </a:solidFill>
              </a:rPr>
            </a:br>
            <a:r>
              <a:rPr lang="lv-LV" altLang="lv-LV" sz="1600" dirty="0">
                <a:solidFill>
                  <a:srgbClr val="002060"/>
                </a:solidFill>
              </a:rPr>
              <a:t>6.1.1.</a:t>
            </a:r>
            <a:r>
              <a:rPr lang="en-US" altLang="lv-LV" sz="1600" dirty="0">
                <a:solidFill>
                  <a:srgbClr val="002060"/>
                </a:solidFill>
              </a:rPr>
              <a:t>6</a:t>
            </a:r>
            <a:r>
              <a:rPr lang="lv-LV" altLang="lv-LV" sz="1600" dirty="0">
                <a:solidFill>
                  <a:srgbClr val="002060"/>
                </a:solidFill>
              </a:rPr>
              <a:t>. pasākum</a:t>
            </a:r>
            <a:r>
              <a:rPr lang="en-US" altLang="lv-LV" sz="1600" dirty="0">
                <a:solidFill>
                  <a:srgbClr val="002060"/>
                </a:solidFill>
              </a:rPr>
              <a:t>s</a:t>
            </a:r>
            <a:r>
              <a:rPr lang="lv-LV" altLang="lv-LV" sz="1600" dirty="0">
                <a:solidFill>
                  <a:srgbClr val="002060"/>
                </a:solidFill>
              </a:rPr>
              <a:t> "Bezemisiju transportlīdzekļu izmantošanas veicināšana pašvaldībās"</a:t>
            </a:r>
          </a:p>
        </p:txBody>
      </p:sp>
      <p:sp>
        <p:nvSpPr>
          <p:cNvPr id="12291" name="Text Placeholder 2">
            <a:extLst>
              <a:ext uri="{FF2B5EF4-FFF2-40B4-BE49-F238E27FC236}">
                <a16:creationId xmlns:a16="http://schemas.microsoft.com/office/drawing/2014/main" id="{2218B82B-9759-B197-62FF-AD4E546D4B4B}"/>
              </a:ext>
            </a:extLst>
          </p:cNvPr>
          <p:cNvSpPr>
            <a:spLocks noGrp="1"/>
          </p:cNvSpPr>
          <p:nvPr>
            <p:ph type="body" sz="quarter" idx="10"/>
          </p:nvPr>
        </p:nvSpPr>
        <p:spPr>
          <a:xfrm>
            <a:off x="914400" y="4448175"/>
            <a:ext cx="10363200" cy="561975"/>
          </a:xfrm>
        </p:spPr>
        <p:txBody>
          <a:bodyPr>
            <a:normAutofit fontScale="77500" lnSpcReduction="20000"/>
          </a:bodyPr>
          <a:lstStyle/>
          <a:p>
            <a:pPr>
              <a:spcBef>
                <a:spcPts val="0"/>
              </a:spcBef>
            </a:pPr>
            <a:r>
              <a:rPr lang="lv-LV" altLang="lv-LV" sz="2400" b="1" dirty="0">
                <a:solidFill>
                  <a:srgbClr val="002060"/>
                </a:solidFill>
              </a:rPr>
              <a:t>Projekta iesnieguma sagatavošana</a:t>
            </a:r>
            <a:r>
              <a:rPr lang="en-US" altLang="lv-LV" sz="2400" b="1" dirty="0">
                <a:solidFill>
                  <a:srgbClr val="002060"/>
                </a:solidFill>
              </a:rPr>
              <a:t>, </a:t>
            </a:r>
            <a:r>
              <a:rPr lang="lv-LV" altLang="lv-LV" sz="2400" b="1" dirty="0">
                <a:solidFill>
                  <a:srgbClr val="002060"/>
                </a:solidFill>
              </a:rPr>
              <a:t>ieskats vērtēšanas kārtībā</a:t>
            </a:r>
            <a:r>
              <a:rPr lang="en-US" altLang="lv-LV" sz="2400" b="1" dirty="0">
                <a:solidFill>
                  <a:srgbClr val="002060"/>
                </a:solidFill>
              </a:rPr>
              <a:t>,  </a:t>
            </a:r>
          </a:p>
          <a:p>
            <a:pPr>
              <a:spcBef>
                <a:spcPts val="0"/>
              </a:spcBef>
            </a:pPr>
            <a:r>
              <a:rPr lang="en-US" altLang="lv-LV" sz="2400" b="1" dirty="0" err="1">
                <a:solidFill>
                  <a:srgbClr val="002060"/>
                </a:solidFill>
              </a:rPr>
              <a:t>biežākās</a:t>
            </a:r>
            <a:r>
              <a:rPr lang="en-US" altLang="lv-LV" sz="2400" b="1" dirty="0">
                <a:solidFill>
                  <a:srgbClr val="002060"/>
                </a:solidFill>
              </a:rPr>
              <a:t> </a:t>
            </a:r>
            <a:r>
              <a:rPr lang="en-US" altLang="lv-LV" sz="2400" b="1" dirty="0" err="1">
                <a:solidFill>
                  <a:srgbClr val="002060"/>
                </a:solidFill>
              </a:rPr>
              <a:t>kļūdas</a:t>
            </a:r>
            <a:r>
              <a:rPr lang="en-US" altLang="lv-LV" sz="2400" b="1">
                <a:solidFill>
                  <a:srgbClr val="002060"/>
                </a:solidFill>
              </a:rPr>
              <a:t>, </a:t>
            </a:r>
            <a:r>
              <a:rPr lang="en-US" altLang="lv-LV" sz="2400" b="1" dirty="0" err="1">
                <a:solidFill>
                  <a:srgbClr val="002060"/>
                </a:solidFill>
              </a:rPr>
              <a:t>kam</a:t>
            </a:r>
            <a:r>
              <a:rPr lang="en-US" altLang="lv-LV" sz="2400" b="1" dirty="0">
                <a:solidFill>
                  <a:srgbClr val="002060"/>
                </a:solidFill>
              </a:rPr>
              <a:t> </a:t>
            </a:r>
            <a:r>
              <a:rPr lang="en-US" altLang="lv-LV" sz="2400" b="1" dirty="0" err="1">
                <a:solidFill>
                  <a:srgbClr val="002060"/>
                </a:solidFill>
              </a:rPr>
              <a:t>pievērst</a:t>
            </a:r>
            <a:r>
              <a:rPr lang="en-US" altLang="lv-LV" sz="2400" b="1" dirty="0">
                <a:solidFill>
                  <a:srgbClr val="002060"/>
                </a:solidFill>
              </a:rPr>
              <a:t> </a:t>
            </a:r>
            <a:r>
              <a:rPr lang="en-US" altLang="lv-LV" sz="2400" b="1" dirty="0" err="1">
                <a:solidFill>
                  <a:srgbClr val="002060"/>
                </a:solidFill>
              </a:rPr>
              <a:t>uzmanību</a:t>
            </a:r>
            <a:endParaRPr lang="lv-LV" altLang="lv-LV" sz="2400" b="1" dirty="0">
              <a:solidFill>
                <a:srgbClr val="002060"/>
              </a:solidFill>
            </a:endParaRPr>
          </a:p>
        </p:txBody>
      </p:sp>
      <p:sp>
        <p:nvSpPr>
          <p:cNvPr id="2" name="Taisnstūris: ar noapaļotiem stūriem 1">
            <a:extLst>
              <a:ext uri="{FF2B5EF4-FFF2-40B4-BE49-F238E27FC236}">
                <a16:creationId xmlns:a16="http://schemas.microsoft.com/office/drawing/2014/main" id="{DB40D23B-FA96-C5AD-C4B2-BC7A58CCCC7C}"/>
              </a:ext>
            </a:extLst>
          </p:cNvPr>
          <p:cNvSpPr>
            <a:spLocks noGrp="1" noRot="1" noMove="1" noResize="1" noEditPoints="1" noAdjustHandles="1" noChangeArrowheads="1" noChangeShapeType="1"/>
          </p:cNvSpPr>
          <p:nvPr/>
        </p:nvSpPr>
        <p:spPr>
          <a:xfrm>
            <a:off x="3355975" y="5307013"/>
            <a:ext cx="5881688" cy="12446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pic>
        <p:nvPicPr>
          <p:cNvPr id="12293" name="Attēls 4" descr="Attēls, kurā ir grafika, ekrānuzņēmums, grafiskais dizains, logotips&#10;&#10;Apraksts ģenerēts automātiski">
            <a:extLst>
              <a:ext uri="{FF2B5EF4-FFF2-40B4-BE49-F238E27FC236}">
                <a16:creationId xmlns:a16="http://schemas.microsoft.com/office/drawing/2014/main" id="{E755E1E4-58AC-2664-1BE9-9D74CF561E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0563" y="5100638"/>
            <a:ext cx="3190875" cy="136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618A005-4613-DDE0-3166-67C4C562E7DE}"/>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96F113BF-6E83-7333-C3C7-ABE25C77DF69}"/>
              </a:ext>
            </a:extLst>
          </p:cNvPr>
          <p:cNvSpPr>
            <a:spLocks noGrp="1"/>
          </p:cNvSpPr>
          <p:nvPr>
            <p:ph type="sldNum" sz="quarter" idx="13"/>
          </p:nvPr>
        </p:nvSpPr>
        <p:spPr/>
        <p:txBody>
          <a:bodyPr/>
          <a:lstStyle/>
          <a:p>
            <a:pPr>
              <a:defRPr/>
            </a:pPr>
            <a:fld id="{9F6105F7-AC56-47D1-A571-69EA814D9A81}" type="slidenum">
              <a:rPr lang="en-US" altLang="lv-LV" smtClean="0"/>
              <a:pPr>
                <a:defRPr/>
              </a:pPr>
              <a:t>10</a:t>
            </a:fld>
            <a:endParaRPr lang="en-US" altLang="lv-LV"/>
          </a:p>
        </p:txBody>
      </p:sp>
      <p:sp>
        <p:nvSpPr>
          <p:cNvPr id="7" name="Title 1">
            <a:extLst>
              <a:ext uri="{FF2B5EF4-FFF2-40B4-BE49-F238E27FC236}">
                <a16:creationId xmlns:a16="http://schemas.microsoft.com/office/drawing/2014/main" id="{0DB6EA5E-7655-18B8-50D9-72A67AC9E534}"/>
              </a:ext>
            </a:extLst>
          </p:cNvPr>
          <p:cNvSpPr>
            <a:spLocks noGrp="1"/>
          </p:cNvSpPr>
          <p:nvPr>
            <p:ph type="title"/>
          </p:nvPr>
        </p:nvSpPr>
        <p:spPr>
          <a:xfrm>
            <a:off x="2755900" y="381000"/>
            <a:ext cx="8826500" cy="1036638"/>
          </a:xfrm>
        </p:spPr>
        <p:txBody>
          <a:bodyPr/>
          <a:lstStyle/>
          <a:p>
            <a:r>
              <a:rPr lang="lv-LV" b="1" i="0" u="none" strike="noStrike">
                <a:solidFill>
                  <a:srgbClr val="002060"/>
                </a:solidFill>
                <a:effectLst/>
              </a:rPr>
              <a:t>Vērtēšanas kārtība</a:t>
            </a:r>
            <a:r>
              <a:rPr lang="en-US" b="1" i="0" u="none" strike="noStrike">
                <a:solidFill>
                  <a:srgbClr val="002060"/>
                </a:solidFill>
                <a:effectLst/>
              </a:rPr>
              <a:t> </a:t>
            </a:r>
            <a:r>
              <a:rPr lang="lv-LV" b="1" i="0" u="none" strike="noStrike">
                <a:solidFill>
                  <a:srgbClr val="002060"/>
                </a:solidFill>
                <a:effectLst/>
              </a:rPr>
              <a:t>(</a:t>
            </a:r>
            <a:r>
              <a:rPr lang="en-US">
                <a:solidFill>
                  <a:srgbClr val="002060"/>
                </a:solidFill>
              </a:rPr>
              <a:t>2</a:t>
            </a:r>
            <a:r>
              <a:rPr lang="lv-LV" b="1" i="0" u="none" strike="noStrike">
                <a:solidFill>
                  <a:srgbClr val="002060"/>
                </a:solidFill>
                <a:effectLst/>
              </a:rPr>
              <a:t>)</a:t>
            </a:r>
            <a:r>
              <a:rPr lang="lv-LV" b="0" i="0">
                <a:solidFill>
                  <a:srgbClr val="002060"/>
                </a:solidFill>
                <a:effectLst/>
              </a:rPr>
              <a:t>​</a:t>
            </a:r>
            <a:endParaRPr lang="lv-LV"/>
          </a:p>
        </p:txBody>
      </p:sp>
      <p:grpSp>
        <p:nvGrpSpPr>
          <p:cNvPr id="8" name="Group 7">
            <a:extLst>
              <a:ext uri="{FF2B5EF4-FFF2-40B4-BE49-F238E27FC236}">
                <a16:creationId xmlns:a16="http://schemas.microsoft.com/office/drawing/2014/main" id="{06E70639-9697-867A-965A-F70264319500}"/>
              </a:ext>
            </a:extLst>
          </p:cNvPr>
          <p:cNvGrpSpPr>
            <a:grpSpLocks/>
          </p:cNvGrpSpPr>
          <p:nvPr/>
        </p:nvGrpSpPr>
        <p:grpSpPr bwMode="auto">
          <a:xfrm>
            <a:off x="2914888" y="3910053"/>
            <a:ext cx="2409016" cy="2369265"/>
            <a:chOff x="5204859" y="911014"/>
            <a:chExt cx="2409096" cy="2250125"/>
          </a:xfrm>
        </p:grpSpPr>
        <p:sp>
          <p:nvSpPr>
            <p:cNvPr id="9" name="Rectangle: Rounded Corners 8">
              <a:extLst>
                <a:ext uri="{FF2B5EF4-FFF2-40B4-BE49-F238E27FC236}">
                  <a16:creationId xmlns:a16="http://schemas.microsoft.com/office/drawing/2014/main" id="{2752AD50-2A7F-15E4-4579-F6D626F920F7}"/>
                </a:ext>
              </a:extLst>
            </p:cNvPr>
            <p:cNvSpPr/>
            <p:nvPr/>
          </p:nvSpPr>
          <p:spPr>
            <a:xfrm>
              <a:off x="5216749" y="2111696"/>
              <a:ext cx="2397204" cy="506398"/>
            </a:xfrm>
            <a:prstGeom prst="round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defTabSz="938213" rtl="0" eaLnBrk="0" fontAlgn="base" hangingPunct="0">
                <a:spcBef>
                  <a:spcPct val="0"/>
                </a:spcBef>
                <a:spcAft>
                  <a:spcPct val="0"/>
                </a:spcAft>
                <a:defRPr sz="1700" kern="1200">
                  <a:solidFill>
                    <a:schemeClr val="lt1"/>
                  </a:solidFill>
                  <a:latin typeface="+mn-lt"/>
                  <a:ea typeface="+mn-ea"/>
                  <a:cs typeface="+mn-cs"/>
                </a:defRPr>
              </a:lvl1pPr>
              <a:lvl2pPr marL="468313" indent="-11113" algn="l" defTabSz="938213" rtl="0" eaLnBrk="0" fontAlgn="base" hangingPunct="0">
                <a:spcBef>
                  <a:spcPct val="0"/>
                </a:spcBef>
                <a:spcAft>
                  <a:spcPct val="0"/>
                </a:spcAft>
                <a:defRPr sz="1700" kern="1200">
                  <a:solidFill>
                    <a:schemeClr val="lt1"/>
                  </a:solidFill>
                  <a:latin typeface="+mn-lt"/>
                  <a:ea typeface="+mn-ea"/>
                  <a:cs typeface="+mn-cs"/>
                </a:defRPr>
              </a:lvl2pPr>
              <a:lvl3pPr marL="938213" indent="-23813" algn="l" defTabSz="938213" rtl="0" eaLnBrk="0" fontAlgn="base" hangingPunct="0">
                <a:spcBef>
                  <a:spcPct val="0"/>
                </a:spcBef>
                <a:spcAft>
                  <a:spcPct val="0"/>
                </a:spcAft>
                <a:defRPr sz="1700" kern="1200">
                  <a:solidFill>
                    <a:schemeClr val="lt1"/>
                  </a:solidFill>
                  <a:latin typeface="+mn-lt"/>
                  <a:ea typeface="+mn-ea"/>
                  <a:cs typeface="+mn-cs"/>
                </a:defRPr>
              </a:lvl3pPr>
              <a:lvl4pPr marL="1408113" indent="-36513" algn="l" defTabSz="938213" rtl="0" eaLnBrk="0" fontAlgn="base" hangingPunct="0">
                <a:spcBef>
                  <a:spcPct val="0"/>
                </a:spcBef>
                <a:spcAft>
                  <a:spcPct val="0"/>
                </a:spcAft>
                <a:defRPr sz="1700" kern="1200">
                  <a:solidFill>
                    <a:schemeClr val="lt1"/>
                  </a:solidFill>
                  <a:latin typeface="+mn-lt"/>
                  <a:ea typeface="+mn-ea"/>
                  <a:cs typeface="+mn-cs"/>
                </a:defRPr>
              </a:lvl4pPr>
              <a:lvl5pPr marL="1878013" indent="-49213" algn="l" defTabSz="938213" rtl="0" eaLnBrk="0" fontAlgn="base" hangingPunct="0">
                <a:spcBef>
                  <a:spcPct val="0"/>
                </a:spcBef>
                <a:spcAft>
                  <a:spcPct val="0"/>
                </a:spcAft>
                <a:defRPr sz="1700" kern="1200">
                  <a:solidFill>
                    <a:schemeClr val="lt1"/>
                  </a:solidFill>
                  <a:latin typeface="+mn-lt"/>
                  <a:ea typeface="+mn-ea"/>
                  <a:cs typeface="+mn-cs"/>
                </a:defRPr>
              </a:lvl5pPr>
              <a:lvl6pPr marL="2286000" algn="l" defTabSz="914400" rtl="0" eaLnBrk="1" latinLnBrk="0" hangingPunct="1">
                <a:defRPr sz="1700" kern="1200">
                  <a:solidFill>
                    <a:schemeClr val="lt1"/>
                  </a:solidFill>
                  <a:latin typeface="+mn-lt"/>
                  <a:ea typeface="+mn-ea"/>
                  <a:cs typeface="+mn-cs"/>
                </a:defRPr>
              </a:lvl6pPr>
              <a:lvl7pPr marL="2743200" algn="l" defTabSz="914400" rtl="0" eaLnBrk="1" latinLnBrk="0" hangingPunct="1">
                <a:defRPr sz="1700" kern="1200">
                  <a:solidFill>
                    <a:schemeClr val="lt1"/>
                  </a:solidFill>
                  <a:latin typeface="+mn-lt"/>
                  <a:ea typeface="+mn-ea"/>
                  <a:cs typeface="+mn-cs"/>
                </a:defRPr>
              </a:lvl7pPr>
              <a:lvl8pPr marL="3200400" algn="l" defTabSz="914400" rtl="0" eaLnBrk="1" latinLnBrk="0" hangingPunct="1">
                <a:defRPr sz="1700" kern="1200">
                  <a:solidFill>
                    <a:schemeClr val="lt1"/>
                  </a:solidFill>
                  <a:latin typeface="+mn-lt"/>
                  <a:ea typeface="+mn-ea"/>
                  <a:cs typeface="+mn-cs"/>
                </a:defRPr>
              </a:lvl8pPr>
              <a:lvl9pPr marL="3657600" algn="l" defTabSz="914400" rtl="0" eaLnBrk="1" latinLnBrk="0" hangingPunct="1">
                <a:defRPr sz="1700" kern="1200">
                  <a:solidFill>
                    <a:schemeClr val="lt1"/>
                  </a:solidFill>
                  <a:latin typeface="+mn-lt"/>
                  <a:ea typeface="+mn-ea"/>
                  <a:cs typeface="+mn-cs"/>
                </a:defRPr>
              </a:lvl9pPr>
            </a:lstStyle>
            <a:p>
              <a:pPr algn="ctr">
                <a:defRPr/>
              </a:pPr>
              <a:r>
                <a:rPr lang="lv-LV" altLang="lv-LV" sz="1600" dirty="0">
                  <a:solidFill>
                    <a:srgbClr val="414142"/>
                  </a:solidFill>
                  <a:latin typeface="Verdana" panose="020B0604030504040204" pitchFamily="34" charset="0"/>
                  <a:cs typeface="Arial" panose="020B0604020202020204" pitchFamily="34" charset="0"/>
                </a:rPr>
                <a:t>specifiskie atbilstības kritēriji</a:t>
              </a:r>
              <a:endParaRPr lang="lv-LV" altLang="lv-LV" sz="1600" dirty="0">
                <a:solidFill>
                  <a:srgbClr val="FFFFFF"/>
                </a:solidFill>
                <a:latin typeface="Verdana" panose="020B0604030504040204" pitchFamily="34" charset="0"/>
                <a:cs typeface="Arial" panose="020B0604020202020204" pitchFamily="34" charset="0"/>
              </a:endParaRPr>
            </a:p>
          </p:txBody>
        </p:sp>
        <p:sp>
          <p:nvSpPr>
            <p:cNvPr id="13" name="Rectangle: Rounded Corners 12">
              <a:extLst>
                <a:ext uri="{FF2B5EF4-FFF2-40B4-BE49-F238E27FC236}">
                  <a16:creationId xmlns:a16="http://schemas.microsoft.com/office/drawing/2014/main" id="{999A4641-2597-2128-8D01-F8D467F6695D}"/>
                </a:ext>
              </a:extLst>
            </p:cNvPr>
            <p:cNvSpPr/>
            <p:nvPr/>
          </p:nvSpPr>
          <p:spPr>
            <a:xfrm>
              <a:off x="5204859" y="2711837"/>
              <a:ext cx="2409096" cy="449302"/>
            </a:xfrm>
            <a:prstGeom prst="round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defTabSz="938213" rtl="0" eaLnBrk="0" fontAlgn="base" hangingPunct="0">
                <a:spcBef>
                  <a:spcPct val="0"/>
                </a:spcBef>
                <a:spcAft>
                  <a:spcPct val="0"/>
                </a:spcAft>
                <a:defRPr sz="1700" kern="1200">
                  <a:solidFill>
                    <a:schemeClr val="lt1"/>
                  </a:solidFill>
                  <a:latin typeface="+mn-lt"/>
                  <a:ea typeface="+mn-ea"/>
                  <a:cs typeface="+mn-cs"/>
                </a:defRPr>
              </a:lvl1pPr>
              <a:lvl2pPr marL="468313" indent="-11113" algn="l" defTabSz="938213" rtl="0" eaLnBrk="0" fontAlgn="base" hangingPunct="0">
                <a:spcBef>
                  <a:spcPct val="0"/>
                </a:spcBef>
                <a:spcAft>
                  <a:spcPct val="0"/>
                </a:spcAft>
                <a:defRPr sz="1700" kern="1200">
                  <a:solidFill>
                    <a:schemeClr val="lt1"/>
                  </a:solidFill>
                  <a:latin typeface="+mn-lt"/>
                  <a:ea typeface="+mn-ea"/>
                  <a:cs typeface="+mn-cs"/>
                </a:defRPr>
              </a:lvl2pPr>
              <a:lvl3pPr marL="938213" indent="-23813" algn="l" defTabSz="938213" rtl="0" eaLnBrk="0" fontAlgn="base" hangingPunct="0">
                <a:spcBef>
                  <a:spcPct val="0"/>
                </a:spcBef>
                <a:spcAft>
                  <a:spcPct val="0"/>
                </a:spcAft>
                <a:defRPr sz="1700" kern="1200">
                  <a:solidFill>
                    <a:schemeClr val="lt1"/>
                  </a:solidFill>
                  <a:latin typeface="+mn-lt"/>
                  <a:ea typeface="+mn-ea"/>
                  <a:cs typeface="+mn-cs"/>
                </a:defRPr>
              </a:lvl3pPr>
              <a:lvl4pPr marL="1408113" indent="-36513" algn="l" defTabSz="938213" rtl="0" eaLnBrk="0" fontAlgn="base" hangingPunct="0">
                <a:spcBef>
                  <a:spcPct val="0"/>
                </a:spcBef>
                <a:spcAft>
                  <a:spcPct val="0"/>
                </a:spcAft>
                <a:defRPr sz="1700" kern="1200">
                  <a:solidFill>
                    <a:schemeClr val="lt1"/>
                  </a:solidFill>
                  <a:latin typeface="+mn-lt"/>
                  <a:ea typeface="+mn-ea"/>
                  <a:cs typeface="+mn-cs"/>
                </a:defRPr>
              </a:lvl4pPr>
              <a:lvl5pPr marL="1878013" indent="-49213" algn="l" defTabSz="938213" rtl="0" eaLnBrk="0" fontAlgn="base" hangingPunct="0">
                <a:spcBef>
                  <a:spcPct val="0"/>
                </a:spcBef>
                <a:spcAft>
                  <a:spcPct val="0"/>
                </a:spcAft>
                <a:defRPr sz="1700" kern="1200">
                  <a:solidFill>
                    <a:schemeClr val="lt1"/>
                  </a:solidFill>
                  <a:latin typeface="+mn-lt"/>
                  <a:ea typeface="+mn-ea"/>
                  <a:cs typeface="+mn-cs"/>
                </a:defRPr>
              </a:lvl5pPr>
              <a:lvl6pPr marL="2286000" algn="l" defTabSz="914400" rtl="0" eaLnBrk="1" latinLnBrk="0" hangingPunct="1">
                <a:defRPr sz="1700" kern="1200">
                  <a:solidFill>
                    <a:schemeClr val="lt1"/>
                  </a:solidFill>
                  <a:latin typeface="+mn-lt"/>
                  <a:ea typeface="+mn-ea"/>
                  <a:cs typeface="+mn-cs"/>
                </a:defRPr>
              </a:lvl6pPr>
              <a:lvl7pPr marL="2743200" algn="l" defTabSz="914400" rtl="0" eaLnBrk="1" latinLnBrk="0" hangingPunct="1">
                <a:defRPr sz="1700" kern="1200">
                  <a:solidFill>
                    <a:schemeClr val="lt1"/>
                  </a:solidFill>
                  <a:latin typeface="+mn-lt"/>
                  <a:ea typeface="+mn-ea"/>
                  <a:cs typeface="+mn-cs"/>
                </a:defRPr>
              </a:lvl7pPr>
              <a:lvl8pPr marL="3200400" algn="l" defTabSz="914400" rtl="0" eaLnBrk="1" latinLnBrk="0" hangingPunct="1">
                <a:defRPr sz="1700" kern="1200">
                  <a:solidFill>
                    <a:schemeClr val="lt1"/>
                  </a:solidFill>
                  <a:latin typeface="+mn-lt"/>
                  <a:ea typeface="+mn-ea"/>
                  <a:cs typeface="+mn-cs"/>
                </a:defRPr>
              </a:lvl8pPr>
              <a:lvl9pPr marL="3657600" algn="l" defTabSz="914400" rtl="0" eaLnBrk="1" latinLnBrk="0" hangingPunct="1">
                <a:defRPr sz="1700" kern="1200">
                  <a:solidFill>
                    <a:schemeClr val="lt1"/>
                  </a:solidFill>
                  <a:latin typeface="+mn-lt"/>
                  <a:ea typeface="+mn-ea"/>
                  <a:cs typeface="+mn-cs"/>
                </a:defRPr>
              </a:lvl9pPr>
            </a:lstStyle>
            <a:p>
              <a:pPr algn="ctr">
                <a:defRPr/>
              </a:pPr>
              <a:r>
                <a:rPr lang="lv-LV" altLang="lv-LV" sz="1600" dirty="0">
                  <a:solidFill>
                    <a:srgbClr val="414142"/>
                  </a:solidFill>
                  <a:latin typeface="Verdana" panose="020B0604030504040204" pitchFamily="34" charset="0"/>
                </a:rPr>
                <a:t>kvalitātes kritēriji</a:t>
              </a:r>
              <a:endParaRPr lang="lv-LV" altLang="lv-LV" sz="1600" dirty="0">
                <a:solidFill>
                  <a:srgbClr val="1F497D"/>
                </a:solidFill>
                <a:latin typeface="Verdana" panose="020B0604030504040204" pitchFamily="34" charset="0"/>
              </a:endParaRPr>
            </a:p>
          </p:txBody>
        </p:sp>
        <p:sp>
          <p:nvSpPr>
            <p:cNvPr id="14" name="Rectangle: Rounded Corners 13">
              <a:extLst>
                <a:ext uri="{FF2B5EF4-FFF2-40B4-BE49-F238E27FC236}">
                  <a16:creationId xmlns:a16="http://schemas.microsoft.com/office/drawing/2014/main" id="{06CF4074-1480-5DCC-0F29-7993B24756ED}"/>
                </a:ext>
              </a:extLst>
            </p:cNvPr>
            <p:cNvSpPr/>
            <p:nvPr/>
          </p:nvSpPr>
          <p:spPr>
            <a:xfrm>
              <a:off x="5216750" y="911014"/>
              <a:ext cx="2397204" cy="506399"/>
            </a:xfrm>
            <a:prstGeom prst="round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defTabSz="938213" rtl="0" eaLnBrk="0" fontAlgn="base" hangingPunct="0">
                <a:spcBef>
                  <a:spcPct val="0"/>
                </a:spcBef>
                <a:spcAft>
                  <a:spcPct val="0"/>
                </a:spcAft>
                <a:defRPr sz="1700" kern="1200">
                  <a:solidFill>
                    <a:schemeClr val="lt1"/>
                  </a:solidFill>
                  <a:latin typeface="+mn-lt"/>
                  <a:ea typeface="+mn-ea"/>
                  <a:cs typeface="+mn-cs"/>
                </a:defRPr>
              </a:lvl1pPr>
              <a:lvl2pPr marL="468313" indent="-11113" algn="l" defTabSz="938213" rtl="0" eaLnBrk="0" fontAlgn="base" hangingPunct="0">
                <a:spcBef>
                  <a:spcPct val="0"/>
                </a:spcBef>
                <a:spcAft>
                  <a:spcPct val="0"/>
                </a:spcAft>
                <a:defRPr sz="1700" kern="1200">
                  <a:solidFill>
                    <a:schemeClr val="lt1"/>
                  </a:solidFill>
                  <a:latin typeface="+mn-lt"/>
                  <a:ea typeface="+mn-ea"/>
                  <a:cs typeface="+mn-cs"/>
                </a:defRPr>
              </a:lvl2pPr>
              <a:lvl3pPr marL="938213" indent="-23813" algn="l" defTabSz="938213" rtl="0" eaLnBrk="0" fontAlgn="base" hangingPunct="0">
                <a:spcBef>
                  <a:spcPct val="0"/>
                </a:spcBef>
                <a:spcAft>
                  <a:spcPct val="0"/>
                </a:spcAft>
                <a:defRPr sz="1700" kern="1200">
                  <a:solidFill>
                    <a:schemeClr val="lt1"/>
                  </a:solidFill>
                  <a:latin typeface="+mn-lt"/>
                  <a:ea typeface="+mn-ea"/>
                  <a:cs typeface="+mn-cs"/>
                </a:defRPr>
              </a:lvl3pPr>
              <a:lvl4pPr marL="1408113" indent="-36513" algn="l" defTabSz="938213" rtl="0" eaLnBrk="0" fontAlgn="base" hangingPunct="0">
                <a:spcBef>
                  <a:spcPct val="0"/>
                </a:spcBef>
                <a:spcAft>
                  <a:spcPct val="0"/>
                </a:spcAft>
                <a:defRPr sz="1700" kern="1200">
                  <a:solidFill>
                    <a:schemeClr val="lt1"/>
                  </a:solidFill>
                  <a:latin typeface="+mn-lt"/>
                  <a:ea typeface="+mn-ea"/>
                  <a:cs typeface="+mn-cs"/>
                </a:defRPr>
              </a:lvl4pPr>
              <a:lvl5pPr marL="1878013" indent="-49213" algn="l" defTabSz="938213" rtl="0" eaLnBrk="0" fontAlgn="base" hangingPunct="0">
                <a:spcBef>
                  <a:spcPct val="0"/>
                </a:spcBef>
                <a:spcAft>
                  <a:spcPct val="0"/>
                </a:spcAft>
                <a:defRPr sz="1700" kern="1200">
                  <a:solidFill>
                    <a:schemeClr val="lt1"/>
                  </a:solidFill>
                  <a:latin typeface="+mn-lt"/>
                  <a:ea typeface="+mn-ea"/>
                  <a:cs typeface="+mn-cs"/>
                </a:defRPr>
              </a:lvl5pPr>
              <a:lvl6pPr marL="2286000" algn="l" defTabSz="914400" rtl="0" eaLnBrk="1" latinLnBrk="0" hangingPunct="1">
                <a:defRPr sz="1700" kern="1200">
                  <a:solidFill>
                    <a:schemeClr val="lt1"/>
                  </a:solidFill>
                  <a:latin typeface="+mn-lt"/>
                  <a:ea typeface="+mn-ea"/>
                  <a:cs typeface="+mn-cs"/>
                </a:defRPr>
              </a:lvl6pPr>
              <a:lvl7pPr marL="2743200" algn="l" defTabSz="914400" rtl="0" eaLnBrk="1" latinLnBrk="0" hangingPunct="1">
                <a:defRPr sz="1700" kern="1200">
                  <a:solidFill>
                    <a:schemeClr val="lt1"/>
                  </a:solidFill>
                  <a:latin typeface="+mn-lt"/>
                  <a:ea typeface="+mn-ea"/>
                  <a:cs typeface="+mn-cs"/>
                </a:defRPr>
              </a:lvl7pPr>
              <a:lvl8pPr marL="3200400" algn="l" defTabSz="914400" rtl="0" eaLnBrk="1" latinLnBrk="0" hangingPunct="1">
                <a:defRPr sz="1700" kern="1200">
                  <a:solidFill>
                    <a:schemeClr val="lt1"/>
                  </a:solidFill>
                  <a:latin typeface="+mn-lt"/>
                  <a:ea typeface="+mn-ea"/>
                  <a:cs typeface="+mn-cs"/>
                </a:defRPr>
              </a:lvl8pPr>
              <a:lvl9pPr marL="3657600" algn="l" defTabSz="914400" rtl="0" eaLnBrk="1" latinLnBrk="0" hangingPunct="1">
                <a:defRPr sz="1700" kern="1200">
                  <a:solidFill>
                    <a:schemeClr val="lt1"/>
                  </a:solidFill>
                  <a:latin typeface="+mn-lt"/>
                  <a:ea typeface="+mn-ea"/>
                  <a:cs typeface="+mn-cs"/>
                </a:defRPr>
              </a:lvl9pPr>
            </a:lstStyle>
            <a:p>
              <a:pPr algn="ctr">
                <a:defRPr/>
              </a:pPr>
              <a:r>
                <a:rPr lang="lv-LV" altLang="lv-LV" sz="1600" dirty="0">
                  <a:solidFill>
                    <a:srgbClr val="414142"/>
                  </a:solidFill>
                  <a:latin typeface="Verdana" panose="020B0604030504040204" pitchFamily="34" charset="0"/>
                  <a:cs typeface="Arial" panose="020B0604020202020204" pitchFamily="34" charset="0"/>
                </a:rPr>
                <a:t>vienotie kritēriji</a:t>
              </a:r>
              <a:endParaRPr lang="lv-LV" altLang="lv-LV" sz="1600" dirty="0">
                <a:solidFill>
                  <a:srgbClr val="FFFFFF"/>
                </a:solidFill>
                <a:latin typeface="Verdana" panose="020B0604030504040204" pitchFamily="34" charset="0"/>
                <a:cs typeface="Arial" panose="020B0604020202020204" pitchFamily="34" charset="0"/>
              </a:endParaRPr>
            </a:p>
          </p:txBody>
        </p:sp>
      </p:grpSp>
      <p:sp>
        <p:nvSpPr>
          <p:cNvPr id="15" name="Rectangle: Rounded Corners 9">
            <a:extLst>
              <a:ext uri="{FF2B5EF4-FFF2-40B4-BE49-F238E27FC236}">
                <a16:creationId xmlns:a16="http://schemas.microsoft.com/office/drawing/2014/main" id="{D10A1F2E-9515-9DA0-F1B4-BC3AD79A43C8}"/>
              </a:ext>
            </a:extLst>
          </p:cNvPr>
          <p:cNvSpPr/>
          <p:nvPr/>
        </p:nvSpPr>
        <p:spPr bwMode="auto">
          <a:xfrm>
            <a:off x="2240408" y="882017"/>
            <a:ext cx="3149600" cy="962788"/>
          </a:xfrm>
          <a:prstGeom prst="round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defTabSz="938213" rtl="0" eaLnBrk="0" fontAlgn="base" hangingPunct="0">
              <a:spcBef>
                <a:spcPct val="0"/>
              </a:spcBef>
              <a:spcAft>
                <a:spcPct val="0"/>
              </a:spcAft>
              <a:defRPr sz="1700" kern="1200">
                <a:solidFill>
                  <a:schemeClr val="lt1"/>
                </a:solidFill>
                <a:latin typeface="+mn-lt"/>
                <a:ea typeface="+mn-ea"/>
                <a:cs typeface="+mn-cs"/>
              </a:defRPr>
            </a:lvl1pPr>
            <a:lvl2pPr marL="468313" indent="-11113" algn="l" defTabSz="938213" rtl="0" eaLnBrk="0" fontAlgn="base" hangingPunct="0">
              <a:spcBef>
                <a:spcPct val="0"/>
              </a:spcBef>
              <a:spcAft>
                <a:spcPct val="0"/>
              </a:spcAft>
              <a:defRPr sz="1700" kern="1200">
                <a:solidFill>
                  <a:schemeClr val="lt1"/>
                </a:solidFill>
                <a:latin typeface="+mn-lt"/>
                <a:ea typeface="+mn-ea"/>
                <a:cs typeface="+mn-cs"/>
              </a:defRPr>
            </a:lvl2pPr>
            <a:lvl3pPr marL="938213" indent="-23813" algn="l" defTabSz="938213" rtl="0" eaLnBrk="0" fontAlgn="base" hangingPunct="0">
              <a:spcBef>
                <a:spcPct val="0"/>
              </a:spcBef>
              <a:spcAft>
                <a:spcPct val="0"/>
              </a:spcAft>
              <a:defRPr sz="1700" kern="1200">
                <a:solidFill>
                  <a:schemeClr val="lt1"/>
                </a:solidFill>
                <a:latin typeface="+mn-lt"/>
                <a:ea typeface="+mn-ea"/>
                <a:cs typeface="+mn-cs"/>
              </a:defRPr>
            </a:lvl3pPr>
            <a:lvl4pPr marL="1408113" indent="-36513" algn="l" defTabSz="938213" rtl="0" eaLnBrk="0" fontAlgn="base" hangingPunct="0">
              <a:spcBef>
                <a:spcPct val="0"/>
              </a:spcBef>
              <a:spcAft>
                <a:spcPct val="0"/>
              </a:spcAft>
              <a:defRPr sz="1700" kern="1200">
                <a:solidFill>
                  <a:schemeClr val="lt1"/>
                </a:solidFill>
                <a:latin typeface="+mn-lt"/>
                <a:ea typeface="+mn-ea"/>
                <a:cs typeface="+mn-cs"/>
              </a:defRPr>
            </a:lvl4pPr>
            <a:lvl5pPr marL="1878013" indent="-49213" algn="l" defTabSz="938213" rtl="0" eaLnBrk="0" fontAlgn="base" hangingPunct="0">
              <a:spcBef>
                <a:spcPct val="0"/>
              </a:spcBef>
              <a:spcAft>
                <a:spcPct val="0"/>
              </a:spcAft>
              <a:defRPr sz="1700" kern="1200">
                <a:solidFill>
                  <a:schemeClr val="lt1"/>
                </a:solidFill>
                <a:latin typeface="+mn-lt"/>
                <a:ea typeface="+mn-ea"/>
                <a:cs typeface="+mn-cs"/>
              </a:defRPr>
            </a:lvl5pPr>
            <a:lvl6pPr marL="2286000" algn="l" defTabSz="914400" rtl="0" eaLnBrk="1" latinLnBrk="0" hangingPunct="1">
              <a:defRPr sz="1700" kern="1200">
                <a:solidFill>
                  <a:schemeClr val="lt1"/>
                </a:solidFill>
                <a:latin typeface="+mn-lt"/>
                <a:ea typeface="+mn-ea"/>
                <a:cs typeface="+mn-cs"/>
              </a:defRPr>
            </a:lvl6pPr>
            <a:lvl7pPr marL="2743200" algn="l" defTabSz="914400" rtl="0" eaLnBrk="1" latinLnBrk="0" hangingPunct="1">
              <a:defRPr sz="1700" kern="1200">
                <a:solidFill>
                  <a:schemeClr val="lt1"/>
                </a:solidFill>
                <a:latin typeface="+mn-lt"/>
                <a:ea typeface="+mn-ea"/>
                <a:cs typeface="+mn-cs"/>
              </a:defRPr>
            </a:lvl7pPr>
            <a:lvl8pPr marL="3200400" algn="l" defTabSz="914400" rtl="0" eaLnBrk="1" latinLnBrk="0" hangingPunct="1">
              <a:defRPr sz="1700" kern="1200">
                <a:solidFill>
                  <a:schemeClr val="lt1"/>
                </a:solidFill>
                <a:latin typeface="+mn-lt"/>
                <a:ea typeface="+mn-ea"/>
                <a:cs typeface="+mn-cs"/>
              </a:defRPr>
            </a:lvl8pPr>
            <a:lvl9pPr marL="3657600" algn="l" defTabSz="914400" rtl="0" eaLnBrk="1" latinLnBrk="0" hangingPunct="1">
              <a:defRPr sz="1700" kern="1200">
                <a:solidFill>
                  <a:schemeClr val="lt1"/>
                </a:solidFill>
                <a:latin typeface="+mn-lt"/>
                <a:ea typeface="+mn-ea"/>
                <a:cs typeface="+mn-cs"/>
              </a:defRPr>
            </a:lvl9pPr>
          </a:lstStyle>
          <a:p>
            <a:pPr algn="ctr">
              <a:buFont typeface="Arial" panose="020B0604020202020204" pitchFamily="34" charset="0"/>
              <a:buNone/>
              <a:defRPr/>
            </a:pPr>
            <a:r>
              <a:rPr lang="lv-LV" altLang="lv-LV" sz="2000">
                <a:solidFill>
                  <a:srgbClr val="414142"/>
                </a:solidFill>
                <a:latin typeface="Verdana" panose="020B0604030504040204" pitchFamily="34" charset="0"/>
                <a:cs typeface="Arial" panose="020B0604020202020204" pitchFamily="34" charset="0"/>
              </a:rPr>
              <a:t>Projektu iesniegumu vērtēšanas kritēriji</a:t>
            </a:r>
            <a:endParaRPr lang="lv-LV" altLang="lv-LV" sz="2000">
              <a:solidFill>
                <a:srgbClr val="FFFFFF"/>
              </a:solidFill>
              <a:cs typeface="Arial" panose="020B0604020202020204" pitchFamily="34" charset="0"/>
            </a:endParaRPr>
          </a:p>
        </p:txBody>
      </p:sp>
      <p:sp>
        <p:nvSpPr>
          <p:cNvPr id="17" name="Rectangle: Rounded Corners 13">
            <a:extLst>
              <a:ext uri="{FF2B5EF4-FFF2-40B4-BE49-F238E27FC236}">
                <a16:creationId xmlns:a16="http://schemas.microsoft.com/office/drawing/2014/main" id="{9EEE161E-60D3-24CA-54F0-D2A1606A432C}"/>
              </a:ext>
            </a:extLst>
          </p:cNvPr>
          <p:cNvSpPr/>
          <p:nvPr/>
        </p:nvSpPr>
        <p:spPr bwMode="auto">
          <a:xfrm>
            <a:off x="2920833" y="4542391"/>
            <a:ext cx="2397125" cy="533212"/>
          </a:xfrm>
          <a:prstGeom prst="round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defTabSz="938213" rtl="0" eaLnBrk="0" fontAlgn="base" hangingPunct="0">
              <a:spcBef>
                <a:spcPct val="0"/>
              </a:spcBef>
              <a:spcAft>
                <a:spcPct val="0"/>
              </a:spcAft>
              <a:defRPr sz="1700" kern="1200">
                <a:solidFill>
                  <a:schemeClr val="lt1"/>
                </a:solidFill>
                <a:latin typeface="+mn-lt"/>
                <a:ea typeface="+mn-ea"/>
                <a:cs typeface="+mn-cs"/>
              </a:defRPr>
            </a:lvl1pPr>
            <a:lvl2pPr marL="468313" indent="-11113" algn="l" defTabSz="938213" rtl="0" eaLnBrk="0" fontAlgn="base" hangingPunct="0">
              <a:spcBef>
                <a:spcPct val="0"/>
              </a:spcBef>
              <a:spcAft>
                <a:spcPct val="0"/>
              </a:spcAft>
              <a:defRPr sz="1700" kern="1200">
                <a:solidFill>
                  <a:schemeClr val="lt1"/>
                </a:solidFill>
                <a:latin typeface="+mn-lt"/>
                <a:ea typeface="+mn-ea"/>
                <a:cs typeface="+mn-cs"/>
              </a:defRPr>
            </a:lvl2pPr>
            <a:lvl3pPr marL="938213" indent="-23813" algn="l" defTabSz="938213" rtl="0" eaLnBrk="0" fontAlgn="base" hangingPunct="0">
              <a:spcBef>
                <a:spcPct val="0"/>
              </a:spcBef>
              <a:spcAft>
                <a:spcPct val="0"/>
              </a:spcAft>
              <a:defRPr sz="1700" kern="1200">
                <a:solidFill>
                  <a:schemeClr val="lt1"/>
                </a:solidFill>
                <a:latin typeface="+mn-lt"/>
                <a:ea typeface="+mn-ea"/>
                <a:cs typeface="+mn-cs"/>
              </a:defRPr>
            </a:lvl3pPr>
            <a:lvl4pPr marL="1408113" indent="-36513" algn="l" defTabSz="938213" rtl="0" eaLnBrk="0" fontAlgn="base" hangingPunct="0">
              <a:spcBef>
                <a:spcPct val="0"/>
              </a:spcBef>
              <a:spcAft>
                <a:spcPct val="0"/>
              </a:spcAft>
              <a:defRPr sz="1700" kern="1200">
                <a:solidFill>
                  <a:schemeClr val="lt1"/>
                </a:solidFill>
                <a:latin typeface="+mn-lt"/>
                <a:ea typeface="+mn-ea"/>
                <a:cs typeface="+mn-cs"/>
              </a:defRPr>
            </a:lvl4pPr>
            <a:lvl5pPr marL="1878013" indent="-49213" algn="l" defTabSz="938213" rtl="0" eaLnBrk="0" fontAlgn="base" hangingPunct="0">
              <a:spcBef>
                <a:spcPct val="0"/>
              </a:spcBef>
              <a:spcAft>
                <a:spcPct val="0"/>
              </a:spcAft>
              <a:defRPr sz="1700" kern="1200">
                <a:solidFill>
                  <a:schemeClr val="lt1"/>
                </a:solidFill>
                <a:latin typeface="+mn-lt"/>
                <a:ea typeface="+mn-ea"/>
                <a:cs typeface="+mn-cs"/>
              </a:defRPr>
            </a:lvl5pPr>
            <a:lvl6pPr marL="2286000" algn="l" defTabSz="914400" rtl="0" eaLnBrk="1" latinLnBrk="0" hangingPunct="1">
              <a:defRPr sz="1700" kern="1200">
                <a:solidFill>
                  <a:schemeClr val="lt1"/>
                </a:solidFill>
                <a:latin typeface="+mn-lt"/>
                <a:ea typeface="+mn-ea"/>
                <a:cs typeface="+mn-cs"/>
              </a:defRPr>
            </a:lvl6pPr>
            <a:lvl7pPr marL="2743200" algn="l" defTabSz="914400" rtl="0" eaLnBrk="1" latinLnBrk="0" hangingPunct="1">
              <a:defRPr sz="1700" kern="1200">
                <a:solidFill>
                  <a:schemeClr val="lt1"/>
                </a:solidFill>
                <a:latin typeface="+mn-lt"/>
                <a:ea typeface="+mn-ea"/>
                <a:cs typeface="+mn-cs"/>
              </a:defRPr>
            </a:lvl7pPr>
            <a:lvl8pPr marL="3200400" algn="l" defTabSz="914400" rtl="0" eaLnBrk="1" latinLnBrk="0" hangingPunct="1">
              <a:defRPr sz="1700" kern="1200">
                <a:solidFill>
                  <a:schemeClr val="lt1"/>
                </a:solidFill>
                <a:latin typeface="+mn-lt"/>
                <a:ea typeface="+mn-ea"/>
                <a:cs typeface="+mn-cs"/>
              </a:defRPr>
            </a:lvl8pPr>
            <a:lvl9pPr marL="3657600" algn="l" defTabSz="914400" rtl="0" eaLnBrk="1" latinLnBrk="0" hangingPunct="1">
              <a:defRPr sz="1700" kern="1200">
                <a:solidFill>
                  <a:schemeClr val="lt1"/>
                </a:solidFill>
                <a:latin typeface="+mn-lt"/>
                <a:ea typeface="+mn-ea"/>
                <a:cs typeface="+mn-cs"/>
              </a:defRPr>
            </a:lvl9pPr>
          </a:lstStyle>
          <a:p>
            <a:pPr algn="ctr">
              <a:defRPr/>
            </a:pPr>
            <a:r>
              <a:rPr lang="lv-LV" altLang="lv-LV" sz="1600" dirty="0">
                <a:solidFill>
                  <a:srgbClr val="414142"/>
                </a:solidFill>
                <a:latin typeface="Verdana" panose="020B0604030504040204" pitchFamily="34" charset="0"/>
                <a:cs typeface="Arial" panose="020B0604020202020204" pitchFamily="34" charset="0"/>
              </a:rPr>
              <a:t>vienotie izvēles kritēriji</a:t>
            </a:r>
            <a:endParaRPr lang="lv-LV" altLang="lv-LV" sz="1600" dirty="0">
              <a:solidFill>
                <a:srgbClr val="FFFFFF"/>
              </a:solidFill>
              <a:latin typeface="Verdana" panose="020B0604030504040204" pitchFamily="34" charset="0"/>
              <a:cs typeface="Arial" panose="020B0604020202020204" pitchFamily="34" charset="0"/>
            </a:endParaRPr>
          </a:p>
        </p:txBody>
      </p:sp>
      <p:sp>
        <p:nvSpPr>
          <p:cNvPr id="18" name="Rectangle: Rounded Corners 1">
            <a:extLst>
              <a:ext uri="{FF2B5EF4-FFF2-40B4-BE49-F238E27FC236}">
                <a16:creationId xmlns:a16="http://schemas.microsoft.com/office/drawing/2014/main" id="{0769D5B1-88AE-1AD5-7E1B-D62AA5C89147}"/>
              </a:ext>
            </a:extLst>
          </p:cNvPr>
          <p:cNvSpPr/>
          <p:nvPr/>
        </p:nvSpPr>
        <p:spPr>
          <a:xfrm>
            <a:off x="5996863" y="1190951"/>
            <a:ext cx="5491294" cy="1571076"/>
          </a:xfrm>
          <a:prstGeom prst="round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lv-LV" sz="1400" b="1" dirty="0">
                <a:solidFill>
                  <a:schemeClr val="tx2">
                    <a:lumMod val="50000"/>
                  </a:schemeClr>
                </a:solidFill>
                <a:latin typeface="Verdana" panose="020B0604030504040204" pitchFamily="34" charset="0"/>
                <a:ea typeface="Verdana" panose="020B0604030504040204" pitchFamily="34" charset="0"/>
              </a:rPr>
              <a:t>Nr. </a:t>
            </a:r>
            <a:r>
              <a:rPr lang="en-US" sz="1400" b="1" dirty="0">
                <a:solidFill>
                  <a:schemeClr val="tx2">
                    <a:lumMod val="50000"/>
                  </a:schemeClr>
                </a:solidFill>
                <a:latin typeface="Verdana" panose="020B0604030504040204" pitchFamily="34" charset="0"/>
                <a:ea typeface="Verdana" panose="020B0604030504040204" pitchFamily="34" charset="0"/>
              </a:rPr>
              <a:t>3.2</a:t>
            </a:r>
            <a:r>
              <a:rPr lang="lv-LV" sz="1400" b="1" dirty="0">
                <a:solidFill>
                  <a:schemeClr val="tx2">
                    <a:lumMod val="50000"/>
                  </a:schemeClr>
                </a:solidFill>
                <a:latin typeface="Verdana" panose="020B0604030504040204" pitchFamily="34" charset="0"/>
                <a:ea typeface="Verdana" panose="020B0604030504040204" pitchFamily="34" charset="0"/>
              </a:rPr>
              <a:t>.</a:t>
            </a:r>
            <a:r>
              <a:rPr lang="en-US" sz="1400" b="1" dirty="0">
                <a:solidFill>
                  <a:schemeClr val="tx2">
                    <a:lumMod val="50000"/>
                  </a:schemeClr>
                </a:solidFill>
                <a:latin typeface="Verdana" panose="020B0604030504040204" pitchFamily="34" charset="0"/>
                <a:ea typeface="Verdana" panose="020B0604030504040204" pitchFamily="34" charset="0"/>
              </a:rPr>
              <a:t> </a:t>
            </a:r>
            <a:r>
              <a:rPr lang="lv-LV" sz="1400" dirty="0">
                <a:solidFill>
                  <a:schemeClr val="tx2">
                    <a:lumMod val="50000"/>
                  </a:schemeClr>
                </a:solidFill>
                <a:effectLst/>
                <a:latin typeface="Verdana" panose="020B0604030504040204" pitchFamily="34" charset="0"/>
                <a:ea typeface="Verdana" panose="020B0604030504040204" pitchFamily="34" charset="0"/>
              </a:rPr>
              <a:t>Projekta  īstenošanas rezultātā tiks iegādāts vismaz viens bezemisiju transportlīdzeklis, kas nepieciešams MK noteikumos par SAM īstenošanu noteikto pašvaldības funkciju īstenošanai un no tām izrietošo pārvaldes uzdevumu izpildei, un, ja nepieciešams, izveidota bezemisiju transportlīdzekļa darbībai paredzētā uzlādes infrastruktūra</a:t>
            </a:r>
            <a:r>
              <a:rPr lang="en-US" sz="1400" dirty="0">
                <a:solidFill>
                  <a:schemeClr val="tx2">
                    <a:lumMod val="50000"/>
                  </a:schemeClr>
                </a:solidFill>
                <a:effectLst/>
                <a:latin typeface="Verdana" panose="020B0604030504040204" pitchFamily="34" charset="0"/>
                <a:ea typeface="Verdana" panose="020B0604030504040204" pitchFamily="34" charset="0"/>
              </a:rPr>
              <a:t>.</a:t>
            </a:r>
            <a:endParaRPr lang="lv-LV" sz="1400" b="1" dirty="0">
              <a:solidFill>
                <a:schemeClr val="tx2">
                  <a:lumMod val="50000"/>
                </a:schemeClr>
              </a:solidFill>
              <a:latin typeface="Verdana" panose="020B0604030504040204" pitchFamily="34" charset="0"/>
              <a:ea typeface="Verdana" panose="020B0604030504040204" pitchFamily="34" charset="0"/>
            </a:endParaRPr>
          </a:p>
        </p:txBody>
      </p:sp>
      <p:sp>
        <p:nvSpPr>
          <p:cNvPr id="19" name="Rectangle: Rounded Corners 1">
            <a:extLst>
              <a:ext uri="{FF2B5EF4-FFF2-40B4-BE49-F238E27FC236}">
                <a16:creationId xmlns:a16="http://schemas.microsoft.com/office/drawing/2014/main" id="{1217BC82-BA36-E7B2-38B2-C5DBC8031E06}"/>
              </a:ext>
            </a:extLst>
          </p:cNvPr>
          <p:cNvSpPr/>
          <p:nvPr/>
        </p:nvSpPr>
        <p:spPr>
          <a:xfrm>
            <a:off x="5996863" y="2955001"/>
            <a:ext cx="5467087" cy="979675"/>
          </a:xfrm>
          <a:prstGeom prst="round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en-US" sz="1400" b="1" dirty="0">
                <a:solidFill>
                  <a:schemeClr val="tx2">
                    <a:lumMod val="50000"/>
                  </a:schemeClr>
                </a:solidFill>
                <a:latin typeface="Verdana" panose="020B0604030504040204" pitchFamily="34" charset="0"/>
                <a:ea typeface="Verdana" panose="020B0604030504040204" pitchFamily="34" charset="0"/>
              </a:rPr>
              <a:t>Nr. 4.3. </a:t>
            </a:r>
            <a:r>
              <a:rPr lang="lv-LV" sz="1400" dirty="0">
                <a:solidFill>
                  <a:schemeClr val="tx2">
                    <a:lumMod val="50000"/>
                  </a:schemeClr>
                </a:solidFill>
                <a:effectLst/>
                <a:latin typeface="Verdana" panose="020B0604030504040204" pitchFamily="34" charset="0"/>
                <a:ea typeface="Verdana" panose="020B0604030504040204" pitchFamily="34" charset="0"/>
              </a:rPr>
              <a:t>Projekta Taisnīgas pārkārtošanās fonda  finansējuma apjoms uz vienu plānoto ar bezemisiju transportlīdzekli pārvadāto pasažieri</a:t>
            </a:r>
            <a:r>
              <a:rPr lang="en-US" sz="1400" dirty="0">
                <a:solidFill>
                  <a:schemeClr val="tx2">
                    <a:lumMod val="50000"/>
                  </a:schemeClr>
                </a:solidFill>
                <a:effectLst/>
                <a:latin typeface="Verdana" panose="020B0604030504040204" pitchFamily="34" charset="0"/>
                <a:ea typeface="Verdana" panose="020B0604030504040204" pitchFamily="34" charset="0"/>
              </a:rPr>
              <a:t> – </a:t>
            </a:r>
            <a:r>
              <a:rPr lang="en-US" sz="1400" dirty="0" err="1">
                <a:solidFill>
                  <a:schemeClr val="tx2">
                    <a:lumMod val="50000"/>
                  </a:schemeClr>
                </a:solidFill>
                <a:effectLst/>
                <a:latin typeface="Verdana" panose="020B0604030504040204" pitchFamily="34" charset="0"/>
                <a:ea typeface="Verdana" panose="020B0604030504040204" pitchFamily="34" charset="0"/>
              </a:rPr>
              <a:t>nepārsniedz</a:t>
            </a:r>
            <a:r>
              <a:rPr lang="en-US" sz="1400" dirty="0">
                <a:solidFill>
                  <a:schemeClr val="tx2">
                    <a:lumMod val="50000"/>
                  </a:schemeClr>
                </a:solidFill>
                <a:effectLst/>
                <a:latin typeface="Verdana" panose="020B0604030504040204" pitchFamily="34" charset="0"/>
                <a:ea typeface="Verdana" panose="020B0604030504040204" pitchFamily="34" charset="0"/>
              </a:rPr>
              <a:t> 65,00 </a:t>
            </a:r>
            <a:r>
              <a:rPr lang="en-US" sz="1400" i="1" dirty="0">
                <a:solidFill>
                  <a:schemeClr val="tx2">
                    <a:lumMod val="50000"/>
                  </a:schemeClr>
                </a:solidFill>
                <a:effectLst/>
                <a:latin typeface="Verdana" panose="020B0604030504040204" pitchFamily="34" charset="0"/>
                <a:ea typeface="Verdana" panose="020B0604030504040204" pitchFamily="34" charset="0"/>
              </a:rPr>
              <a:t>euro </a:t>
            </a:r>
            <a:r>
              <a:rPr lang="en-US" sz="1400" dirty="0">
                <a:solidFill>
                  <a:schemeClr val="tx2">
                    <a:lumMod val="50000"/>
                  </a:schemeClr>
                </a:solidFill>
                <a:effectLst/>
                <a:latin typeface="Verdana" panose="020B0604030504040204" pitchFamily="34" charset="0"/>
                <a:ea typeface="Verdana" panose="020B0604030504040204" pitchFamily="34" charset="0"/>
              </a:rPr>
              <a:t>(ieskaitot) </a:t>
            </a:r>
            <a:r>
              <a:rPr lang="en-US" sz="1400" dirty="0" err="1">
                <a:solidFill>
                  <a:schemeClr val="tx2">
                    <a:lumMod val="50000"/>
                  </a:schemeClr>
                </a:solidFill>
                <a:effectLst/>
                <a:latin typeface="Verdana" panose="020B0604030504040204" pitchFamily="34" charset="0"/>
                <a:ea typeface="Verdana" panose="020B0604030504040204" pitchFamily="34" charset="0"/>
              </a:rPr>
              <a:t>uz</a:t>
            </a:r>
            <a:r>
              <a:rPr lang="en-US" sz="1400" dirty="0">
                <a:solidFill>
                  <a:schemeClr val="tx2">
                    <a:lumMod val="50000"/>
                  </a:schemeClr>
                </a:solidFill>
                <a:effectLst/>
                <a:latin typeface="Verdana" panose="020B0604030504040204" pitchFamily="34" charset="0"/>
                <a:ea typeface="Verdana" panose="020B0604030504040204" pitchFamily="34" charset="0"/>
              </a:rPr>
              <a:t> 1 </a:t>
            </a:r>
            <a:r>
              <a:rPr lang="en-US" sz="1400" dirty="0" err="1">
                <a:solidFill>
                  <a:schemeClr val="tx2">
                    <a:lumMod val="50000"/>
                  </a:schemeClr>
                </a:solidFill>
                <a:effectLst/>
                <a:latin typeface="Verdana" panose="020B0604030504040204" pitchFamily="34" charset="0"/>
                <a:ea typeface="Verdana" panose="020B0604030504040204" pitchFamily="34" charset="0"/>
              </a:rPr>
              <a:t>pasažieri</a:t>
            </a:r>
            <a:r>
              <a:rPr lang="lv-LV" sz="1400" dirty="0">
                <a:solidFill>
                  <a:schemeClr val="tx2">
                    <a:lumMod val="50000"/>
                  </a:schemeClr>
                </a:solidFill>
                <a:effectLst/>
                <a:latin typeface="Verdana" panose="020B0604030504040204" pitchFamily="34" charset="0"/>
                <a:ea typeface="Verdana" panose="020B0604030504040204" pitchFamily="34" charset="0"/>
              </a:rPr>
              <a:t>.</a:t>
            </a:r>
          </a:p>
        </p:txBody>
      </p:sp>
      <p:sp>
        <p:nvSpPr>
          <p:cNvPr id="20" name="Septiņstūris 19">
            <a:extLst>
              <a:ext uri="{FF2B5EF4-FFF2-40B4-BE49-F238E27FC236}">
                <a16:creationId xmlns:a16="http://schemas.microsoft.com/office/drawing/2014/main" id="{25286AC4-C47A-D0FC-07D2-6EF512C063FB}"/>
              </a:ext>
            </a:extLst>
          </p:cNvPr>
          <p:cNvSpPr/>
          <p:nvPr/>
        </p:nvSpPr>
        <p:spPr>
          <a:xfrm>
            <a:off x="1814138" y="2421790"/>
            <a:ext cx="543492" cy="533211"/>
          </a:xfrm>
          <a:prstGeom prst="heptagon">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dirty="0"/>
              <a:t>1.</a:t>
            </a:r>
            <a:endParaRPr lang="lv-LV" dirty="0"/>
          </a:p>
        </p:txBody>
      </p:sp>
      <p:sp>
        <p:nvSpPr>
          <p:cNvPr id="21" name="Bultiņa: uz leju 20">
            <a:extLst>
              <a:ext uri="{FF2B5EF4-FFF2-40B4-BE49-F238E27FC236}">
                <a16:creationId xmlns:a16="http://schemas.microsoft.com/office/drawing/2014/main" id="{06E1B097-B103-7730-7C1A-8E4C6EF3298B}"/>
              </a:ext>
            </a:extLst>
          </p:cNvPr>
          <p:cNvSpPr/>
          <p:nvPr/>
        </p:nvSpPr>
        <p:spPr>
          <a:xfrm>
            <a:off x="3815208" y="3491739"/>
            <a:ext cx="437128" cy="38360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4" name="Septiņstūris 23">
            <a:extLst>
              <a:ext uri="{FF2B5EF4-FFF2-40B4-BE49-F238E27FC236}">
                <a16:creationId xmlns:a16="http://schemas.microsoft.com/office/drawing/2014/main" id="{2C13EFC6-4E4B-1163-D1CA-C8A1A6C2836E}"/>
              </a:ext>
            </a:extLst>
          </p:cNvPr>
          <p:cNvSpPr/>
          <p:nvPr/>
        </p:nvSpPr>
        <p:spPr>
          <a:xfrm>
            <a:off x="2149670" y="3862485"/>
            <a:ext cx="543492" cy="533211"/>
          </a:xfrm>
          <a:prstGeom prst="heptagon">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2.</a:t>
            </a:r>
            <a:endParaRPr lang="lv-LV" dirty="0"/>
          </a:p>
        </p:txBody>
      </p:sp>
      <p:sp>
        <p:nvSpPr>
          <p:cNvPr id="32" name="Rectangle: Rounded Corners 1">
            <a:extLst>
              <a:ext uri="{FF2B5EF4-FFF2-40B4-BE49-F238E27FC236}">
                <a16:creationId xmlns:a16="http://schemas.microsoft.com/office/drawing/2014/main" id="{A2FD9EED-BA73-922E-CBBC-2C051E2726E9}"/>
              </a:ext>
            </a:extLst>
          </p:cNvPr>
          <p:cNvSpPr/>
          <p:nvPr/>
        </p:nvSpPr>
        <p:spPr>
          <a:xfrm>
            <a:off x="2493756" y="2005243"/>
            <a:ext cx="3095235" cy="1387370"/>
          </a:xfrm>
          <a:prstGeom prst="round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lv-LV" sz="1600" b="1" dirty="0">
                <a:solidFill>
                  <a:srgbClr val="002060"/>
                </a:solidFill>
                <a:latin typeface="Verdana" panose="020B0604030504040204" pitchFamily="34" charset="0"/>
                <a:ea typeface="Verdana" panose="020B0604030504040204" pitchFamily="34" charset="0"/>
              </a:rPr>
              <a:t>N</a:t>
            </a:r>
            <a:r>
              <a:rPr lang="en-US" sz="1600" b="1" dirty="0" err="1">
                <a:solidFill>
                  <a:srgbClr val="002060"/>
                </a:solidFill>
                <a:latin typeface="Verdana" panose="020B0604030504040204" pitchFamily="34" charset="0"/>
                <a:ea typeface="Verdana" panose="020B0604030504040204" pitchFamily="34" charset="0"/>
              </a:rPr>
              <a:t>eprecizējami</a:t>
            </a:r>
            <a:r>
              <a:rPr lang="lv-LV" sz="1600" b="1" dirty="0">
                <a:solidFill>
                  <a:srgbClr val="002060"/>
                </a:solidFill>
                <a:latin typeface="Verdana" panose="020B0604030504040204" pitchFamily="34" charset="0"/>
                <a:ea typeface="Verdana" panose="020B0604030504040204" pitchFamily="34" charset="0"/>
              </a:rPr>
              <a:t> kritēriji: </a:t>
            </a:r>
            <a:endParaRPr lang="en-US" sz="1600" b="1" dirty="0">
              <a:solidFill>
                <a:srgbClr val="002060"/>
              </a:solidFill>
              <a:latin typeface="Verdana" panose="020B0604030504040204" pitchFamily="34" charset="0"/>
              <a:ea typeface="Verdana" panose="020B0604030504040204" pitchFamily="34" charset="0"/>
            </a:endParaRPr>
          </a:p>
          <a:p>
            <a:pPr algn="ctr"/>
            <a:r>
              <a:rPr lang="en-US" sz="1600" b="1" dirty="0" err="1">
                <a:solidFill>
                  <a:srgbClr val="002060"/>
                </a:solidFill>
                <a:latin typeface="Verdana" panose="020B0604030504040204" pitchFamily="34" charset="0"/>
                <a:ea typeface="Verdana" panose="020B0604030504040204" pitchFamily="34" charset="0"/>
              </a:rPr>
              <a:t>Izslēšanas</a:t>
            </a:r>
            <a:r>
              <a:rPr lang="en-US" sz="1600" b="1" dirty="0">
                <a:solidFill>
                  <a:srgbClr val="002060"/>
                </a:solidFill>
                <a:latin typeface="Verdana" panose="020B0604030504040204" pitchFamily="34" charset="0"/>
                <a:ea typeface="Verdana" panose="020B0604030504040204" pitchFamily="34" charset="0"/>
              </a:rPr>
              <a:t> </a:t>
            </a:r>
            <a:r>
              <a:rPr lang="en-US" sz="1600" b="1" dirty="0" err="1">
                <a:solidFill>
                  <a:srgbClr val="002060"/>
                </a:solidFill>
                <a:latin typeface="Verdana" panose="020B0604030504040204" pitchFamily="34" charset="0"/>
                <a:ea typeface="Verdana" panose="020B0604030504040204" pitchFamily="34" charset="0"/>
              </a:rPr>
              <a:t>kritēriji</a:t>
            </a:r>
            <a:endParaRPr lang="en-US" sz="1600" b="1" dirty="0">
              <a:solidFill>
                <a:srgbClr val="002060"/>
              </a:solidFill>
              <a:latin typeface="Verdana" panose="020B0604030504040204" pitchFamily="34" charset="0"/>
              <a:ea typeface="Verdana" panose="020B0604030504040204" pitchFamily="34" charset="0"/>
            </a:endParaRPr>
          </a:p>
          <a:p>
            <a:pPr algn="ctr"/>
            <a:r>
              <a:rPr lang="en-US" sz="1200" i="1" dirty="0">
                <a:solidFill>
                  <a:srgbClr val="002060"/>
                </a:solidFill>
                <a:latin typeface="Verdana" panose="020B0604030504040204" pitchFamily="34" charset="0"/>
                <a:ea typeface="Verdana" panose="020B0604030504040204" pitchFamily="34" charset="0"/>
              </a:rPr>
              <a:t>(</a:t>
            </a:r>
            <a:r>
              <a:rPr lang="en-US" sz="1200" i="1" dirty="0" err="1">
                <a:solidFill>
                  <a:srgbClr val="002060"/>
                </a:solidFill>
                <a:latin typeface="Verdana" panose="020B0604030504040204" pitchFamily="34" charset="0"/>
                <a:ea typeface="Verdana" panose="020B0604030504040204" pitchFamily="34" charset="0"/>
              </a:rPr>
              <a:t>attiecas</a:t>
            </a:r>
            <a:r>
              <a:rPr lang="en-US" sz="1200" i="1" dirty="0">
                <a:solidFill>
                  <a:srgbClr val="002060"/>
                </a:solidFill>
                <a:latin typeface="Verdana" panose="020B0604030504040204" pitchFamily="34" charset="0"/>
                <a:ea typeface="Verdana" panose="020B0604030504040204" pitchFamily="34" charset="0"/>
              </a:rPr>
              <a:t> </a:t>
            </a:r>
            <a:r>
              <a:rPr lang="en-US" sz="1200" i="1" dirty="0" err="1">
                <a:solidFill>
                  <a:srgbClr val="002060"/>
                </a:solidFill>
                <a:latin typeface="Verdana" panose="020B0604030504040204" pitchFamily="34" charset="0"/>
                <a:ea typeface="Verdana" panose="020B0604030504040204" pitchFamily="34" charset="0"/>
              </a:rPr>
              <a:t>uz</a:t>
            </a:r>
            <a:r>
              <a:rPr lang="en-US" sz="1200" i="1" dirty="0">
                <a:solidFill>
                  <a:srgbClr val="002060"/>
                </a:solidFill>
                <a:latin typeface="Verdana" panose="020B0604030504040204" pitchFamily="34" charset="0"/>
                <a:ea typeface="Verdana" panose="020B0604030504040204" pitchFamily="34" charset="0"/>
              </a:rPr>
              <a:t> </a:t>
            </a:r>
            <a:r>
              <a:rPr lang="en-US" sz="1200" i="1" dirty="0" err="1">
                <a:solidFill>
                  <a:srgbClr val="002060"/>
                </a:solidFill>
                <a:latin typeface="Verdana" panose="020B0604030504040204" pitchFamily="34" charset="0"/>
                <a:ea typeface="Verdana" panose="020B0604030504040204" pitchFamily="34" charset="0"/>
              </a:rPr>
              <a:t>kapitālsabiedrībām</a:t>
            </a:r>
            <a:r>
              <a:rPr lang="en-US" sz="1200" i="1" dirty="0">
                <a:solidFill>
                  <a:srgbClr val="002060"/>
                </a:solidFill>
                <a:latin typeface="Verdana" panose="020B0604030504040204" pitchFamily="34" charset="0"/>
                <a:ea typeface="Verdana" panose="020B0604030504040204" pitchFamily="34" charset="0"/>
              </a:rPr>
              <a:t>)</a:t>
            </a:r>
            <a:endParaRPr lang="lv-LV" sz="1200" i="1" dirty="0">
              <a:solidFill>
                <a:srgbClr val="002060"/>
              </a:solidFill>
              <a:latin typeface="Verdana" panose="020B0604030504040204" pitchFamily="34" charset="0"/>
              <a:ea typeface="Verdana" panose="020B0604030504040204" pitchFamily="34" charset="0"/>
            </a:endParaRPr>
          </a:p>
          <a:p>
            <a:pPr algn="ctr"/>
            <a:r>
              <a:rPr lang="lv-LV" sz="1600" b="1" dirty="0">
                <a:solidFill>
                  <a:srgbClr val="002060"/>
                </a:solidFill>
                <a:latin typeface="Verdana" panose="020B0604030504040204" pitchFamily="34" charset="0"/>
                <a:ea typeface="Verdana" panose="020B0604030504040204" pitchFamily="34" charset="0"/>
              </a:rPr>
              <a:t>Nr. </a:t>
            </a:r>
            <a:r>
              <a:rPr lang="en-US" sz="1600" b="1" dirty="0">
                <a:solidFill>
                  <a:srgbClr val="002060"/>
                </a:solidFill>
                <a:latin typeface="Verdana" panose="020B0604030504040204" pitchFamily="34" charset="0"/>
                <a:ea typeface="Verdana" panose="020B0604030504040204" pitchFamily="34" charset="0"/>
              </a:rPr>
              <a:t>3.2</a:t>
            </a:r>
            <a:r>
              <a:rPr lang="lv-LV" sz="1600" b="1" dirty="0">
                <a:solidFill>
                  <a:srgbClr val="002060"/>
                </a:solidFill>
                <a:latin typeface="Verdana" panose="020B0604030504040204" pitchFamily="34" charset="0"/>
                <a:ea typeface="Verdana" panose="020B0604030504040204" pitchFamily="34" charset="0"/>
              </a:rPr>
              <a:t>.</a:t>
            </a:r>
            <a:r>
              <a:rPr lang="en-US" sz="1600" b="1" dirty="0">
                <a:solidFill>
                  <a:srgbClr val="002060"/>
                </a:solidFill>
                <a:latin typeface="Verdana" panose="020B0604030504040204" pitchFamily="34" charset="0"/>
                <a:ea typeface="Verdana" panose="020B0604030504040204" pitchFamily="34" charset="0"/>
              </a:rPr>
              <a:t>, Nr. 4.3.</a:t>
            </a:r>
            <a:endParaRPr lang="lv-LV" sz="1600" b="1" dirty="0">
              <a:solidFill>
                <a:srgbClr val="00206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278105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4CC53A08-C257-4948-8909-AEB5759FA5D2}"/>
              </a:ext>
            </a:extLst>
          </p:cNvPr>
          <p:cNvGraphicFramePr>
            <a:graphicFrameLocks noGrp="1"/>
          </p:cNvGraphicFramePr>
          <p:nvPr>
            <p:ph sz="half" idx="2"/>
            <p:extLst>
              <p:ext uri="{D42A27DB-BD31-4B8C-83A1-F6EECF244321}">
                <p14:modId xmlns:p14="http://schemas.microsoft.com/office/powerpoint/2010/main" val="4206840515"/>
              </p:ext>
            </p:extLst>
          </p:nvPr>
        </p:nvGraphicFramePr>
        <p:xfrm>
          <a:off x="763010" y="2047388"/>
          <a:ext cx="4017712" cy="34937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79" name="Slide Number Placeholder 6">
            <a:extLst>
              <a:ext uri="{FF2B5EF4-FFF2-40B4-BE49-F238E27FC236}">
                <a16:creationId xmlns:a16="http://schemas.microsoft.com/office/drawing/2014/main" id="{BDA30A4F-41E9-4196-B093-F32721220056}"/>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5D593FA-F885-4B96-88A3-E0D6E5942471}" type="slidenum">
              <a:rPr lang="en-US" altLang="lv-LV" smtClean="0"/>
              <a:pPr/>
              <a:t>11</a:t>
            </a:fld>
            <a:endParaRPr lang="en-US" altLang="lv-LV"/>
          </a:p>
        </p:txBody>
      </p:sp>
      <p:grpSp>
        <p:nvGrpSpPr>
          <p:cNvPr id="24580" name="Group 5">
            <a:extLst>
              <a:ext uri="{FF2B5EF4-FFF2-40B4-BE49-F238E27FC236}">
                <a16:creationId xmlns:a16="http://schemas.microsoft.com/office/drawing/2014/main" id="{9AAB67C9-1E8C-4C12-806B-D3FCFF8A9B1E}"/>
              </a:ext>
            </a:extLst>
          </p:cNvPr>
          <p:cNvGrpSpPr>
            <a:grpSpLocks/>
          </p:cNvGrpSpPr>
          <p:nvPr/>
        </p:nvGrpSpPr>
        <p:grpSpPr bwMode="auto">
          <a:xfrm>
            <a:off x="4810702" y="1204334"/>
            <a:ext cx="6618288" cy="5187224"/>
            <a:chOff x="5070764" y="1553845"/>
            <a:chExt cx="6618473" cy="4858794"/>
          </a:xfrm>
        </p:grpSpPr>
        <p:sp>
          <p:nvSpPr>
            <p:cNvPr id="4" name="Rectangle: Rounded Corners 3">
              <a:extLst>
                <a:ext uri="{FF2B5EF4-FFF2-40B4-BE49-F238E27FC236}">
                  <a16:creationId xmlns:a16="http://schemas.microsoft.com/office/drawing/2014/main" id="{15878CEE-22F3-48F7-B04D-FFDA6C0ECF6C}"/>
                </a:ext>
              </a:extLst>
            </p:cNvPr>
            <p:cNvSpPr/>
            <p:nvPr/>
          </p:nvSpPr>
          <p:spPr>
            <a:xfrm>
              <a:off x="5070764" y="1553845"/>
              <a:ext cx="6512107" cy="1136873"/>
            </a:xfrm>
            <a:prstGeom prst="round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lv-LV" altLang="lv-LV" sz="1400" dirty="0">
                  <a:solidFill>
                    <a:srgbClr val="414142"/>
                  </a:solidFill>
                  <a:latin typeface="Verdana" panose="020B0604030504040204" pitchFamily="34" charset="0"/>
                  <a:cs typeface="Arial" panose="020B0604020202020204" pitchFamily="34" charset="0"/>
                </a:rPr>
                <a:t>Atbilstošos projektus, ievērojot katram reģionam pieejamo TPF finansējuma apjomu, sarindo </a:t>
              </a:r>
              <a:r>
                <a:rPr lang="lv-LV" altLang="lv-LV" sz="1400" b="1" dirty="0">
                  <a:solidFill>
                    <a:srgbClr val="414142"/>
                  </a:solidFill>
                  <a:latin typeface="Verdana" panose="020B0604030504040204" pitchFamily="34" charset="0"/>
                  <a:cs typeface="Arial" panose="020B0604020202020204" pitchFamily="34" charset="0"/>
                </a:rPr>
                <a:t>prioritārā secībā reģiona teritorijas ietvaros</a:t>
              </a:r>
              <a:r>
                <a:rPr lang="lv-LV" altLang="lv-LV" sz="1400" dirty="0">
                  <a:solidFill>
                    <a:srgbClr val="414142"/>
                  </a:solidFill>
                  <a:latin typeface="Verdana" panose="020B0604030504040204" pitchFamily="34" charset="0"/>
                  <a:cs typeface="Arial" panose="020B0604020202020204" pitchFamily="34" charset="0"/>
                </a:rPr>
                <a:t> priekšroku dodot projektam ar </a:t>
              </a:r>
              <a:r>
                <a:rPr lang="lv-LV" altLang="lv-LV" sz="1400" b="1" dirty="0">
                  <a:solidFill>
                    <a:srgbClr val="414142"/>
                  </a:solidFill>
                  <a:latin typeface="Verdana" panose="020B0604030504040204" pitchFamily="34" charset="0"/>
                  <a:cs typeface="Arial" panose="020B0604020202020204" pitchFamily="34" charset="0"/>
                </a:rPr>
                <a:t>kopējā koeficienta lielāko summu</a:t>
              </a:r>
            </a:p>
          </p:txBody>
        </p:sp>
        <p:sp>
          <p:nvSpPr>
            <p:cNvPr id="9" name="Rectangle: Rounded Corners 8">
              <a:extLst>
                <a:ext uri="{FF2B5EF4-FFF2-40B4-BE49-F238E27FC236}">
                  <a16:creationId xmlns:a16="http://schemas.microsoft.com/office/drawing/2014/main" id="{F55ACB94-ED41-4F7B-9C84-9E911427BF4D}"/>
                </a:ext>
              </a:extLst>
            </p:cNvPr>
            <p:cNvSpPr/>
            <p:nvPr/>
          </p:nvSpPr>
          <p:spPr>
            <a:xfrm>
              <a:off x="5070764" y="2963822"/>
              <a:ext cx="6618473" cy="1546528"/>
            </a:xfrm>
            <a:prstGeom prst="round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lv-LV" altLang="lv-LV" sz="1400" dirty="0">
                  <a:solidFill>
                    <a:srgbClr val="414142"/>
                  </a:solidFill>
                  <a:latin typeface="Verdana" panose="020B0604030504040204" pitchFamily="34" charset="0"/>
                  <a:cs typeface="Arial" panose="020B0604020202020204" pitchFamily="34" charset="0"/>
                </a:rPr>
                <a:t>ja vairākiem projektu iesniegumiem viena reģiona teritorijā kopējie </a:t>
              </a:r>
              <a:r>
                <a:rPr lang="lv-LV" altLang="lv-LV" sz="1400" dirty="0">
                  <a:solidFill>
                    <a:srgbClr val="414142"/>
                  </a:solidFill>
                  <a:latin typeface="Verdana" panose="020B0604030504040204" pitchFamily="34" charset="0"/>
                  <a:ea typeface="Verdana" panose="020B0604030504040204" pitchFamily="34" charset="0"/>
                  <a:cs typeface="Arial" panose="020B0604020202020204" pitchFamily="34" charset="0"/>
                </a:rPr>
                <a:t>kopvērtējuma koeficienti ir </a:t>
              </a:r>
              <a:r>
                <a:rPr lang="lv-LV" altLang="lv-LV" sz="1400" dirty="0">
                  <a:solidFill>
                    <a:schemeClr val="tx2">
                      <a:lumMod val="50000"/>
                    </a:schemeClr>
                  </a:solidFill>
                  <a:latin typeface="Verdana" panose="020B0604030504040204" pitchFamily="34" charset="0"/>
                  <a:ea typeface="Verdana" panose="020B0604030504040204" pitchFamily="34" charset="0"/>
                  <a:cs typeface="Arial" panose="020B0604020202020204" pitchFamily="34" charset="0"/>
                </a:rPr>
                <a:t>vienādi, priekšroku dod tam projekta iesniegumam, </a:t>
              </a:r>
              <a:r>
                <a:rPr lang="lv-LV" sz="1400" dirty="0">
                  <a:solidFill>
                    <a:schemeClr val="tx2">
                      <a:lumMod val="50000"/>
                    </a:schemeClr>
                  </a:solidFill>
                  <a:effectLst/>
                  <a:latin typeface="Verdana" panose="020B0604030504040204" pitchFamily="34" charset="0"/>
                  <a:ea typeface="Verdana" panose="020B0604030504040204" pitchFamily="34" charset="0"/>
                </a:rPr>
                <a:t>kuram plānotais Taisnīgas pārkārtošanās fonda finansējums pret vienu plānoto iegādājamo bezemisiju transportlīdzekli ir mazāks</a:t>
              </a:r>
              <a:endParaRPr lang="lv-LV" altLang="lv-LV" sz="1400" dirty="0">
                <a:solidFill>
                  <a:schemeClr val="tx2">
                    <a:lumMod val="50000"/>
                  </a:schemeClr>
                </a:solidFill>
                <a:latin typeface="Verdana" panose="020B0604030504040204" pitchFamily="34" charset="0"/>
                <a:ea typeface="Verdana" panose="020B0604030504040204" pitchFamily="34" charset="0"/>
                <a:cs typeface="Arial" panose="020B0604020202020204" pitchFamily="34" charset="0"/>
              </a:endParaRPr>
            </a:p>
          </p:txBody>
        </p:sp>
        <p:sp>
          <p:nvSpPr>
            <p:cNvPr id="11" name="Rectangle: Rounded Corners 10">
              <a:extLst>
                <a:ext uri="{FF2B5EF4-FFF2-40B4-BE49-F238E27FC236}">
                  <a16:creationId xmlns:a16="http://schemas.microsoft.com/office/drawing/2014/main" id="{175D2081-4FD0-4CD3-865A-C0A7989DCB44}"/>
                </a:ext>
              </a:extLst>
            </p:cNvPr>
            <p:cNvSpPr/>
            <p:nvPr/>
          </p:nvSpPr>
          <p:spPr>
            <a:xfrm>
              <a:off x="5070764" y="4832282"/>
              <a:ext cx="6618473" cy="1580357"/>
            </a:xfrm>
            <a:prstGeom prst="round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lv-LV" altLang="lv-LV" sz="1300" dirty="0">
                  <a:solidFill>
                    <a:srgbClr val="414142"/>
                  </a:solidFill>
                  <a:latin typeface="Verdana" panose="020B0604030504040204" pitchFamily="34" charset="0"/>
                  <a:cs typeface="Arial" panose="020B0604020202020204" pitchFamily="34" charset="0"/>
                </a:rPr>
                <a:t>ja vairākiem projektu iesniegumiem viena reģiona teritorijā kopējie kopvērtējuma koeficienti ir vienādi un šiem projektu iesniegumiem ir vienāds Taisnīgas pārkātošanās fonda finansējums pret iegādāto bezemisiju transportlīdzekļu skaitu, –</a:t>
              </a:r>
              <a:r>
                <a:rPr lang="en-US" altLang="lv-LV" sz="1300" dirty="0">
                  <a:solidFill>
                    <a:srgbClr val="414142"/>
                  </a:solidFill>
                  <a:latin typeface="Verdana" panose="020B0604030504040204" pitchFamily="34" charset="0"/>
                  <a:cs typeface="Arial" panose="020B0604020202020204" pitchFamily="34" charset="0"/>
                </a:rPr>
                <a:t> </a:t>
              </a:r>
              <a:r>
                <a:rPr lang="lv-LV" altLang="lv-LV" sz="1300" dirty="0">
                  <a:solidFill>
                    <a:srgbClr val="414142"/>
                  </a:solidFill>
                  <a:latin typeface="Verdana" panose="020B0604030504040204" pitchFamily="34" charset="0"/>
                  <a:cs typeface="Arial" panose="020B0604020202020204" pitchFamily="34" charset="0"/>
                </a:rPr>
                <a:t>priekšroku dod tam projekta iesniegumam, </a:t>
              </a:r>
              <a:r>
                <a:rPr lang="en-US" altLang="lv-LV" sz="1300" dirty="0" err="1">
                  <a:solidFill>
                    <a:srgbClr val="414142"/>
                  </a:solidFill>
                  <a:latin typeface="Verdana" panose="020B0604030504040204" pitchFamily="34" charset="0"/>
                  <a:cs typeface="Arial" panose="020B0604020202020204" pitchFamily="34" charset="0"/>
                </a:rPr>
                <a:t>kurā</a:t>
              </a:r>
              <a:r>
                <a:rPr lang="en-US" altLang="lv-LV" sz="1300" dirty="0">
                  <a:solidFill>
                    <a:srgbClr val="414142"/>
                  </a:solidFill>
                  <a:latin typeface="Verdana" panose="020B0604030504040204" pitchFamily="34" charset="0"/>
                  <a:cs typeface="Arial" panose="020B0604020202020204" pitchFamily="34" charset="0"/>
                </a:rPr>
                <a:t> </a:t>
              </a:r>
              <a:r>
                <a:rPr lang="lv-LV" altLang="lv-LV" sz="1300" dirty="0">
                  <a:solidFill>
                    <a:srgbClr val="414142"/>
                  </a:solidFill>
                  <a:latin typeface="Verdana" panose="020B0604030504040204" pitchFamily="34" charset="0"/>
                  <a:cs typeface="Arial" panose="020B0604020202020204" pitchFamily="34" charset="0"/>
                </a:rPr>
                <a:t>plānots lielāks pārvadāto pasažieru skaits gadā (absolūtā izteiksmē) saskaņā ar kvalitātes kritērijā Nr.4.3.</a:t>
              </a:r>
              <a:r>
                <a:rPr lang="en-US" altLang="lv-LV" sz="1300" dirty="0">
                  <a:solidFill>
                    <a:srgbClr val="414142"/>
                  </a:solidFill>
                  <a:latin typeface="Verdana" panose="020B0604030504040204" pitchFamily="34" charset="0"/>
                  <a:cs typeface="Arial" panose="020B0604020202020204" pitchFamily="34" charset="0"/>
                </a:rPr>
                <a:t> </a:t>
              </a:r>
              <a:r>
                <a:rPr lang="lv-LV" altLang="lv-LV" sz="1300" dirty="0">
                  <a:solidFill>
                    <a:srgbClr val="414142"/>
                  </a:solidFill>
                  <a:latin typeface="Verdana" panose="020B0604030504040204" pitchFamily="34" charset="0"/>
                  <a:cs typeface="Arial" panose="020B0604020202020204" pitchFamily="34" charset="0"/>
                </a:rPr>
                <a:t>norādīto formulu</a:t>
              </a:r>
            </a:p>
          </p:txBody>
        </p:sp>
        <p:sp>
          <p:nvSpPr>
            <p:cNvPr id="5" name="Arrow: Down 4">
              <a:extLst>
                <a:ext uri="{FF2B5EF4-FFF2-40B4-BE49-F238E27FC236}">
                  <a16:creationId xmlns:a16="http://schemas.microsoft.com/office/drawing/2014/main" id="{608F74C4-5490-4F62-A333-92E66FC8678E}"/>
                </a:ext>
              </a:extLst>
            </p:cNvPr>
            <p:cNvSpPr/>
            <p:nvPr/>
          </p:nvSpPr>
          <p:spPr>
            <a:xfrm>
              <a:off x="8083923" y="2690718"/>
              <a:ext cx="484202" cy="257226"/>
            </a:xfrm>
            <a:prstGeom prst="down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12" name="Arrow: Down 11">
              <a:extLst>
                <a:ext uri="{FF2B5EF4-FFF2-40B4-BE49-F238E27FC236}">
                  <a16:creationId xmlns:a16="http://schemas.microsoft.com/office/drawing/2014/main" id="{DA6E1F34-88D3-4327-BACE-EAA4638298B2}"/>
                </a:ext>
              </a:extLst>
            </p:cNvPr>
            <p:cNvSpPr/>
            <p:nvPr/>
          </p:nvSpPr>
          <p:spPr>
            <a:xfrm>
              <a:off x="8083923" y="4542703"/>
              <a:ext cx="484202" cy="257226"/>
            </a:xfrm>
            <a:prstGeom prst="down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grpSp>
      <p:sp>
        <p:nvSpPr>
          <p:cNvPr id="24581" name="Title 1">
            <a:extLst>
              <a:ext uri="{FF2B5EF4-FFF2-40B4-BE49-F238E27FC236}">
                <a16:creationId xmlns:a16="http://schemas.microsoft.com/office/drawing/2014/main" id="{05CF987E-C0C5-4EAD-8912-99CAAF956B0E}"/>
              </a:ext>
            </a:extLst>
          </p:cNvPr>
          <p:cNvSpPr>
            <a:spLocks noGrp="1"/>
          </p:cNvSpPr>
          <p:nvPr>
            <p:ph type="title"/>
          </p:nvPr>
        </p:nvSpPr>
        <p:spPr>
          <a:xfrm>
            <a:off x="2290763" y="304800"/>
            <a:ext cx="9291637" cy="1066800"/>
          </a:xfrm>
        </p:spPr>
        <p:txBody>
          <a:bodyPr/>
          <a:lstStyle/>
          <a:p>
            <a:r>
              <a:rPr lang="lv-LV" altLang="lv-LV" dirty="0">
                <a:solidFill>
                  <a:srgbClr val="002060"/>
                </a:solidFill>
              </a:rPr>
              <a:t>Vērtēšanas kārtība</a:t>
            </a:r>
            <a:r>
              <a:rPr lang="en-US" altLang="lv-LV" dirty="0">
                <a:solidFill>
                  <a:srgbClr val="002060"/>
                </a:solidFill>
              </a:rPr>
              <a:t> (3)</a:t>
            </a:r>
            <a:endParaRPr lang="lv-LV" altLang="lv-LV" dirty="0"/>
          </a:p>
        </p:txBody>
      </p:sp>
      <p:grpSp>
        <p:nvGrpSpPr>
          <p:cNvPr id="2" name="Grupa 1">
            <a:extLst>
              <a:ext uri="{FF2B5EF4-FFF2-40B4-BE49-F238E27FC236}">
                <a16:creationId xmlns:a16="http://schemas.microsoft.com/office/drawing/2014/main" id="{BEA26B65-7B0C-0C80-2E89-178EE7AD77D2}"/>
              </a:ext>
            </a:extLst>
          </p:cNvPr>
          <p:cNvGrpSpPr/>
          <p:nvPr/>
        </p:nvGrpSpPr>
        <p:grpSpPr>
          <a:xfrm>
            <a:off x="542443" y="3207040"/>
            <a:ext cx="1201367" cy="1265157"/>
            <a:chOff x="358969" y="1047971"/>
            <a:chExt cx="1251269" cy="1397519"/>
          </a:xfrm>
        </p:grpSpPr>
        <p:sp>
          <p:nvSpPr>
            <p:cNvPr id="3" name="Taisnstūris: ar noapaļotiem stūriem 2">
              <a:extLst>
                <a:ext uri="{FF2B5EF4-FFF2-40B4-BE49-F238E27FC236}">
                  <a16:creationId xmlns:a16="http://schemas.microsoft.com/office/drawing/2014/main" id="{309FAD35-5141-A66F-A310-8403C2C7AAFE}"/>
                </a:ext>
              </a:extLst>
            </p:cNvPr>
            <p:cNvSpPr/>
            <p:nvPr/>
          </p:nvSpPr>
          <p:spPr>
            <a:xfrm>
              <a:off x="381947" y="1047971"/>
              <a:ext cx="1205313" cy="1397519"/>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lv-LV"/>
            </a:p>
          </p:txBody>
        </p:sp>
        <p:sp>
          <p:nvSpPr>
            <p:cNvPr id="6" name="Taisnstūris: ar noapaļotiem stūriem 4">
              <a:extLst>
                <a:ext uri="{FF2B5EF4-FFF2-40B4-BE49-F238E27FC236}">
                  <a16:creationId xmlns:a16="http://schemas.microsoft.com/office/drawing/2014/main" id="{8CDD00F2-4410-F2A4-9EDB-B02076C81708}"/>
                </a:ext>
              </a:extLst>
            </p:cNvPr>
            <p:cNvSpPr txBox="1"/>
            <p:nvPr/>
          </p:nvSpPr>
          <p:spPr>
            <a:xfrm>
              <a:off x="358969" y="1056735"/>
              <a:ext cx="1251269" cy="127984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0" i="0" kern="1200" noProof="0" dirty="0" err="1">
                  <a:latin typeface="Verdana" panose="020B0604030504040204" pitchFamily="34" charset="0"/>
                  <a:ea typeface="Verdana" panose="020B0604030504040204" pitchFamily="34" charset="0"/>
                </a:rPr>
                <a:t>Izslēšanas</a:t>
              </a:r>
              <a:r>
                <a:rPr lang="en-US" sz="1400" b="0" i="0" kern="1200" noProof="0" dirty="0">
                  <a:latin typeface="Verdana" panose="020B0604030504040204" pitchFamily="34" charset="0"/>
                  <a:ea typeface="Verdana" panose="020B0604030504040204" pitchFamily="34" charset="0"/>
                </a:rPr>
                <a:t> </a:t>
              </a:r>
              <a:r>
                <a:rPr lang="en-US" sz="1400" b="0" i="0" kern="1200" noProof="0" dirty="0" err="1">
                  <a:latin typeface="Verdana" panose="020B0604030504040204" pitchFamily="34" charset="0"/>
                  <a:ea typeface="Verdana" panose="020B0604030504040204" pitchFamily="34" charset="0"/>
                </a:rPr>
                <a:t>kritēriji</a:t>
              </a:r>
              <a:r>
                <a:rPr lang="en-US" sz="1400" b="0" i="0" kern="1200" noProof="0" dirty="0">
                  <a:latin typeface="Verdana" panose="020B0604030504040204" pitchFamily="34" charset="0"/>
                  <a:ea typeface="Verdana" panose="020B0604030504040204" pitchFamily="34" charset="0"/>
                </a:rPr>
                <a:t> </a:t>
              </a:r>
              <a:r>
                <a:rPr lang="en-US" sz="800" b="0" i="1" kern="1200" noProof="0" dirty="0">
                  <a:latin typeface="Verdana" panose="020B0604030504040204" pitchFamily="34" charset="0"/>
                  <a:ea typeface="Verdana" panose="020B0604030504040204" pitchFamily="34" charset="0"/>
                </a:rPr>
                <a:t>(</a:t>
              </a:r>
              <a:r>
                <a:rPr lang="en-US" sz="800" b="0" i="1" kern="1200" noProof="0" dirty="0" err="1">
                  <a:latin typeface="Verdana" panose="020B0604030504040204" pitchFamily="34" charset="0"/>
                  <a:ea typeface="Verdana" panose="020B0604030504040204" pitchFamily="34" charset="0"/>
                </a:rPr>
                <a:t>kapitālsabiedrībām</a:t>
              </a:r>
              <a:r>
                <a:rPr lang="en-US" sz="800" b="0" i="1" kern="1200" noProof="0" dirty="0">
                  <a:latin typeface="Verdana" panose="020B0604030504040204" pitchFamily="34" charset="0"/>
                  <a:ea typeface="Verdana" panose="020B0604030504040204" pitchFamily="34" charset="0"/>
                </a:rPr>
                <a:t>)</a:t>
              </a:r>
              <a:endParaRPr lang="lv-LV" sz="800" i="1" kern="1200" noProof="0" dirty="0">
                <a:latin typeface="Verdana" panose="020B0604030504040204" pitchFamily="34" charset="0"/>
                <a:ea typeface="Verdana" panose="020B0604030504040204" pitchFamily="34" charset="0"/>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82542-F447-A400-4A6A-7D96B46A09C8}"/>
              </a:ext>
            </a:extLst>
          </p:cNvPr>
          <p:cNvSpPr>
            <a:spLocks noGrp="1"/>
          </p:cNvSpPr>
          <p:nvPr>
            <p:ph type="title"/>
          </p:nvPr>
        </p:nvSpPr>
        <p:spPr/>
        <p:txBody>
          <a:bodyPr/>
          <a:lstStyle/>
          <a:p>
            <a:r>
              <a:rPr lang="lv-LV" b="1" i="0" u="none" strike="noStrike" dirty="0">
                <a:solidFill>
                  <a:srgbClr val="002060"/>
                </a:solidFill>
                <a:effectLst/>
              </a:rPr>
              <a:t>Vērtēšanas kārtība</a:t>
            </a:r>
            <a:r>
              <a:rPr lang="en-US" b="1" i="0" u="none" strike="noStrike" dirty="0">
                <a:solidFill>
                  <a:srgbClr val="002060"/>
                </a:solidFill>
                <a:effectLst/>
              </a:rPr>
              <a:t> </a:t>
            </a:r>
            <a:r>
              <a:rPr lang="lv-LV" b="1" i="0" u="none" strike="noStrike" dirty="0">
                <a:solidFill>
                  <a:srgbClr val="002060"/>
                </a:solidFill>
                <a:effectLst/>
              </a:rPr>
              <a:t>(</a:t>
            </a:r>
            <a:r>
              <a:rPr lang="en-US" b="1" i="0" u="none" strike="noStrike" dirty="0">
                <a:solidFill>
                  <a:srgbClr val="002060"/>
                </a:solidFill>
                <a:effectLst/>
              </a:rPr>
              <a:t>4</a:t>
            </a:r>
            <a:r>
              <a:rPr lang="lv-LV" b="1" i="0" u="none" strike="noStrike" dirty="0">
                <a:solidFill>
                  <a:srgbClr val="002060"/>
                </a:solidFill>
                <a:effectLst/>
              </a:rPr>
              <a:t>)</a:t>
            </a:r>
            <a:r>
              <a:rPr lang="lv-LV" b="0" i="0" dirty="0">
                <a:solidFill>
                  <a:srgbClr val="002060"/>
                </a:solidFill>
                <a:effectLst/>
              </a:rPr>
              <a:t>​</a:t>
            </a:r>
            <a:endParaRPr lang="lv-LV" dirty="0"/>
          </a:p>
        </p:txBody>
      </p:sp>
      <p:sp>
        <p:nvSpPr>
          <p:cNvPr id="6" name="Slide Number Placeholder 5">
            <a:extLst>
              <a:ext uri="{FF2B5EF4-FFF2-40B4-BE49-F238E27FC236}">
                <a16:creationId xmlns:a16="http://schemas.microsoft.com/office/drawing/2014/main" id="{D98A9781-AB88-EC4F-F08A-6B10BE4D21B8}"/>
              </a:ext>
            </a:extLst>
          </p:cNvPr>
          <p:cNvSpPr>
            <a:spLocks noGrp="1"/>
          </p:cNvSpPr>
          <p:nvPr>
            <p:ph type="sldNum" sz="quarter" idx="13"/>
          </p:nvPr>
        </p:nvSpPr>
        <p:spPr/>
        <p:txBody>
          <a:bodyPr/>
          <a:lstStyle/>
          <a:p>
            <a:pPr>
              <a:defRPr/>
            </a:pPr>
            <a:fld id="{9F6105F7-AC56-47D1-A571-69EA814D9A81}" type="slidenum">
              <a:rPr lang="en-US" altLang="lv-LV" smtClean="0"/>
              <a:pPr>
                <a:defRPr/>
              </a:pPr>
              <a:t>12</a:t>
            </a:fld>
            <a:endParaRPr lang="en-US" altLang="lv-LV"/>
          </a:p>
        </p:txBody>
      </p:sp>
      <p:sp>
        <p:nvSpPr>
          <p:cNvPr id="7" name="Content Placeholder 2">
            <a:extLst>
              <a:ext uri="{FF2B5EF4-FFF2-40B4-BE49-F238E27FC236}">
                <a16:creationId xmlns:a16="http://schemas.microsoft.com/office/drawing/2014/main" id="{C5346A86-0E04-7DA4-F051-B544ABC529F7}"/>
              </a:ext>
            </a:extLst>
          </p:cNvPr>
          <p:cNvSpPr>
            <a:spLocks noGrp="1"/>
          </p:cNvSpPr>
          <p:nvPr>
            <p:ph idx="1"/>
          </p:nvPr>
        </p:nvSpPr>
        <p:spPr bwMode="auto">
          <a:xfrm>
            <a:off x="3153565" y="1040152"/>
            <a:ext cx="8390179" cy="1171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fontScale="85000" lnSpcReduction="20000"/>
          </a:bodyPr>
          <a:lstStyle>
            <a:lvl1pPr marL="0" indent="0" algn="l" defTabSz="938213" rtl="0" eaLnBrk="0" fontAlgn="base" hangingPunct="0">
              <a:spcBef>
                <a:spcPct val="20000"/>
              </a:spcBef>
              <a:spcAft>
                <a:spcPct val="0"/>
              </a:spcAft>
              <a:buFont typeface="Arial" panose="020B0604020202020204" pitchFamily="34" charset="0"/>
              <a:buNone/>
              <a:defRPr sz="2000" kern="1200">
                <a:solidFill>
                  <a:srgbClr val="404040"/>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algn="just">
              <a:lnSpc>
                <a:spcPct val="90000"/>
              </a:lnSpc>
              <a:spcBef>
                <a:spcPts val="400"/>
              </a:spcBef>
              <a:spcAft>
                <a:spcPts val="400"/>
              </a:spcAft>
            </a:pPr>
            <a:r>
              <a:rPr lang="lv-LV" altLang="lv-LV" sz="1600" b="1" dirty="0">
                <a:solidFill>
                  <a:schemeClr val="tx1"/>
                </a:solidFill>
              </a:rPr>
              <a:t>Lēmumu par projekta iesnieguma </a:t>
            </a:r>
            <a:r>
              <a:rPr lang="lv-LV" altLang="lv-LV" sz="1600" b="1" dirty="0">
                <a:solidFill>
                  <a:srgbClr val="FF0000"/>
                </a:solidFill>
              </a:rPr>
              <a:t>apstiprināšanu</a:t>
            </a:r>
            <a:r>
              <a:rPr lang="lv-LV" altLang="lv-LV" sz="1600" b="1" dirty="0"/>
              <a:t> </a:t>
            </a:r>
            <a:r>
              <a:rPr lang="lv-LV" altLang="lv-LV" sz="1600" b="1" dirty="0">
                <a:solidFill>
                  <a:schemeClr val="tx1"/>
                </a:solidFill>
              </a:rPr>
              <a:t>pieņem, ja:</a:t>
            </a:r>
            <a:endParaRPr lang="lv-LV" altLang="lv-LV" sz="1600" dirty="0">
              <a:solidFill>
                <a:srgbClr val="414142"/>
              </a:solidFill>
            </a:endParaRPr>
          </a:p>
          <a:p>
            <a:pPr algn="just">
              <a:buFont typeface="Wingdings" panose="05000000000000000000" pitchFamily="2" charset="2"/>
              <a:buChar char="Ø"/>
            </a:pPr>
            <a:r>
              <a:rPr lang="lv-LV" altLang="lv-LV" sz="1600" dirty="0">
                <a:solidFill>
                  <a:schemeClr val="tx1"/>
                </a:solidFill>
              </a:rPr>
              <a:t>uz projekta iesniedzēju</a:t>
            </a:r>
            <a:r>
              <a:rPr lang="en-US" altLang="lv-LV" sz="1600" dirty="0">
                <a:solidFill>
                  <a:schemeClr val="tx1"/>
                </a:solidFill>
              </a:rPr>
              <a:t> (</a:t>
            </a:r>
            <a:r>
              <a:rPr lang="en-US" altLang="lv-LV" sz="1600" dirty="0" err="1">
                <a:solidFill>
                  <a:schemeClr val="tx1"/>
                </a:solidFill>
              </a:rPr>
              <a:t>pašvaldības</a:t>
            </a:r>
            <a:r>
              <a:rPr lang="en-US" altLang="lv-LV" sz="1600" dirty="0">
                <a:solidFill>
                  <a:schemeClr val="tx1"/>
                </a:solidFill>
              </a:rPr>
              <a:t> </a:t>
            </a:r>
            <a:r>
              <a:rPr lang="en-US" altLang="lv-LV" sz="1600" dirty="0" err="1">
                <a:solidFill>
                  <a:schemeClr val="tx1"/>
                </a:solidFill>
              </a:rPr>
              <a:t>kapitālsabiedrību</a:t>
            </a:r>
            <a:r>
              <a:rPr lang="en-US" altLang="lv-LV" sz="1600" dirty="0">
                <a:solidFill>
                  <a:schemeClr val="tx1"/>
                </a:solidFill>
              </a:rPr>
              <a:t>)</a:t>
            </a:r>
            <a:r>
              <a:rPr lang="lv-LV" altLang="lv-LV" sz="1600" dirty="0">
                <a:solidFill>
                  <a:schemeClr val="tx1"/>
                </a:solidFill>
              </a:rPr>
              <a:t> nav attiecināms neviens no </a:t>
            </a:r>
            <a:r>
              <a:rPr lang="en-US" altLang="lv-LV" sz="1600" dirty="0" err="1">
                <a:solidFill>
                  <a:schemeClr val="tx1"/>
                </a:solidFill>
              </a:rPr>
              <a:t>Vadības</a:t>
            </a:r>
            <a:r>
              <a:rPr lang="en-US" altLang="lv-LV" sz="1600" dirty="0">
                <a:solidFill>
                  <a:schemeClr val="tx1"/>
                </a:solidFill>
              </a:rPr>
              <a:t> l</a:t>
            </a:r>
            <a:r>
              <a:rPr lang="lv-LV" altLang="lv-LV" sz="1600" dirty="0" err="1">
                <a:solidFill>
                  <a:schemeClr val="tx1"/>
                </a:solidFill>
              </a:rPr>
              <a:t>ikuma</a:t>
            </a:r>
            <a:r>
              <a:rPr lang="lv-LV" altLang="lv-LV" sz="1600" dirty="0">
                <a:solidFill>
                  <a:schemeClr val="tx1"/>
                </a:solidFill>
              </a:rPr>
              <a:t> 22. pantā minētajiem izslēgšanas noteikumiem</a:t>
            </a:r>
            <a:r>
              <a:rPr lang="en-US" altLang="lv-LV" sz="1600" dirty="0">
                <a:solidFill>
                  <a:schemeClr val="tx1"/>
                </a:solidFill>
              </a:rPr>
              <a:t>;</a:t>
            </a:r>
          </a:p>
          <a:p>
            <a:pPr algn="just">
              <a:buFont typeface="Wingdings" panose="05000000000000000000" pitchFamily="2" charset="2"/>
              <a:buChar char="Ø"/>
            </a:pPr>
            <a:r>
              <a:rPr lang="lv-LV" altLang="lv-LV" sz="1600" dirty="0">
                <a:solidFill>
                  <a:schemeClr val="tx1"/>
                </a:solidFill>
              </a:rPr>
              <a:t>projekta iesniegums </a:t>
            </a:r>
            <a:r>
              <a:rPr lang="lv-LV" altLang="lv-LV" sz="1600" dirty="0">
                <a:solidFill>
                  <a:schemeClr val="tx2"/>
                </a:solidFill>
              </a:rPr>
              <a:t>atbilst projektu iesniegumu vērtēšanas kritērijiem</a:t>
            </a:r>
            <a:r>
              <a:rPr lang="en-US" altLang="lv-LV" sz="1600" dirty="0">
                <a:solidFill>
                  <a:schemeClr val="tx2"/>
                </a:solidFill>
              </a:rPr>
              <a:t>;</a:t>
            </a:r>
            <a:endParaRPr lang="lv-LV" altLang="lv-LV" sz="1600" dirty="0">
              <a:solidFill>
                <a:schemeClr val="tx2"/>
              </a:solidFill>
            </a:endParaRPr>
          </a:p>
          <a:p>
            <a:pPr algn="just">
              <a:buFont typeface="Wingdings" panose="05000000000000000000" pitchFamily="2" charset="2"/>
              <a:buChar char="Ø"/>
            </a:pPr>
            <a:r>
              <a:rPr lang="lv-LV" altLang="lv-LV" sz="1600" dirty="0">
                <a:solidFill>
                  <a:schemeClr val="tx1"/>
                </a:solidFill>
              </a:rPr>
              <a:t>pasākuma ietvaros </a:t>
            </a:r>
            <a:r>
              <a:rPr lang="lv-LV" altLang="lv-LV" sz="1600" dirty="0">
                <a:solidFill>
                  <a:schemeClr val="tx2"/>
                </a:solidFill>
              </a:rPr>
              <a:t>ir pieejams finansējums projekta īstenošanai</a:t>
            </a:r>
            <a:r>
              <a:rPr lang="en-US" altLang="lv-LV" sz="1600" dirty="0">
                <a:solidFill>
                  <a:schemeClr val="tx2"/>
                </a:solidFill>
              </a:rPr>
              <a:t>.</a:t>
            </a:r>
            <a:endParaRPr lang="lv-LV" altLang="lv-LV" sz="1600" dirty="0">
              <a:solidFill>
                <a:schemeClr val="tx2"/>
              </a:solidFill>
            </a:endParaRPr>
          </a:p>
        </p:txBody>
      </p:sp>
      <p:pic>
        <p:nvPicPr>
          <p:cNvPr id="39938" name="Picture 2">
            <a:extLst>
              <a:ext uri="{FF2B5EF4-FFF2-40B4-BE49-F238E27FC236}">
                <a16:creationId xmlns:a16="http://schemas.microsoft.com/office/drawing/2014/main" id="{D20DC4AC-93BC-18AE-9129-9653F8D08B3D}"/>
              </a:ext>
            </a:extLst>
          </p:cNvPr>
          <p:cNvPicPr>
            <a:picLocks noChangeAspect="1" noChangeArrowheads="1"/>
          </p:cNvPicPr>
          <p:nvPr/>
        </p:nvPicPr>
        <p:blipFill>
          <a:blip r:embed="rId3">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231789" y="1193900"/>
            <a:ext cx="742950" cy="6477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1B0B4877-4DD9-797B-F4B7-1D9EEA7B25B9}"/>
              </a:ext>
            </a:extLst>
          </p:cNvPr>
          <p:cNvSpPr txBox="1">
            <a:spLocks/>
          </p:cNvSpPr>
          <p:nvPr/>
        </p:nvSpPr>
        <p:spPr bwMode="auto">
          <a:xfrm>
            <a:off x="2213947" y="2274849"/>
            <a:ext cx="8825753" cy="2123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fontScale="92500"/>
          </a:bodyPr>
          <a:lstStyle>
            <a:lvl1pPr marL="0" indent="0" algn="l" defTabSz="938213" rtl="0" eaLnBrk="0" fontAlgn="base" hangingPunct="0">
              <a:spcBef>
                <a:spcPct val="20000"/>
              </a:spcBef>
              <a:spcAft>
                <a:spcPct val="0"/>
              </a:spcAft>
              <a:buFont typeface="Arial" panose="020B0604020202020204" pitchFamily="34" charset="0"/>
              <a:buNone/>
              <a:defRPr sz="2000" kern="1200">
                <a:solidFill>
                  <a:srgbClr val="404040"/>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algn="just">
              <a:spcBef>
                <a:spcPct val="0"/>
              </a:spcBef>
              <a:buFontTx/>
              <a:buNone/>
            </a:pPr>
            <a:r>
              <a:rPr lang="lv-LV" altLang="lv-LV" sz="1600" b="1" dirty="0">
                <a:solidFill>
                  <a:schemeClr val="tx1"/>
                </a:solidFill>
              </a:rPr>
              <a:t>Lēmumu par projekta iesnieguma </a:t>
            </a:r>
            <a:r>
              <a:rPr lang="lv-LV" altLang="lv-LV" sz="1600" b="1" dirty="0">
                <a:solidFill>
                  <a:srgbClr val="FF0000"/>
                </a:solidFill>
              </a:rPr>
              <a:t>apstiprināšanu ar nosacījumu </a:t>
            </a:r>
            <a:r>
              <a:rPr lang="lv-LV" altLang="lv-LV" sz="1600" b="1" dirty="0">
                <a:solidFill>
                  <a:schemeClr val="tx1"/>
                </a:solidFill>
              </a:rPr>
              <a:t>pieņem</a:t>
            </a:r>
            <a:r>
              <a:rPr lang="lv-LV" altLang="lv-LV" sz="1600" dirty="0">
                <a:solidFill>
                  <a:schemeClr val="tx1"/>
                </a:solidFill>
              </a:rPr>
              <a:t>, ja projekta iesniedzējam </a:t>
            </a:r>
            <a:r>
              <a:rPr lang="lv-LV" altLang="lv-LV" sz="1600" b="1" dirty="0">
                <a:solidFill>
                  <a:schemeClr val="tx1"/>
                </a:solidFill>
              </a:rPr>
              <a:t>jāveic </a:t>
            </a:r>
            <a:r>
              <a:rPr lang="en-US" altLang="lv-LV" sz="1600" b="1" dirty="0">
                <a:solidFill>
                  <a:schemeClr val="tx1"/>
                </a:solidFill>
              </a:rPr>
              <a:t>CFLA</a:t>
            </a:r>
            <a:r>
              <a:rPr lang="lv-LV" altLang="lv-LV" sz="1600" b="1" dirty="0">
                <a:solidFill>
                  <a:schemeClr val="tx1"/>
                </a:solidFill>
              </a:rPr>
              <a:t> noteiktās darbības</a:t>
            </a:r>
            <a:r>
              <a:rPr lang="lv-LV" altLang="lv-LV" sz="1600" dirty="0">
                <a:solidFill>
                  <a:schemeClr val="tx1"/>
                </a:solidFill>
              </a:rPr>
              <a:t>, lai projekta iesniegums pilnībā atbilstu projektu iesniegumu vērtēšanas kritērijiem un projektu varētu atbilstoši īstenot</a:t>
            </a:r>
            <a:endParaRPr lang="lv-LV" altLang="lv-LV" sz="1600" b="1" dirty="0">
              <a:solidFill>
                <a:schemeClr val="tx1"/>
              </a:solidFill>
              <a:cs typeface="Arial" panose="020B0604020202020204" pitchFamily="34" charset="0"/>
            </a:endParaRPr>
          </a:p>
          <a:p>
            <a:pPr algn="just">
              <a:spcBef>
                <a:spcPts val="600"/>
              </a:spcBef>
              <a:spcAft>
                <a:spcPts val="600"/>
              </a:spcAft>
              <a:buFontTx/>
              <a:buNone/>
            </a:pPr>
            <a:r>
              <a:rPr lang="lv-LV" altLang="lv-LV" sz="1600" b="1" dirty="0">
                <a:solidFill>
                  <a:srgbClr val="1F497D"/>
                </a:solidFill>
                <a:cs typeface="Arial" panose="020B0604020202020204" pitchFamily="34" charset="0"/>
              </a:rPr>
              <a:t>!</a:t>
            </a:r>
            <a:r>
              <a:rPr lang="lv-LV" altLang="lv-LV" sz="1600" dirty="0">
                <a:solidFill>
                  <a:srgbClr val="000000"/>
                </a:solidFill>
                <a:cs typeface="Arial" panose="020B0604020202020204" pitchFamily="34" charset="0"/>
              </a:rPr>
              <a:t> Ja projekta iesniedzējs neizpilda lēmumā ietvertos nosacījumus vai neiesniedz precizēto projekta iesniegumu lēmumā norādītajā termiņā, projekta iesniegums tiek </a:t>
            </a:r>
            <a:r>
              <a:rPr lang="lv-LV" altLang="lv-LV" sz="1600" b="1" dirty="0">
                <a:solidFill>
                  <a:srgbClr val="1F497D"/>
                </a:solidFill>
                <a:cs typeface="Arial" panose="020B0604020202020204" pitchFamily="34" charset="0"/>
              </a:rPr>
              <a:t>noraidīt</a:t>
            </a:r>
            <a:r>
              <a:rPr lang="en-US" altLang="lv-LV" sz="1600" b="1" dirty="0">
                <a:solidFill>
                  <a:srgbClr val="1F497D"/>
                </a:solidFill>
                <a:cs typeface="Arial" panose="020B0604020202020204" pitchFamily="34" charset="0"/>
              </a:rPr>
              <a:t>s</a:t>
            </a:r>
            <a:endParaRPr lang="en-US" altLang="lv-LV" sz="1600" b="1" dirty="0">
              <a:solidFill>
                <a:srgbClr val="000000"/>
              </a:solidFill>
              <a:cs typeface="Arial" panose="020B0604020202020204" pitchFamily="34" charset="0"/>
            </a:endParaRPr>
          </a:p>
          <a:p>
            <a:pPr algn="just">
              <a:spcBef>
                <a:spcPts val="600"/>
              </a:spcBef>
              <a:spcAft>
                <a:spcPts val="600"/>
              </a:spcAft>
              <a:buFontTx/>
              <a:buNone/>
            </a:pPr>
            <a:r>
              <a:rPr lang="lv-LV" altLang="lv-LV" sz="1600" b="1" dirty="0">
                <a:solidFill>
                  <a:srgbClr val="1F497D"/>
                </a:solidFill>
                <a:cs typeface="Arial" panose="020B0604020202020204" pitchFamily="34" charset="0"/>
              </a:rPr>
              <a:t>! </a:t>
            </a:r>
            <a:r>
              <a:rPr lang="en-US" altLang="lv-LV" sz="1600" b="1" dirty="0">
                <a:solidFill>
                  <a:schemeClr val="tx1"/>
                </a:solidFill>
                <a:cs typeface="Arial" panose="020B0604020202020204" pitchFamily="34" charset="0"/>
              </a:rPr>
              <a:t>Ja </a:t>
            </a:r>
            <a:r>
              <a:rPr lang="lv-LV" altLang="lv-LV" sz="1600" b="1" dirty="0">
                <a:solidFill>
                  <a:schemeClr val="tx1"/>
                </a:solidFill>
                <a:cs typeface="Arial" panose="020B0604020202020204" pitchFamily="34" charset="0"/>
              </a:rPr>
              <a:t>nosacījumi tiek izpildīti</a:t>
            </a:r>
            <a:r>
              <a:rPr lang="lv-LV" altLang="lv-LV" sz="1600" dirty="0">
                <a:solidFill>
                  <a:schemeClr val="tx1"/>
                </a:solidFill>
                <a:cs typeface="Arial" panose="020B0604020202020204" pitchFamily="34" charset="0"/>
              </a:rPr>
              <a:t>, </a:t>
            </a:r>
            <a:r>
              <a:rPr lang="en-US" altLang="lv-LV" sz="1600" dirty="0">
                <a:solidFill>
                  <a:schemeClr val="tx1"/>
                </a:solidFill>
                <a:cs typeface="Arial" panose="020B0604020202020204" pitchFamily="34" charset="0"/>
              </a:rPr>
              <a:t>CFLA</a:t>
            </a:r>
            <a:r>
              <a:rPr lang="lv-LV" altLang="lv-LV" sz="1600" dirty="0">
                <a:solidFill>
                  <a:schemeClr val="tx1"/>
                </a:solidFill>
                <a:cs typeface="Arial" panose="020B0604020202020204" pitchFamily="34" charset="0"/>
              </a:rPr>
              <a:t> izdod atzinumu par lēmumā noteikto nosacījumu </a:t>
            </a:r>
            <a:r>
              <a:rPr lang="lv-LV" altLang="lv-LV" sz="1600" b="1" dirty="0">
                <a:solidFill>
                  <a:schemeClr val="tx2"/>
                </a:solidFill>
                <a:cs typeface="Arial" panose="020B0604020202020204" pitchFamily="34" charset="0"/>
              </a:rPr>
              <a:t>izpildi</a:t>
            </a:r>
            <a:endParaRPr lang="en-US" altLang="lv-LV" sz="1600" b="1" dirty="0">
              <a:solidFill>
                <a:schemeClr val="tx2"/>
              </a:solidFill>
              <a:cs typeface="Arial" panose="020B0604020202020204" pitchFamily="34" charset="0"/>
            </a:endParaRPr>
          </a:p>
        </p:txBody>
      </p:sp>
      <p:pic>
        <p:nvPicPr>
          <p:cNvPr id="8" name="Picture 2">
            <a:extLst>
              <a:ext uri="{FF2B5EF4-FFF2-40B4-BE49-F238E27FC236}">
                <a16:creationId xmlns:a16="http://schemas.microsoft.com/office/drawing/2014/main" id="{E093E8B7-2FE0-19EC-1DDC-E042CA81F84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68221" y="2870614"/>
            <a:ext cx="542925" cy="809625"/>
          </a:xfrm>
          <a:prstGeom prst="rect">
            <a:avLst/>
          </a:prstGeom>
          <a:noFill/>
          <a:extLst>
            <a:ext uri="{909E8E84-426E-40DD-AFC4-6F175D3DCCD1}">
              <a14:hiddenFill xmlns:a14="http://schemas.microsoft.com/office/drawing/2010/main">
                <a:solidFill>
                  <a:srgbClr val="FFFFFF"/>
                </a:solidFill>
              </a14:hiddenFill>
            </a:ext>
          </a:extLst>
        </p:spPr>
      </p:pic>
      <p:sp>
        <p:nvSpPr>
          <p:cNvPr id="9" name="Content Placeholder 2">
            <a:extLst>
              <a:ext uri="{FF2B5EF4-FFF2-40B4-BE49-F238E27FC236}">
                <a16:creationId xmlns:a16="http://schemas.microsoft.com/office/drawing/2014/main" id="{83A6C2F7-E424-FAFC-D76A-B68AB0368EF8}"/>
              </a:ext>
            </a:extLst>
          </p:cNvPr>
          <p:cNvSpPr txBox="1">
            <a:spLocks/>
          </p:cNvSpPr>
          <p:nvPr/>
        </p:nvSpPr>
        <p:spPr bwMode="auto">
          <a:xfrm>
            <a:off x="3153565" y="4677543"/>
            <a:ext cx="8825753" cy="1584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lnSpcReduction="10000"/>
          </a:bodyPr>
          <a:lstStyle>
            <a:lvl1pPr marL="0" indent="0" algn="l" defTabSz="938213" rtl="0" eaLnBrk="0" fontAlgn="base" hangingPunct="0">
              <a:spcBef>
                <a:spcPct val="20000"/>
              </a:spcBef>
              <a:spcAft>
                <a:spcPct val="0"/>
              </a:spcAft>
              <a:buFont typeface="Arial" panose="020B0604020202020204" pitchFamily="34" charset="0"/>
              <a:buNone/>
              <a:defRPr sz="2000" kern="1200">
                <a:solidFill>
                  <a:srgbClr val="404040"/>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algn="just" eaLnBrk="1" hangingPunct="1">
              <a:lnSpc>
                <a:spcPct val="90000"/>
              </a:lnSpc>
              <a:spcBef>
                <a:spcPts val="400"/>
              </a:spcBef>
              <a:spcAft>
                <a:spcPts val="400"/>
              </a:spcAft>
            </a:pPr>
            <a:r>
              <a:rPr lang="lv-LV" altLang="lv-LV" sz="1600" b="1" dirty="0">
                <a:solidFill>
                  <a:schemeClr val="tx1"/>
                </a:solidFill>
              </a:rPr>
              <a:t>Lēmumu par projekta iesnieguma </a:t>
            </a:r>
            <a:r>
              <a:rPr lang="lv-LV" altLang="lv-LV" sz="1600" b="1" dirty="0">
                <a:solidFill>
                  <a:srgbClr val="FF0000"/>
                </a:solidFill>
              </a:rPr>
              <a:t>noraidīšanu</a:t>
            </a:r>
            <a:r>
              <a:rPr lang="lv-LV" altLang="lv-LV" sz="1600" b="1" dirty="0">
                <a:solidFill>
                  <a:srgbClr val="595959"/>
                </a:solidFill>
              </a:rPr>
              <a:t> </a:t>
            </a:r>
            <a:r>
              <a:rPr lang="lv-LV" altLang="lv-LV" sz="1600" b="1" dirty="0">
                <a:solidFill>
                  <a:schemeClr val="tx1"/>
                </a:solidFill>
              </a:rPr>
              <a:t>pieņem, ja iestājas </a:t>
            </a:r>
            <a:r>
              <a:rPr lang="lv-LV" altLang="lv-LV" sz="1600" b="1" dirty="0">
                <a:solidFill>
                  <a:srgbClr val="1F497D"/>
                </a:solidFill>
              </a:rPr>
              <a:t>vismaz viens </a:t>
            </a:r>
            <a:r>
              <a:rPr lang="lv-LV" altLang="lv-LV" sz="1600" b="1" dirty="0">
                <a:solidFill>
                  <a:schemeClr val="tx1"/>
                </a:solidFill>
              </a:rPr>
              <a:t>no nosacījumiem:</a:t>
            </a:r>
          </a:p>
          <a:p>
            <a:pPr algn="just" eaLnBrk="1" hangingPunct="1">
              <a:lnSpc>
                <a:spcPct val="90000"/>
              </a:lnSpc>
              <a:spcBef>
                <a:spcPts val="400"/>
              </a:spcBef>
              <a:spcAft>
                <a:spcPts val="400"/>
              </a:spcAft>
              <a:buFont typeface="Wingdings" panose="05000000000000000000" pitchFamily="2" charset="2"/>
              <a:buChar char="Ø"/>
            </a:pPr>
            <a:r>
              <a:rPr lang="lv-LV" altLang="lv-LV" sz="1600" dirty="0">
                <a:solidFill>
                  <a:schemeClr val="tx1"/>
                </a:solidFill>
              </a:rPr>
              <a:t>uz projekta iesniedzēju</a:t>
            </a:r>
            <a:r>
              <a:rPr lang="en-US" altLang="lv-LV" sz="1600" dirty="0">
                <a:solidFill>
                  <a:schemeClr val="tx1"/>
                </a:solidFill>
              </a:rPr>
              <a:t> (</a:t>
            </a:r>
            <a:r>
              <a:rPr lang="en-US" altLang="lv-LV" sz="1600" dirty="0" err="1">
                <a:solidFill>
                  <a:schemeClr val="tx1"/>
                </a:solidFill>
              </a:rPr>
              <a:t>pašvaldības</a:t>
            </a:r>
            <a:r>
              <a:rPr lang="en-US" altLang="lv-LV" sz="1600" dirty="0">
                <a:solidFill>
                  <a:schemeClr val="tx1"/>
                </a:solidFill>
              </a:rPr>
              <a:t> </a:t>
            </a:r>
            <a:r>
              <a:rPr lang="en-US" altLang="lv-LV" sz="1600" dirty="0" err="1">
                <a:solidFill>
                  <a:schemeClr val="tx1"/>
                </a:solidFill>
              </a:rPr>
              <a:t>kapitālsabiedrību</a:t>
            </a:r>
            <a:r>
              <a:rPr lang="en-US" altLang="lv-LV" sz="1600" dirty="0">
                <a:solidFill>
                  <a:schemeClr val="tx1"/>
                </a:solidFill>
              </a:rPr>
              <a:t>)</a:t>
            </a:r>
            <a:r>
              <a:rPr lang="lv-LV" altLang="lv-LV" sz="1600" dirty="0">
                <a:solidFill>
                  <a:schemeClr val="tx1"/>
                </a:solidFill>
              </a:rPr>
              <a:t> attiecināms </a:t>
            </a:r>
            <a:r>
              <a:rPr lang="en-US" altLang="lv-LV" sz="1600" dirty="0" err="1">
                <a:solidFill>
                  <a:schemeClr val="tx1"/>
                </a:solidFill>
              </a:rPr>
              <a:t>vismaz</a:t>
            </a:r>
            <a:r>
              <a:rPr lang="en-US" altLang="lv-LV" sz="1600" dirty="0">
                <a:solidFill>
                  <a:schemeClr val="tx1"/>
                </a:solidFill>
              </a:rPr>
              <a:t> </a:t>
            </a:r>
            <a:r>
              <a:rPr lang="lv-LV" altLang="lv-LV" sz="1600" dirty="0">
                <a:solidFill>
                  <a:schemeClr val="tx1"/>
                </a:solidFill>
              </a:rPr>
              <a:t>viens no </a:t>
            </a:r>
            <a:r>
              <a:rPr lang="en-US" altLang="lv-LV" sz="1600" dirty="0" err="1">
                <a:solidFill>
                  <a:schemeClr val="tx1"/>
                </a:solidFill>
              </a:rPr>
              <a:t>Vadības</a:t>
            </a:r>
            <a:r>
              <a:rPr lang="en-US" altLang="lv-LV" sz="1600" dirty="0">
                <a:solidFill>
                  <a:schemeClr val="tx1"/>
                </a:solidFill>
              </a:rPr>
              <a:t> l</a:t>
            </a:r>
            <a:r>
              <a:rPr lang="lv-LV" altLang="lv-LV" sz="1600" dirty="0" err="1">
                <a:solidFill>
                  <a:schemeClr val="tx1"/>
                </a:solidFill>
              </a:rPr>
              <a:t>ikuma</a:t>
            </a:r>
            <a:r>
              <a:rPr lang="lv-LV" altLang="lv-LV" sz="1600" dirty="0">
                <a:solidFill>
                  <a:schemeClr val="tx1"/>
                </a:solidFill>
              </a:rPr>
              <a:t> 22. pantā minētajiem izslēgšanas noteikumiem</a:t>
            </a:r>
            <a:r>
              <a:rPr lang="en-US" altLang="lv-LV" sz="1600" dirty="0">
                <a:solidFill>
                  <a:schemeClr val="tx1"/>
                </a:solidFill>
              </a:rPr>
              <a:t>;</a:t>
            </a:r>
            <a:r>
              <a:rPr lang="lv-LV" altLang="lv-LV" sz="1600" dirty="0">
                <a:solidFill>
                  <a:schemeClr val="tx1"/>
                </a:solidFill>
              </a:rPr>
              <a:t> </a:t>
            </a:r>
            <a:endParaRPr lang="en-US" altLang="lv-LV" sz="1600" dirty="0">
              <a:solidFill>
                <a:schemeClr val="tx1"/>
              </a:solidFill>
            </a:endParaRPr>
          </a:p>
          <a:p>
            <a:pPr algn="just" eaLnBrk="1" hangingPunct="1">
              <a:lnSpc>
                <a:spcPct val="90000"/>
              </a:lnSpc>
              <a:spcBef>
                <a:spcPts val="400"/>
              </a:spcBef>
              <a:spcAft>
                <a:spcPts val="400"/>
              </a:spcAft>
              <a:buFont typeface="Wingdings" panose="05000000000000000000" pitchFamily="2" charset="2"/>
              <a:buChar char="Ø"/>
            </a:pPr>
            <a:r>
              <a:rPr lang="lv-LV" altLang="lv-LV" sz="1600" dirty="0">
                <a:solidFill>
                  <a:schemeClr val="tx1"/>
                </a:solidFill>
              </a:rPr>
              <a:t>nav novērstas projekta iesnieguma nepilnības</a:t>
            </a:r>
            <a:r>
              <a:rPr lang="en-US" altLang="lv-LV" sz="1600" dirty="0">
                <a:solidFill>
                  <a:schemeClr val="tx1"/>
                </a:solidFill>
              </a:rPr>
              <a:t>;</a:t>
            </a:r>
            <a:endParaRPr lang="lv-LV" altLang="lv-LV" sz="1600" dirty="0">
              <a:solidFill>
                <a:schemeClr val="tx1"/>
              </a:solidFill>
            </a:endParaRPr>
          </a:p>
          <a:p>
            <a:pPr algn="just" eaLnBrk="1" hangingPunct="1">
              <a:lnSpc>
                <a:spcPct val="90000"/>
              </a:lnSpc>
              <a:spcBef>
                <a:spcPts val="400"/>
              </a:spcBef>
              <a:spcAft>
                <a:spcPts val="400"/>
              </a:spcAft>
              <a:buFont typeface="Wingdings" panose="05000000000000000000" pitchFamily="2" charset="2"/>
              <a:buChar char="Ø"/>
            </a:pPr>
            <a:r>
              <a:rPr lang="lv-LV" altLang="lv-LV" sz="1600" dirty="0">
                <a:solidFill>
                  <a:schemeClr val="tx1"/>
                </a:solidFill>
              </a:rPr>
              <a:t>pasākuma ietvaros nav pieejams finansējums projekta īstenošanai</a:t>
            </a:r>
            <a:r>
              <a:rPr lang="en-US" altLang="lv-LV" sz="1600">
                <a:solidFill>
                  <a:schemeClr val="tx1"/>
                </a:solidFill>
              </a:rPr>
              <a:t>.</a:t>
            </a:r>
            <a:endParaRPr lang="lv-LV" altLang="lv-LV" sz="1600" dirty="0">
              <a:solidFill>
                <a:schemeClr val="tx1"/>
              </a:solidFill>
            </a:endParaRPr>
          </a:p>
        </p:txBody>
      </p:sp>
      <p:pic>
        <p:nvPicPr>
          <p:cNvPr id="10" name="Picture 2">
            <a:extLst>
              <a:ext uri="{FF2B5EF4-FFF2-40B4-BE49-F238E27FC236}">
                <a16:creationId xmlns:a16="http://schemas.microsoft.com/office/drawing/2014/main" id="{66503CEF-8D5D-F286-455B-09E4293C128A}"/>
              </a:ext>
            </a:extLst>
          </p:cNvPr>
          <p:cNvPicPr>
            <a:picLocks noChangeAspect="1" noChangeArrowheads="1"/>
          </p:cNvPicPr>
          <p:nvPr/>
        </p:nvPicPr>
        <p:blipFill>
          <a:blip r:embed="rId5">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231789" y="5105214"/>
            <a:ext cx="638175" cy="60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554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C69D8-820D-C1FC-F10D-D7EE2C2085FF}"/>
              </a:ext>
            </a:extLst>
          </p:cNvPr>
          <p:cNvSpPr>
            <a:spLocks noGrp="1"/>
          </p:cNvSpPr>
          <p:nvPr>
            <p:ph type="title"/>
          </p:nvPr>
        </p:nvSpPr>
        <p:spPr/>
        <p:txBody>
          <a:bodyPr/>
          <a:lstStyle/>
          <a:p>
            <a:r>
              <a:rPr lang="lv-LV" altLang="lv-LV" dirty="0">
                <a:solidFill>
                  <a:srgbClr val="002060"/>
                </a:solidFill>
              </a:rPr>
              <a:t>Vērtēšanas kārtība</a:t>
            </a:r>
            <a:r>
              <a:rPr lang="en-US" altLang="lv-LV" dirty="0">
                <a:solidFill>
                  <a:srgbClr val="002060"/>
                </a:solidFill>
              </a:rPr>
              <a:t> (5)</a:t>
            </a:r>
            <a:endParaRPr lang="lv-LV" dirty="0"/>
          </a:p>
        </p:txBody>
      </p:sp>
      <p:sp>
        <p:nvSpPr>
          <p:cNvPr id="5" name="Text Placeholder 4">
            <a:extLst>
              <a:ext uri="{FF2B5EF4-FFF2-40B4-BE49-F238E27FC236}">
                <a16:creationId xmlns:a16="http://schemas.microsoft.com/office/drawing/2014/main" id="{7B78AB7A-285E-369A-32A6-F805EDD3963D}"/>
              </a:ext>
            </a:extLst>
          </p:cNvPr>
          <p:cNvSpPr>
            <a:spLocks noGrp="1"/>
          </p:cNvSpPr>
          <p:nvPr>
            <p:ph type="body" sz="quarter" idx="10"/>
          </p:nvPr>
        </p:nvSpPr>
        <p:spPr/>
        <p:txBody>
          <a:bodyPr/>
          <a:lstStyle/>
          <a:p>
            <a:endParaRPr lang="lv-LV"/>
          </a:p>
        </p:txBody>
      </p:sp>
      <p:sp>
        <p:nvSpPr>
          <p:cNvPr id="6" name="Text Placeholder 5">
            <a:extLst>
              <a:ext uri="{FF2B5EF4-FFF2-40B4-BE49-F238E27FC236}">
                <a16:creationId xmlns:a16="http://schemas.microsoft.com/office/drawing/2014/main" id="{F8DDA6FF-803D-F8E2-A52F-E8E4B7314EF2}"/>
              </a:ext>
            </a:extLst>
          </p:cNvPr>
          <p:cNvSpPr>
            <a:spLocks noGrp="1"/>
          </p:cNvSpPr>
          <p:nvPr>
            <p:ph type="body" sz="quarter" idx="12"/>
          </p:nvPr>
        </p:nvSpPr>
        <p:spPr/>
        <p:txBody>
          <a:bodyPr/>
          <a:lstStyle/>
          <a:p>
            <a:endParaRPr lang="lv-LV"/>
          </a:p>
        </p:txBody>
      </p:sp>
      <p:sp>
        <p:nvSpPr>
          <p:cNvPr id="7" name="Slide Number Placeholder 6">
            <a:extLst>
              <a:ext uri="{FF2B5EF4-FFF2-40B4-BE49-F238E27FC236}">
                <a16:creationId xmlns:a16="http://schemas.microsoft.com/office/drawing/2014/main" id="{D365E1D6-5EEF-2357-0583-D6D9A148F8FB}"/>
              </a:ext>
            </a:extLst>
          </p:cNvPr>
          <p:cNvSpPr>
            <a:spLocks noGrp="1"/>
          </p:cNvSpPr>
          <p:nvPr>
            <p:ph type="sldNum" sz="quarter" idx="13"/>
          </p:nvPr>
        </p:nvSpPr>
        <p:spPr/>
        <p:txBody>
          <a:bodyPr/>
          <a:lstStyle/>
          <a:p>
            <a:pPr>
              <a:defRPr/>
            </a:pPr>
            <a:fld id="{C13FA9C7-40A2-43F9-855C-6D03F26BCF39}" type="slidenum">
              <a:rPr lang="en-US" altLang="lv-LV" smtClean="0"/>
              <a:pPr>
                <a:defRPr/>
              </a:pPr>
              <a:t>13</a:t>
            </a:fld>
            <a:endParaRPr lang="en-US" altLang="lv-LV"/>
          </a:p>
        </p:txBody>
      </p:sp>
      <p:sp>
        <p:nvSpPr>
          <p:cNvPr id="10" name="TextBox 7">
            <a:extLst>
              <a:ext uri="{FF2B5EF4-FFF2-40B4-BE49-F238E27FC236}">
                <a16:creationId xmlns:a16="http://schemas.microsoft.com/office/drawing/2014/main" id="{4D3ED1CD-9580-A441-68B6-4EBB1C39B3EE}"/>
              </a:ext>
            </a:extLst>
          </p:cNvPr>
          <p:cNvSpPr txBox="1">
            <a:spLocks noChangeArrowheads="1"/>
          </p:cNvSpPr>
          <p:nvPr/>
        </p:nvSpPr>
        <p:spPr bwMode="auto">
          <a:xfrm>
            <a:off x="860651" y="3121819"/>
            <a:ext cx="1487487" cy="61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spcBef>
                <a:spcPct val="20000"/>
              </a:spcBef>
              <a:buFont typeface="Arial" panose="020B0604020202020204" pitchFamily="34" charset="0"/>
              <a:buNone/>
            </a:pPr>
            <a:r>
              <a:rPr lang="lv-LV" altLang="lv-LV" sz="3400" b="1">
                <a:solidFill>
                  <a:schemeClr val="accent2"/>
                </a:solidFill>
                <a:latin typeface="Verdana" panose="020B0604030504040204" pitchFamily="34" charset="0"/>
              </a:rPr>
              <a:t>NB! </a:t>
            </a:r>
          </a:p>
        </p:txBody>
      </p:sp>
      <p:sp>
        <p:nvSpPr>
          <p:cNvPr id="11" name="Rectangle: Rounded Corners 10">
            <a:extLst>
              <a:ext uri="{FF2B5EF4-FFF2-40B4-BE49-F238E27FC236}">
                <a16:creationId xmlns:a16="http://schemas.microsoft.com/office/drawing/2014/main" id="{CCBBD8BD-32DA-FAD9-9204-B4DD663310CC}"/>
              </a:ext>
            </a:extLst>
          </p:cNvPr>
          <p:cNvSpPr/>
          <p:nvPr/>
        </p:nvSpPr>
        <p:spPr>
          <a:xfrm>
            <a:off x="2027582" y="1346188"/>
            <a:ext cx="4283765" cy="4978412"/>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lv-LV" sz="1400">
                <a:effectLst/>
                <a:latin typeface="Verdana" panose="020B0604030504040204" pitchFamily="34" charset="0"/>
                <a:ea typeface="Verdana" panose="020B0604030504040204" pitchFamily="34" charset="0"/>
                <a:cs typeface="Arial" panose="020B0604020202020204" pitchFamily="34" charset="0"/>
              </a:rPr>
              <a:t>Ja projekta iesniegums ir apstiprināts ar nosacījumu, </a:t>
            </a:r>
            <a:r>
              <a:rPr lang="lv-LV" sz="1400" b="1">
                <a:effectLst/>
                <a:latin typeface="Verdana" panose="020B0604030504040204" pitchFamily="34" charset="0"/>
                <a:ea typeface="Verdana" panose="020B0604030504040204" pitchFamily="34" charset="0"/>
                <a:cs typeface="Arial" panose="020B0604020202020204" pitchFamily="34" charset="0"/>
              </a:rPr>
              <a:t>projekta iesniedzējs veic tikai darbības, kuras ir noteiktas lēmumā par projekta iesnieguma apstiprināšanu ar nosacījumu</a:t>
            </a:r>
            <a:r>
              <a:rPr lang="lv-LV" sz="1400">
                <a:effectLst/>
                <a:latin typeface="Verdana" panose="020B0604030504040204" pitchFamily="34" charset="0"/>
                <a:ea typeface="Verdana" panose="020B0604030504040204" pitchFamily="34" charset="0"/>
                <a:cs typeface="Arial" panose="020B0604020202020204" pitchFamily="34" charset="0"/>
              </a:rPr>
              <a:t>, nemainot projekta iesniegumu pēc būtības. </a:t>
            </a:r>
            <a:r>
              <a:rPr lang="lv-LV" sz="1400" b="1">
                <a:solidFill>
                  <a:schemeClr val="accent2"/>
                </a:solidFill>
                <a:effectLst/>
                <a:latin typeface="Verdana" panose="020B0604030504040204" pitchFamily="34" charset="0"/>
                <a:ea typeface="Verdana" panose="020B0604030504040204" pitchFamily="34" charset="0"/>
                <a:cs typeface="Arial" panose="020B0604020202020204" pitchFamily="34" charset="0"/>
              </a:rPr>
              <a:t>Precizējot projekta iesniegumu nav pieļaujama sākotnēji plānoto iznākuma rādītāju samazināšana </a:t>
            </a:r>
            <a:r>
              <a:rPr lang="lv-LV" sz="1400">
                <a:effectLst/>
                <a:latin typeface="Verdana" panose="020B0604030504040204" pitchFamily="34" charset="0"/>
                <a:ea typeface="Verdana" panose="020B0604030504040204" pitchFamily="34" charset="0"/>
                <a:cs typeface="Arial" panose="020B0604020202020204" pitchFamily="34" charset="0"/>
              </a:rPr>
              <a:t>(ja vien tas neatbilst lēmumā par projekta iesnieguma apstiprināšanu ar nosacījumu iekļautajiem nosacījumiem), </a:t>
            </a:r>
            <a:r>
              <a:rPr lang="lv-LV" sz="1400" b="1">
                <a:solidFill>
                  <a:schemeClr val="accent2"/>
                </a:solidFill>
                <a:effectLst/>
                <a:latin typeface="Verdana" panose="020B0604030504040204" pitchFamily="34" charset="0"/>
                <a:ea typeface="Verdana" panose="020B0604030504040204" pitchFamily="34" charset="0"/>
                <a:cs typeface="Arial" panose="020B0604020202020204" pitchFamily="34" charset="0"/>
              </a:rPr>
              <a:t>pretējā gadījumā projekta iesniegums var tikt noraidīts</a:t>
            </a:r>
            <a:r>
              <a:rPr lang="lv-LV" sz="1400">
                <a:solidFill>
                  <a:schemeClr val="accent2"/>
                </a:solidFill>
                <a:effectLst/>
                <a:latin typeface="Verdana" panose="020B0604030504040204" pitchFamily="34" charset="0"/>
                <a:ea typeface="Verdana" panose="020B0604030504040204" pitchFamily="34" charset="0"/>
                <a:cs typeface="Arial" panose="020B0604020202020204" pitchFamily="34" charset="0"/>
              </a:rPr>
              <a:t>.</a:t>
            </a:r>
            <a:endParaRPr lang="lv-LV" sz="1400">
              <a:solidFill>
                <a:schemeClr val="accent2"/>
              </a:solidFill>
              <a:latin typeface="Verdana" panose="020B0604030504040204" pitchFamily="34" charset="0"/>
              <a:ea typeface="Verdana" panose="020B0604030504040204" pitchFamily="34" charset="0"/>
            </a:endParaRPr>
          </a:p>
        </p:txBody>
      </p:sp>
      <p:sp>
        <p:nvSpPr>
          <p:cNvPr id="13" name="Rectangle: Rounded Corners 12">
            <a:extLst>
              <a:ext uri="{FF2B5EF4-FFF2-40B4-BE49-F238E27FC236}">
                <a16:creationId xmlns:a16="http://schemas.microsoft.com/office/drawing/2014/main" id="{64D376B9-5239-8E74-CBD9-E07AA74E1BE2}"/>
              </a:ext>
            </a:extLst>
          </p:cNvPr>
          <p:cNvSpPr/>
          <p:nvPr/>
        </p:nvSpPr>
        <p:spPr>
          <a:xfrm>
            <a:off x="6502401" y="1346189"/>
            <a:ext cx="5080000" cy="4782782"/>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lv-LV" sz="1400" dirty="0">
                <a:effectLst/>
                <a:latin typeface="Verdana" panose="020B0604030504040204" pitchFamily="34" charset="0"/>
                <a:ea typeface="Verdana" panose="020B0604030504040204" pitchFamily="34" charset="0"/>
                <a:cs typeface="Arial" panose="020B0604020202020204" pitchFamily="34" charset="0"/>
              </a:rPr>
              <a:t>Visi atbilstošie projektu iesniegumi, kuros ar precizētu projekta iesniegumu tiek mainīta informācija, kas ietekmē kvalitātes kritēriju aprēķinus, </a:t>
            </a:r>
            <a:r>
              <a:rPr lang="lv-LV" sz="1400" b="1" dirty="0">
                <a:effectLst/>
                <a:latin typeface="Verdana" panose="020B0604030504040204" pitchFamily="34" charset="0"/>
                <a:ea typeface="Verdana" panose="020B0604030504040204" pitchFamily="34" charset="0"/>
                <a:cs typeface="Arial" panose="020B0604020202020204" pitchFamily="34" charset="0"/>
              </a:rPr>
              <a:t>projekta iesniegumu pārvērtē attiecīgajā kvalitātes kritērijā</a:t>
            </a:r>
            <a:r>
              <a:rPr lang="lv-LV" sz="1400" dirty="0">
                <a:effectLst/>
                <a:latin typeface="Verdana" panose="020B0604030504040204" pitchFamily="34" charset="0"/>
                <a:ea typeface="Verdana" panose="020B0604030504040204" pitchFamily="34" charset="0"/>
                <a:cs typeface="Arial" panose="020B0604020202020204" pitchFamily="34" charset="0"/>
              </a:rPr>
              <a:t>, tādējādi pastāv risks, ka </a:t>
            </a:r>
            <a:r>
              <a:rPr lang="lv-LV" sz="1400" b="1" dirty="0">
                <a:effectLst/>
                <a:latin typeface="Verdana" panose="020B0604030504040204" pitchFamily="34" charset="0"/>
                <a:ea typeface="Verdana" panose="020B0604030504040204" pitchFamily="34" charset="0"/>
                <a:cs typeface="Arial" panose="020B0604020202020204" pitchFamily="34" charset="0"/>
              </a:rPr>
              <a:t>var tikt samazināts projekta iesniegumam sākotnēji piešķirtais kopējais punktu skaits un tā vieta projektu iesniegumu rindojumā pēc saņemto punktu skaita</a:t>
            </a:r>
            <a:r>
              <a:rPr lang="en-US" sz="1400" b="1" dirty="0">
                <a:effectLst/>
                <a:latin typeface="Verdana" panose="020B0604030504040204" pitchFamily="34" charset="0"/>
                <a:ea typeface="Verdana" panose="020B0604030504040204" pitchFamily="34" charset="0"/>
                <a:cs typeface="Arial" panose="020B0604020202020204" pitchFamily="34" charset="0"/>
              </a:rPr>
              <a:t>.</a:t>
            </a:r>
            <a:endParaRPr lang="lv-LV" sz="1400" b="1" dirty="0">
              <a:effectLst/>
              <a:latin typeface="Verdana" panose="020B060403050404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42469621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5CD14-7FAE-4A1A-AB1D-407D222407B8}"/>
              </a:ext>
            </a:extLst>
          </p:cNvPr>
          <p:cNvSpPr>
            <a:spLocks noGrp="1"/>
          </p:cNvSpPr>
          <p:nvPr>
            <p:ph type="title"/>
          </p:nvPr>
        </p:nvSpPr>
        <p:spPr/>
        <p:txBody>
          <a:bodyPr/>
          <a:lstStyle/>
          <a:p>
            <a:r>
              <a:rPr lang="en-US" altLang="lv-LV" dirty="0" err="1">
                <a:solidFill>
                  <a:srgbClr val="002060"/>
                </a:solidFill>
              </a:rPr>
              <a:t>Plānotais</a:t>
            </a:r>
            <a:r>
              <a:rPr lang="en-US" altLang="lv-LV">
                <a:solidFill>
                  <a:srgbClr val="002060"/>
                </a:solidFill>
              </a:rPr>
              <a:t> vērtēšanas laika</a:t>
            </a:r>
            <a:r>
              <a:rPr lang="en-US" altLang="lv-LV" dirty="0">
                <a:solidFill>
                  <a:srgbClr val="002060"/>
                </a:solidFill>
              </a:rPr>
              <a:t> </a:t>
            </a:r>
            <a:r>
              <a:rPr lang="en-US" altLang="lv-LV" dirty="0" err="1">
                <a:solidFill>
                  <a:srgbClr val="002060"/>
                </a:solidFill>
              </a:rPr>
              <a:t>grafiks</a:t>
            </a:r>
            <a:endParaRPr lang="lv-LV" dirty="0"/>
          </a:p>
        </p:txBody>
      </p:sp>
      <p:sp>
        <p:nvSpPr>
          <p:cNvPr id="7" name="Slide Number Placeholder 6">
            <a:extLst>
              <a:ext uri="{FF2B5EF4-FFF2-40B4-BE49-F238E27FC236}">
                <a16:creationId xmlns:a16="http://schemas.microsoft.com/office/drawing/2014/main" id="{5CAC74EC-94CD-41A8-8627-F9047D48A4FB}"/>
              </a:ext>
            </a:extLst>
          </p:cNvPr>
          <p:cNvSpPr>
            <a:spLocks noGrp="1"/>
          </p:cNvSpPr>
          <p:nvPr>
            <p:ph type="sldNum" sz="quarter" idx="13"/>
          </p:nvPr>
        </p:nvSpPr>
        <p:spPr/>
        <p:txBody>
          <a:bodyPr/>
          <a:lstStyle/>
          <a:p>
            <a:pPr>
              <a:defRPr/>
            </a:pPr>
            <a:fld id="{80801E7D-0D54-4EB8-8CE4-F0BAC0E4339E}" type="slidenum">
              <a:rPr lang="en-US" altLang="lv-LV" smtClean="0"/>
              <a:pPr>
                <a:defRPr/>
              </a:pPr>
              <a:t>14</a:t>
            </a:fld>
            <a:endParaRPr lang="en-US" altLang="lv-LV"/>
          </a:p>
        </p:txBody>
      </p:sp>
      <p:grpSp>
        <p:nvGrpSpPr>
          <p:cNvPr id="3" name="Group 2">
            <a:extLst>
              <a:ext uri="{FF2B5EF4-FFF2-40B4-BE49-F238E27FC236}">
                <a16:creationId xmlns:a16="http://schemas.microsoft.com/office/drawing/2014/main" id="{80D6490C-7E80-411C-9215-F1831330F26D}"/>
              </a:ext>
            </a:extLst>
          </p:cNvPr>
          <p:cNvGrpSpPr/>
          <p:nvPr/>
        </p:nvGrpSpPr>
        <p:grpSpPr>
          <a:xfrm>
            <a:off x="602286" y="2208616"/>
            <a:ext cx="9750708" cy="3611167"/>
            <a:chOff x="239630" y="2640640"/>
            <a:chExt cx="9750708" cy="3611167"/>
          </a:xfrm>
        </p:grpSpPr>
        <p:grpSp>
          <p:nvGrpSpPr>
            <p:cNvPr id="4" name="Google Shape;56;p15">
              <a:extLst>
                <a:ext uri="{FF2B5EF4-FFF2-40B4-BE49-F238E27FC236}">
                  <a16:creationId xmlns:a16="http://schemas.microsoft.com/office/drawing/2014/main" id="{DABAC07A-A87D-405A-9760-248E9845BF1A}"/>
                </a:ext>
              </a:extLst>
            </p:cNvPr>
            <p:cNvGrpSpPr/>
            <p:nvPr/>
          </p:nvGrpSpPr>
          <p:grpSpPr>
            <a:xfrm>
              <a:off x="239630" y="2704166"/>
              <a:ext cx="2218266" cy="2139834"/>
              <a:chOff x="63741" y="1438018"/>
              <a:chExt cx="1663700" cy="1604876"/>
            </a:xfrm>
          </p:grpSpPr>
          <p:sp>
            <p:nvSpPr>
              <p:cNvPr id="5" name="Google Shape;57;p15">
                <a:extLst>
                  <a:ext uri="{FF2B5EF4-FFF2-40B4-BE49-F238E27FC236}">
                    <a16:creationId xmlns:a16="http://schemas.microsoft.com/office/drawing/2014/main" id="{EAA0225E-C3ED-4B84-A375-A79F6822672A}"/>
                  </a:ext>
                </a:extLst>
              </p:cNvPr>
              <p:cNvSpPr/>
              <p:nvPr/>
            </p:nvSpPr>
            <p:spPr>
              <a:xfrm>
                <a:off x="1349322" y="1438018"/>
                <a:ext cx="230100" cy="1119800"/>
              </a:xfrm>
              <a:custGeom>
                <a:avLst/>
                <a:gdLst/>
                <a:ahLst/>
                <a:cxnLst/>
                <a:rect l="l" t="t" r="r" b="b"/>
                <a:pathLst>
                  <a:path w="9204" h="44792" extrusionOk="0">
                    <a:moveTo>
                      <a:pt x="0" y="1"/>
                    </a:moveTo>
                    <a:lnTo>
                      <a:pt x="0" y="33291"/>
                    </a:lnTo>
                    <a:cubicBezTo>
                      <a:pt x="0" y="38244"/>
                      <a:pt x="2810" y="42649"/>
                      <a:pt x="7096" y="44792"/>
                    </a:cubicBezTo>
                    <a:lnTo>
                      <a:pt x="9204" y="44792"/>
                    </a:lnTo>
                    <a:lnTo>
                      <a:pt x="9204" y="43328"/>
                    </a:lnTo>
                    <a:cubicBezTo>
                      <a:pt x="5025" y="41804"/>
                      <a:pt x="2179" y="37827"/>
                      <a:pt x="2179" y="33291"/>
                    </a:cubicBezTo>
                    <a:lnTo>
                      <a:pt x="2179" y="1"/>
                    </a:lnTo>
                    <a:close/>
                  </a:path>
                </a:pathLst>
              </a:custGeom>
              <a:solidFill>
                <a:schemeClr val="tx2">
                  <a:lumMod val="20000"/>
                  <a:lumOff val="80000"/>
                </a:schemeClr>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6" name="Google Shape;58;p15">
                <a:extLst>
                  <a:ext uri="{FF2B5EF4-FFF2-40B4-BE49-F238E27FC236}">
                    <a16:creationId xmlns:a16="http://schemas.microsoft.com/office/drawing/2014/main" id="{A14E7B44-F260-4288-B732-8D465F0B5D14}"/>
                  </a:ext>
                </a:extLst>
              </p:cNvPr>
              <p:cNvSpPr/>
              <p:nvPr/>
            </p:nvSpPr>
            <p:spPr>
              <a:xfrm>
                <a:off x="593066" y="2453819"/>
                <a:ext cx="1134375" cy="589075"/>
              </a:xfrm>
              <a:custGeom>
                <a:avLst/>
                <a:gdLst/>
                <a:ahLst/>
                <a:cxnLst/>
                <a:rect l="l" t="t" r="r" b="b"/>
                <a:pathLst>
                  <a:path w="45375" h="23563" extrusionOk="0">
                    <a:moveTo>
                      <a:pt x="0" y="0"/>
                    </a:moveTo>
                    <a:lnTo>
                      <a:pt x="0" y="23563"/>
                    </a:lnTo>
                    <a:lnTo>
                      <a:pt x="33599" y="23563"/>
                    </a:lnTo>
                    <a:cubicBezTo>
                      <a:pt x="40100" y="23563"/>
                      <a:pt x="45375" y="18288"/>
                      <a:pt x="45375" y="11788"/>
                    </a:cubicBezTo>
                    <a:cubicBezTo>
                      <a:pt x="45375" y="5275"/>
                      <a:pt x="40100" y="0"/>
                      <a:pt x="33599" y="0"/>
                    </a:cubicBezTo>
                    <a:close/>
                  </a:path>
                </a:pathLst>
              </a:custGeom>
              <a:solidFill>
                <a:schemeClr val="tx2">
                  <a:lumMod val="20000"/>
                  <a:lumOff val="80000"/>
                </a:schemeClr>
              </a:solidFill>
              <a:ln>
                <a:noFill/>
              </a:ln>
            </p:spPr>
            <p:txBody>
              <a:bodyPr spcFirstLastPara="1" wrap="square" lIns="121900" tIns="121900" rIns="121900" bIns="121900" anchor="ctr" anchorCtr="0">
                <a:noAutofit/>
              </a:bodyPr>
              <a:lstStyle/>
              <a:p>
                <a:pPr algn="ctr">
                  <a:spcBef>
                    <a:spcPts val="0"/>
                  </a:spcBef>
                  <a:spcAft>
                    <a:spcPts val="0"/>
                  </a:spcAft>
                </a:pPr>
                <a:r>
                  <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31.01.2025</a:t>
                </a: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a:t>
                </a:r>
              </a:p>
            </p:txBody>
          </p:sp>
          <p:sp>
            <p:nvSpPr>
              <p:cNvPr id="11" name="Google Shape;62;p15">
                <a:extLst>
                  <a:ext uri="{FF2B5EF4-FFF2-40B4-BE49-F238E27FC236}">
                    <a16:creationId xmlns:a16="http://schemas.microsoft.com/office/drawing/2014/main" id="{A0228671-C9CB-4F34-AB5D-8118A3F73BF5}"/>
                  </a:ext>
                </a:extLst>
              </p:cNvPr>
              <p:cNvSpPr txBox="1"/>
              <p:nvPr/>
            </p:nvSpPr>
            <p:spPr>
              <a:xfrm>
                <a:off x="63741" y="1450074"/>
                <a:ext cx="1305900" cy="429600"/>
              </a:xfrm>
              <a:prstGeom prst="rect">
                <a:avLst/>
              </a:prstGeom>
              <a:noFill/>
              <a:ln>
                <a:noFill/>
              </a:ln>
            </p:spPr>
            <p:txBody>
              <a:bodyPr spcFirstLastPara="1" wrap="square" lIns="121900" tIns="121900" rIns="121900" bIns="121900" anchor="ctr" anchorCtr="0">
                <a:noAutofit/>
              </a:bodyPr>
              <a:lstStyle/>
              <a:p>
                <a:pPr algn="r">
                  <a:spcBef>
                    <a:spcPts val="0"/>
                  </a:spcBef>
                  <a:spcAft>
                    <a:spcPts val="0"/>
                  </a:spcAft>
                </a:pPr>
                <a:r>
                  <a:rPr lang="lv-LV"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PI iesniegšana</a:t>
                </a:r>
              </a:p>
            </p:txBody>
          </p:sp>
        </p:grpSp>
        <p:grpSp>
          <p:nvGrpSpPr>
            <p:cNvPr id="12" name="Google Shape;78;p15">
              <a:extLst>
                <a:ext uri="{FF2B5EF4-FFF2-40B4-BE49-F238E27FC236}">
                  <a16:creationId xmlns:a16="http://schemas.microsoft.com/office/drawing/2014/main" id="{D5AAB396-272F-4B00-B070-1F504B5C48E5}"/>
                </a:ext>
              </a:extLst>
            </p:cNvPr>
            <p:cNvGrpSpPr/>
            <p:nvPr/>
          </p:nvGrpSpPr>
          <p:grpSpPr>
            <a:xfrm>
              <a:off x="1682416" y="4058566"/>
              <a:ext cx="2364853" cy="2191231"/>
              <a:chOff x="1205991" y="2454850"/>
              <a:chExt cx="1773640" cy="1643423"/>
            </a:xfrm>
          </p:grpSpPr>
          <p:sp>
            <p:nvSpPr>
              <p:cNvPr id="13" name="Google Shape;79;p15">
                <a:extLst>
                  <a:ext uri="{FF2B5EF4-FFF2-40B4-BE49-F238E27FC236}">
                    <a16:creationId xmlns:a16="http://schemas.microsoft.com/office/drawing/2014/main" id="{225FF81D-3281-4F50-BFEE-A6BC63347A07}"/>
                  </a:ext>
                </a:extLst>
              </p:cNvPr>
              <p:cNvSpPr/>
              <p:nvPr/>
            </p:nvSpPr>
            <p:spPr>
              <a:xfrm>
                <a:off x="2565002" y="2978173"/>
                <a:ext cx="230100" cy="1120100"/>
              </a:xfrm>
              <a:custGeom>
                <a:avLst/>
                <a:gdLst/>
                <a:ahLst/>
                <a:cxnLst/>
                <a:rect l="l" t="t" r="r" b="b"/>
                <a:pathLst>
                  <a:path w="9204" h="44804" extrusionOk="0">
                    <a:moveTo>
                      <a:pt x="7097" y="0"/>
                    </a:moveTo>
                    <a:cubicBezTo>
                      <a:pt x="2810" y="2143"/>
                      <a:pt x="0" y="6549"/>
                      <a:pt x="0" y="11514"/>
                    </a:cubicBezTo>
                    <a:lnTo>
                      <a:pt x="0" y="44803"/>
                    </a:lnTo>
                    <a:lnTo>
                      <a:pt x="2179" y="44803"/>
                    </a:lnTo>
                    <a:lnTo>
                      <a:pt x="2179" y="11514"/>
                    </a:lnTo>
                    <a:cubicBezTo>
                      <a:pt x="2179" y="6965"/>
                      <a:pt x="5025" y="2989"/>
                      <a:pt x="9204" y="1477"/>
                    </a:cubicBezTo>
                    <a:lnTo>
                      <a:pt x="9204" y="0"/>
                    </a:lnTo>
                    <a:close/>
                  </a:path>
                </a:pathLst>
              </a:custGeom>
              <a:solidFill>
                <a:schemeClr val="accent3">
                  <a:lumMod val="60000"/>
                  <a:lumOff val="40000"/>
                </a:schemeClr>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14" name="Google Shape;80;p15">
                <a:extLst>
                  <a:ext uri="{FF2B5EF4-FFF2-40B4-BE49-F238E27FC236}">
                    <a16:creationId xmlns:a16="http://schemas.microsoft.com/office/drawing/2014/main" id="{A14EDC55-490F-4470-B585-D59E5254D369}"/>
                  </a:ext>
                </a:extLst>
              </p:cNvPr>
              <p:cNvSpPr/>
              <p:nvPr/>
            </p:nvSpPr>
            <p:spPr>
              <a:xfrm>
                <a:off x="1739556" y="2454850"/>
                <a:ext cx="1240075" cy="589075"/>
              </a:xfrm>
              <a:custGeom>
                <a:avLst/>
                <a:gdLst/>
                <a:ahLst/>
                <a:cxnLst/>
                <a:rect l="l" t="t" r="r" b="b"/>
                <a:pathLst>
                  <a:path w="49603" h="23563" extrusionOk="0">
                    <a:moveTo>
                      <a:pt x="1" y="0"/>
                    </a:moveTo>
                    <a:cubicBezTo>
                      <a:pt x="4621" y="1917"/>
                      <a:pt x="7871" y="6477"/>
                      <a:pt x="7871" y="11788"/>
                    </a:cubicBezTo>
                    <a:cubicBezTo>
                      <a:pt x="7871" y="17098"/>
                      <a:pt x="4621" y="21646"/>
                      <a:pt x="1" y="23563"/>
                    </a:cubicBezTo>
                    <a:lnTo>
                      <a:pt x="37827" y="23563"/>
                    </a:lnTo>
                    <a:cubicBezTo>
                      <a:pt x="44328" y="23563"/>
                      <a:pt x="49602" y="18288"/>
                      <a:pt x="49602" y="11788"/>
                    </a:cubicBezTo>
                    <a:cubicBezTo>
                      <a:pt x="49602" y="5275"/>
                      <a:pt x="44328" y="0"/>
                      <a:pt x="37827" y="0"/>
                    </a:cubicBezTo>
                    <a:close/>
                  </a:path>
                </a:pathLst>
              </a:custGeom>
              <a:solidFill>
                <a:schemeClr val="accent3">
                  <a:lumMod val="60000"/>
                  <a:lumOff val="40000"/>
                </a:schemeClr>
              </a:solidFill>
              <a:ln>
                <a:noFill/>
              </a:ln>
            </p:spPr>
            <p:txBody>
              <a:bodyPr spcFirstLastPara="1" wrap="square" lIns="121900" tIns="121900" rIns="121900" bIns="121900" anchor="ctr" anchorCtr="0">
                <a:noAutofit/>
              </a:bodyPr>
              <a:lstStyle/>
              <a:p>
                <a:pPr algn="ctr">
                  <a:spcBef>
                    <a:spcPts val="0"/>
                  </a:spcBef>
                  <a:spcAft>
                    <a:spcPts val="0"/>
                  </a:spcAft>
                </a:pPr>
                <a:r>
                  <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28.02.2025</a:t>
                </a: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a:t>
                </a:r>
              </a:p>
            </p:txBody>
          </p:sp>
          <p:sp>
            <p:nvSpPr>
              <p:cNvPr id="16" name="Google Shape;84;p15">
                <a:extLst>
                  <a:ext uri="{FF2B5EF4-FFF2-40B4-BE49-F238E27FC236}">
                    <a16:creationId xmlns:a16="http://schemas.microsoft.com/office/drawing/2014/main" id="{CDBCDB66-B4E8-4B21-91CB-39630D042EC7}"/>
                  </a:ext>
                </a:extLst>
              </p:cNvPr>
              <p:cNvSpPr txBox="1"/>
              <p:nvPr/>
            </p:nvSpPr>
            <p:spPr>
              <a:xfrm>
                <a:off x="1205991" y="3360005"/>
                <a:ext cx="1401300" cy="429600"/>
              </a:xfrm>
              <a:prstGeom prst="rect">
                <a:avLst/>
              </a:prstGeom>
              <a:noFill/>
              <a:ln>
                <a:noFill/>
              </a:ln>
            </p:spPr>
            <p:txBody>
              <a:bodyPr spcFirstLastPara="1" wrap="square" lIns="121900" tIns="121900" rIns="121900" bIns="121900" anchor="ctr" anchorCtr="0">
                <a:noAutofit/>
              </a:bodyPr>
              <a:lstStyle/>
              <a:p>
                <a:pPr algn="r">
                  <a:spcBef>
                    <a:spcPts val="0"/>
                  </a:spcBef>
                  <a:spcAft>
                    <a:spcPts val="0"/>
                  </a:spcAft>
                </a:pPr>
                <a:r>
                  <a:rPr lang="lv-LV"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Lēmums</a:t>
                </a:r>
              </a:p>
            </p:txBody>
          </p:sp>
        </p:grpSp>
        <p:grpSp>
          <p:nvGrpSpPr>
            <p:cNvPr id="17" name="Google Shape;63;p15">
              <a:extLst>
                <a:ext uri="{FF2B5EF4-FFF2-40B4-BE49-F238E27FC236}">
                  <a16:creationId xmlns:a16="http://schemas.microsoft.com/office/drawing/2014/main" id="{F51C8C6D-B7CC-409C-B2FC-442F5778990C}"/>
                </a:ext>
              </a:extLst>
            </p:cNvPr>
            <p:cNvGrpSpPr/>
            <p:nvPr/>
          </p:nvGrpSpPr>
          <p:grpSpPr>
            <a:xfrm>
              <a:off x="3118655" y="2640640"/>
              <a:ext cx="2411435" cy="2212538"/>
              <a:chOff x="2461204" y="1398835"/>
              <a:chExt cx="1808576" cy="1659403"/>
            </a:xfrm>
          </p:grpSpPr>
          <p:sp>
            <p:nvSpPr>
              <p:cNvPr id="18" name="Google Shape;64;p15">
                <a:extLst>
                  <a:ext uri="{FF2B5EF4-FFF2-40B4-BE49-F238E27FC236}">
                    <a16:creationId xmlns:a16="http://schemas.microsoft.com/office/drawing/2014/main" id="{94CB5B7B-3A0F-4840-9044-B158B50B06F1}"/>
                  </a:ext>
                </a:extLst>
              </p:cNvPr>
              <p:cNvSpPr/>
              <p:nvPr/>
            </p:nvSpPr>
            <p:spPr>
              <a:xfrm>
                <a:off x="3781163" y="1398835"/>
                <a:ext cx="230100" cy="1119800"/>
              </a:xfrm>
              <a:custGeom>
                <a:avLst/>
                <a:gdLst/>
                <a:ahLst/>
                <a:cxnLst/>
                <a:rect l="l" t="t" r="r" b="b"/>
                <a:pathLst>
                  <a:path w="9204" h="44792" extrusionOk="0">
                    <a:moveTo>
                      <a:pt x="0" y="1"/>
                    </a:moveTo>
                    <a:lnTo>
                      <a:pt x="0" y="33291"/>
                    </a:lnTo>
                    <a:cubicBezTo>
                      <a:pt x="0" y="38244"/>
                      <a:pt x="2810" y="42649"/>
                      <a:pt x="7097" y="44792"/>
                    </a:cubicBezTo>
                    <a:lnTo>
                      <a:pt x="9204" y="44792"/>
                    </a:lnTo>
                    <a:lnTo>
                      <a:pt x="9204" y="43328"/>
                    </a:lnTo>
                    <a:cubicBezTo>
                      <a:pt x="5025" y="41804"/>
                      <a:pt x="2179" y="37827"/>
                      <a:pt x="2179" y="33291"/>
                    </a:cubicBezTo>
                    <a:lnTo>
                      <a:pt x="2179" y="1"/>
                    </a:lnTo>
                    <a:close/>
                  </a:path>
                </a:pathLst>
              </a:custGeom>
              <a:solidFill>
                <a:schemeClr val="tx2">
                  <a:lumMod val="60000"/>
                  <a:lumOff val="40000"/>
                </a:schemeClr>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19" name="Google Shape;65;p15">
                <a:extLst>
                  <a:ext uri="{FF2B5EF4-FFF2-40B4-BE49-F238E27FC236}">
                    <a16:creationId xmlns:a16="http://schemas.microsoft.com/office/drawing/2014/main" id="{047FA5EE-7735-4A25-B040-6748EB9B2476}"/>
                  </a:ext>
                </a:extLst>
              </p:cNvPr>
              <p:cNvSpPr/>
              <p:nvPr/>
            </p:nvSpPr>
            <p:spPr>
              <a:xfrm>
                <a:off x="3029730" y="2469163"/>
                <a:ext cx="1240050" cy="589075"/>
              </a:xfrm>
              <a:custGeom>
                <a:avLst/>
                <a:gdLst/>
                <a:ahLst/>
                <a:cxnLst/>
                <a:rect l="l" t="t" r="r" b="b"/>
                <a:pathLst>
                  <a:path w="49602" h="23563" extrusionOk="0">
                    <a:moveTo>
                      <a:pt x="1" y="0"/>
                    </a:moveTo>
                    <a:cubicBezTo>
                      <a:pt x="4620" y="1917"/>
                      <a:pt x="7871" y="6477"/>
                      <a:pt x="7871" y="11788"/>
                    </a:cubicBezTo>
                    <a:cubicBezTo>
                      <a:pt x="7871" y="17098"/>
                      <a:pt x="4620" y="21646"/>
                      <a:pt x="1" y="23563"/>
                    </a:cubicBezTo>
                    <a:lnTo>
                      <a:pt x="37827" y="23563"/>
                    </a:lnTo>
                    <a:cubicBezTo>
                      <a:pt x="44328" y="23563"/>
                      <a:pt x="49602" y="18288"/>
                      <a:pt x="49602" y="11788"/>
                    </a:cubicBezTo>
                    <a:cubicBezTo>
                      <a:pt x="49602" y="5275"/>
                      <a:pt x="44328" y="0"/>
                      <a:pt x="37827" y="0"/>
                    </a:cubicBezTo>
                    <a:close/>
                  </a:path>
                </a:pathLst>
              </a:custGeom>
              <a:solidFill>
                <a:schemeClr val="tx2">
                  <a:lumMod val="60000"/>
                  <a:lumOff val="40000"/>
                </a:schemeClr>
              </a:solidFill>
              <a:ln>
                <a:noFill/>
              </a:ln>
            </p:spPr>
            <p:txBody>
              <a:bodyPr spcFirstLastPara="1" wrap="square" lIns="121900" tIns="121900" rIns="121900" bIns="121900" anchor="ctr" anchorCtr="0">
                <a:noAutofit/>
              </a:bodyPr>
              <a:lstStyle/>
              <a:p>
                <a:pPr algn="ctr">
                  <a:spcBef>
                    <a:spcPts val="0"/>
                  </a:spcBef>
                  <a:spcAft>
                    <a:spcPts val="0"/>
                  </a:spcAft>
                </a:pPr>
                <a:r>
                  <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n</a:t>
                </a: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o </a:t>
                </a:r>
                <a:endPar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endParaRPr>
              </a:p>
              <a:p>
                <a:pPr algn="ctr">
                  <a:spcBef>
                    <a:spcPts val="0"/>
                  </a:spcBef>
                  <a:spcAft>
                    <a:spcPts val="0"/>
                  </a:spcAft>
                </a:pPr>
                <a:r>
                  <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03.03.2025</a:t>
                </a: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a:t>
                </a:r>
              </a:p>
            </p:txBody>
          </p:sp>
          <p:sp>
            <p:nvSpPr>
              <p:cNvPr id="24" name="Google Shape;70;p15">
                <a:extLst>
                  <a:ext uri="{FF2B5EF4-FFF2-40B4-BE49-F238E27FC236}">
                    <a16:creationId xmlns:a16="http://schemas.microsoft.com/office/drawing/2014/main" id="{2EF103CE-BDDE-444C-896B-DAA299702C69}"/>
                  </a:ext>
                </a:extLst>
              </p:cNvPr>
              <p:cNvSpPr txBox="1"/>
              <p:nvPr/>
            </p:nvSpPr>
            <p:spPr>
              <a:xfrm>
                <a:off x="2461204" y="1532960"/>
                <a:ext cx="1305900" cy="429600"/>
              </a:xfrm>
              <a:prstGeom prst="rect">
                <a:avLst/>
              </a:prstGeom>
              <a:noFill/>
              <a:ln>
                <a:noFill/>
              </a:ln>
            </p:spPr>
            <p:txBody>
              <a:bodyPr spcFirstLastPara="1" wrap="square" lIns="121900" tIns="121900" rIns="121900" bIns="121900" anchor="ctr" anchorCtr="0">
                <a:noAutofit/>
              </a:bodyPr>
              <a:lstStyle/>
              <a:p>
                <a:pPr algn="r">
                  <a:spcBef>
                    <a:spcPts val="0"/>
                  </a:spcBef>
                  <a:spcAft>
                    <a:spcPts val="0"/>
                  </a:spcAft>
                </a:pPr>
                <a:r>
                  <a:rPr lang="lv-LV"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Līguma vai vienošanās slēgšana</a:t>
                </a:r>
                <a:r>
                  <a:rPr lang="en-US"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a:t>
                </a:r>
                <a:r>
                  <a:rPr lang="lv-LV"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 </a:t>
                </a:r>
              </a:p>
            </p:txBody>
          </p:sp>
        </p:grpSp>
        <p:grpSp>
          <p:nvGrpSpPr>
            <p:cNvPr id="25" name="Google Shape;85;p15">
              <a:extLst>
                <a:ext uri="{FF2B5EF4-FFF2-40B4-BE49-F238E27FC236}">
                  <a16:creationId xmlns:a16="http://schemas.microsoft.com/office/drawing/2014/main" id="{6BF3DA2B-B60D-42D8-B3EE-51C4578133AE}"/>
                </a:ext>
              </a:extLst>
            </p:cNvPr>
            <p:cNvGrpSpPr/>
            <p:nvPr/>
          </p:nvGrpSpPr>
          <p:grpSpPr>
            <a:xfrm>
              <a:off x="4549214" y="4067447"/>
              <a:ext cx="2894617" cy="2184360"/>
              <a:chOff x="3651812" y="2475131"/>
              <a:chExt cx="2170963" cy="1638269"/>
            </a:xfrm>
          </p:grpSpPr>
          <p:sp>
            <p:nvSpPr>
              <p:cNvPr id="26" name="Google Shape;86;p15">
                <a:extLst>
                  <a:ext uri="{FF2B5EF4-FFF2-40B4-BE49-F238E27FC236}">
                    <a16:creationId xmlns:a16="http://schemas.microsoft.com/office/drawing/2014/main" id="{7E221F70-72BC-48ED-A0E6-4420A590E4CB}"/>
                  </a:ext>
                </a:extLst>
              </p:cNvPr>
              <p:cNvSpPr/>
              <p:nvPr/>
            </p:nvSpPr>
            <p:spPr>
              <a:xfrm>
                <a:off x="5116018" y="2993300"/>
                <a:ext cx="230125" cy="1120100"/>
              </a:xfrm>
              <a:custGeom>
                <a:avLst/>
                <a:gdLst/>
                <a:ahLst/>
                <a:cxnLst/>
                <a:rect l="l" t="t" r="r" b="b"/>
                <a:pathLst>
                  <a:path w="9205" h="44804" extrusionOk="0">
                    <a:moveTo>
                      <a:pt x="7097" y="0"/>
                    </a:moveTo>
                    <a:cubicBezTo>
                      <a:pt x="2811" y="2143"/>
                      <a:pt x="1" y="6549"/>
                      <a:pt x="1" y="11514"/>
                    </a:cubicBezTo>
                    <a:lnTo>
                      <a:pt x="1" y="44803"/>
                    </a:lnTo>
                    <a:lnTo>
                      <a:pt x="2180" y="44803"/>
                    </a:lnTo>
                    <a:lnTo>
                      <a:pt x="2180" y="11514"/>
                    </a:lnTo>
                    <a:cubicBezTo>
                      <a:pt x="2180" y="6965"/>
                      <a:pt x="5025" y="2989"/>
                      <a:pt x="9204" y="1477"/>
                    </a:cubicBezTo>
                    <a:lnTo>
                      <a:pt x="9204" y="0"/>
                    </a:lnTo>
                    <a:close/>
                  </a:path>
                </a:pathLst>
              </a:custGeom>
              <a:solidFill>
                <a:schemeClr val="tx2">
                  <a:lumMod val="60000"/>
                  <a:lumOff val="40000"/>
                </a:schemeClr>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27" name="Google Shape;87;p15">
                <a:extLst>
                  <a:ext uri="{FF2B5EF4-FFF2-40B4-BE49-F238E27FC236}">
                    <a16:creationId xmlns:a16="http://schemas.microsoft.com/office/drawing/2014/main" id="{F73DE97E-C81D-4B1C-8303-39006F728FB5}"/>
                  </a:ext>
                </a:extLst>
              </p:cNvPr>
              <p:cNvSpPr/>
              <p:nvPr/>
            </p:nvSpPr>
            <p:spPr>
              <a:xfrm>
                <a:off x="4243207" y="2475131"/>
                <a:ext cx="1240350" cy="589075"/>
              </a:xfrm>
              <a:custGeom>
                <a:avLst/>
                <a:gdLst/>
                <a:ahLst/>
                <a:cxnLst/>
                <a:rect l="l" t="t" r="r" b="b"/>
                <a:pathLst>
                  <a:path w="49614" h="23563" extrusionOk="0">
                    <a:moveTo>
                      <a:pt x="0" y="0"/>
                    </a:moveTo>
                    <a:cubicBezTo>
                      <a:pt x="4620" y="1917"/>
                      <a:pt x="7870" y="6477"/>
                      <a:pt x="7870" y="11788"/>
                    </a:cubicBezTo>
                    <a:cubicBezTo>
                      <a:pt x="7870" y="17098"/>
                      <a:pt x="4620" y="21646"/>
                      <a:pt x="0" y="23563"/>
                    </a:cubicBezTo>
                    <a:lnTo>
                      <a:pt x="37826" y="23563"/>
                    </a:lnTo>
                    <a:cubicBezTo>
                      <a:pt x="44339" y="23563"/>
                      <a:pt x="49614" y="18288"/>
                      <a:pt x="49614" y="11788"/>
                    </a:cubicBezTo>
                    <a:cubicBezTo>
                      <a:pt x="49614" y="5275"/>
                      <a:pt x="44339" y="0"/>
                      <a:pt x="37826" y="0"/>
                    </a:cubicBezTo>
                    <a:close/>
                  </a:path>
                </a:pathLst>
              </a:custGeom>
              <a:solidFill>
                <a:schemeClr val="tx2">
                  <a:lumMod val="40000"/>
                  <a:lumOff val="60000"/>
                </a:schemeClr>
              </a:solidFill>
              <a:ln>
                <a:noFill/>
              </a:ln>
            </p:spPr>
            <p:txBody>
              <a:bodyPr spcFirstLastPara="1" wrap="square" lIns="121900" tIns="121900" rIns="121900" bIns="121900" anchor="ctr" anchorCtr="0">
                <a:noAutofit/>
              </a:bodyPr>
              <a:lstStyle/>
              <a:p>
                <a:pPr algn="ctr">
                  <a:spcBef>
                    <a:spcPts val="0"/>
                  </a:spcBef>
                  <a:spcAft>
                    <a:spcPts val="0"/>
                  </a:spcAft>
                </a:pPr>
                <a:r>
                  <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l</a:t>
                </a:r>
                <a:r>
                  <a:rPr lang="lv-LV" sz="1400" dirty="0" err="1">
                    <a:solidFill>
                      <a:srgbClr val="FFFFFF"/>
                    </a:solidFill>
                    <a:latin typeface="Verdana" panose="020B0604030504040204" pitchFamily="34" charset="0"/>
                    <a:ea typeface="Verdana" panose="020B0604030504040204" pitchFamily="34" charset="0"/>
                    <a:cs typeface="Fira Sans Extra Condensed"/>
                    <a:sym typeface="Fira Sans Extra Condensed"/>
                  </a:rPr>
                  <a:t>īdz</a:t>
                </a: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 </a:t>
                </a:r>
                <a:r>
                  <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28.03.2025</a:t>
                </a: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a:t>
                </a:r>
              </a:p>
            </p:txBody>
          </p:sp>
          <p:sp>
            <p:nvSpPr>
              <p:cNvPr id="28" name="Google Shape;88;p15">
                <a:extLst>
                  <a:ext uri="{FF2B5EF4-FFF2-40B4-BE49-F238E27FC236}">
                    <a16:creationId xmlns:a16="http://schemas.microsoft.com/office/drawing/2014/main" id="{DDE0267A-9F96-4747-A912-593C876F7A47}"/>
                  </a:ext>
                </a:extLst>
              </p:cNvPr>
              <p:cNvSpPr/>
              <p:nvPr/>
            </p:nvSpPr>
            <p:spPr>
              <a:xfrm>
                <a:off x="5668275" y="3945200"/>
                <a:ext cx="22050" cy="22050"/>
              </a:xfrm>
              <a:custGeom>
                <a:avLst/>
                <a:gdLst/>
                <a:ahLst/>
                <a:cxnLst/>
                <a:rect l="l" t="t" r="r" b="b"/>
                <a:pathLst>
                  <a:path w="882" h="882" extrusionOk="0">
                    <a:moveTo>
                      <a:pt x="441" y="0"/>
                    </a:moveTo>
                    <a:cubicBezTo>
                      <a:pt x="203" y="0"/>
                      <a:pt x="0" y="203"/>
                      <a:pt x="0" y="441"/>
                    </a:cubicBezTo>
                    <a:cubicBezTo>
                      <a:pt x="0" y="691"/>
                      <a:pt x="203" y="881"/>
                      <a:pt x="441" y="881"/>
                    </a:cubicBezTo>
                    <a:cubicBezTo>
                      <a:pt x="691" y="881"/>
                      <a:pt x="881" y="691"/>
                      <a:pt x="881" y="441"/>
                    </a:cubicBezTo>
                    <a:cubicBezTo>
                      <a:pt x="881" y="203"/>
                      <a:pt x="691" y="0"/>
                      <a:pt x="441" y="0"/>
                    </a:cubicBezTo>
                    <a:close/>
                  </a:path>
                </a:pathLst>
              </a:custGeom>
              <a:solidFill>
                <a:srgbClr val="869FB2"/>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29" name="Google Shape;89;p15">
                <a:extLst>
                  <a:ext uri="{FF2B5EF4-FFF2-40B4-BE49-F238E27FC236}">
                    <a16:creationId xmlns:a16="http://schemas.microsoft.com/office/drawing/2014/main" id="{58144797-77A0-4877-A26B-1B6DE4C6806B}"/>
                  </a:ext>
                </a:extLst>
              </p:cNvPr>
              <p:cNvSpPr/>
              <p:nvPr/>
            </p:nvSpPr>
            <p:spPr>
              <a:xfrm>
                <a:off x="5712325" y="3945200"/>
                <a:ext cx="22350" cy="22050"/>
              </a:xfrm>
              <a:custGeom>
                <a:avLst/>
                <a:gdLst/>
                <a:ahLst/>
                <a:cxnLst/>
                <a:rect l="l" t="t" r="r" b="b"/>
                <a:pathLst>
                  <a:path w="894" h="882" extrusionOk="0">
                    <a:moveTo>
                      <a:pt x="441" y="0"/>
                    </a:moveTo>
                    <a:cubicBezTo>
                      <a:pt x="203" y="0"/>
                      <a:pt x="0" y="203"/>
                      <a:pt x="0" y="441"/>
                    </a:cubicBezTo>
                    <a:cubicBezTo>
                      <a:pt x="0" y="691"/>
                      <a:pt x="203" y="881"/>
                      <a:pt x="441" y="881"/>
                    </a:cubicBezTo>
                    <a:cubicBezTo>
                      <a:pt x="691" y="881"/>
                      <a:pt x="893" y="691"/>
                      <a:pt x="893" y="441"/>
                    </a:cubicBezTo>
                    <a:cubicBezTo>
                      <a:pt x="893" y="203"/>
                      <a:pt x="691" y="0"/>
                      <a:pt x="441" y="0"/>
                    </a:cubicBezTo>
                    <a:close/>
                  </a:path>
                </a:pathLst>
              </a:custGeom>
              <a:solidFill>
                <a:srgbClr val="869FB2"/>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30" name="Google Shape;90;p15">
                <a:extLst>
                  <a:ext uri="{FF2B5EF4-FFF2-40B4-BE49-F238E27FC236}">
                    <a16:creationId xmlns:a16="http://schemas.microsoft.com/office/drawing/2014/main" id="{CF2ED186-B701-4DC7-A52B-D331D95CEF2B}"/>
                  </a:ext>
                </a:extLst>
              </p:cNvPr>
              <p:cNvSpPr/>
              <p:nvPr/>
            </p:nvSpPr>
            <p:spPr>
              <a:xfrm>
                <a:off x="5756675" y="3945200"/>
                <a:ext cx="22050" cy="22050"/>
              </a:xfrm>
              <a:custGeom>
                <a:avLst/>
                <a:gdLst/>
                <a:ahLst/>
                <a:cxnLst/>
                <a:rect l="l" t="t" r="r" b="b"/>
                <a:pathLst>
                  <a:path w="882" h="882" extrusionOk="0">
                    <a:moveTo>
                      <a:pt x="441" y="0"/>
                    </a:moveTo>
                    <a:cubicBezTo>
                      <a:pt x="191" y="0"/>
                      <a:pt x="0" y="203"/>
                      <a:pt x="0" y="441"/>
                    </a:cubicBezTo>
                    <a:cubicBezTo>
                      <a:pt x="0" y="691"/>
                      <a:pt x="191" y="881"/>
                      <a:pt x="441" y="881"/>
                    </a:cubicBezTo>
                    <a:cubicBezTo>
                      <a:pt x="679" y="881"/>
                      <a:pt x="881" y="691"/>
                      <a:pt x="881" y="441"/>
                    </a:cubicBezTo>
                    <a:cubicBezTo>
                      <a:pt x="881" y="203"/>
                      <a:pt x="679" y="0"/>
                      <a:pt x="441" y="0"/>
                    </a:cubicBezTo>
                    <a:close/>
                  </a:path>
                </a:pathLst>
              </a:custGeom>
              <a:solidFill>
                <a:srgbClr val="869FB2"/>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31" name="Google Shape;91;p15">
                <a:extLst>
                  <a:ext uri="{FF2B5EF4-FFF2-40B4-BE49-F238E27FC236}">
                    <a16:creationId xmlns:a16="http://schemas.microsoft.com/office/drawing/2014/main" id="{E5DC9F33-18D9-474E-83A9-795C26F8D4BE}"/>
                  </a:ext>
                </a:extLst>
              </p:cNvPr>
              <p:cNvSpPr/>
              <p:nvPr/>
            </p:nvSpPr>
            <p:spPr>
              <a:xfrm>
                <a:off x="5800725" y="3945200"/>
                <a:ext cx="22050" cy="22050"/>
              </a:xfrm>
              <a:custGeom>
                <a:avLst/>
                <a:gdLst/>
                <a:ahLst/>
                <a:cxnLst/>
                <a:rect l="l" t="t" r="r" b="b"/>
                <a:pathLst>
                  <a:path w="882" h="882" extrusionOk="0">
                    <a:moveTo>
                      <a:pt x="441" y="0"/>
                    </a:moveTo>
                    <a:cubicBezTo>
                      <a:pt x="191" y="0"/>
                      <a:pt x="1" y="203"/>
                      <a:pt x="1" y="441"/>
                    </a:cubicBezTo>
                    <a:cubicBezTo>
                      <a:pt x="1" y="691"/>
                      <a:pt x="191" y="881"/>
                      <a:pt x="441" y="881"/>
                    </a:cubicBezTo>
                    <a:cubicBezTo>
                      <a:pt x="679" y="881"/>
                      <a:pt x="882" y="691"/>
                      <a:pt x="882" y="441"/>
                    </a:cubicBezTo>
                    <a:cubicBezTo>
                      <a:pt x="882" y="203"/>
                      <a:pt x="679" y="0"/>
                      <a:pt x="441" y="0"/>
                    </a:cubicBezTo>
                    <a:close/>
                  </a:path>
                </a:pathLst>
              </a:custGeom>
              <a:solidFill>
                <a:srgbClr val="869FB2"/>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32" name="Google Shape;92;p15">
                <a:extLst>
                  <a:ext uri="{FF2B5EF4-FFF2-40B4-BE49-F238E27FC236}">
                    <a16:creationId xmlns:a16="http://schemas.microsoft.com/office/drawing/2014/main" id="{60DC1028-DF8D-4F42-B0B0-E6D1BD921B58}"/>
                  </a:ext>
                </a:extLst>
              </p:cNvPr>
              <p:cNvSpPr/>
              <p:nvPr/>
            </p:nvSpPr>
            <p:spPr>
              <a:xfrm>
                <a:off x="5213109" y="3502709"/>
                <a:ext cx="316125" cy="324450"/>
              </a:xfrm>
              <a:custGeom>
                <a:avLst/>
                <a:gdLst/>
                <a:ahLst/>
                <a:cxnLst/>
                <a:rect l="l" t="t" r="r" b="b"/>
                <a:pathLst>
                  <a:path w="12645" h="12978" extrusionOk="0">
                    <a:moveTo>
                      <a:pt x="11406" y="583"/>
                    </a:moveTo>
                    <a:cubicBezTo>
                      <a:pt x="11799" y="583"/>
                      <a:pt x="12192" y="881"/>
                      <a:pt x="12192" y="1286"/>
                    </a:cubicBezTo>
                    <a:lnTo>
                      <a:pt x="12192" y="5441"/>
                    </a:lnTo>
                    <a:lnTo>
                      <a:pt x="12204" y="5441"/>
                    </a:lnTo>
                    <a:cubicBezTo>
                      <a:pt x="12204" y="5763"/>
                      <a:pt x="12026" y="5882"/>
                      <a:pt x="12026" y="5882"/>
                    </a:cubicBezTo>
                    <a:lnTo>
                      <a:pt x="11966" y="5917"/>
                    </a:lnTo>
                    <a:cubicBezTo>
                      <a:pt x="11871" y="6025"/>
                      <a:pt x="11776" y="6132"/>
                      <a:pt x="11728" y="6156"/>
                    </a:cubicBezTo>
                    <a:lnTo>
                      <a:pt x="10418" y="7180"/>
                    </a:lnTo>
                    <a:lnTo>
                      <a:pt x="10418" y="3977"/>
                    </a:lnTo>
                    <a:cubicBezTo>
                      <a:pt x="10418" y="3274"/>
                      <a:pt x="9787" y="2667"/>
                      <a:pt x="9085" y="2667"/>
                    </a:cubicBezTo>
                    <a:lnTo>
                      <a:pt x="2822" y="2667"/>
                    </a:lnTo>
                    <a:lnTo>
                      <a:pt x="2822" y="1286"/>
                    </a:lnTo>
                    <a:cubicBezTo>
                      <a:pt x="2822" y="881"/>
                      <a:pt x="3120" y="583"/>
                      <a:pt x="3525" y="583"/>
                    </a:cubicBezTo>
                    <a:close/>
                    <a:moveTo>
                      <a:pt x="9085" y="3274"/>
                    </a:moveTo>
                    <a:cubicBezTo>
                      <a:pt x="9466" y="3274"/>
                      <a:pt x="9823" y="3596"/>
                      <a:pt x="9823" y="3977"/>
                    </a:cubicBezTo>
                    <a:lnTo>
                      <a:pt x="9823" y="8144"/>
                    </a:lnTo>
                    <a:cubicBezTo>
                      <a:pt x="9823" y="8442"/>
                      <a:pt x="9668" y="8561"/>
                      <a:pt x="9668" y="8561"/>
                    </a:cubicBezTo>
                    <a:lnTo>
                      <a:pt x="9621" y="8608"/>
                    </a:lnTo>
                    <a:cubicBezTo>
                      <a:pt x="9525" y="8704"/>
                      <a:pt x="9371" y="8823"/>
                      <a:pt x="9335" y="8846"/>
                    </a:cubicBezTo>
                    <a:lnTo>
                      <a:pt x="5358" y="11835"/>
                    </a:lnTo>
                    <a:lnTo>
                      <a:pt x="5358" y="8775"/>
                    </a:lnTo>
                    <a:lnTo>
                      <a:pt x="1203" y="8775"/>
                    </a:lnTo>
                    <a:cubicBezTo>
                      <a:pt x="810" y="8775"/>
                      <a:pt x="441" y="8525"/>
                      <a:pt x="441" y="8144"/>
                    </a:cubicBezTo>
                    <a:lnTo>
                      <a:pt x="441" y="3977"/>
                    </a:lnTo>
                    <a:cubicBezTo>
                      <a:pt x="441" y="3596"/>
                      <a:pt x="810" y="3274"/>
                      <a:pt x="1203" y="3274"/>
                    </a:cubicBezTo>
                    <a:close/>
                    <a:moveTo>
                      <a:pt x="3525" y="0"/>
                    </a:moveTo>
                    <a:cubicBezTo>
                      <a:pt x="2834" y="0"/>
                      <a:pt x="2227" y="595"/>
                      <a:pt x="2227" y="1286"/>
                    </a:cubicBezTo>
                    <a:lnTo>
                      <a:pt x="2227" y="2679"/>
                    </a:lnTo>
                    <a:lnTo>
                      <a:pt x="1203" y="2679"/>
                    </a:lnTo>
                    <a:cubicBezTo>
                      <a:pt x="500" y="2679"/>
                      <a:pt x="0" y="3274"/>
                      <a:pt x="0" y="3977"/>
                    </a:cubicBezTo>
                    <a:lnTo>
                      <a:pt x="0" y="8144"/>
                    </a:lnTo>
                    <a:cubicBezTo>
                      <a:pt x="0" y="8846"/>
                      <a:pt x="500" y="9370"/>
                      <a:pt x="1203" y="9370"/>
                    </a:cubicBezTo>
                    <a:lnTo>
                      <a:pt x="4906" y="9370"/>
                    </a:lnTo>
                    <a:lnTo>
                      <a:pt x="4906" y="12978"/>
                    </a:lnTo>
                    <a:lnTo>
                      <a:pt x="9680" y="9323"/>
                    </a:lnTo>
                    <a:cubicBezTo>
                      <a:pt x="9799" y="9251"/>
                      <a:pt x="9978" y="9085"/>
                      <a:pt x="10061" y="9001"/>
                    </a:cubicBezTo>
                    <a:cubicBezTo>
                      <a:pt x="10144" y="8918"/>
                      <a:pt x="10406" y="8656"/>
                      <a:pt x="10406" y="8144"/>
                    </a:cubicBezTo>
                    <a:lnTo>
                      <a:pt x="10406" y="7834"/>
                    </a:lnTo>
                    <a:lnTo>
                      <a:pt x="11990" y="6608"/>
                    </a:lnTo>
                    <a:cubicBezTo>
                      <a:pt x="12109" y="6537"/>
                      <a:pt x="12252" y="6370"/>
                      <a:pt x="12335" y="6287"/>
                    </a:cubicBezTo>
                    <a:cubicBezTo>
                      <a:pt x="12419" y="6203"/>
                      <a:pt x="12645" y="5953"/>
                      <a:pt x="12645" y="5441"/>
                    </a:cubicBezTo>
                    <a:lnTo>
                      <a:pt x="12645" y="1286"/>
                    </a:lnTo>
                    <a:cubicBezTo>
                      <a:pt x="12645" y="595"/>
                      <a:pt x="12097" y="0"/>
                      <a:pt x="11406" y="0"/>
                    </a:cubicBezTo>
                    <a:close/>
                  </a:path>
                </a:pathLst>
              </a:custGeom>
              <a:solidFill>
                <a:srgbClr val="869FB2"/>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34" name="Google Shape;94;p15">
                <a:extLst>
                  <a:ext uri="{FF2B5EF4-FFF2-40B4-BE49-F238E27FC236}">
                    <a16:creationId xmlns:a16="http://schemas.microsoft.com/office/drawing/2014/main" id="{DFC61678-E732-48E9-A614-55FC9B8D4736}"/>
                  </a:ext>
                </a:extLst>
              </p:cNvPr>
              <p:cNvSpPr txBox="1"/>
              <p:nvPr/>
            </p:nvSpPr>
            <p:spPr>
              <a:xfrm>
                <a:off x="3651812" y="3380354"/>
                <a:ext cx="1401300" cy="429600"/>
              </a:xfrm>
              <a:prstGeom prst="rect">
                <a:avLst/>
              </a:prstGeom>
              <a:noFill/>
              <a:ln>
                <a:noFill/>
              </a:ln>
            </p:spPr>
            <p:txBody>
              <a:bodyPr spcFirstLastPara="1" wrap="square" lIns="121900" tIns="121900" rIns="121900" bIns="121900" anchor="ctr" anchorCtr="0">
                <a:noAutofit/>
              </a:bodyPr>
              <a:lstStyle/>
              <a:p>
                <a:pPr algn="r">
                  <a:spcBef>
                    <a:spcPts val="0"/>
                  </a:spcBef>
                  <a:spcAft>
                    <a:spcPts val="0"/>
                  </a:spcAft>
                </a:pPr>
                <a:r>
                  <a:rPr lang="lv-LV"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Nosacījumu izpilde</a:t>
                </a:r>
              </a:p>
            </p:txBody>
          </p:sp>
        </p:grpSp>
        <p:grpSp>
          <p:nvGrpSpPr>
            <p:cNvPr id="35" name="Google Shape;71;p15">
              <a:extLst>
                <a:ext uri="{FF2B5EF4-FFF2-40B4-BE49-F238E27FC236}">
                  <a16:creationId xmlns:a16="http://schemas.microsoft.com/office/drawing/2014/main" id="{81E78F8B-2487-44EF-B163-031AD6D3ABEF}"/>
                </a:ext>
              </a:extLst>
            </p:cNvPr>
            <p:cNvGrpSpPr/>
            <p:nvPr/>
          </p:nvGrpSpPr>
          <p:grpSpPr>
            <a:xfrm>
              <a:off x="6120943" y="2652489"/>
              <a:ext cx="2361026" cy="2200392"/>
              <a:chOff x="4936129" y="1407722"/>
              <a:chExt cx="1770769" cy="1650294"/>
            </a:xfrm>
          </p:grpSpPr>
          <p:sp>
            <p:nvSpPr>
              <p:cNvPr id="36" name="Google Shape;72;p15">
                <a:extLst>
                  <a:ext uri="{FF2B5EF4-FFF2-40B4-BE49-F238E27FC236}">
                    <a16:creationId xmlns:a16="http://schemas.microsoft.com/office/drawing/2014/main" id="{88442F57-704A-4C8F-A793-35C35F03C556}"/>
                  </a:ext>
                </a:extLst>
              </p:cNvPr>
              <p:cNvSpPr/>
              <p:nvPr/>
            </p:nvSpPr>
            <p:spPr>
              <a:xfrm>
                <a:off x="6291501" y="1407722"/>
                <a:ext cx="230425" cy="1119800"/>
              </a:xfrm>
              <a:custGeom>
                <a:avLst/>
                <a:gdLst/>
                <a:ahLst/>
                <a:cxnLst/>
                <a:rect l="l" t="t" r="r" b="b"/>
                <a:pathLst>
                  <a:path w="9217" h="44792" extrusionOk="0">
                    <a:moveTo>
                      <a:pt x="1" y="1"/>
                    </a:moveTo>
                    <a:lnTo>
                      <a:pt x="1" y="33291"/>
                    </a:lnTo>
                    <a:cubicBezTo>
                      <a:pt x="1" y="38244"/>
                      <a:pt x="2823" y="42649"/>
                      <a:pt x="7097" y="44792"/>
                    </a:cubicBezTo>
                    <a:lnTo>
                      <a:pt x="9216" y="44792"/>
                    </a:lnTo>
                    <a:lnTo>
                      <a:pt x="9216" y="43328"/>
                    </a:lnTo>
                    <a:cubicBezTo>
                      <a:pt x="5025" y="41804"/>
                      <a:pt x="2192" y="37827"/>
                      <a:pt x="2192" y="33291"/>
                    </a:cubicBezTo>
                    <a:lnTo>
                      <a:pt x="2192" y="1"/>
                    </a:lnTo>
                    <a:close/>
                  </a:path>
                </a:pathLst>
              </a:custGeom>
              <a:solidFill>
                <a:schemeClr val="accent1">
                  <a:lumMod val="75000"/>
                </a:schemeClr>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37" name="Google Shape;73;p15">
                <a:extLst>
                  <a:ext uri="{FF2B5EF4-FFF2-40B4-BE49-F238E27FC236}">
                    <a16:creationId xmlns:a16="http://schemas.microsoft.com/office/drawing/2014/main" id="{0D561D5F-5876-49AB-9897-942FE7192F6E}"/>
                  </a:ext>
                </a:extLst>
              </p:cNvPr>
              <p:cNvSpPr/>
              <p:nvPr/>
            </p:nvSpPr>
            <p:spPr>
              <a:xfrm>
                <a:off x="5466523" y="2468941"/>
                <a:ext cx="1240375" cy="589075"/>
              </a:xfrm>
              <a:custGeom>
                <a:avLst/>
                <a:gdLst/>
                <a:ahLst/>
                <a:cxnLst/>
                <a:rect l="l" t="t" r="r" b="b"/>
                <a:pathLst>
                  <a:path w="49615" h="23563" extrusionOk="0">
                    <a:moveTo>
                      <a:pt x="1" y="0"/>
                    </a:moveTo>
                    <a:cubicBezTo>
                      <a:pt x="4621" y="1917"/>
                      <a:pt x="7871" y="6477"/>
                      <a:pt x="7871" y="11788"/>
                    </a:cubicBezTo>
                    <a:cubicBezTo>
                      <a:pt x="7871" y="17098"/>
                      <a:pt x="4621" y="21646"/>
                      <a:pt x="1" y="23563"/>
                    </a:cubicBezTo>
                    <a:lnTo>
                      <a:pt x="37827" y="23563"/>
                    </a:lnTo>
                    <a:cubicBezTo>
                      <a:pt x="44340" y="23563"/>
                      <a:pt x="49614" y="18288"/>
                      <a:pt x="49614" y="11788"/>
                    </a:cubicBezTo>
                    <a:cubicBezTo>
                      <a:pt x="49614" y="5275"/>
                      <a:pt x="44340" y="0"/>
                      <a:pt x="37827" y="0"/>
                    </a:cubicBezTo>
                    <a:close/>
                  </a:path>
                </a:pathLst>
              </a:custGeom>
              <a:solidFill>
                <a:schemeClr val="accent1">
                  <a:lumMod val="75000"/>
                </a:schemeClr>
              </a:solidFill>
              <a:ln>
                <a:noFill/>
              </a:ln>
            </p:spPr>
            <p:txBody>
              <a:bodyPr spcFirstLastPara="1" wrap="square" lIns="121900" tIns="121900" rIns="121900" bIns="121900" anchor="ctr" anchorCtr="0">
                <a:noAutofit/>
              </a:bodyPr>
              <a:lstStyle/>
              <a:p>
                <a:pPr algn="ctr">
                  <a:spcBef>
                    <a:spcPts val="0"/>
                  </a:spcBef>
                  <a:spcAft>
                    <a:spcPts val="0"/>
                  </a:spcAft>
                </a:pPr>
                <a:r>
                  <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l</a:t>
                </a:r>
                <a:r>
                  <a:rPr lang="lv-LV" sz="1400" dirty="0" err="1">
                    <a:solidFill>
                      <a:srgbClr val="FFFFFF"/>
                    </a:solidFill>
                    <a:latin typeface="Verdana" panose="020B0604030504040204" pitchFamily="34" charset="0"/>
                    <a:ea typeface="Verdana" panose="020B0604030504040204" pitchFamily="34" charset="0"/>
                    <a:cs typeface="Fira Sans Extra Condensed"/>
                    <a:sym typeface="Fira Sans Extra Condensed"/>
                  </a:rPr>
                  <a:t>īdz</a:t>
                </a: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 </a:t>
                </a:r>
                <a:r>
                  <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30.04.2025</a:t>
                </a: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a:t>
                </a:r>
              </a:p>
            </p:txBody>
          </p:sp>
          <p:sp>
            <p:nvSpPr>
              <p:cNvPr id="38" name="Google Shape;74;p15">
                <a:extLst>
                  <a:ext uri="{FF2B5EF4-FFF2-40B4-BE49-F238E27FC236}">
                    <a16:creationId xmlns:a16="http://schemas.microsoft.com/office/drawing/2014/main" id="{50EA2760-D2E5-4C01-9873-A49AEB23605E}"/>
                  </a:ext>
                </a:extLst>
              </p:cNvPr>
              <p:cNvSpPr/>
              <p:nvPr/>
            </p:nvSpPr>
            <p:spPr>
              <a:xfrm>
                <a:off x="6389295" y="1625461"/>
                <a:ext cx="145875" cy="82925"/>
              </a:xfrm>
              <a:custGeom>
                <a:avLst/>
                <a:gdLst/>
                <a:ahLst/>
                <a:cxnLst/>
                <a:rect l="l" t="t" r="r" b="b"/>
                <a:pathLst>
                  <a:path w="5835" h="3317" extrusionOk="0">
                    <a:moveTo>
                      <a:pt x="2971" y="0"/>
                    </a:moveTo>
                    <a:cubicBezTo>
                      <a:pt x="2233" y="0"/>
                      <a:pt x="1495" y="280"/>
                      <a:pt x="929" y="840"/>
                    </a:cubicBezTo>
                    <a:cubicBezTo>
                      <a:pt x="262" y="1518"/>
                      <a:pt x="0" y="2447"/>
                      <a:pt x="131" y="3316"/>
                    </a:cubicBezTo>
                    <a:lnTo>
                      <a:pt x="739" y="3256"/>
                    </a:lnTo>
                    <a:cubicBezTo>
                      <a:pt x="619" y="2554"/>
                      <a:pt x="822" y="1816"/>
                      <a:pt x="1370" y="1280"/>
                    </a:cubicBezTo>
                    <a:cubicBezTo>
                      <a:pt x="1810" y="834"/>
                      <a:pt x="2391" y="610"/>
                      <a:pt x="2971" y="610"/>
                    </a:cubicBezTo>
                    <a:cubicBezTo>
                      <a:pt x="3551" y="610"/>
                      <a:pt x="4132" y="834"/>
                      <a:pt x="4572" y="1280"/>
                    </a:cubicBezTo>
                    <a:cubicBezTo>
                      <a:pt x="5001" y="1709"/>
                      <a:pt x="5215" y="2256"/>
                      <a:pt x="5239" y="2828"/>
                    </a:cubicBezTo>
                    <a:lnTo>
                      <a:pt x="5834" y="2768"/>
                    </a:lnTo>
                    <a:cubicBezTo>
                      <a:pt x="5811" y="2066"/>
                      <a:pt x="5537" y="1375"/>
                      <a:pt x="5013" y="840"/>
                    </a:cubicBezTo>
                    <a:cubicBezTo>
                      <a:pt x="4447" y="280"/>
                      <a:pt x="3709" y="0"/>
                      <a:pt x="2971" y="0"/>
                    </a:cubicBezTo>
                    <a:close/>
                  </a:path>
                </a:pathLst>
              </a:custGeom>
              <a:solidFill>
                <a:srgbClr val="869FB2"/>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39" name="Google Shape;75;p15">
                <a:extLst>
                  <a:ext uri="{FF2B5EF4-FFF2-40B4-BE49-F238E27FC236}">
                    <a16:creationId xmlns:a16="http://schemas.microsoft.com/office/drawing/2014/main" id="{67446677-CF81-4B98-91C1-37E12F30B2B7}"/>
                  </a:ext>
                </a:extLst>
              </p:cNvPr>
              <p:cNvSpPr/>
              <p:nvPr/>
            </p:nvSpPr>
            <p:spPr>
              <a:xfrm>
                <a:off x="6354237" y="1587947"/>
                <a:ext cx="260175" cy="250200"/>
              </a:xfrm>
              <a:custGeom>
                <a:avLst/>
                <a:gdLst/>
                <a:ahLst/>
                <a:cxnLst/>
                <a:rect l="l" t="t" r="r" b="b"/>
                <a:pathLst>
                  <a:path w="10407" h="10008" extrusionOk="0">
                    <a:moveTo>
                      <a:pt x="4507" y="611"/>
                    </a:moveTo>
                    <a:cubicBezTo>
                      <a:pt x="5403" y="611"/>
                      <a:pt x="6299" y="953"/>
                      <a:pt x="6977" y="1638"/>
                    </a:cubicBezTo>
                    <a:cubicBezTo>
                      <a:pt x="8335" y="2995"/>
                      <a:pt x="8335" y="5222"/>
                      <a:pt x="6977" y="6579"/>
                    </a:cubicBezTo>
                    <a:cubicBezTo>
                      <a:pt x="6299" y="7258"/>
                      <a:pt x="5403" y="7597"/>
                      <a:pt x="4507" y="7597"/>
                    </a:cubicBezTo>
                    <a:cubicBezTo>
                      <a:pt x="3611" y="7597"/>
                      <a:pt x="2715" y="7258"/>
                      <a:pt x="2036" y="6579"/>
                    </a:cubicBezTo>
                    <a:cubicBezTo>
                      <a:pt x="667" y="5222"/>
                      <a:pt x="667" y="2995"/>
                      <a:pt x="2036" y="1638"/>
                    </a:cubicBezTo>
                    <a:cubicBezTo>
                      <a:pt x="2715" y="953"/>
                      <a:pt x="3611" y="611"/>
                      <a:pt x="4507" y="611"/>
                    </a:cubicBezTo>
                    <a:close/>
                    <a:moveTo>
                      <a:pt x="8299" y="7365"/>
                    </a:moveTo>
                    <a:lnTo>
                      <a:pt x="9537" y="8603"/>
                    </a:lnTo>
                    <a:lnTo>
                      <a:pt x="9002" y="9139"/>
                    </a:lnTo>
                    <a:lnTo>
                      <a:pt x="7763" y="7901"/>
                    </a:lnTo>
                    <a:lnTo>
                      <a:pt x="8299" y="7365"/>
                    </a:lnTo>
                    <a:close/>
                    <a:moveTo>
                      <a:pt x="4507" y="1"/>
                    </a:moveTo>
                    <a:cubicBezTo>
                      <a:pt x="3456" y="1"/>
                      <a:pt x="2405" y="400"/>
                      <a:pt x="1608" y="1197"/>
                    </a:cubicBezTo>
                    <a:cubicBezTo>
                      <a:pt x="0" y="2805"/>
                      <a:pt x="0" y="5412"/>
                      <a:pt x="1608" y="7008"/>
                    </a:cubicBezTo>
                    <a:cubicBezTo>
                      <a:pt x="2404" y="7811"/>
                      <a:pt x="3452" y="8210"/>
                      <a:pt x="4502" y="8210"/>
                    </a:cubicBezTo>
                    <a:cubicBezTo>
                      <a:pt x="5445" y="8210"/>
                      <a:pt x="6390" y="7888"/>
                      <a:pt x="7156" y="7246"/>
                    </a:cubicBezTo>
                    <a:lnTo>
                      <a:pt x="7358" y="7448"/>
                    </a:lnTo>
                    <a:lnTo>
                      <a:pt x="6894" y="7901"/>
                    </a:lnTo>
                    <a:lnTo>
                      <a:pt x="9002" y="10008"/>
                    </a:lnTo>
                    <a:lnTo>
                      <a:pt x="10406" y="8603"/>
                    </a:lnTo>
                    <a:lnTo>
                      <a:pt x="8299" y="6496"/>
                    </a:lnTo>
                    <a:lnTo>
                      <a:pt x="7835" y="6960"/>
                    </a:lnTo>
                    <a:lnTo>
                      <a:pt x="7644" y="6758"/>
                    </a:lnTo>
                    <a:cubicBezTo>
                      <a:pt x="9002" y="5150"/>
                      <a:pt x="8930" y="2721"/>
                      <a:pt x="7406" y="1197"/>
                    </a:cubicBezTo>
                    <a:cubicBezTo>
                      <a:pt x="6608" y="400"/>
                      <a:pt x="5558" y="1"/>
                      <a:pt x="4507" y="1"/>
                    </a:cubicBezTo>
                    <a:close/>
                  </a:path>
                </a:pathLst>
              </a:custGeom>
              <a:solidFill>
                <a:srgbClr val="869FB2"/>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41" name="Google Shape;77;p15">
                <a:extLst>
                  <a:ext uri="{FF2B5EF4-FFF2-40B4-BE49-F238E27FC236}">
                    <a16:creationId xmlns:a16="http://schemas.microsoft.com/office/drawing/2014/main" id="{67E57F91-B764-4260-9A7C-067E7AEA6945}"/>
                  </a:ext>
                </a:extLst>
              </p:cNvPr>
              <p:cNvSpPr txBox="1"/>
              <p:nvPr/>
            </p:nvSpPr>
            <p:spPr>
              <a:xfrm>
                <a:off x="4936129" y="1532960"/>
                <a:ext cx="1305900" cy="429600"/>
              </a:xfrm>
              <a:prstGeom prst="rect">
                <a:avLst/>
              </a:prstGeom>
              <a:noFill/>
              <a:ln>
                <a:noFill/>
              </a:ln>
            </p:spPr>
            <p:txBody>
              <a:bodyPr spcFirstLastPara="1" wrap="square" lIns="121900" tIns="121900" rIns="121900" bIns="121900" anchor="ctr" anchorCtr="0">
                <a:noAutofit/>
              </a:bodyPr>
              <a:lstStyle/>
              <a:p>
                <a:pPr algn="r">
                  <a:spcBef>
                    <a:spcPts val="0"/>
                  </a:spcBef>
                  <a:spcAft>
                    <a:spcPts val="0"/>
                  </a:spcAft>
                </a:pPr>
                <a:r>
                  <a:rPr lang="lv-LV"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Precizējumu vērtēšana</a:t>
                </a:r>
              </a:p>
            </p:txBody>
          </p:sp>
        </p:grpSp>
        <p:grpSp>
          <p:nvGrpSpPr>
            <p:cNvPr id="42" name="Google Shape;95;p15">
              <a:extLst>
                <a:ext uri="{FF2B5EF4-FFF2-40B4-BE49-F238E27FC236}">
                  <a16:creationId xmlns:a16="http://schemas.microsoft.com/office/drawing/2014/main" id="{DBBAC2EC-7508-4C7F-927B-29E798B61517}"/>
                </a:ext>
              </a:extLst>
            </p:cNvPr>
            <p:cNvGrpSpPr/>
            <p:nvPr/>
          </p:nvGrpSpPr>
          <p:grpSpPr>
            <a:xfrm>
              <a:off x="7547764" y="4074243"/>
              <a:ext cx="2442574" cy="2175678"/>
              <a:chOff x="6121425" y="2480229"/>
              <a:chExt cx="1831931" cy="1631758"/>
            </a:xfrm>
          </p:grpSpPr>
          <p:sp>
            <p:nvSpPr>
              <p:cNvPr id="43" name="Google Shape;96;p15">
                <a:extLst>
                  <a:ext uri="{FF2B5EF4-FFF2-40B4-BE49-F238E27FC236}">
                    <a16:creationId xmlns:a16="http://schemas.microsoft.com/office/drawing/2014/main" id="{45531309-A105-4019-AF83-022A666BEE71}"/>
                  </a:ext>
                </a:extLst>
              </p:cNvPr>
              <p:cNvSpPr/>
              <p:nvPr/>
            </p:nvSpPr>
            <p:spPr>
              <a:xfrm>
                <a:off x="7565508" y="2991887"/>
                <a:ext cx="230100" cy="1120100"/>
              </a:xfrm>
              <a:custGeom>
                <a:avLst/>
                <a:gdLst/>
                <a:ahLst/>
                <a:cxnLst/>
                <a:rect l="l" t="t" r="r" b="b"/>
                <a:pathLst>
                  <a:path w="9204" h="44804" extrusionOk="0">
                    <a:moveTo>
                      <a:pt x="7096" y="0"/>
                    </a:moveTo>
                    <a:cubicBezTo>
                      <a:pt x="2810" y="2143"/>
                      <a:pt x="0" y="6549"/>
                      <a:pt x="0" y="11514"/>
                    </a:cubicBezTo>
                    <a:lnTo>
                      <a:pt x="0" y="44803"/>
                    </a:lnTo>
                    <a:lnTo>
                      <a:pt x="2179" y="44803"/>
                    </a:lnTo>
                    <a:lnTo>
                      <a:pt x="2179" y="11514"/>
                    </a:lnTo>
                    <a:cubicBezTo>
                      <a:pt x="2179" y="6965"/>
                      <a:pt x="5025" y="2989"/>
                      <a:pt x="9204" y="1477"/>
                    </a:cubicBezTo>
                    <a:lnTo>
                      <a:pt x="9204" y="0"/>
                    </a:lnTo>
                    <a:close/>
                  </a:path>
                </a:pathLst>
              </a:custGeom>
              <a:solidFill>
                <a:srgbClr val="92D050"/>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44" name="Google Shape;97;p15">
                <a:extLst>
                  <a:ext uri="{FF2B5EF4-FFF2-40B4-BE49-F238E27FC236}">
                    <a16:creationId xmlns:a16="http://schemas.microsoft.com/office/drawing/2014/main" id="{5594A65B-458A-4138-8A4D-99225A6BDB87}"/>
                  </a:ext>
                </a:extLst>
              </p:cNvPr>
              <p:cNvSpPr/>
              <p:nvPr/>
            </p:nvSpPr>
            <p:spPr>
              <a:xfrm>
                <a:off x="6713006" y="2480229"/>
                <a:ext cx="1240350" cy="589075"/>
              </a:xfrm>
              <a:custGeom>
                <a:avLst/>
                <a:gdLst/>
                <a:ahLst/>
                <a:cxnLst/>
                <a:rect l="l" t="t" r="r" b="b"/>
                <a:pathLst>
                  <a:path w="49614" h="23563" extrusionOk="0">
                    <a:moveTo>
                      <a:pt x="1" y="0"/>
                    </a:moveTo>
                    <a:cubicBezTo>
                      <a:pt x="4620" y="1917"/>
                      <a:pt x="7871" y="6477"/>
                      <a:pt x="7871" y="11788"/>
                    </a:cubicBezTo>
                    <a:cubicBezTo>
                      <a:pt x="7871" y="17098"/>
                      <a:pt x="4620" y="21646"/>
                      <a:pt x="1" y="23563"/>
                    </a:cubicBezTo>
                    <a:lnTo>
                      <a:pt x="37827" y="23563"/>
                    </a:lnTo>
                    <a:cubicBezTo>
                      <a:pt x="44340" y="23563"/>
                      <a:pt x="49614" y="18288"/>
                      <a:pt x="49614" y="11788"/>
                    </a:cubicBezTo>
                    <a:cubicBezTo>
                      <a:pt x="49614" y="5275"/>
                      <a:pt x="44340" y="0"/>
                      <a:pt x="37827" y="0"/>
                    </a:cubicBezTo>
                    <a:close/>
                  </a:path>
                </a:pathLst>
              </a:custGeom>
              <a:solidFill>
                <a:schemeClr val="accent3"/>
              </a:solidFill>
              <a:ln>
                <a:noFill/>
              </a:ln>
            </p:spPr>
            <p:txBody>
              <a:bodyPr spcFirstLastPara="1" wrap="square" lIns="121900" tIns="121900" rIns="121900" bIns="121900" anchor="ctr" anchorCtr="0">
                <a:noAutofit/>
              </a:bodyPr>
              <a:lstStyle/>
              <a:p>
                <a:pPr algn="ctr">
                  <a:spcBef>
                    <a:spcPts val="0"/>
                  </a:spcBef>
                  <a:spcAft>
                    <a:spcPts val="0"/>
                  </a:spcAft>
                </a:pPr>
                <a:r>
                  <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n</a:t>
                </a: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o</a:t>
                </a:r>
                <a:endPar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endParaRPr>
              </a:p>
              <a:p>
                <a:pPr algn="ctr">
                  <a:spcBef>
                    <a:spcPts val="0"/>
                  </a:spcBef>
                  <a:spcAft>
                    <a:spcPts val="0"/>
                  </a:spcAft>
                </a:pP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 </a:t>
                </a:r>
                <a:r>
                  <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02.05.2025</a:t>
                </a: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a:t>
                </a:r>
              </a:p>
            </p:txBody>
          </p:sp>
          <p:sp>
            <p:nvSpPr>
              <p:cNvPr id="48" name="Google Shape;101;p15">
                <a:extLst>
                  <a:ext uri="{FF2B5EF4-FFF2-40B4-BE49-F238E27FC236}">
                    <a16:creationId xmlns:a16="http://schemas.microsoft.com/office/drawing/2014/main" id="{C2D06777-7487-4E9C-93A1-F3C8DFE85F1C}"/>
                  </a:ext>
                </a:extLst>
              </p:cNvPr>
              <p:cNvSpPr txBox="1"/>
              <p:nvPr/>
            </p:nvSpPr>
            <p:spPr>
              <a:xfrm>
                <a:off x="6121425" y="3419575"/>
                <a:ext cx="1401300" cy="429600"/>
              </a:xfrm>
              <a:prstGeom prst="rect">
                <a:avLst/>
              </a:prstGeom>
              <a:noFill/>
              <a:ln>
                <a:noFill/>
              </a:ln>
            </p:spPr>
            <p:txBody>
              <a:bodyPr spcFirstLastPara="1" wrap="square" lIns="121900" tIns="121900" rIns="121900" bIns="121900" anchor="ctr" anchorCtr="0">
                <a:noAutofit/>
              </a:bodyPr>
              <a:lstStyle/>
              <a:p>
                <a:pPr algn="r">
                  <a:spcBef>
                    <a:spcPts val="0"/>
                  </a:spcBef>
                  <a:spcAft>
                    <a:spcPts val="0"/>
                  </a:spcAft>
                </a:pPr>
                <a:r>
                  <a:rPr lang="lv-LV"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Līguma vai vienošanās slēgšana</a:t>
                </a:r>
                <a:r>
                  <a:rPr lang="en-US"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a:t>
                </a:r>
                <a:r>
                  <a:rPr lang="lv-LV"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 </a:t>
                </a:r>
              </a:p>
            </p:txBody>
          </p:sp>
        </p:grpSp>
      </p:grpSp>
      <p:pic>
        <p:nvPicPr>
          <p:cNvPr id="49" name="Picture 48">
            <a:extLst>
              <a:ext uri="{FF2B5EF4-FFF2-40B4-BE49-F238E27FC236}">
                <a16:creationId xmlns:a16="http://schemas.microsoft.com/office/drawing/2014/main" id="{E018DBAB-18CB-469B-92B7-5DF66B87919E}"/>
              </a:ext>
            </a:extLst>
          </p:cNvPr>
          <p:cNvPicPr>
            <a:picLocks noChangeAspect="1"/>
          </p:cNvPicPr>
          <p:nvPr/>
        </p:nvPicPr>
        <p:blipFill>
          <a:blip r:embed="rId3"/>
          <a:stretch>
            <a:fillRect/>
          </a:stretch>
        </p:blipFill>
        <p:spPr>
          <a:xfrm>
            <a:off x="9924405" y="4902412"/>
            <a:ext cx="446229" cy="593282"/>
          </a:xfrm>
          <a:prstGeom prst="rect">
            <a:avLst/>
          </a:prstGeom>
        </p:spPr>
      </p:pic>
      <p:pic>
        <p:nvPicPr>
          <p:cNvPr id="50" name="Picture 49">
            <a:extLst>
              <a:ext uri="{FF2B5EF4-FFF2-40B4-BE49-F238E27FC236}">
                <a16:creationId xmlns:a16="http://schemas.microsoft.com/office/drawing/2014/main" id="{23A40438-C122-42D9-B871-DD2A2BF1B413}"/>
              </a:ext>
            </a:extLst>
          </p:cNvPr>
          <p:cNvPicPr>
            <a:picLocks noChangeAspect="1"/>
          </p:cNvPicPr>
          <p:nvPr/>
        </p:nvPicPr>
        <p:blipFill>
          <a:blip r:embed="rId4"/>
          <a:stretch>
            <a:fillRect/>
          </a:stretch>
        </p:blipFill>
        <p:spPr>
          <a:xfrm>
            <a:off x="5346749" y="2326913"/>
            <a:ext cx="442914" cy="588875"/>
          </a:xfrm>
          <a:prstGeom prst="rect">
            <a:avLst/>
          </a:prstGeom>
        </p:spPr>
      </p:pic>
      <p:pic>
        <p:nvPicPr>
          <p:cNvPr id="51" name="Picture 50">
            <a:extLst>
              <a:ext uri="{FF2B5EF4-FFF2-40B4-BE49-F238E27FC236}">
                <a16:creationId xmlns:a16="http://schemas.microsoft.com/office/drawing/2014/main" id="{AB5CE438-B1D8-4A7E-8626-E1555C6331FA}"/>
              </a:ext>
            </a:extLst>
          </p:cNvPr>
          <p:cNvPicPr>
            <a:picLocks noChangeAspect="1"/>
          </p:cNvPicPr>
          <p:nvPr/>
        </p:nvPicPr>
        <p:blipFill>
          <a:blip r:embed="rId5"/>
          <a:stretch>
            <a:fillRect/>
          </a:stretch>
        </p:blipFill>
        <p:spPr>
          <a:xfrm>
            <a:off x="2436155" y="2326913"/>
            <a:ext cx="619160" cy="502208"/>
          </a:xfrm>
          <a:prstGeom prst="rect">
            <a:avLst/>
          </a:prstGeom>
        </p:spPr>
      </p:pic>
      <p:sp>
        <p:nvSpPr>
          <p:cNvPr id="8" name="TextBox 7">
            <a:extLst>
              <a:ext uri="{FF2B5EF4-FFF2-40B4-BE49-F238E27FC236}">
                <a16:creationId xmlns:a16="http://schemas.microsoft.com/office/drawing/2014/main" id="{E5EE40F0-0623-39FB-A8A6-0A47560CB544}"/>
              </a:ext>
            </a:extLst>
          </p:cNvPr>
          <p:cNvSpPr txBox="1"/>
          <p:nvPr/>
        </p:nvSpPr>
        <p:spPr>
          <a:xfrm>
            <a:off x="1553633" y="6074833"/>
            <a:ext cx="5101076" cy="276999"/>
          </a:xfrm>
          <a:prstGeom prst="rect">
            <a:avLst/>
          </a:prstGeom>
          <a:noFill/>
        </p:spPr>
        <p:txBody>
          <a:bodyPr wrap="none" rtlCol="0">
            <a:spAutoFit/>
          </a:bodyPr>
          <a:lstStyle/>
          <a:p>
            <a:r>
              <a:rPr lang="en-US" sz="1200" dirty="0"/>
              <a:t>* 30 </a:t>
            </a:r>
            <a:r>
              <a:rPr lang="en-US" sz="1200" dirty="0" err="1"/>
              <a:t>darbdienas</a:t>
            </a:r>
            <a:r>
              <a:rPr lang="en-US" sz="1200" dirty="0"/>
              <a:t>, t.sk. </a:t>
            </a:r>
            <a:r>
              <a:rPr lang="en-US" sz="1200" dirty="0" err="1"/>
              <a:t>tehnisko</a:t>
            </a:r>
            <a:r>
              <a:rPr lang="en-US" sz="1200" dirty="0"/>
              <a:t> </a:t>
            </a:r>
            <a:r>
              <a:rPr lang="en-US" sz="1200" dirty="0" err="1"/>
              <a:t>precizējumu</a:t>
            </a:r>
            <a:r>
              <a:rPr lang="en-US" sz="1200" dirty="0"/>
              <a:t> (ja </a:t>
            </a:r>
            <a:r>
              <a:rPr lang="en-US" sz="1200" dirty="0" err="1"/>
              <a:t>tādi</a:t>
            </a:r>
            <a:r>
              <a:rPr lang="en-US" sz="1200" dirty="0"/>
              <a:t> </a:t>
            </a:r>
            <a:r>
              <a:rPr lang="en-US" sz="1200" dirty="0" err="1"/>
              <a:t>ir</a:t>
            </a:r>
            <a:r>
              <a:rPr lang="en-US" sz="1200" dirty="0"/>
              <a:t>) </a:t>
            </a:r>
            <a:r>
              <a:rPr lang="en-US" sz="1200" dirty="0" err="1"/>
              <a:t>veikšana</a:t>
            </a:r>
            <a:r>
              <a:rPr lang="en-US" sz="1200" dirty="0"/>
              <a:t> 10 </a:t>
            </a:r>
            <a:r>
              <a:rPr lang="en-US" sz="1200" dirty="0" err="1"/>
              <a:t>darba</a:t>
            </a:r>
            <a:r>
              <a:rPr lang="en-US" sz="1200" dirty="0"/>
              <a:t> </a:t>
            </a:r>
            <a:r>
              <a:rPr lang="en-US" sz="1200" dirty="0" err="1"/>
              <a:t>dienas</a:t>
            </a:r>
            <a:endParaRPr lang="lv-LV" sz="1200" dirty="0"/>
          </a:p>
        </p:txBody>
      </p:sp>
    </p:spTree>
    <p:extLst>
      <p:ext uri="{BB962C8B-B14F-4D97-AF65-F5344CB8AC3E}">
        <p14:creationId xmlns:p14="http://schemas.microsoft.com/office/powerpoint/2010/main" val="18529055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ar noapaļotiem stūriem 3">
            <a:extLst>
              <a:ext uri="{FF2B5EF4-FFF2-40B4-BE49-F238E27FC236}">
                <a16:creationId xmlns:a16="http://schemas.microsoft.com/office/drawing/2014/main" id="{88144217-1D07-0496-558B-50DFD9468815}"/>
              </a:ext>
            </a:extLst>
          </p:cNvPr>
          <p:cNvSpPr>
            <a:spLocks noGrp="1" noRot="1" noMove="1" noResize="1" noEditPoints="1" noAdjustHandles="1" noChangeArrowheads="1" noChangeShapeType="1"/>
          </p:cNvSpPr>
          <p:nvPr/>
        </p:nvSpPr>
        <p:spPr>
          <a:xfrm>
            <a:off x="3271838" y="5307013"/>
            <a:ext cx="5881687" cy="12446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pic>
        <p:nvPicPr>
          <p:cNvPr id="19461" name="Attēls 2" descr="Attēls, kurā ir grafika, ekrānuzņēmums, grafiskais dizains, logotips&#10;&#10;Apraksts ģenerēts automātiski">
            <a:extLst>
              <a:ext uri="{FF2B5EF4-FFF2-40B4-BE49-F238E27FC236}">
                <a16:creationId xmlns:a16="http://schemas.microsoft.com/office/drawing/2014/main" id="{B69D05EA-2539-B4BA-5D86-41285D54A6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0563" y="5100638"/>
            <a:ext cx="3190875" cy="136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3B025DAA-93DD-62C8-F940-8A4E6A376F1F}"/>
              </a:ext>
            </a:extLst>
          </p:cNvPr>
          <p:cNvSpPr>
            <a:spLocks noGrp="1"/>
          </p:cNvSpPr>
          <p:nvPr>
            <p:ph type="body" sz="quarter" idx="10"/>
          </p:nvPr>
        </p:nvSpPr>
        <p:spPr>
          <a:xfrm>
            <a:off x="1431236" y="3301999"/>
            <a:ext cx="9846364" cy="1360487"/>
          </a:xfrm>
        </p:spPr>
        <p:txBody>
          <a:bodyPr>
            <a:noAutofit/>
          </a:bodyPr>
          <a:lstStyle/>
          <a:p>
            <a:pPr algn="ctr"/>
            <a:r>
              <a:rPr lang="lv-LV" sz="2400" b="1" dirty="0">
                <a:solidFill>
                  <a:schemeClr val="tx2"/>
                </a:solidFill>
              </a:rPr>
              <a:t>Paldies par uzmanību!</a:t>
            </a:r>
            <a:br>
              <a:rPr lang="lv-LV" sz="2400" b="1" dirty="0">
                <a:solidFill>
                  <a:schemeClr val="tx2"/>
                </a:solidFill>
              </a:rPr>
            </a:br>
            <a:br>
              <a:rPr lang="lv-LV" dirty="0"/>
            </a:br>
            <a:r>
              <a:rPr lang="en-US" b="0" dirty="0"/>
              <a:t>Kristīne Šmite</a:t>
            </a:r>
            <a:r>
              <a:rPr lang="lv-LV" b="0" dirty="0"/>
              <a:t>, </a:t>
            </a:r>
            <a:r>
              <a:rPr lang="en-US" b="0" dirty="0" err="1"/>
              <a:t>Vesel</a:t>
            </a:r>
            <a:r>
              <a:rPr lang="en-US" dirty="0" err="1"/>
              <a:t>ības</a:t>
            </a:r>
            <a:r>
              <a:rPr lang="en-US" dirty="0"/>
              <a:t> un </a:t>
            </a:r>
            <a:r>
              <a:rPr lang="en-US" dirty="0" err="1"/>
              <a:t>satiksmes</a:t>
            </a:r>
            <a:r>
              <a:rPr lang="lv-LV" b="0" dirty="0"/>
              <a:t> projektu atlases nodaļas </a:t>
            </a:r>
            <a:r>
              <a:rPr lang="en-US" b="0" dirty="0" err="1"/>
              <a:t>vadošā</a:t>
            </a:r>
            <a:r>
              <a:rPr lang="en-US" b="0" dirty="0"/>
              <a:t> </a:t>
            </a:r>
            <a:r>
              <a:rPr lang="en-US" b="0" dirty="0" err="1"/>
              <a:t>eksperte</a:t>
            </a:r>
            <a:br>
              <a:rPr lang="lv-LV" b="0" dirty="0"/>
            </a:br>
            <a:r>
              <a:rPr lang="en-US" dirty="0" err="1"/>
              <a:t>k</a:t>
            </a:r>
            <a:r>
              <a:rPr lang="en-US" b="0" dirty="0" err="1"/>
              <a:t>ristine.smite</a:t>
            </a:r>
            <a:r>
              <a:rPr lang="lv-LV" b="0" dirty="0"/>
              <a:t>@cfla.gov.lv, </a:t>
            </a:r>
            <a:br>
              <a:rPr lang="lv-LV" b="0" dirty="0"/>
            </a:br>
            <a:r>
              <a:rPr lang="lv-LV" b="0" dirty="0"/>
              <a:t>tel. </a:t>
            </a:r>
            <a:r>
              <a:rPr lang="en-US" b="0" dirty="0"/>
              <a:t>20391910</a:t>
            </a:r>
            <a:endParaRPr lang="en-US" i="1" dirty="0"/>
          </a:p>
        </p:txBody>
      </p:sp>
      <p:pic>
        <p:nvPicPr>
          <p:cNvPr id="3" name="Picture 2">
            <a:extLst>
              <a:ext uri="{FF2B5EF4-FFF2-40B4-BE49-F238E27FC236}">
                <a16:creationId xmlns:a16="http://schemas.microsoft.com/office/drawing/2014/main" id="{FFD72DD0-EFE7-84C1-45EC-4C49B7210BE7}"/>
              </a:ext>
            </a:extLst>
          </p:cNvPr>
          <p:cNvPicPr>
            <a:picLocks noChangeAspect="1"/>
          </p:cNvPicPr>
          <p:nvPr/>
        </p:nvPicPr>
        <p:blipFill>
          <a:blip r:embed="rId3"/>
          <a:stretch>
            <a:fillRect/>
          </a:stretch>
        </p:blipFill>
        <p:spPr>
          <a:xfrm>
            <a:off x="1352320" y="3073074"/>
            <a:ext cx="1463167" cy="166435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
            <a:extLst>
              <a:ext uri="{FF2B5EF4-FFF2-40B4-BE49-F238E27FC236}">
                <a16:creationId xmlns:a16="http://schemas.microsoft.com/office/drawing/2014/main" id="{85E88970-E18C-91F5-793D-C1A51B388C08}"/>
              </a:ext>
            </a:extLst>
          </p:cNvPr>
          <p:cNvSpPr>
            <a:spLocks noGrp="1"/>
          </p:cNvSpPr>
          <p:nvPr>
            <p:ph type="body" sz="quarter" idx="10"/>
          </p:nvPr>
        </p:nvSpPr>
        <p:spPr>
          <a:xfrm>
            <a:off x="2541494" y="6324600"/>
            <a:ext cx="3554506" cy="304800"/>
          </a:xfrm>
        </p:spPr>
        <p:txBody>
          <a:bodyPr/>
          <a:lstStyle/>
          <a:p>
            <a:endParaRPr lang="en-US"/>
          </a:p>
        </p:txBody>
      </p:sp>
      <p:sp>
        <p:nvSpPr>
          <p:cNvPr id="13" name="Text Placeholder 2">
            <a:extLst>
              <a:ext uri="{FF2B5EF4-FFF2-40B4-BE49-F238E27FC236}">
                <a16:creationId xmlns:a16="http://schemas.microsoft.com/office/drawing/2014/main" id="{B8435A37-E4F0-D64A-F268-8AD69D67EFFF}"/>
              </a:ext>
            </a:extLst>
          </p:cNvPr>
          <p:cNvSpPr>
            <a:spLocks noGrp="1"/>
          </p:cNvSpPr>
          <p:nvPr>
            <p:ph type="body" sz="quarter" idx="12"/>
          </p:nvPr>
        </p:nvSpPr>
        <p:spPr>
          <a:xfrm>
            <a:off x="6502400" y="6324600"/>
            <a:ext cx="4876800" cy="304800"/>
          </a:xfrm>
        </p:spPr>
        <p:txBody>
          <a:bodyPr/>
          <a:lstStyle/>
          <a:p>
            <a:endParaRPr lang="en-US"/>
          </a:p>
        </p:txBody>
      </p:sp>
      <p:sp>
        <p:nvSpPr>
          <p:cNvPr id="6" name="Slide Number Placeholder 5">
            <a:extLst>
              <a:ext uri="{FF2B5EF4-FFF2-40B4-BE49-F238E27FC236}">
                <a16:creationId xmlns:a16="http://schemas.microsoft.com/office/drawing/2014/main" id="{EBC40C10-EABE-E645-FF89-47C7218FA50C}"/>
              </a:ext>
            </a:extLst>
          </p:cNvPr>
          <p:cNvSpPr>
            <a:spLocks noGrp="1"/>
          </p:cNvSpPr>
          <p:nvPr>
            <p:ph type="sldNum" sz="quarter" idx="13"/>
          </p:nvPr>
        </p:nvSpPr>
        <p:spPr>
          <a:xfrm>
            <a:off x="11379200" y="6324600"/>
            <a:ext cx="406400" cy="304800"/>
          </a:xfrm>
        </p:spPr>
        <p:txBody>
          <a:bodyPr wrap="square" anchor="ctr">
            <a:normAutofit/>
          </a:bodyPr>
          <a:lstStyle/>
          <a:p>
            <a:pPr>
              <a:spcAft>
                <a:spcPts val="600"/>
              </a:spcAft>
              <a:defRPr/>
            </a:pPr>
            <a:fld id="{9F6105F7-AC56-47D1-A571-69EA814D9A81}" type="slidenum">
              <a:rPr lang="en-US" altLang="lv-LV" smtClean="0"/>
              <a:pPr>
                <a:spcAft>
                  <a:spcPts val="600"/>
                </a:spcAft>
                <a:defRPr/>
              </a:pPr>
              <a:t>2</a:t>
            </a:fld>
            <a:endParaRPr lang="en-US" altLang="lv-LV"/>
          </a:p>
        </p:txBody>
      </p:sp>
      <p:grpSp>
        <p:nvGrpSpPr>
          <p:cNvPr id="15" name="Group 14">
            <a:extLst>
              <a:ext uri="{FF2B5EF4-FFF2-40B4-BE49-F238E27FC236}">
                <a16:creationId xmlns:a16="http://schemas.microsoft.com/office/drawing/2014/main" id="{BD2B68F1-CCB8-142A-ADBA-5D114CCEBE6B}"/>
              </a:ext>
            </a:extLst>
          </p:cNvPr>
          <p:cNvGrpSpPr/>
          <p:nvPr/>
        </p:nvGrpSpPr>
        <p:grpSpPr>
          <a:xfrm>
            <a:off x="2371725" y="2310884"/>
            <a:ext cx="8096250" cy="2328553"/>
            <a:chOff x="2371725" y="2310884"/>
            <a:chExt cx="8096250" cy="2328553"/>
          </a:xfrm>
        </p:grpSpPr>
        <p:pic>
          <p:nvPicPr>
            <p:cNvPr id="10" name="Picture 9">
              <a:extLst>
                <a:ext uri="{FF2B5EF4-FFF2-40B4-BE49-F238E27FC236}">
                  <a16:creationId xmlns:a16="http://schemas.microsoft.com/office/drawing/2014/main" id="{8D9777E7-A50B-B5F9-38BF-3066341B92C2}"/>
                </a:ext>
              </a:extLst>
            </p:cNvPr>
            <p:cNvPicPr>
              <a:picLocks noChangeAspect="1"/>
            </p:cNvPicPr>
            <p:nvPr/>
          </p:nvPicPr>
          <p:blipFill>
            <a:blip r:embed="rId2"/>
            <a:stretch>
              <a:fillRect/>
            </a:stretch>
          </p:blipFill>
          <p:spPr>
            <a:xfrm>
              <a:off x="5153406" y="2809113"/>
              <a:ext cx="1885188" cy="1830324"/>
            </a:xfrm>
            <a:prstGeom prst="rect">
              <a:avLst/>
            </a:prstGeom>
          </p:spPr>
        </p:pic>
        <p:sp>
          <p:nvSpPr>
            <p:cNvPr id="14" name="TextBox 13">
              <a:extLst>
                <a:ext uri="{FF2B5EF4-FFF2-40B4-BE49-F238E27FC236}">
                  <a16:creationId xmlns:a16="http://schemas.microsoft.com/office/drawing/2014/main" id="{BD569520-51E5-9BC0-679F-4B5E58C549C9}"/>
                </a:ext>
              </a:extLst>
            </p:cNvPr>
            <p:cNvSpPr txBox="1"/>
            <p:nvPr/>
          </p:nvSpPr>
          <p:spPr>
            <a:xfrm>
              <a:off x="2371725" y="2310884"/>
              <a:ext cx="8096250" cy="523220"/>
            </a:xfrm>
            <a:prstGeom prst="rect">
              <a:avLst/>
            </a:prstGeom>
            <a:noFill/>
          </p:spPr>
          <p:txBody>
            <a:bodyPr wrap="square">
              <a:spAutoFit/>
            </a:bodyPr>
            <a:lstStyle/>
            <a:p>
              <a:pPr algn="ctr" rtl="0"/>
              <a:r>
                <a:rPr lang="lv-LV" sz="2800" b="1" i="0" u="none" strike="noStrike" kern="1200" baseline="0">
                  <a:solidFill>
                    <a:srgbClr val="002060"/>
                  </a:solidFill>
                  <a:latin typeface="Verdana" panose="020B0604030504040204" pitchFamily="34" charset="0"/>
                  <a:ea typeface="Verdana" panose="020B0604030504040204" pitchFamily="34" charset="0"/>
                </a:rPr>
                <a:t>1. Projekta iesnieguma sagatavošana</a:t>
              </a:r>
            </a:p>
          </p:txBody>
        </p:sp>
      </p:grpSp>
    </p:spTree>
    <p:extLst>
      <p:ext uri="{BB962C8B-B14F-4D97-AF65-F5344CB8AC3E}">
        <p14:creationId xmlns:p14="http://schemas.microsoft.com/office/powerpoint/2010/main" val="3390055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23A1A572-374C-62EE-8B21-27BC39650FC4}"/>
              </a:ext>
            </a:extLst>
          </p:cNvPr>
          <p:cNvSpPr>
            <a:spLocks noGrp="1"/>
          </p:cNvSpPr>
          <p:nvPr>
            <p:ph type="title"/>
          </p:nvPr>
        </p:nvSpPr>
        <p:spPr>
          <a:xfrm>
            <a:off x="2568575" y="381000"/>
            <a:ext cx="8810625" cy="1036638"/>
          </a:xfrm>
        </p:spPr>
        <p:txBody>
          <a:bodyPr>
            <a:normAutofit/>
          </a:bodyPr>
          <a:lstStyle/>
          <a:p>
            <a:r>
              <a:rPr lang="lv-LV" b="1" i="0" u="none" strike="noStrike" dirty="0">
                <a:solidFill>
                  <a:srgbClr val="002060"/>
                </a:solidFill>
                <a:effectLst/>
              </a:rPr>
              <a:t>Projekta iesnieguma sagatavošana (1)</a:t>
            </a:r>
            <a:r>
              <a:rPr lang="lv-LV" b="0" i="0" dirty="0">
                <a:solidFill>
                  <a:srgbClr val="002060"/>
                </a:solidFill>
                <a:effectLst/>
              </a:rPr>
              <a:t>​</a:t>
            </a:r>
            <a:endParaRPr lang="lv-LV" altLang="lv-LV" dirty="0"/>
          </a:p>
        </p:txBody>
      </p:sp>
      <p:sp>
        <p:nvSpPr>
          <p:cNvPr id="13316" name="Text Placeholder 3">
            <a:extLst>
              <a:ext uri="{FF2B5EF4-FFF2-40B4-BE49-F238E27FC236}">
                <a16:creationId xmlns:a16="http://schemas.microsoft.com/office/drawing/2014/main" id="{0BA6418D-02D6-D956-75F4-0365F9D72993}"/>
              </a:ext>
            </a:extLst>
          </p:cNvPr>
          <p:cNvSpPr>
            <a:spLocks noGrp="1"/>
          </p:cNvSpPr>
          <p:nvPr>
            <p:ph type="body" sz="quarter" idx="10"/>
          </p:nvPr>
        </p:nvSpPr>
        <p:spPr>
          <a:xfrm>
            <a:off x="2568575" y="6324600"/>
            <a:ext cx="3803650" cy="304800"/>
          </a:xfrm>
        </p:spPr>
        <p:txBody>
          <a:bodyPr/>
          <a:lstStyle/>
          <a:p>
            <a:endParaRPr lang="lv-LV" altLang="lv-LV"/>
          </a:p>
        </p:txBody>
      </p:sp>
      <p:sp>
        <p:nvSpPr>
          <p:cNvPr id="13317" name="Text Placeholder 4">
            <a:extLst>
              <a:ext uri="{FF2B5EF4-FFF2-40B4-BE49-F238E27FC236}">
                <a16:creationId xmlns:a16="http://schemas.microsoft.com/office/drawing/2014/main" id="{62977DD2-228E-F7AD-07F2-AEA16E827306}"/>
              </a:ext>
            </a:extLst>
          </p:cNvPr>
          <p:cNvSpPr>
            <a:spLocks noGrp="1"/>
          </p:cNvSpPr>
          <p:nvPr>
            <p:ph type="body" sz="quarter" idx="12"/>
          </p:nvPr>
        </p:nvSpPr>
        <p:spPr/>
        <p:txBody>
          <a:bodyPr/>
          <a:lstStyle/>
          <a:p>
            <a:endParaRPr lang="lv-LV" altLang="lv-LV"/>
          </a:p>
        </p:txBody>
      </p:sp>
      <p:sp>
        <p:nvSpPr>
          <p:cNvPr id="13318" name="Slide Number Placeholder 5">
            <a:extLst>
              <a:ext uri="{FF2B5EF4-FFF2-40B4-BE49-F238E27FC236}">
                <a16:creationId xmlns:a16="http://schemas.microsoft.com/office/drawing/2014/main" id="{27C9192C-D236-E4A0-E68E-FC560251CF8F}"/>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1DBBC5F9-FD20-453B-9760-4E75D9316AA8}" type="slidenum">
              <a:rPr lang="en-US" altLang="lv-LV" smtClean="0"/>
              <a:pPr/>
              <a:t>3</a:t>
            </a:fld>
            <a:endParaRPr lang="en-US" altLang="lv-LV"/>
          </a:p>
        </p:txBody>
      </p:sp>
      <p:sp>
        <p:nvSpPr>
          <p:cNvPr id="2" name="Content Placeholder 2">
            <a:extLst>
              <a:ext uri="{FF2B5EF4-FFF2-40B4-BE49-F238E27FC236}">
                <a16:creationId xmlns:a16="http://schemas.microsoft.com/office/drawing/2014/main" id="{0BB58B08-64CD-ED5D-5E7D-06AECED56FDD}"/>
              </a:ext>
            </a:extLst>
          </p:cNvPr>
          <p:cNvSpPr>
            <a:spLocks noGrp="1"/>
          </p:cNvSpPr>
          <p:nvPr/>
        </p:nvSpPr>
        <p:spPr bwMode="auto">
          <a:xfrm>
            <a:off x="906574" y="1720971"/>
            <a:ext cx="4967915" cy="1939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marL="0" indent="0" algn="l" defTabSz="938213" rtl="0" eaLnBrk="0" fontAlgn="base" hangingPunct="0">
              <a:spcBef>
                <a:spcPct val="20000"/>
              </a:spcBef>
              <a:spcAft>
                <a:spcPct val="0"/>
              </a:spcAft>
              <a:buFont typeface="Arial" panose="020B0604020202020204" pitchFamily="34" charset="0"/>
              <a:buNone/>
              <a:defRPr sz="2000" kern="1200">
                <a:solidFill>
                  <a:srgbClr val="404040"/>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algn="just">
              <a:lnSpc>
                <a:spcPct val="90000"/>
              </a:lnSpc>
            </a:pPr>
            <a:r>
              <a:rPr lang="lv-LV" altLang="lv-LV" sz="1300" b="1" dirty="0"/>
              <a:t>Projekta iesniegumu sagatavo un iesniedz Kohēzijas politikas fondu vadības informācijas sistēmas</a:t>
            </a:r>
            <a:r>
              <a:rPr lang="en-US" altLang="lv-LV" sz="1300" b="1" dirty="0"/>
              <a:t> (KPVIS) 2021-2027 </a:t>
            </a:r>
            <a:r>
              <a:rPr lang="lv-LV" altLang="lv-LV" sz="1300" b="1" dirty="0"/>
              <a:t>e-vidē, aizpildot norādītos datu laukus un pievienojot visus nepieciešamos pielikumus</a:t>
            </a:r>
            <a:endParaRPr lang="en-US" altLang="lv-LV" sz="1300" b="1" dirty="0"/>
          </a:p>
          <a:p>
            <a:pPr algn="just">
              <a:lnSpc>
                <a:spcPct val="90000"/>
              </a:lnSpc>
            </a:pPr>
            <a:r>
              <a:rPr lang="en-US" altLang="lv-LV" sz="1300" b="1" dirty="0">
                <a:hlinkClick r:id="rId2"/>
              </a:rPr>
              <a:t>https://projekti.cfla.gov.lv/Login/Index?ReturnUrl=/</a:t>
            </a:r>
            <a:r>
              <a:rPr lang="en-US" altLang="lv-LV" sz="1300" b="1" dirty="0"/>
              <a:t> </a:t>
            </a:r>
            <a:endParaRPr lang="lv-LV" altLang="lv-LV" sz="1300" b="1" dirty="0"/>
          </a:p>
        </p:txBody>
      </p:sp>
      <p:pic>
        <p:nvPicPr>
          <p:cNvPr id="4" name="Attēls 3">
            <a:extLst>
              <a:ext uri="{FF2B5EF4-FFF2-40B4-BE49-F238E27FC236}">
                <a16:creationId xmlns:a16="http://schemas.microsoft.com/office/drawing/2014/main" id="{6E57D636-2028-D8A3-7C35-928D9FB18450}"/>
              </a:ext>
            </a:extLst>
          </p:cNvPr>
          <p:cNvPicPr>
            <a:picLocks noChangeAspect="1"/>
          </p:cNvPicPr>
          <p:nvPr/>
        </p:nvPicPr>
        <p:blipFill>
          <a:blip r:embed="rId3"/>
          <a:stretch>
            <a:fillRect/>
          </a:stretch>
        </p:blipFill>
        <p:spPr>
          <a:xfrm>
            <a:off x="6049926" y="992314"/>
            <a:ext cx="5894925" cy="5332286"/>
          </a:xfrm>
          <a:prstGeom prst="rect">
            <a:avLst/>
          </a:prstGeom>
        </p:spPr>
      </p:pic>
      <p:pic>
        <p:nvPicPr>
          <p:cNvPr id="11" name="Attēls 10">
            <a:extLst>
              <a:ext uri="{FF2B5EF4-FFF2-40B4-BE49-F238E27FC236}">
                <a16:creationId xmlns:a16="http://schemas.microsoft.com/office/drawing/2014/main" id="{5DAE59E2-AF4B-DE3F-4AFD-9E1497C6A26A}"/>
              </a:ext>
            </a:extLst>
          </p:cNvPr>
          <p:cNvPicPr>
            <a:picLocks noChangeAspect="1"/>
          </p:cNvPicPr>
          <p:nvPr/>
        </p:nvPicPr>
        <p:blipFill>
          <a:blip r:embed="rId4"/>
          <a:stretch>
            <a:fillRect/>
          </a:stretch>
        </p:blipFill>
        <p:spPr>
          <a:xfrm>
            <a:off x="277396" y="3157625"/>
            <a:ext cx="6137286" cy="355451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a:extLst>
              <a:ext uri="{FF2B5EF4-FFF2-40B4-BE49-F238E27FC236}">
                <a16:creationId xmlns:a16="http://schemas.microsoft.com/office/drawing/2014/main" id="{180C49C7-306B-B7BE-B46D-A8A3BEA71F5B}"/>
              </a:ext>
            </a:extLst>
          </p:cNvPr>
          <p:cNvSpPr>
            <a:spLocks noGrp="1"/>
          </p:cNvSpPr>
          <p:nvPr>
            <p:ph idx="1"/>
          </p:nvPr>
        </p:nvSpPr>
        <p:spPr/>
        <p:txBody>
          <a:bodyPr/>
          <a:lstStyle/>
          <a:p>
            <a:r>
              <a:rPr lang="en-US" i="1" dirty="0"/>
              <a:t>(</a:t>
            </a:r>
            <a:r>
              <a:rPr lang="en-US" i="1" dirty="0" err="1"/>
              <a:t>demonstrācija</a:t>
            </a:r>
            <a:r>
              <a:rPr lang="en-US" i="1" dirty="0"/>
              <a:t> </a:t>
            </a:r>
            <a:r>
              <a:rPr lang="en-US" i="1" dirty="0" err="1"/>
              <a:t>Projektu</a:t>
            </a:r>
            <a:r>
              <a:rPr lang="en-US" i="1" dirty="0"/>
              <a:t> </a:t>
            </a:r>
            <a:r>
              <a:rPr lang="en-US" i="1" dirty="0" err="1"/>
              <a:t>portālā</a:t>
            </a:r>
            <a:r>
              <a:rPr lang="en-US" i="1" dirty="0"/>
              <a:t>)</a:t>
            </a:r>
            <a:endParaRPr lang="lv-LV" i="1" dirty="0"/>
          </a:p>
        </p:txBody>
      </p:sp>
      <p:sp>
        <p:nvSpPr>
          <p:cNvPr id="6" name="Slaida numura vietturis 5">
            <a:extLst>
              <a:ext uri="{FF2B5EF4-FFF2-40B4-BE49-F238E27FC236}">
                <a16:creationId xmlns:a16="http://schemas.microsoft.com/office/drawing/2014/main" id="{9A68EB1C-F802-4F12-1DC0-A7E6D7D1783D}"/>
              </a:ext>
            </a:extLst>
          </p:cNvPr>
          <p:cNvSpPr>
            <a:spLocks noGrp="1"/>
          </p:cNvSpPr>
          <p:nvPr>
            <p:ph type="sldNum" sz="quarter" idx="13"/>
          </p:nvPr>
        </p:nvSpPr>
        <p:spPr/>
        <p:txBody>
          <a:bodyPr/>
          <a:lstStyle/>
          <a:p>
            <a:pPr>
              <a:defRPr/>
            </a:pPr>
            <a:fld id="{9F6105F7-AC56-47D1-A571-69EA814D9A81}" type="slidenum">
              <a:rPr lang="en-US" altLang="lv-LV" smtClean="0"/>
              <a:pPr>
                <a:defRPr/>
              </a:pPr>
              <a:t>4</a:t>
            </a:fld>
            <a:endParaRPr lang="en-US" altLang="lv-LV"/>
          </a:p>
        </p:txBody>
      </p:sp>
    </p:spTree>
    <p:extLst>
      <p:ext uri="{BB962C8B-B14F-4D97-AF65-F5344CB8AC3E}">
        <p14:creationId xmlns:p14="http://schemas.microsoft.com/office/powerpoint/2010/main" val="570688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54209-7A9F-481D-E52C-E710D3B2925F}"/>
            </a:ext>
          </a:extLst>
        </p:cNvPr>
        <p:cNvGrpSpPr/>
        <p:nvPr/>
      </p:nvGrpSpPr>
      <p:grpSpPr>
        <a:xfrm>
          <a:off x="0" y="0"/>
          <a:ext cx="0" cy="0"/>
          <a:chOff x="0" y="0"/>
          <a:chExt cx="0" cy="0"/>
        </a:xfrm>
      </p:grpSpPr>
      <p:sp>
        <p:nvSpPr>
          <p:cNvPr id="11" name="Text Placeholder 1">
            <a:extLst>
              <a:ext uri="{FF2B5EF4-FFF2-40B4-BE49-F238E27FC236}">
                <a16:creationId xmlns:a16="http://schemas.microsoft.com/office/drawing/2014/main" id="{63E8B62B-7D6A-AFFD-8DD6-4205F7D02DC5}"/>
              </a:ext>
            </a:extLst>
          </p:cNvPr>
          <p:cNvSpPr>
            <a:spLocks noGrp="1"/>
          </p:cNvSpPr>
          <p:nvPr>
            <p:ph type="body" sz="quarter" idx="10"/>
          </p:nvPr>
        </p:nvSpPr>
        <p:spPr>
          <a:xfrm>
            <a:off x="2541494" y="6324600"/>
            <a:ext cx="3554506" cy="304800"/>
          </a:xfrm>
        </p:spPr>
        <p:txBody>
          <a:bodyPr/>
          <a:lstStyle/>
          <a:p>
            <a:endParaRPr lang="en-US"/>
          </a:p>
        </p:txBody>
      </p:sp>
      <p:sp>
        <p:nvSpPr>
          <p:cNvPr id="13" name="Text Placeholder 2">
            <a:extLst>
              <a:ext uri="{FF2B5EF4-FFF2-40B4-BE49-F238E27FC236}">
                <a16:creationId xmlns:a16="http://schemas.microsoft.com/office/drawing/2014/main" id="{BDC4E01C-F59B-CDB9-F49A-EF32E632D8BF}"/>
              </a:ext>
            </a:extLst>
          </p:cNvPr>
          <p:cNvSpPr>
            <a:spLocks noGrp="1"/>
          </p:cNvSpPr>
          <p:nvPr>
            <p:ph type="body" sz="quarter" idx="12"/>
          </p:nvPr>
        </p:nvSpPr>
        <p:spPr>
          <a:xfrm>
            <a:off x="6502400" y="6324600"/>
            <a:ext cx="4876800" cy="304800"/>
          </a:xfrm>
        </p:spPr>
        <p:txBody>
          <a:bodyPr/>
          <a:lstStyle/>
          <a:p>
            <a:endParaRPr lang="en-US"/>
          </a:p>
        </p:txBody>
      </p:sp>
      <p:sp>
        <p:nvSpPr>
          <p:cNvPr id="6" name="Slide Number Placeholder 5">
            <a:extLst>
              <a:ext uri="{FF2B5EF4-FFF2-40B4-BE49-F238E27FC236}">
                <a16:creationId xmlns:a16="http://schemas.microsoft.com/office/drawing/2014/main" id="{2FA29717-1F50-2C37-80B5-DE935B3549D6}"/>
              </a:ext>
            </a:extLst>
          </p:cNvPr>
          <p:cNvSpPr>
            <a:spLocks noGrp="1"/>
          </p:cNvSpPr>
          <p:nvPr>
            <p:ph type="sldNum" sz="quarter" idx="13"/>
          </p:nvPr>
        </p:nvSpPr>
        <p:spPr>
          <a:xfrm>
            <a:off x="11379200" y="6324600"/>
            <a:ext cx="406400" cy="304800"/>
          </a:xfrm>
        </p:spPr>
        <p:txBody>
          <a:bodyPr wrap="square" anchor="ctr">
            <a:normAutofit/>
          </a:bodyPr>
          <a:lstStyle/>
          <a:p>
            <a:pPr>
              <a:spcAft>
                <a:spcPts val="600"/>
              </a:spcAft>
              <a:defRPr/>
            </a:pPr>
            <a:fld id="{9F6105F7-AC56-47D1-A571-69EA814D9A81}" type="slidenum">
              <a:rPr lang="en-US" altLang="lv-LV" smtClean="0"/>
              <a:pPr>
                <a:spcAft>
                  <a:spcPts val="600"/>
                </a:spcAft>
                <a:defRPr/>
              </a:pPr>
              <a:t>5</a:t>
            </a:fld>
            <a:endParaRPr lang="en-US" altLang="lv-LV"/>
          </a:p>
        </p:txBody>
      </p:sp>
      <p:sp>
        <p:nvSpPr>
          <p:cNvPr id="14" name="TextBox 13">
            <a:extLst>
              <a:ext uri="{FF2B5EF4-FFF2-40B4-BE49-F238E27FC236}">
                <a16:creationId xmlns:a16="http://schemas.microsoft.com/office/drawing/2014/main" id="{0ABC94FB-0172-5428-AF74-E2087A1E86F6}"/>
              </a:ext>
            </a:extLst>
          </p:cNvPr>
          <p:cNvSpPr txBox="1"/>
          <p:nvPr/>
        </p:nvSpPr>
        <p:spPr>
          <a:xfrm>
            <a:off x="2454275" y="1767661"/>
            <a:ext cx="8096250" cy="954107"/>
          </a:xfrm>
          <a:prstGeom prst="rect">
            <a:avLst/>
          </a:prstGeom>
          <a:noFill/>
        </p:spPr>
        <p:txBody>
          <a:bodyPr wrap="square">
            <a:spAutoFit/>
          </a:bodyPr>
          <a:lstStyle/>
          <a:p>
            <a:pPr algn="ctr" rtl="0"/>
            <a:r>
              <a:rPr lang="en-US" sz="2800" b="1" dirty="0">
                <a:solidFill>
                  <a:srgbClr val="002060"/>
                </a:solidFill>
                <a:latin typeface="Verdana" panose="020B0604030504040204" pitchFamily="34" charset="0"/>
                <a:ea typeface="Verdana" panose="020B0604030504040204" pitchFamily="34" charset="0"/>
              </a:rPr>
              <a:t>2</a:t>
            </a:r>
            <a:r>
              <a:rPr lang="lv-LV" sz="2800" b="1" i="0" u="none" strike="noStrike" kern="1200" baseline="0" dirty="0">
                <a:solidFill>
                  <a:srgbClr val="002060"/>
                </a:solidFill>
                <a:latin typeface="Verdana" panose="020B0604030504040204" pitchFamily="34" charset="0"/>
                <a:ea typeface="Verdana" panose="020B0604030504040204" pitchFamily="34" charset="0"/>
              </a:rPr>
              <a:t>. </a:t>
            </a:r>
            <a:r>
              <a:rPr lang="en-US" sz="2800" b="1" dirty="0">
                <a:solidFill>
                  <a:srgbClr val="002060"/>
                </a:solidFill>
                <a:latin typeface="Verdana" panose="020B0604030504040204" pitchFamily="34" charset="0"/>
                <a:ea typeface="Verdana" panose="020B0604030504040204" pitchFamily="34" charset="0"/>
              </a:rPr>
              <a:t>Kam </a:t>
            </a:r>
            <a:r>
              <a:rPr lang="en-US" sz="2800" b="1" dirty="0" err="1">
                <a:solidFill>
                  <a:srgbClr val="002060"/>
                </a:solidFill>
                <a:latin typeface="Verdana" panose="020B0604030504040204" pitchFamily="34" charset="0"/>
                <a:ea typeface="Verdana" panose="020B0604030504040204" pitchFamily="34" charset="0"/>
              </a:rPr>
              <a:t>p</a:t>
            </a:r>
            <a:r>
              <a:rPr lang="en-US" sz="2800" b="1" i="0" u="none" strike="noStrike" kern="1200" baseline="0" dirty="0" err="1">
                <a:solidFill>
                  <a:srgbClr val="002060"/>
                </a:solidFill>
                <a:latin typeface="Verdana" panose="020B0604030504040204" pitchFamily="34" charset="0"/>
                <a:ea typeface="Verdana" panose="020B0604030504040204" pitchFamily="34" charset="0"/>
              </a:rPr>
              <a:t>ievērst</a:t>
            </a:r>
            <a:r>
              <a:rPr lang="en-US" sz="2800" b="1" i="0" u="none" strike="noStrike" kern="1200" baseline="0" dirty="0">
                <a:solidFill>
                  <a:srgbClr val="002060"/>
                </a:solidFill>
                <a:latin typeface="Verdana" panose="020B0604030504040204" pitchFamily="34" charset="0"/>
                <a:ea typeface="Verdana" panose="020B0604030504040204" pitchFamily="34" charset="0"/>
              </a:rPr>
              <a:t> </a:t>
            </a:r>
            <a:r>
              <a:rPr lang="en-US" sz="2800" b="1" i="0" u="none" strike="noStrike" kern="1200" baseline="0" dirty="0" err="1">
                <a:solidFill>
                  <a:srgbClr val="002060"/>
                </a:solidFill>
                <a:latin typeface="Verdana" panose="020B0604030504040204" pitchFamily="34" charset="0"/>
                <a:ea typeface="Verdana" panose="020B0604030504040204" pitchFamily="34" charset="0"/>
              </a:rPr>
              <a:t>uzmanību</a:t>
            </a:r>
            <a:r>
              <a:rPr lang="en-US" sz="2800" b="1" i="0" u="none" strike="noStrike" kern="1200" baseline="0" dirty="0">
                <a:solidFill>
                  <a:srgbClr val="002060"/>
                </a:solidFill>
                <a:latin typeface="Verdana" panose="020B0604030504040204" pitchFamily="34" charset="0"/>
                <a:ea typeface="Verdana" panose="020B0604030504040204" pitchFamily="34" charset="0"/>
              </a:rPr>
              <a:t> </a:t>
            </a:r>
            <a:r>
              <a:rPr lang="en-US" sz="2800" b="1" i="0" u="none" strike="noStrike" kern="1200" baseline="0" dirty="0" err="1">
                <a:solidFill>
                  <a:srgbClr val="002060"/>
                </a:solidFill>
                <a:latin typeface="Verdana" panose="020B0604030504040204" pitchFamily="34" charset="0"/>
                <a:ea typeface="Verdana" panose="020B0604030504040204" pitchFamily="34" charset="0"/>
              </a:rPr>
              <a:t>sagatavojot</a:t>
            </a:r>
            <a:r>
              <a:rPr lang="en-US" sz="2800" b="1" i="0" u="none" strike="noStrike" kern="1200" baseline="0" dirty="0">
                <a:solidFill>
                  <a:srgbClr val="002060"/>
                </a:solidFill>
                <a:latin typeface="Verdana" panose="020B0604030504040204" pitchFamily="34" charset="0"/>
                <a:ea typeface="Verdana" panose="020B0604030504040204" pitchFamily="34" charset="0"/>
              </a:rPr>
              <a:t> </a:t>
            </a:r>
            <a:r>
              <a:rPr lang="en-US" sz="2800" b="1" i="0" u="none" strike="noStrike" kern="1200" baseline="0" dirty="0" err="1">
                <a:solidFill>
                  <a:srgbClr val="002060"/>
                </a:solidFill>
                <a:latin typeface="Verdana" panose="020B0604030504040204" pitchFamily="34" charset="0"/>
                <a:ea typeface="Verdana" panose="020B0604030504040204" pitchFamily="34" charset="0"/>
              </a:rPr>
              <a:t>projektu</a:t>
            </a:r>
            <a:endParaRPr lang="lv-LV" sz="2800" b="1" i="0" u="none" strike="noStrike" kern="1200" baseline="0" dirty="0">
              <a:solidFill>
                <a:srgbClr val="002060"/>
              </a:solidFill>
              <a:latin typeface="Verdana" panose="020B0604030504040204" pitchFamily="34" charset="0"/>
              <a:ea typeface="Verdana" panose="020B0604030504040204" pitchFamily="34" charset="0"/>
            </a:endParaRPr>
          </a:p>
        </p:txBody>
      </p:sp>
      <p:pic>
        <p:nvPicPr>
          <p:cNvPr id="2" name="Content Placeholder 8" descr="Warning outline">
            <a:extLst>
              <a:ext uri="{FF2B5EF4-FFF2-40B4-BE49-F238E27FC236}">
                <a16:creationId xmlns:a16="http://schemas.microsoft.com/office/drawing/2014/main" id="{A01654AF-E43A-1199-D2AC-80BD3123AF84}"/>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bwMode="auto">
          <a:xfrm>
            <a:off x="5304114" y="2937947"/>
            <a:ext cx="2396571" cy="23965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53584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a vietturis 2">
            <a:extLst>
              <a:ext uri="{FF2B5EF4-FFF2-40B4-BE49-F238E27FC236}">
                <a16:creationId xmlns:a16="http://schemas.microsoft.com/office/drawing/2014/main" id="{4D66168D-BCAA-FA61-1AD7-03B75F2D8974}"/>
              </a:ext>
            </a:extLst>
          </p:cNvPr>
          <p:cNvSpPr>
            <a:spLocks noGrp="1"/>
          </p:cNvSpPr>
          <p:nvPr>
            <p:ph type="body" idx="1"/>
          </p:nvPr>
        </p:nvSpPr>
        <p:spPr>
          <a:xfrm>
            <a:off x="1981200" y="381000"/>
            <a:ext cx="9601201" cy="6248400"/>
          </a:xfrm>
        </p:spPr>
        <p:txBody>
          <a:bodyPr>
            <a:normAutofit/>
          </a:bodyPr>
          <a:lstStyle/>
          <a:p>
            <a:pPr algn="just"/>
            <a:r>
              <a:rPr lang="lv-LV" sz="1700" dirty="0">
                <a:solidFill>
                  <a:schemeClr val="tx1"/>
                </a:solidFill>
              </a:rPr>
              <a:t>Projekta Taisnīgas pārkārtošanās fonda finansējuma apjoms uz vienu plānoto ar bezemisiju transportlīdzekli pārvadāto pasažieri </a:t>
            </a:r>
            <a:r>
              <a:rPr lang="lv-LV" sz="1700" b="1" dirty="0">
                <a:solidFill>
                  <a:schemeClr val="tx1"/>
                </a:solidFill>
              </a:rPr>
              <a:t>nepārsniedz 65,00 </a:t>
            </a:r>
            <a:r>
              <a:rPr lang="lv-LV" sz="1700" b="1" i="1" dirty="0">
                <a:solidFill>
                  <a:schemeClr val="tx1"/>
                </a:solidFill>
              </a:rPr>
              <a:t>euro</a:t>
            </a:r>
            <a:r>
              <a:rPr lang="lv-LV" sz="1700" dirty="0">
                <a:solidFill>
                  <a:schemeClr val="tx1"/>
                </a:solidFill>
              </a:rPr>
              <a:t>.</a:t>
            </a:r>
          </a:p>
          <a:p>
            <a:pPr algn="just"/>
            <a:endParaRPr lang="en-US" sz="1700" dirty="0">
              <a:solidFill>
                <a:schemeClr val="tx1"/>
              </a:solidFill>
            </a:endParaRPr>
          </a:p>
          <a:p>
            <a:pPr algn="just"/>
            <a:r>
              <a:rPr lang="en-US" sz="1700" b="1" u="sng" dirty="0" err="1">
                <a:solidFill>
                  <a:schemeClr val="tx1"/>
                </a:solidFill>
              </a:rPr>
              <a:t>Nosacījumi</a:t>
            </a:r>
            <a:r>
              <a:rPr lang="en-US" sz="1700" b="1" u="sng" dirty="0">
                <a:solidFill>
                  <a:schemeClr val="tx1"/>
                </a:solidFill>
              </a:rPr>
              <a:t>:</a:t>
            </a:r>
          </a:p>
          <a:p>
            <a:pPr marL="457200" indent="-457200" algn="just">
              <a:buFont typeface="Arial" panose="020B0604020202020204" pitchFamily="34" charset="0"/>
              <a:buAutoNum type="arabicPeriod"/>
            </a:pPr>
            <a:r>
              <a:rPr lang="lv-LV" sz="1700" dirty="0">
                <a:solidFill>
                  <a:schemeClr val="tx1"/>
                </a:solidFill>
              </a:rPr>
              <a:t>Projekta minimālais kopējo izmaksu apjoms ir vismaz 200 000 </a:t>
            </a:r>
            <a:r>
              <a:rPr lang="lv-LV" sz="1700" i="1" dirty="0">
                <a:solidFill>
                  <a:schemeClr val="tx1"/>
                </a:solidFill>
              </a:rPr>
              <a:t>euro</a:t>
            </a:r>
            <a:r>
              <a:rPr lang="lv-LV" sz="1700" dirty="0">
                <a:solidFill>
                  <a:schemeClr val="tx1"/>
                </a:solidFill>
              </a:rPr>
              <a:t>.</a:t>
            </a:r>
          </a:p>
          <a:p>
            <a:pPr marL="457200" indent="-457200" algn="just">
              <a:buAutoNum type="arabicPeriod"/>
            </a:pPr>
            <a:r>
              <a:rPr lang="en-US" sz="1700" dirty="0" err="1">
                <a:solidFill>
                  <a:schemeClr val="tx1"/>
                </a:solidFill>
              </a:rPr>
              <a:t>Vismaz</a:t>
            </a:r>
            <a:r>
              <a:rPr lang="en-US" sz="1700" dirty="0">
                <a:solidFill>
                  <a:schemeClr val="tx1"/>
                </a:solidFill>
              </a:rPr>
              <a:t> 3 </a:t>
            </a:r>
            <a:r>
              <a:rPr lang="en-US" sz="1700" dirty="0" err="1">
                <a:solidFill>
                  <a:schemeClr val="tx1"/>
                </a:solidFill>
              </a:rPr>
              <a:t>vispārīgas</a:t>
            </a:r>
            <a:r>
              <a:rPr lang="en-US" sz="1700" dirty="0">
                <a:solidFill>
                  <a:schemeClr val="tx1"/>
                </a:solidFill>
              </a:rPr>
              <a:t>, 1 </a:t>
            </a:r>
            <a:r>
              <a:rPr lang="en-US" sz="1700" dirty="0" err="1">
                <a:solidFill>
                  <a:schemeClr val="tx1"/>
                </a:solidFill>
              </a:rPr>
              <a:t>specifiska</a:t>
            </a:r>
            <a:r>
              <a:rPr lang="en-US" sz="1700" dirty="0">
                <a:solidFill>
                  <a:schemeClr val="tx1"/>
                </a:solidFill>
              </a:rPr>
              <a:t> HP </a:t>
            </a:r>
            <a:r>
              <a:rPr lang="en-US" sz="1700" dirty="0" err="1">
                <a:solidFill>
                  <a:schemeClr val="tx1"/>
                </a:solidFill>
              </a:rPr>
              <a:t>darbības</a:t>
            </a:r>
            <a:r>
              <a:rPr lang="en-US" sz="1700" dirty="0">
                <a:solidFill>
                  <a:schemeClr val="tx1"/>
                </a:solidFill>
              </a:rPr>
              <a:t> un 1 HP </a:t>
            </a:r>
            <a:r>
              <a:rPr lang="en-US" sz="1700" dirty="0" err="1">
                <a:solidFill>
                  <a:schemeClr val="tx1"/>
                </a:solidFill>
              </a:rPr>
              <a:t>rādītājs</a:t>
            </a:r>
            <a:r>
              <a:rPr lang="en-US" sz="1700" dirty="0">
                <a:solidFill>
                  <a:schemeClr val="tx1"/>
                </a:solidFill>
              </a:rPr>
              <a:t> (VINPI_14).</a:t>
            </a:r>
          </a:p>
          <a:p>
            <a:pPr marL="457200" indent="-457200" algn="just">
              <a:buAutoNum type="arabicPeriod"/>
            </a:pPr>
            <a:r>
              <a:rPr lang="lv-LV" sz="1700" dirty="0">
                <a:solidFill>
                  <a:schemeClr val="tx1"/>
                </a:solidFill>
              </a:rPr>
              <a:t>Ja plānoti būvdarbi, nepieciešama papildus informācija un papildus dokumenti.</a:t>
            </a:r>
          </a:p>
          <a:p>
            <a:pPr marL="457200" indent="-457200" algn="just">
              <a:buAutoNum type="arabicPeriod"/>
            </a:pPr>
            <a:r>
              <a:rPr lang="lv-LV" sz="1700" dirty="0">
                <a:solidFill>
                  <a:schemeClr val="tx1"/>
                </a:solidFill>
              </a:rPr>
              <a:t>Visiem projektā iekļauto izmaksu apjomiem jābūt  pamatotiem un izsekojamiem, t.sk. </a:t>
            </a:r>
            <a:r>
              <a:rPr lang="en-US" sz="1700" dirty="0">
                <a:solidFill>
                  <a:schemeClr val="tx1"/>
                </a:solidFill>
              </a:rPr>
              <a:t>l</a:t>
            </a:r>
            <a:r>
              <a:rPr lang="lv-LV" sz="1700" dirty="0">
                <a:solidFill>
                  <a:schemeClr val="tx1"/>
                </a:solidFill>
              </a:rPr>
              <a:t>ai varētu pārliecināties par </a:t>
            </a:r>
            <a:r>
              <a:rPr lang="lv-LV" sz="1700" dirty="0" err="1">
                <a:solidFill>
                  <a:schemeClr val="tx1"/>
                </a:solidFill>
              </a:rPr>
              <a:t>izmak</a:t>
            </a:r>
            <a:r>
              <a:rPr lang="en-US" sz="1700" dirty="0">
                <a:solidFill>
                  <a:schemeClr val="tx1"/>
                </a:solidFill>
              </a:rPr>
              <a:t>s</a:t>
            </a:r>
            <a:r>
              <a:rPr lang="lv-LV" sz="1700" dirty="0">
                <a:solidFill>
                  <a:schemeClr val="tx1"/>
                </a:solidFill>
              </a:rPr>
              <a:t>u ierobežojumu ievērošanu.</a:t>
            </a:r>
          </a:p>
          <a:p>
            <a:pPr marL="457200" indent="-457200" algn="just">
              <a:buAutoNum type="arabicPeriod"/>
            </a:pPr>
            <a:r>
              <a:rPr lang="lv-LV" sz="1700" dirty="0">
                <a:solidFill>
                  <a:schemeClr val="tx1"/>
                </a:solidFill>
              </a:rPr>
              <a:t>Izmaksu un darbību nepārklāšanās ar AF projektu. </a:t>
            </a:r>
            <a:endParaRPr lang="en-US" sz="1700" dirty="0">
              <a:solidFill>
                <a:schemeClr val="tx1"/>
              </a:solidFill>
            </a:endParaRPr>
          </a:p>
          <a:p>
            <a:pPr marL="457200" indent="-457200" algn="just">
              <a:buAutoNum type="arabicPeriod"/>
            </a:pPr>
            <a:r>
              <a:rPr lang="en-US" sz="1700" dirty="0" err="1">
                <a:solidFill>
                  <a:schemeClr val="tx1"/>
                </a:solidFill>
              </a:rPr>
              <a:t>Norādīt</a:t>
            </a:r>
            <a:r>
              <a:rPr lang="en-US" sz="1700" dirty="0">
                <a:solidFill>
                  <a:schemeClr val="tx1"/>
                </a:solidFill>
              </a:rPr>
              <a:t> </a:t>
            </a:r>
            <a:r>
              <a:rPr lang="en-US" sz="1700" dirty="0" err="1">
                <a:solidFill>
                  <a:schemeClr val="tx1"/>
                </a:solidFill>
              </a:rPr>
              <a:t>visus</a:t>
            </a:r>
            <a:r>
              <a:rPr lang="en-US" sz="1700" dirty="0">
                <a:solidFill>
                  <a:schemeClr val="tx1"/>
                </a:solidFill>
              </a:rPr>
              <a:t> obligatos </a:t>
            </a:r>
            <a:r>
              <a:rPr lang="en-US" sz="1700" dirty="0" err="1">
                <a:solidFill>
                  <a:schemeClr val="tx1"/>
                </a:solidFill>
              </a:rPr>
              <a:t>publicitātes</a:t>
            </a:r>
            <a:r>
              <a:rPr lang="en-US" sz="1700" dirty="0">
                <a:solidFill>
                  <a:schemeClr val="tx1"/>
                </a:solidFill>
              </a:rPr>
              <a:t> </a:t>
            </a:r>
            <a:r>
              <a:rPr lang="en-US" sz="1700" dirty="0" err="1">
                <a:solidFill>
                  <a:schemeClr val="tx1"/>
                </a:solidFill>
              </a:rPr>
              <a:t>pasākumus</a:t>
            </a:r>
            <a:r>
              <a:rPr lang="en-US" sz="1700" dirty="0">
                <a:solidFill>
                  <a:schemeClr val="tx1"/>
                </a:solidFill>
              </a:rPr>
              <a:t>.</a:t>
            </a:r>
          </a:p>
          <a:p>
            <a:pPr marL="457200" indent="-457200" algn="just">
              <a:buAutoNum type="arabicPeriod"/>
            </a:pPr>
            <a:r>
              <a:rPr lang="en-US" sz="1700" dirty="0">
                <a:solidFill>
                  <a:schemeClr val="tx1"/>
                </a:solidFill>
              </a:rPr>
              <a:t>MK noteikumu 62.2.apakšpunkts, </a:t>
            </a:r>
            <a:r>
              <a:rPr lang="en-US" sz="1700" dirty="0" err="1">
                <a:solidFill>
                  <a:schemeClr val="tx1"/>
                </a:solidFill>
              </a:rPr>
              <a:t>jāparedz</a:t>
            </a:r>
            <a:r>
              <a:rPr lang="en-US" sz="1700" dirty="0">
                <a:solidFill>
                  <a:schemeClr val="tx1"/>
                </a:solidFill>
              </a:rPr>
              <a:t> </a:t>
            </a:r>
            <a:r>
              <a:rPr lang="en-US" sz="1700" dirty="0" err="1">
                <a:solidFill>
                  <a:schemeClr val="tx1"/>
                </a:solidFill>
              </a:rPr>
              <a:t>līdzekļi</a:t>
            </a:r>
            <a:r>
              <a:rPr lang="en-US" sz="1700" dirty="0">
                <a:solidFill>
                  <a:schemeClr val="tx1"/>
                </a:solidFill>
              </a:rPr>
              <a:t> </a:t>
            </a:r>
            <a:r>
              <a:rPr lang="en-US" sz="1700" dirty="0" err="1">
                <a:solidFill>
                  <a:schemeClr val="tx1"/>
                </a:solidFill>
              </a:rPr>
              <a:t>rezultātu</a:t>
            </a:r>
            <a:r>
              <a:rPr lang="en-US" sz="1700" dirty="0">
                <a:solidFill>
                  <a:schemeClr val="tx1"/>
                </a:solidFill>
              </a:rPr>
              <a:t> </a:t>
            </a:r>
            <a:r>
              <a:rPr lang="en-US" sz="1700" dirty="0" err="1">
                <a:solidFill>
                  <a:schemeClr val="tx1"/>
                </a:solidFill>
              </a:rPr>
              <a:t>uzturēšanai</a:t>
            </a:r>
            <a:r>
              <a:rPr lang="en-US" sz="1700" dirty="0">
                <a:solidFill>
                  <a:schemeClr val="tx1"/>
                </a:solidFill>
              </a:rPr>
              <a:t> </a:t>
            </a:r>
            <a:r>
              <a:rPr lang="en-US" sz="1700" dirty="0" err="1">
                <a:solidFill>
                  <a:schemeClr val="tx1"/>
                </a:solidFill>
              </a:rPr>
              <a:t>dzīves</a:t>
            </a:r>
            <a:r>
              <a:rPr lang="en-US" sz="1700" dirty="0">
                <a:solidFill>
                  <a:schemeClr val="tx1"/>
                </a:solidFill>
              </a:rPr>
              <a:t> </a:t>
            </a:r>
            <a:r>
              <a:rPr lang="en-US" sz="1700" dirty="0" err="1">
                <a:solidFill>
                  <a:schemeClr val="tx1"/>
                </a:solidFill>
              </a:rPr>
              <a:t>ciklā</a:t>
            </a:r>
            <a:r>
              <a:rPr lang="en-US" sz="1700" dirty="0">
                <a:solidFill>
                  <a:schemeClr val="tx1"/>
                </a:solidFill>
              </a:rPr>
              <a:t>.</a:t>
            </a:r>
          </a:p>
          <a:p>
            <a:pPr marL="457200" indent="-457200" algn="just">
              <a:buAutoNum type="arabicPeriod"/>
            </a:pPr>
            <a:r>
              <a:rPr lang="en-US" sz="1700" dirty="0">
                <a:solidFill>
                  <a:schemeClr val="tx1"/>
                </a:solidFill>
              </a:rPr>
              <a:t>OCTA un KASKO </a:t>
            </a:r>
            <a:r>
              <a:rPr lang="en-US" sz="1700" dirty="0" err="1">
                <a:solidFill>
                  <a:schemeClr val="tx1"/>
                </a:solidFill>
              </a:rPr>
              <a:t>norādīt</a:t>
            </a:r>
            <a:r>
              <a:rPr lang="en-US" sz="1700" dirty="0">
                <a:solidFill>
                  <a:schemeClr val="tx1"/>
                </a:solidFill>
              </a:rPr>
              <a:t> </a:t>
            </a:r>
            <a:r>
              <a:rPr lang="en-US" sz="1700" dirty="0" err="1">
                <a:solidFill>
                  <a:schemeClr val="tx1"/>
                </a:solidFill>
              </a:rPr>
              <a:t>atsevišķā</a:t>
            </a:r>
            <a:r>
              <a:rPr lang="en-US" sz="1700" dirty="0">
                <a:solidFill>
                  <a:schemeClr val="tx1"/>
                </a:solidFill>
              </a:rPr>
              <a:t> </a:t>
            </a:r>
            <a:r>
              <a:rPr lang="en-US" sz="1700" dirty="0" err="1">
                <a:solidFill>
                  <a:schemeClr val="tx1"/>
                </a:solidFill>
              </a:rPr>
              <a:t>izmaksu</a:t>
            </a:r>
            <a:r>
              <a:rPr lang="en-US" sz="1700" dirty="0">
                <a:solidFill>
                  <a:schemeClr val="tx1"/>
                </a:solidFill>
              </a:rPr>
              <a:t> </a:t>
            </a:r>
            <a:r>
              <a:rPr lang="en-US" sz="1700" dirty="0" err="1">
                <a:solidFill>
                  <a:schemeClr val="tx1"/>
                </a:solidFill>
              </a:rPr>
              <a:t>pozīcijā</a:t>
            </a:r>
            <a:r>
              <a:rPr lang="en-US" sz="1700" dirty="0">
                <a:solidFill>
                  <a:schemeClr val="tx1"/>
                </a:solidFill>
              </a:rPr>
              <a:t>, t.sk. </a:t>
            </a:r>
            <a:r>
              <a:rPr lang="en-US" sz="1700" dirty="0" err="1">
                <a:solidFill>
                  <a:schemeClr val="tx1"/>
                </a:solidFill>
              </a:rPr>
              <a:t>Šīm</a:t>
            </a:r>
            <a:r>
              <a:rPr lang="en-US" sz="1700" dirty="0">
                <a:solidFill>
                  <a:schemeClr val="tx1"/>
                </a:solidFill>
              </a:rPr>
              <a:t> </a:t>
            </a:r>
            <a:r>
              <a:rPr lang="en-US" sz="1700" dirty="0" err="1">
                <a:solidFill>
                  <a:schemeClr val="tx1"/>
                </a:solidFill>
              </a:rPr>
              <a:t>izmaksām</a:t>
            </a:r>
            <a:r>
              <a:rPr lang="en-US" sz="1700" dirty="0">
                <a:solidFill>
                  <a:schemeClr val="tx1"/>
                </a:solidFill>
              </a:rPr>
              <a:t> </a:t>
            </a:r>
            <a:r>
              <a:rPr lang="en-US" sz="1700" b="1" dirty="0">
                <a:solidFill>
                  <a:schemeClr val="tx1"/>
                </a:solidFill>
              </a:rPr>
              <a:t>nav</a:t>
            </a:r>
            <a:r>
              <a:rPr lang="en-US" sz="1700" dirty="0">
                <a:solidFill>
                  <a:schemeClr val="tx1"/>
                </a:solidFill>
              </a:rPr>
              <a:t> PVN.</a:t>
            </a:r>
          </a:p>
          <a:p>
            <a:pPr marL="457200" indent="-457200" algn="just">
              <a:buAutoNum type="arabicPeriod"/>
            </a:pPr>
            <a:r>
              <a:rPr lang="en-US" sz="1700" dirty="0">
                <a:solidFill>
                  <a:schemeClr val="tx1"/>
                </a:solidFill>
              </a:rPr>
              <a:t>N</a:t>
            </a:r>
            <a:r>
              <a:rPr lang="lv-LV" sz="1700" dirty="0" err="1">
                <a:solidFill>
                  <a:schemeClr val="tx1"/>
                </a:solidFill>
              </a:rPr>
              <a:t>ovada</a:t>
            </a:r>
            <a:r>
              <a:rPr lang="lv-LV" sz="1700" dirty="0">
                <a:solidFill>
                  <a:schemeClr val="tx1"/>
                </a:solidFill>
              </a:rPr>
              <a:t> pašvaldības rīcības un investīciju plānā nepieciešams atspoguļot projekta iesnieguma saturam kopumā atbilstošu projektu, norādot tam plānoto finansējumu un radītājus, kas ir savstarpēji saskaņoti ar projekta iesniegumā norādītajiem. Pašvaldības attīstības programmā jābūt norādītai sasaistei ar plānošanas reģiona attīstības programmas stratēģiskajiem uzstādījumiem</a:t>
            </a:r>
            <a:r>
              <a:rPr lang="en-US" sz="1700" dirty="0">
                <a:solidFill>
                  <a:schemeClr val="tx1"/>
                </a:solidFill>
              </a:rPr>
              <a:t>.</a:t>
            </a:r>
          </a:p>
        </p:txBody>
      </p:sp>
      <p:sp>
        <p:nvSpPr>
          <p:cNvPr id="6" name="Slaida numura vietturis 5">
            <a:extLst>
              <a:ext uri="{FF2B5EF4-FFF2-40B4-BE49-F238E27FC236}">
                <a16:creationId xmlns:a16="http://schemas.microsoft.com/office/drawing/2014/main" id="{BE662545-04B1-5EC0-22BC-7AC3069FB131}"/>
              </a:ext>
            </a:extLst>
          </p:cNvPr>
          <p:cNvSpPr>
            <a:spLocks noGrp="1"/>
          </p:cNvSpPr>
          <p:nvPr>
            <p:ph type="sldNum" sz="quarter" idx="13"/>
          </p:nvPr>
        </p:nvSpPr>
        <p:spPr/>
        <p:txBody>
          <a:bodyPr/>
          <a:lstStyle/>
          <a:p>
            <a:pPr>
              <a:defRPr/>
            </a:pPr>
            <a:fld id="{4554A009-B999-43F5-AA55-C748855E307D}" type="slidenum">
              <a:rPr lang="en-US" altLang="lv-LV" smtClean="0"/>
              <a:pPr>
                <a:defRPr/>
              </a:pPr>
              <a:t>6</a:t>
            </a:fld>
            <a:endParaRPr lang="en-US" altLang="lv-LV"/>
          </a:p>
        </p:txBody>
      </p:sp>
    </p:spTree>
    <p:extLst>
      <p:ext uri="{BB962C8B-B14F-4D97-AF65-F5344CB8AC3E}">
        <p14:creationId xmlns:p14="http://schemas.microsoft.com/office/powerpoint/2010/main" val="2331749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a vietturis 2">
            <a:extLst>
              <a:ext uri="{FF2B5EF4-FFF2-40B4-BE49-F238E27FC236}">
                <a16:creationId xmlns:a16="http://schemas.microsoft.com/office/drawing/2014/main" id="{96F476AB-3F30-607E-29DC-3EBACB691FCB}"/>
              </a:ext>
            </a:extLst>
          </p:cNvPr>
          <p:cNvSpPr>
            <a:spLocks noGrp="1"/>
          </p:cNvSpPr>
          <p:nvPr>
            <p:ph type="body" idx="1"/>
          </p:nvPr>
        </p:nvSpPr>
        <p:spPr>
          <a:xfrm>
            <a:off x="1981201" y="381000"/>
            <a:ext cx="9601200" cy="5755640"/>
          </a:xfrm>
        </p:spPr>
        <p:txBody>
          <a:bodyPr>
            <a:normAutofit fontScale="92500" lnSpcReduction="10000"/>
          </a:bodyPr>
          <a:lstStyle/>
          <a:p>
            <a:pPr algn="just"/>
            <a:r>
              <a:rPr lang="en-US" sz="1800" b="1" u="sng" dirty="0" err="1">
                <a:solidFill>
                  <a:schemeClr val="tx1"/>
                </a:solidFill>
              </a:rPr>
              <a:t>Vēršam</a:t>
            </a:r>
            <a:r>
              <a:rPr lang="en-US" sz="1800" b="1" u="sng" dirty="0">
                <a:solidFill>
                  <a:schemeClr val="tx1"/>
                </a:solidFill>
              </a:rPr>
              <a:t> </a:t>
            </a:r>
            <a:r>
              <a:rPr lang="en-US" sz="1800" b="1" u="sng" dirty="0" err="1">
                <a:solidFill>
                  <a:schemeClr val="tx1"/>
                </a:solidFill>
              </a:rPr>
              <a:t>uzmanību</a:t>
            </a:r>
            <a:r>
              <a:rPr lang="en-US" sz="1800" b="1" u="sng" dirty="0">
                <a:solidFill>
                  <a:schemeClr val="tx1"/>
                </a:solidFill>
              </a:rPr>
              <a:t> (</a:t>
            </a:r>
            <a:r>
              <a:rPr lang="en-US" sz="1800" b="1" u="sng" dirty="0" err="1">
                <a:solidFill>
                  <a:schemeClr val="tx1"/>
                </a:solidFill>
              </a:rPr>
              <a:t>tehniskie</a:t>
            </a:r>
            <a:r>
              <a:rPr lang="en-US" sz="1800" b="1" u="sng" dirty="0">
                <a:solidFill>
                  <a:schemeClr val="tx1"/>
                </a:solidFill>
              </a:rPr>
              <a:t> </a:t>
            </a:r>
            <a:r>
              <a:rPr lang="en-US" sz="1800" b="1" u="sng" dirty="0" err="1">
                <a:solidFill>
                  <a:schemeClr val="tx1"/>
                </a:solidFill>
              </a:rPr>
              <a:t>precizējumi</a:t>
            </a:r>
            <a:r>
              <a:rPr lang="en-US" sz="1800" b="1" u="sng" dirty="0">
                <a:solidFill>
                  <a:schemeClr val="tx1"/>
                </a:solidFill>
              </a:rPr>
              <a:t>):</a:t>
            </a:r>
          </a:p>
          <a:p>
            <a:pPr marL="342900" indent="-342900" algn="just">
              <a:buAutoNum type="arabicPeriod"/>
            </a:pPr>
            <a:r>
              <a:rPr lang="lv-LV" sz="1800" dirty="0">
                <a:solidFill>
                  <a:schemeClr val="tx1"/>
                </a:solidFill>
              </a:rPr>
              <a:t>projekta iesnieguma sadaļā "Projekta īstenošanas kapacitāte" lūdzam iekļaut informāciju, ka informācija par projekta īstenošanas un vadības personāla dalījumu pēc dzimuma u.c. pazīmēm, tiek plānots sniegt projekta īstenošanas laikā</a:t>
            </a:r>
            <a:r>
              <a:rPr lang="en-US" sz="1800" dirty="0">
                <a:solidFill>
                  <a:schemeClr val="tx1"/>
                </a:solidFill>
              </a:rPr>
              <a:t>.</a:t>
            </a:r>
          </a:p>
          <a:p>
            <a:pPr marL="342900" indent="-342900" algn="just">
              <a:buAutoNum type="arabicPeriod"/>
            </a:pPr>
            <a:r>
              <a:rPr lang="lv-LV" sz="1800" dirty="0">
                <a:solidFill>
                  <a:schemeClr val="tx1"/>
                </a:solidFill>
              </a:rPr>
              <a:t>Papildina projekta iesnieguma sadaļu "Projekta īstenošanas kapacitāte" ar informāciju par īstenošanas procesa organizēšanai nepieciešamajiem atbildīgajiem speciālistiem (piemēram, bezemisiju transportlīdzekļu šoferi, uzlādes infrastruktūras apkalpošanas darbinieki un citi) – to pieejamība vai plānotā iesaistīšana projekta ieviešanas laikā</a:t>
            </a:r>
            <a:r>
              <a:rPr lang="en-US" sz="1800" dirty="0">
                <a:solidFill>
                  <a:schemeClr val="tx1"/>
                </a:solidFill>
              </a:rPr>
              <a:t>.</a:t>
            </a:r>
          </a:p>
          <a:p>
            <a:pPr marL="342900" indent="-342900" algn="just">
              <a:buAutoNum type="arabicPeriod"/>
            </a:pPr>
            <a:r>
              <a:rPr lang="lv-LV" sz="1800" dirty="0">
                <a:solidFill>
                  <a:schemeClr val="tx1"/>
                </a:solidFill>
              </a:rPr>
              <a:t>Ja rodas ārpus projekta izmaksas, projekta iesniedzējs papildina projekta sadaļu "Projekta finansiālā kapacitāte" ar atbilstošu skaidrojumu par ārpus projekta izmaksu izcelsmi un apmēru.</a:t>
            </a:r>
            <a:endParaRPr lang="en-US" sz="1800" dirty="0">
              <a:solidFill>
                <a:schemeClr val="tx1"/>
              </a:solidFill>
            </a:endParaRPr>
          </a:p>
          <a:p>
            <a:pPr algn="just"/>
            <a:endParaRPr lang="en-US" sz="1800" dirty="0">
              <a:solidFill>
                <a:schemeClr val="tx1"/>
              </a:solidFill>
            </a:endParaRPr>
          </a:p>
          <a:p>
            <a:pPr algn="just"/>
            <a:r>
              <a:rPr lang="en-US" sz="1800" b="1" u="sng" dirty="0" err="1">
                <a:solidFill>
                  <a:schemeClr val="tx1"/>
                </a:solidFill>
              </a:rPr>
              <a:t>Attiecībā</a:t>
            </a:r>
            <a:r>
              <a:rPr lang="en-US" sz="1800" b="1" u="sng" dirty="0">
                <a:solidFill>
                  <a:schemeClr val="tx1"/>
                </a:solidFill>
              </a:rPr>
              <a:t> </a:t>
            </a:r>
            <a:r>
              <a:rPr lang="en-US" sz="1800" b="1" u="sng" dirty="0" err="1">
                <a:solidFill>
                  <a:schemeClr val="tx1"/>
                </a:solidFill>
              </a:rPr>
              <a:t>uz</a:t>
            </a:r>
            <a:r>
              <a:rPr lang="en-US" sz="1800" b="1" u="sng" dirty="0">
                <a:solidFill>
                  <a:schemeClr val="tx1"/>
                </a:solidFill>
              </a:rPr>
              <a:t> tehniskos </a:t>
            </a:r>
            <a:r>
              <a:rPr lang="en-US" sz="1800" b="1" u="sng" dirty="0" err="1">
                <a:solidFill>
                  <a:schemeClr val="tx1"/>
                </a:solidFill>
              </a:rPr>
              <a:t>specifikāciju</a:t>
            </a:r>
            <a:r>
              <a:rPr lang="en-US" sz="1800" b="1" u="sng" dirty="0">
                <a:solidFill>
                  <a:schemeClr val="tx1"/>
                </a:solidFill>
              </a:rPr>
              <a:t>:</a:t>
            </a:r>
          </a:p>
          <a:p>
            <a:pPr marL="457200" indent="-457200" algn="just">
              <a:buAutoNum type="arabicPeriod"/>
            </a:pPr>
            <a:r>
              <a:rPr lang="lv-LV" sz="1800" dirty="0">
                <a:solidFill>
                  <a:schemeClr val="tx1"/>
                </a:solidFill>
              </a:rPr>
              <a:t>Jābūt iekļautām visām minimālajām MK noteikumu 28.1.apakšpunktā noteiktajām prasībām.</a:t>
            </a:r>
          </a:p>
          <a:p>
            <a:pPr marL="457200" indent="-457200" algn="just">
              <a:buAutoNum type="arabicPeriod"/>
            </a:pPr>
            <a:r>
              <a:rPr lang="lv-LV" sz="1800" dirty="0">
                <a:solidFill>
                  <a:schemeClr val="tx1"/>
                </a:solidFill>
              </a:rPr>
              <a:t>Nenoteikt autobusa maksimālā braukšanas ātruma ierobežojumu.</a:t>
            </a:r>
          </a:p>
          <a:p>
            <a:pPr marL="457200" indent="-457200" algn="just">
              <a:buAutoNum type="arabicPeriod"/>
            </a:pPr>
            <a:r>
              <a:rPr lang="lv-LV" sz="1800" dirty="0">
                <a:solidFill>
                  <a:schemeClr val="tx1"/>
                </a:solidFill>
              </a:rPr>
              <a:t>Pārskatīt nepieciešamo elektroautobusa apkopju un servisa centru attālumu no Projekta īstenošanas vietas.</a:t>
            </a:r>
          </a:p>
          <a:p>
            <a:pPr marL="457200" indent="-457200" algn="just">
              <a:buAutoNum type="arabicPeriod"/>
            </a:pPr>
            <a:r>
              <a:rPr lang="lv-LV" sz="1800" dirty="0">
                <a:solidFill>
                  <a:schemeClr val="tx1"/>
                </a:solidFill>
              </a:rPr>
              <a:t>OCTA un KASKO neiepērk vienā iepirkumā, jo to nepiedāvā ārvalstu autobusu ražotāji.</a:t>
            </a:r>
          </a:p>
        </p:txBody>
      </p:sp>
      <p:sp>
        <p:nvSpPr>
          <p:cNvPr id="4" name="Teksta vietturis 3">
            <a:extLst>
              <a:ext uri="{FF2B5EF4-FFF2-40B4-BE49-F238E27FC236}">
                <a16:creationId xmlns:a16="http://schemas.microsoft.com/office/drawing/2014/main" id="{A1581851-89FC-01EF-8FD9-7B200D6652B2}"/>
              </a:ext>
            </a:extLst>
          </p:cNvPr>
          <p:cNvSpPr>
            <a:spLocks noGrp="1"/>
          </p:cNvSpPr>
          <p:nvPr>
            <p:ph type="body" sz="quarter" idx="10"/>
          </p:nvPr>
        </p:nvSpPr>
        <p:spPr/>
        <p:txBody>
          <a:bodyPr/>
          <a:lstStyle/>
          <a:p>
            <a:endParaRPr lang="lv-LV"/>
          </a:p>
        </p:txBody>
      </p:sp>
      <p:sp>
        <p:nvSpPr>
          <p:cNvPr id="5" name="Teksta vietturis 4">
            <a:extLst>
              <a:ext uri="{FF2B5EF4-FFF2-40B4-BE49-F238E27FC236}">
                <a16:creationId xmlns:a16="http://schemas.microsoft.com/office/drawing/2014/main" id="{8C7EC639-FC26-1211-AEB8-E61ED0E3B4AF}"/>
              </a:ext>
            </a:extLst>
          </p:cNvPr>
          <p:cNvSpPr>
            <a:spLocks noGrp="1"/>
          </p:cNvSpPr>
          <p:nvPr>
            <p:ph type="body" sz="quarter" idx="12"/>
          </p:nvPr>
        </p:nvSpPr>
        <p:spPr/>
        <p:txBody>
          <a:bodyPr/>
          <a:lstStyle/>
          <a:p>
            <a:endParaRPr lang="lv-LV"/>
          </a:p>
        </p:txBody>
      </p:sp>
      <p:sp>
        <p:nvSpPr>
          <p:cNvPr id="6" name="Slaida numura vietturis 5">
            <a:extLst>
              <a:ext uri="{FF2B5EF4-FFF2-40B4-BE49-F238E27FC236}">
                <a16:creationId xmlns:a16="http://schemas.microsoft.com/office/drawing/2014/main" id="{518D22C7-C7D2-3A76-5727-FB66FA813961}"/>
              </a:ext>
            </a:extLst>
          </p:cNvPr>
          <p:cNvSpPr>
            <a:spLocks noGrp="1"/>
          </p:cNvSpPr>
          <p:nvPr>
            <p:ph type="sldNum" sz="quarter" idx="13"/>
          </p:nvPr>
        </p:nvSpPr>
        <p:spPr/>
        <p:txBody>
          <a:bodyPr/>
          <a:lstStyle/>
          <a:p>
            <a:pPr>
              <a:defRPr/>
            </a:pPr>
            <a:fld id="{4554A009-B999-43F5-AA55-C748855E307D}" type="slidenum">
              <a:rPr lang="en-US" altLang="lv-LV" smtClean="0"/>
              <a:pPr>
                <a:defRPr/>
              </a:pPr>
              <a:t>7</a:t>
            </a:fld>
            <a:endParaRPr lang="en-US" altLang="lv-LV"/>
          </a:p>
        </p:txBody>
      </p:sp>
    </p:spTree>
    <p:extLst>
      <p:ext uri="{BB962C8B-B14F-4D97-AF65-F5344CB8AC3E}">
        <p14:creationId xmlns:p14="http://schemas.microsoft.com/office/powerpoint/2010/main" val="609816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
            <a:extLst>
              <a:ext uri="{FF2B5EF4-FFF2-40B4-BE49-F238E27FC236}">
                <a16:creationId xmlns:a16="http://schemas.microsoft.com/office/drawing/2014/main" id="{85E88970-E18C-91F5-793D-C1A51B388C08}"/>
              </a:ext>
            </a:extLst>
          </p:cNvPr>
          <p:cNvSpPr>
            <a:spLocks noGrp="1"/>
          </p:cNvSpPr>
          <p:nvPr>
            <p:ph type="body" sz="quarter" idx="10"/>
          </p:nvPr>
        </p:nvSpPr>
        <p:spPr>
          <a:xfrm>
            <a:off x="2541494" y="6324600"/>
            <a:ext cx="3554506" cy="304800"/>
          </a:xfrm>
        </p:spPr>
        <p:txBody>
          <a:bodyPr/>
          <a:lstStyle/>
          <a:p>
            <a:endParaRPr lang="en-US"/>
          </a:p>
        </p:txBody>
      </p:sp>
      <p:sp>
        <p:nvSpPr>
          <p:cNvPr id="13" name="Text Placeholder 2">
            <a:extLst>
              <a:ext uri="{FF2B5EF4-FFF2-40B4-BE49-F238E27FC236}">
                <a16:creationId xmlns:a16="http://schemas.microsoft.com/office/drawing/2014/main" id="{B8435A37-E4F0-D64A-F268-8AD69D67EFFF}"/>
              </a:ext>
            </a:extLst>
          </p:cNvPr>
          <p:cNvSpPr>
            <a:spLocks noGrp="1"/>
          </p:cNvSpPr>
          <p:nvPr>
            <p:ph type="body" sz="quarter" idx="12"/>
          </p:nvPr>
        </p:nvSpPr>
        <p:spPr>
          <a:xfrm>
            <a:off x="6502400" y="6324600"/>
            <a:ext cx="4876800" cy="304800"/>
          </a:xfrm>
        </p:spPr>
        <p:txBody>
          <a:bodyPr/>
          <a:lstStyle/>
          <a:p>
            <a:endParaRPr lang="en-US"/>
          </a:p>
        </p:txBody>
      </p:sp>
      <p:sp>
        <p:nvSpPr>
          <p:cNvPr id="6" name="Slide Number Placeholder 5">
            <a:extLst>
              <a:ext uri="{FF2B5EF4-FFF2-40B4-BE49-F238E27FC236}">
                <a16:creationId xmlns:a16="http://schemas.microsoft.com/office/drawing/2014/main" id="{EBC40C10-EABE-E645-FF89-47C7218FA50C}"/>
              </a:ext>
            </a:extLst>
          </p:cNvPr>
          <p:cNvSpPr>
            <a:spLocks noGrp="1"/>
          </p:cNvSpPr>
          <p:nvPr>
            <p:ph type="sldNum" sz="quarter" idx="13"/>
          </p:nvPr>
        </p:nvSpPr>
        <p:spPr>
          <a:xfrm>
            <a:off x="11379200" y="6324600"/>
            <a:ext cx="406400" cy="304800"/>
          </a:xfrm>
        </p:spPr>
        <p:txBody>
          <a:bodyPr wrap="square" anchor="ctr">
            <a:normAutofit/>
          </a:bodyPr>
          <a:lstStyle/>
          <a:p>
            <a:pPr>
              <a:spcAft>
                <a:spcPts val="600"/>
              </a:spcAft>
              <a:defRPr/>
            </a:pPr>
            <a:fld id="{9F6105F7-AC56-47D1-A571-69EA814D9A81}" type="slidenum">
              <a:rPr lang="en-US" altLang="lv-LV" smtClean="0"/>
              <a:pPr>
                <a:spcAft>
                  <a:spcPts val="600"/>
                </a:spcAft>
                <a:defRPr/>
              </a:pPr>
              <a:t>8</a:t>
            </a:fld>
            <a:endParaRPr lang="en-US" altLang="lv-LV"/>
          </a:p>
        </p:txBody>
      </p:sp>
      <p:sp>
        <p:nvSpPr>
          <p:cNvPr id="14" name="TextBox 13">
            <a:extLst>
              <a:ext uri="{FF2B5EF4-FFF2-40B4-BE49-F238E27FC236}">
                <a16:creationId xmlns:a16="http://schemas.microsoft.com/office/drawing/2014/main" id="{BD569520-51E5-9BC0-679F-4B5E58C549C9}"/>
              </a:ext>
            </a:extLst>
          </p:cNvPr>
          <p:cNvSpPr txBox="1"/>
          <p:nvPr/>
        </p:nvSpPr>
        <p:spPr>
          <a:xfrm>
            <a:off x="2371725" y="2310884"/>
            <a:ext cx="8096250" cy="954107"/>
          </a:xfrm>
          <a:prstGeom prst="rect">
            <a:avLst/>
          </a:prstGeom>
          <a:noFill/>
        </p:spPr>
        <p:txBody>
          <a:bodyPr wrap="square">
            <a:spAutoFit/>
          </a:bodyPr>
          <a:lstStyle/>
          <a:p>
            <a:pPr algn="ctr" rtl="0"/>
            <a:r>
              <a:rPr lang="en-US" sz="2800" b="1" i="0" u="none" strike="noStrike" kern="1200" baseline="0" dirty="0">
                <a:solidFill>
                  <a:srgbClr val="002060"/>
                </a:solidFill>
                <a:latin typeface="Verdana" panose="020B0604030504040204" pitchFamily="34" charset="0"/>
                <a:ea typeface="Verdana" panose="020B0604030504040204" pitchFamily="34" charset="0"/>
              </a:rPr>
              <a:t>3</a:t>
            </a:r>
            <a:r>
              <a:rPr lang="lv-LV" sz="2800" b="1" i="0" u="none" strike="noStrike" kern="1200" baseline="0" dirty="0">
                <a:solidFill>
                  <a:srgbClr val="002060"/>
                </a:solidFill>
                <a:latin typeface="Verdana" panose="020B0604030504040204" pitchFamily="34" charset="0"/>
                <a:ea typeface="Verdana" panose="020B0604030504040204" pitchFamily="34" charset="0"/>
              </a:rPr>
              <a:t>. Projektu iesniegumu vērtēšanas kārtība</a:t>
            </a:r>
          </a:p>
        </p:txBody>
      </p:sp>
      <p:pic>
        <p:nvPicPr>
          <p:cNvPr id="2" name="Content Placeholder 8">
            <a:extLst>
              <a:ext uri="{FF2B5EF4-FFF2-40B4-BE49-F238E27FC236}">
                <a16:creationId xmlns:a16="http://schemas.microsoft.com/office/drawing/2014/main" id="{323206DC-1A11-D630-704C-004D363C6F1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586551" y="3429000"/>
            <a:ext cx="1255712" cy="1481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82570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23A1A572-374C-62EE-8B21-27BC39650FC4}"/>
              </a:ext>
            </a:extLst>
          </p:cNvPr>
          <p:cNvSpPr>
            <a:spLocks noGrp="1"/>
          </p:cNvSpPr>
          <p:nvPr>
            <p:ph type="title"/>
          </p:nvPr>
        </p:nvSpPr>
        <p:spPr>
          <a:xfrm>
            <a:off x="2568575" y="381000"/>
            <a:ext cx="8810625" cy="1036638"/>
          </a:xfrm>
        </p:spPr>
        <p:txBody>
          <a:bodyPr>
            <a:normAutofit/>
          </a:bodyPr>
          <a:lstStyle/>
          <a:p>
            <a:r>
              <a:rPr lang="lv-LV" b="1" i="0" u="none" strike="noStrike">
                <a:solidFill>
                  <a:srgbClr val="002060"/>
                </a:solidFill>
                <a:effectLst/>
              </a:rPr>
              <a:t>Vērtēšanas kārtība</a:t>
            </a:r>
            <a:r>
              <a:rPr lang="en-US" b="1" i="0" u="none" strike="noStrike">
                <a:solidFill>
                  <a:srgbClr val="002060"/>
                </a:solidFill>
                <a:effectLst/>
              </a:rPr>
              <a:t> </a:t>
            </a:r>
            <a:r>
              <a:rPr lang="lv-LV" b="1" i="0" u="none" strike="noStrike">
                <a:solidFill>
                  <a:srgbClr val="002060"/>
                </a:solidFill>
                <a:effectLst/>
              </a:rPr>
              <a:t>(1)</a:t>
            </a:r>
            <a:r>
              <a:rPr lang="lv-LV" b="0" i="0">
                <a:solidFill>
                  <a:srgbClr val="002060"/>
                </a:solidFill>
                <a:effectLst/>
              </a:rPr>
              <a:t>​</a:t>
            </a:r>
            <a:endParaRPr lang="lv-LV" altLang="lv-LV">
              <a:solidFill>
                <a:srgbClr val="002060"/>
              </a:solidFill>
            </a:endParaRPr>
          </a:p>
        </p:txBody>
      </p:sp>
      <p:sp>
        <p:nvSpPr>
          <p:cNvPr id="13318" name="Slide Number Placeholder 5">
            <a:extLst>
              <a:ext uri="{FF2B5EF4-FFF2-40B4-BE49-F238E27FC236}">
                <a16:creationId xmlns:a16="http://schemas.microsoft.com/office/drawing/2014/main" id="{27C9192C-D236-E4A0-E68E-FC560251CF8F}"/>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1DBBC5F9-FD20-453B-9760-4E75D9316AA8}" type="slidenum">
              <a:rPr lang="en-US" altLang="lv-LV" smtClean="0"/>
              <a:pPr/>
              <a:t>9</a:t>
            </a:fld>
            <a:endParaRPr lang="en-US" altLang="lv-LV"/>
          </a:p>
        </p:txBody>
      </p:sp>
      <p:sp>
        <p:nvSpPr>
          <p:cNvPr id="3" name="Content Placeholder 2">
            <a:extLst>
              <a:ext uri="{FF2B5EF4-FFF2-40B4-BE49-F238E27FC236}">
                <a16:creationId xmlns:a16="http://schemas.microsoft.com/office/drawing/2014/main" id="{071BB487-6416-1B15-6556-FB214C41E22E}"/>
              </a:ext>
            </a:extLst>
          </p:cNvPr>
          <p:cNvSpPr>
            <a:spLocks noGrp="1"/>
          </p:cNvSpPr>
          <p:nvPr/>
        </p:nvSpPr>
        <p:spPr bwMode="auto">
          <a:xfrm>
            <a:off x="651231" y="2426483"/>
            <a:ext cx="5460459" cy="2902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marL="350838" indent="-350838"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Verdana" panose="020B0604030504040204" pitchFamily="34" charset="0"/>
                <a:ea typeface="Verdana" panose="020B0604030504040204" pitchFamily="34" charset="0"/>
                <a:cs typeface="Verdana" panose="020B0604030504040204" pitchFamily="34"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Verdana" panose="020B0604030504040204" pitchFamily="34" charset="0"/>
                <a:ea typeface="Verdana" panose="020B0604030504040204" pitchFamily="34" charset="0"/>
                <a:cs typeface="Verdana" panose="020B0604030504040204" pitchFamily="34"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Verdana" panose="020B0604030504040204" pitchFamily="34" charset="0"/>
                <a:ea typeface="Verdana" panose="020B0604030504040204" pitchFamily="34" charset="0"/>
                <a:cs typeface="Verdana" panose="020B0604030504040204" pitchFamily="34"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Verdana" panose="020B0604030504040204" pitchFamily="34" charset="0"/>
                <a:ea typeface="Verdana" panose="020B0604030504040204" pitchFamily="34" charset="0"/>
                <a:cs typeface="Verdana" panose="020B0604030504040204" pitchFamily="34" charset="0"/>
              </a:defRPr>
            </a:lvl5pPr>
            <a:lvl6pPr marL="2583835"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9pPr>
          </a:lstStyle>
          <a:p>
            <a:pPr marL="0" indent="0" eaLnBrk="1" hangingPunct="1">
              <a:buFont typeface="Arial" panose="020B0604020202020204" pitchFamily="34" charset="0"/>
              <a:buNone/>
            </a:pPr>
            <a:r>
              <a:rPr lang="lv-LV" altLang="lv-LV" dirty="0">
                <a:solidFill>
                  <a:schemeClr val="tx2"/>
                </a:solidFill>
              </a:rPr>
              <a:t>Eiropas Savienības fondu 2021.—2027. gada plānošanas perioda vadības likum</a:t>
            </a:r>
            <a:r>
              <a:rPr lang="en-US" altLang="lv-LV" dirty="0">
                <a:solidFill>
                  <a:schemeClr val="tx2"/>
                </a:solidFill>
              </a:rPr>
              <a:t>a 28. pants: </a:t>
            </a:r>
          </a:p>
          <a:p>
            <a:pPr marL="0" indent="0" eaLnBrk="1" hangingPunct="1">
              <a:buFont typeface="Arial" panose="020B0604020202020204" pitchFamily="34" charset="0"/>
              <a:buNone/>
            </a:pPr>
            <a:r>
              <a:rPr lang="en-US" altLang="lv-LV" dirty="0">
                <a:solidFill>
                  <a:schemeClr val="tx2"/>
                </a:solidFill>
              </a:rPr>
              <a:t>CFLA </a:t>
            </a:r>
            <a:r>
              <a:rPr lang="lv-LV" altLang="lv-LV" dirty="0">
                <a:solidFill>
                  <a:schemeClr val="tx2"/>
                </a:solidFill>
              </a:rPr>
              <a:t>lēmumu par projekta iesnieguma apstiprināšanu, apstiprināšanu ar nosacījumu vai noraidīšanu </a:t>
            </a:r>
            <a:r>
              <a:rPr lang="lv-LV" altLang="lv-LV" b="1" dirty="0">
                <a:solidFill>
                  <a:schemeClr val="tx2"/>
                </a:solidFill>
              </a:rPr>
              <a:t>pieņem triju mēnešu laikā pēc projekta iesnieguma iesniegšanas beigu datuma</a:t>
            </a:r>
            <a:endParaRPr lang="en-US" altLang="lv-LV" b="1" dirty="0">
              <a:solidFill>
                <a:schemeClr val="tx2"/>
              </a:solidFill>
            </a:endParaRPr>
          </a:p>
          <a:p>
            <a:pPr marL="0" indent="0" eaLnBrk="1" hangingPunct="1">
              <a:buFont typeface="Arial" panose="020B0604020202020204" pitchFamily="34" charset="0"/>
              <a:buNone/>
            </a:pPr>
            <a:endParaRPr lang="lv-LV" altLang="lv-LV" b="1" dirty="0">
              <a:solidFill>
                <a:srgbClr val="595959"/>
              </a:solidFill>
            </a:endParaRPr>
          </a:p>
          <a:p>
            <a:pPr marL="0" indent="0"/>
            <a:endParaRPr lang="lv-LV" altLang="lv-LV" b="1" dirty="0"/>
          </a:p>
        </p:txBody>
      </p:sp>
      <p:grpSp>
        <p:nvGrpSpPr>
          <p:cNvPr id="8" name="Group 7">
            <a:extLst>
              <a:ext uri="{FF2B5EF4-FFF2-40B4-BE49-F238E27FC236}">
                <a16:creationId xmlns:a16="http://schemas.microsoft.com/office/drawing/2014/main" id="{560E7EB2-5AB8-936F-5645-81FBF9AD98AA}"/>
              </a:ext>
            </a:extLst>
          </p:cNvPr>
          <p:cNvGrpSpPr/>
          <p:nvPr/>
        </p:nvGrpSpPr>
        <p:grpSpPr>
          <a:xfrm>
            <a:off x="7231032" y="2229566"/>
            <a:ext cx="3617760" cy="2655975"/>
            <a:chOff x="7204364" y="1897189"/>
            <a:chExt cx="3617760" cy="2655975"/>
          </a:xfrm>
        </p:grpSpPr>
        <p:grpSp>
          <p:nvGrpSpPr>
            <p:cNvPr id="9" name="Google Shape;125;p16">
              <a:extLst>
                <a:ext uri="{FF2B5EF4-FFF2-40B4-BE49-F238E27FC236}">
                  <a16:creationId xmlns:a16="http://schemas.microsoft.com/office/drawing/2014/main" id="{84DD68C1-E2A1-BFDA-0683-7642DDB2C1E3}"/>
                </a:ext>
              </a:extLst>
            </p:cNvPr>
            <p:cNvGrpSpPr/>
            <p:nvPr/>
          </p:nvGrpSpPr>
          <p:grpSpPr>
            <a:xfrm>
              <a:off x="7204364" y="1897189"/>
              <a:ext cx="1884600" cy="2655975"/>
              <a:chOff x="3639200" y="680375"/>
              <a:chExt cx="1884600" cy="2655975"/>
            </a:xfrm>
          </p:grpSpPr>
          <p:sp>
            <p:nvSpPr>
              <p:cNvPr id="28" name="Google Shape;126;p16">
                <a:extLst>
                  <a:ext uri="{FF2B5EF4-FFF2-40B4-BE49-F238E27FC236}">
                    <a16:creationId xmlns:a16="http://schemas.microsoft.com/office/drawing/2014/main" id="{88FBA46A-3ECD-6C40-AB3C-DDB00FD078C4}"/>
                  </a:ext>
                </a:extLst>
              </p:cNvPr>
              <p:cNvSpPr/>
              <p:nvPr/>
            </p:nvSpPr>
            <p:spPr>
              <a:xfrm>
                <a:off x="3799198" y="2351931"/>
                <a:ext cx="1573162" cy="438115"/>
              </a:xfrm>
              <a:custGeom>
                <a:avLst/>
                <a:gdLst/>
                <a:ahLst/>
                <a:cxnLst/>
                <a:rect l="l" t="t" r="r" b="b"/>
                <a:pathLst>
                  <a:path w="39244" h="12717" extrusionOk="0">
                    <a:moveTo>
                      <a:pt x="37934" y="5037"/>
                    </a:moveTo>
                    <a:lnTo>
                      <a:pt x="37934" y="1406"/>
                    </a:lnTo>
                    <a:cubicBezTo>
                      <a:pt x="37934" y="632"/>
                      <a:pt x="37302" y="1"/>
                      <a:pt x="36517" y="1"/>
                    </a:cubicBezTo>
                    <a:lnTo>
                      <a:pt x="1417" y="1"/>
                    </a:lnTo>
                    <a:cubicBezTo>
                      <a:pt x="631" y="1"/>
                      <a:pt x="0" y="632"/>
                      <a:pt x="0" y="1406"/>
                    </a:cubicBezTo>
                    <a:lnTo>
                      <a:pt x="0" y="5037"/>
                    </a:lnTo>
                    <a:lnTo>
                      <a:pt x="1310" y="6359"/>
                    </a:lnTo>
                    <a:lnTo>
                      <a:pt x="0" y="7668"/>
                    </a:lnTo>
                    <a:lnTo>
                      <a:pt x="0" y="11300"/>
                    </a:lnTo>
                    <a:cubicBezTo>
                      <a:pt x="0" y="12073"/>
                      <a:pt x="631" y="12716"/>
                      <a:pt x="1417" y="12716"/>
                    </a:cubicBezTo>
                    <a:lnTo>
                      <a:pt x="36517" y="12716"/>
                    </a:lnTo>
                    <a:cubicBezTo>
                      <a:pt x="37302" y="12716"/>
                      <a:pt x="37934" y="12073"/>
                      <a:pt x="37934" y="11300"/>
                    </a:cubicBezTo>
                    <a:lnTo>
                      <a:pt x="37934" y="7668"/>
                    </a:lnTo>
                    <a:lnTo>
                      <a:pt x="39243" y="6359"/>
                    </a:lnTo>
                    <a:close/>
                  </a:path>
                </a:pathLst>
              </a:custGeom>
              <a:solidFill>
                <a:srgbClr val="92D050"/>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ctr" rtl="0">
                  <a:spcBef>
                    <a:spcPts val="0"/>
                  </a:spcBef>
                  <a:spcAft>
                    <a:spcPts val="0"/>
                  </a:spcAft>
                  <a:buNone/>
                </a:pPr>
                <a:r>
                  <a:rPr lang="en" sz="1700" dirty="0">
                    <a:solidFill>
                      <a:srgbClr val="FFFFFF"/>
                    </a:solidFill>
                    <a:latin typeface="Verdana" panose="020B0604030504040204" pitchFamily="34" charset="0"/>
                    <a:ea typeface="Verdana" panose="020B0604030504040204" pitchFamily="34" charset="0"/>
                    <a:cs typeface="Fira Sans Extra Condensed"/>
                    <a:sym typeface="Fira Sans Extra Condensed"/>
                  </a:rPr>
                  <a:t>31.01.2025.</a:t>
                </a:r>
                <a:endParaRPr sz="1700" dirty="0">
                  <a:solidFill>
                    <a:srgbClr val="FFFFFF"/>
                  </a:solidFill>
                  <a:latin typeface="Verdana" panose="020B0604030504040204" pitchFamily="34" charset="0"/>
                  <a:ea typeface="Verdana" panose="020B0604030504040204" pitchFamily="34" charset="0"/>
                  <a:cs typeface="Fira Sans Extra Condensed"/>
                  <a:sym typeface="Fira Sans Extra Condensed"/>
                </a:endParaRPr>
              </a:p>
            </p:txBody>
          </p:sp>
          <p:grpSp>
            <p:nvGrpSpPr>
              <p:cNvPr id="29" name="Google Shape;127;p16">
                <a:extLst>
                  <a:ext uri="{FF2B5EF4-FFF2-40B4-BE49-F238E27FC236}">
                    <a16:creationId xmlns:a16="http://schemas.microsoft.com/office/drawing/2014/main" id="{EAA131B3-8923-D5C3-BC01-3B3C6261DC92}"/>
                  </a:ext>
                </a:extLst>
              </p:cNvPr>
              <p:cNvGrpSpPr/>
              <p:nvPr/>
            </p:nvGrpSpPr>
            <p:grpSpPr>
              <a:xfrm>
                <a:off x="4570155" y="1523888"/>
                <a:ext cx="22690" cy="608648"/>
                <a:chOff x="4547520" y="1523888"/>
                <a:chExt cx="22690" cy="608648"/>
              </a:xfrm>
            </p:grpSpPr>
            <p:sp>
              <p:nvSpPr>
                <p:cNvPr id="44" name="Google Shape;128;p16">
                  <a:extLst>
                    <a:ext uri="{FF2B5EF4-FFF2-40B4-BE49-F238E27FC236}">
                      <a16:creationId xmlns:a16="http://schemas.microsoft.com/office/drawing/2014/main" id="{5270DA0A-CA99-CB47-1D59-4EC277FF928B}"/>
                    </a:ext>
                  </a:extLst>
                </p:cNvPr>
                <p:cNvSpPr/>
                <p:nvPr/>
              </p:nvSpPr>
              <p:spPr>
                <a:xfrm>
                  <a:off x="4547520" y="1523888"/>
                  <a:ext cx="22327" cy="59368"/>
                </a:xfrm>
                <a:custGeom>
                  <a:avLst/>
                  <a:gdLst/>
                  <a:ahLst/>
                  <a:cxnLst/>
                  <a:rect l="l" t="t" r="r" b="b"/>
                  <a:pathLst>
                    <a:path w="739" h="1965" extrusionOk="0">
                      <a:moveTo>
                        <a:pt x="595" y="0"/>
                      </a:moveTo>
                      <a:lnTo>
                        <a:pt x="441" y="0"/>
                      </a:lnTo>
                      <a:lnTo>
                        <a:pt x="298" y="0"/>
                      </a:lnTo>
                      <a:lnTo>
                        <a:pt x="143" y="0"/>
                      </a:lnTo>
                      <a:lnTo>
                        <a:pt x="0" y="0"/>
                      </a:lnTo>
                      <a:lnTo>
                        <a:pt x="0" y="12"/>
                      </a:lnTo>
                      <a:lnTo>
                        <a:pt x="0" y="1941"/>
                      </a:lnTo>
                      <a:lnTo>
                        <a:pt x="143" y="1941"/>
                      </a:lnTo>
                      <a:lnTo>
                        <a:pt x="238" y="1941"/>
                      </a:lnTo>
                      <a:cubicBezTo>
                        <a:pt x="274" y="1953"/>
                        <a:pt x="322" y="1965"/>
                        <a:pt x="369" y="1965"/>
                      </a:cubicBezTo>
                      <a:cubicBezTo>
                        <a:pt x="429" y="1965"/>
                        <a:pt x="476" y="1953"/>
                        <a:pt x="512" y="1941"/>
                      </a:cubicBezTo>
                      <a:lnTo>
                        <a:pt x="595" y="1941"/>
                      </a:lnTo>
                      <a:lnTo>
                        <a:pt x="738" y="1941"/>
                      </a:lnTo>
                      <a:lnTo>
                        <a:pt x="738" y="12"/>
                      </a:lnTo>
                      <a:lnTo>
                        <a:pt x="738" y="0"/>
                      </a:lnTo>
                      <a:close/>
                    </a:path>
                  </a:pathLst>
                </a:custGeom>
                <a:solidFill>
                  <a:schemeClr val="accent3"/>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45" name="Google Shape;129;p16">
                  <a:extLst>
                    <a:ext uri="{FF2B5EF4-FFF2-40B4-BE49-F238E27FC236}">
                      <a16:creationId xmlns:a16="http://schemas.microsoft.com/office/drawing/2014/main" id="{CD4A5C03-1983-2B54-1B61-F0B537596CD1}"/>
                    </a:ext>
                  </a:extLst>
                </p:cNvPr>
                <p:cNvSpPr/>
                <p:nvPr/>
              </p:nvSpPr>
              <p:spPr>
                <a:xfrm>
                  <a:off x="4547520" y="1602650"/>
                  <a:ext cx="22327" cy="60848"/>
                </a:xfrm>
                <a:custGeom>
                  <a:avLst/>
                  <a:gdLst/>
                  <a:ahLst/>
                  <a:cxnLst/>
                  <a:rect l="l" t="t" r="r" b="b"/>
                  <a:pathLst>
                    <a:path w="739" h="2014" extrusionOk="0">
                      <a:moveTo>
                        <a:pt x="572" y="72"/>
                      </a:moveTo>
                      <a:cubicBezTo>
                        <a:pt x="524" y="25"/>
                        <a:pt x="453" y="1"/>
                        <a:pt x="369" y="1"/>
                      </a:cubicBezTo>
                      <a:cubicBezTo>
                        <a:pt x="298" y="1"/>
                        <a:pt x="226" y="25"/>
                        <a:pt x="179" y="72"/>
                      </a:cubicBezTo>
                      <a:lnTo>
                        <a:pt x="143" y="72"/>
                      </a:lnTo>
                      <a:lnTo>
                        <a:pt x="0" y="72"/>
                      </a:lnTo>
                      <a:lnTo>
                        <a:pt x="0" y="1954"/>
                      </a:lnTo>
                      <a:lnTo>
                        <a:pt x="0" y="2013"/>
                      </a:lnTo>
                      <a:lnTo>
                        <a:pt x="143" y="2013"/>
                      </a:lnTo>
                      <a:lnTo>
                        <a:pt x="298" y="2013"/>
                      </a:lnTo>
                      <a:lnTo>
                        <a:pt x="441" y="2013"/>
                      </a:lnTo>
                      <a:lnTo>
                        <a:pt x="595" y="2013"/>
                      </a:lnTo>
                      <a:lnTo>
                        <a:pt x="738" y="2013"/>
                      </a:lnTo>
                      <a:lnTo>
                        <a:pt x="738" y="1954"/>
                      </a:lnTo>
                      <a:lnTo>
                        <a:pt x="738" y="72"/>
                      </a:lnTo>
                      <a:lnTo>
                        <a:pt x="595" y="72"/>
                      </a:lnTo>
                      <a:close/>
                    </a:path>
                  </a:pathLst>
                </a:custGeom>
                <a:solidFill>
                  <a:schemeClr val="accent3"/>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46" name="Google Shape;130;p16">
                  <a:extLst>
                    <a:ext uri="{FF2B5EF4-FFF2-40B4-BE49-F238E27FC236}">
                      <a16:creationId xmlns:a16="http://schemas.microsoft.com/office/drawing/2014/main" id="{57D2714D-F35F-2B3D-39F8-A8B5157C1A4A}"/>
                    </a:ext>
                  </a:extLst>
                </p:cNvPr>
                <p:cNvSpPr/>
                <p:nvPr/>
              </p:nvSpPr>
              <p:spPr>
                <a:xfrm>
                  <a:off x="4547520" y="1681079"/>
                  <a:ext cx="22327" cy="59035"/>
                </a:xfrm>
                <a:custGeom>
                  <a:avLst/>
                  <a:gdLst/>
                  <a:ahLst/>
                  <a:cxnLst/>
                  <a:rect l="l" t="t" r="r" b="b"/>
                  <a:pathLst>
                    <a:path w="739" h="1954" extrusionOk="0">
                      <a:moveTo>
                        <a:pt x="441" y="12"/>
                      </a:moveTo>
                      <a:lnTo>
                        <a:pt x="393" y="12"/>
                      </a:lnTo>
                      <a:cubicBezTo>
                        <a:pt x="393" y="0"/>
                        <a:pt x="381" y="0"/>
                        <a:pt x="369" y="0"/>
                      </a:cubicBezTo>
                      <a:cubicBezTo>
                        <a:pt x="369" y="0"/>
                        <a:pt x="357" y="0"/>
                        <a:pt x="357" y="12"/>
                      </a:cubicBezTo>
                      <a:lnTo>
                        <a:pt x="298" y="12"/>
                      </a:lnTo>
                      <a:lnTo>
                        <a:pt x="143" y="12"/>
                      </a:lnTo>
                      <a:lnTo>
                        <a:pt x="0" y="12"/>
                      </a:lnTo>
                      <a:lnTo>
                        <a:pt x="0" y="1941"/>
                      </a:lnTo>
                      <a:lnTo>
                        <a:pt x="143" y="1941"/>
                      </a:lnTo>
                      <a:lnTo>
                        <a:pt x="274" y="1941"/>
                      </a:lnTo>
                      <a:cubicBezTo>
                        <a:pt x="310" y="1953"/>
                        <a:pt x="333" y="1953"/>
                        <a:pt x="369" y="1953"/>
                      </a:cubicBezTo>
                      <a:cubicBezTo>
                        <a:pt x="405" y="1953"/>
                        <a:pt x="441" y="1953"/>
                        <a:pt x="476" y="1941"/>
                      </a:cubicBezTo>
                      <a:lnTo>
                        <a:pt x="595" y="1941"/>
                      </a:lnTo>
                      <a:lnTo>
                        <a:pt x="738" y="1941"/>
                      </a:lnTo>
                      <a:lnTo>
                        <a:pt x="738" y="12"/>
                      </a:lnTo>
                      <a:lnTo>
                        <a:pt x="595" y="12"/>
                      </a:lnTo>
                      <a:close/>
                    </a:path>
                  </a:pathLst>
                </a:custGeom>
                <a:solidFill>
                  <a:schemeClr val="accent3"/>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47" name="Google Shape;131;p16">
                  <a:extLst>
                    <a:ext uri="{FF2B5EF4-FFF2-40B4-BE49-F238E27FC236}">
                      <a16:creationId xmlns:a16="http://schemas.microsoft.com/office/drawing/2014/main" id="{47532D78-43AE-528A-145A-B83465783C73}"/>
                    </a:ext>
                  </a:extLst>
                </p:cNvPr>
                <p:cNvSpPr/>
                <p:nvPr/>
              </p:nvSpPr>
              <p:spPr>
                <a:xfrm>
                  <a:off x="4547520" y="1757696"/>
                  <a:ext cx="22327" cy="62993"/>
                </a:xfrm>
                <a:custGeom>
                  <a:avLst/>
                  <a:gdLst/>
                  <a:ahLst/>
                  <a:cxnLst/>
                  <a:rect l="l" t="t" r="r" b="b"/>
                  <a:pathLst>
                    <a:path w="739" h="2085" extrusionOk="0">
                      <a:moveTo>
                        <a:pt x="441" y="1"/>
                      </a:moveTo>
                      <a:lnTo>
                        <a:pt x="298" y="1"/>
                      </a:lnTo>
                      <a:lnTo>
                        <a:pt x="143" y="1"/>
                      </a:lnTo>
                      <a:lnTo>
                        <a:pt x="0" y="1"/>
                      </a:lnTo>
                      <a:lnTo>
                        <a:pt x="0" y="60"/>
                      </a:lnTo>
                      <a:lnTo>
                        <a:pt x="0" y="2025"/>
                      </a:lnTo>
                      <a:lnTo>
                        <a:pt x="0" y="2084"/>
                      </a:lnTo>
                      <a:lnTo>
                        <a:pt x="143" y="2084"/>
                      </a:lnTo>
                      <a:lnTo>
                        <a:pt x="298" y="2084"/>
                      </a:lnTo>
                      <a:lnTo>
                        <a:pt x="441" y="2084"/>
                      </a:lnTo>
                      <a:lnTo>
                        <a:pt x="595" y="2084"/>
                      </a:lnTo>
                      <a:lnTo>
                        <a:pt x="738" y="2084"/>
                      </a:lnTo>
                      <a:lnTo>
                        <a:pt x="738" y="2025"/>
                      </a:lnTo>
                      <a:lnTo>
                        <a:pt x="738" y="60"/>
                      </a:lnTo>
                      <a:lnTo>
                        <a:pt x="738" y="1"/>
                      </a:lnTo>
                      <a:lnTo>
                        <a:pt x="595" y="1"/>
                      </a:lnTo>
                      <a:close/>
                    </a:path>
                  </a:pathLst>
                </a:custGeom>
                <a:solidFill>
                  <a:schemeClr val="accent3"/>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48" name="Google Shape;132;p16">
                  <a:extLst>
                    <a:ext uri="{FF2B5EF4-FFF2-40B4-BE49-F238E27FC236}">
                      <a16:creationId xmlns:a16="http://schemas.microsoft.com/office/drawing/2014/main" id="{D92B2835-93B3-83DD-4519-E2125FA24C59}"/>
                    </a:ext>
                  </a:extLst>
                </p:cNvPr>
                <p:cNvSpPr/>
                <p:nvPr/>
              </p:nvSpPr>
              <p:spPr>
                <a:xfrm>
                  <a:off x="4547520" y="1838271"/>
                  <a:ext cx="22327" cy="59035"/>
                </a:xfrm>
                <a:custGeom>
                  <a:avLst/>
                  <a:gdLst/>
                  <a:ahLst/>
                  <a:cxnLst/>
                  <a:rect l="l" t="t" r="r" b="b"/>
                  <a:pathLst>
                    <a:path w="739" h="1954" extrusionOk="0">
                      <a:moveTo>
                        <a:pt x="476" y="12"/>
                      </a:moveTo>
                      <a:cubicBezTo>
                        <a:pt x="441" y="0"/>
                        <a:pt x="405" y="0"/>
                        <a:pt x="369" y="0"/>
                      </a:cubicBezTo>
                      <a:cubicBezTo>
                        <a:pt x="333" y="0"/>
                        <a:pt x="310" y="0"/>
                        <a:pt x="274" y="12"/>
                      </a:cubicBezTo>
                      <a:lnTo>
                        <a:pt x="143" y="12"/>
                      </a:lnTo>
                      <a:lnTo>
                        <a:pt x="0" y="12"/>
                      </a:lnTo>
                      <a:lnTo>
                        <a:pt x="0" y="1953"/>
                      </a:lnTo>
                      <a:lnTo>
                        <a:pt x="143" y="1953"/>
                      </a:lnTo>
                      <a:lnTo>
                        <a:pt x="298" y="1953"/>
                      </a:lnTo>
                      <a:lnTo>
                        <a:pt x="357" y="1953"/>
                      </a:lnTo>
                      <a:cubicBezTo>
                        <a:pt x="369" y="1953"/>
                        <a:pt x="369" y="1953"/>
                        <a:pt x="369" y="1953"/>
                      </a:cubicBezTo>
                      <a:cubicBezTo>
                        <a:pt x="381" y="1953"/>
                        <a:pt x="381" y="1953"/>
                        <a:pt x="393" y="1953"/>
                      </a:cubicBezTo>
                      <a:lnTo>
                        <a:pt x="441" y="1953"/>
                      </a:lnTo>
                      <a:lnTo>
                        <a:pt x="595" y="1953"/>
                      </a:lnTo>
                      <a:lnTo>
                        <a:pt x="738" y="1953"/>
                      </a:lnTo>
                      <a:lnTo>
                        <a:pt x="738" y="12"/>
                      </a:lnTo>
                      <a:lnTo>
                        <a:pt x="595" y="12"/>
                      </a:lnTo>
                      <a:close/>
                    </a:path>
                  </a:pathLst>
                </a:custGeom>
                <a:solidFill>
                  <a:schemeClr val="accent3"/>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49" name="Google Shape;133;p16">
                  <a:extLst>
                    <a:ext uri="{FF2B5EF4-FFF2-40B4-BE49-F238E27FC236}">
                      <a16:creationId xmlns:a16="http://schemas.microsoft.com/office/drawing/2014/main" id="{CB7C22C8-CC56-D00B-A08F-590C3F5DAEFF}"/>
                    </a:ext>
                  </a:extLst>
                </p:cNvPr>
                <p:cNvSpPr/>
                <p:nvPr/>
              </p:nvSpPr>
              <p:spPr>
                <a:xfrm>
                  <a:off x="4547520" y="1915251"/>
                  <a:ext cx="22327" cy="60455"/>
                </a:xfrm>
                <a:custGeom>
                  <a:avLst/>
                  <a:gdLst/>
                  <a:ahLst/>
                  <a:cxnLst/>
                  <a:rect l="l" t="t" r="r" b="b"/>
                  <a:pathLst>
                    <a:path w="739" h="2001" extrusionOk="0">
                      <a:moveTo>
                        <a:pt x="441" y="0"/>
                      </a:moveTo>
                      <a:lnTo>
                        <a:pt x="298" y="0"/>
                      </a:lnTo>
                      <a:lnTo>
                        <a:pt x="143" y="0"/>
                      </a:lnTo>
                      <a:lnTo>
                        <a:pt x="0" y="0"/>
                      </a:lnTo>
                      <a:lnTo>
                        <a:pt x="0" y="48"/>
                      </a:lnTo>
                      <a:lnTo>
                        <a:pt x="0" y="1929"/>
                      </a:lnTo>
                      <a:lnTo>
                        <a:pt x="143" y="1929"/>
                      </a:lnTo>
                      <a:lnTo>
                        <a:pt x="179" y="1929"/>
                      </a:lnTo>
                      <a:cubicBezTo>
                        <a:pt x="226" y="1977"/>
                        <a:pt x="298" y="2001"/>
                        <a:pt x="369" y="2001"/>
                      </a:cubicBezTo>
                      <a:cubicBezTo>
                        <a:pt x="453" y="2001"/>
                        <a:pt x="512" y="1977"/>
                        <a:pt x="572" y="1929"/>
                      </a:cubicBezTo>
                      <a:lnTo>
                        <a:pt x="595" y="1929"/>
                      </a:lnTo>
                      <a:lnTo>
                        <a:pt x="738" y="1929"/>
                      </a:lnTo>
                      <a:lnTo>
                        <a:pt x="738" y="48"/>
                      </a:lnTo>
                      <a:lnTo>
                        <a:pt x="738" y="0"/>
                      </a:lnTo>
                      <a:lnTo>
                        <a:pt x="595" y="0"/>
                      </a:lnTo>
                      <a:close/>
                    </a:path>
                  </a:pathLst>
                </a:custGeom>
                <a:solidFill>
                  <a:schemeClr val="accent3"/>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50" name="Google Shape;134;p16">
                  <a:extLst>
                    <a:ext uri="{FF2B5EF4-FFF2-40B4-BE49-F238E27FC236}">
                      <a16:creationId xmlns:a16="http://schemas.microsoft.com/office/drawing/2014/main" id="{E50A3B3C-C914-9396-A7D0-5D2E86E4927C}"/>
                    </a:ext>
                  </a:extLst>
                </p:cNvPr>
                <p:cNvSpPr/>
                <p:nvPr/>
              </p:nvSpPr>
              <p:spPr>
                <a:xfrm>
                  <a:off x="4547520" y="1995101"/>
                  <a:ext cx="22327" cy="59398"/>
                </a:xfrm>
                <a:custGeom>
                  <a:avLst/>
                  <a:gdLst/>
                  <a:ahLst/>
                  <a:cxnLst/>
                  <a:rect l="l" t="t" r="r" b="b"/>
                  <a:pathLst>
                    <a:path w="739" h="1966" extrusionOk="0">
                      <a:moveTo>
                        <a:pt x="512" y="36"/>
                      </a:moveTo>
                      <a:cubicBezTo>
                        <a:pt x="476" y="13"/>
                        <a:pt x="429" y="1"/>
                        <a:pt x="369" y="1"/>
                      </a:cubicBezTo>
                      <a:cubicBezTo>
                        <a:pt x="322" y="1"/>
                        <a:pt x="274" y="13"/>
                        <a:pt x="238" y="36"/>
                      </a:cubicBezTo>
                      <a:lnTo>
                        <a:pt x="143" y="36"/>
                      </a:lnTo>
                      <a:lnTo>
                        <a:pt x="0" y="36"/>
                      </a:lnTo>
                      <a:lnTo>
                        <a:pt x="0" y="1953"/>
                      </a:lnTo>
                      <a:lnTo>
                        <a:pt x="0" y="1965"/>
                      </a:lnTo>
                      <a:lnTo>
                        <a:pt x="143" y="1965"/>
                      </a:lnTo>
                      <a:lnTo>
                        <a:pt x="298" y="1965"/>
                      </a:lnTo>
                      <a:lnTo>
                        <a:pt x="441" y="1965"/>
                      </a:lnTo>
                      <a:lnTo>
                        <a:pt x="595" y="1965"/>
                      </a:lnTo>
                      <a:lnTo>
                        <a:pt x="738" y="1965"/>
                      </a:lnTo>
                      <a:lnTo>
                        <a:pt x="738" y="1953"/>
                      </a:lnTo>
                      <a:lnTo>
                        <a:pt x="738" y="36"/>
                      </a:lnTo>
                      <a:lnTo>
                        <a:pt x="595" y="36"/>
                      </a:lnTo>
                      <a:close/>
                    </a:path>
                  </a:pathLst>
                </a:custGeom>
                <a:solidFill>
                  <a:schemeClr val="accent3"/>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51" name="Google Shape;135;p16">
                  <a:extLst>
                    <a:ext uri="{FF2B5EF4-FFF2-40B4-BE49-F238E27FC236}">
                      <a16:creationId xmlns:a16="http://schemas.microsoft.com/office/drawing/2014/main" id="{33D83608-BA75-A0AC-F0C2-B6E2FEAD0B11}"/>
                    </a:ext>
                  </a:extLst>
                </p:cNvPr>
                <p:cNvSpPr/>
                <p:nvPr/>
              </p:nvSpPr>
              <p:spPr>
                <a:xfrm>
                  <a:off x="4547520" y="2072443"/>
                  <a:ext cx="22690" cy="60093"/>
                </a:xfrm>
                <a:custGeom>
                  <a:avLst/>
                  <a:gdLst/>
                  <a:ahLst/>
                  <a:cxnLst/>
                  <a:rect l="l" t="t" r="r" b="b"/>
                  <a:pathLst>
                    <a:path w="751" h="1989" extrusionOk="0">
                      <a:moveTo>
                        <a:pt x="441" y="0"/>
                      </a:moveTo>
                      <a:lnTo>
                        <a:pt x="298" y="0"/>
                      </a:lnTo>
                      <a:lnTo>
                        <a:pt x="143" y="0"/>
                      </a:lnTo>
                      <a:lnTo>
                        <a:pt x="0" y="0"/>
                      </a:lnTo>
                      <a:lnTo>
                        <a:pt x="0" y="36"/>
                      </a:lnTo>
                      <a:lnTo>
                        <a:pt x="0" y="1941"/>
                      </a:lnTo>
                      <a:lnTo>
                        <a:pt x="143" y="1941"/>
                      </a:lnTo>
                      <a:lnTo>
                        <a:pt x="202" y="1941"/>
                      </a:lnTo>
                      <a:cubicBezTo>
                        <a:pt x="250" y="1965"/>
                        <a:pt x="310" y="1989"/>
                        <a:pt x="369" y="1989"/>
                      </a:cubicBezTo>
                      <a:cubicBezTo>
                        <a:pt x="441" y="1989"/>
                        <a:pt x="500" y="1965"/>
                        <a:pt x="548" y="1941"/>
                      </a:cubicBezTo>
                      <a:lnTo>
                        <a:pt x="595" y="1941"/>
                      </a:lnTo>
                      <a:lnTo>
                        <a:pt x="750" y="1941"/>
                      </a:lnTo>
                      <a:lnTo>
                        <a:pt x="750" y="36"/>
                      </a:lnTo>
                      <a:lnTo>
                        <a:pt x="750" y="0"/>
                      </a:lnTo>
                      <a:lnTo>
                        <a:pt x="595" y="0"/>
                      </a:lnTo>
                      <a:close/>
                    </a:path>
                  </a:pathLst>
                </a:custGeom>
                <a:solidFill>
                  <a:schemeClr val="accent3"/>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grpSp>
          <p:sp>
            <p:nvSpPr>
              <p:cNvPr id="30" name="Google Shape;136;p16">
                <a:extLst>
                  <a:ext uri="{FF2B5EF4-FFF2-40B4-BE49-F238E27FC236}">
                    <a16:creationId xmlns:a16="http://schemas.microsoft.com/office/drawing/2014/main" id="{B0FC51CF-484E-02CF-3AE9-690338440F1E}"/>
                  </a:ext>
                </a:extLst>
              </p:cNvPr>
              <p:cNvSpPr/>
              <p:nvPr/>
            </p:nvSpPr>
            <p:spPr>
              <a:xfrm>
                <a:off x="4533643" y="2163441"/>
                <a:ext cx="95713" cy="95713"/>
              </a:xfrm>
              <a:custGeom>
                <a:avLst/>
                <a:gdLst/>
                <a:ahLst/>
                <a:cxnLst/>
                <a:rect l="l" t="t" r="r" b="b"/>
                <a:pathLst>
                  <a:path w="3168" h="3168" extrusionOk="0">
                    <a:moveTo>
                      <a:pt x="3168" y="1584"/>
                    </a:moveTo>
                    <a:cubicBezTo>
                      <a:pt x="3168" y="2465"/>
                      <a:pt x="2465" y="3168"/>
                      <a:pt x="1584" y="3168"/>
                    </a:cubicBezTo>
                    <a:cubicBezTo>
                      <a:pt x="715" y="3168"/>
                      <a:pt x="1" y="2465"/>
                      <a:pt x="1" y="1584"/>
                    </a:cubicBezTo>
                    <a:cubicBezTo>
                      <a:pt x="1" y="715"/>
                      <a:pt x="715" y="1"/>
                      <a:pt x="1584" y="1"/>
                    </a:cubicBezTo>
                    <a:cubicBezTo>
                      <a:pt x="2465" y="1"/>
                      <a:pt x="3168" y="715"/>
                      <a:pt x="3168" y="1584"/>
                    </a:cubicBezTo>
                    <a:close/>
                  </a:path>
                </a:pathLst>
              </a:custGeom>
              <a:solidFill>
                <a:schemeClr val="accent3"/>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31" name="Google Shape;137;p16">
                <a:extLst>
                  <a:ext uri="{FF2B5EF4-FFF2-40B4-BE49-F238E27FC236}">
                    <a16:creationId xmlns:a16="http://schemas.microsoft.com/office/drawing/2014/main" id="{394795C2-894F-EB8A-AF5C-770A1625E94F}"/>
                  </a:ext>
                </a:extLst>
              </p:cNvPr>
              <p:cNvSpPr/>
              <p:nvPr/>
            </p:nvSpPr>
            <p:spPr>
              <a:xfrm>
                <a:off x="4252516" y="680375"/>
                <a:ext cx="657968" cy="747518"/>
              </a:xfrm>
              <a:custGeom>
                <a:avLst/>
                <a:gdLst/>
                <a:ahLst/>
                <a:cxnLst/>
                <a:rect l="l" t="t" r="r" b="b"/>
                <a:pathLst>
                  <a:path w="21778" h="24742" extrusionOk="0">
                    <a:moveTo>
                      <a:pt x="20837" y="5537"/>
                    </a:moveTo>
                    <a:lnTo>
                      <a:pt x="11836" y="334"/>
                    </a:lnTo>
                    <a:cubicBezTo>
                      <a:pt x="11252" y="0"/>
                      <a:pt x="10526" y="0"/>
                      <a:pt x="9943" y="334"/>
                    </a:cubicBezTo>
                    <a:lnTo>
                      <a:pt x="941" y="5537"/>
                    </a:lnTo>
                    <a:cubicBezTo>
                      <a:pt x="358" y="5882"/>
                      <a:pt x="1" y="6501"/>
                      <a:pt x="1" y="7168"/>
                    </a:cubicBezTo>
                    <a:lnTo>
                      <a:pt x="1" y="17574"/>
                    </a:lnTo>
                    <a:cubicBezTo>
                      <a:pt x="1" y="18253"/>
                      <a:pt x="358" y="18872"/>
                      <a:pt x="941" y="19205"/>
                    </a:cubicBezTo>
                    <a:lnTo>
                      <a:pt x="9943" y="24408"/>
                    </a:lnTo>
                    <a:cubicBezTo>
                      <a:pt x="10526" y="24741"/>
                      <a:pt x="11252" y="24741"/>
                      <a:pt x="11836" y="24408"/>
                    </a:cubicBezTo>
                    <a:lnTo>
                      <a:pt x="20837" y="19205"/>
                    </a:lnTo>
                    <a:cubicBezTo>
                      <a:pt x="21420" y="18872"/>
                      <a:pt x="21777" y="18253"/>
                      <a:pt x="21777" y="17574"/>
                    </a:cubicBezTo>
                    <a:lnTo>
                      <a:pt x="21777" y="7168"/>
                    </a:lnTo>
                    <a:cubicBezTo>
                      <a:pt x="21777" y="6501"/>
                      <a:pt x="21420" y="5882"/>
                      <a:pt x="20837" y="5537"/>
                    </a:cubicBezTo>
                    <a:close/>
                  </a:path>
                </a:pathLst>
              </a:custGeom>
              <a:solidFill>
                <a:schemeClr val="accent3"/>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32" name="Google Shape;138;p16">
                <a:extLst>
                  <a:ext uri="{FF2B5EF4-FFF2-40B4-BE49-F238E27FC236}">
                    <a16:creationId xmlns:a16="http://schemas.microsoft.com/office/drawing/2014/main" id="{8884BA48-B2CC-E175-A179-F04D8B4B6A11}"/>
                  </a:ext>
                </a:extLst>
              </p:cNvPr>
              <p:cNvSpPr/>
              <p:nvPr/>
            </p:nvSpPr>
            <p:spPr>
              <a:xfrm>
                <a:off x="4320509" y="759862"/>
                <a:ext cx="521981" cy="588630"/>
              </a:xfrm>
              <a:custGeom>
                <a:avLst/>
                <a:gdLst/>
                <a:ahLst/>
                <a:cxnLst/>
                <a:rect l="l" t="t" r="r" b="b"/>
                <a:pathLst>
                  <a:path w="17277" h="19483" extrusionOk="0">
                    <a:moveTo>
                      <a:pt x="8638" y="1"/>
                    </a:moveTo>
                    <a:cubicBezTo>
                      <a:pt x="8373" y="1"/>
                      <a:pt x="8108" y="72"/>
                      <a:pt x="7870" y="215"/>
                    </a:cubicBezTo>
                    <a:lnTo>
                      <a:pt x="762" y="4311"/>
                    </a:lnTo>
                    <a:cubicBezTo>
                      <a:pt x="286" y="4585"/>
                      <a:pt x="0" y="5096"/>
                      <a:pt x="0" y="5644"/>
                    </a:cubicBezTo>
                    <a:lnTo>
                      <a:pt x="0" y="13836"/>
                    </a:lnTo>
                    <a:cubicBezTo>
                      <a:pt x="0" y="14395"/>
                      <a:pt x="286" y="14895"/>
                      <a:pt x="762" y="15181"/>
                    </a:cubicBezTo>
                    <a:lnTo>
                      <a:pt x="7870" y="19277"/>
                    </a:lnTo>
                    <a:cubicBezTo>
                      <a:pt x="8108" y="19414"/>
                      <a:pt x="8373" y="19482"/>
                      <a:pt x="8638" y="19482"/>
                    </a:cubicBezTo>
                    <a:cubicBezTo>
                      <a:pt x="8903" y="19482"/>
                      <a:pt x="9168" y="19414"/>
                      <a:pt x="9406" y="19277"/>
                    </a:cubicBezTo>
                    <a:lnTo>
                      <a:pt x="16502" y="15181"/>
                    </a:lnTo>
                    <a:cubicBezTo>
                      <a:pt x="16978" y="14895"/>
                      <a:pt x="17276" y="14395"/>
                      <a:pt x="17276" y="13836"/>
                    </a:cubicBezTo>
                    <a:lnTo>
                      <a:pt x="17276" y="5644"/>
                    </a:lnTo>
                    <a:cubicBezTo>
                      <a:pt x="17276" y="5096"/>
                      <a:pt x="16978" y="4585"/>
                      <a:pt x="16502" y="4311"/>
                    </a:cubicBezTo>
                    <a:lnTo>
                      <a:pt x="9406" y="215"/>
                    </a:lnTo>
                    <a:cubicBezTo>
                      <a:pt x="9168" y="72"/>
                      <a:pt x="8903" y="1"/>
                      <a:pt x="8638" y="1"/>
                    </a:cubicBezTo>
                    <a:close/>
                  </a:path>
                </a:pathLst>
              </a:custGeom>
              <a:solidFill>
                <a:srgbClr val="FFFFFF"/>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grpSp>
            <p:nvGrpSpPr>
              <p:cNvPr id="33" name="Google Shape;139;p16">
                <a:extLst>
                  <a:ext uri="{FF2B5EF4-FFF2-40B4-BE49-F238E27FC236}">
                    <a16:creationId xmlns:a16="http://schemas.microsoft.com/office/drawing/2014/main" id="{624A5C44-885A-5010-94FE-9A1912E33273}"/>
                  </a:ext>
                </a:extLst>
              </p:cNvPr>
              <p:cNvGrpSpPr/>
              <p:nvPr/>
            </p:nvGrpSpPr>
            <p:grpSpPr>
              <a:xfrm>
                <a:off x="4444610" y="882159"/>
                <a:ext cx="273780" cy="327013"/>
                <a:chOff x="4421985" y="882159"/>
                <a:chExt cx="273780" cy="327013"/>
              </a:xfrm>
            </p:grpSpPr>
            <p:sp>
              <p:nvSpPr>
                <p:cNvPr id="35" name="Google Shape;140;p16">
                  <a:extLst>
                    <a:ext uri="{FF2B5EF4-FFF2-40B4-BE49-F238E27FC236}">
                      <a16:creationId xmlns:a16="http://schemas.microsoft.com/office/drawing/2014/main" id="{F30700D3-E979-E7AA-F6A1-A68CB9DA5A02}"/>
                    </a:ext>
                  </a:extLst>
                </p:cNvPr>
                <p:cNvSpPr/>
                <p:nvPr/>
              </p:nvSpPr>
              <p:spPr>
                <a:xfrm>
                  <a:off x="4474688" y="952674"/>
                  <a:ext cx="168374" cy="193541"/>
                </a:xfrm>
                <a:custGeom>
                  <a:avLst/>
                  <a:gdLst/>
                  <a:ahLst/>
                  <a:cxnLst/>
                  <a:rect l="l" t="t" r="r" b="b"/>
                  <a:pathLst>
                    <a:path w="5573" h="6406" extrusionOk="0">
                      <a:moveTo>
                        <a:pt x="2786" y="0"/>
                      </a:moveTo>
                      <a:cubicBezTo>
                        <a:pt x="1262" y="0"/>
                        <a:pt x="0" y="1251"/>
                        <a:pt x="0" y="2786"/>
                      </a:cubicBezTo>
                      <a:cubicBezTo>
                        <a:pt x="0" y="3584"/>
                        <a:pt x="357" y="4358"/>
                        <a:pt x="941" y="4870"/>
                      </a:cubicBezTo>
                      <a:cubicBezTo>
                        <a:pt x="1381" y="5311"/>
                        <a:pt x="1345" y="6251"/>
                        <a:pt x="1334" y="6263"/>
                      </a:cubicBezTo>
                      <a:cubicBezTo>
                        <a:pt x="1334" y="6311"/>
                        <a:pt x="1345" y="6334"/>
                        <a:pt x="1381" y="6370"/>
                      </a:cubicBezTo>
                      <a:cubicBezTo>
                        <a:pt x="1417" y="6406"/>
                        <a:pt x="1464" y="6406"/>
                        <a:pt x="1512" y="6406"/>
                      </a:cubicBezTo>
                      <a:lnTo>
                        <a:pt x="4060" y="6406"/>
                      </a:lnTo>
                      <a:cubicBezTo>
                        <a:pt x="4108" y="6406"/>
                        <a:pt x="4143" y="6406"/>
                        <a:pt x="4179" y="6370"/>
                      </a:cubicBezTo>
                      <a:cubicBezTo>
                        <a:pt x="4203" y="6346"/>
                        <a:pt x="4227" y="6311"/>
                        <a:pt x="4227" y="6251"/>
                      </a:cubicBezTo>
                      <a:cubicBezTo>
                        <a:pt x="4227" y="6239"/>
                        <a:pt x="4179" y="5311"/>
                        <a:pt x="4620" y="4870"/>
                      </a:cubicBezTo>
                      <a:cubicBezTo>
                        <a:pt x="4632" y="4858"/>
                        <a:pt x="4643" y="4846"/>
                        <a:pt x="4643" y="4846"/>
                      </a:cubicBezTo>
                      <a:cubicBezTo>
                        <a:pt x="5227" y="4310"/>
                        <a:pt x="5572" y="3560"/>
                        <a:pt x="5572" y="2786"/>
                      </a:cubicBezTo>
                      <a:cubicBezTo>
                        <a:pt x="5572" y="1251"/>
                        <a:pt x="4322" y="0"/>
                        <a:pt x="2786" y="0"/>
                      </a:cubicBezTo>
                      <a:close/>
                    </a:path>
                  </a:pathLst>
                </a:custGeom>
                <a:solidFill>
                  <a:schemeClr val="accent3"/>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36" name="Google Shape;141;p16">
                  <a:extLst>
                    <a:ext uri="{FF2B5EF4-FFF2-40B4-BE49-F238E27FC236}">
                      <a16:creationId xmlns:a16="http://schemas.microsoft.com/office/drawing/2014/main" id="{510BB1F4-30FB-C174-3111-7238CEBDBCEA}"/>
                    </a:ext>
                  </a:extLst>
                </p:cNvPr>
                <p:cNvSpPr/>
                <p:nvPr/>
              </p:nvSpPr>
              <p:spPr>
                <a:xfrm>
                  <a:off x="4512634" y="1155183"/>
                  <a:ext cx="92480" cy="22690"/>
                </a:xfrm>
                <a:custGeom>
                  <a:avLst/>
                  <a:gdLst/>
                  <a:ahLst/>
                  <a:cxnLst/>
                  <a:rect l="l" t="t" r="r" b="b"/>
                  <a:pathLst>
                    <a:path w="3061" h="751" extrusionOk="0">
                      <a:moveTo>
                        <a:pt x="2643" y="1"/>
                      </a:moveTo>
                      <a:lnTo>
                        <a:pt x="417" y="1"/>
                      </a:lnTo>
                      <a:cubicBezTo>
                        <a:pt x="191" y="1"/>
                        <a:pt x="0" y="143"/>
                        <a:pt x="0" y="370"/>
                      </a:cubicBezTo>
                      <a:cubicBezTo>
                        <a:pt x="0" y="608"/>
                        <a:pt x="191" y="751"/>
                        <a:pt x="417" y="751"/>
                      </a:cubicBezTo>
                      <a:lnTo>
                        <a:pt x="2631" y="751"/>
                      </a:lnTo>
                      <a:cubicBezTo>
                        <a:pt x="2870" y="751"/>
                        <a:pt x="3060" y="608"/>
                        <a:pt x="3060" y="370"/>
                      </a:cubicBezTo>
                      <a:cubicBezTo>
                        <a:pt x="3060" y="143"/>
                        <a:pt x="2870" y="1"/>
                        <a:pt x="2643" y="1"/>
                      </a:cubicBezTo>
                      <a:close/>
                    </a:path>
                  </a:pathLst>
                </a:custGeom>
                <a:solidFill>
                  <a:schemeClr val="accent3"/>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37" name="Google Shape;142;p16">
                  <a:extLst>
                    <a:ext uri="{FF2B5EF4-FFF2-40B4-BE49-F238E27FC236}">
                      <a16:creationId xmlns:a16="http://schemas.microsoft.com/office/drawing/2014/main" id="{7B6BDD6C-1CBA-F071-EC95-55B4EF3F4A97}"/>
                    </a:ext>
                  </a:extLst>
                </p:cNvPr>
                <p:cNvSpPr/>
                <p:nvPr/>
              </p:nvSpPr>
              <p:spPr>
                <a:xfrm>
                  <a:off x="4522710" y="1186845"/>
                  <a:ext cx="72329" cy="22327"/>
                </a:xfrm>
                <a:custGeom>
                  <a:avLst/>
                  <a:gdLst/>
                  <a:ahLst/>
                  <a:cxnLst/>
                  <a:rect l="l" t="t" r="r" b="b"/>
                  <a:pathLst>
                    <a:path w="2394" h="739" extrusionOk="0">
                      <a:moveTo>
                        <a:pt x="1976" y="0"/>
                      </a:moveTo>
                      <a:lnTo>
                        <a:pt x="417" y="0"/>
                      </a:lnTo>
                      <a:cubicBezTo>
                        <a:pt x="191" y="0"/>
                        <a:pt x="0" y="131"/>
                        <a:pt x="0" y="369"/>
                      </a:cubicBezTo>
                      <a:cubicBezTo>
                        <a:pt x="0" y="596"/>
                        <a:pt x="191" y="739"/>
                        <a:pt x="417" y="739"/>
                      </a:cubicBezTo>
                      <a:lnTo>
                        <a:pt x="1976" y="739"/>
                      </a:lnTo>
                      <a:cubicBezTo>
                        <a:pt x="2203" y="739"/>
                        <a:pt x="2393" y="596"/>
                        <a:pt x="2393" y="369"/>
                      </a:cubicBezTo>
                      <a:cubicBezTo>
                        <a:pt x="2393" y="131"/>
                        <a:pt x="2203" y="0"/>
                        <a:pt x="1976" y="0"/>
                      </a:cubicBezTo>
                      <a:close/>
                    </a:path>
                  </a:pathLst>
                </a:custGeom>
                <a:solidFill>
                  <a:schemeClr val="accent3"/>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grpSp>
              <p:nvGrpSpPr>
                <p:cNvPr id="38" name="Google Shape;143;p16">
                  <a:extLst>
                    <a:ext uri="{FF2B5EF4-FFF2-40B4-BE49-F238E27FC236}">
                      <a16:creationId xmlns:a16="http://schemas.microsoft.com/office/drawing/2014/main" id="{81F725A0-1ADE-9B24-BB6F-BD6D2BB75416}"/>
                    </a:ext>
                  </a:extLst>
                </p:cNvPr>
                <p:cNvGrpSpPr/>
                <p:nvPr/>
              </p:nvGrpSpPr>
              <p:grpSpPr>
                <a:xfrm>
                  <a:off x="4421985" y="882159"/>
                  <a:ext cx="273780" cy="105078"/>
                  <a:chOff x="4498160" y="882159"/>
                  <a:chExt cx="273780" cy="105078"/>
                </a:xfrm>
              </p:grpSpPr>
              <p:sp>
                <p:nvSpPr>
                  <p:cNvPr id="39" name="Google Shape;144;p16">
                    <a:extLst>
                      <a:ext uri="{FF2B5EF4-FFF2-40B4-BE49-F238E27FC236}">
                        <a16:creationId xmlns:a16="http://schemas.microsoft.com/office/drawing/2014/main" id="{39BBEB96-5F01-3E23-BD5C-D3C20C96537E}"/>
                      </a:ext>
                    </a:extLst>
                  </p:cNvPr>
                  <p:cNvSpPr/>
                  <p:nvPr/>
                </p:nvSpPr>
                <p:spPr>
                  <a:xfrm>
                    <a:off x="4628010" y="882159"/>
                    <a:ext cx="13716" cy="45349"/>
                  </a:xfrm>
                  <a:custGeom>
                    <a:avLst/>
                    <a:gdLst/>
                    <a:ahLst/>
                    <a:cxnLst/>
                    <a:rect l="l" t="t" r="r" b="b"/>
                    <a:pathLst>
                      <a:path w="454" h="1501" extrusionOk="0">
                        <a:moveTo>
                          <a:pt x="227" y="1501"/>
                        </a:moveTo>
                        <a:cubicBezTo>
                          <a:pt x="334" y="1501"/>
                          <a:pt x="453" y="1429"/>
                          <a:pt x="453" y="1334"/>
                        </a:cubicBezTo>
                        <a:lnTo>
                          <a:pt x="453" y="167"/>
                        </a:lnTo>
                        <a:cubicBezTo>
                          <a:pt x="453" y="84"/>
                          <a:pt x="322" y="1"/>
                          <a:pt x="227" y="1"/>
                        </a:cubicBezTo>
                        <a:cubicBezTo>
                          <a:pt x="144" y="1"/>
                          <a:pt x="1" y="84"/>
                          <a:pt x="1" y="167"/>
                        </a:cubicBezTo>
                        <a:lnTo>
                          <a:pt x="1" y="1334"/>
                        </a:lnTo>
                        <a:cubicBezTo>
                          <a:pt x="1" y="1429"/>
                          <a:pt x="144" y="1501"/>
                          <a:pt x="227" y="1501"/>
                        </a:cubicBezTo>
                        <a:close/>
                      </a:path>
                    </a:pathLst>
                  </a:custGeom>
                  <a:solidFill>
                    <a:schemeClr val="accent3"/>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40" name="Google Shape;145;p16">
                    <a:extLst>
                      <a:ext uri="{FF2B5EF4-FFF2-40B4-BE49-F238E27FC236}">
                        <a16:creationId xmlns:a16="http://schemas.microsoft.com/office/drawing/2014/main" id="{E3681D03-728D-37C2-6740-C4A84A010F41}"/>
                      </a:ext>
                    </a:extLst>
                  </p:cNvPr>
                  <p:cNvSpPr/>
                  <p:nvPr/>
                </p:nvSpPr>
                <p:spPr>
                  <a:xfrm>
                    <a:off x="4692421" y="906268"/>
                    <a:ext cx="31300" cy="40303"/>
                  </a:xfrm>
                  <a:custGeom>
                    <a:avLst/>
                    <a:gdLst/>
                    <a:ahLst/>
                    <a:cxnLst/>
                    <a:rect l="l" t="t" r="r" b="b"/>
                    <a:pathLst>
                      <a:path w="1036" h="1334" extrusionOk="0">
                        <a:moveTo>
                          <a:pt x="929" y="60"/>
                        </a:moveTo>
                        <a:cubicBezTo>
                          <a:pt x="846" y="0"/>
                          <a:pt x="750" y="36"/>
                          <a:pt x="703" y="108"/>
                        </a:cubicBezTo>
                        <a:lnTo>
                          <a:pt x="60" y="1060"/>
                        </a:lnTo>
                        <a:cubicBezTo>
                          <a:pt x="0" y="1143"/>
                          <a:pt x="24" y="1251"/>
                          <a:pt x="95" y="1310"/>
                        </a:cubicBezTo>
                        <a:cubicBezTo>
                          <a:pt x="131" y="1322"/>
                          <a:pt x="155" y="1334"/>
                          <a:pt x="191" y="1334"/>
                        </a:cubicBezTo>
                        <a:cubicBezTo>
                          <a:pt x="250" y="1334"/>
                          <a:pt x="298" y="1310"/>
                          <a:pt x="334" y="1251"/>
                        </a:cubicBezTo>
                        <a:lnTo>
                          <a:pt x="976" y="298"/>
                        </a:lnTo>
                        <a:cubicBezTo>
                          <a:pt x="1036" y="227"/>
                          <a:pt x="1012" y="120"/>
                          <a:pt x="929" y="60"/>
                        </a:cubicBezTo>
                        <a:close/>
                      </a:path>
                    </a:pathLst>
                  </a:custGeom>
                  <a:solidFill>
                    <a:schemeClr val="accent3"/>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41" name="Google Shape;146;p16">
                    <a:extLst>
                      <a:ext uri="{FF2B5EF4-FFF2-40B4-BE49-F238E27FC236}">
                        <a16:creationId xmlns:a16="http://schemas.microsoft.com/office/drawing/2014/main" id="{B9F44A08-5B03-E19C-65B0-B83E77DE0E99}"/>
                      </a:ext>
                    </a:extLst>
                  </p:cNvPr>
                  <p:cNvSpPr/>
                  <p:nvPr/>
                </p:nvSpPr>
                <p:spPr>
                  <a:xfrm>
                    <a:off x="4548885" y="904818"/>
                    <a:ext cx="30605" cy="40696"/>
                  </a:xfrm>
                  <a:custGeom>
                    <a:avLst/>
                    <a:gdLst/>
                    <a:ahLst/>
                    <a:cxnLst/>
                    <a:rect l="l" t="t" r="r" b="b"/>
                    <a:pathLst>
                      <a:path w="1013" h="1347" extrusionOk="0">
                        <a:moveTo>
                          <a:pt x="822" y="1346"/>
                        </a:moveTo>
                        <a:cubicBezTo>
                          <a:pt x="846" y="1346"/>
                          <a:pt x="882" y="1334"/>
                          <a:pt x="905" y="1311"/>
                        </a:cubicBezTo>
                        <a:cubicBezTo>
                          <a:pt x="989" y="1263"/>
                          <a:pt x="1013" y="1156"/>
                          <a:pt x="953" y="1072"/>
                        </a:cubicBezTo>
                        <a:lnTo>
                          <a:pt x="334" y="108"/>
                        </a:lnTo>
                        <a:cubicBezTo>
                          <a:pt x="286" y="25"/>
                          <a:pt x="179" y="1"/>
                          <a:pt x="96" y="48"/>
                        </a:cubicBezTo>
                        <a:cubicBezTo>
                          <a:pt x="12" y="108"/>
                          <a:pt x="1" y="215"/>
                          <a:pt x="48" y="298"/>
                        </a:cubicBezTo>
                        <a:lnTo>
                          <a:pt x="667" y="1263"/>
                        </a:lnTo>
                        <a:cubicBezTo>
                          <a:pt x="703" y="1322"/>
                          <a:pt x="763" y="1346"/>
                          <a:pt x="822" y="1346"/>
                        </a:cubicBezTo>
                        <a:close/>
                      </a:path>
                    </a:pathLst>
                  </a:custGeom>
                  <a:solidFill>
                    <a:schemeClr val="accent3"/>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42" name="Google Shape;147;p16">
                    <a:extLst>
                      <a:ext uri="{FF2B5EF4-FFF2-40B4-BE49-F238E27FC236}">
                        <a16:creationId xmlns:a16="http://schemas.microsoft.com/office/drawing/2014/main" id="{0BE98ED1-6C09-E207-E864-198787B957FB}"/>
                      </a:ext>
                    </a:extLst>
                  </p:cNvPr>
                  <p:cNvSpPr/>
                  <p:nvPr/>
                </p:nvSpPr>
                <p:spPr>
                  <a:xfrm>
                    <a:off x="4498160" y="959502"/>
                    <a:ext cx="42116" cy="27735"/>
                  </a:xfrm>
                  <a:custGeom>
                    <a:avLst/>
                    <a:gdLst/>
                    <a:ahLst/>
                    <a:cxnLst/>
                    <a:rect l="l" t="t" r="r" b="b"/>
                    <a:pathLst>
                      <a:path w="1394" h="918" extrusionOk="0">
                        <a:moveTo>
                          <a:pt x="1287" y="596"/>
                        </a:moveTo>
                        <a:lnTo>
                          <a:pt x="275" y="48"/>
                        </a:lnTo>
                        <a:cubicBezTo>
                          <a:pt x="191" y="1"/>
                          <a:pt x="84" y="36"/>
                          <a:pt x="48" y="120"/>
                        </a:cubicBezTo>
                        <a:cubicBezTo>
                          <a:pt x="1" y="191"/>
                          <a:pt x="25" y="310"/>
                          <a:pt x="120" y="346"/>
                        </a:cubicBezTo>
                        <a:lnTo>
                          <a:pt x="1132" y="894"/>
                        </a:lnTo>
                        <a:cubicBezTo>
                          <a:pt x="1156" y="905"/>
                          <a:pt x="1180" y="917"/>
                          <a:pt x="1203" y="917"/>
                        </a:cubicBezTo>
                        <a:cubicBezTo>
                          <a:pt x="1263" y="917"/>
                          <a:pt x="1322" y="882"/>
                          <a:pt x="1358" y="822"/>
                        </a:cubicBezTo>
                        <a:cubicBezTo>
                          <a:pt x="1394" y="751"/>
                          <a:pt x="1370" y="632"/>
                          <a:pt x="1287" y="596"/>
                        </a:cubicBezTo>
                        <a:close/>
                      </a:path>
                    </a:pathLst>
                  </a:custGeom>
                  <a:solidFill>
                    <a:schemeClr val="accent3"/>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43" name="Google Shape;148;p16">
                    <a:extLst>
                      <a:ext uri="{FF2B5EF4-FFF2-40B4-BE49-F238E27FC236}">
                        <a16:creationId xmlns:a16="http://schemas.microsoft.com/office/drawing/2014/main" id="{A43887D0-C1D8-07A2-8B7E-688E3B1CF7F0}"/>
                      </a:ext>
                    </a:extLst>
                  </p:cNvPr>
                  <p:cNvSpPr/>
                  <p:nvPr/>
                </p:nvSpPr>
                <p:spPr>
                  <a:xfrm>
                    <a:off x="4729461" y="959502"/>
                    <a:ext cx="42479" cy="27735"/>
                  </a:xfrm>
                  <a:custGeom>
                    <a:avLst/>
                    <a:gdLst/>
                    <a:ahLst/>
                    <a:cxnLst/>
                    <a:rect l="l" t="t" r="r" b="b"/>
                    <a:pathLst>
                      <a:path w="1406" h="918" extrusionOk="0">
                        <a:moveTo>
                          <a:pt x="1370" y="120"/>
                        </a:moveTo>
                        <a:cubicBezTo>
                          <a:pt x="1322" y="36"/>
                          <a:pt x="1215" y="1"/>
                          <a:pt x="1132" y="48"/>
                        </a:cubicBezTo>
                        <a:lnTo>
                          <a:pt x="120" y="596"/>
                        </a:lnTo>
                        <a:cubicBezTo>
                          <a:pt x="36" y="632"/>
                          <a:pt x="1" y="751"/>
                          <a:pt x="48" y="822"/>
                        </a:cubicBezTo>
                        <a:cubicBezTo>
                          <a:pt x="72" y="882"/>
                          <a:pt x="131" y="917"/>
                          <a:pt x="191" y="917"/>
                        </a:cubicBezTo>
                        <a:cubicBezTo>
                          <a:pt x="227" y="917"/>
                          <a:pt x="251" y="905"/>
                          <a:pt x="274" y="894"/>
                        </a:cubicBezTo>
                        <a:lnTo>
                          <a:pt x="1298" y="346"/>
                        </a:lnTo>
                        <a:cubicBezTo>
                          <a:pt x="1382" y="310"/>
                          <a:pt x="1405" y="191"/>
                          <a:pt x="1370" y="120"/>
                        </a:cubicBezTo>
                        <a:close/>
                      </a:path>
                    </a:pathLst>
                  </a:custGeom>
                  <a:solidFill>
                    <a:schemeClr val="accent3"/>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grpSp>
          </p:grpSp>
          <p:sp>
            <p:nvSpPr>
              <p:cNvPr id="34" name="Google Shape;149;p16">
                <a:extLst>
                  <a:ext uri="{FF2B5EF4-FFF2-40B4-BE49-F238E27FC236}">
                    <a16:creationId xmlns:a16="http://schemas.microsoft.com/office/drawing/2014/main" id="{77531719-9352-2B3D-4F90-097D396B71D0}"/>
                  </a:ext>
                </a:extLst>
              </p:cNvPr>
              <p:cNvSpPr txBox="1"/>
              <p:nvPr/>
            </p:nvSpPr>
            <p:spPr>
              <a:xfrm>
                <a:off x="3639200" y="2906750"/>
                <a:ext cx="1884600" cy="429600"/>
              </a:xfrm>
              <a:prstGeom prst="rect">
                <a:avLst/>
              </a:prstGeom>
              <a:no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ctr" rtl="0">
                  <a:spcBef>
                    <a:spcPts val="0"/>
                  </a:spcBef>
                  <a:spcAft>
                    <a:spcPts val="0"/>
                  </a:spcAft>
                  <a:buNone/>
                </a:pPr>
                <a:r>
                  <a:rPr lang="en" sz="1700">
                    <a:solidFill>
                      <a:srgbClr val="002060"/>
                    </a:solidFill>
                    <a:latin typeface="Verdana" panose="020B0604030504040204" pitchFamily="34" charset="0"/>
                    <a:ea typeface="Verdana" panose="020B0604030504040204" pitchFamily="34" charset="0"/>
                    <a:cs typeface="Fira Sans Extra Condensed Medium"/>
                    <a:sym typeface="Fira Sans Extra Condensed Medium"/>
                  </a:rPr>
                  <a:t>PI iesniegšana</a:t>
                </a:r>
                <a:endParaRPr sz="1700">
                  <a:solidFill>
                    <a:srgbClr val="002060"/>
                  </a:solidFill>
                  <a:latin typeface="Verdana" panose="020B0604030504040204" pitchFamily="34" charset="0"/>
                  <a:ea typeface="Verdana" panose="020B0604030504040204" pitchFamily="34" charset="0"/>
                  <a:cs typeface="Fira Sans Extra Condensed Medium"/>
                  <a:sym typeface="Fira Sans Extra Condensed Medium"/>
                </a:endParaRPr>
              </a:p>
            </p:txBody>
          </p:sp>
        </p:grpSp>
        <p:grpSp>
          <p:nvGrpSpPr>
            <p:cNvPr id="10" name="Google Shape;106;p16">
              <a:extLst>
                <a:ext uri="{FF2B5EF4-FFF2-40B4-BE49-F238E27FC236}">
                  <a16:creationId xmlns:a16="http://schemas.microsoft.com/office/drawing/2014/main" id="{89E7C190-8DE2-2FE3-9801-437CF3C44393}"/>
                </a:ext>
              </a:extLst>
            </p:cNvPr>
            <p:cNvGrpSpPr/>
            <p:nvPr/>
          </p:nvGrpSpPr>
          <p:grpSpPr>
            <a:xfrm>
              <a:off x="8937524" y="1905237"/>
              <a:ext cx="1884600" cy="2613355"/>
              <a:chOff x="6172300" y="682883"/>
              <a:chExt cx="1884600" cy="2613355"/>
            </a:xfrm>
          </p:grpSpPr>
          <p:sp>
            <p:nvSpPr>
              <p:cNvPr id="11" name="Google Shape;107;p16">
                <a:extLst>
                  <a:ext uri="{FF2B5EF4-FFF2-40B4-BE49-F238E27FC236}">
                    <a16:creationId xmlns:a16="http://schemas.microsoft.com/office/drawing/2014/main" id="{E1CFFC22-93D1-28AC-DD7C-C8D512A9A641}"/>
                  </a:ext>
                </a:extLst>
              </p:cNvPr>
              <p:cNvSpPr/>
              <p:nvPr/>
            </p:nvSpPr>
            <p:spPr>
              <a:xfrm>
                <a:off x="6337079" y="2352494"/>
                <a:ext cx="1573162" cy="450730"/>
              </a:xfrm>
              <a:custGeom>
                <a:avLst/>
                <a:gdLst/>
                <a:ahLst/>
                <a:cxnLst/>
                <a:rect l="l" t="t" r="r" b="b"/>
                <a:pathLst>
                  <a:path w="39244" h="12717" extrusionOk="0">
                    <a:moveTo>
                      <a:pt x="1417" y="1"/>
                    </a:moveTo>
                    <a:cubicBezTo>
                      <a:pt x="631" y="1"/>
                      <a:pt x="0" y="632"/>
                      <a:pt x="0" y="1406"/>
                    </a:cubicBezTo>
                    <a:lnTo>
                      <a:pt x="0" y="5037"/>
                    </a:lnTo>
                    <a:lnTo>
                      <a:pt x="1310" y="6359"/>
                    </a:lnTo>
                    <a:lnTo>
                      <a:pt x="0" y="7668"/>
                    </a:lnTo>
                    <a:lnTo>
                      <a:pt x="0" y="11300"/>
                    </a:lnTo>
                    <a:cubicBezTo>
                      <a:pt x="0" y="12073"/>
                      <a:pt x="631" y="12716"/>
                      <a:pt x="1417" y="12716"/>
                    </a:cubicBezTo>
                    <a:lnTo>
                      <a:pt x="36517" y="12716"/>
                    </a:lnTo>
                    <a:cubicBezTo>
                      <a:pt x="37302" y="12716"/>
                      <a:pt x="37934" y="12073"/>
                      <a:pt x="37934" y="11300"/>
                    </a:cubicBezTo>
                    <a:lnTo>
                      <a:pt x="37934" y="7668"/>
                    </a:lnTo>
                    <a:lnTo>
                      <a:pt x="39243" y="6359"/>
                    </a:lnTo>
                    <a:lnTo>
                      <a:pt x="37934" y="5037"/>
                    </a:lnTo>
                    <a:lnTo>
                      <a:pt x="37934" y="1406"/>
                    </a:lnTo>
                    <a:cubicBezTo>
                      <a:pt x="37934" y="632"/>
                      <a:pt x="37302" y="1"/>
                      <a:pt x="36517" y="1"/>
                    </a:cubicBezTo>
                    <a:close/>
                  </a:path>
                </a:pathLst>
              </a:custGeom>
              <a:solidFill>
                <a:schemeClr val="tx2"/>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ctr" rtl="0">
                  <a:spcBef>
                    <a:spcPts val="0"/>
                  </a:spcBef>
                  <a:spcAft>
                    <a:spcPts val="0"/>
                  </a:spcAft>
                  <a:buNone/>
                </a:pPr>
                <a:r>
                  <a:rPr lang="en" sz="1700" dirty="0">
                    <a:solidFill>
                      <a:srgbClr val="FFFFFF"/>
                    </a:solidFill>
                    <a:latin typeface="Verdana" panose="020B0604030504040204" pitchFamily="34" charset="0"/>
                    <a:ea typeface="Verdana" panose="020B0604030504040204" pitchFamily="34" charset="0"/>
                    <a:cs typeface="Fira Sans Extra Condensed"/>
                    <a:sym typeface="Fira Sans Extra Condensed"/>
                  </a:rPr>
                  <a:t>30.04.2025.</a:t>
                </a:r>
                <a:endParaRPr sz="1700" dirty="0">
                  <a:solidFill>
                    <a:srgbClr val="FFFFFF"/>
                  </a:solidFill>
                  <a:latin typeface="Verdana" panose="020B0604030504040204" pitchFamily="34" charset="0"/>
                  <a:ea typeface="Verdana" panose="020B0604030504040204" pitchFamily="34" charset="0"/>
                  <a:cs typeface="Fira Sans Extra Condensed"/>
                  <a:sym typeface="Fira Sans Extra Condensed"/>
                </a:endParaRPr>
              </a:p>
            </p:txBody>
          </p:sp>
          <p:grpSp>
            <p:nvGrpSpPr>
              <p:cNvPr id="12" name="Google Shape;108;p16">
                <a:extLst>
                  <a:ext uri="{FF2B5EF4-FFF2-40B4-BE49-F238E27FC236}">
                    <a16:creationId xmlns:a16="http://schemas.microsoft.com/office/drawing/2014/main" id="{3D77C386-244F-1707-75F4-ADC751E52342}"/>
                  </a:ext>
                </a:extLst>
              </p:cNvPr>
              <p:cNvGrpSpPr/>
              <p:nvPr/>
            </p:nvGrpSpPr>
            <p:grpSpPr>
              <a:xfrm>
                <a:off x="7100970" y="1523888"/>
                <a:ext cx="22690" cy="608648"/>
                <a:chOff x="7100970" y="1523888"/>
                <a:chExt cx="22690" cy="608648"/>
              </a:xfrm>
            </p:grpSpPr>
            <p:sp>
              <p:nvSpPr>
                <p:cNvPr id="18" name="Google Shape;109;p16">
                  <a:extLst>
                    <a:ext uri="{FF2B5EF4-FFF2-40B4-BE49-F238E27FC236}">
                      <a16:creationId xmlns:a16="http://schemas.microsoft.com/office/drawing/2014/main" id="{D9F3085D-F55D-55D6-8FCD-C9342B3A3751}"/>
                    </a:ext>
                  </a:extLst>
                </p:cNvPr>
                <p:cNvSpPr/>
                <p:nvPr/>
              </p:nvSpPr>
              <p:spPr>
                <a:xfrm>
                  <a:off x="7100970" y="1523888"/>
                  <a:ext cx="22690" cy="59368"/>
                </a:xfrm>
                <a:custGeom>
                  <a:avLst/>
                  <a:gdLst/>
                  <a:ahLst/>
                  <a:cxnLst/>
                  <a:rect l="l" t="t" r="r" b="b"/>
                  <a:pathLst>
                    <a:path w="751" h="1965" extrusionOk="0">
                      <a:moveTo>
                        <a:pt x="60" y="0"/>
                      </a:moveTo>
                      <a:lnTo>
                        <a:pt x="0" y="60"/>
                      </a:lnTo>
                      <a:lnTo>
                        <a:pt x="0" y="572"/>
                      </a:lnTo>
                      <a:lnTo>
                        <a:pt x="0" y="1096"/>
                      </a:lnTo>
                      <a:lnTo>
                        <a:pt x="0" y="1608"/>
                      </a:lnTo>
                      <a:lnTo>
                        <a:pt x="0" y="1941"/>
                      </a:lnTo>
                      <a:lnTo>
                        <a:pt x="96" y="1941"/>
                      </a:lnTo>
                      <a:lnTo>
                        <a:pt x="131" y="1846"/>
                      </a:lnTo>
                      <a:lnTo>
                        <a:pt x="107" y="1941"/>
                      </a:lnTo>
                      <a:lnTo>
                        <a:pt x="238" y="1941"/>
                      </a:lnTo>
                      <a:cubicBezTo>
                        <a:pt x="286" y="1953"/>
                        <a:pt x="334" y="1965"/>
                        <a:pt x="381" y="1965"/>
                      </a:cubicBezTo>
                      <a:cubicBezTo>
                        <a:pt x="429" y="1965"/>
                        <a:pt x="477" y="1953"/>
                        <a:pt x="524" y="1941"/>
                      </a:cubicBezTo>
                      <a:lnTo>
                        <a:pt x="750" y="1941"/>
                      </a:lnTo>
                      <a:lnTo>
                        <a:pt x="750" y="1572"/>
                      </a:lnTo>
                      <a:lnTo>
                        <a:pt x="750" y="1048"/>
                      </a:lnTo>
                      <a:lnTo>
                        <a:pt x="750" y="536"/>
                      </a:lnTo>
                      <a:lnTo>
                        <a:pt x="750" y="12"/>
                      </a:lnTo>
                      <a:lnTo>
                        <a:pt x="727" y="0"/>
                      </a:lnTo>
                      <a:lnTo>
                        <a:pt x="667" y="191"/>
                      </a:lnTo>
                      <a:cubicBezTo>
                        <a:pt x="667" y="179"/>
                        <a:pt x="655" y="167"/>
                        <a:pt x="655" y="167"/>
                      </a:cubicBezTo>
                      <a:lnTo>
                        <a:pt x="703" y="0"/>
                      </a:lnTo>
                      <a:close/>
                    </a:path>
                  </a:pathLst>
                </a:custGeom>
                <a:solidFill>
                  <a:schemeClr val="tx2"/>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19" name="Google Shape;110;p16">
                  <a:extLst>
                    <a:ext uri="{FF2B5EF4-FFF2-40B4-BE49-F238E27FC236}">
                      <a16:creationId xmlns:a16="http://schemas.microsoft.com/office/drawing/2014/main" id="{3F6AAE23-459C-20D5-31D5-5E9E0BC2B4B5}"/>
                    </a:ext>
                  </a:extLst>
                </p:cNvPr>
                <p:cNvSpPr/>
                <p:nvPr/>
              </p:nvSpPr>
              <p:spPr>
                <a:xfrm>
                  <a:off x="7102390" y="1602650"/>
                  <a:ext cx="393" cy="1118"/>
                </a:xfrm>
                <a:custGeom>
                  <a:avLst/>
                  <a:gdLst/>
                  <a:ahLst/>
                  <a:cxnLst/>
                  <a:rect l="l" t="t" r="r" b="b"/>
                  <a:pathLst>
                    <a:path w="13" h="37" extrusionOk="0">
                      <a:moveTo>
                        <a:pt x="1" y="1"/>
                      </a:moveTo>
                      <a:lnTo>
                        <a:pt x="1" y="37"/>
                      </a:lnTo>
                      <a:lnTo>
                        <a:pt x="13" y="1"/>
                      </a:lnTo>
                      <a:close/>
                    </a:path>
                  </a:pathLst>
                </a:custGeom>
                <a:solidFill>
                  <a:srgbClr val="69E781"/>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20" name="Google Shape;111;p16">
                  <a:extLst>
                    <a:ext uri="{FF2B5EF4-FFF2-40B4-BE49-F238E27FC236}">
                      <a16:creationId xmlns:a16="http://schemas.microsoft.com/office/drawing/2014/main" id="{4A3B2749-5AE5-812C-0877-672CE561BD21}"/>
                    </a:ext>
                  </a:extLst>
                </p:cNvPr>
                <p:cNvSpPr/>
                <p:nvPr/>
              </p:nvSpPr>
              <p:spPr>
                <a:xfrm>
                  <a:off x="7100970" y="1602650"/>
                  <a:ext cx="22327" cy="60848"/>
                </a:xfrm>
                <a:custGeom>
                  <a:avLst/>
                  <a:gdLst/>
                  <a:ahLst/>
                  <a:cxnLst/>
                  <a:rect l="l" t="t" r="r" b="b"/>
                  <a:pathLst>
                    <a:path w="739" h="2014" extrusionOk="0">
                      <a:moveTo>
                        <a:pt x="381" y="1"/>
                      </a:moveTo>
                      <a:cubicBezTo>
                        <a:pt x="298" y="1"/>
                        <a:pt x="238" y="25"/>
                        <a:pt x="179" y="72"/>
                      </a:cubicBezTo>
                      <a:lnTo>
                        <a:pt x="60" y="72"/>
                      </a:lnTo>
                      <a:lnTo>
                        <a:pt x="0" y="37"/>
                      </a:lnTo>
                      <a:lnTo>
                        <a:pt x="0" y="561"/>
                      </a:lnTo>
                      <a:lnTo>
                        <a:pt x="0" y="1072"/>
                      </a:lnTo>
                      <a:lnTo>
                        <a:pt x="0" y="1596"/>
                      </a:lnTo>
                      <a:lnTo>
                        <a:pt x="0" y="2013"/>
                      </a:lnTo>
                      <a:lnTo>
                        <a:pt x="738" y="2013"/>
                      </a:lnTo>
                      <a:lnTo>
                        <a:pt x="738" y="1549"/>
                      </a:lnTo>
                      <a:lnTo>
                        <a:pt x="738" y="1025"/>
                      </a:lnTo>
                      <a:lnTo>
                        <a:pt x="738" y="513"/>
                      </a:lnTo>
                      <a:lnTo>
                        <a:pt x="738" y="72"/>
                      </a:lnTo>
                      <a:lnTo>
                        <a:pt x="572" y="72"/>
                      </a:lnTo>
                      <a:cubicBezTo>
                        <a:pt x="524" y="25"/>
                        <a:pt x="453" y="1"/>
                        <a:pt x="381" y="1"/>
                      </a:cubicBezTo>
                      <a:close/>
                    </a:path>
                  </a:pathLst>
                </a:custGeom>
                <a:solidFill>
                  <a:schemeClr val="tx2"/>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21" name="Google Shape;112;p16">
                  <a:extLst>
                    <a:ext uri="{FF2B5EF4-FFF2-40B4-BE49-F238E27FC236}">
                      <a16:creationId xmlns:a16="http://schemas.microsoft.com/office/drawing/2014/main" id="{F27DD6FA-213A-20AA-7776-7D6E36D85E60}"/>
                    </a:ext>
                  </a:extLst>
                </p:cNvPr>
                <p:cNvSpPr/>
                <p:nvPr/>
              </p:nvSpPr>
              <p:spPr>
                <a:xfrm>
                  <a:off x="7100970" y="1681079"/>
                  <a:ext cx="22327" cy="59035"/>
                </a:xfrm>
                <a:custGeom>
                  <a:avLst/>
                  <a:gdLst/>
                  <a:ahLst/>
                  <a:cxnLst/>
                  <a:rect l="l" t="t" r="r" b="b"/>
                  <a:pathLst>
                    <a:path w="739" h="1954" extrusionOk="0">
                      <a:moveTo>
                        <a:pt x="381" y="0"/>
                      </a:moveTo>
                      <a:cubicBezTo>
                        <a:pt x="369" y="0"/>
                        <a:pt x="369" y="0"/>
                        <a:pt x="357" y="12"/>
                      </a:cubicBezTo>
                      <a:lnTo>
                        <a:pt x="0" y="12"/>
                      </a:lnTo>
                      <a:lnTo>
                        <a:pt x="0" y="36"/>
                      </a:lnTo>
                      <a:lnTo>
                        <a:pt x="0" y="548"/>
                      </a:lnTo>
                      <a:lnTo>
                        <a:pt x="0" y="1072"/>
                      </a:lnTo>
                      <a:lnTo>
                        <a:pt x="0" y="1584"/>
                      </a:lnTo>
                      <a:lnTo>
                        <a:pt x="0" y="1941"/>
                      </a:lnTo>
                      <a:lnTo>
                        <a:pt x="274" y="1941"/>
                      </a:lnTo>
                      <a:cubicBezTo>
                        <a:pt x="310" y="1953"/>
                        <a:pt x="346" y="1953"/>
                        <a:pt x="381" y="1953"/>
                      </a:cubicBezTo>
                      <a:cubicBezTo>
                        <a:pt x="417" y="1953"/>
                        <a:pt x="453" y="1953"/>
                        <a:pt x="477" y="1941"/>
                      </a:cubicBezTo>
                      <a:lnTo>
                        <a:pt x="738" y="1941"/>
                      </a:lnTo>
                      <a:lnTo>
                        <a:pt x="738" y="1536"/>
                      </a:lnTo>
                      <a:lnTo>
                        <a:pt x="738" y="1024"/>
                      </a:lnTo>
                      <a:lnTo>
                        <a:pt x="738" y="501"/>
                      </a:lnTo>
                      <a:lnTo>
                        <a:pt x="738" y="12"/>
                      </a:lnTo>
                      <a:lnTo>
                        <a:pt x="405" y="12"/>
                      </a:lnTo>
                      <a:cubicBezTo>
                        <a:pt x="393" y="0"/>
                        <a:pt x="381" y="0"/>
                        <a:pt x="381" y="0"/>
                      </a:cubicBezTo>
                      <a:close/>
                    </a:path>
                  </a:pathLst>
                </a:custGeom>
                <a:solidFill>
                  <a:schemeClr val="tx2"/>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22" name="Google Shape;113;p16">
                  <a:extLst>
                    <a:ext uri="{FF2B5EF4-FFF2-40B4-BE49-F238E27FC236}">
                      <a16:creationId xmlns:a16="http://schemas.microsoft.com/office/drawing/2014/main" id="{AB15EE11-C107-A740-B242-8D09FBBC552F}"/>
                    </a:ext>
                  </a:extLst>
                </p:cNvPr>
                <p:cNvSpPr/>
                <p:nvPr/>
              </p:nvSpPr>
              <p:spPr>
                <a:xfrm>
                  <a:off x="7100970" y="1757696"/>
                  <a:ext cx="22327" cy="62993"/>
                </a:xfrm>
                <a:custGeom>
                  <a:avLst/>
                  <a:gdLst/>
                  <a:ahLst/>
                  <a:cxnLst/>
                  <a:rect l="l" t="t" r="r" b="b"/>
                  <a:pathLst>
                    <a:path w="739" h="2085" extrusionOk="0">
                      <a:moveTo>
                        <a:pt x="60" y="1"/>
                      </a:moveTo>
                      <a:lnTo>
                        <a:pt x="0" y="84"/>
                      </a:lnTo>
                      <a:lnTo>
                        <a:pt x="0" y="596"/>
                      </a:lnTo>
                      <a:lnTo>
                        <a:pt x="0" y="1120"/>
                      </a:lnTo>
                      <a:lnTo>
                        <a:pt x="0" y="1632"/>
                      </a:lnTo>
                      <a:lnTo>
                        <a:pt x="0" y="2084"/>
                      </a:lnTo>
                      <a:lnTo>
                        <a:pt x="738" y="2084"/>
                      </a:lnTo>
                      <a:lnTo>
                        <a:pt x="738" y="1596"/>
                      </a:lnTo>
                      <a:lnTo>
                        <a:pt x="738" y="1072"/>
                      </a:lnTo>
                      <a:lnTo>
                        <a:pt x="738" y="560"/>
                      </a:lnTo>
                      <a:lnTo>
                        <a:pt x="738" y="1"/>
                      </a:lnTo>
                      <a:close/>
                    </a:path>
                  </a:pathLst>
                </a:custGeom>
                <a:solidFill>
                  <a:schemeClr val="tx2"/>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23" name="Google Shape;114;p16">
                  <a:extLst>
                    <a:ext uri="{FF2B5EF4-FFF2-40B4-BE49-F238E27FC236}">
                      <a16:creationId xmlns:a16="http://schemas.microsoft.com/office/drawing/2014/main" id="{AFD6BA7E-0B47-E724-BCF9-4C286D9D25EA}"/>
                    </a:ext>
                  </a:extLst>
                </p:cNvPr>
                <p:cNvSpPr/>
                <p:nvPr/>
              </p:nvSpPr>
              <p:spPr>
                <a:xfrm>
                  <a:off x="7102390" y="1838271"/>
                  <a:ext cx="393" cy="30"/>
                </a:xfrm>
                <a:custGeom>
                  <a:avLst/>
                  <a:gdLst/>
                  <a:ahLst/>
                  <a:cxnLst/>
                  <a:rect l="l" t="t" r="r" b="b"/>
                  <a:pathLst>
                    <a:path w="13" h="1" extrusionOk="0">
                      <a:moveTo>
                        <a:pt x="1" y="0"/>
                      </a:moveTo>
                      <a:lnTo>
                        <a:pt x="1" y="0"/>
                      </a:lnTo>
                      <a:lnTo>
                        <a:pt x="13" y="0"/>
                      </a:lnTo>
                      <a:close/>
                    </a:path>
                  </a:pathLst>
                </a:custGeom>
                <a:solidFill>
                  <a:srgbClr val="69E781"/>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24" name="Google Shape;115;p16">
                  <a:extLst>
                    <a:ext uri="{FF2B5EF4-FFF2-40B4-BE49-F238E27FC236}">
                      <a16:creationId xmlns:a16="http://schemas.microsoft.com/office/drawing/2014/main" id="{CCDBE499-B399-48CF-ACA3-7E8D9CB55EE9}"/>
                    </a:ext>
                  </a:extLst>
                </p:cNvPr>
                <p:cNvSpPr/>
                <p:nvPr/>
              </p:nvSpPr>
              <p:spPr>
                <a:xfrm>
                  <a:off x="7100970" y="1838271"/>
                  <a:ext cx="22327" cy="59035"/>
                </a:xfrm>
                <a:custGeom>
                  <a:avLst/>
                  <a:gdLst/>
                  <a:ahLst/>
                  <a:cxnLst/>
                  <a:rect l="l" t="t" r="r" b="b"/>
                  <a:pathLst>
                    <a:path w="739" h="1954" extrusionOk="0">
                      <a:moveTo>
                        <a:pt x="0" y="0"/>
                      </a:moveTo>
                      <a:lnTo>
                        <a:pt x="0" y="524"/>
                      </a:lnTo>
                      <a:lnTo>
                        <a:pt x="0" y="1036"/>
                      </a:lnTo>
                      <a:lnTo>
                        <a:pt x="0" y="1560"/>
                      </a:lnTo>
                      <a:lnTo>
                        <a:pt x="0" y="1953"/>
                      </a:lnTo>
                      <a:lnTo>
                        <a:pt x="738" y="1953"/>
                      </a:lnTo>
                      <a:lnTo>
                        <a:pt x="738" y="1513"/>
                      </a:lnTo>
                      <a:lnTo>
                        <a:pt x="738" y="989"/>
                      </a:lnTo>
                      <a:lnTo>
                        <a:pt x="738" y="477"/>
                      </a:lnTo>
                      <a:lnTo>
                        <a:pt x="738" y="12"/>
                      </a:lnTo>
                      <a:lnTo>
                        <a:pt x="477" y="12"/>
                      </a:lnTo>
                      <a:cubicBezTo>
                        <a:pt x="453" y="0"/>
                        <a:pt x="417" y="0"/>
                        <a:pt x="381" y="0"/>
                      </a:cubicBezTo>
                      <a:cubicBezTo>
                        <a:pt x="346" y="0"/>
                        <a:pt x="310" y="0"/>
                        <a:pt x="274" y="12"/>
                      </a:cubicBezTo>
                      <a:lnTo>
                        <a:pt x="60" y="12"/>
                      </a:lnTo>
                      <a:lnTo>
                        <a:pt x="0" y="0"/>
                      </a:lnTo>
                      <a:close/>
                    </a:path>
                  </a:pathLst>
                </a:custGeom>
                <a:solidFill>
                  <a:schemeClr val="tx2"/>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25" name="Google Shape;116;p16">
                  <a:extLst>
                    <a:ext uri="{FF2B5EF4-FFF2-40B4-BE49-F238E27FC236}">
                      <a16:creationId xmlns:a16="http://schemas.microsoft.com/office/drawing/2014/main" id="{CFC53389-AFED-D222-F2F0-89E9E1A4EB42}"/>
                    </a:ext>
                  </a:extLst>
                </p:cNvPr>
                <p:cNvSpPr/>
                <p:nvPr/>
              </p:nvSpPr>
              <p:spPr>
                <a:xfrm>
                  <a:off x="7100970" y="1915251"/>
                  <a:ext cx="22690" cy="60455"/>
                </a:xfrm>
                <a:custGeom>
                  <a:avLst/>
                  <a:gdLst/>
                  <a:ahLst/>
                  <a:cxnLst/>
                  <a:rect l="l" t="t" r="r" b="b"/>
                  <a:pathLst>
                    <a:path w="751" h="2001" extrusionOk="0">
                      <a:moveTo>
                        <a:pt x="48" y="0"/>
                      </a:moveTo>
                      <a:lnTo>
                        <a:pt x="0" y="48"/>
                      </a:lnTo>
                      <a:lnTo>
                        <a:pt x="0" y="560"/>
                      </a:lnTo>
                      <a:lnTo>
                        <a:pt x="0" y="1084"/>
                      </a:lnTo>
                      <a:lnTo>
                        <a:pt x="0" y="1596"/>
                      </a:lnTo>
                      <a:lnTo>
                        <a:pt x="0" y="1929"/>
                      </a:lnTo>
                      <a:lnTo>
                        <a:pt x="179" y="1929"/>
                      </a:lnTo>
                      <a:cubicBezTo>
                        <a:pt x="238" y="1977"/>
                        <a:pt x="310" y="2001"/>
                        <a:pt x="381" y="2001"/>
                      </a:cubicBezTo>
                      <a:cubicBezTo>
                        <a:pt x="453" y="2001"/>
                        <a:pt x="524" y="1977"/>
                        <a:pt x="572" y="1929"/>
                      </a:cubicBezTo>
                      <a:lnTo>
                        <a:pt x="750" y="1929"/>
                      </a:lnTo>
                      <a:lnTo>
                        <a:pt x="750" y="1548"/>
                      </a:lnTo>
                      <a:lnTo>
                        <a:pt x="750" y="1036"/>
                      </a:lnTo>
                      <a:lnTo>
                        <a:pt x="750" y="512"/>
                      </a:lnTo>
                      <a:lnTo>
                        <a:pt x="750" y="0"/>
                      </a:lnTo>
                      <a:close/>
                    </a:path>
                  </a:pathLst>
                </a:custGeom>
                <a:solidFill>
                  <a:schemeClr val="tx2"/>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26" name="Google Shape;117;p16">
                  <a:extLst>
                    <a:ext uri="{FF2B5EF4-FFF2-40B4-BE49-F238E27FC236}">
                      <a16:creationId xmlns:a16="http://schemas.microsoft.com/office/drawing/2014/main" id="{6F973234-D8B4-1039-455B-1FF28C4DA5A3}"/>
                    </a:ext>
                  </a:extLst>
                </p:cNvPr>
                <p:cNvSpPr/>
                <p:nvPr/>
              </p:nvSpPr>
              <p:spPr>
                <a:xfrm>
                  <a:off x="7100970" y="1995101"/>
                  <a:ext cx="22327" cy="59398"/>
                </a:xfrm>
                <a:custGeom>
                  <a:avLst/>
                  <a:gdLst/>
                  <a:ahLst/>
                  <a:cxnLst/>
                  <a:rect l="l" t="t" r="r" b="b"/>
                  <a:pathLst>
                    <a:path w="739" h="1966" extrusionOk="0">
                      <a:moveTo>
                        <a:pt x="381" y="1"/>
                      </a:moveTo>
                      <a:cubicBezTo>
                        <a:pt x="334" y="1"/>
                        <a:pt x="286" y="13"/>
                        <a:pt x="238" y="36"/>
                      </a:cubicBezTo>
                      <a:lnTo>
                        <a:pt x="0" y="36"/>
                      </a:lnTo>
                      <a:lnTo>
                        <a:pt x="0" y="501"/>
                      </a:lnTo>
                      <a:lnTo>
                        <a:pt x="0" y="1025"/>
                      </a:lnTo>
                      <a:lnTo>
                        <a:pt x="0" y="1537"/>
                      </a:lnTo>
                      <a:lnTo>
                        <a:pt x="0" y="1965"/>
                      </a:lnTo>
                      <a:lnTo>
                        <a:pt x="738" y="1965"/>
                      </a:lnTo>
                      <a:lnTo>
                        <a:pt x="738" y="1501"/>
                      </a:lnTo>
                      <a:lnTo>
                        <a:pt x="738" y="977"/>
                      </a:lnTo>
                      <a:lnTo>
                        <a:pt x="738" y="465"/>
                      </a:lnTo>
                      <a:lnTo>
                        <a:pt x="738" y="36"/>
                      </a:lnTo>
                      <a:lnTo>
                        <a:pt x="524" y="36"/>
                      </a:lnTo>
                      <a:cubicBezTo>
                        <a:pt x="477" y="13"/>
                        <a:pt x="429" y="1"/>
                        <a:pt x="381" y="1"/>
                      </a:cubicBezTo>
                      <a:close/>
                    </a:path>
                  </a:pathLst>
                </a:custGeom>
                <a:solidFill>
                  <a:schemeClr val="tx2"/>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27" name="Google Shape;118;p16">
                  <a:extLst>
                    <a:ext uri="{FF2B5EF4-FFF2-40B4-BE49-F238E27FC236}">
                      <a16:creationId xmlns:a16="http://schemas.microsoft.com/office/drawing/2014/main" id="{B027AA0C-841A-70BF-C08D-1848DA6AFA0A}"/>
                    </a:ext>
                  </a:extLst>
                </p:cNvPr>
                <p:cNvSpPr/>
                <p:nvPr/>
              </p:nvSpPr>
              <p:spPr>
                <a:xfrm>
                  <a:off x="7100970" y="2072443"/>
                  <a:ext cx="22327" cy="60093"/>
                </a:xfrm>
                <a:custGeom>
                  <a:avLst/>
                  <a:gdLst/>
                  <a:ahLst/>
                  <a:cxnLst/>
                  <a:rect l="l" t="t" r="r" b="b"/>
                  <a:pathLst>
                    <a:path w="739" h="1989" extrusionOk="0">
                      <a:moveTo>
                        <a:pt x="0" y="0"/>
                      </a:moveTo>
                      <a:lnTo>
                        <a:pt x="0" y="536"/>
                      </a:lnTo>
                      <a:lnTo>
                        <a:pt x="0" y="1048"/>
                      </a:lnTo>
                      <a:lnTo>
                        <a:pt x="0" y="1572"/>
                      </a:lnTo>
                      <a:lnTo>
                        <a:pt x="0" y="1941"/>
                      </a:lnTo>
                      <a:lnTo>
                        <a:pt x="203" y="1941"/>
                      </a:lnTo>
                      <a:cubicBezTo>
                        <a:pt x="250" y="1965"/>
                        <a:pt x="310" y="1989"/>
                        <a:pt x="381" y="1989"/>
                      </a:cubicBezTo>
                      <a:cubicBezTo>
                        <a:pt x="441" y="1989"/>
                        <a:pt x="500" y="1965"/>
                        <a:pt x="560" y="1941"/>
                      </a:cubicBezTo>
                      <a:lnTo>
                        <a:pt x="738" y="1941"/>
                      </a:lnTo>
                      <a:lnTo>
                        <a:pt x="738" y="1524"/>
                      </a:lnTo>
                      <a:lnTo>
                        <a:pt x="738" y="1001"/>
                      </a:lnTo>
                      <a:lnTo>
                        <a:pt x="738" y="489"/>
                      </a:lnTo>
                      <a:lnTo>
                        <a:pt x="738" y="0"/>
                      </a:lnTo>
                      <a:close/>
                    </a:path>
                  </a:pathLst>
                </a:custGeom>
                <a:solidFill>
                  <a:schemeClr val="tx2"/>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grpSp>
          <p:sp>
            <p:nvSpPr>
              <p:cNvPr id="13" name="Google Shape;119;p16">
                <a:extLst>
                  <a:ext uri="{FF2B5EF4-FFF2-40B4-BE49-F238E27FC236}">
                    <a16:creationId xmlns:a16="http://schemas.microsoft.com/office/drawing/2014/main" id="{E59B5F12-220E-CA34-2B83-F27A4CE51BFD}"/>
                  </a:ext>
                </a:extLst>
              </p:cNvPr>
              <p:cNvSpPr/>
              <p:nvPr/>
            </p:nvSpPr>
            <p:spPr>
              <a:xfrm>
                <a:off x="7064625" y="2163441"/>
                <a:ext cx="95713" cy="95713"/>
              </a:xfrm>
              <a:custGeom>
                <a:avLst/>
                <a:gdLst/>
                <a:ahLst/>
                <a:cxnLst/>
                <a:rect l="l" t="t" r="r" b="b"/>
                <a:pathLst>
                  <a:path w="3168" h="3168" extrusionOk="0">
                    <a:moveTo>
                      <a:pt x="1584" y="1"/>
                    </a:moveTo>
                    <a:cubicBezTo>
                      <a:pt x="703" y="1"/>
                      <a:pt x="1" y="715"/>
                      <a:pt x="1" y="1584"/>
                    </a:cubicBezTo>
                    <a:cubicBezTo>
                      <a:pt x="1" y="2465"/>
                      <a:pt x="703" y="3168"/>
                      <a:pt x="1584" y="3168"/>
                    </a:cubicBezTo>
                    <a:cubicBezTo>
                      <a:pt x="2453" y="3168"/>
                      <a:pt x="3168" y="2465"/>
                      <a:pt x="3168" y="1584"/>
                    </a:cubicBezTo>
                    <a:cubicBezTo>
                      <a:pt x="3168" y="715"/>
                      <a:pt x="2453" y="1"/>
                      <a:pt x="1584" y="1"/>
                    </a:cubicBezTo>
                    <a:close/>
                  </a:path>
                </a:pathLst>
              </a:custGeom>
              <a:solidFill>
                <a:schemeClr val="tx2"/>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14" name="Google Shape;120;p16">
                <a:extLst>
                  <a:ext uri="{FF2B5EF4-FFF2-40B4-BE49-F238E27FC236}">
                    <a16:creationId xmlns:a16="http://schemas.microsoft.com/office/drawing/2014/main" id="{D9844D5A-E4DD-CC90-B3B4-C94CE08DFB64}"/>
                  </a:ext>
                </a:extLst>
              </p:cNvPr>
              <p:cNvSpPr/>
              <p:nvPr/>
            </p:nvSpPr>
            <p:spPr>
              <a:xfrm>
                <a:off x="6783354" y="682883"/>
                <a:ext cx="658300" cy="742502"/>
              </a:xfrm>
              <a:custGeom>
                <a:avLst/>
                <a:gdLst/>
                <a:ahLst/>
                <a:cxnLst/>
                <a:rect l="l" t="t" r="r" b="b"/>
                <a:pathLst>
                  <a:path w="21789" h="24576" extrusionOk="0">
                    <a:moveTo>
                      <a:pt x="10894" y="1"/>
                    </a:moveTo>
                    <a:cubicBezTo>
                      <a:pt x="10570" y="1"/>
                      <a:pt x="10245" y="84"/>
                      <a:pt x="9954" y="251"/>
                    </a:cubicBezTo>
                    <a:lnTo>
                      <a:pt x="941" y="5454"/>
                    </a:lnTo>
                    <a:cubicBezTo>
                      <a:pt x="357" y="5799"/>
                      <a:pt x="0" y="6418"/>
                      <a:pt x="0" y="7085"/>
                    </a:cubicBezTo>
                    <a:lnTo>
                      <a:pt x="0" y="17491"/>
                    </a:lnTo>
                    <a:cubicBezTo>
                      <a:pt x="0" y="18170"/>
                      <a:pt x="357" y="18789"/>
                      <a:pt x="941" y="19122"/>
                    </a:cubicBezTo>
                    <a:lnTo>
                      <a:pt x="9954" y="24325"/>
                    </a:lnTo>
                    <a:cubicBezTo>
                      <a:pt x="10245" y="24492"/>
                      <a:pt x="10570" y="24575"/>
                      <a:pt x="10894" y="24575"/>
                    </a:cubicBezTo>
                    <a:cubicBezTo>
                      <a:pt x="11219" y="24575"/>
                      <a:pt x="11543" y="24492"/>
                      <a:pt x="11835" y="24325"/>
                    </a:cubicBezTo>
                    <a:lnTo>
                      <a:pt x="20836" y="19122"/>
                    </a:lnTo>
                    <a:cubicBezTo>
                      <a:pt x="21419" y="18789"/>
                      <a:pt x="21789" y="18170"/>
                      <a:pt x="21789" y="17491"/>
                    </a:cubicBezTo>
                    <a:lnTo>
                      <a:pt x="21789" y="7085"/>
                    </a:lnTo>
                    <a:cubicBezTo>
                      <a:pt x="21789" y="6418"/>
                      <a:pt x="21419" y="5799"/>
                      <a:pt x="20836" y="5454"/>
                    </a:cubicBezTo>
                    <a:lnTo>
                      <a:pt x="11835" y="251"/>
                    </a:lnTo>
                    <a:cubicBezTo>
                      <a:pt x="11543" y="84"/>
                      <a:pt x="11219" y="1"/>
                      <a:pt x="10894" y="1"/>
                    </a:cubicBezTo>
                    <a:close/>
                  </a:path>
                </a:pathLst>
              </a:custGeom>
              <a:solidFill>
                <a:schemeClr val="tx2"/>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15" name="Google Shape;121;p16">
                <a:extLst>
                  <a:ext uri="{FF2B5EF4-FFF2-40B4-BE49-F238E27FC236}">
                    <a16:creationId xmlns:a16="http://schemas.microsoft.com/office/drawing/2014/main" id="{0DA4DED7-6109-A8F4-5ABB-864EDA68F530}"/>
                  </a:ext>
                </a:extLst>
              </p:cNvPr>
              <p:cNvSpPr/>
              <p:nvPr/>
            </p:nvSpPr>
            <p:spPr>
              <a:xfrm>
                <a:off x="6851330" y="759862"/>
                <a:ext cx="522344" cy="588630"/>
              </a:xfrm>
              <a:custGeom>
                <a:avLst/>
                <a:gdLst/>
                <a:ahLst/>
                <a:cxnLst/>
                <a:rect l="l" t="t" r="r" b="b"/>
                <a:pathLst>
                  <a:path w="17289" h="19483" extrusionOk="0">
                    <a:moveTo>
                      <a:pt x="8640" y="1"/>
                    </a:moveTo>
                    <a:cubicBezTo>
                      <a:pt x="8373" y="1"/>
                      <a:pt x="8109" y="72"/>
                      <a:pt x="7870" y="215"/>
                    </a:cubicBezTo>
                    <a:lnTo>
                      <a:pt x="774" y="4311"/>
                    </a:lnTo>
                    <a:cubicBezTo>
                      <a:pt x="298" y="4585"/>
                      <a:pt x="0" y="5096"/>
                      <a:pt x="0" y="5644"/>
                    </a:cubicBezTo>
                    <a:lnTo>
                      <a:pt x="0" y="13836"/>
                    </a:lnTo>
                    <a:cubicBezTo>
                      <a:pt x="0" y="14395"/>
                      <a:pt x="298" y="14895"/>
                      <a:pt x="774" y="15181"/>
                    </a:cubicBezTo>
                    <a:lnTo>
                      <a:pt x="7870" y="19277"/>
                    </a:lnTo>
                    <a:cubicBezTo>
                      <a:pt x="8109" y="19414"/>
                      <a:pt x="8373" y="19482"/>
                      <a:pt x="8640" y="19482"/>
                    </a:cubicBezTo>
                    <a:cubicBezTo>
                      <a:pt x="8906" y="19482"/>
                      <a:pt x="9174" y="19414"/>
                      <a:pt x="9418" y="19277"/>
                    </a:cubicBezTo>
                    <a:lnTo>
                      <a:pt x="16514" y="15181"/>
                    </a:lnTo>
                    <a:cubicBezTo>
                      <a:pt x="16991" y="14895"/>
                      <a:pt x="17288" y="14395"/>
                      <a:pt x="17288" y="13836"/>
                    </a:cubicBezTo>
                    <a:lnTo>
                      <a:pt x="17288" y="5644"/>
                    </a:lnTo>
                    <a:cubicBezTo>
                      <a:pt x="17288" y="5096"/>
                      <a:pt x="16991" y="4585"/>
                      <a:pt x="16514" y="4311"/>
                    </a:cubicBezTo>
                    <a:lnTo>
                      <a:pt x="9418" y="215"/>
                    </a:lnTo>
                    <a:cubicBezTo>
                      <a:pt x="9174" y="72"/>
                      <a:pt x="8906" y="1"/>
                      <a:pt x="8640" y="1"/>
                    </a:cubicBezTo>
                    <a:close/>
                  </a:path>
                </a:pathLst>
              </a:custGeom>
              <a:solidFill>
                <a:srgbClr val="FFFFFF"/>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16" name="Google Shape;122;p16">
                <a:extLst>
                  <a:ext uri="{FF2B5EF4-FFF2-40B4-BE49-F238E27FC236}">
                    <a16:creationId xmlns:a16="http://schemas.microsoft.com/office/drawing/2014/main" id="{D32A1D7A-49BE-D85B-202F-2A1191AA00B3}"/>
                  </a:ext>
                </a:extLst>
              </p:cNvPr>
              <p:cNvSpPr/>
              <p:nvPr/>
            </p:nvSpPr>
            <p:spPr>
              <a:xfrm>
                <a:off x="7000606" y="957719"/>
                <a:ext cx="223421" cy="208648"/>
              </a:xfrm>
              <a:custGeom>
                <a:avLst/>
                <a:gdLst/>
                <a:ahLst/>
                <a:cxnLst/>
                <a:rect l="l" t="t" r="r" b="b"/>
                <a:pathLst>
                  <a:path w="7395" h="6906" extrusionOk="0">
                    <a:moveTo>
                      <a:pt x="1584" y="2036"/>
                    </a:moveTo>
                    <a:cubicBezTo>
                      <a:pt x="1977" y="2036"/>
                      <a:pt x="2286" y="2357"/>
                      <a:pt x="2286" y="2750"/>
                    </a:cubicBezTo>
                    <a:cubicBezTo>
                      <a:pt x="2286" y="3143"/>
                      <a:pt x="1977" y="3453"/>
                      <a:pt x="1584" y="3453"/>
                    </a:cubicBezTo>
                    <a:cubicBezTo>
                      <a:pt x="1191" y="3453"/>
                      <a:pt x="870" y="3143"/>
                      <a:pt x="870" y="2750"/>
                    </a:cubicBezTo>
                    <a:cubicBezTo>
                      <a:pt x="870" y="2357"/>
                      <a:pt x="1191" y="2036"/>
                      <a:pt x="1584" y="2036"/>
                    </a:cubicBezTo>
                    <a:close/>
                    <a:moveTo>
                      <a:pt x="3703" y="2036"/>
                    </a:moveTo>
                    <a:cubicBezTo>
                      <a:pt x="4096" y="2036"/>
                      <a:pt x="4406" y="2357"/>
                      <a:pt x="4406" y="2750"/>
                    </a:cubicBezTo>
                    <a:cubicBezTo>
                      <a:pt x="4406" y="3143"/>
                      <a:pt x="4096" y="3453"/>
                      <a:pt x="3703" y="3453"/>
                    </a:cubicBezTo>
                    <a:cubicBezTo>
                      <a:pt x="3310" y="3453"/>
                      <a:pt x="2989" y="3143"/>
                      <a:pt x="2989" y="2750"/>
                    </a:cubicBezTo>
                    <a:cubicBezTo>
                      <a:pt x="2989" y="2357"/>
                      <a:pt x="3310" y="2036"/>
                      <a:pt x="3703" y="2036"/>
                    </a:cubicBezTo>
                    <a:close/>
                    <a:moveTo>
                      <a:pt x="5811" y="2036"/>
                    </a:moveTo>
                    <a:cubicBezTo>
                      <a:pt x="6204" y="2036"/>
                      <a:pt x="6525" y="2357"/>
                      <a:pt x="6525" y="2750"/>
                    </a:cubicBezTo>
                    <a:cubicBezTo>
                      <a:pt x="6525" y="3143"/>
                      <a:pt x="6204" y="3453"/>
                      <a:pt x="5811" y="3453"/>
                    </a:cubicBezTo>
                    <a:cubicBezTo>
                      <a:pt x="5418" y="3453"/>
                      <a:pt x="5096" y="3143"/>
                      <a:pt x="5096" y="2750"/>
                    </a:cubicBezTo>
                    <a:cubicBezTo>
                      <a:pt x="5096" y="2357"/>
                      <a:pt x="5418" y="2036"/>
                      <a:pt x="5811" y="2036"/>
                    </a:cubicBezTo>
                    <a:close/>
                    <a:moveTo>
                      <a:pt x="1143" y="0"/>
                    </a:moveTo>
                    <a:cubicBezTo>
                      <a:pt x="524" y="0"/>
                      <a:pt x="0" y="512"/>
                      <a:pt x="0" y="1143"/>
                    </a:cubicBezTo>
                    <a:lnTo>
                      <a:pt x="0" y="4286"/>
                    </a:lnTo>
                    <a:cubicBezTo>
                      <a:pt x="0" y="4917"/>
                      <a:pt x="524" y="5429"/>
                      <a:pt x="1143" y="5429"/>
                    </a:cubicBezTo>
                    <a:lnTo>
                      <a:pt x="1143" y="6906"/>
                    </a:lnTo>
                    <a:lnTo>
                      <a:pt x="2953" y="5429"/>
                    </a:lnTo>
                    <a:lnTo>
                      <a:pt x="6251" y="5429"/>
                    </a:lnTo>
                    <a:cubicBezTo>
                      <a:pt x="6882" y="5429"/>
                      <a:pt x="7394" y="4917"/>
                      <a:pt x="7394" y="4286"/>
                    </a:cubicBezTo>
                    <a:lnTo>
                      <a:pt x="7394" y="1143"/>
                    </a:lnTo>
                    <a:cubicBezTo>
                      <a:pt x="7394" y="512"/>
                      <a:pt x="6882" y="0"/>
                      <a:pt x="6251" y="0"/>
                    </a:cubicBezTo>
                    <a:close/>
                  </a:path>
                </a:pathLst>
              </a:custGeom>
              <a:solidFill>
                <a:schemeClr val="tx2"/>
              </a:solid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l" rtl="0">
                  <a:spcBef>
                    <a:spcPts val="0"/>
                  </a:spcBef>
                  <a:spcAft>
                    <a:spcPts val="0"/>
                  </a:spcAft>
                  <a:buNone/>
                </a:pPr>
                <a:endParaRPr>
                  <a:latin typeface="Verdana" panose="020B0604030504040204" pitchFamily="34" charset="0"/>
                  <a:ea typeface="Verdana" panose="020B0604030504040204" pitchFamily="34" charset="0"/>
                </a:endParaRPr>
              </a:p>
            </p:txBody>
          </p:sp>
          <p:sp>
            <p:nvSpPr>
              <p:cNvPr id="17" name="Google Shape;123;p16">
                <a:extLst>
                  <a:ext uri="{FF2B5EF4-FFF2-40B4-BE49-F238E27FC236}">
                    <a16:creationId xmlns:a16="http://schemas.microsoft.com/office/drawing/2014/main" id="{034AD6E8-0EEA-F187-99DA-10D822B333CC}"/>
                  </a:ext>
                </a:extLst>
              </p:cNvPr>
              <p:cNvSpPr txBox="1"/>
              <p:nvPr/>
            </p:nvSpPr>
            <p:spPr>
              <a:xfrm>
                <a:off x="6172300" y="2866638"/>
                <a:ext cx="1884600" cy="429600"/>
              </a:xfrm>
              <a:prstGeom prst="rect">
                <a:avLst/>
              </a:prstGeom>
              <a:noFill/>
              <a:ln>
                <a:noFill/>
              </a:ln>
            </p:spPr>
            <p:txBody>
              <a:bodyPr spcFirstLastPara="1" wrap="square" lIns="91425" tIns="91425" rIns="91425" bIns="91425" anchor="ctr" anchorCtr="0">
                <a:no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lvl="0" indent="0" algn="ctr" rtl="0">
                  <a:spcBef>
                    <a:spcPts val="0"/>
                  </a:spcBef>
                  <a:spcAft>
                    <a:spcPts val="0"/>
                  </a:spcAft>
                  <a:buNone/>
                </a:pPr>
                <a:r>
                  <a:rPr lang="en" sz="1700">
                    <a:solidFill>
                      <a:srgbClr val="002060"/>
                    </a:solidFill>
                    <a:latin typeface="Verdana" panose="020B0604030504040204" pitchFamily="34" charset="0"/>
                    <a:ea typeface="Verdana" panose="020B0604030504040204" pitchFamily="34" charset="0"/>
                    <a:cs typeface="Fira Sans Extra Condensed Medium"/>
                    <a:sym typeface="Fira Sans Extra Condensed Medium"/>
                  </a:rPr>
                  <a:t>Lēmuma pieņemšana</a:t>
                </a:r>
                <a:endParaRPr sz="1700">
                  <a:solidFill>
                    <a:srgbClr val="002060"/>
                  </a:solidFill>
                  <a:latin typeface="Verdana" panose="020B0604030504040204" pitchFamily="34" charset="0"/>
                  <a:ea typeface="Verdana" panose="020B0604030504040204" pitchFamily="34" charset="0"/>
                  <a:cs typeface="Fira Sans Extra Condensed Medium"/>
                  <a:sym typeface="Fira Sans Extra Condensed Medium"/>
                </a:endParaRPr>
              </a:p>
            </p:txBody>
          </p:sp>
        </p:grpSp>
      </p:grpSp>
      <p:sp>
        <p:nvSpPr>
          <p:cNvPr id="52" name="TextBox 1">
            <a:extLst>
              <a:ext uri="{FF2B5EF4-FFF2-40B4-BE49-F238E27FC236}">
                <a16:creationId xmlns:a16="http://schemas.microsoft.com/office/drawing/2014/main" id="{E48510B0-F932-B7E4-A1BD-3E48A9904570}"/>
              </a:ext>
            </a:extLst>
          </p:cNvPr>
          <p:cNvSpPr txBox="1"/>
          <p:nvPr/>
        </p:nvSpPr>
        <p:spPr>
          <a:xfrm>
            <a:off x="6650182" y="5120786"/>
            <a:ext cx="4581236" cy="1077218"/>
          </a:xfrm>
          <a:prstGeom prst="rect">
            <a:avLst/>
          </a:prstGeom>
          <a:noFill/>
        </p:spPr>
        <p:txBody>
          <a:bodyPr wrap="square">
            <a:spAutoFit/>
          </a:bodyPr>
          <a:ls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a:lstStyle>
          <a:p>
            <a:pPr marL="0" marR="0" lvl="0" indent="0" algn="just" defTabSz="938213"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0" lang="lv-LV" altLang="lv-LV" sz="1600" b="0" i="0" u="none" strike="noStrike" kern="1200" cap="none" spc="0" normalizeH="0" baseline="0" noProof="0">
                <a:ln>
                  <a:noFill/>
                </a:ln>
                <a:solidFill>
                  <a:srgbClr val="595959"/>
                </a:solidFill>
                <a:effectLst/>
                <a:uLnTx/>
                <a:uFillTx/>
                <a:latin typeface="Verdana" panose="020B0604030504040204" pitchFamily="34" charset="0"/>
                <a:ea typeface="Verdana" panose="020B0604030504040204" pitchFamily="34" charset="0"/>
              </a:rPr>
              <a:t>* Vērtēšanas termiņ</a:t>
            </a:r>
            <a:r>
              <a:rPr kumimoji="0" lang="en-US" altLang="lv-LV" sz="1600" b="0" i="0" u="none" strike="noStrike" kern="1200" cap="none" spc="0" normalizeH="0" baseline="0" noProof="0">
                <a:ln>
                  <a:noFill/>
                </a:ln>
                <a:solidFill>
                  <a:srgbClr val="595959"/>
                </a:solidFill>
                <a:effectLst/>
                <a:uLnTx/>
                <a:uFillTx/>
                <a:latin typeface="Verdana" panose="020B0604030504040204" pitchFamily="34" charset="0"/>
                <a:ea typeface="Verdana" panose="020B0604030504040204" pitchFamily="34" charset="0"/>
              </a:rPr>
              <a:t>u var </a:t>
            </a:r>
            <a:r>
              <a:rPr kumimoji="0" lang="lv-LV" altLang="lv-LV" sz="1600" b="0" i="0" u="none" strike="noStrike" kern="1200" cap="none" spc="0" normalizeH="0" baseline="0">
                <a:ln>
                  <a:noFill/>
                </a:ln>
                <a:solidFill>
                  <a:srgbClr val="595959"/>
                </a:solidFill>
                <a:effectLst/>
                <a:uLnTx/>
                <a:uFillTx/>
                <a:latin typeface="Verdana" panose="020B0604030504040204" pitchFamily="34" charset="0"/>
                <a:ea typeface="Verdana" panose="020B0604030504040204" pitchFamily="34" charset="0"/>
              </a:rPr>
              <a:t>pagarināt</a:t>
            </a:r>
            <a:r>
              <a:rPr kumimoji="0" lang="en-US" altLang="lv-LV" sz="1600" b="0" i="0" u="none" strike="noStrike" kern="1200" cap="none" spc="0" normalizeH="0" baseline="0" noProof="0">
                <a:ln>
                  <a:noFill/>
                </a:ln>
                <a:solidFill>
                  <a:srgbClr val="595959"/>
                </a:solidFill>
                <a:effectLst/>
                <a:uLnTx/>
                <a:uFillTx/>
                <a:latin typeface="Verdana" panose="020B0604030504040204" pitchFamily="34" charset="0"/>
                <a:ea typeface="Verdana" panose="020B0604030504040204" pitchFamily="34" charset="0"/>
              </a:rPr>
              <a:t> </a:t>
            </a:r>
            <a:r>
              <a:rPr kumimoji="0" lang="lv-LV" altLang="lv-LV" sz="1600" b="0" i="0" u="none" strike="noStrike" kern="1200" cap="none" spc="0" normalizeH="0" baseline="0" noProof="0">
                <a:ln>
                  <a:noFill/>
                </a:ln>
                <a:solidFill>
                  <a:srgbClr val="595959"/>
                </a:solidFill>
                <a:effectLst/>
                <a:uLnTx/>
                <a:uFillTx/>
                <a:latin typeface="Verdana" panose="020B0604030504040204" pitchFamily="34" charset="0"/>
                <a:ea typeface="Verdana" panose="020B0604030504040204" pitchFamily="34" charset="0"/>
              </a:rPr>
              <a:t>uz laiku, kas nav ilgāks par sešiem mēnešiem no projekta iesnieguma iesniegšanas beigu datuma</a:t>
            </a:r>
          </a:p>
        </p:txBody>
      </p:sp>
    </p:spTree>
    <p:extLst>
      <p:ext uri="{BB962C8B-B14F-4D97-AF65-F5344CB8AC3E}">
        <p14:creationId xmlns:p14="http://schemas.microsoft.com/office/powerpoint/2010/main" val="2886708472"/>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5a75a1d-8b78-49a6-8e4b-dbe94589a28d">
      <Terms xmlns="http://schemas.microsoft.com/office/infopath/2007/PartnerControls"/>
    </lcf76f155ced4ddcb4097134ff3c332f>
    <TaxCatchAll xmlns="42144e59-5907-413f-b624-803f3a022d9b"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CAE56773E04C54A8AAEC798B999D08D" ma:contentTypeVersion="16" ma:contentTypeDescription="Create a new document." ma:contentTypeScope="" ma:versionID="a8c0a6ef51c4202741ac7f2d538e8b85">
  <xsd:schema xmlns:xsd="http://www.w3.org/2001/XMLSchema" xmlns:xs="http://www.w3.org/2001/XMLSchema" xmlns:p="http://schemas.microsoft.com/office/2006/metadata/properties" xmlns:ns2="25a75a1d-8b78-49a6-8e4b-dbe94589a28d" xmlns:ns3="42144e59-5907-413f-b624-803f3a022d9b" targetNamespace="http://schemas.microsoft.com/office/2006/metadata/properties" ma:root="true" ma:fieldsID="70ce71153bee3b71918a281891b37a47" ns2:_="" ns3:_="">
    <xsd:import namespace="25a75a1d-8b78-49a6-8e4b-dbe94589a28d"/>
    <xsd:import namespace="42144e59-5907-413f-b624-803f3a022d9b"/>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a75a1d-8b78-49a6-8e4b-dbe94589a2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779952b4-9163-4466-a728-aca91a51bc43"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2144e59-5907-413f-b624-803f3a022d9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f02a1d4e-ea66-4807-90a5-c3aac3888af8}" ma:internalName="TaxCatchAll" ma:showField="CatchAllData" ma:web="42144e59-5907-413f-b624-803f3a022d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13A577B-65DB-4863-B9FB-5119581171A9}">
  <ds:schemaRefs>
    <ds:schemaRef ds:uri="http://www.w3.org/XML/1998/namespace"/>
    <ds:schemaRef ds:uri="http://schemas.microsoft.com/office/2006/documentManagement/types"/>
    <ds:schemaRef ds:uri="42144e59-5907-413f-b624-803f3a022d9b"/>
    <ds:schemaRef ds:uri="http://purl.org/dc/elements/1.1/"/>
    <ds:schemaRef ds:uri="http://purl.org/dc/dcmitype/"/>
    <ds:schemaRef ds:uri="25a75a1d-8b78-49a6-8e4b-dbe94589a28d"/>
    <ds:schemaRef ds:uri="http://schemas.microsoft.com/office/2006/metadata/properties"/>
    <ds:schemaRef ds:uri="http://schemas.openxmlformats.org/package/2006/metadata/core-properties"/>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461F13E3-7F5D-455E-A77A-CCE92EB2BE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5a75a1d-8b78-49a6-8e4b-dbe94589a28d"/>
    <ds:schemaRef ds:uri="42144e59-5907-413f-b624-803f3a022d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731D2BC-9D50-4111-A4B6-9EAD08C35CC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89_Prezentacija_templateLV</Template>
  <TotalTime>1565</TotalTime>
  <Words>1324</Words>
  <Application>Microsoft Office PowerPoint</Application>
  <PresentationFormat>Platekrāna</PresentationFormat>
  <Paragraphs>122</Paragraphs>
  <Slides>15</Slides>
  <Notes>7</Notes>
  <HiddenSlides>0</HiddenSlides>
  <MMClips>0</MMClips>
  <ScaleCrop>false</ScaleCrop>
  <HeadingPairs>
    <vt:vector size="6" baseType="variant">
      <vt:variant>
        <vt:lpstr>Lietotie fonti</vt:lpstr>
      </vt:variant>
      <vt:variant>
        <vt:i4>5</vt:i4>
      </vt:variant>
      <vt:variant>
        <vt:lpstr>Dizains</vt:lpstr>
      </vt:variant>
      <vt:variant>
        <vt:i4>1</vt:i4>
      </vt:variant>
      <vt:variant>
        <vt:lpstr>Slaidu virsraksti</vt:lpstr>
      </vt:variant>
      <vt:variant>
        <vt:i4>15</vt:i4>
      </vt:variant>
    </vt:vector>
  </HeadingPairs>
  <TitlesOfParts>
    <vt:vector size="21" baseType="lpstr">
      <vt:lpstr>Arial</vt:lpstr>
      <vt:lpstr>Calibri</vt:lpstr>
      <vt:lpstr>Times New Roman</vt:lpstr>
      <vt:lpstr>Verdana</vt:lpstr>
      <vt:lpstr>Wingdings</vt:lpstr>
      <vt:lpstr>89_Prezentacija_templateLV</vt:lpstr>
      <vt:lpstr>6.1.1. specifiskais atbalsta mērķis “Pārejas uz klimatneitralitāti radīto ekonomisko, sociālo un vides seku mazināšana visvairāk skartajos reģionos”  6.1.1.6. pasākums "Bezemisiju transportlīdzekļu izmantošanas veicināšana pašvaldībās"</vt:lpstr>
      <vt:lpstr>PowerPoint prezentācija</vt:lpstr>
      <vt:lpstr>Projekta iesnieguma sagatavošana (1)​</vt:lpstr>
      <vt:lpstr>PowerPoint prezentācija</vt:lpstr>
      <vt:lpstr>PowerPoint prezentācija</vt:lpstr>
      <vt:lpstr>PowerPoint prezentācija</vt:lpstr>
      <vt:lpstr>PowerPoint prezentācija</vt:lpstr>
      <vt:lpstr>PowerPoint prezentācija</vt:lpstr>
      <vt:lpstr>Vērtēšanas kārtība (1)​</vt:lpstr>
      <vt:lpstr>Vērtēšanas kārtība (2)​</vt:lpstr>
      <vt:lpstr>Vērtēšanas kārtība (3)</vt:lpstr>
      <vt:lpstr>Vērtēšanas kārtība (4)​</vt:lpstr>
      <vt:lpstr>Vērtēšanas kārtība (5)</vt:lpstr>
      <vt:lpstr>Plānotais vērtēšanas laika grafiks</vt:lpstr>
      <vt:lpstr>PowerPoint prezentācija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Kristīne Šmite</cp:lastModifiedBy>
  <cp:revision>3</cp:revision>
  <cp:lastPrinted>2024-11-20T11:01:38Z</cp:lastPrinted>
  <dcterms:created xsi:type="dcterms:W3CDTF">2014-11-20T14:46:47Z</dcterms:created>
  <dcterms:modified xsi:type="dcterms:W3CDTF">2024-11-21T06:58:08Z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0x010100CCAE56773E04C54A8AAEC798B999D08D</vt:lpwstr>
  </property>
  <property fmtid="{D5CDD505-2E9C-101B-9397-08002B2CF9AE}" pid="3" name="MediaServiceImageTags">
    <vt:lpwstr/>
  </property>
</Properties>
</file>