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88.xml" ContentType="application/vnd.openxmlformats-officedocument.presentationml.tags+xml"/>
  <Override PartName="/ppt/tags/tag89.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90.xml" ContentType="application/vnd.openxmlformats-officedocument.presentationml.tags+xml"/>
  <Override PartName="/ppt/tags/tag91.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charts/chartEx1.xml" ContentType="application/vnd.ms-office.chartex+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60" r:id="rId7"/>
    <p:sldId id="286" r:id="rId8"/>
    <p:sldId id="257" r:id="rId9"/>
    <p:sldId id="263" r:id="rId10"/>
    <p:sldId id="264" r:id="rId11"/>
    <p:sldId id="265" r:id="rId12"/>
    <p:sldId id="266" r:id="rId13"/>
    <p:sldId id="267" r:id="rId14"/>
    <p:sldId id="284" r:id="rId15"/>
    <p:sldId id="268" r:id="rId16"/>
    <p:sldId id="269" r:id="rId17"/>
    <p:sldId id="271" r:id="rId18"/>
    <p:sldId id="270" r:id="rId19"/>
    <p:sldId id="272" r:id="rId20"/>
    <p:sldId id="273" r:id="rId21"/>
    <p:sldId id="274" r:id="rId22"/>
    <p:sldId id="275" r:id="rId23"/>
    <p:sldId id="279" r:id="rId24"/>
    <p:sldId id="281" r:id="rId25"/>
    <p:sldId id="282" r:id="rId2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7A8506-C837-340D-9F2D-2FAC3531D822}" name="Evija Bistere" initials="EB" userId="S::evijab@varam.gov.lv::3884fb51-849e-4b37-a165-10692e14c207" providerId="AD"/>
  <p188:author id="{8C0A1FC5-56B5-EA3F-A61C-83FBB3A8BCF5}" name="Egija Vītola" initials="EV" userId="S::Egija.Vitola@varam.gov.lv::50d4f3eb-680b-4760-8fa2-380a77e8e2f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D5514-3369-461D-9A76-2495B919B8AC}" v="5" dt="2024-11-21T07:19:43.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7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gija Vītola" userId="50d4f3eb-680b-4760-8fa2-380a77e8e2fc" providerId="ADAL" clId="{1B3D5514-3369-461D-9A76-2495B919B8AC}"/>
    <pc:docChg chg="modSld">
      <pc:chgData name="Egija Vītola" userId="50d4f3eb-680b-4760-8fa2-380a77e8e2fc" providerId="ADAL" clId="{1B3D5514-3369-461D-9A76-2495B919B8AC}" dt="2024-11-21T07:19:43.105" v="4" actId="1076"/>
      <pc:docMkLst>
        <pc:docMk/>
      </pc:docMkLst>
      <pc:sldChg chg="addSp delSp modSp">
        <pc:chgData name="Egija Vītola" userId="50d4f3eb-680b-4760-8fa2-380a77e8e2fc" providerId="ADAL" clId="{1B3D5514-3369-461D-9A76-2495B919B8AC}" dt="2024-11-21T07:19:29.672" v="1"/>
        <pc:sldMkLst>
          <pc:docMk/>
          <pc:sldMk cId="3565054393" sldId="256"/>
        </pc:sldMkLst>
        <pc:picChg chg="add mod">
          <ac:chgData name="Egija Vītola" userId="50d4f3eb-680b-4760-8fa2-380a77e8e2fc" providerId="ADAL" clId="{1B3D5514-3369-461D-9A76-2495B919B8AC}" dt="2024-11-21T07:19:29.672" v="1"/>
          <ac:picMkLst>
            <pc:docMk/>
            <pc:sldMk cId="3565054393" sldId="256"/>
            <ac:picMk id="4" creationId="{CB9811ED-4B2A-097F-AA7A-EFCE14053BBC}"/>
          </ac:picMkLst>
        </pc:picChg>
        <pc:picChg chg="del">
          <ac:chgData name="Egija Vītola" userId="50d4f3eb-680b-4760-8fa2-380a77e8e2fc" providerId="ADAL" clId="{1B3D5514-3369-461D-9A76-2495B919B8AC}" dt="2024-11-21T07:19:19.096" v="0" actId="478"/>
          <ac:picMkLst>
            <pc:docMk/>
            <pc:sldMk cId="3565054393" sldId="256"/>
            <ac:picMk id="7" creationId="{20AC852B-E059-B1B9-6122-B02B280A87A5}"/>
          </ac:picMkLst>
        </pc:picChg>
      </pc:sldChg>
      <pc:sldChg chg="addSp delSp modSp">
        <pc:chgData name="Egija Vītola" userId="50d4f3eb-680b-4760-8fa2-380a77e8e2fc" providerId="ADAL" clId="{1B3D5514-3369-461D-9A76-2495B919B8AC}" dt="2024-11-21T07:19:43.105" v="4" actId="1076"/>
        <pc:sldMkLst>
          <pc:docMk/>
          <pc:sldMk cId="3885696823" sldId="282"/>
        </pc:sldMkLst>
        <pc:picChg chg="add mod">
          <ac:chgData name="Egija Vītola" userId="50d4f3eb-680b-4760-8fa2-380a77e8e2fc" providerId="ADAL" clId="{1B3D5514-3369-461D-9A76-2495B919B8AC}" dt="2024-11-21T07:19:43.105" v="4" actId="1076"/>
          <ac:picMkLst>
            <pc:docMk/>
            <pc:sldMk cId="3885696823" sldId="282"/>
            <ac:picMk id="2" creationId="{937BDB62-541B-5965-1EAD-DDACF910AB48}"/>
          </ac:picMkLst>
        </pc:picChg>
        <pc:picChg chg="del">
          <ac:chgData name="Egija Vītola" userId="50d4f3eb-680b-4760-8fa2-380a77e8e2fc" providerId="ADAL" clId="{1B3D5514-3369-461D-9A76-2495B919B8AC}" dt="2024-11-21T07:19:38.718" v="2" actId="478"/>
          <ac:picMkLst>
            <pc:docMk/>
            <pc:sldMk cId="3885696823" sldId="282"/>
            <ac:picMk id="7" creationId="{257341F7-8E82-95AA-06FE-9E417CF5DD8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vide-my.sharepoint.com/personal/egija_vitola_varam_gov_lv/Documents/Desktop/Dokumenti/6.1.1.6.%20Bezemisiju%20Autobusi/CSDD%20dati/jaunie%20CSDD%20dati%20par%20pa&#353;v.autobusiem%20(uz%202023.gadu)/Pasvaldibu_M2_M3_M1_N1%20(1)%20-%20ma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lv-LV" sz="2000"/>
              <a:t>M2 un M3 kategorijas transportlīdzekļi</a:t>
            </a:r>
          </a:p>
        </c:rich>
      </c:tx>
      <c:layout>
        <c:manualLayout>
          <c:xMode val="edge"/>
          <c:yMode val="edge"/>
          <c:x val="0.11964105585523148"/>
          <c:y val="3.7832887809216849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pieChart>
        <c:varyColors val="1"/>
        <c:ser>
          <c:idx val="0"/>
          <c:order val="0"/>
          <c:dPt>
            <c:idx val="0"/>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1-4DFE-464C-82C9-5AD62C854141}"/>
              </c:ext>
            </c:extLst>
          </c:dPt>
          <c:dPt>
            <c:idx val="1"/>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3-4DFE-464C-82C9-5AD62C854141}"/>
              </c:ext>
            </c:extLst>
          </c:dPt>
          <c:dLbls>
            <c:dLbl>
              <c:idx val="0"/>
              <c:tx>
                <c:rich>
                  <a:bodyPr/>
                  <a:lstStyle/>
                  <a:p>
                    <a:r>
                      <a:rPr lang="en-US" b="1"/>
                      <a:t>440</a:t>
                    </a:r>
                  </a:p>
                  <a:p>
                    <a:fld id="{BC5AB11E-4A1D-444A-A1AF-07EEE3FB2466}" type="PERCENTAGE">
                      <a:rPr lang="en-US" smtClean="0"/>
                      <a:pPr/>
                      <a:t>[PERCENTAGE]</a:t>
                    </a:fld>
                    <a:endParaRPr lang="lv-LV"/>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FE-464C-82C9-5AD62C854141}"/>
                </c:ext>
              </c:extLst>
            </c:dLbl>
            <c:dLbl>
              <c:idx val="1"/>
              <c:tx>
                <c:rich>
                  <a:bodyPr/>
                  <a:lstStyle/>
                  <a:p>
                    <a:r>
                      <a:rPr lang="en-US" sz="3200" b="1"/>
                      <a:t>727</a:t>
                    </a:r>
                  </a:p>
                  <a:p>
                    <a:fld id="{A70FC066-FD77-475F-900A-D15E94FA05AC}" type="PERCENTAGE">
                      <a:rPr lang="en-US" sz="3200" smtClean="0"/>
                      <a:pPr/>
                      <a:t>[PERCENTAGE]</a:t>
                    </a:fld>
                    <a:endParaRPr lang="lv-LV"/>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DFE-464C-82C9-5AD62C854141}"/>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lumMod val="95000"/>
                      </a:schemeClr>
                    </a:solidFill>
                    <a:latin typeface="+mn-lt"/>
                    <a:ea typeface="+mn-ea"/>
                    <a:cs typeface="+mn-cs"/>
                  </a:defRPr>
                </a:pPr>
                <a:endParaRPr lang="lv-LV"/>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'[Pasvaldibu_M2_M3_M1_N1 (1) - mans.xlsx]vizualizācijai'!$A$47:$A$48</c:f>
              <c:strCache>
                <c:ptCount val="2"/>
                <c:pt idx="0">
                  <c:v>M2 un M3 dīzeļautobusi jaunāki par 10 gadiem</c:v>
                </c:pt>
                <c:pt idx="1">
                  <c:v>M2 un M3 autobusi, kas 2024. gadā ir vismaz 10 gadus veci</c:v>
                </c:pt>
              </c:strCache>
            </c:strRef>
          </c:cat>
          <c:val>
            <c:numRef>
              <c:f>'[Pasvaldibu_M2_M3_M1_N1 (1) - mans.xlsx]vizualizācijai'!$B$47:$B$48</c:f>
              <c:numCache>
                <c:formatCode>General</c:formatCode>
                <c:ptCount val="2"/>
                <c:pt idx="0">
                  <c:v>440</c:v>
                </c:pt>
                <c:pt idx="1">
                  <c:v>727</c:v>
                </c:pt>
              </c:numCache>
            </c:numRef>
          </c:val>
          <c:extLst>
            <c:ext xmlns:c16="http://schemas.microsoft.com/office/drawing/2014/chart" uri="{C3380CC4-5D6E-409C-BE32-E72D297353CC}">
              <c16:uniqueId val="{00000004-4DFE-464C-82C9-5AD62C85414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lv-LV" sz="2000"/>
              <a:t>M1 kategorijas transportlīdzekļi</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pieChart>
        <c:varyColors val="1"/>
        <c:ser>
          <c:idx val="0"/>
          <c:order val="0"/>
          <c:dPt>
            <c:idx val="0"/>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1-6632-44B4-8B7D-B22CBD1300F0}"/>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6632-44B4-8B7D-B22CBD1300F0}"/>
              </c:ext>
            </c:extLst>
          </c:dPt>
          <c:dLbls>
            <c:dLbl>
              <c:idx val="0"/>
              <c:tx>
                <c:rich>
                  <a:bodyPr/>
                  <a:lstStyle/>
                  <a:p>
                    <a:fld id="{F7B56D17-0FEE-43B6-8898-CB0D42FA932A}" type="VALUE">
                      <a:rPr lang="en-US"/>
                      <a:pPr/>
                      <a:t>[VALUE]</a:t>
                    </a:fld>
                    <a:r>
                      <a:rPr lang="en-US"/>
                      <a:t> </a:t>
                    </a:r>
                    <a:fld id="{8E412963-6617-45E9-ABD3-685FDFFC8CE3}" type="PERCENTAGE">
                      <a:rPr lang="en-US"/>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32-44B4-8B7D-B22CBD1300F0}"/>
                </c:ext>
              </c:extLst>
            </c:dLbl>
            <c:dLbl>
              <c:idx val="1"/>
              <c:tx>
                <c:rich>
                  <a:bodyPr/>
                  <a:lstStyle/>
                  <a:p>
                    <a:fld id="{06736723-0D92-4DDF-8190-D7A3B46F5EFC}" type="VALUE">
                      <a:rPr lang="en-US"/>
                      <a:pPr/>
                      <a:t>[VALUE]</a:t>
                    </a:fld>
                    <a:r>
                      <a:rPr lang="en-US"/>
                      <a:t> </a:t>
                    </a:r>
                    <a:fld id="{0CBA4B1D-9722-43EC-9970-94031E841972}" type="PERCENTAGE">
                      <a:rPr lang="en-US"/>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632-44B4-8B7D-B22CBD1300F0}"/>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lumMod val="95000"/>
                      </a:schemeClr>
                    </a:solidFill>
                    <a:latin typeface="+mn-lt"/>
                    <a:ea typeface="+mn-ea"/>
                    <a:cs typeface="+mn-cs"/>
                  </a:defRPr>
                </a:pPr>
                <a:endParaRPr lang="lv-LV"/>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'[Pasvaldibu_M2_M3_M1_N1 (1) - mans.xlsx]vizualizācijai'!$I$58:$I$59</c:f>
              <c:strCache>
                <c:ptCount val="2"/>
                <c:pt idx="0">
                  <c:v>M1 transportlīdzekļi jaunāki par 10 gadiem</c:v>
                </c:pt>
                <c:pt idx="1">
                  <c:v>M1 transportlīdzekļi, kas 2024. gadā ir vismaz 10 gadus veci</c:v>
                </c:pt>
              </c:strCache>
            </c:strRef>
          </c:cat>
          <c:val>
            <c:numRef>
              <c:f>'[Pasvaldibu_M2_M3_M1_N1 (1) - mans.xlsx]vizualizācijai'!$J$58:$J$59</c:f>
              <c:numCache>
                <c:formatCode>General</c:formatCode>
                <c:ptCount val="2"/>
                <c:pt idx="0">
                  <c:v>1573</c:v>
                </c:pt>
                <c:pt idx="1">
                  <c:v>727</c:v>
                </c:pt>
              </c:numCache>
            </c:numRef>
          </c:val>
          <c:extLst>
            <c:ext xmlns:c16="http://schemas.microsoft.com/office/drawing/2014/chart" uri="{C3380CC4-5D6E-409C-BE32-E72D297353CC}">
              <c16:uniqueId val="{00000004-6632-44B4-8B7D-B22CBD1300F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r>
              <a:rPr lang="lv-LV">
                <a:latin typeface="Poppins" panose="00000500000000000000" pitchFamily="2" charset="-70"/>
                <a:cs typeface="Poppins" panose="00000500000000000000" pitchFamily="2" charset="-70"/>
              </a:rPr>
              <a:t>KOPĀ 13,78 milj. EUR</a:t>
            </a:r>
          </a:p>
        </c:rich>
      </c:tx>
      <c:overlay val="0"/>
      <c:spPr>
        <a:noFill/>
        <a:ln>
          <a:noFill/>
        </a:ln>
        <a:effectLst/>
      </c:spPr>
      <c:txPr>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doughnutChart>
        <c:varyColors val="1"/>
        <c:ser>
          <c:idx val="0"/>
          <c:order val="0"/>
          <c:tx>
            <c:strRef>
              <c:f>Sheet1!$B$1</c:f>
              <c:strCache>
                <c:ptCount val="1"/>
                <c:pt idx="0">
                  <c:v>KOPĀ 13,78 mlj. EUR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8D-4074-B71D-99665C5A90F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28D-4074-B71D-99665C5A90F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28D-4074-B71D-99665C5A90F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28D-4074-B71D-99665C5A90FB}"/>
              </c:ext>
            </c:extLst>
          </c:dPt>
          <c:cat>
            <c:strRef>
              <c:f>Sheet1!$A$2:$A$5</c:f>
              <c:strCache>
                <c:ptCount val="4"/>
                <c:pt idx="0">
                  <c:v>Kurzeme</c:v>
                </c:pt>
                <c:pt idx="1">
                  <c:v>Zemgale</c:v>
                </c:pt>
                <c:pt idx="2">
                  <c:v>Vidzeme</c:v>
                </c:pt>
                <c:pt idx="3">
                  <c:v>Latgale</c:v>
                </c:pt>
              </c:strCache>
            </c:strRef>
          </c:cat>
          <c:val>
            <c:numRef>
              <c:f>Sheet1!$B$2:$B$5</c:f>
              <c:numCache>
                <c:formatCode>General</c:formatCode>
                <c:ptCount val="4"/>
                <c:pt idx="0">
                  <c:v>3.57</c:v>
                </c:pt>
                <c:pt idx="1">
                  <c:v>3.87</c:v>
                </c:pt>
                <c:pt idx="2">
                  <c:v>2.99</c:v>
                </c:pt>
                <c:pt idx="3">
                  <c:v>3.35</c:v>
                </c:pt>
              </c:numCache>
            </c:numRef>
          </c:val>
          <c:extLst>
            <c:ext xmlns:c16="http://schemas.microsoft.com/office/drawing/2014/chart" uri="{C3380CC4-5D6E-409C-BE32-E72D297353CC}">
              <c16:uniqueId val="{00000008-C28D-4074-B71D-99665C5A90FB}"/>
            </c:ext>
          </c:extLst>
        </c:ser>
        <c:dLbls>
          <c:showLegendKey val="0"/>
          <c:showVal val="0"/>
          <c:showCatName val="0"/>
          <c:showSerName val="0"/>
          <c:showPercent val="0"/>
          <c:showBubbleSize val="0"/>
          <c:showLeaderLines val="1"/>
        </c:dLbls>
        <c:firstSliceAng val="0"/>
        <c:holeSize val="71"/>
      </c:doughnutChart>
      <c:spPr>
        <a:noFill/>
        <a:ln>
          <a:noFill/>
        </a:ln>
        <a:effectLst/>
      </c:spPr>
    </c:plotArea>
    <c:legend>
      <c:legendPos val="b"/>
      <c:layout>
        <c:manualLayout>
          <c:xMode val="edge"/>
          <c:yMode val="edge"/>
          <c:x val="2.0064225219071658E-2"/>
          <c:y val="0.85018922061299662"/>
          <c:w val="0.95740905935045395"/>
          <c:h val="0.1256832514245825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Poppins" panose="00000500000000000000" pitchFamily="2" charset="-70"/>
              <a:ea typeface="+mn-ea"/>
              <a:cs typeface="Poppins" panose="00000500000000000000" pitchFamily="2" charset="-7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lv-LV" sz="2000" b="1" i="0" u="none" strike="noStrike" kern="1200" spc="0" baseline="0" noProof="0">
                <a:solidFill>
                  <a:schemeClr val="tx1">
                    <a:lumMod val="65000"/>
                    <a:lumOff val="35000"/>
                  </a:schemeClr>
                </a:solidFill>
                <a:latin typeface="+mn-lt"/>
                <a:ea typeface="+mn-ea"/>
                <a:cs typeface="+mn-cs"/>
              </a:defRPr>
            </a:pPr>
            <a:r>
              <a:rPr lang="lv-LV" sz="2000" noProof="0">
                <a:solidFill>
                  <a:schemeClr val="accent1">
                    <a:lumMod val="75000"/>
                  </a:schemeClr>
                </a:solidFill>
              </a:rPr>
              <a:t>Atbalsts </a:t>
            </a:r>
            <a:r>
              <a:rPr lang="lv-LV" sz="2000" noProof="0" err="1">
                <a:solidFill>
                  <a:schemeClr val="accent1">
                    <a:lumMod val="75000"/>
                  </a:schemeClr>
                </a:solidFill>
              </a:rPr>
              <a:t>granta</a:t>
            </a:r>
            <a:r>
              <a:rPr lang="lv-LV" sz="2000" noProof="0">
                <a:solidFill>
                  <a:schemeClr val="accent1">
                    <a:lumMod val="75000"/>
                  </a:schemeClr>
                </a:solidFill>
              </a:rPr>
              <a:t> veidā: 5 milj. EUR</a:t>
            </a:r>
          </a:p>
        </c:rich>
      </c:tx>
      <c:layout>
        <c:manualLayout>
          <c:xMode val="edge"/>
          <c:yMode val="edge"/>
          <c:x val="0.15803645886174833"/>
          <c:y val="2.2326379437697535E-2"/>
        </c:manualLayout>
      </c:layout>
      <c:overlay val="0"/>
      <c:spPr>
        <a:noFill/>
        <a:ln>
          <a:noFill/>
        </a:ln>
        <a:effectLst/>
      </c:spPr>
      <c:txPr>
        <a:bodyPr rot="0" spcFirstLastPara="1" vertOverflow="ellipsis" vert="horz" wrap="square" anchor="ctr" anchorCtr="1"/>
        <a:lstStyle/>
        <a:p>
          <a:pPr>
            <a:defRPr lang="lv-LV" sz="2000" b="1" i="0" u="none" strike="noStrike" kern="1200" spc="0" baseline="0" noProof="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3404832314215665"/>
          <c:y val="0.15387410279574548"/>
          <c:w val="0.31903337229111139"/>
          <c:h val="0.56157811020409232"/>
        </c:manualLayout>
      </c:layout>
      <c:doughnutChart>
        <c:varyColors val="1"/>
        <c:ser>
          <c:idx val="0"/>
          <c:order val="0"/>
          <c:tx>
            <c:strRef>
              <c:f>Sheet1!$B$1</c:f>
              <c:strCache>
                <c:ptCount val="1"/>
                <c:pt idx="0">
                  <c:v>Atbalsts granta veidā 5 mlj. EUR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F70-4549-A713-03B7FB6F959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F70-4549-A713-03B7FB6F959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Komersantiem</c:v>
                </c:pt>
                <c:pt idx="1">
                  <c:v>Pašvaldībām</c:v>
                </c:pt>
              </c:strCache>
            </c:strRef>
          </c:cat>
          <c:val>
            <c:numRef>
              <c:f>Sheet1!$B$2:$B$3</c:f>
              <c:numCache>
                <c:formatCode>General</c:formatCode>
                <c:ptCount val="2"/>
                <c:pt idx="0">
                  <c:v>4</c:v>
                </c:pt>
                <c:pt idx="1">
                  <c:v>1</c:v>
                </c:pt>
              </c:numCache>
            </c:numRef>
          </c:val>
          <c:extLst>
            <c:ext xmlns:c16="http://schemas.microsoft.com/office/drawing/2014/chart" uri="{C3380CC4-5D6E-409C-BE32-E72D297353CC}">
              <c16:uniqueId val="{00000008-6F70-4549-A713-03B7FB6F959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1.5876572262886361E-2"/>
          <c:y val="0.76542053715157654"/>
          <c:w val="0.95740905935045395"/>
          <c:h val="0.1256832514245825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Sheet1!$A$2:$A$4</cx:f>
        <cx:lvl ptCount="3">
          <cx:pt idx="0">M1  kategorija</cx:pt>
          <cx:pt idx="1">N1 kategorija</cx:pt>
          <cx:pt idx="2">M2 un N2
kategorija</cx:pt>
        </cx:lvl>
      </cx:strDim>
      <cx:numDim type="val">
        <cx:f>Sheet1!$B$2:$B$4</cx:f>
        <cx:lvl ptCount="3" formatCode="General">
          <cx:pt idx="0">5000</cx:pt>
          <cx:pt idx="1">7500</cx:pt>
          <cx:pt idx="2">15000</cx:pt>
        </cx:lvl>
      </cx:numDim>
    </cx:data>
  </cx:chartData>
  <cx:chart>
    <cx:title pos="t" align="ctr" overlay="0">
      <cx:tx>
        <cx:rich>
          <a:bodyPr spcFirstLastPara="1" vertOverflow="ellipsis" horzOverflow="overflow" wrap="square" lIns="0" tIns="0" rIns="0" bIns="0" anchor="ctr" anchorCtr="1"/>
          <a:lstStyle/>
          <a:p>
            <a:pPr algn="ctr" rtl="0">
              <a:defRPr sz="2400"/>
            </a:pPr>
            <a:r>
              <a:rPr lang="lv-LV" sz="2000" b="1" i="0" u="none" strike="noStrike" cap="none" spc="20" baseline="0">
                <a:solidFill>
                  <a:schemeClr val="accent1">
                    <a:lumMod val="75000"/>
                  </a:schemeClr>
                </a:solidFill>
                <a:latin typeface="Aptos" panose="02110004020202020204"/>
              </a:rPr>
              <a:t>Atbalsts vienam transportlīdzeklim, EUR</a:t>
            </a:r>
            <a:endParaRPr lang="en-US" sz="2000" b="1" i="0" u="none" strike="noStrike" cap="none" spc="20" baseline="0">
              <a:solidFill>
                <a:schemeClr val="accent1">
                  <a:lumMod val="75000"/>
                </a:schemeClr>
              </a:solidFill>
              <a:latin typeface="Aptos" panose="02110004020202020204"/>
            </a:endParaRPr>
          </a:p>
        </cx:rich>
      </cx:tx>
    </cx:title>
    <cx:plotArea>
      <cx:plotAreaRegion>
        <cx:series layoutId="funnel" uniqueId="{3911C890-1DC0-41DD-BEB7-BCC8C7981707}">
          <cx:tx>
            <cx:txData>
              <cx:f>Sheet1!$B$1</cx:f>
              <cx:v>Atbalsts vienam transportlīdzeklim, EUR</cx:v>
            </cx:txData>
          </cx:tx>
          <cx:spPr>
            <a:solidFill>
              <a:schemeClr val="tx2">
                <a:lumMod val="10000"/>
                <a:lumOff val="90000"/>
              </a:schemeClr>
            </a:solidFill>
          </cx:spPr>
          <cx:dataLabels>
            <cx:txPr>
              <a:bodyPr spcFirstLastPara="1" vertOverflow="ellipsis" horzOverflow="overflow" wrap="square" lIns="0" tIns="0" rIns="0" bIns="0" anchor="ctr" anchorCtr="1"/>
              <a:lstStyle/>
              <a:p>
                <a:pPr algn="ctr" rtl="0">
                  <a:defRPr sz="2000" b="1">
                    <a:solidFill>
                      <a:schemeClr val="accent4">
                        <a:lumMod val="50000"/>
                      </a:schemeClr>
                    </a:solidFill>
                  </a:defRPr>
                </a:pPr>
                <a:endParaRPr lang="en-US" sz="2000" b="1" i="0" u="none" strike="noStrike" baseline="0">
                  <a:solidFill>
                    <a:schemeClr val="accent4">
                      <a:lumMod val="50000"/>
                    </a:schemeClr>
                  </a:solidFill>
                  <a:latin typeface="Aptos" panose="02110004020202020204"/>
                </a:endParaRPr>
              </a:p>
            </cx:txPr>
            <cx:visibility seriesName="0" categoryName="0" value="1"/>
          </cx:dataLabels>
          <cx:dataId val="0"/>
        </cx:series>
      </cx:plotAreaRegion>
      <cx:axis id="0">
        <cx:catScaling gapWidth="0.5"/>
        <cx:tickLabels/>
        <cx:txPr>
          <a:bodyPr spcFirstLastPara="1" vertOverflow="ellipsis" horzOverflow="overflow" wrap="square" lIns="0" tIns="0" rIns="0" bIns="0" anchor="ctr" anchorCtr="1"/>
          <a:lstStyle/>
          <a:p>
            <a:pPr algn="just" rtl="0">
              <a:defRPr sz="1600" b="1">
                <a:solidFill>
                  <a:schemeClr val="accent1">
                    <a:lumMod val="75000"/>
                  </a:schemeClr>
                </a:solidFill>
              </a:defRPr>
            </a:pPr>
            <a:endParaRPr lang="en-US" sz="1600" b="1" i="0" u="none" strike="noStrike" baseline="0">
              <a:solidFill>
                <a:schemeClr val="accent1">
                  <a:lumMod val="75000"/>
                </a:schemeClr>
              </a:solidFill>
              <a:latin typeface="Aptos" panose="02110004020202020204"/>
            </a:endParaRPr>
          </a:p>
        </cx:txPr>
      </cx:axis>
    </cx:plotArea>
  </cx:chart>
  <cx:spPr>
    <a:ln>
      <a:noFill/>
      <a:prstDash val="sysDot"/>
    </a:ln>
  </cx:spPr>
</cx: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25">
  <cs:axisTitle>
    <cs:lnRef idx="0"/>
    <cs:fillRef idx="0"/>
    <cs:effectRef idx="0"/>
    <cs:fontRef idx="minor">
      <a:schemeClr val="tx1">
        <a:lumMod val="50000"/>
        <a:lumOff val="50000"/>
      </a:schemeClr>
    </cs:fontRef>
    <cs:defRPr sz="1197"/>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cs:chartArea>
  <cs:dataLabel>
    <cs:lnRef idx="0"/>
    <cs:fillRef idx="0"/>
    <cs:effectRef idx="0"/>
    <cs:fontRef idx="minor">
      <a:schemeClr val="tx1">
        <a:lumMod val="50000"/>
        <a:lumOff val="50000"/>
      </a:schemeClr>
    </cs:fontRef>
    <cs:defRPr sz="1197"/>
  </cs:dataLabel>
  <cs:dataLabelCallout>
    <cs:lnRef idx="0"/>
    <cs:fillRef idx="0"/>
    <cs:effectRef idx="0"/>
    <cs:fontRef idx="minor">
      <a:schemeClr val="dk1">
        <a:lumMod val="50000"/>
        <a:lumOff val="50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ln w="9525" cap="flat" cmpd="sng" algn="ctr">
        <a:solidFill>
          <a:schemeClr val="phClr">
            <a:alpha val="50000"/>
          </a:schemeClr>
        </a:solidFill>
        <a:round/>
      </a:ln>
    </cs:spPr>
  </cs:dataPoint>
  <cs:dataPoint3D>
    <cs:lnRef idx="0">
      <cs:styleClr val="auto"/>
    </cs:lnRef>
    <cs:fillRef idx="0">
      <cs:styleClr val="auto"/>
    </cs:fillRef>
    <cs:effectRef idx="0"/>
    <cs:fontRef idx="minor">
      <a:schemeClr val="dk1"/>
    </cs:fontRef>
    <cs:spPr>
      <a:solidFill>
        <a:schemeClr val="phClr"/>
      </a:solidFill>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4"/>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62" cap="none" spc="2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50000"/>
        <a:lumOff val="50000"/>
      </a:schemeClr>
    </cs:fontRef>
    <cs:defRPr sz="1197"/>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3306AC-038A-4368-B40E-BB77AEE94F6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A475739-504D-48B1-8CFC-E9870F226B10}">
      <dgm:prSet custT="1"/>
      <dgm:spPr/>
      <dgm:t>
        <a:bodyPr/>
        <a:lstStyle/>
        <a:p>
          <a:r>
            <a:rPr lang="lv-LV" sz="2000">
              <a:latin typeface="Poppins" panose="00000500000000000000" pitchFamily="2" charset="-70"/>
              <a:cs typeface="Poppins" panose="00000500000000000000" pitchFamily="2" charset="-70"/>
            </a:rPr>
            <a:t>PSD uzskaiti veic, norādot </a:t>
          </a:r>
          <a:r>
            <a:rPr lang="lv-LV" sz="2000" b="1" err="1">
              <a:latin typeface="Poppins" panose="00000500000000000000" pitchFamily="2" charset="-70"/>
              <a:cs typeface="Poppins" panose="00000500000000000000" pitchFamily="2" charset="-70"/>
            </a:rPr>
            <a:t>bezemisiju</a:t>
          </a:r>
          <a:r>
            <a:rPr lang="lv-LV" sz="2000" b="1">
              <a:latin typeface="Poppins" panose="00000500000000000000" pitchFamily="2" charset="-70"/>
              <a:cs typeface="Poppins" panose="00000500000000000000" pitchFamily="2" charset="-70"/>
            </a:rPr>
            <a:t> transportlīdzekļa </a:t>
          </a:r>
          <a:r>
            <a:rPr lang="lv-LV" sz="2000">
              <a:latin typeface="Poppins" panose="00000500000000000000" pitchFamily="2" charset="-70"/>
              <a:cs typeface="Poppins" panose="00000500000000000000" pitchFamily="2" charset="-70"/>
            </a:rPr>
            <a:t>izmantošanu PSD īstenošanai </a:t>
          </a:r>
          <a:r>
            <a:rPr lang="lv-LV" sz="2000" b="1">
              <a:latin typeface="Poppins" panose="00000500000000000000" pitchFamily="2" charset="-70"/>
              <a:cs typeface="Poppins" panose="00000500000000000000" pitchFamily="2" charset="-70"/>
            </a:rPr>
            <a:t>laika izteiksmē </a:t>
          </a:r>
          <a:r>
            <a:rPr lang="lv-LV" sz="2000">
              <a:latin typeface="Poppins" panose="00000500000000000000" pitchFamily="2" charset="-70"/>
              <a:cs typeface="Poppins" panose="00000500000000000000" pitchFamily="2" charset="-70"/>
            </a:rPr>
            <a:t>(</a:t>
          </a:r>
          <a:r>
            <a:rPr lang="lv-LV" sz="2000" b="1">
              <a:solidFill>
                <a:schemeClr val="accent4">
                  <a:lumMod val="75000"/>
                </a:schemeClr>
              </a:solidFill>
              <a:latin typeface="Poppins" panose="00000500000000000000" pitchFamily="2" charset="-70"/>
              <a:cs typeface="Poppins" panose="00000500000000000000" pitchFamily="2" charset="-70"/>
            </a:rPr>
            <a:t>stundās vai dienās</a:t>
          </a:r>
          <a:r>
            <a:rPr lang="lv-LV" sz="2000">
              <a:latin typeface="Poppins" panose="00000500000000000000" pitchFamily="2" charset="-70"/>
              <a:cs typeface="Poppins" panose="00000500000000000000" pitchFamily="2" charset="-70"/>
            </a:rPr>
            <a:t>)</a:t>
          </a:r>
          <a:endParaRPr lang="en-US" sz="2000">
            <a:latin typeface="Poppins" panose="00000500000000000000" pitchFamily="2" charset="-70"/>
            <a:cs typeface="Poppins" panose="00000500000000000000" pitchFamily="2" charset="-70"/>
          </a:endParaRPr>
        </a:p>
      </dgm:t>
    </dgm:pt>
    <dgm:pt modelId="{411F93C1-B39E-4467-8D0D-A55C7036D3D1}" type="parTrans" cxnId="{F2FA06C4-02ED-4A1F-8EB1-BAE74DE34682}">
      <dgm:prSet/>
      <dgm:spPr/>
      <dgm:t>
        <a:bodyPr/>
        <a:lstStyle/>
        <a:p>
          <a:endParaRPr lang="en-US" sz="2000"/>
        </a:p>
      </dgm:t>
    </dgm:pt>
    <dgm:pt modelId="{55ED9A15-424C-4306-83B2-F2D69CD83C6D}" type="sibTrans" cxnId="{F2FA06C4-02ED-4A1F-8EB1-BAE74DE34682}">
      <dgm:prSet/>
      <dgm:spPr/>
      <dgm:t>
        <a:bodyPr/>
        <a:lstStyle/>
        <a:p>
          <a:endParaRPr lang="en-US" sz="2000"/>
        </a:p>
      </dgm:t>
    </dgm:pt>
    <dgm:pt modelId="{78CC1710-0812-4306-9DBD-15E3CDE1EB8B}">
      <dgm:prSet custT="1"/>
      <dgm:spPr/>
      <dgm:t>
        <a:bodyPr/>
        <a:lstStyle/>
        <a:p>
          <a:r>
            <a:rPr lang="lv-LV" sz="2000">
              <a:latin typeface="Poppins" panose="00000500000000000000" pitchFamily="2" charset="-70"/>
              <a:cs typeface="Poppins" panose="00000500000000000000" pitchFamily="2" charset="-70"/>
            </a:rPr>
            <a:t>PSD uzskaiti </a:t>
          </a:r>
          <a:r>
            <a:rPr lang="lv-LV" sz="2000" err="1">
              <a:latin typeface="Poppins" panose="00000500000000000000" pitchFamily="2" charset="-70"/>
              <a:cs typeface="Poppins" panose="00000500000000000000" pitchFamily="2" charset="-70"/>
            </a:rPr>
            <a:t>bezemisiju</a:t>
          </a:r>
          <a:r>
            <a:rPr lang="lv-LV" sz="2000">
              <a:latin typeface="Poppins" panose="00000500000000000000" pitchFamily="2" charset="-70"/>
              <a:cs typeface="Poppins" panose="00000500000000000000" pitchFamily="2" charset="-70"/>
            </a:rPr>
            <a:t> transportlīdzekļa </a:t>
          </a:r>
          <a:r>
            <a:rPr lang="lv-LV" sz="2000" b="1">
              <a:latin typeface="Poppins" panose="00000500000000000000" pitchFamily="2" charset="-70"/>
              <a:cs typeface="Poppins" panose="00000500000000000000" pitchFamily="2" charset="-70"/>
            </a:rPr>
            <a:t>uzlādes infrastruktūrai </a:t>
          </a:r>
          <a:r>
            <a:rPr lang="lv-LV" sz="2000">
              <a:latin typeface="Poppins" panose="00000500000000000000" pitchFamily="2" charset="-70"/>
              <a:cs typeface="Poppins" panose="00000500000000000000" pitchFamily="2" charset="-70"/>
            </a:rPr>
            <a:t>veic, uzskaitot, cik </a:t>
          </a:r>
          <a:r>
            <a:rPr lang="lv-LV" sz="2000" b="1">
              <a:solidFill>
                <a:schemeClr val="accent4">
                  <a:lumMod val="75000"/>
                </a:schemeClr>
              </a:solidFill>
              <a:latin typeface="Poppins" panose="00000500000000000000" pitchFamily="2" charset="-70"/>
              <a:cs typeface="Poppins" panose="00000500000000000000" pitchFamily="2" charset="-70"/>
            </a:rPr>
            <a:t>stundas</a:t>
          </a:r>
          <a:r>
            <a:rPr lang="lv-LV" sz="2000">
              <a:latin typeface="Poppins" panose="00000500000000000000" pitchFamily="2" charset="-70"/>
              <a:cs typeface="Poppins" panose="00000500000000000000" pitchFamily="2" charset="-70"/>
            </a:rPr>
            <a:t> kalendāra gada laikā infrastruktūra izmantota pamatdarbībai un cik – PSD</a:t>
          </a:r>
          <a:endParaRPr lang="en-US" sz="2000">
            <a:latin typeface="Poppins" panose="00000500000000000000" pitchFamily="2" charset="-70"/>
            <a:cs typeface="Poppins" panose="00000500000000000000" pitchFamily="2" charset="-70"/>
          </a:endParaRPr>
        </a:p>
      </dgm:t>
    </dgm:pt>
    <dgm:pt modelId="{F9A876DC-FD72-46BB-BAD4-92894351AC1F}" type="parTrans" cxnId="{E9CF481B-C143-4792-8D40-52CB6A7F1440}">
      <dgm:prSet/>
      <dgm:spPr/>
      <dgm:t>
        <a:bodyPr/>
        <a:lstStyle/>
        <a:p>
          <a:endParaRPr lang="en-US" sz="2000"/>
        </a:p>
      </dgm:t>
    </dgm:pt>
    <dgm:pt modelId="{01D145C7-5A7C-40C6-A9CC-6A9203726E46}" type="sibTrans" cxnId="{E9CF481B-C143-4792-8D40-52CB6A7F1440}">
      <dgm:prSet/>
      <dgm:spPr/>
      <dgm:t>
        <a:bodyPr/>
        <a:lstStyle/>
        <a:p>
          <a:endParaRPr lang="en-US" sz="2000"/>
        </a:p>
      </dgm:t>
    </dgm:pt>
    <dgm:pt modelId="{1307DA4F-E0FE-451D-9899-5E81488C7D06}">
      <dgm:prSet custT="1"/>
      <dgm:spPr/>
      <dgm:t>
        <a:bodyPr/>
        <a:lstStyle/>
        <a:p>
          <a:r>
            <a:rPr lang="lv-LV" sz="2000">
              <a:latin typeface="Poppins" panose="00000500000000000000" pitchFamily="2" charset="-70"/>
              <a:cs typeface="Poppins" panose="00000500000000000000" pitchFamily="2" charset="-70"/>
            </a:rPr>
            <a:t>Pie projekta iesnieguma iesniegšanas </a:t>
          </a:r>
          <a:r>
            <a:rPr lang="lv-LV" sz="2000" b="1">
              <a:latin typeface="Poppins" panose="00000500000000000000" pitchFamily="2" charset="-70"/>
              <a:cs typeface="Poppins" panose="00000500000000000000" pitchFamily="2" charset="-70"/>
            </a:rPr>
            <a:t>izvēlas vienu no </a:t>
          </a:r>
          <a:r>
            <a:rPr lang="lv-LV" sz="2000">
              <a:latin typeface="Poppins" panose="00000500000000000000" pitchFamily="2" charset="-70"/>
              <a:cs typeface="Poppins" panose="00000500000000000000" pitchFamily="2" charset="-70"/>
            </a:rPr>
            <a:t>infrastruktūras jaudas laika izteiksmes </a:t>
          </a:r>
          <a:r>
            <a:rPr lang="lv-LV" sz="2000" b="1">
              <a:latin typeface="Poppins" panose="00000500000000000000" pitchFamily="2" charset="-70"/>
              <a:cs typeface="Poppins" panose="00000500000000000000" pitchFamily="2" charset="-70"/>
            </a:rPr>
            <a:t>aprēķina metodēm </a:t>
          </a:r>
          <a:r>
            <a:rPr lang="lv-LV" sz="2000">
              <a:latin typeface="Poppins" panose="00000500000000000000" pitchFamily="2" charset="-70"/>
              <a:cs typeface="Poppins" panose="00000500000000000000" pitchFamily="2" charset="-70"/>
            </a:rPr>
            <a:t>(stundās vai dienās), kuru nepieciešamības gadījumā </a:t>
          </a:r>
          <a:r>
            <a:rPr lang="lv-LV" sz="2000" b="1">
              <a:solidFill>
                <a:schemeClr val="accent4">
                  <a:lumMod val="75000"/>
                </a:schemeClr>
              </a:solidFill>
              <a:latin typeface="Poppins" panose="00000500000000000000" pitchFamily="2" charset="-70"/>
              <a:cs typeface="Poppins" panose="00000500000000000000" pitchFamily="2" charset="-70"/>
            </a:rPr>
            <a:t>drīkst  mainīt vienu reizi </a:t>
          </a:r>
          <a:r>
            <a:rPr lang="lv-LV" sz="2000">
              <a:latin typeface="Poppins" panose="00000500000000000000" pitchFamily="2" charset="-70"/>
              <a:cs typeface="Poppins" panose="00000500000000000000" pitchFamily="2" charset="-70"/>
            </a:rPr>
            <a:t>līdz projekta noslēguma maksājuma pieprasījuma apstiprināšanai CFLA</a:t>
          </a:r>
          <a:endParaRPr lang="en-US" sz="2000">
            <a:latin typeface="Poppins" panose="00000500000000000000" pitchFamily="2" charset="-70"/>
            <a:cs typeface="Poppins" panose="00000500000000000000" pitchFamily="2" charset="-70"/>
          </a:endParaRPr>
        </a:p>
      </dgm:t>
    </dgm:pt>
    <dgm:pt modelId="{F2DDF14B-A36C-4A34-A311-769F4D008A08}" type="parTrans" cxnId="{91929A97-BEB3-4D76-81C9-40D9C8ECF083}">
      <dgm:prSet/>
      <dgm:spPr/>
      <dgm:t>
        <a:bodyPr/>
        <a:lstStyle/>
        <a:p>
          <a:endParaRPr lang="en-US" sz="2000"/>
        </a:p>
      </dgm:t>
    </dgm:pt>
    <dgm:pt modelId="{02FD2DE4-B667-4CBB-B816-789F986B0B55}" type="sibTrans" cxnId="{91929A97-BEB3-4D76-81C9-40D9C8ECF083}">
      <dgm:prSet/>
      <dgm:spPr/>
      <dgm:t>
        <a:bodyPr/>
        <a:lstStyle/>
        <a:p>
          <a:endParaRPr lang="en-US" sz="2000"/>
        </a:p>
      </dgm:t>
    </dgm:pt>
    <dgm:pt modelId="{B923E773-ADE3-470B-8F3C-F4A103E991A5}" type="pres">
      <dgm:prSet presAssocID="{A83306AC-038A-4368-B40E-BB77AEE94F6C}" presName="vert0" presStyleCnt="0">
        <dgm:presLayoutVars>
          <dgm:dir/>
          <dgm:animOne val="branch"/>
          <dgm:animLvl val="lvl"/>
        </dgm:presLayoutVars>
      </dgm:prSet>
      <dgm:spPr/>
    </dgm:pt>
    <dgm:pt modelId="{5DB90163-4EBF-4E29-B541-52E545E920E2}" type="pres">
      <dgm:prSet presAssocID="{0A475739-504D-48B1-8CFC-E9870F226B10}" presName="thickLine" presStyleLbl="alignNode1" presStyleIdx="0" presStyleCnt="3"/>
      <dgm:spPr/>
    </dgm:pt>
    <dgm:pt modelId="{99E36EA3-41D8-4AD8-8ACD-998C90435A94}" type="pres">
      <dgm:prSet presAssocID="{0A475739-504D-48B1-8CFC-E9870F226B10}" presName="horz1" presStyleCnt="0"/>
      <dgm:spPr/>
    </dgm:pt>
    <dgm:pt modelId="{4415CD11-9DE9-47AA-9D69-8A4A2606831E}" type="pres">
      <dgm:prSet presAssocID="{0A475739-504D-48B1-8CFC-E9870F226B10}" presName="tx1" presStyleLbl="revTx" presStyleIdx="0" presStyleCnt="3" custScaleY="95582"/>
      <dgm:spPr/>
    </dgm:pt>
    <dgm:pt modelId="{1CD9C915-9D63-444C-8BEE-EF494DC7083E}" type="pres">
      <dgm:prSet presAssocID="{0A475739-504D-48B1-8CFC-E9870F226B10}" presName="vert1" presStyleCnt="0"/>
      <dgm:spPr/>
    </dgm:pt>
    <dgm:pt modelId="{B6A15703-FEF6-4057-8B67-680B35AC3BE3}" type="pres">
      <dgm:prSet presAssocID="{78CC1710-0812-4306-9DBD-15E3CDE1EB8B}" presName="thickLine" presStyleLbl="alignNode1" presStyleIdx="1" presStyleCnt="3"/>
      <dgm:spPr/>
    </dgm:pt>
    <dgm:pt modelId="{D9EAD9A4-43AF-43AC-ADF7-D456A3100A60}" type="pres">
      <dgm:prSet presAssocID="{78CC1710-0812-4306-9DBD-15E3CDE1EB8B}" presName="horz1" presStyleCnt="0"/>
      <dgm:spPr/>
    </dgm:pt>
    <dgm:pt modelId="{27F351F0-B8C9-4296-A219-5EC5B0884DE5}" type="pres">
      <dgm:prSet presAssocID="{78CC1710-0812-4306-9DBD-15E3CDE1EB8B}" presName="tx1" presStyleLbl="revTx" presStyleIdx="1" presStyleCnt="3"/>
      <dgm:spPr/>
    </dgm:pt>
    <dgm:pt modelId="{25F2A73E-9D01-4937-A987-CEA5D884C2D6}" type="pres">
      <dgm:prSet presAssocID="{78CC1710-0812-4306-9DBD-15E3CDE1EB8B}" presName="vert1" presStyleCnt="0"/>
      <dgm:spPr/>
    </dgm:pt>
    <dgm:pt modelId="{730D8F76-7D5B-4D65-84C3-770470ECF699}" type="pres">
      <dgm:prSet presAssocID="{1307DA4F-E0FE-451D-9899-5E81488C7D06}" presName="thickLine" presStyleLbl="alignNode1" presStyleIdx="2" presStyleCnt="3"/>
      <dgm:spPr/>
    </dgm:pt>
    <dgm:pt modelId="{1E24B5C6-C393-43C3-9B9D-D8260BD5CD64}" type="pres">
      <dgm:prSet presAssocID="{1307DA4F-E0FE-451D-9899-5E81488C7D06}" presName="horz1" presStyleCnt="0"/>
      <dgm:spPr/>
    </dgm:pt>
    <dgm:pt modelId="{3D57AA06-9400-4572-A7ED-D729016162AF}" type="pres">
      <dgm:prSet presAssocID="{1307DA4F-E0FE-451D-9899-5E81488C7D06}" presName="tx1" presStyleLbl="revTx" presStyleIdx="2" presStyleCnt="3" custScaleY="149303"/>
      <dgm:spPr/>
    </dgm:pt>
    <dgm:pt modelId="{C9C84A52-1D46-4F1B-8AEF-DE07773CE29E}" type="pres">
      <dgm:prSet presAssocID="{1307DA4F-E0FE-451D-9899-5E81488C7D06}" presName="vert1" presStyleCnt="0"/>
      <dgm:spPr/>
    </dgm:pt>
  </dgm:ptLst>
  <dgm:cxnLst>
    <dgm:cxn modelId="{AAFE7C05-B513-45D0-9FF5-733F6A173E03}" type="presOf" srcId="{A83306AC-038A-4368-B40E-BB77AEE94F6C}" destId="{B923E773-ADE3-470B-8F3C-F4A103E991A5}" srcOrd="0" destOrd="0" presId="urn:microsoft.com/office/officeart/2008/layout/LinedList"/>
    <dgm:cxn modelId="{B0A70B19-7DF3-459A-8762-6F7576C1D154}" type="presOf" srcId="{1307DA4F-E0FE-451D-9899-5E81488C7D06}" destId="{3D57AA06-9400-4572-A7ED-D729016162AF}" srcOrd="0" destOrd="0" presId="urn:microsoft.com/office/officeart/2008/layout/LinedList"/>
    <dgm:cxn modelId="{E9CF481B-C143-4792-8D40-52CB6A7F1440}" srcId="{A83306AC-038A-4368-B40E-BB77AEE94F6C}" destId="{78CC1710-0812-4306-9DBD-15E3CDE1EB8B}" srcOrd="1" destOrd="0" parTransId="{F9A876DC-FD72-46BB-BAD4-92894351AC1F}" sibTransId="{01D145C7-5A7C-40C6-A9CC-6A9203726E46}"/>
    <dgm:cxn modelId="{54AB848C-5344-4281-9C58-1A3250743577}" type="presOf" srcId="{0A475739-504D-48B1-8CFC-E9870F226B10}" destId="{4415CD11-9DE9-47AA-9D69-8A4A2606831E}" srcOrd="0" destOrd="0" presId="urn:microsoft.com/office/officeart/2008/layout/LinedList"/>
    <dgm:cxn modelId="{91929A97-BEB3-4D76-81C9-40D9C8ECF083}" srcId="{A83306AC-038A-4368-B40E-BB77AEE94F6C}" destId="{1307DA4F-E0FE-451D-9899-5E81488C7D06}" srcOrd="2" destOrd="0" parTransId="{F2DDF14B-A36C-4A34-A311-769F4D008A08}" sibTransId="{02FD2DE4-B667-4CBB-B816-789F986B0B55}"/>
    <dgm:cxn modelId="{8AB058C0-25CE-414C-BEED-D65F5E910EF8}" type="presOf" srcId="{78CC1710-0812-4306-9DBD-15E3CDE1EB8B}" destId="{27F351F0-B8C9-4296-A219-5EC5B0884DE5}" srcOrd="0" destOrd="0" presId="urn:microsoft.com/office/officeart/2008/layout/LinedList"/>
    <dgm:cxn modelId="{F2FA06C4-02ED-4A1F-8EB1-BAE74DE34682}" srcId="{A83306AC-038A-4368-B40E-BB77AEE94F6C}" destId="{0A475739-504D-48B1-8CFC-E9870F226B10}" srcOrd="0" destOrd="0" parTransId="{411F93C1-B39E-4467-8D0D-A55C7036D3D1}" sibTransId="{55ED9A15-424C-4306-83B2-F2D69CD83C6D}"/>
    <dgm:cxn modelId="{E5CA8809-B18B-4D28-9231-801B46B7421A}" type="presParOf" srcId="{B923E773-ADE3-470B-8F3C-F4A103E991A5}" destId="{5DB90163-4EBF-4E29-B541-52E545E920E2}" srcOrd="0" destOrd="0" presId="urn:microsoft.com/office/officeart/2008/layout/LinedList"/>
    <dgm:cxn modelId="{219C9232-6299-4285-8534-19833C51CFEE}" type="presParOf" srcId="{B923E773-ADE3-470B-8F3C-F4A103E991A5}" destId="{99E36EA3-41D8-4AD8-8ACD-998C90435A94}" srcOrd="1" destOrd="0" presId="urn:microsoft.com/office/officeart/2008/layout/LinedList"/>
    <dgm:cxn modelId="{27E9F9A9-C512-4470-AFEB-EDBAD4255409}" type="presParOf" srcId="{99E36EA3-41D8-4AD8-8ACD-998C90435A94}" destId="{4415CD11-9DE9-47AA-9D69-8A4A2606831E}" srcOrd="0" destOrd="0" presId="urn:microsoft.com/office/officeart/2008/layout/LinedList"/>
    <dgm:cxn modelId="{769E081C-6E6F-4296-92C8-367B3BFB1173}" type="presParOf" srcId="{99E36EA3-41D8-4AD8-8ACD-998C90435A94}" destId="{1CD9C915-9D63-444C-8BEE-EF494DC7083E}" srcOrd="1" destOrd="0" presId="urn:microsoft.com/office/officeart/2008/layout/LinedList"/>
    <dgm:cxn modelId="{CE97B8B5-4F2A-4F56-9F2A-3A8C2B49915F}" type="presParOf" srcId="{B923E773-ADE3-470B-8F3C-F4A103E991A5}" destId="{B6A15703-FEF6-4057-8B67-680B35AC3BE3}" srcOrd="2" destOrd="0" presId="urn:microsoft.com/office/officeart/2008/layout/LinedList"/>
    <dgm:cxn modelId="{AB95A411-44D7-4885-8D29-0F3ADFE07FFC}" type="presParOf" srcId="{B923E773-ADE3-470B-8F3C-F4A103E991A5}" destId="{D9EAD9A4-43AF-43AC-ADF7-D456A3100A60}" srcOrd="3" destOrd="0" presId="urn:microsoft.com/office/officeart/2008/layout/LinedList"/>
    <dgm:cxn modelId="{78FB7567-4438-4E0A-8EA5-64C8BCAB0BB4}" type="presParOf" srcId="{D9EAD9A4-43AF-43AC-ADF7-D456A3100A60}" destId="{27F351F0-B8C9-4296-A219-5EC5B0884DE5}" srcOrd="0" destOrd="0" presId="urn:microsoft.com/office/officeart/2008/layout/LinedList"/>
    <dgm:cxn modelId="{73A47ED8-B69A-44CB-A4B7-EC0A43FDAD38}" type="presParOf" srcId="{D9EAD9A4-43AF-43AC-ADF7-D456A3100A60}" destId="{25F2A73E-9D01-4937-A987-CEA5D884C2D6}" srcOrd="1" destOrd="0" presId="urn:microsoft.com/office/officeart/2008/layout/LinedList"/>
    <dgm:cxn modelId="{34014056-EB08-4B82-8DCF-825899810A29}" type="presParOf" srcId="{B923E773-ADE3-470B-8F3C-F4A103E991A5}" destId="{730D8F76-7D5B-4D65-84C3-770470ECF699}" srcOrd="4" destOrd="0" presId="urn:microsoft.com/office/officeart/2008/layout/LinedList"/>
    <dgm:cxn modelId="{7C9C9383-0939-41A6-ABF8-CE826C7D2DF7}" type="presParOf" srcId="{B923E773-ADE3-470B-8F3C-F4A103E991A5}" destId="{1E24B5C6-C393-43C3-9B9D-D8260BD5CD64}" srcOrd="5" destOrd="0" presId="urn:microsoft.com/office/officeart/2008/layout/LinedList"/>
    <dgm:cxn modelId="{48E22A0F-5E00-491D-AF01-A09A9E255CB2}" type="presParOf" srcId="{1E24B5C6-C393-43C3-9B9D-D8260BD5CD64}" destId="{3D57AA06-9400-4572-A7ED-D729016162AF}" srcOrd="0" destOrd="0" presId="urn:microsoft.com/office/officeart/2008/layout/LinedList"/>
    <dgm:cxn modelId="{832F42C9-0223-487A-AC4E-7D7327262B13}" type="presParOf" srcId="{1E24B5C6-C393-43C3-9B9D-D8260BD5CD64}" destId="{C9C84A52-1D46-4F1B-8AEF-DE07773CE29E}"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3306AC-038A-4368-B40E-BB77AEE94F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F204501-F60E-4828-9456-FE2A232BAC7A}">
      <dgm:prSet custT="1"/>
      <dgm:spPr/>
      <dgm:t>
        <a:bodyPr/>
        <a:lstStyle/>
        <a:p>
          <a:pPr>
            <a:buFont typeface="Poppins" panose="00000500000000000000" pitchFamily="2" charset="-70"/>
            <a:buChar char="◌"/>
          </a:pPr>
          <a:r>
            <a:rPr lang="lv-LV" sz="1700" b="1" kern="1200" spc="100">
              <a:solidFill>
                <a:srgbClr val="0070C0"/>
              </a:solidFill>
              <a:latin typeface="Poppins"/>
            </a:rPr>
            <a:t>1. Nolietotu ar fosilās izcelsmes degvielu darbināmu transportlīdzekļu aizstāšana. </a:t>
          </a:r>
        </a:p>
        <a:p>
          <a:pPr>
            <a:buFont typeface="Poppins" panose="00000500000000000000" pitchFamily="2" charset="-70"/>
            <a:buChar char="◌"/>
          </a:pPr>
          <a:r>
            <a:rPr lang="lv-LV" sz="1700" spc="100">
              <a:solidFill>
                <a:srgbClr val="000000"/>
              </a:solidFill>
              <a:latin typeface="Poppins"/>
            </a:rPr>
            <a:t>Projektā plānots pārtraukt ekspluatēt ar fosilās izcelsmes degvielu darbināmus transportlīdzekļus, kuriem pirmreizējās reģistrācijas gads kopš to pirmreizējas reģistrācijas brīža ir līdz 2014. gadam (ieskaitot), aizstājot tos ar </a:t>
          </a:r>
          <a:r>
            <a:rPr lang="lv-LV" sz="1700" spc="100" err="1">
              <a:solidFill>
                <a:srgbClr val="000000"/>
              </a:solidFill>
              <a:latin typeface="Poppins"/>
            </a:rPr>
            <a:t>bezemisiju</a:t>
          </a:r>
          <a:r>
            <a:rPr lang="lv-LV" sz="1700" spc="100">
              <a:solidFill>
                <a:srgbClr val="000000"/>
              </a:solidFill>
              <a:latin typeface="Poppins"/>
            </a:rPr>
            <a:t> transportlīdzekļiem</a:t>
          </a:r>
          <a:endParaRPr lang="lv-LV" sz="1700" i="1" kern="1200" spc="100">
            <a:solidFill>
              <a:srgbClr val="000000"/>
            </a:solidFill>
            <a:latin typeface="Poppins"/>
          </a:endParaRPr>
        </a:p>
      </dgm:t>
    </dgm:pt>
    <dgm:pt modelId="{B5EFC6C7-2808-4634-A251-F008D2D92ED8}" type="parTrans" cxnId="{5F92C07B-6790-4754-9135-729AA73AB032}">
      <dgm:prSet/>
      <dgm:spPr/>
      <dgm:t>
        <a:bodyPr/>
        <a:lstStyle/>
        <a:p>
          <a:endParaRPr lang="lv-LV" sz="2000"/>
        </a:p>
      </dgm:t>
    </dgm:pt>
    <dgm:pt modelId="{29F1BF97-1E5C-48F1-A4EE-A7B03FD8AED9}" type="sibTrans" cxnId="{5F92C07B-6790-4754-9135-729AA73AB032}">
      <dgm:prSet/>
      <dgm:spPr/>
      <dgm:t>
        <a:bodyPr/>
        <a:lstStyle/>
        <a:p>
          <a:endParaRPr lang="lv-LV" sz="2000"/>
        </a:p>
      </dgm:t>
    </dgm:pt>
    <dgm:pt modelId="{5C438F8E-742E-44A0-B714-04FEB81D1604}">
      <dgm:prSet custT="1"/>
      <dgm:spPr/>
      <dgm:t>
        <a:bodyPr/>
        <a:lstStyle/>
        <a:p>
          <a:pPr>
            <a:buFont typeface="Poppins" panose="00000500000000000000" pitchFamily="2" charset="-70"/>
            <a:buChar char="◌"/>
          </a:pPr>
          <a:r>
            <a:rPr lang="lv-LV" sz="1700" b="1" spc="100">
              <a:solidFill>
                <a:srgbClr val="0070C0"/>
              </a:solidFill>
              <a:latin typeface="Poppins"/>
            </a:rPr>
            <a:t>2. Aizstājamā transportlīdzekļa sēdvietas </a:t>
          </a:r>
        </a:p>
        <a:p>
          <a:pPr>
            <a:buFont typeface="Poppins" panose="00000500000000000000" pitchFamily="2" charset="-70"/>
            <a:buChar char="◌"/>
          </a:pPr>
          <a:r>
            <a:rPr lang="lv-LV" sz="1700" spc="100">
              <a:solidFill>
                <a:srgbClr val="000000"/>
              </a:solidFill>
              <a:latin typeface="Poppins"/>
            </a:rPr>
            <a:t>(ja attiecināms) </a:t>
          </a:r>
        </a:p>
        <a:p>
          <a:pPr>
            <a:buFont typeface="Poppins" panose="00000500000000000000" pitchFamily="2" charset="-70"/>
            <a:buChar char="◌"/>
          </a:pPr>
          <a:r>
            <a:rPr lang="lv-LV" sz="1700" spc="100">
              <a:solidFill>
                <a:srgbClr val="000000"/>
              </a:solidFill>
              <a:latin typeface="Poppins"/>
            </a:rPr>
            <a:t>Ar fosilās izcelsmes degvielu darbināmā transportlīdzekļa, kuru projekta īstenošanas ietvaros plānots aizstāt, sēdvietu skaits</a:t>
          </a:r>
        </a:p>
      </dgm:t>
    </dgm:pt>
    <dgm:pt modelId="{D2BDD2B3-798F-40CB-B473-CE99600517FB}" type="parTrans" cxnId="{5C9F61DD-9782-4D98-A5E6-38D2ECCA86FD}">
      <dgm:prSet/>
      <dgm:spPr/>
      <dgm:t>
        <a:bodyPr/>
        <a:lstStyle/>
        <a:p>
          <a:endParaRPr lang="lv-LV" sz="2000"/>
        </a:p>
      </dgm:t>
    </dgm:pt>
    <dgm:pt modelId="{8F3B13A1-7671-4C44-8C36-A631C54F0DA1}" type="sibTrans" cxnId="{5C9F61DD-9782-4D98-A5E6-38D2ECCA86FD}">
      <dgm:prSet/>
      <dgm:spPr/>
      <dgm:t>
        <a:bodyPr/>
        <a:lstStyle/>
        <a:p>
          <a:endParaRPr lang="lv-LV" sz="2000"/>
        </a:p>
      </dgm:t>
    </dgm:pt>
    <dgm:pt modelId="{BABC4842-B057-41BF-AFE1-548DC74CB160}">
      <dgm:prSet custT="1"/>
      <dgm:spPr/>
      <dgm:t>
        <a:bodyPr/>
        <a:lstStyle/>
        <a:p>
          <a:pPr>
            <a:buFont typeface="Poppins" panose="00000500000000000000" pitchFamily="2" charset="-70"/>
            <a:buChar char="◌"/>
          </a:pPr>
          <a:r>
            <a:rPr lang="lv-LV" sz="1700" b="1" spc="100" noProof="0">
              <a:solidFill>
                <a:srgbClr val="0070C0"/>
              </a:solidFill>
              <a:latin typeface="Poppins"/>
            </a:rPr>
            <a:t>3. Projekta efektivitāte </a:t>
          </a:r>
        </a:p>
        <a:p>
          <a:pPr>
            <a:buFont typeface="Poppins" panose="00000500000000000000" pitchFamily="2" charset="-70"/>
            <a:buChar char="◌"/>
          </a:pPr>
          <a:r>
            <a:rPr lang="lv-LV" sz="1700" spc="100" noProof="0">
              <a:solidFill>
                <a:srgbClr val="000000"/>
              </a:solidFill>
              <a:latin typeface="Poppins"/>
            </a:rPr>
            <a:t>Projekta TPF finansējuma apjoms uz vienu  plānoto ar </a:t>
          </a:r>
          <a:r>
            <a:rPr lang="lv-LV" sz="1700" spc="100" noProof="0" err="1">
              <a:solidFill>
                <a:srgbClr val="000000"/>
              </a:solidFill>
              <a:latin typeface="Poppins"/>
            </a:rPr>
            <a:t>bezemisiju</a:t>
          </a:r>
          <a:r>
            <a:rPr lang="lv-LV" sz="1700" spc="100" noProof="0">
              <a:solidFill>
                <a:srgbClr val="000000"/>
              </a:solidFill>
              <a:latin typeface="Poppins"/>
            </a:rPr>
            <a:t> transportlīdzekli pārvadāto pasažieri </a:t>
          </a:r>
          <a:endParaRPr lang="lv-LV" sz="1700" noProof="0"/>
        </a:p>
      </dgm:t>
    </dgm:pt>
    <dgm:pt modelId="{3F3CD6DE-D2A3-456B-ACA9-0383D82F8DA8}" type="parTrans" cxnId="{74963818-DBE0-49FE-819D-983F8BB893C6}">
      <dgm:prSet/>
      <dgm:spPr/>
      <dgm:t>
        <a:bodyPr/>
        <a:lstStyle/>
        <a:p>
          <a:endParaRPr lang="lv-LV"/>
        </a:p>
      </dgm:t>
    </dgm:pt>
    <dgm:pt modelId="{489AD57E-AC6D-4DB0-831B-88972F0C2538}" type="sibTrans" cxnId="{74963818-DBE0-49FE-819D-983F8BB893C6}">
      <dgm:prSet/>
      <dgm:spPr/>
      <dgm:t>
        <a:bodyPr/>
        <a:lstStyle/>
        <a:p>
          <a:endParaRPr lang="lv-LV"/>
        </a:p>
      </dgm:t>
    </dgm:pt>
    <dgm:pt modelId="{1A5867EB-B1CA-4B47-9A3C-FEECEF14D0E9}" type="pres">
      <dgm:prSet presAssocID="{A83306AC-038A-4368-B40E-BB77AEE94F6C}" presName="hierChild1" presStyleCnt="0">
        <dgm:presLayoutVars>
          <dgm:chPref val="1"/>
          <dgm:dir/>
          <dgm:animOne val="branch"/>
          <dgm:animLvl val="lvl"/>
          <dgm:resizeHandles/>
        </dgm:presLayoutVars>
      </dgm:prSet>
      <dgm:spPr/>
    </dgm:pt>
    <dgm:pt modelId="{3977DBC2-9E07-48FA-BCD9-9EBC70AB4B51}" type="pres">
      <dgm:prSet presAssocID="{1F204501-F60E-4828-9456-FE2A232BAC7A}" presName="hierRoot1" presStyleCnt="0"/>
      <dgm:spPr/>
    </dgm:pt>
    <dgm:pt modelId="{1D7DCDEB-7C96-4063-9A40-8171AED40CFD}" type="pres">
      <dgm:prSet presAssocID="{1F204501-F60E-4828-9456-FE2A232BAC7A}" presName="composite" presStyleCnt="0"/>
      <dgm:spPr/>
    </dgm:pt>
    <dgm:pt modelId="{109DE74F-C557-4DB2-A124-A1D74BCFDD4B}" type="pres">
      <dgm:prSet presAssocID="{1F204501-F60E-4828-9456-FE2A232BAC7A}" presName="background" presStyleLbl="node0" presStyleIdx="0" presStyleCnt="3"/>
      <dgm:spPr/>
    </dgm:pt>
    <dgm:pt modelId="{4ED251C4-6F9C-4571-B93E-B5CC3E2F271B}" type="pres">
      <dgm:prSet presAssocID="{1F204501-F60E-4828-9456-FE2A232BAC7A}" presName="text" presStyleLbl="fgAcc0" presStyleIdx="0" presStyleCnt="3" custScaleX="249758" custScaleY="412053">
        <dgm:presLayoutVars>
          <dgm:chPref val="3"/>
        </dgm:presLayoutVars>
      </dgm:prSet>
      <dgm:spPr/>
    </dgm:pt>
    <dgm:pt modelId="{9A8BB742-5598-432C-B8B0-CE410A465F2F}" type="pres">
      <dgm:prSet presAssocID="{1F204501-F60E-4828-9456-FE2A232BAC7A}" presName="hierChild2" presStyleCnt="0"/>
      <dgm:spPr/>
    </dgm:pt>
    <dgm:pt modelId="{638285DA-0895-491A-B1B4-800B6DB26E52}" type="pres">
      <dgm:prSet presAssocID="{5C438F8E-742E-44A0-B714-04FEB81D1604}" presName="hierRoot1" presStyleCnt="0"/>
      <dgm:spPr/>
    </dgm:pt>
    <dgm:pt modelId="{49171042-30A2-425A-814D-2C4754FD173F}" type="pres">
      <dgm:prSet presAssocID="{5C438F8E-742E-44A0-B714-04FEB81D1604}" presName="composite" presStyleCnt="0"/>
      <dgm:spPr/>
    </dgm:pt>
    <dgm:pt modelId="{E7D73CCD-F26B-4A1A-8279-22546F611FA8}" type="pres">
      <dgm:prSet presAssocID="{5C438F8E-742E-44A0-B714-04FEB81D1604}" presName="background" presStyleLbl="node0" presStyleIdx="1" presStyleCnt="3"/>
      <dgm:spPr/>
    </dgm:pt>
    <dgm:pt modelId="{A5DDDA3F-0BA4-4FDC-A6F2-69F702A94938}" type="pres">
      <dgm:prSet presAssocID="{5C438F8E-742E-44A0-B714-04FEB81D1604}" presName="text" presStyleLbl="fgAcc0" presStyleIdx="1" presStyleCnt="3" custScaleX="164882" custScaleY="416308">
        <dgm:presLayoutVars>
          <dgm:chPref val="3"/>
        </dgm:presLayoutVars>
      </dgm:prSet>
      <dgm:spPr/>
    </dgm:pt>
    <dgm:pt modelId="{45BC23A2-03C5-4840-9CD9-028FBEAC10BA}" type="pres">
      <dgm:prSet presAssocID="{5C438F8E-742E-44A0-B714-04FEB81D1604}" presName="hierChild2" presStyleCnt="0"/>
      <dgm:spPr/>
    </dgm:pt>
    <dgm:pt modelId="{E14C0A55-A559-469B-A0EA-E7C0746BC701}" type="pres">
      <dgm:prSet presAssocID="{BABC4842-B057-41BF-AFE1-548DC74CB160}" presName="hierRoot1" presStyleCnt="0"/>
      <dgm:spPr/>
    </dgm:pt>
    <dgm:pt modelId="{4F44067C-7E17-4A9B-8BB8-2171EE93D462}" type="pres">
      <dgm:prSet presAssocID="{BABC4842-B057-41BF-AFE1-548DC74CB160}" presName="composite" presStyleCnt="0"/>
      <dgm:spPr/>
    </dgm:pt>
    <dgm:pt modelId="{7EF4DE0C-DE39-49ED-8716-0F58E6472545}" type="pres">
      <dgm:prSet presAssocID="{BABC4842-B057-41BF-AFE1-548DC74CB160}" presName="background" presStyleLbl="node0" presStyleIdx="2" presStyleCnt="3"/>
      <dgm:spPr/>
    </dgm:pt>
    <dgm:pt modelId="{08227FAF-0AA3-4520-8C60-4B252CD52A11}" type="pres">
      <dgm:prSet presAssocID="{BABC4842-B057-41BF-AFE1-548DC74CB160}" presName="text" presStyleLbl="fgAcc0" presStyleIdx="2" presStyleCnt="3" custScaleX="165476" custScaleY="410570">
        <dgm:presLayoutVars>
          <dgm:chPref val="3"/>
        </dgm:presLayoutVars>
      </dgm:prSet>
      <dgm:spPr/>
    </dgm:pt>
    <dgm:pt modelId="{9C9C9869-72DA-429D-85CF-2A70F79FBB0A}" type="pres">
      <dgm:prSet presAssocID="{BABC4842-B057-41BF-AFE1-548DC74CB160}" presName="hierChild2" presStyleCnt="0"/>
      <dgm:spPr/>
    </dgm:pt>
  </dgm:ptLst>
  <dgm:cxnLst>
    <dgm:cxn modelId="{DBF3870A-979E-4F14-BC14-C0C2EEE27BDC}" type="presOf" srcId="{A83306AC-038A-4368-B40E-BB77AEE94F6C}" destId="{1A5867EB-B1CA-4B47-9A3C-FEECEF14D0E9}" srcOrd="0" destOrd="0" presId="urn:microsoft.com/office/officeart/2005/8/layout/hierarchy1"/>
    <dgm:cxn modelId="{74963818-DBE0-49FE-819D-983F8BB893C6}" srcId="{A83306AC-038A-4368-B40E-BB77AEE94F6C}" destId="{BABC4842-B057-41BF-AFE1-548DC74CB160}" srcOrd="2" destOrd="0" parTransId="{3F3CD6DE-D2A3-456B-ACA9-0383D82F8DA8}" sibTransId="{489AD57E-AC6D-4DB0-831B-88972F0C2538}"/>
    <dgm:cxn modelId="{99747721-842D-4EFD-9682-7A4641901479}" type="presOf" srcId="{BABC4842-B057-41BF-AFE1-548DC74CB160}" destId="{08227FAF-0AA3-4520-8C60-4B252CD52A11}" srcOrd="0" destOrd="0" presId="urn:microsoft.com/office/officeart/2005/8/layout/hierarchy1"/>
    <dgm:cxn modelId="{5F92C07B-6790-4754-9135-729AA73AB032}" srcId="{A83306AC-038A-4368-B40E-BB77AEE94F6C}" destId="{1F204501-F60E-4828-9456-FE2A232BAC7A}" srcOrd="0" destOrd="0" parTransId="{B5EFC6C7-2808-4634-A251-F008D2D92ED8}" sibTransId="{29F1BF97-1E5C-48F1-A4EE-A7B03FD8AED9}"/>
    <dgm:cxn modelId="{9EF6C083-A695-4FA2-A2AB-1A6274EBAAD3}" type="presOf" srcId="{5C438F8E-742E-44A0-B714-04FEB81D1604}" destId="{A5DDDA3F-0BA4-4FDC-A6F2-69F702A94938}" srcOrd="0" destOrd="0" presId="urn:microsoft.com/office/officeart/2005/8/layout/hierarchy1"/>
    <dgm:cxn modelId="{5C9F61DD-9782-4D98-A5E6-38D2ECCA86FD}" srcId="{A83306AC-038A-4368-B40E-BB77AEE94F6C}" destId="{5C438F8E-742E-44A0-B714-04FEB81D1604}" srcOrd="1" destOrd="0" parTransId="{D2BDD2B3-798F-40CB-B473-CE99600517FB}" sibTransId="{8F3B13A1-7671-4C44-8C36-A631C54F0DA1}"/>
    <dgm:cxn modelId="{3B3C68E5-D295-4F57-A5FF-790202F336D5}" type="presOf" srcId="{1F204501-F60E-4828-9456-FE2A232BAC7A}" destId="{4ED251C4-6F9C-4571-B93E-B5CC3E2F271B}" srcOrd="0" destOrd="0" presId="urn:microsoft.com/office/officeart/2005/8/layout/hierarchy1"/>
    <dgm:cxn modelId="{E68FB3ED-7B33-4387-86EE-875ACAD07AF8}" type="presParOf" srcId="{1A5867EB-B1CA-4B47-9A3C-FEECEF14D0E9}" destId="{3977DBC2-9E07-48FA-BCD9-9EBC70AB4B51}" srcOrd="0" destOrd="0" presId="urn:microsoft.com/office/officeart/2005/8/layout/hierarchy1"/>
    <dgm:cxn modelId="{80846671-F9FA-4966-A524-0B27C803EF37}" type="presParOf" srcId="{3977DBC2-9E07-48FA-BCD9-9EBC70AB4B51}" destId="{1D7DCDEB-7C96-4063-9A40-8171AED40CFD}" srcOrd="0" destOrd="0" presId="urn:microsoft.com/office/officeart/2005/8/layout/hierarchy1"/>
    <dgm:cxn modelId="{9CFCFE5B-AEA5-4133-B4E0-EB17047228F1}" type="presParOf" srcId="{1D7DCDEB-7C96-4063-9A40-8171AED40CFD}" destId="{109DE74F-C557-4DB2-A124-A1D74BCFDD4B}" srcOrd="0" destOrd="0" presId="urn:microsoft.com/office/officeart/2005/8/layout/hierarchy1"/>
    <dgm:cxn modelId="{AAAD6F19-E2F4-4C34-805F-C0AC57F60B2D}" type="presParOf" srcId="{1D7DCDEB-7C96-4063-9A40-8171AED40CFD}" destId="{4ED251C4-6F9C-4571-B93E-B5CC3E2F271B}" srcOrd="1" destOrd="0" presId="urn:microsoft.com/office/officeart/2005/8/layout/hierarchy1"/>
    <dgm:cxn modelId="{80264222-F0ED-4AAA-B8B1-3D751C8CC7F0}" type="presParOf" srcId="{3977DBC2-9E07-48FA-BCD9-9EBC70AB4B51}" destId="{9A8BB742-5598-432C-B8B0-CE410A465F2F}" srcOrd="1" destOrd="0" presId="urn:microsoft.com/office/officeart/2005/8/layout/hierarchy1"/>
    <dgm:cxn modelId="{942CCA91-754E-4531-A264-C9ADA059AC97}" type="presParOf" srcId="{1A5867EB-B1CA-4B47-9A3C-FEECEF14D0E9}" destId="{638285DA-0895-491A-B1B4-800B6DB26E52}" srcOrd="1" destOrd="0" presId="urn:microsoft.com/office/officeart/2005/8/layout/hierarchy1"/>
    <dgm:cxn modelId="{1D8E875A-28B2-4BB4-A67A-7EF9E5F36F27}" type="presParOf" srcId="{638285DA-0895-491A-B1B4-800B6DB26E52}" destId="{49171042-30A2-425A-814D-2C4754FD173F}" srcOrd="0" destOrd="0" presId="urn:microsoft.com/office/officeart/2005/8/layout/hierarchy1"/>
    <dgm:cxn modelId="{02E9AAE0-1F27-4143-8606-31F103B6CA14}" type="presParOf" srcId="{49171042-30A2-425A-814D-2C4754FD173F}" destId="{E7D73CCD-F26B-4A1A-8279-22546F611FA8}" srcOrd="0" destOrd="0" presId="urn:microsoft.com/office/officeart/2005/8/layout/hierarchy1"/>
    <dgm:cxn modelId="{E1238740-3144-4858-B5B5-55CE2EC7D789}" type="presParOf" srcId="{49171042-30A2-425A-814D-2C4754FD173F}" destId="{A5DDDA3F-0BA4-4FDC-A6F2-69F702A94938}" srcOrd="1" destOrd="0" presId="urn:microsoft.com/office/officeart/2005/8/layout/hierarchy1"/>
    <dgm:cxn modelId="{1485F303-4C56-46E7-821C-35B33AF3FAF7}" type="presParOf" srcId="{638285DA-0895-491A-B1B4-800B6DB26E52}" destId="{45BC23A2-03C5-4840-9CD9-028FBEAC10BA}" srcOrd="1" destOrd="0" presId="urn:microsoft.com/office/officeart/2005/8/layout/hierarchy1"/>
    <dgm:cxn modelId="{88AA3415-1552-41E2-943E-893EDCA7464F}" type="presParOf" srcId="{1A5867EB-B1CA-4B47-9A3C-FEECEF14D0E9}" destId="{E14C0A55-A559-469B-A0EA-E7C0746BC701}" srcOrd="2" destOrd="0" presId="urn:microsoft.com/office/officeart/2005/8/layout/hierarchy1"/>
    <dgm:cxn modelId="{37E8FA74-EEF0-46AA-AD52-BF851B50DC94}" type="presParOf" srcId="{E14C0A55-A559-469B-A0EA-E7C0746BC701}" destId="{4F44067C-7E17-4A9B-8BB8-2171EE93D462}" srcOrd="0" destOrd="0" presId="urn:microsoft.com/office/officeart/2005/8/layout/hierarchy1"/>
    <dgm:cxn modelId="{52309756-6DF3-4A53-9971-54644D293ED7}" type="presParOf" srcId="{4F44067C-7E17-4A9B-8BB8-2171EE93D462}" destId="{7EF4DE0C-DE39-49ED-8716-0F58E6472545}" srcOrd="0" destOrd="0" presId="urn:microsoft.com/office/officeart/2005/8/layout/hierarchy1"/>
    <dgm:cxn modelId="{DABF73B1-0561-4843-90C6-2532FB61D9BB}" type="presParOf" srcId="{4F44067C-7E17-4A9B-8BB8-2171EE93D462}" destId="{08227FAF-0AA3-4520-8C60-4B252CD52A11}" srcOrd="1" destOrd="0" presId="urn:microsoft.com/office/officeart/2005/8/layout/hierarchy1"/>
    <dgm:cxn modelId="{92B4D537-CDCB-4832-A339-BBB2530E81D4}" type="presParOf" srcId="{E14C0A55-A559-469B-A0EA-E7C0746BC701}" destId="{9C9C9869-72DA-429D-85CF-2A70F79FBB0A}"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3306AC-038A-4368-B40E-BB77AEE94F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F204501-F60E-4828-9456-FE2A232BAC7A}">
      <dgm:prSet custT="1"/>
      <dgm:spPr/>
      <dgm:t>
        <a:bodyPr/>
        <a:lstStyle/>
        <a:p>
          <a:pPr>
            <a:buFont typeface="Poppins" panose="00000500000000000000" pitchFamily="2" charset="-70"/>
            <a:buChar char="◌"/>
          </a:pPr>
          <a:r>
            <a:rPr lang="lv-LV" sz="1700" b="1" kern="1200" spc="100">
              <a:solidFill>
                <a:srgbClr val="0070C0"/>
              </a:solidFill>
              <a:latin typeface="Poppins"/>
            </a:rPr>
            <a:t>4. Projekta ietekme uz novadu teritoriālo vienību sasniedzamību </a:t>
          </a:r>
        </a:p>
        <a:p>
          <a:pPr>
            <a:buFont typeface="Poppins" panose="00000500000000000000" pitchFamily="2" charset="-70"/>
            <a:buChar char="◌"/>
          </a:pPr>
          <a:r>
            <a:rPr lang="lv-LV" spc="100">
              <a:latin typeface="Poppins"/>
            </a:rPr>
            <a:t>Projektā ir paredzēts, ka pasākuma ietvaros iegādātais </a:t>
          </a:r>
          <a:r>
            <a:rPr lang="lv-LV" spc="100" err="1">
              <a:latin typeface="Poppins"/>
            </a:rPr>
            <a:t>bezemisiju</a:t>
          </a:r>
          <a:r>
            <a:rPr lang="lv-LV" spc="100">
              <a:latin typeface="Poppins"/>
            </a:rPr>
            <a:t> transportlīdzeklis pārvadās pasažierus no vismaz divām novadu teritoriālajām vienībām (pilsētām vai pagastiem)</a:t>
          </a:r>
          <a:endParaRPr lang="lv-LV" sz="1700" i="1" kern="1200" spc="100">
            <a:solidFill>
              <a:srgbClr val="000000"/>
            </a:solidFill>
            <a:latin typeface="Poppins"/>
          </a:endParaRPr>
        </a:p>
      </dgm:t>
    </dgm:pt>
    <dgm:pt modelId="{B5EFC6C7-2808-4634-A251-F008D2D92ED8}" type="parTrans" cxnId="{5F92C07B-6790-4754-9135-729AA73AB032}">
      <dgm:prSet/>
      <dgm:spPr/>
      <dgm:t>
        <a:bodyPr/>
        <a:lstStyle/>
        <a:p>
          <a:endParaRPr lang="lv-LV" sz="2000"/>
        </a:p>
      </dgm:t>
    </dgm:pt>
    <dgm:pt modelId="{29F1BF97-1E5C-48F1-A4EE-A7B03FD8AED9}" type="sibTrans" cxnId="{5F92C07B-6790-4754-9135-729AA73AB032}">
      <dgm:prSet/>
      <dgm:spPr/>
      <dgm:t>
        <a:bodyPr/>
        <a:lstStyle/>
        <a:p>
          <a:endParaRPr lang="lv-LV" sz="2000"/>
        </a:p>
      </dgm:t>
    </dgm:pt>
    <dgm:pt modelId="{5C438F8E-742E-44A0-B714-04FEB81D1604}">
      <dgm:prSet custT="1"/>
      <dgm:spPr/>
      <dgm:t>
        <a:bodyPr/>
        <a:lstStyle/>
        <a:p>
          <a:pPr>
            <a:buFont typeface="Poppins" panose="00000500000000000000" pitchFamily="2" charset="-70"/>
            <a:buChar char="◌"/>
          </a:pPr>
          <a:r>
            <a:rPr lang="lv-LV" sz="1700" b="1" spc="100">
              <a:solidFill>
                <a:srgbClr val="0070C0"/>
              </a:solidFill>
              <a:latin typeface="Poppins"/>
            </a:rPr>
            <a:t>5. </a:t>
          </a:r>
          <a:r>
            <a:rPr lang="en-US" sz="1700" b="1" spc="100" err="1">
              <a:solidFill>
                <a:srgbClr val="0070C0"/>
              </a:solidFill>
              <a:latin typeface="Poppins"/>
            </a:rPr>
            <a:t>Projekta</a:t>
          </a:r>
          <a:r>
            <a:rPr lang="en-US" sz="1700" b="1" spc="100">
              <a:solidFill>
                <a:srgbClr val="0070C0"/>
              </a:solidFill>
              <a:latin typeface="Poppins"/>
            </a:rPr>
            <a:t> </a:t>
          </a:r>
          <a:r>
            <a:rPr lang="en-US" sz="1700" b="1" spc="100" err="1">
              <a:solidFill>
                <a:srgbClr val="0070C0"/>
              </a:solidFill>
              <a:latin typeface="Poppins"/>
            </a:rPr>
            <a:t>papildinātība</a:t>
          </a:r>
          <a:r>
            <a:rPr lang="lv-LV" sz="1700" b="1" spc="100">
              <a:solidFill>
                <a:srgbClr val="0070C0"/>
              </a:solidFill>
              <a:latin typeface="Poppins"/>
            </a:rPr>
            <a:t> </a:t>
          </a:r>
        </a:p>
        <a:p>
          <a:pPr>
            <a:buFont typeface="Poppins" panose="00000500000000000000" pitchFamily="2" charset="-70"/>
            <a:buChar char="◌"/>
          </a:pPr>
          <a:r>
            <a:rPr lang="lv-LV" spc="100">
              <a:latin typeface="Poppins"/>
            </a:rPr>
            <a:t>Projektam ir plānota papildinātība ar ES kohēzijas politikas programmas 2021.-2027.gadam 6.1.1.3. pasākumu “Atbalsts uzņēmējdarbībai nepieciešamās publiskās infrastruktūras attīstībai, veicinot pāreju uz </a:t>
          </a:r>
          <a:r>
            <a:rPr lang="lv-LV" spc="100" err="1">
              <a:latin typeface="Poppins"/>
            </a:rPr>
            <a:t>klimatneitrālu</a:t>
          </a:r>
          <a:r>
            <a:rPr lang="lv-LV" spc="100">
              <a:latin typeface="Poppins"/>
            </a:rPr>
            <a:t> ekonomiku”</a:t>
          </a:r>
          <a:endParaRPr lang="lv-LV" sz="1700" spc="100">
            <a:solidFill>
              <a:srgbClr val="000000"/>
            </a:solidFill>
            <a:latin typeface="Poppins"/>
          </a:endParaRPr>
        </a:p>
      </dgm:t>
    </dgm:pt>
    <dgm:pt modelId="{D2BDD2B3-798F-40CB-B473-CE99600517FB}" type="parTrans" cxnId="{5C9F61DD-9782-4D98-A5E6-38D2ECCA86FD}">
      <dgm:prSet/>
      <dgm:spPr/>
      <dgm:t>
        <a:bodyPr/>
        <a:lstStyle/>
        <a:p>
          <a:endParaRPr lang="lv-LV" sz="2000"/>
        </a:p>
      </dgm:t>
    </dgm:pt>
    <dgm:pt modelId="{8F3B13A1-7671-4C44-8C36-A631C54F0DA1}" type="sibTrans" cxnId="{5C9F61DD-9782-4D98-A5E6-38D2ECCA86FD}">
      <dgm:prSet/>
      <dgm:spPr/>
      <dgm:t>
        <a:bodyPr/>
        <a:lstStyle/>
        <a:p>
          <a:endParaRPr lang="lv-LV" sz="2000"/>
        </a:p>
      </dgm:t>
    </dgm:pt>
    <dgm:pt modelId="{BABC4842-B057-41BF-AFE1-548DC74CB160}">
      <dgm:prSet custT="1"/>
      <dgm:spPr/>
      <dgm:t>
        <a:bodyPr/>
        <a:lstStyle/>
        <a:p>
          <a:pPr>
            <a:buFont typeface="Poppins" panose="00000500000000000000" pitchFamily="2" charset="-70"/>
            <a:buChar char="◌"/>
          </a:pPr>
          <a:r>
            <a:rPr lang="lv-LV" sz="1700" b="1" spc="100">
              <a:solidFill>
                <a:srgbClr val="0070C0"/>
              </a:solidFill>
              <a:latin typeface="Poppins"/>
            </a:rPr>
            <a:t>6. HP “Vienlīdzība, iekļaušana, </a:t>
          </a:r>
          <a:r>
            <a:rPr lang="lv-LV" sz="1700" b="1" spc="100" err="1">
              <a:solidFill>
                <a:srgbClr val="0070C0"/>
              </a:solidFill>
              <a:latin typeface="Poppins"/>
            </a:rPr>
            <a:t>nediskriminācija</a:t>
          </a:r>
          <a:r>
            <a:rPr lang="lv-LV" sz="1700" b="1" spc="100">
              <a:solidFill>
                <a:srgbClr val="0070C0"/>
              </a:solidFill>
              <a:latin typeface="Poppins"/>
            </a:rPr>
            <a:t> un </a:t>
          </a:r>
          <a:r>
            <a:rPr lang="lv-LV" sz="1700" b="1" spc="100" err="1">
              <a:solidFill>
                <a:srgbClr val="0070C0"/>
              </a:solidFill>
              <a:latin typeface="Poppins"/>
            </a:rPr>
            <a:t>pamattiesību</a:t>
          </a:r>
          <a:r>
            <a:rPr lang="lv-LV" sz="1700" b="1" spc="100">
              <a:solidFill>
                <a:srgbClr val="0070C0"/>
              </a:solidFill>
              <a:latin typeface="Poppins"/>
            </a:rPr>
            <a:t> ievērošana” ievērošana</a:t>
          </a:r>
        </a:p>
        <a:p>
          <a:pPr>
            <a:buFont typeface="Poppins" panose="00000500000000000000" pitchFamily="2" charset="-70"/>
            <a:buChar char="◌"/>
          </a:pPr>
          <a:r>
            <a:rPr lang="lv-LV" spc="100">
              <a:latin typeface="Poppins"/>
            </a:rPr>
            <a:t>Projektā ir paredzētas darbības, kas veicina HP “Vienlīdzība, iekļaušana, </a:t>
          </a:r>
          <a:r>
            <a:rPr lang="lv-LV" spc="100" err="1">
              <a:latin typeface="Poppins"/>
            </a:rPr>
            <a:t>nediskriminācija</a:t>
          </a:r>
          <a:r>
            <a:rPr lang="lv-LV" spc="100">
              <a:latin typeface="Poppins"/>
            </a:rPr>
            <a:t> un </a:t>
          </a:r>
          <a:r>
            <a:rPr lang="lv-LV" spc="100" err="1">
              <a:latin typeface="Poppins"/>
            </a:rPr>
            <a:t>pamattiesību</a:t>
          </a:r>
          <a:r>
            <a:rPr lang="lv-LV" spc="100">
              <a:latin typeface="Poppins"/>
            </a:rPr>
            <a:t> ievērošana” īstenošanu</a:t>
          </a:r>
          <a:endParaRPr lang="lv-LV" sz="1700" noProof="0"/>
        </a:p>
      </dgm:t>
    </dgm:pt>
    <dgm:pt modelId="{3F3CD6DE-D2A3-456B-ACA9-0383D82F8DA8}" type="parTrans" cxnId="{74963818-DBE0-49FE-819D-983F8BB893C6}">
      <dgm:prSet/>
      <dgm:spPr/>
      <dgm:t>
        <a:bodyPr/>
        <a:lstStyle/>
        <a:p>
          <a:endParaRPr lang="lv-LV"/>
        </a:p>
      </dgm:t>
    </dgm:pt>
    <dgm:pt modelId="{489AD57E-AC6D-4DB0-831B-88972F0C2538}" type="sibTrans" cxnId="{74963818-DBE0-49FE-819D-983F8BB893C6}">
      <dgm:prSet/>
      <dgm:spPr/>
      <dgm:t>
        <a:bodyPr/>
        <a:lstStyle/>
        <a:p>
          <a:endParaRPr lang="lv-LV"/>
        </a:p>
      </dgm:t>
    </dgm:pt>
    <dgm:pt modelId="{1A5867EB-B1CA-4B47-9A3C-FEECEF14D0E9}" type="pres">
      <dgm:prSet presAssocID="{A83306AC-038A-4368-B40E-BB77AEE94F6C}" presName="hierChild1" presStyleCnt="0">
        <dgm:presLayoutVars>
          <dgm:chPref val="1"/>
          <dgm:dir/>
          <dgm:animOne val="branch"/>
          <dgm:animLvl val="lvl"/>
          <dgm:resizeHandles/>
        </dgm:presLayoutVars>
      </dgm:prSet>
      <dgm:spPr/>
    </dgm:pt>
    <dgm:pt modelId="{3977DBC2-9E07-48FA-BCD9-9EBC70AB4B51}" type="pres">
      <dgm:prSet presAssocID="{1F204501-F60E-4828-9456-FE2A232BAC7A}" presName="hierRoot1" presStyleCnt="0"/>
      <dgm:spPr/>
    </dgm:pt>
    <dgm:pt modelId="{1D7DCDEB-7C96-4063-9A40-8171AED40CFD}" type="pres">
      <dgm:prSet presAssocID="{1F204501-F60E-4828-9456-FE2A232BAC7A}" presName="composite" presStyleCnt="0"/>
      <dgm:spPr/>
    </dgm:pt>
    <dgm:pt modelId="{109DE74F-C557-4DB2-A124-A1D74BCFDD4B}" type="pres">
      <dgm:prSet presAssocID="{1F204501-F60E-4828-9456-FE2A232BAC7A}" presName="background" presStyleLbl="node0" presStyleIdx="0" presStyleCnt="3"/>
      <dgm:spPr/>
    </dgm:pt>
    <dgm:pt modelId="{4ED251C4-6F9C-4571-B93E-B5CC3E2F271B}" type="pres">
      <dgm:prSet presAssocID="{1F204501-F60E-4828-9456-FE2A232BAC7A}" presName="text" presStyleLbl="fgAcc0" presStyleIdx="0" presStyleCnt="3" custScaleX="211208" custScaleY="431010">
        <dgm:presLayoutVars>
          <dgm:chPref val="3"/>
        </dgm:presLayoutVars>
      </dgm:prSet>
      <dgm:spPr/>
    </dgm:pt>
    <dgm:pt modelId="{9A8BB742-5598-432C-B8B0-CE410A465F2F}" type="pres">
      <dgm:prSet presAssocID="{1F204501-F60E-4828-9456-FE2A232BAC7A}" presName="hierChild2" presStyleCnt="0"/>
      <dgm:spPr/>
    </dgm:pt>
    <dgm:pt modelId="{638285DA-0895-491A-B1B4-800B6DB26E52}" type="pres">
      <dgm:prSet presAssocID="{5C438F8E-742E-44A0-B714-04FEB81D1604}" presName="hierRoot1" presStyleCnt="0"/>
      <dgm:spPr/>
    </dgm:pt>
    <dgm:pt modelId="{49171042-30A2-425A-814D-2C4754FD173F}" type="pres">
      <dgm:prSet presAssocID="{5C438F8E-742E-44A0-B714-04FEB81D1604}" presName="composite" presStyleCnt="0"/>
      <dgm:spPr/>
    </dgm:pt>
    <dgm:pt modelId="{E7D73CCD-F26B-4A1A-8279-22546F611FA8}" type="pres">
      <dgm:prSet presAssocID="{5C438F8E-742E-44A0-B714-04FEB81D1604}" presName="background" presStyleLbl="node0" presStyleIdx="1" presStyleCnt="3"/>
      <dgm:spPr/>
    </dgm:pt>
    <dgm:pt modelId="{A5DDDA3F-0BA4-4FDC-A6F2-69F702A94938}" type="pres">
      <dgm:prSet presAssocID="{5C438F8E-742E-44A0-B714-04FEB81D1604}" presName="text" presStyleLbl="fgAcc0" presStyleIdx="1" presStyleCnt="3" custScaleX="225306" custScaleY="433677">
        <dgm:presLayoutVars>
          <dgm:chPref val="3"/>
        </dgm:presLayoutVars>
      </dgm:prSet>
      <dgm:spPr/>
    </dgm:pt>
    <dgm:pt modelId="{45BC23A2-03C5-4840-9CD9-028FBEAC10BA}" type="pres">
      <dgm:prSet presAssocID="{5C438F8E-742E-44A0-B714-04FEB81D1604}" presName="hierChild2" presStyleCnt="0"/>
      <dgm:spPr/>
    </dgm:pt>
    <dgm:pt modelId="{E14C0A55-A559-469B-A0EA-E7C0746BC701}" type="pres">
      <dgm:prSet presAssocID="{BABC4842-B057-41BF-AFE1-548DC74CB160}" presName="hierRoot1" presStyleCnt="0"/>
      <dgm:spPr/>
    </dgm:pt>
    <dgm:pt modelId="{4F44067C-7E17-4A9B-8BB8-2171EE93D462}" type="pres">
      <dgm:prSet presAssocID="{BABC4842-B057-41BF-AFE1-548DC74CB160}" presName="composite" presStyleCnt="0"/>
      <dgm:spPr/>
    </dgm:pt>
    <dgm:pt modelId="{7EF4DE0C-DE39-49ED-8716-0F58E6472545}" type="pres">
      <dgm:prSet presAssocID="{BABC4842-B057-41BF-AFE1-548DC74CB160}" presName="background" presStyleLbl="node0" presStyleIdx="2" presStyleCnt="3"/>
      <dgm:spPr/>
    </dgm:pt>
    <dgm:pt modelId="{08227FAF-0AA3-4520-8C60-4B252CD52A11}" type="pres">
      <dgm:prSet presAssocID="{BABC4842-B057-41BF-AFE1-548DC74CB160}" presName="text" presStyleLbl="fgAcc0" presStyleIdx="2" presStyleCnt="3" custScaleX="209899" custScaleY="427442">
        <dgm:presLayoutVars>
          <dgm:chPref val="3"/>
        </dgm:presLayoutVars>
      </dgm:prSet>
      <dgm:spPr/>
    </dgm:pt>
    <dgm:pt modelId="{9C9C9869-72DA-429D-85CF-2A70F79FBB0A}" type="pres">
      <dgm:prSet presAssocID="{BABC4842-B057-41BF-AFE1-548DC74CB160}" presName="hierChild2" presStyleCnt="0"/>
      <dgm:spPr/>
    </dgm:pt>
  </dgm:ptLst>
  <dgm:cxnLst>
    <dgm:cxn modelId="{DBF3870A-979E-4F14-BC14-C0C2EEE27BDC}" type="presOf" srcId="{A83306AC-038A-4368-B40E-BB77AEE94F6C}" destId="{1A5867EB-B1CA-4B47-9A3C-FEECEF14D0E9}" srcOrd="0" destOrd="0" presId="urn:microsoft.com/office/officeart/2005/8/layout/hierarchy1"/>
    <dgm:cxn modelId="{74963818-DBE0-49FE-819D-983F8BB893C6}" srcId="{A83306AC-038A-4368-B40E-BB77AEE94F6C}" destId="{BABC4842-B057-41BF-AFE1-548DC74CB160}" srcOrd="2" destOrd="0" parTransId="{3F3CD6DE-D2A3-456B-ACA9-0383D82F8DA8}" sibTransId="{489AD57E-AC6D-4DB0-831B-88972F0C2538}"/>
    <dgm:cxn modelId="{99747721-842D-4EFD-9682-7A4641901479}" type="presOf" srcId="{BABC4842-B057-41BF-AFE1-548DC74CB160}" destId="{08227FAF-0AA3-4520-8C60-4B252CD52A11}" srcOrd="0" destOrd="0" presId="urn:microsoft.com/office/officeart/2005/8/layout/hierarchy1"/>
    <dgm:cxn modelId="{5F92C07B-6790-4754-9135-729AA73AB032}" srcId="{A83306AC-038A-4368-B40E-BB77AEE94F6C}" destId="{1F204501-F60E-4828-9456-FE2A232BAC7A}" srcOrd="0" destOrd="0" parTransId="{B5EFC6C7-2808-4634-A251-F008D2D92ED8}" sibTransId="{29F1BF97-1E5C-48F1-A4EE-A7B03FD8AED9}"/>
    <dgm:cxn modelId="{9EF6C083-A695-4FA2-A2AB-1A6274EBAAD3}" type="presOf" srcId="{5C438F8E-742E-44A0-B714-04FEB81D1604}" destId="{A5DDDA3F-0BA4-4FDC-A6F2-69F702A94938}" srcOrd="0" destOrd="0" presId="urn:microsoft.com/office/officeart/2005/8/layout/hierarchy1"/>
    <dgm:cxn modelId="{5C9F61DD-9782-4D98-A5E6-38D2ECCA86FD}" srcId="{A83306AC-038A-4368-B40E-BB77AEE94F6C}" destId="{5C438F8E-742E-44A0-B714-04FEB81D1604}" srcOrd="1" destOrd="0" parTransId="{D2BDD2B3-798F-40CB-B473-CE99600517FB}" sibTransId="{8F3B13A1-7671-4C44-8C36-A631C54F0DA1}"/>
    <dgm:cxn modelId="{3B3C68E5-D295-4F57-A5FF-790202F336D5}" type="presOf" srcId="{1F204501-F60E-4828-9456-FE2A232BAC7A}" destId="{4ED251C4-6F9C-4571-B93E-B5CC3E2F271B}" srcOrd="0" destOrd="0" presId="urn:microsoft.com/office/officeart/2005/8/layout/hierarchy1"/>
    <dgm:cxn modelId="{E68FB3ED-7B33-4387-86EE-875ACAD07AF8}" type="presParOf" srcId="{1A5867EB-B1CA-4B47-9A3C-FEECEF14D0E9}" destId="{3977DBC2-9E07-48FA-BCD9-9EBC70AB4B51}" srcOrd="0" destOrd="0" presId="urn:microsoft.com/office/officeart/2005/8/layout/hierarchy1"/>
    <dgm:cxn modelId="{80846671-F9FA-4966-A524-0B27C803EF37}" type="presParOf" srcId="{3977DBC2-9E07-48FA-BCD9-9EBC70AB4B51}" destId="{1D7DCDEB-7C96-4063-9A40-8171AED40CFD}" srcOrd="0" destOrd="0" presId="urn:microsoft.com/office/officeart/2005/8/layout/hierarchy1"/>
    <dgm:cxn modelId="{9CFCFE5B-AEA5-4133-B4E0-EB17047228F1}" type="presParOf" srcId="{1D7DCDEB-7C96-4063-9A40-8171AED40CFD}" destId="{109DE74F-C557-4DB2-A124-A1D74BCFDD4B}" srcOrd="0" destOrd="0" presId="urn:microsoft.com/office/officeart/2005/8/layout/hierarchy1"/>
    <dgm:cxn modelId="{AAAD6F19-E2F4-4C34-805F-C0AC57F60B2D}" type="presParOf" srcId="{1D7DCDEB-7C96-4063-9A40-8171AED40CFD}" destId="{4ED251C4-6F9C-4571-B93E-B5CC3E2F271B}" srcOrd="1" destOrd="0" presId="urn:microsoft.com/office/officeart/2005/8/layout/hierarchy1"/>
    <dgm:cxn modelId="{80264222-F0ED-4AAA-B8B1-3D751C8CC7F0}" type="presParOf" srcId="{3977DBC2-9E07-48FA-BCD9-9EBC70AB4B51}" destId="{9A8BB742-5598-432C-B8B0-CE410A465F2F}" srcOrd="1" destOrd="0" presId="urn:microsoft.com/office/officeart/2005/8/layout/hierarchy1"/>
    <dgm:cxn modelId="{942CCA91-754E-4531-A264-C9ADA059AC97}" type="presParOf" srcId="{1A5867EB-B1CA-4B47-9A3C-FEECEF14D0E9}" destId="{638285DA-0895-491A-B1B4-800B6DB26E52}" srcOrd="1" destOrd="0" presId="urn:microsoft.com/office/officeart/2005/8/layout/hierarchy1"/>
    <dgm:cxn modelId="{1D8E875A-28B2-4BB4-A67A-7EF9E5F36F27}" type="presParOf" srcId="{638285DA-0895-491A-B1B4-800B6DB26E52}" destId="{49171042-30A2-425A-814D-2C4754FD173F}" srcOrd="0" destOrd="0" presId="urn:microsoft.com/office/officeart/2005/8/layout/hierarchy1"/>
    <dgm:cxn modelId="{02E9AAE0-1F27-4143-8606-31F103B6CA14}" type="presParOf" srcId="{49171042-30A2-425A-814D-2C4754FD173F}" destId="{E7D73CCD-F26B-4A1A-8279-22546F611FA8}" srcOrd="0" destOrd="0" presId="urn:microsoft.com/office/officeart/2005/8/layout/hierarchy1"/>
    <dgm:cxn modelId="{E1238740-3144-4858-B5B5-55CE2EC7D789}" type="presParOf" srcId="{49171042-30A2-425A-814D-2C4754FD173F}" destId="{A5DDDA3F-0BA4-4FDC-A6F2-69F702A94938}" srcOrd="1" destOrd="0" presId="urn:microsoft.com/office/officeart/2005/8/layout/hierarchy1"/>
    <dgm:cxn modelId="{1485F303-4C56-46E7-821C-35B33AF3FAF7}" type="presParOf" srcId="{638285DA-0895-491A-B1B4-800B6DB26E52}" destId="{45BC23A2-03C5-4840-9CD9-028FBEAC10BA}" srcOrd="1" destOrd="0" presId="urn:microsoft.com/office/officeart/2005/8/layout/hierarchy1"/>
    <dgm:cxn modelId="{88AA3415-1552-41E2-943E-893EDCA7464F}" type="presParOf" srcId="{1A5867EB-B1CA-4B47-9A3C-FEECEF14D0E9}" destId="{E14C0A55-A559-469B-A0EA-E7C0746BC701}" srcOrd="2" destOrd="0" presId="urn:microsoft.com/office/officeart/2005/8/layout/hierarchy1"/>
    <dgm:cxn modelId="{37E8FA74-EEF0-46AA-AD52-BF851B50DC94}" type="presParOf" srcId="{E14C0A55-A559-469B-A0EA-E7C0746BC701}" destId="{4F44067C-7E17-4A9B-8BB8-2171EE93D462}" srcOrd="0" destOrd="0" presId="urn:microsoft.com/office/officeart/2005/8/layout/hierarchy1"/>
    <dgm:cxn modelId="{52309756-6DF3-4A53-9971-54644D293ED7}" type="presParOf" srcId="{4F44067C-7E17-4A9B-8BB8-2171EE93D462}" destId="{7EF4DE0C-DE39-49ED-8716-0F58E6472545}" srcOrd="0" destOrd="0" presId="urn:microsoft.com/office/officeart/2005/8/layout/hierarchy1"/>
    <dgm:cxn modelId="{DABF73B1-0561-4843-90C6-2532FB61D9BB}" type="presParOf" srcId="{4F44067C-7E17-4A9B-8BB8-2171EE93D462}" destId="{08227FAF-0AA3-4520-8C60-4B252CD52A11}" srcOrd="1" destOrd="0" presId="urn:microsoft.com/office/officeart/2005/8/layout/hierarchy1"/>
    <dgm:cxn modelId="{92B4D537-CDCB-4832-A339-BBB2530E81D4}" type="presParOf" srcId="{E14C0A55-A559-469B-A0EA-E7C0746BC701}" destId="{9C9C9869-72DA-429D-85CF-2A70F79FBB0A}"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3F6546-CBAE-463C-9E52-E3B0F887EFEB}" type="doc">
      <dgm:prSet loTypeId="urn:microsoft.com/office/officeart/2005/8/layout/hProcess11" loCatId="process" qsTypeId="urn:microsoft.com/office/officeart/2005/8/quickstyle/3d4" qsCatId="3D" csTypeId="urn:microsoft.com/office/officeart/2005/8/colors/accent1_3" csCatId="accent1" phldr="1"/>
      <dgm:spPr/>
      <dgm:t>
        <a:bodyPr/>
        <a:lstStyle/>
        <a:p>
          <a:endParaRPr lang="lv-LV"/>
        </a:p>
      </dgm:t>
    </dgm:pt>
    <dgm:pt modelId="{D7531417-70CC-4471-BE9E-880F7636FD98}">
      <dgm:prSet custT="1"/>
      <dgm:spPr/>
      <dgm:t>
        <a:bodyPr/>
        <a:lstStyle/>
        <a:p>
          <a:r>
            <a:rPr lang="lv-LV" sz="3200">
              <a:solidFill>
                <a:srgbClr val="C00000"/>
              </a:solidFill>
              <a:latin typeface="Poppins" panose="00000500000000000000" pitchFamily="2" charset="-70"/>
              <a:cs typeface="Poppins" panose="00000500000000000000" pitchFamily="2" charset="-70"/>
            </a:rPr>
            <a:t>Projektu iesniegumu atlase</a:t>
          </a:r>
        </a:p>
      </dgm:t>
    </dgm:pt>
    <dgm:pt modelId="{BA0F74D9-3AC2-426F-85E6-5B4799F11769}" type="parTrans" cxnId="{5DB0F9DA-41DC-43B5-A2F9-CF0244E20672}">
      <dgm:prSet/>
      <dgm:spPr/>
      <dgm:t>
        <a:bodyPr/>
        <a:lstStyle/>
        <a:p>
          <a:endParaRPr lang="lv-LV">
            <a:latin typeface="Poppins" panose="00000500000000000000" pitchFamily="2" charset="-70"/>
            <a:cs typeface="Poppins" panose="00000500000000000000" pitchFamily="2" charset="-70"/>
          </a:endParaRPr>
        </a:p>
      </dgm:t>
    </dgm:pt>
    <dgm:pt modelId="{0E16D339-FF0A-4EDB-B8DF-8AAABB465802}" type="sibTrans" cxnId="{5DB0F9DA-41DC-43B5-A2F9-CF0244E20672}">
      <dgm:prSet/>
      <dgm:spPr/>
      <dgm:t>
        <a:bodyPr/>
        <a:lstStyle/>
        <a:p>
          <a:endParaRPr lang="lv-LV">
            <a:latin typeface="Poppins" panose="00000500000000000000" pitchFamily="2" charset="-70"/>
            <a:cs typeface="Poppins" panose="00000500000000000000" pitchFamily="2" charset="-70"/>
          </a:endParaRPr>
        </a:p>
      </dgm:t>
    </dgm:pt>
    <dgm:pt modelId="{B0D68CD8-D780-4952-A24C-D8316AC64B0A}">
      <dgm:prSet custT="1"/>
      <dgm:spPr/>
      <dgm:t>
        <a:bodyPr/>
        <a:lstStyle/>
        <a:p>
          <a:r>
            <a:rPr lang="lv-LV" sz="3200">
              <a:solidFill>
                <a:schemeClr val="accent6">
                  <a:lumMod val="75000"/>
                </a:schemeClr>
              </a:solidFill>
              <a:latin typeface="Poppins" panose="00000500000000000000" pitchFamily="2" charset="-70"/>
              <a:cs typeface="Poppins" panose="00000500000000000000" pitchFamily="2" charset="-70"/>
            </a:rPr>
            <a:t>Projektu īstenošanas uzsākšana</a:t>
          </a:r>
        </a:p>
      </dgm:t>
    </dgm:pt>
    <dgm:pt modelId="{8D8C774C-2389-4E28-AFC7-C40B1E8032ED}" type="parTrans" cxnId="{820E120F-6F00-4091-83BA-14FF4F29A86F}">
      <dgm:prSet/>
      <dgm:spPr/>
      <dgm:t>
        <a:bodyPr/>
        <a:lstStyle/>
        <a:p>
          <a:endParaRPr lang="lv-LV">
            <a:latin typeface="Poppins" panose="00000500000000000000" pitchFamily="2" charset="-70"/>
            <a:cs typeface="Poppins" panose="00000500000000000000" pitchFamily="2" charset="-70"/>
          </a:endParaRPr>
        </a:p>
      </dgm:t>
    </dgm:pt>
    <dgm:pt modelId="{E2652CED-E0F0-4357-B653-6412FF6B6B27}" type="sibTrans" cxnId="{820E120F-6F00-4091-83BA-14FF4F29A86F}">
      <dgm:prSet/>
      <dgm:spPr/>
      <dgm:t>
        <a:bodyPr/>
        <a:lstStyle/>
        <a:p>
          <a:endParaRPr lang="lv-LV">
            <a:latin typeface="Poppins" panose="00000500000000000000" pitchFamily="2" charset="-70"/>
            <a:cs typeface="Poppins" panose="00000500000000000000" pitchFamily="2" charset="-70"/>
          </a:endParaRPr>
        </a:p>
      </dgm:t>
    </dgm:pt>
    <dgm:pt modelId="{936AB148-10BA-4E96-946D-7030C7841CC2}">
      <dgm:prSet custT="1"/>
      <dgm:spPr/>
      <dgm:t>
        <a:bodyPr/>
        <a:lstStyle/>
        <a:p>
          <a:r>
            <a:rPr lang="lv-LV" sz="3200">
              <a:solidFill>
                <a:srgbClr val="002060"/>
              </a:solidFill>
              <a:latin typeface="Poppins" panose="00000500000000000000" pitchFamily="2" charset="-70"/>
              <a:cs typeface="Poppins" panose="00000500000000000000" pitchFamily="2" charset="-70"/>
            </a:rPr>
            <a:t>Projektu īstenošanas pabeigšana</a:t>
          </a:r>
        </a:p>
      </dgm:t>
    </dgm:pt>
    <dgm:pt modelId="{935CB364-79ED-4C05-ADAC-FED630E46A8F}" type="parTrans" cxnId="{E025B521-AF9A-4B4E-A25C-909AD5DB4360}">
      <dgm:prSet/>
      <dgm:spPr/>
      <dgm:t>
        <a:bodyPr/>
        <a:lstStyle/>
        <a:p>
          <a:endParaRPr lang="lv-LV"/>
        </a:p>
      </dgm:t>
    </dgm:pt>
    <dgm:pt modelId="{0F1BAB46-C677-4EBC-88FC-4860858370AB}" type="sibTrans" cxnId="{E025B521-AF9A-4B4E-A25C-909AD5DB4360}">
      <dgm:prSet/>
      <dgm:spPr/>
      <dgm:t>
        <a:bodyPr/>
        <a:lstStyle/>
        <a:p>
          <a:endParaRPr lang="lv-LV"/>
        </a:p>
      </dgm:t>
    </dgm:pt>
    <dgm:pt modelId="{B076567D-837E-432B-96DF-85194E949E7C}" type="pres">
      <dgm:prSet presAssocID="{B63F6546-CBAE-463C-9E52-E3B0F887EFEB}" presName="Name0" presStyleCnt="0">
        <dgm:presLayoutVars>
          <dgm:dir/>
          <dgm:resizeHandles val="exact"/>
        </dgm:presLayoutVars>
      </dgm:prSet>
      <dgm:spPr/>
    </dgm:pt>
    <dgm:pt modelId="{E120C21F-DB16-4311-A15A-D60EF8B8DD88}" type="pres">
      <dgm:prSet presAssocID="{B63F6546-CBAE-463C-9E52-E3B0F887EFEB}" presName="arrow" presStyleLbl="bgShp" presStyleIdx="0" presStyleCnt="1"/>
      <dgm:spPr/>
    </dgm:pt>
    <dgm:pt modelId="{094B1FEE-E02B-40A3-96C8-C594ED6CCB76}" type="pres">
      <dgm:prSet presAssocID="{B63F6546-CBAE-463C-9E52-E3B0F887EFEB}" presName="points" presStyleCnt="0"/>
      <dgm:spPr/>
    </dgm:pt>
    <dgm:pt modelId="{236D5D66-E69D-443C-858C-A212715336FE}" type="pres">
      <dgm:prSet presAssocID="{D7531417-70CC-4471-BE9E-880F7636FD98}" presName="compositeA" presStyleCnt="0"/>
      <dgm:spPr/>
    </dgm:pt>
    <dgm:pt modelId="{22F3DF8F-C319-4EDE-886E-DA3F22C3D46C}" type="pres">
      <dgm:prSet presAssocID="{D7531417-70CC-4471-BE9E-880F7636FD98}" presName="textA" presStyleLbl="revTx" presStyleIdx="0" presStyleCnt="3">
        <dgm:presLayoutVars>
          <dgm:bulletEnabled val="1"/>
        </dgm:presLayoutVars>
      </dgm:prSet>
      <dgm:spPr/>
    </dgm:pt>
    <dgm:pt modelId="{05917AD1-6BE0-46ED-A566-1A4E1A8AE2CB}" type="pres">
      <dgm:prSet presAssocID="{D7531417-70CC-4471-BE9E-880F7636FD98}" presName="circleA" presStyleLbl="node1" presStyleIdx="0" presStyleCnt="3"/>
      <dgm:spPr/>
    </dgm:pt>
    <dgm:pt modelId="{0E95AA4E-E07D-42E0-9054-4496FA9A2B5E}" type="pres">
      <dgm:prSet presAssocID="{D7531417-70CC-4471-BE9E-880F7636FD98}" presName="spaceA" presStyleCnt="0"/>
      <dgm:spPr/>
    </dgm:pt>
    <dgm:pt modelId="{6AFB7725-D282-4417-AF06-5DA4710469DB}" type="pres">
      <dgm:prSet presAssocID="{0E16D339-FF0A-4EDB-B8DF-8AAABB465802}" presName="space" presStyleCnt="0"/>
      <dgm:spPr/>
    </dgm:pt>
    <dgm:pt modelId="{BD295ADC-1AAF-4900-B980-783E8750073E}" type="pres">
      <dgm:prSet presAssocID="{B0D68CD8-D780-4952-A24C-D8316AC64B0A}" presName="compositeB" presStyleCnt="0"/>
      <dgm:spPr/>
    </dgm:pt>
    <dgm:pt modelId="{5B1ADD75-6300-4AED-8BDF-8220E290303A}" type="pres">
      <dgm:prSet presAssocID="{B0D68CD8-D780-4952-A24C-D8316AC64B0A}" presName="textB" presStyleLbl="revTx" presStyleIdx="1" presStyleCnt="3">
        <dgm:presLayoutVars>
          <dgm:bulletEnabled val="1"/>
        </dgm:presLayoutVars>
      </dgm:prSet>
      <dgm:spPr/>
    </dgm:pt>
    <dgm:pt modelId="{27FA20F5-A590-44C7-AB55-A374AEC397A5}" type="pres">
      <dgm:prSet presAssocID="{B0D68CD8-D780-4952-A24C-D8316AC64B0A}" presName="circleB" presStyleLbl="node1" presStyleIdx="1" presStyleCnt="3"/>
      <dgm:spPr/>
    </dgm:pt>
    <dgm:pt modelId="{B15B3DB0-7ECB-4290-A440-8620547CFAD7}" type="pres">
      <dgm:prSet presAssocID="{B0D68CD8-D780-4952-A24C-D8316AC64B0A}" presName="spaceB" presStyleCnt="0"/>
      <dgm:spPr/>
    </dgm:pt>
    <dgm:pt modelId="{F89C2DD3-C1B2-434F-B820-CF2BAD6551C4}" type="pres">
      <dgm:prSet presAssocID="{E2652CED-E0F0-4357-B653-6412FF6B6B27}" presName="space" presStyleCnt="0"/>
      <dgm:spPr/>
    </dgm:pt>
    <dgm:pt modelId="{8E8628A1-D7DA-470F-A408-7291A9134648}" type="pres">
      <dgm:prSet presAssocID="{936AB148-10BA-4E96-946D-7030C7841CC2}" presName="compositeA" presStyleCnt="0"/>
      <dgm:spPr/>
    </dgm:pt>
    <dgm:pt modelId="{8213D2CF-492E-4519-94EF-BAC871EFBAB1}" type="pres">
      <dgm:prSet presAssocID="{936AB148-10BA-4E96-946D-7030C7841CC2}" presName="textA" presStyleLbl="revTx" presStyleIdx="2" presStyleCnt="3">
        <dgm:presLayoutVars>
          <dgm:bulletEnabled val="1"/>
        </dgm:presLayoutVars>
      </dgm:prSet>
      <dgm:spPr/>
    </dgm:pt>
    <dgm:pt modelId="{8B1D1549-1A6D-4E75-9955-6964A777028C}" type="pres">
      <dgm:prSet presAssocID="{936AB148-10BA-4E96-946D-7030C7841CC2}" presName="circleA" presStyleLbl="node1" presStyleIdx="2" presStyleCnt="3"/>
      <dgm:spPr/>
    </dgm:pt>
    <dgm:pt modelId="{962B3EFD-CC96-469C-BC82-8C6A0174B0B2}" type="pres">
      <dgm:prSet presAssocID="{936AB148-10BA-4E96-946D-7030C7841CC2}" presName="spaceA" presStyleCnt="0"/>
      <dgm:spPr/>
    </dgm:pt>
  </dgm:ptLst>
  <dgm:cxnLst>
    <dgm:cxn modelId="{442AB404-DCB1-4268-B048-5322AF8ED744}" type="presOf" srcId="{B0D68CD8-D780-4952-A24C-D8316AC64B0A}" destId="{5B1ADD75-6300-4AED-8BDF-8220E290303A}" srcOrd="0" destOrd="0" presId="urn:microsoft.com/office/officeart/2005/8/layout/hProcess11"/>
    <dgm:cxn modelId="{820E120F-6F00-4091-83BA-14FF4F29A86F}" srcId="{B63F6546-CBAE-463C-9E52-E3B0F887EFEB}" destId="{B0D68CD8-D780-4952-A24C-D8316AC64B0A}" srcOrd="1" destOrd="0" parTransId="{8D8C774C-2389-4E28-AFC7-C40B1E8032ED}" sibTransId="{E2652CED-E0F0-4357-B653-6412FF6B6B27}"/>
    <dgm:cxn modelId="{9C027F21-8CE6-4A96-83DB-DD65A7221716}" type="presOf" srcId="{D7531417-70CC-4471-BE9E-880F7636FD98}" destId="{22F3DF8F-C319-4EDE-886E-DA3F22C3D46C}" srcOrd="0" destOrd="0" presId="urn:microsoft.com/office/officeart/2005/8/layout/hProcess11"/>
    <dgm:cxn modelId="{E025B521-AF9A-4B4E-A25C-909AD5DB4360}" srcId="{B63F6546-CBAE-463C-9E52-E3B0F887EFEB}" destId="{936AB148-10BA-4E96-946D-7030C7841CC2}" srcOrd="2" destOrd="0" parTransId="{935CB364-79ED-4C05-ADAC-FED630E46A8F}" sibTransId="{0F1BAB46-C677-4EBC-88FC-4860858370AB}"/>
    <dgm:cxn modelId="{0912E53F-9406-476B-BFD3-9043AE6057DE}" type="presOf" srcId="{B63F6546-CBAE-463C-9E52-E3B0F887EFEB}" destId="{B076567D-837E-432B-96DF-85194E949E7C}" srcOrd="0" destOrd="0" presId="urn:microsoft.com/office/officeart/2005/8/layout/hProcess11"/>
    <dgm:cxn modelId="{583DEAB0-6489-4641-9071-B98A99C41AFF}" type="presOf" srcId="{936AB148-10BA-4E96-946D-7030C7841CC2}" destId="{8213D2CF-492E-4519-94EF-BAC871EFBAB1}" srcOrd="0" destOrd="0" presId="urn:microsoft.com/office/officeart/2005/8/layout/hProcess11"/>
    <dgm:cxn modelId="{5DB0F9DA-41DC-43B5-A2F9-CF0244E20672}" srcId="{B63F6546-CBAE-463C-9E52-E3B0F887EFEB}" destId="{D7531417-70CC-4471-BE9E-880F7636FD98}" srcOrd="0" destOrd="0" parTransId="{BA0F74D9-3AC2-426F-85E6-5B4799F11769}" sibTransId="{0E16D339-FF0A-4EDB-B8DF-8AAABB465802}"/>
    <dgm:cxn modelId="{FFACFB70-C3F2-477A-A92E-9DC48FFFFABA}" type="presParOf" srcId="{B076567D-837E-432B-96DF-85194E949E7C}" destId="{E120C21F-DB16-4311-A15A-D60EF8B8DD88}" srcOrd="0" destOrd="0" presId="urn:microsoft.com/office/officeart/2005/8/layout/hProcess11"/>
    <dgm:cxn modelId="{127656B3-7E65-43D4-861C-F8FA0A1BE065}" type="presParOf" srcId="{B076567D-837E-432B-96DF-85194E949E7C}" destId="{094B1FEE-E02B-40A3-96C8-C594ED6CCB76}" srcOrd="1" destOrd="0" presId="urn:microsoft.com/office/officeart/2005/8/layout/hProcess11"/>
    <dgm:cxn modelId="{F21DCB79-4483-4F20-ADEE-6CC8D413EC21}" type="presParOf" srcId="{094B1FEE-E02B-40A3-96C8-C594ED6CCB76}" destId="{236D5D66-E69D-443C-858C-A212715336FE}" srcOrd="0" destOrd="0" presId="urn:microsoft.com/office/officeart/2005/8/layout/hProcess11"/>
    <dgm:cxn modelId="{718F4A92-345A-482D-8BC6-9FACC988FE78}" type="presParOf" srcId="{236D5D66-E69D-443C-858C-A212715336FE}" destId="{22F3DF8F-C319-4EDE-886E-DA3F22C3D46C}" srcOrd="0" destOrd="0" presId="urn:microsoft.com/office/officeart/2005/8/layout/hProcess11"/>
    <dgm:cxn modelId="{6331DCC3-9527-40E1-B227-87DF2C05217A}" type="presParOf" srcId="{236D5D66-E69D-443C-858C-A212715336FE}" destId="{05917AD1-6BE0-46ED-A566-1A4E1A8AE2CB}" srcOrd="1" destOrd="0" presId="urn:microsoft.com/office/officeart/2005/8/layout/hProcess11"/>
    <dgm:cxn modelId="{7BD22A81-C06E-4202-BEA4-2BBCC41A3097}" type="presParOf" srcId="{236D5D66-E69D-443C-858C-A212715336FE}" destId="{0E95AA4E-E07D-42E0-9054-4496FA9A2B5E}" srcOrd="2" destOrd="0" presId="urn:microsoft.com/office/officeart/2005/8/layout/hProcess11"/>
    <dgm:cxn modelId="{8B4F68CA-36BD-458C-A1EA-3FFE81E4FC18}" type="presParOf" srcId="{094B1FEE-E02B-40A3-96C8-C594ED6CCB76}" destId="{6AFB7725-D282-4417-AF06-5DA4710469DB}" srcOrd="1" destOrd="0" presId="urn:microsoft.com/office/officeart/2005/8/layout/hProcess11"/>
    <dgm:cxn modelId="{93FB3082-378F-4043-8EC5-34A6057C2234}" type="presParOf" srcId="{094B1FEE-E02B-40A3-96C8-C594ED6CCB76}" destId="{BD295ADC-1AAF-4900-B980-783E8750073E}" srcOrd="2" destOrd="0" presId="urn:microsoft.com/office/officeart/2005/8/layout/hProcess11"/>
    <dgm:cxn modelId="{DB4020CD-87F1-420B-A740-5AD6D005DCF7}" type="presParOf" srcId="{BD295ADC-1AAF-4900-B980-783E8750073E}" destId="{5B1ADD75-6300-4AED-8BDF-8220E290303A}" srcOrd="0" destOrd="0" presId="urn:microsoft.com/office/officeart/2005/8/layout/hProcess11"/>
    <dgm:cxn modelId="{922B254B-5F25-4123-98CB-464DEF3AA46C}" type="presParOf" srcId="{BD295ADC-1AAF-4900-B980-783E8750073E}" destId="{27FA20F5-A590-44C7-AB55-A374AEC397A5}" srcOrd="1" destOrd="0" presId="urn:microsoft.com/office/officeart/2005/8/layout/hProcess11"/>
    <dgm:cxn modelId="{A01B4536-DCD5-462F-AEE6-A8E62EAA5D3B}" type="presParOf" srcId="{BD295ADC-1AAF-4900-B980-783E8750073E}" destId="{B15B3DB0-7ECB-4290-A440-8620547CFAD7}" srcOrd="2" destOrd="0" presId="urn:microsoft.com/office/officeart/2005/8/layout/hProcess11"/>
    <dgm:cxn modelId="{D8448F59-ADD5-426E-9820-50082F59A3CE}" type="presParOf" srcId="{094B1FEE-E02B-40A3-96C8-C594ED6CCB76}" destId="{F89C2DD3-C1B2-434F-B820-CF2BAD6551C4}" srcOrd="3" destOrd="0" presId="urn:microsoft.com/office/officeart/2005/8/layout/hProcess11"/>
    <dgm:cxn modelId="{82E18110-CD9F-4AC4-819F-15CF51AAFC4E}" type="presParOf" srcId="{094B1FEE-E02B-40A3-96C8-C594ED6CCB76}" destId="{8E8628A1-D7DA-470F-A408-7291A9134648}" srcOrd="4" destOrd="0" presId="urn:microsoft.com/office/officeart/2005/8/layout/hProcess11"/>
    <dgm:cxn modelId="{15F3EFA4-B07A-4D1D-8269-B89787142D75}" type="presParOf" srcId="{8E8628A1-D7DA-470F-A408-7291A9134648}" destId="{8213D2CF-492E-4519-94EF-BAC871EFBAB1}" srcOrd="0" destOrd="0" presId="urn:microsoft.com/office/officeart/2005/8/layout/hProcess11"/>
    <dgm:cxn modelId="{D000FB02-222F-4FDC-BB0C-F7CBA40CBC64}" type="presParOf" srcId="{8E8628A1-D7DA-470F-A408-7291A9134648}" destId="{8B1D1549-1A6D-4E75-9955-6964A777028C}" srcOrd="1" destOrd="0" presId="urn:microsoft.com/office/officeart/2005/8/layout/hProcess11"/>
    <dgm:cxn modelId="{8E6CCB49-8A92-4887-8687-0E9C4AE85703}" type="presParOf" srcId="{8E8628A1-D7DA-470F-A408-7291A9134648}" destId="{962B3EFD-CC96-469C-BC82-8C6A0174B0B2}"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3306AC-038A-4368-B40E-BB77AEE94F6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A475739-504D-48B1-8CFC-E9870F226B10}">
      <dgm:prSet custT="1"/>
      <dgm:spPr/>
      <dgm:t>
        <a:bodyPr/>
        <a:lstStyle/>
        <a:p>
          <a:r>
            <a:rPr lang="lv-LV" sz="2000">
              <a:effectLst/>
              <a:latin typeface="Poppins" panose="00000500000000000000" pitchFamily="2" charset="-70"/>
              <a:ea typeface="Calibri" panose="020F0502020204030204" pitchFamily="34" charset="0"/>
              <a:cs typeface="Poppins" panose="00000500000000000000" pitchFamily="2" charset="-70"/>
            </a:rPr>
            <a:t>PSD </a:t>
          </a:r>
          <a:r>
            <a:rPr lang="lv-LV" sz="2000" b="1">
              <a:effectLst/>
              <a:latin typeface="Poppins" panose="00000500000000000000" pitchFamily="2" charset="-70"/>
              <a:ea typeface="Calibri" panose="020F0502020204030204" pitchFamily="34" charset="0"/>
              <a:cs typeface="Poppins" panose="00000500000000000000" pitchFamily="2" charset="-70"/>
            </a:rPr>
            <a:t>pārskatu sagatavo </a:t>
          </a:r>
          <a:r>
            <a:rPr lang="lv-LV" sz="2000" b="1">
              <a:solidFill>
                <a:schemeClr val="tx2">
                  <a:lumMod val="75000"/>
                  <a:lumOff val="25000"/>
                </a:schemeClr>
              </a:solidFill>
              <a:effectLst/>
              <a:latin typeface="Poppins" panose="00000500000000000000" pitchFamily="2" charset="-70"/>
              <a:ea typeface="Calibri" panose="020F0502020204030204" pitchFamily="34" charset="0"/>
              <a:cs typeface="Poppins" panose="00000500000000000000" pitchFamily="2" charset="-70"/>
            </a:rPr>
            <a:t>par katru </a:t>
          </a:r>
          <a:r>
            <a:rPr lang="lv-LV" sz="2000">
              <a:effectLst/>
              <a:latin typeface="Poppins" panose="00000500000000000000" pitchFamily="2" charset="-70"/>
              <a:ea typeface="Calibri" panose="020F0502020204030204" pitchFamily="34" charset="0"/>
              <a:cs typeface="Poppins" panose="00000500000000000000" pitchFamily="2" charset="-70"/>
            </a:rPr>
            <a:t>pašvaldības autonomo </a:t>
          </a:r>
          <a:r>
            <a:rPr lang="lv-LV" sz="2000" b="1">
              <a:solidFill>
                <a:schemeClr val="tx2">
                  <a:lumMod val="75000"/>
                  <a:lumOff val="25000"/>
                </a:schemeClr>
              </a:solidFill>
              <a:effectLst/>
              <a:latin typeface="Poppins" panose="00000500000000000000" pitchFamily="2" charset="-70"/>
              <a:ea typeface="Calibri" panose="020F0502020204030204" pitchFamily="34" charset="0"/>
              <a:cs typeface="Poppins" panose="00000500000000000000" pitchFamily="2" charset="-70"/>
            </a:rPr>
            <a:t>funkciju</a:t>
          </a:r>
          <a:r>
            <a:rPr lang="lv-LV" sz="2000">
              <a:solidFill>
                <a:schemeClr val="tx2">
                  <a:lumMod val="75000"/>
                  <a:lumOff val="25000"/>
                </a:schemeClr>
              </a:solidFill>
              <a:effectLst/>
              <a:latin typeface="Poppins" panose="00000500000000000000" pitchFamily="2" charset="-70"/>
              <a:ea typeface="Calibri" panose="020F0502020204030204" pitchFamily="34" charset="0"/>
              <a:cs typeface="Poppins" panose="00000500000000000000" pitchFamily="2" charset="-70"/>
            </a:rPr>
            <a:t> </a:t>
          </a:r>
          <a:r>
            <a:rPr lang="lv-LV" sz="2000" b="1">
              <a:solidFill>
                <a:schemeClr val="tx2">
                  <a:lumMod val="75000"/>
                  <a:lumOff val="25000"/>
                </a:schemeClr>
              </a:solidFill>
              <a:effectLst/>
              <a:latin typeface="Poppins" panose="00000500000000000000" pitchFamily="2" charset="-70"/>
              <a:ea typeface="Calibri" panose="020F0502020204030204" pitchFamily="34" charset="0"/>
              <a:cs typeface="Poppins" panose="00000500000000000000" pitchFamily="2" charset="-70"/>
            </a:rPr>
            <a:t>atsevišķi</a:t>
          </a:r>
          <a:r>
            <a:rPr lang="lv-LV" sz="2000" b="1">
              <a:solidFill>
                <a:srgbClr val="7030A0"/>
              </a:solidFill>
              <a:effectLst/>
              <a:latin typeface="Poppins" panose="00000500000000000000" pitchFamily="2" charset="-70"/>
              <a:ea typeface="Calibri" panose="020F0502020204030204" pitchFamily="34" charset="0"/>
              <a:cs typeface="Poppins" panose="00000500000000000000" pitchFamily="2" charset="-70"/>
            </a:rPr>
            <a:t>, </a:t>
          </a:r>
          <a:r>
            <a:rPr lang="lv-LV" sz="2000">
              <a:effectLst/>
              <a:latin typeface="Poppins" panose="00000500000000000000" pitchFamily="2" charset="-70"/>
              <a:ea typeface="Calibri" panose="020F0502020204030204" pitchFamily="34" charset="0"/>
              <a:cs typeface="Poppins" panose="00000500000000000000" pitchFamily="2" charset="-70"/>
            </a:rPr>
            <a:t>pievieno pamatojošos dokumentus</a:t>
          </a:r>
          <a:endParaRPr lang="en-US" sz="2000"/>
        </a:p>
      </dgm:t>
    </dgm:pt>
    <dgm:pt modelId="{411F93C1-B39E-4467-8D0D-A55C7036D3D1}" type="parTrans" cxnId="{F2FA06C4-02ED-4A1F-8EB1-BAE74DE34682}">
      <dgm:prSet/>
      <dgm:spPr/>
      <dgm:t>
        <a:bodyPr/>
        <a:lstStyle/>
        <a:p>
          <a:endParaRPr lang="en-US" sz="2200"/>
        </a:p>
      </dgm:t>
    </dgm:pt>
    <dgm:pt modelId="{55ED9A15-424C-4306-83B2-F2D69CD83C6D}" type="sibTrans" cxnId="{F2FA06C4-02ED-4A1F-8EB1-BAE74DE34682}">
      <dgm:prSet/>
      <dgm:spPr/>
      <dgm:t>
        <a:bodyPr/>
        <a:lstStyle/>
        <a:p>
          <a:endParaRPr lang="en-US" sz="2200"/>
        </a:p>
      </dgm:t>
    </dgm:pt>
    <dgm:pt modelId="{78CC1710-0812-4306-9DBD-15E3CDE1EB8B}">
      <dgm:prSet custT="1"/>
      <dgm:spPr/>
      <dgm:t>
        <a:bodyPr/>
        <a:lstStyle/>
        <a:p>
          <a:r>
            <a:rPr lang="lv-LV" sz="2000" b="1">
              <a:effectLst/>
              <a:latin typeface="Poppins" panose="00000500000000000000" pitchFamily="2" charset="-70"/>
              <a:ea typeface="Calibri" panose="020F0502020204030204" pitchFamily="34" charset="0"/>
              <a:cs typeface="Poppins" panose="00000500000000000000" pitchFamily="2" charset="-70"/>
            </a:rPr>
            <a:t>PSD apjoms līdz </a:t>
          </a:r>
          <a:r>
            <a:rPr lang="lv-LV" sz="2000" b="1">
              <a:solidFill>
                <a:schemeClr val="tx2">
                  <a:lumMod val="75000"/>
                  <a:lumOff val="25000"/>
                </a:schemeClr>
              </a:solidFill>
              <a:effectLst/>
              <a:latin typeface="Poppins" panose="00000500000000000000" pitchFamily="2" charset="-70"/>
              <a:ea typeface="Calibri" panose="020F0502020204030204" pitchFamily="34" charset="0"/>
              <a:cs typeface="Poppins" panose="00000500000000000000" pitchFamily="2" charset="-70"/>
            </a:rPr>
            <a:t>20% </a:t>
          </a:r>
          <a:r>
            <a:rPr lang="lv-LV" sz="2000">
              <a:effectLst/>
              <a:latin typeface="Poppins" panose="00000500000000000000" pitchFamily="2" charset="-70"/>
              <a:ea typeface="Calibri" panose="020F0502020204030204" pitchFamily="34" charset="0"/>
              <a:cs typeface="Poppins" panose="00000500000000000000" pitchFamily="2" charset="-70"/>
            </a:rPr>
            <a:t>no infrastruktūras kopējās gada jaudas laika izteiksmē </a:t>
          </a:r>
          <a:r>
            <a:rPr lang="lv-LV" sz="2000" b="1">
              <a:effectLst/>
              <a:latin typeface="Poppins" panose="00000500000000000000" pitchFamily="2" charset="-70"/>
              <a:ea typeface="Calibri" panose="020F0502020204030204" pitchFamily="34" charset="0"/>
              <a:cs typeface="Poppins" panose="00000500000000000000" pitchFamily="2" charset="-70"/>
            </a:rPr>
            <a:t>tiek vērtēts </a:t>
          </a:r>
          <a:r>
            <a:rPr lang="lv-LV" sz="2000" b="1">
              <a:solidFill>
                <a:schemeClr val="tx2">
                  <a:lumMod val="75000"/>
                  <a:lumOff val="25000"/>
                </a:schemeClr>
              </a:solidFill>
              <a:effectLst/>
              <a:latin typeface="Poppins" panose="00000500000000000000" pitchFamily="2" charset="-70"/>
              <a:ea typeface="Calibri" panose="020F0502020204030204" pitchFamily="34" charset="0"/>
              <a:cs typeface="Poppins" panose="00000500000000000000" pitchFamily="2" charset="-70"/>
            </a:rPr>
            <a:t>pret katru </a:t>
          </a:r>
          <a:r>
            <a:rPr lang="lv-LV" sz="2000">
              <a:effectLst/>
              <a:latin typeface="Poppins" panose="00000500000000000000" pitchFamily="2" charset="-70"/>
              <a:ea typeface="Calibri" panose="020F0502020204030204" pitchFamily="34" charset="0"/>
              <a:cs typeface="Poppins" panose="00000500000000000000" pitchFamily="2" charset="-70"/>
            </a:rPr>
            <a:t>pašvaldības </a:t>
          </a:r>
          <a:r>
            <a:rPr lang="lv-LV" sz="2000" b="1">
              <a:effectLst/>
              <a:latin typeface="Poppins" panose="00000500000000000000" pitchFamily="2" charset="-70"/>
              <a:ea typeface="Calibri" panose="020F0502020204030204" pitchFamily="34" charset="0"/>
              <a:cs typeface="Poppins" panose="00000500000000000000" pitchFamily="2" charset="-70"/>
            </a:rPr>
            <a:t>autonomo funkciju atsevišķi  </a:t>
          </a:r>
          <a:r>
            <a:rPr lang="lv-LV" sz="2000">
              <a:effectLst/>
              <a:latin typeface="Poppins" panose="00000500000000000000" pitchFamily="2" charset="-70"/>
              <a:ea typeface="Calibri" panose="020F0502020204030204" pitchFamily="34" charset="0"/>
              <a:cs typeface="Poppins" panose="00000500000000000000" pitchFamily="2" charset="-70"/>
            </a:rPr>
            <a:t>- katram </a:t>
          </a:r>
          <a:r>
            <a:rPr lang="lv-LV" sz="2000" err="1">
              <a:effectLst/>
              <a:latin typeface="Poppins" panose="00000500000000000000" pitchFamily="2" charset="-70"/>
              <a:ea typeface="Calibri" panose="020F0502020204030204" pitchFamily="34" charset="0"/>
              <a:cs typeface="Poppins" panose="00000500000000000000" pitchFamily="2" charset="-70"/>
            </a:rPr>
            <a:t>bezemisiju</a:t>
          </a:r>
          <a:r>
            <a:rPr lang="lv-LV" sz="2000">
              <a:effectLst/>
              <a:latin typeface="Poppins" panose="00000500000000000000" pitchFamily="2" charset="-70"/>
              <a:ea typeface="Calibri" panose="020F0502020204030204" pitchFamily="34" charset="0"/>
              <a:cs typeface="Poppins" panose="00000500000000000000" pitchFamily="2" charset="-70"/>
            </a:rPr>
            <a:t> transportlīdzeklim un saistītajai tā darbības nodrošināšanai nepieciešamajai uzlādes infrastruktūrai, ja tāda projekta ietvaros izveidota</a:t>
          </a:r>
          <a:endParaRPr lang="en-US" sz="2000"/>
        </a:p>
      </dgm:t>
    </dgm:pt>
    <dgm:pt modelId="{F9A876DC-FD72-46BB-BAD4-92894351AC1F}" type="parTrans" cxnId="{E9CF481B-C143-4792-8D40-52CB6A7F1440}">
      <dgm:prSet/>
      <dgm:spPr/>
      <dgm:t>
        <a:bodyPr/>
        <a:lstStyle/>
        <a:p>
          <a:endParaRPr lang="en-US" sz="2200"/>
        </a:p>
      </dgm:t>
    </dgm:pt>
    <dgm:pt modelId="{01D145C7-5A7C-40C6-A9CC-6A9203726E46}" type="sibTrans" cxnId="{E9CF481B-C143-4792-8D40-52CB6A7F1440}">
      <dgm:prSet/>
      <dgm:spPr/>
      <dgm:t>
        <a:bodyPr/>
        <a:lstStyle/>
        <a:p>
          <a:endParaRPr lang="en-US" sz="2200"/>
        </a:p>
      </dgm:t>
    </dgm:pt>
    <dgm:pt modelId="{1307DA4F-E0FE-451D-9899-5E81488C7D06}">
      <dgm:prSet custT="1"/>
      <dgm:spPr/>
      <dgm:t>
        <a:bodyPr/>
        <a:lstStyle/>
        <a:p>
          <a:r>
            <a:rPr lang="lv-LV" sz="2000">
              <a:latin typeface="Poppins" panose="00000500000000000000" pitchFamily="2" charset="-70"/>
              <a:ea typeface="Calibri" panose="020F0502020204030204" pitchFamily="34" charset="0"/>
              <a:cs typeface="Poppins" panose="00000500000000000000" pitchFamily="2" charset="-70"/>
            </a:rPr>
            <a:t>Pārskatu</a:t>
          </a:r>
          <a:r>
            <a:rPr lang="lv-LV" sz="2000" b="1">
              <a:latin typeface="Poppins" panose="00000500000000000000" pitchFamily="2" charset="-70"/>
              <a:ea typeface="Calibri" panose="020F0502020204030204" pitchFamily="34" charset="0"/>
              <a:cs typeface="Poppins" panose="00000500000000000000" pitchFamily="2" charset="-70"/>
            </a:rPr>
            <a:t> </a:t>
          </a:r>
          <a:r>
            <a:rPr lang="lv-LV" sz="2000">
              <a:latin typeface="Poppins" panose="00000500000000000000" pitchFamily="2" charset="-70"/>
              <a:ea typeface="Calibri" panose="020F0502020204030204" pitchFamily="34" charset="0"/>
              <a:cs typeface="Poppins" panose="00000500000000000000" pitchFamily="2" charset="-70"/>
            </a:rPr>
            <a:t>par PSD veikšanu sagatavo </a:t>
          </a:r>
          <a:r>
            <a:rPr lang="lv-LV" sz="2000" b="1">
              <a:latin typeface="Poppins" panose="00000500000000000000" pitchFamily="2" charset="-70"/>
              <a:ea typeface="Calibri" panose="020F0502020204030204" pitchFamily="34" charset="0"/>
              <a:cs typeface="Poppins" panose="00000500000000000000" pitchFamily="2" charset="-70"/>
            </a:rPr>
            <a:t>par katru kalendāra gadu </a:t>
          </a:r>
          <a:r>
            <a:rPr lang="lv-LV" sz="2000">
              <a:latin typeface="Poppins" panose="00000500000000000000" pitchFamily="2" charset="-70"/>
              <a:ea typeface="Calibri" panose="020F0502020204030204" pitchFamily="34" charset="0"/>
              <a:cs typeface="Poppins" panose="00000500000000000000" pitchFamily="2" charset="-70"/>
            </a:rPr>
            <a:t>līdz</a:t>
          </a:r>
          <a:r>
            <a:rPr lang="lv-LV" sz="2000" b="1">
              <a:latin typeface="Poppins" panose="00000500000000000000" pitchFamily="2" charset="-70"/>
              <a:ea typeface="Calibri" panose="020F0502020204030204" pitchFamily="34" charset="0"/>
              <a:cs typeface="Poppins" panose="00000500000000000000" pitchFamily="2" charset="-70"/>
            </a:rPr>
            <a:t> </a:t>
          </a:r>
          <a:r>
            <a:rPr lang="lv-LV" sz="2000">
              <a:latin typeface="Poppins" panose="00000500000000000000" pitchFamily="2" charset="-70"/>
              <a:ea typeface="Calibri" panose="020F0502020204030204" pitchFamily="34" charset="0"/>
              <a:cs typeface="Poppins" panose="00000500000000000000" pitchFamily="2" charset="-70"/>
            </a:rPr>
            <a:t>nākošā gada </a:t>
          </a:r>
          <a:r>
            <a:rPr lang="lv-LV" sz="2000" b="1">
              <a:solidFill>
                <a:schemeClr val="tx2">
                  <a:lumMod val="75000"/>
                  <a:lumOff val="25000"/>
                </a:schemeClr>
              </a:solidFill>
              <a:latin typeface="Poppins" panose="00000500000000000000" pitchFamily="2" charset="-70"/>
              <a:ea typeface="Calibri" panose="020F0502020204030204" pitchFamily="34" charset="0"/>
              <a:cs typeface="Poppins" panose="00000500000000000000" pitchFamily="2" charset="-70"/>
            </a:rPr>
            <a:t>1. februārim</a:t>
          </a:r>
          <a:endParaRPr lang="en-US" sz="2000">
            <a:solidFill>
              <a:schemeClr val="tx2">
                <a:lumMod val="75000"/>
                <a:lumOff val="25000"/>
              </a:schemeClr>
            </a:solidFill>
          </a:endParaRPr>
        </a:p>
      </dgm:t>
    </dgm:pt>
    <dgm:pt modelId="{F2DDF14B-A36C-4A34-A311-769F4D008A08}" type="parTrans" cxnId="{91929A97-BEB3-4D76-81C9-40D9C8ECF083}">
      <dgm:prSet/>
      <dgm:spPr/>
      <dgm:t>
        <a:bodyPr/>
        <a:lstStyle/>
        <a:p>
          <a:endParaRPr lang="en-US" sz="2200"/>
        </a:p>
      </dgm:t>
    </dgm:pt>
    <dgm:pt modelId="{02FD2DE4-B667-4CBB-B816-789F986B0B55}" type="sibTrans" cxnId="{91929A97-BEB3-4D76-81C9-40D9C8ECF083}">
      <dgm:prSet/>
      <dgm:spPr/>
      <dgm:t>
        <a:bodyPr/>
        <a:lstStyle/>
        <a:p>
          <a:endParaRPr lang="en-US" sz="2200"/>
        </a:p>
      </dgm:t>
    </dgm:pt>
    <dgm:pt modelId="{B923E773-ADE3-470B-8F3C-F4A103E991A5}" type="pres">
      <dgm:prSet presAssocID="{A83306AC-038A-4368-B40E-BB77AEE94F6C}" presName="vert0" presStyleCnt="0">
        <dgm:presLayoutVars>
          <dgm:dir/>
          <dgm:animOne val="branch"/>
          <dgm:animLvl val="lvl"/>
        </dgm:presLayoutVars>
      </dgm:prSet>
      <dgm:spPr/>
    </dgm:pt>
    <dgm:pt modelId="{5DB90163-4EBF-4E29-B541-52E545E920E2}" type="pres">
      <dgm:prSet presAssocID="{0A475739-504D-48B1-8CFC-E9870F226B10}" presName="thickLine" presStyleLbl="alignNode1" presStyleIdx="0" presStyleCnt="3"/>
      <dgm:spPr/>
    </dgm:pt>
    <dgm:pt modelId="{99E36EA3-41D8-4AD8-8ACD-998C90435A94}" type="pres">
      <dgm:prSet presAssocID="{0A475739-504D-48B1-8CFC-E9870F226B10}" presName="horz1" presStyleCnt="0"/>
      <dgm:spPr/>
    </dgm:pt>
    <dgm:pt modelId="{4415CD11-9DE9-47AA-9D69-8A4A2606831E}" type="pres">
      <dgm:prSet presAssocID="{0A475739-504D-48B1-8CFC-E9870F226B10}" presName="tx1" presStyleLbl="revTx" presStyleIdx="0" presStyleCnt="3" custScaleY="30520"/>
      <dgm:spPr/>
    </dgm:pt>
    <dgm:pt modelId="{1CD9C915-9D63-444C-8BEE-EF494DC7083E}" type="pres">
      <dgm:prSet presAssocID="{0A475739-504D-48B1-8CFC-E9870F226B10}" presName="vert1" presStyleCnt="0"/>
      <dgm:spPr/>
    </dgm:pt>
    <dgm:pt modelId="{B6A15703-FEF6-4057-8B67-680B35AC3BE3}" type="pres">
      <dgm:prSet presAssocID="{78CC1710-0812-4306-9DBD-15E3CDE1EB8B}" presName="thickLine" presStyleLbl="alignNode1" presStyleIdx="1" presStyleCnt="3"/>
      <dgm:spPr/>
    </dgm:pt>
    <dgm:pt modelId="{D9EAD9A4-43AF-43AC-ADF7-D456A3100A60}" type="pres">
      <dgm:prSet presAssocID="{78CC1710-0812-4306-9DBD-15E3CDE1EB8B}" presName="horz1" presStyleCnt="0"/>
      <dgm:spPr/>
    </dgm:pt>
    <dgm:pt modelId="{27F351F0-B8C9-4296-A219-5EC5B0884DE5}" type="pres">
      <dgm:prSet presAssocID="{78CC1710-0812-4306-9DBD-15E3CDE1EB8B}" presName="tx1" presStyleLbl="revTx" presStyleIdx="1" presStyleCnt="3" custScaleY="80006"/>
      <dgm:spPr/>
    </dgm:pt>
    <dgm:pt modelId="{25F2A73E-9D01-4937-A987-CEA5D884C2D6}" type="pres">
      <dgm:prSet presAssocID="{78CC1710-0812-4306-9DBD-15E3CDE1EB8B}" presName="vert1" presStyleCnt="0"/>
      <dgm:spPr/>
    </dgm:pt>
    <dgm:pt modelId="{730D8F76-7D5B-4D65-84C3-770470ECF699}" type="pres">
      <dgm:prSet presAssocID="{1307DA4F-E0FE-451D-9899-5E81488C7D06}" presName="thickLine" presStyleLbl="alignNode1" presStyleIdx="2" presStyleCnt="3" custLinFactNeighborX="779" custLinFactNeighborY="-13798"/>
      <dgm:spPr/>
    </dgm:pt>
    <dgm:pt modelId="{1E24B5C6-C393-43C3-9B9D-D8260BD5CD64}" type="pres">
      <dgm:prSet presAssocID="{1307DA4F-E0FE-451D-9899-5E81488C7D06}" presName="horz1" presStyleCnt="0"/>
      <dgm:spPr/>
    </dgm:pt>
    <dgm:pt modelId="{3D57AA06-9400-4572-A7ED-D729016162AF}" type="pres">
      <dgm:prSet presAssocID="{1307DA4F-E0FE-451D-9899-5E81488C7D06}" presName="tx1" presStyleLbl="revTx" presStyleIdx="2" presStyleCnt="3" custScaleY="40262" custLinFactNeighborX="1066" custLinFactNeighborY="-1889"/>
      <dgm:spPr/>
    </dgm:pt>
    <dgm:pt modelId="{C9C84A52-1D46-4F1B-8AEF-DE07773CE29E}" type="pres">
      <dgm:prSet presAssocID="{1307DA4F-E0FE-451D-9899-5E81488C7D06}" presName="vert1" presStyleCnt="0"/>
      <dgm:spPr/>
    </dgm:pt>
  </dgm:ptLst>
  <dgm:cxnLst>
    <dgm:cxn modelId="{E9CF481B-C143-4792-8D40-52CB6A7F1440}" srcId="{A83306AC-038A-4368-B40E-BB77AEE94F6C}" destId="{78CC1710-0812-4306-9DBD-15E3CDE1EB8B}" srcOrd="1" destOrd="0" parTransId="{F9A876DC-FD72-46BB-BAD4-92894351AC1F}" sibTransId="{01D145C7-5A7C-40C6-A9CC-6A9203726E46}"/>
    <dgm:cxn modelId="{A0341421-BA32-47F2-8F7B-9DE6105A1DC0}" type="presOf" srcId="{0A475739-504D-48B1-8CFC-E9870F226B10}" destId="{4415CD11-9DE9-47AA-9D69-8A4A2606831E}" srcOrd="0" destOrd="0" presId="urn:microsoft.com/office/officeart/2008/layout/LinedList"/>
    <dgm:cxn modelId="{49592754-A4AB-4D5E-BB18-80EC24B74162}" type="presOf" srcId="{A83306AC-038A-4368-B40E-BB77AEE94F6C}" destId="{B923E773-ADE3-470B-8F3C-F4A103E991A5}" srcOrd="0" destOrd="0" presId="urn:microsoft.com/office/officeart/2008/layout/LinedList"/>
    <dgm:cxn modelId="{E67F9892-A95F-401E-B6C7-E70A6775D50C}" type="presOf" srcId="{78CC1710-0812-4306-9DBD-15E3CDE1EB8B}" destId="{27F351F0-B8C9-4296-A219-5EC5B0884DE5}" srcOrd="0" destOrd="0" presId="urn:microsoft.com/office/officeart/2008/layout/LinedList"/>
    <dgm:cxn modelId="{91929A97-BEB3-4D76-81C9-40D9C8ECF083}" srcId="{A83306AC-038A-4368-B40E-BB77AEE94F6C}" destId="{1307DA4F-E0FE-451D-9899-5E81488C7D06}" srcOrd="2" destOrd="0" parTransId="{F2DDF14B-A36C-4A34-A311-769F4D008A08}" sibTransId="{02FD2DE4-B667-4CBB-B816-789F986B0B55}"/>
    <dgm:cxn modelId="{F2FA06C4-02ED-4A1F-8EB1-BAE74DE34682}" srcId="{A83306AC-038A-4368-B40E-BB77AEE94F6C}" destId="{0A475739-504D-48B1-8CFC-E9870F226B10}" srcOrd="0" destOrd="0" parTransId="{411F93C1-B39E-4467-8D0D-A55C7036D3D1}" sibTransId="{55ED9A15-424C-4306-83B2-F2D69CD83C6D}"/>
    <dgm:cxn modelId="{D4202BC9-3AA0-44D5-9CAB-1E3A0B817DAC}" type="presOf" srcId="{1307DA4F-E0FE-451D-9899-5E81488C7D06}" destId="{3D57AA06-9400-4572-A7ED-D729016162AF}" srcOrd="0" destOrd="0" presId="urn:microsoft.com/office/officeart/2008/layout/LinedList"/>
    <dgm:cxn modelId="{D226E416-10A1-4908-AB08-665B81AA151B}" type="presParOf" srcId="{B923E773-ADE3-470B-8F3C-F4A103E991A5}" destId="{5DB90163-4EBF-4E29-B541-52E545E920E2}" srcOrd="0" destOrd="0" presId="urn:microsoft.com/office/officeart/2008/layout/LinedList"/>
    <dgm:cxn modelId="{D90F7892-E1DE-4E94-91AD-1398C6A1C70F}" type="presParOf" srcId="{B923E773-ADE3-470B-8F3C-F4A103E991A5}" destId="{99E36EA3-41D8-4AD8-8ACD-998C90435A94}" srcOrd="1" destOrd="0" presId="urn:microsoft.com/office/officeart/2008/layout/LinedList"/>
    <dgm:cxn modelId="{BD8ECB8A-FFAE-4A2C-8BB9-F9505E8F1108}" type="presParOf" srcId="{99E36EA3-41D8-4AD8-8ACD-998C90435A94}" destId="{4415CD11-9DE9-47AA-9D69-8A4A2606831E}" srcOrd="0" destOrd="0" presId="urn:microsoft.com/office/officeart/2008/layout/LinedList"/>
    <dgm:cxn modelId="{93C15C14-4C7C-4482-B934-F026CDA2D52D}" type="presParOf" srcId="{99E36EA3-41D8-4AD8-8ACD-998C90435A94}" destId="{1CD9C915-9D63-444C-8BEE-EF494DC7083E}" srcOrd="1" destOrd="0" presId="urn:microsoft.com/office/officeart/2008/layout/LinedList"/>
    <dgm:cxn modelId="{666EF7E8-373D-4213-AF29-9C303CC56050}" type="presParOf" srcId="{B923E773-ADE3-470B-8F3C-F4A103E991A5}" destId="{B6A15703-FEF6-4057-8B67-680B35AC3BE3}" srcOrd="2" destOrd="0" presId="urn:microsoft.com/office/officeart/2008/layout/LinedList"/>
    <dgm:cxn modelId="{ED2EAF55-841D-458C-B821-63A7EACA3A0F}" type="presParOf" srcId="{B923E773-ADE3-470B-8F3C-F4A103E991A5}" destId="{D9EAD9A4-43AF-43AC-ADF7-D456A3100A60}" srcOrd="3" destOrd="0" presId="urn:microsoft.com/office/officeart/2008/layout/LinedList"/>
    <dgm:cxn modelId="{551CE052-0333-4B80-AD79-9F02E623F5E7}" type="presParOf" srcId="{D9EAD9A4-43AF-43AC-ADF7-D456A3100A60}" destId="{27F351F0-B8C9-4296-A219-5EC5B0884DE5}" srcOrd="0" destOrd="0" presId="urn:microsoft.com/office/officeart/2008/layout/LinedList"/>
    <dgm:cxn modelId="{0249E244-BADC-4E4E-9D48-EDC9340039B5}" type="presParOf" srcId="{D9EAD9A4-43AF-43AC-ADF7-D456A3100A60}" destId="{25F2A73E-9D01-4937-A987-CEA5D884C2D6}" srcOrd="1" destOrd="0" presId="urn:microsoft.com/office/officeart/2008/layout/LinedList"/>
    <dgm:cxn modelId="{7E33483A-B7B6-425B-B0BA-087304F51347}" type="presParOf" srcId="{B923E773-ADE3-470B-8F3C-F4A103E991A5}" destId="{730D8F76-7D5B-4D65-84C3-770470ECF699}" srcOrd="4" destOrd="0" presId="urn:microsoft.com/office/officeart/2008/layout/LinedList"/>
    <dgm:cxn modelId="{786417AF-FB53-4050-97BA-7E2E4D22421B}" type="presParOf" srcId="{B923E773-ADE3-470B-8F3C-F4A103E991A5}" destId="{1E24B5C6-C393-43C3-9B9D-D8260BD5CD64}" srcOrd="5" destOrd="0" presId="urn:microsoft.com/office/officeart/2008/layout/LinedList"/>
    <dgm:cxn modelId="{C0DF02B0-CAF8-45DD-AC66-A65EB1435023}" type="presParOf" srcId="{1E24B5C6-C393-43C3-9B9D-D8260BD5CD64}" destId="{3D57AA06-9400-4572-A7ED-D729016162AF}" srcOrd="0" destOrd="0" presId="urn:microsoft.com/office/officeart/2008/layout/LinedList"/>
    <dgm:cxn modelId="{9603D27B-E631-4DA0-B9A1-EDC2A5E0B8DE}" type="presParOf" srcId="{1E24B5C6-C393-43C3-9B9D-D8260BD5CD64}" destId="{C9C84A52-1D46-4F1B-8AEF-DE07773CE29E}"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3306AC-038A-4368-B40E-BB77AEE94F6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A475739-504D-48B1-8CFC-E9870F226B10}">
      <dgm:prSet custT="1"/>
      <dgm:spPr/>
      <dgm:t>
        <a:bodyPr/>
        <a:lstStyle/>
        <a:p>
          <a:pPr>
            <a:buFont typeface="Poppins" panose="00000500000000000000" pitchFamily="2" charset="-70"/>
            <a:buChar char="◌"/>
          </a:pPr>
          <a:r>
            <a:rPr lang="lv-LV" sz="2200">
              <a:solidFill>
                <a:srgbClr val="000000"/>
              </a:solidFill>
              <a:latin typeface="Poppins" panose="00000500000000000000" pitchFamily="2" charset="-70"/>
              <a:ea typeface="Calibri" panose="020F0502020204030204" pitchFamily="34" charset="0"/>
              <a:cs typeface="Poppins" panose="00000500000000000000" pitchFamily="2" charset="-70"/>
            </a:rPr>
            <a:t>P</a:t>
          </a:r>
          <a:r>
            <a:rPr lang="lv-LV" sz="2200">
              <a:solidFill>
                <a:srgbClr val="000000"/>
              </a:solidFill>
              <a:effectLst/>
              <a:latin typeface="Poppins" panose="00000500000000000000" pitchFamily="2" charset="-70"/>
              <a:ea typeface="Calibri" panose="020F0502020204030204" pitchFamily="34" charset="0"/>
              <a:cs typeface="Poppins" panose="00000500000000000000" pitchFamily="2" charset="-70"/>
            </a:rPr>
            <a:t>rojekta </a:t>
          </a:r>
          <a:r>
            <a:rPr lang="lv-LV" sz="2200" b="1">
              <a:solidFill>
                <a:srgbClr val="7030A0"/>
              </a:solidFill>
              <a:effectLst/>
              <a:latin typeface="Poppins" panose="00000500000000000000" pitchFamily="2" charset="-70"/>
              <a:ea typeface="Calibri" panose="020F0502020204030204" pitchFamily="34" charset="0"/>
              <a:cs typeface="Poppins" panose="00000500000000000000" pitchFamily="2" charset="-70"/>
            </a:rPr>
            <a:t>dzīves cikla sākumposmā </a:t>
          </a:r>
          <a:r>
            <a:rPr lang="lv-LV" sz="2200">
              <a:solidFill>
                <a:srgbClr val="000000"/>
              </a:solidFill>
              <a:effectLst/>
              <a:latin typeface="Poppins" panose="00000500000000000000" pitchFamily="2" charset="-70"/>
              <a:ea typeface="Calibri" panose="020F0502020204030204" pitchFamily="34" charset="0"/>
              <a:cs typeface="Poppins" panose="00000500000000000000" pitchFamily="2" charset="-70"/>
            </a:rPr>
            <a:t>CFLA </a:t>
          </a:r>
          <a:r>
            <a:rPr lang="lv-LV" sz="2200" b="1">
              <a:solidFill>
                <a:srgbClr val="000000"/>
              </a:solidFill>
              <a:effectLst/>
              <a:latin typeface="Poppins" panose="00000500000000000000" pitchFamily="2" charset="-70"/>
              <a:ea typeface="Calibri" panose="020F0502020204030204" pitchFamily="34" charset="0"/>
              <a:cs typeface="Poppins" panose="00000500000000000000" pitchFamily="2" charset="-70"/>
            </a:rPr>
            <a:t>veic PSD nosacījumu ievērošanas pārbaudi </a:t>
          </a:r>
          <a:r>
            <a:rPr lang="lv-LV" sz="2200">
              <a:solidFill>
                <a:srgbClr val="000000"/>
              </a:solidFill>
              <a:effectLst/>
              <a:latin typeface="Poppins" panose="00000500000000000000" pitchFamily="2" charset="-70"/>
              <a:ea typeface="Calibri" panose="020F0502020204030204" pitchFamily="34" charset="0"/>
              <a:cs typeface="Poppins" panose="00000500000000000000" pitchFamily="2" charset="-70"/>
            </a:rPr>
            <a:t>par vienu pilnu kalendāra gadu</a:t>
          </a:r>
          <a:endParaRPr lang="en-US" sz="2200"/>
        </a:p>
      </dgm:t>
    </dgm:pt>
    <dgm:pt modelId="{411F93C1-B39E-4467-8D0D-A55C7036D3D1}" type="parTrans" cxnId="{F2FA06C4-02ED-4A1F-8EB1-BAE74DE34682}">
      <dgm:prSet/>
      <dgm:spPr/>
      <dgm:t>
        <a:bodyPr/>
        <a:lstStyle/>
        <a:p>
          <a:endParaRPr lang="en-US" sz="2200"/>
        </a:p>
      </dgm:t>
    </dgm:pt>
    <dgm:pt modelId="{55ED9A15-424C-4306-83B2-F2D69CD83C6D}" type="sibTrans" cxnId="{F2FA06C4-02ED-4A1F-8EB1-BAE74DE34682}">
      <dgm:prSet/>
      <dgm:spPr/>
      <dgm:t>
        <a:bodyPr/>
        <a:lstStyle/>
        <a:p>
          <a:endParaRPr lang="en-US" sz="2200"/>
        </a:p>
      </dgm:t>
    </dgm:pt>
    <dgm:pt modelId="{6629717C-4036-4B0F-A350-FDDA1342B996}">
      <dgm:prSet/>
      <dgm:spPr/>
      <dgm:t>
        <a:bodyPr/>
        <a:lstStyle/>
        <a:p>
          <a:r>
            <a:rPr lang="lv-LV">
              <a:solidFill>
                <a:srgbClr val="000000"/>
              </a:solidFill>
              <a:latin typeface="Poppins" panose="00000500000000000000" pitchFamily="2" charset="-70"/>
              <a:ea typeface="Calibri" panose="020F0502020204030204" pitchFamily="34" charset="0"/>
              <a:cs typeface="Poppins" panose="00000500000000000000" pitchFamily="2" charset="-70"/>
            </a:rPr>
            <a:t>PSD nosacījumu ievērošanas uzraudzību veic </a:t>
          </a:r>
          <a:r>
            <a:rPr lang="lv-LV" b="1">
              <a:solidFill>
                <a:srgbClr val="7030A0"/>
              </a:solidFill>
              <a:latin typeface="Poppins" panose="00000500000000000000" pitchFamily="2" charset="-70"/>
              <a:ea typeface="Calibri" panose="020F0502020204030204" pitchFamily="34" charset="0"/>
              <a:cs typeface="Poppins" panose="00000500000000000000" pitchFamily="2" charset="-70"/>
            </a:rPr>
            <a:t>izlases kārtībā </a:t>
          </a:r>
          <a:r>
            <a:rPr lang="lv-LV">
              <a:solidFill>
                <a:srgbClr val="000000"/>
              </a:solidFill>
              <a:latin typeface="Poppins" panose="00000500000000000000" pitchFamily="2" charset="-70"/>
              <a:ea typeface="Calibri" panose="020F0502020204030204" pitchFamily="34" charset="0"/>
              <a:cs typeface="Poppins" panose="00000500000000000000" pitchFamily="2" charset="-70"/>
            </a:rPr>
            <a:t>visā projekta </a:t>
          </a:r>
          <a:r>
            <a:rPr lang="lv-LV" b="1">
              <a:solidFill>
                <a:srgbClr val="000000"/>
              </a:solidFill>
              <a:latin typeface="Poppins" panose="00000500000000000000" pitchFamily="2" charset="-70"/>
              <a:ea typeface="Calibri" panose="020F0502020204030204" pitchFamily="34" charset="0"/>
              <a:cs typeface="Poppins" panose="00000500000000000000" pitchFamily="2" charset="-70"/>
            </a:rPr>
            <a:t>dzīves cikla laikā</a:t>
          </a:r>
          <a:endParaRPr lang="lv-LV" b="1">
            <a:solidFill>
              <a:srgbClr val="000000"/>
            </a:solidFill>
            <a:latin typeface="Poppins" panose="00000500000000000000" pitchFamily="2" charset="-70"/>
            <a:cs typeface="Poppins" panose="00000500000000000000" pitchFamily="2" charset="-70"/>
          </a:endParaRPr>
        </a:p>
      </dgm:t>
    </dgm:pt>
    <dgm:pt modelId="{1DF30A19-0E4A-45B1-A8BB-0BFEB595E3A3}" type="parTrans" cxnId="{5996DCBA-D1F1-4637-8915-88B292F581CF}">
      <dgm:prSet/>
      <dgm:spPr/>
      <dgm:t>
        <a:bodyPr/>
        <a:lstStyle/>
        <a:p>
          <a:endParaRPr lang="lv-LV"/>
        </a:p>
      </dgm:t>
    </dgm:pt>
    <dgm:pt modelId="{2E72E7C7-ECC5-4A30-9679-DD40E8037EAB}" type="sibTrans" cxnId="{5996DCBA-D1F1-4637-8915-88B292F581CF}">
      <dgm:prSet/>
      <dgm:spPr/>
      <dgm:t>
        <a:bodyPr/>
        <a:lstStyle/>
        <a:p>
          <a:endParaRPr lang="lv-LV"/>
        </a:p>
      </dgm:t>
    </dgm:pt>
    <dgm:pt modelId="{B0804209-74EC-4E5B-A0BF-2706C5B052E8}">
      <dgm:prSet/>
      <dgm:spPr/>
      <dgm:t>
        <a:bodyPr/>
        <a:lstStyle/>
        <a:p>
          <a:r>
            <a:rPr lang="lv-LV">
              <a:effectLst/>
              <a:latin typeface="Poppins" panose="00000500000000000000" pitchFamily="2" charset="-70"/>
              <a:ea typeface="Calibri" panose="020F0502020204030204" pitchFamily="34" charset="0"/>
              <a:cs typeface="Poppins" panose="00000500000000000000" pitchFamily="2" charset="-70"/>
            </a:rPr>
            <a:t>Finansējuma saņēmējs veic PSD nosacījumu izpildes </a:t>
          </a:r>
          <a:r>
            <a:rPr lang="lv-LV" b="1">
              <a:solidFill>
                <a:srgbClr val="7030A0"/>
              </a:solidFill>
              <a:effectLst/>
              <a:latin typeface="Poppins" panose="00000500000000000000" pitchFamily="2" charset="-70"/>
              <a:ea typeface="Calibri" panose="020F0502020204030204" pitchFamily="34" charset="0"/>
              <a:cs typeface="Poppins" panose="00000500000000000000" pitchFamily="2" charset="-70"/>
            </a:rPr>
            <a:t>paškontroli</a:t>
          </a:r>
          <a:r>
            <a:rPr lang="lv-LV">
              <a:effectLst/>
              <a:latin typeface="Poppins" panose="00000500000000000000" pitchFamily="2" charset="-70"/>
              <a:ea typeface="Calibri" panose="020F0502020204030204" pitchFamily="34" charset="0"/>
              <a:cs typeface="Poppins" panose="00000500000000000000" pitchFamily="2" charset="-70"/>
            </a:rPr>
            <a:t>, izmantojot sagatavotos pārskatus </a:t>
          </a:r>
          <a:r>
            <a:rPr lang="lv-LV" b="1">
              <a:latin typeface="Poppins" panose="00000500000000000000" pitchFamily="2" charset="-70"/>
              <a:ea typeface="Calibri" panose="020F0502020204030204" pitchFamily="34" charset="0"/>
              <a:cs typeface="Poppins" panose="00000500000000000000" pitchFamily="2" charset="-70"/>
            </a:rPr>
            <a:t>un ir pilnībā atbildīgs par PSD nosacījumu ievērošanu</a:t>
          </a:r>
        </a:p>
      </dgm:t>
    </dgm:pt>
    <dgm:pt modelId="{4D2B5048-92F7-4464-B492-2F8D7C998EF0}" type="parTrans" cxnId="{CDAA47FA-1647-417A-84C8-4DE414702086}">
      <dgm:prSet/>
      <dgm:spPr/>
      <dgm:t>
        <a:bodyPr/>
        <a:lstStyle/>
        <a:p>
          <a:endParaRPr lang="lv-LV"/>
        </a:p>
      </dgm:t>
    </dgm:pt>
    <dgm:pt modelId="{3CF641D0-ACE2-4756-AB3A-4DAD417B5A45}" type="sibTrans" cxnId="{CDAA47FA-1647-417A-84C8-4DE414702086}">
      <dgm:prSet/>
      <dgm:spPr/>
      <dgm:t>
        <a:bodyPr/>
        <a:lstStyle/>
        <a:p>
          <a:endParaRPr lang="lv-LV"/>
        </a:p>
      </dgm:t>
    </dgm:pt>
    <dgm:pt modelId="{3928D300-D2FC-43FA-B33A-78F725BAA418}">
      <dgm:prSet/>
      <dgm:spPr/>
      <dgm:t>
        <a:bodyPr/>
        <a:lstStyle/>
        <a:p>
          <a:r>
            <a:rPr lang="lv-LV">
              <a:effectLst/>
              <a:latin typeface="Poppins" panose="00000500000000000000" pitchFamily="2" charset="-70"/>
              <a:ea typeface="Calibri" panose="020F0502020204030204" pitchFamily="34" charset="0"/>
              <a:cs typeface="Poppins" panose="00000500000000000000" pitchFamily="2" charset="-70"/>
            </a:rPr>
            <a:t>PSD pārskatus </a:t>
          </a:r>
          <a:r>
            <a:rPr lang="lv-LV" b="1">
              <a:effectLst/>
              <a:latin typeface="Poppins" panose="00000500000000000000" pitchFamily="2" charset="-70"/>
              <a:ea typeface="Calibri" panose="020F0502020204030204" pitchFamily="34" charset="0"/>
              <a:cs typeface="Poppins" panose="00000500000000000000" pitchFamily="2" charset="-70"/>
            </a:rPr>
            <a:t>iesniedz CFLA </a:t>
          </a:r>
          <a:r>
            <a:rPr lang="lv-LV" b="1">
              <a:solidFill>
                <a:srgbClr val="7030A0"/>
              </a:solidFill>
              <a:effectLst/>
              <a:latin typeface="Poppins" panose="00000500000000000000" pitchFamily="2" charset="-70"/>
              <a:ea typeface="Calibri" panose="020F0502020204030204" pitchFamily="34" charset="0"/>
              <a:cs typeface="Poppins" panose="00000500000000000000" pitchFamily="2" charset="-70"/>
            </a:rPr>
            <a:t>pēc</a:t>
          </a:r>
          <a:r>
            <a:rPr lang="lv-LV" b="1">
              <a:effectLst/>
              <a:latin typeface="Poppins" panose="00000500000000000000" pitchFamily="2" charset="-70"/>
              <a:ea typeface="Calibri" panose="020F0502020204030204" pitchFamily="34" charset="0"/>
              <a:cs typeface="Poppins" panose="00000500000000000000" pitchFamily="2" charset="-70"/>
            </a:rPr>
            <a:t> tās </a:t>
          </a:r>
          <a:r>
            <a:rPr lang="lv-LV" b="1">
              <a:solidFill>
                <a:srgbClr val="7030A0"/>
              </a:solidFill>
              <a:effectLst/>
              <a:latin typeface="Poppins" panose="00000500000000000000" pitchFamily="2" charset="-70"/>
              <a:ea typeface="Calibri" panose="020F0502020204030204" pitchFamily="34" charset="0"/>
              <a:cs typeface="Poppins" panose="00000500000000000000" pitchFamily="2" charset="-70"/>
            </a:rPr>
            <a:t>pieprasījuma</a:t>
          </a:r>
          <a:r>
            <a:rPr lang="lv-LV" b="1">
              <a:effectLst/>
              <a:latin typeface="Poppins" panose="00000500000000000000" pitchFamily="2" charset="-70"/>
              <a:ea typeface="Calibri" panose="020F0502020204030204" pitchFamily="34" charset="0"/>
              <a:cs typeface="Poppins" panose="00000500000000000000" pitchFamily="2" charset="-70"/>
            </a:rPr>
            <a:t> un</a:t>
          </a:r>
          <a:r>
            <a:rPr lang="lv-LV">
              <a:effectLst/>
              <a:latin typeface="Poppins" panose="00000500000000000000" pitchFamily="2" charset="-70"/>
              <a:ea typeface="Calibri" panose="020F0502020204030204" pitchFamily="34" charset="0"/>
              <a:cs typeface="Poppins" panose="00000500000000000000" pitchFamily="2" charset="-70"/>
            </a:rPr>
            <a:t> tajā gadījumā</a:t>
          </a:r>
          <a:r>
            <a:rPr lang="lv-LV" b="1">
              <a:effectLst/>
              <a:latin typeface="Poppins" panose="00000500000000000000" pitchFamily="2" charset="-70"/>
              <a:ea typeface="Calibri" panose="020F0502020204030204" pitchFamily="34" charset="0"/>
              <a:cs typeface="Poppins" panose="00000500000000000000" pitchFamily="2" charset="-70"/>
            </a:rPr>
            <a:t>, ja </a:t>
          </a:r>
          <a:r>
            <a:rPr lang="lv-LV">
              <a:effectLst/>
              <a:latin typeface="Poppins" panose="00000500000000000000" pitchFamily="2" charset="-70"/>
              <a:ea typeface="Calibri" panose="020F0502020204030204" pitchFamily="34" charset="0"/>
              <a:cs typeface="Poppins" panose="00000500000000000000" pitchFamily="2" charset="-70"/>
            </a:rPr>
            <a:t>finansējuma saņēmējs konstatē, ka </a:t>
          </a:r>
          <a:r>
            <a:rPr lang="lv-LV" b="1">
              <a:solidFill>
                <a:srgbClr val="7030A0"/>
              </a:solidFill>
              <a:effectLst/>
              <a:latin typeface="Poppins" panose="00000500000000000000" pitchFamily="2" charset="-70"/>
              <a:ea typeface="Calibri" panose="020F0502020204030204" pitchFamily="34" charset="0"/>
              <a:cs typeface="Poppins" panose="00000500000000000000" pitchFamily="2" charset="-70"/>
            </a:rPr>
            <a:t>pārsniegts</a:t>
          </a:r>
          <a:r>
            <a:rPr lang="lv-LV">
              <a:effectLst/>
              <a:latin typeface="Poppins" panose="00000500000000000000" pitchFamily="2" charset="-70"/>
              <a:ea typeface="Calibri" panose="020F0502020204030204" pitchFamily="34" charset="0"/>
              <a:cs typeface="Poppins" panose="00000500000000000000" pitchFamily="2" charset="-70"/>
            </a:rPr>
            <a:t> atļautais </a:t>
          </a:r>
          <a:r>
            <a:rPr lang="lv-LV" b="1">
              <a:solidFill>
                <a:srgbClr val="7030A0"/>
              </a:solidFill>
              <a:effectLst/>
              <a:latin typeface="Poppins" panose="00000500000000000000" pitchFamily="2" charset="-70"/>
              <a:ea typeface="Calibri" panose="020F0502020204030204" pitchFamily="34" charset="0"/>
              <a:cs typeface="Poppins" panose="00000500000000000000" pitchFamily="2" charset="-70"/>
            </a:rPr>
            <a:t>PSD 20% apjoms </a:t>
          </a:r>
        </a:p>
      </dgm:t>
    </dgm:pt>
    <dgm:pt modelId="{DD3E9DD5-7B89-41C2-8A90-D011107AD933}" type="parTrans" cxnId="{5D074CA0-5C58-467B-8081-F050FB88F5B7}">
      <dgm:prSet/>
      <dgm:spPr/>
      <dgm:t>
        <a:bodyPr/>
        <a:lstStyle/>
        <a:p>
          <a:endParaRPr lang="lv-LV"/>
        </a:p>
      </dgm:t>
    </dgm:pt>
    <dgm:pt modelId="{8A7E03E9-ECE8-4E6D-8C28-70B41853E4B5}" type="sibTrans" cxnId="{5D074CA0-5C58-467B-8081-F050FB88F5B7}">
      <dgm:prSet/>
      <dgm:spPr/>
      <dgm:t>
        <a:bodyPr/>
        <a:lstStyle/>
        <a:p>
          <a:endParaRPr lang="lv-LV"/>
        </a:p>
      </dgm:t>
    </dgm:pt>
    <dgm:pt modelId="{B923E773-ADE3-470B-8F3C-F4A103E991A5}" type="pres">
      <dgm:prSet presAssocID="{A83306AC-038A-4368-B40E-BB77AEE94F6C}" presName="vert0" presStyleCnt="0">
        <dgm:presLayoutVars>
          <dgm:dir/>
          <dgm:animOne val="branch"/>
          <dgm:animLvl val="lvl"/>
        </dgm:presLayoutVars>
      </dgm:prSet>
      <dgm:spPr/>
    </dgm:pt>
    <dgm:pt modelId="{5DB90163-4EBF-4E29-B541-52E545E920E2}" type="pres">
      <dgm:prSet presAssocID="{0A475739-504D-48B1-8CFC-E9870F226B10}" presName="thickLine" presStyleLbl="alignNode1" presStyleIdx="0" presStyleCnt="4"/>
      <dgm:spPr/>
    </dgm:pt>
    <dgm:pt modelId="{99E36EA3-41D8-4AD8-8ACD-998C90435A94}" type="pres">
      <dgm:prSet presAssocID="{0A475739-504D-48B1-8CFC-E9870F226B10}" presName="horz1" presStyleCnt="0"/>
      <dgm:spPr/>
    </dgm:pt>
    <dgm:pt modelId="{4415CD11-9DE9-47AA-9D69-8A4A2606831E}" type="pres">
      <dgm:prSet presAssocID="{0A475739-504D-48B1-8CFC-E9870F226B10}" presName="tx1" presStyleLbl="revTx" presStyleIdx="0" presStyleCnt="4" custScaleY="126136"/>
      <dgm:spPr/>
    </dgm:pt>
    <dgm:pt modelId="{1CD9C915-9D63-444C-8BEE-EF494DC7083E}" type="pres">
      <dgm:prSet presAssocID="{0A475739-504D-48B1-8CFC-E9870F226B10}" presName="vert1" presStyleCnt="0"/>
      <dgm:spPr/>
    </dgm:pt>
    <dgm:pt modelId="{EA051270-AA83-4B28-90E7-5AA115EDF678}" type="pres">
      <dgm:prSet presAssocID="{6629717C-4036-4B0F-A350-FDDA1342B996}" presName="thickLine" presStyleLbl="alignNode1" presStyleIdx="1" presStyleCnt="4"/>
      <dgm:spPr/>
    </dgm:pt>
    <dgm:pt modelId="{B183BA84-01B6-41BD-A0BF-4AF56179CFED}" type="pres">
      <dgm:prSet presAssocID="{6629717C-4036-4B0F-A350-FDDA1342B996}" presName="horz1" presStyleCnt="0"/>
      <dgm:spPr/>
    </dgm:pt>
    <dgm:pt modelId="{AF2BB3ED-A516-4077-B5CD-C67C3DE7949E}" type="pres">
      <dgm:prSet presAssocID="{6629717C-4036-4B0F-A350-FDDA1342B996}" presName="tx1" presStyleLbl="revTx" presStyleIdx="1" presStyleCnt="4"/>
      <dgm:spPr/>
    </dgm:pt>
    <dgm:pt modelId="{A059D6CC-8BA6-4127-85DE-2E2DA0C653A6}" type="pres">
      <dgm:prSet presAssocID="{6629717C-4036-4B0F-A350-FDDA1342B996}" presName="vert1" presStyleCnt="0"/>
      <dgm:spPr/>
    </dgm:pt>
    <dgm:pt modelId="{01115FE8-2BF0-4A20-A673-77FB567FD48C}" type="pres">
      <dgm:prSet presAssocID="{B0804209-74EC-4E5B-A0BF-2706C5B052E8}" presName="thickLine" presStyleLbl="alignNode1" presStyleIdx="2" presStyleCnt="4"/>
      <dgm:spPr/>
    </dgm:pt>
    <dgm:pt modelId="{AAF575E4-5E97-45B4-BBE4-2C88AE93E502}" type="pres">
      <dgm:prSet presAssocID="{B0804209-74EC-4E5B-A0BF-2706C5B052E8}" presName="horz1" presStyleCnt="0"/>
      <dgm:spPr/>
    </dgm:pt>
    <dgm:pt modelId="{6E601CF7-5FC8-48B3-B51D-29539C4B3C7E}" type="pres">
      <dgm:prSet presAssocID="{B0804209-74EC-4E5B-A0BF-2706C5B052E8}" presName="tx1" presStyleLbl="revTx" presStyleIdx="2" presStyleCnt="4"/>
      <dgm:spPr/>
    </dgm:pt>
    <dgm:pt modelId="{FD288E37-8CB2-4A35-8218-BFFFCF596724}" type="pres">
      <dgm:prSet presAssocID="{B0804209-74EC-4E5B-A0BF-2706C5B052E8}" presName="vert1" presStyleCnt="0"/>
      <dgm:spPr/>
    </dgm:pt>
    <dgm:pt modelId="{9D5ADED8-39FE-44AA-8039-F187EFCDDC30}" type="pres">
      <dgm:prSet presAssocID="{3928D300-D2FC-43FA-B33A-78F725BAA418}" presName="thickLine" presStyleLbl="alignNode1" presStyleIdx="3" presStyleCnt="4"/>
      <dgm:spPr/>
    </dgm:pt>
    <dgm:pt modelId="{341B0D51-AAEC-4846-B2E2-535DF3F56344}" type="pres">
      <dgm:prSet presAssocID="{3928D300-D2FC-43FA-B33A-78F725BAA418}" presName="horz1" presStyleCnt="0"/>
      <dgm:spPr/>
    </dgm:pt>
    <dgm:pt modelId="{ECC7DD15-B8C6-48FF-A03F-5E69DC7DF6F0}" type="pres">
      <dgm:prSet presAssocID="{3928D300-D2FC-43FA-B33A-78F725BAA418}" presName="tx1" presStyleLbl="revTx" presStyleIdx="3" presStyleCnt="4"/>
      <dgm:spPr/>
    </dgm:pt>
    <dgm:pt modelId="{7AD146FD-8B81-41AF-AF02-D017E2531498}" type="pres">
      <dgm:prSet presAssocID="{3928D300-D2FC-43FA-B33A-78F725BAA418}" presName="vert1" presStyleCnt="0"/>
      <dgm:spPr/>
    </dgm:pt>
  </dgm:ptLst>
  <dgm:cxnLst>
    <dgm:cxn modelId="{A0341421-BA32-47F2-8F7B-9DE6105A1DC0}" type="presOf" srcId="{0A475739-504D-48B1-8CFC-E9870F226B10}" destId="{4415CD11-9DE9-47AA-9D69-8A4A2606831E}" srcOrd="0" destOrd="0" presId="urn:microsoft.com/office/officeart/2008/layout/LinedList"/>
    <dgm:cxn modelId="{7E838539-281A-4E09-883C-AE3CE5FD6260}" type="presOf" srcId="{B0804209-74EC-4E5B-A0BF-2706C5B052E8}" destId="{6E601CF7-5FC8-48B3-B51D-29539C4B3C7E}" srcOrd="0" destOrd="0" presId="urn:microsoft.com/office/officeart/2008/layout/LinedList"/>
    <dgm:cxn modelId="{9027A25F-4391-4C8D-A8CB-7FA7662EAC90}" type="presOf" srcId="{6629717C-4036-4B0F-A350-FDDA1342B996}" destId="{AF2BB3ED-A516-4077-B5CD-C67C3DE7949E}" srcOrd="0" destOrd="0" presId="urn:microsoft.com/office/officeart/2008/layout/LinedList"/>
    <dgm:cxn modelId="{49592754-A4AB-4D5E-BB18-80EC24B74162}" type="presOf" srcId="{A83306AC-038A-4368-B40E-BB77AEE94F6C}" destId="{B923E773-ADE3-470B-8F3C-F4A103E991A5}" srcOrd="0" destOrd="0" presId="urn:microsoft.com/office/officeart/2008/layout/LinedList"/>
    <dgm:cxn modelId="{F8A8AA56-CD85-4258-A6EE-14BB5E9704A2}" type="presOf" srcId="{3928D300-D2FC-43FA-B33A-78F725BAA418}" destId="{ECC7DD15-B8C6-48FF-A03F-5E69DC7DF6F0}" srcOrd="0" destOrd="0" presId="urn:microsoft.com/office/officeart/2008/layout/LinedList"/>
    <dgm:cxn modelId="{5D074CA0-5C58-467B-8081-F050FB88F5B7}" srcId="{A83306AC-038A-4368-B40E-BB77AEE94F6C}" destId="{3928D300-D2FC-43FA-B33A-78F725BAA418}" srcOrd="3" destOrd="0" parTransId="{DD3E9DD5-7B89-41C2-8A90-D011107AD933}" sibTransId="{8A7E03E9-ECE8-4E6D-8C28-70B41853E4B5}"/>
    <dgm:cxn modelId="{5996DCBA-D1F1-4637-8915-88B292F581CF}" srcId="{A83306AC-038A-4368-B40E-BB77AEE94F6C}" destId="{6629717C-4036-4B0F-A350-FDDA1342B996}" srcOrd="1" destOrd="0" parTransId="{1DF30A19-0E4A-45B1-A8BB-0BFEB595E3A3}" sibTransId="{2E72E7C7-ECC5-4A30-9679-DD40E8037EAB}"/>
    <dgm:cxn modelId="{F2FA06C4-02ED-4A1F-8EB1-BAE74DE34682}" srcId="{A83306AC-038A-4368-B40E-BB77AEE94F6C}" destId="{0A475739-504D-48B1-8CFC-E9870F226B10}" srcOrd="0" destOrd="0" parTransId="{411F93C1-B39E-4467-8D0D-A55C7036D3D1}" sibTransId="{55ED9A15-424C-4306-83B2-F2D69CD83C6D}"/>
    <dgm:cxn modelId="{CDAA47FA-1647-417A-84C8-4DE414702086}" srcId="{A83306AC-038A-4368-B40E-BB77AEE94F6C}" destId="{B0804209-74EC-4E5B-A0BF-2706C5B052E8}" srcOrd="2" destOrd="0" parTransId="{4D2B5048-92F7-4464-B492-2F8D7C998EF0}" sibTransId="{3CF641D0-ACE2-4756-AB3A-4DAD417B5A45}"/>
    <dgm:cxn modelId="{D226E416-10A1-4908-AB08-665B81AA151B}" type="presParOf" srcId="{B923E773-ADE3-470B-8F3C-F4A103E991A5}" destId="{5DB90163-4EBF-4E29-B541-52E545E920E2}" srcOrd="0" destOrd="0" presId="urn:microsoft.com/office/officeart/2008/layout/LinedList"/>
    <dgm:cxn modelId="{D90F7892-E1DE-4E94-91AD-1398C6A1C70F}" type="presParOf" srcId="{B923E773-ADE3-470B-8F3C-F4A103E991A5}" destId="{99E36EA3-41D8-4AD8-8ACD-998C90435A94}" srcOrd="1" destOrd="0" presId="urn:microsoft.com/office/officeart/2008/layout/LinedList"/>
    <dgm:cxn modelId="{BD8ECB8A-FFAE-4A2C-8BB9-F9505E8F1108}" type="presParOf" srcId="{99E36EA3-41D8-4AD8-8ACD-998C90435A94}" destId="{4415CD11-9DE9-47AA-9D69-8A4A2606831E}" srcOrd="0" destOrd="0" presId="urn:microsoft.com/office/officeart/2008/layout/LinedList"/>
    <dgm:cxn modelId="{93C15C14-4C7C-4482-B934-F026CDA2D52D}" type="presParOf" srcId="{99E36EA3-41D8-4AD8-8ACD-998C90435A94}" destId="{1CD9C915-9D63-444C-8BEE-EF494DC7083E}" srcOrd="1" destOrd="0" presId="urn:microsoft.com/office/officeart/2008/layout/LinedList"/>
    <dgm:cxn modelId="{2BF8061E-9AE4-4A51-A5EA-9A1501E0046C}" type="presParOf" srcId="{B923E773-ADE3-470B-8F3C-F4A103E991A5}" destId="{EA051270-AA83-4B28-90E7-5AA115EDF678}" srcOrd="2" destOrd="0" presId="urn:microsoft.com/office/officeart/2008/layout/LinedList"/>
    <dgm:cxn modelId="{7D95F675-129B-4C14-BD5C-4CB701936382}" type="presParOf" srcId="{B923E773-ADE3-470B-8F3C-F4A103E991A5}" destId="{B183BA84-01B6-41BD-A0BF-4AF56179CFED}" srcOrd="3" destOrd="0" presId="urn:microsoft.com/office/officeart/2008/layout/LinedList"/>
    <dgm:cxn modelId="{051F1FD4-9425-4197-A7E2-BCAC22AF6679}" type="presParOf" srcId="{B183BA84-01B6-41BD-A0BF-4AF56179CFED}" destId="{AF2BB3ED-A516-4077-B5CD-C67C3DE7949E}" srcOrd="0" destOrd="0" presId="urn:microsoft.com/office/officeart/2008/layout/LinedList"/>
    <dgm:cxn modelId="{73C97EA5-A4DE-4CCB-97E2-8CBD35CB7188}" type="presParOf" srcId="{B183BA84-01B6-41BD-A0BF-4AF56179CFED}" destId="{A059D6CC-8BA6-4127-85DE-2E2DA0C653A6}" srcOrd="1" destOrd="0" presId="urn:microsoft.com/office/officeart/2008/layout/LinedList"/>
    <dgm:cxn modelId="{E7366DD9-6696-4C66-A459-3567577E7D10}" type="presParOf" srcId="{B923E773-ADE3-470B-8F3C-F4A103E991A5}" destId="{01115FE8-2BF0-4A20-A673-77FB567FD48C}" srcOrd="4" destOrd="0" presId="urn:microsoft.com/office/officeart/2008/layout/LinedList"/>
    <dgm:cxn modelId="{5BD6732B-CD06-4E6E-B834-423ACDEC60EC}" type="presParOf" srcId="{B923E773-ADE3-470B-8F3C-F4A103E991A5}" destId="{AAF575E4-5E97-45B4-BBE4-2C88AE93E502}" srcOrd="5" destOrd="0" presId="urn:microsoft.com/office/officeart/2008/layout/LinedList"/>
    <dgm:cxn modelId="{0299AAD5-B35B-4B66-9200-AB2729701C41}" type="presParOf" srcId="{AAF575E4-5E97-45B4-BBE4-2C88AE93E502}" destId="{6E601CF7-5FC8-48B3-B51D-29539C4B3C7E}" srcOrd="0" destOrd="0" presId="urn:microsoft.com/office/officeart/2008/layout/LinedList"/>
    <dgm:cxn modelId="{692793BD-2607-482B-99E2-699F06582CA5}" type="presParOf" srcId="{AAF575E4-5E97-45B4-BBE4-2C88AE93E502}" destId="{FD288E37-8CB2-4A35-8218-BFFFCF596724}" srcOrd="1" destOrd="0" presId="urn:microsoft.com/office/officeart/2008/layout/LinedList"/>
    <dgm:cxn modelId="{C2D03CC4-E871-4C80-8EEA-23CDB60F562C}" type="presParOf" srcId="{B923E773-ADE3-470B-8F3C-F4A103E991A5}" destId="{9D5ADED8-39FE-44AA-8039-F187EFCDDC30}" srcOrd="6" destOrd="0" presId="urn:microsoft.com/office/officeart/2008/layout/LinedList"/>
    <dgm:cxn modelId="{2639B99C-590F-4E7B-8ED4-40E8DFA85F29}" type="presParOf" srcId="{B923E773-ADE3-470B-8F3C-F4A103E991A5}" destId="{341B0D51-AAEC-4846-B2E2-535DF3F56344}" srcOrd="7" destOrd="0" presId="urn:microsoft.com/office/officeart/2008/layout/LinedList"/>
    <dgm:cxn modelId="{C2F4CCF8-537C-40F4-9772-3539432F2FEE}" type="presParOf" srcId="{341B0D51-AAEC-4846-B2E2-535DF3F56344}" destId="{ECC7DD15-B8C6-48FF-A03F-5E69DC7DF6F0}" srcOrd="0" destOrd="0" presId="urn:microsoft.com/office/officeart/2008/layout/LinedList"/>
    <dgm:cxn modelId="{39BCA102-3BBA-4567-98B2-2223BC5904AE}" type="presParOf" srcId="{341B0D51-AAEC-4846-B2E2-535DF3F56344}" destId="{7AD146FD-8B81-41AF-AF02-D017E2531498}"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3306AC-038A-4368-B40E-BB77AEE94F6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0804209-74EC-4E5B-A0BF-2706C5B052E8}">
      <dgm:prSet custT="1"/>
      <dgm:spPr/>
      <dgm:t>
        <a:bodyPr/>
        <a:lstStyle/>
        <a:p>
          <a:r>
            <a:rPr lang="lv-LV" sz="2000" kern="1200">
              <a:effectLst/>
              <a:latin typeface="Poppins" panose="00000500000000000000" pitchFamily="2" charset="-70"/>
              <a:cs typeface="Poppins" panose="00000500000000000000" pitchFamily="2" charset="-70"/>
            </a:rPr>
            <a:t>Ja projekta ietvaros iegādāto </a:t>
          </a:r>
          <a:r>
            <a:rPr lang="lv-LV" sz="2000" kern="1200" err="1">
              <a:effectLst/>
              <a:latin typeface="Poppins" panose="00000500000000000000" pitchFamily="2" charset="-70"/>
              <a:cs typeface="Poppins" panose="00000500000000000000" pitchFamily="2" charset="-70"/>
            </a:rPr>
            <a:t>bezemisiju</a:t>
          </a:r>
          <a:r>
            <a:rPr lang="lv-LV" sz="2000" kern="1200">
              <a:effectLst/>
              <a:latin typeface="Poppins" panose="00000500000000000000" pitchFamily="2" charset="-70"/>
              <a:cs typeface="Poppins" panose="00000500000000000000" pitchFamily="2" charset="-70"/>
            </a:rPr>
            <a:t> transportlīdzekli izmanto izglītojamo nogādāšanai </a:t>
          </a:r>
          <a:r>
            <a:rPr lang="lv-LV" sz="2000" b="1" kern="1200">
              <a:effectLst/>
              <a:latin typeface="Poppins" panose="00000500000000000000" pitchFamily="2" charset="-70"/>
              <a:cs typeface="Poppins" panose="00000500000000000000" pitchFamily="2" charset="-70"/>
            </a:rPr>
            <a:t>uz profesionālās ievirzes izglītības programmas </a:t>
          </a:r>
          <a:r>
            <a:rPr lang="lv-LV" sz="2000" kern="1200">
              <a:effectLst/>
              <a:latin typeface="Poppins" panose="00000500000000000000" pitchFamily="2" charset="-70"/>
              <a:cs typeface="Poppins" panose="00000500000000000000" pitchFamily="2" charset="-70"/>
            </a:rPr>
            <a:t>vai  </a:t>
          </a:r>
          <a:r>
            <a:rPr lang="lv-LV" sz="2000" b="1" kern="1200">
              <a:effectLst/>
              <a:latin typeface="Poppins" panose="00000500000000000000" pitchFamily="2" charset="-70"/>
              <a:cs typeface="Poppins" panose="00000500000000000000" pitchFamily="2" charset="-70"/>
            </a:rPr>
            <a:t>interešu izglītības nodarbībām </a:t>
          </a:r>
          <a:r>
            <a:rPr lang="lv-LV" sz="2000" kern="1200">
              <a:effectLst/>
              <a:latin typeface="Poppins" panose="00000500000000000000" pitchFamily="2" charset="-70"/>
              <a:cs typeface="Poppins" panose="00000500000000000000" pitchFamily="2" charset="-70"/>
            </a:rPr>
            <a:t>un atpakaļ dzīvesvietā </a:t>
          </a:r>
          <a:r>
            <a:rPr lang="lv-LV" sz="2000" u="sng" kern="1200">
              <a:effectLst/>
              <a:latin typeface="Poppins" panose="00000500000000000000" pitchFamily="2" charset="-70"/>
              <a:cs typeface="Poppins" panose="00000500000000000000" pitchFamily="2" charset="-70"/>
            </a:rPr>
            <a:t>ar vispārējās izglītības iestāžu izglītojamajiem paredzēto reisu</a:t>
          </a:r>
          <a:r>
            <a:rPr lang="lv-LV" sz="2000" kern="1200">
              <a:effectLst/>
              <a:latin typeface="Poppins" panose="00000500000000000000" pitchFamily="2" charset="-70"/>
              <a:cs typeface="Poppins" panose="00000500000000000000" pitchFamily="2" charset="-70"/>
            </a:rPr>
            <a:t> (braucienu), tad to uzskaita </a:t>
          </a:r>
          <a:r>
            <a:rPr lang="lv-LV" sz="2200" b="1" kern="1200">
              <a:solidFill>
                <a:srgbClr val="7030A0"/>
              </a:solidFill>
              <a:effectLst/>
              <a:latin typeface="Poppins" panose="00000500000000000000" pitchFamily="2" charset="-70"/>
              <a:ea typeface="Calibri" panose="020F0502020204030204" pitchFamily="34" charset="0"/>
              <a:cs typeface="Poppins" panose="00000500000000000000" pitchFamily="2" charset="-70"/>
            </a:rPr>
            <a:t>pamatdarbības</a:t>
          </a:r>
          <a:r>
            <a:rPr lang="lv-LV" sz="2000" kern="1200">
              <a:effectLst/>
              <a:latin typeface="Poppins" panose="00000500000000000000" pitchFamily="2" charset="-70"/>
              <a:cs typeface="Poppins" panose="00000500000000000000" pitchFamily="2" charset="-70"/>
            </a:rPr>
            <a:t> ietvaros. </a:t>
          </a:r>
        </a:p>
      </dgm:t>
    </dgm:pt>
    <dgm:pt modelId="{4D2B5048-92F7-4464-B492-2F8D7C998EF0}" type="parTrans" cxnId="{CDAA47FA-1647-417A-84C8-4DE414702086}">
      <dgm:prSet/>
      <dgm:spPr/>
      <dgm:t>
        <a:bodyPr/>
        <a:lstStyle/>
        <a:p>
          <a:endParaRPr lang="lv-LV"/>
        </a:p>
      </dgm:t>
    </dgm:pt>
    <dgm:pt modelId="{3CF641D0-ACE2-4756-AB3A-4DAD417B5A45}" type="sibTrans" cxnId="{CDAA47FA-1647-417A-84C8-4DE414702086}">
      <dgm:prSet/>
      <dgm:spPr/>
      <dgm:t>
        <a:bodyPr/>
        <a:lstStyle/>
        <a:p>
          <a:endParaRPr lang="lv-LV"/>
        </a:p>
      </dgm:t>
    </dgm:pt>
    <dgm:pt modelId="{3928D300-D2FC-43FA-B33A-78F725BAA418}">
      <dgm:prSet custT="1"/>
      <dgm:spPr/>
      <dgm:t>
        <a:bodyPr/>
        <a:lstStyle/>
        <a:p>
          <a:r>
            <a:rPr lang="lv-LV" sz="2000" kern="1200">
              <a:effectLst/>
              <a:latin typeface="Poppins" panose="00000500000000000000" pitchFamily="2" charset="-70"/>
              <a:cs typeface="Poppins" panose="00000500000000000000" pitchFamily="2" charset="-70"/>
            </a:rPr>
            <a:t>Ja projekta ietvaros iegādāto </a:t>
          </a:r>
          <a:r>
            <a:rPr lang="lv-LV" sz="2000" kern="1200" err="1">
              <a:effectLst/>
              <a:latin typeface="Poppins" panose="00000500000000000000" pitchFamily="2" charset="-70"/>
              <a:cs typeface="Poppins" panose="00000500000000000000" pitchFamily="2" charset="-70"/>
            </a:rPr>
            <a:t>bezemisiju</a:t>
          </a:r>
          <a:r>
            <a:rPr lang="lv-LV" sz="2000" kern="1200">
              <a:effectLst/>
              <a:latin typeface="Poppins" panose="00000500000000000000" pitchFamily="2" charset="-70"/>
              <a:cs typeface="Poppins" panose="00000500000000000000" pitchFamily="2" charset="-70"/>
            </a:rPr>
            <a:t> transportlīdzekli izmanto izglītojamo nogādāšanai </a:t>
          </a:r>
          <a:r>
            <a:rPr lang="lv-LV" sz="2000" b="1" kern="1200">
              <a:effectLst/>
              <a:latin typeface="Poppins" panose="00000500000000000000" pitchFamily="2" charset="-70"/>
              <a:cs typeface="Poppins" panose="00000500000000000000" pitchFamily="2" charset="-70"/>
            </a:rPr>
            <a:t>uz profesionālās ievirzes izglītības programmas </a:t>
          </a:r>
          <a:r>
            <a:rPr lang="lv-LV" sz="2000" kern="1200">
              <a:effectLst/>
              <a:latin typeface="Poppins" panose="00000500000000000000" pitchFamily="2" charset="-70"/>
              <a:cs typeface="Poppins" panose="00000500000000000000" pitchFamily="2" charset="-70"/>
            </a:rPr>
            <a:t>vai  </a:t>
          </a:r>
          <a:r>
            <a:rPr lang="lv-LV" sz="2000" b="1" kern="1200">
              <a:effectLst/>
              <a:latin typeface="Poppins" panose="00000500000000000000" pitchFamily="2" charset="-70"/>
              <a:cs typeface="Poppins" panose="00000500000000000000" pitchFamily="2" charset="-70"/>
            </a:rPr>
            <a:t>interešu izglītības</a:t>
          </a:r>
          <a:r>
            <a:rPr lang="lv-LV" sz="2000" kern="1200">
              <a:effectLst/>
              <a:latin typeface="Poppins" panose="00000500000000000000" pitchFamily="2" charset="-70"/>
              <a:cs typeface="Poppins" panose="00000500000000000000" pitchFamily="2" charset="-70"/>
            </a:rPr>
            <a:t> </a:t>
          </a:r>
          <a:r>
            <a:rPr lang="lv-LV" sz="2000" b="1" kern="1200">
              <a:effectLst/>
              <a:latin typeface="Poppins" panose="00000500000000000000" pitchFamily="2" charset="-70"/>
              <a:cs typeface="Poppins" panose="00000500000000000000" pitchFamily="2" charset="-70"/>
            </a:rPr>
            <a:t>nodarbībām vai sacensībām </a:t>
          </a:r>
          <a:r>
            <a:rPr lang="lv-LV" sz="2000" kern="1200">
              <a:effectLst/>
              <a:latin typeface="Poppins" panose="00000500000000000000" pitchFamily="2" charset="-70"/>
              <a:cs typeface="Poppins" panose="00000500000000000000" pitchFamily="2" charset="-70"/>
            </a:rPr>
            <a:t>un atpakaļ dzīvesvietā </a:t>
          </a:r>
          <a:r>
            <a:rPr lang="lv-LV" sz="2000" u="sng" kern="1200">
              <a:effectLst/>
              <a:latin typeface="Poppins" panose="00000500000000000000" pitchFamily="2" charset="-70"/>
              <a:cs typeface="Poppins" panose="00000500000000000000" pitchFamily="2" charset="-70"/>
            </a:rPr>
            <a:t>ar atsevišķu reisu </a:t>
          </a:r>
          <a:r>
            <a:rPr lang="lv-LV" sz="2000" kern="1200">
              <a:effectLst/>
              <a:latin typeface="Poppins" panose="00000500000000000000" pitchFamily="2" charset="-70"/>
              <a:cs typeface="Poppins" panose="00000500000000000000" pitchFamily="2" charset="-70"/>
            </a:rPr>
            <a:t>(braucienu), tad to uzskaita </a:t>
          </a:r>
          <a:r>
            <a:rPr lang="lv-LV" sz="2000" b="1" kern="1200">
              <a:solidFill>
                <a:srgbClr val="7030A0"/>
              </a:solidFill>
              <a:effectLst/>
              <a:latin typeface="Poppins" panose="00000500000000000000" pitchFamily="2" charset="-70"/>
              <a:ea typeface="Calibri" panose="020F0502020204030204" pitchFamily="34" charset="0"/>
              <a:cs typeface="Poppins" panose="00000500000000000000" pitchFamily="2" charset="-70"/>
            </a:rPr>
            <a:t>PSD </a:t>
          </a:r>
          <a:r>
            <a:rPr lang="lv-LV" sz="2000" kern="1200">
              <a:effectLst/>
              <a:latin typeface="Poppins" panose="00000500000000000000" pitchFamily="2" charset="-70"/>
              <a:cs typeface="Poppins" panose="00000500000000000000" pitchFamily="2" charset="-70"/>
            </a:rPr>
            <a:t>ietvaros.</a:t>
          </a:r>
        </a:p>
      </dgm:t>
    </dgm:pt>
    <dgm:pt modelId="{DD3E9DD5-7B89-41C2-8A90-D011107AD933}" type="parTrans" cxnId="{5D074CA0-5C58-467B-8081-F050FB88F5B7}">
      <dgm:prSet/>
      <dgm:spPr/>
      <dgm:t>
        <a:bodyPr/>
        <a:lstStyle/>
        <a:p>
          <a:endParaRPr lang="lv-LV"/>
        </a:p>
      </dgm:t>
    </dgm:pt>
    <dgm:pt modelId="{8A7E03E9-ECE8-4E6D-8C28-70B41853E4B5}" type="sibTrans" cxnId="{5D074CA0-5C58-467B-8081-F050FB88F5B7}">
      <dgm:prSet/>
      <dgm:spPr/>
      <dgm:t>
        <a:bodyPr/>
        <a:lstStyle/>
        <a:p>
          <a:endParaRPr lang="lv-LV"/>
        </a:p>
      </dgm:t>
    </dgm:pt>
    <dgm:pt modelId="{B923E773-ADE3-470B-8F3C-F4A103E991A5}" type="pres">
      <dgm:prSet presAssocID="{A83306AC-038A-4368-B40E-BB77AEE94F6C}" presName="vert0" presStyleCnt="0">
        <dgm:presLayoutVars>
          <dgm:dir/>
          <dgm:animOne val="branch"/>
          <dgm:animLvl val="lvl"/>
        </dgm:presLayoutVars>
      </dgm:prSet>
      <dgm:spPr/>
    </dgm:pt>
    <dgm:pt modelId="{01115FE8-2BF0-4A20-A673-77FB567FD48C}" type="pres">
      <dgm:prSet presAssocID="{B0804209-74EC-4E5B-A0BF-2706C5B052E8}" presName="thickLine" presStyleLbl="alignNode1" presStyleIdx="0" presStyleCnt="2"/>
      <dgm:spPr/>
    </dgm:pt>
    <dgm:pt modelId="{AAF575E4-5E97-45B4-BBE4-2C88AE93E502}" type="pres">
      <dgm:prSet presAssocID="{B0804209-74EC-4E5B-A0BF-2706C5B052E8}" presName="horz1" presStyleCnt="0"/>
      <dgm:spPr/>
    </dgm:pt>
    <dgm:pt modelId="{6E601CF7-5FC8-48B3-B51D-29539C4B3C7E}" type="pres">
      <dgm:prSet presAssocID="{B0804209-74EC-4E5B-A0BF-2706C5B052E8}" presName="tx1" presStyleLbl="revTx" presStyleIdx="0" presStyleCnt="2"/>
      <dgm:spPr/>
    </dgm:pt>
    <dgm:pt modelId="{FD288E37-8CB2-4A35-8218-BFFFCF596724}" type="pres">
      <dgm:prSet presAssocID="{B0804209-74EC-4E5B-A0BF-2706C5B052E8}" presName="vert1" presStyleCnt="0"/>
      <dgm:spPr/>
    </dgm:pt>
    <dgm:pt modelId="{9D5ADED8-39FE-44AA-8039-F187EFCDDC30}" type="pres">
      <dgm:prSet presAssocID="{3928D300-D2FC-43FA-B33A-78F725BAA418}" presName="thickLine" presStyleLbl="alignNode1" presStyleIdx="1" presStyleCnt="2"/>
      <dgm:spPr/>
    </dgm:pt>
    <dgm:pt modelId="{341B0D51-AAEC-4846-B2E2-535DF3F56344}" type="pres">
      <dgm:prSet presAssocID="{3928D300-D2FC-43FA-B33A-78F725BAA418}" presName="horz1" presStyleCnt="0"/>
      <dgm:spPr/>
    </dgm:pt>
    <dgm:pt modelId="{ECC7DD15-B8C6-48FF-A03F-5E69DC7DF6F0}" type="pres">
      <dgm:prSet presAssocID="{3928D300-D2FC-43FA-B33A-78F725BAA418}" presName="tx1" presStyleLbl="revTx" presStyleIdx="1" presStyleCnt="2"/>
      <dgm:spPr/>
    </dgm:pt>
    <dgm:pt modelId="{7AD146FD-8B81-41AF-AF02-D017E2531498}" type="pres">
      <dgm:prSet presAssocID="{3928D300-D2FC-43FA-B33A-78F725BAA418}" presName="vert1" presStyleCnt="0"/>
      <dgm:spPr/>
    </dgm:pt>
  </dgm:ptLst>
  <dgm:cxnLst>
    <dgm:cxn modelId="{7E838539-281A-4E09-883C-AE3CE5FD6260}" type="presOf" srcId="{B0804209-74EC-4E5B-A0BF-2706C5B052E8}" destId="{6E601CF7-5FC8-48B3-B51D-29539C4B3C7E}" srcOrd="0" destOrd="0" presId="urn:microsoft.com/office/officeart/2008/layout/LinedList"/>
    <dgm:cxn modelId="{49592754-A4AB-4D5E-BB18-80EC24B74162}" type="presOf" srcId="{A83306AC-038A-4368-B40E-BB77AEE94F6C}" destId="{B923E773-ADE3-470B-8F3C-F4A103E991A5}" srcOrd="0" destOrd="0" presId="urn:microsoft.com/office/officeart/2008/layout/LinedList"/>
    <dgm:cxn modelId="{F8A8AA56-CD85-4258-A6EE-14BB5E9704A2}" type="presOf" srcId="{3928D300-D2FC-43FA-B33A-78F725BAA418}" destId="{ECC7DD15-B8C6-48FF-A03F-5E69DC7DF6F0}" srcOrd="0" destOrd="0" presId="urn:microsoft.com/office/officeart/2008/layout/LinedList"/>
    <dgm:cxn modelId="{5D074CA0-5C58-467B-8081-F050FB88F5B7}" srcId="{A83306AC-038A-4368-B40E-BB77AEE94F6C}" destId="{3928D300-D2FC-43FA-B33A-78F725BAA418}" srcOrd="1" destOrd="0" parTransId="{DD3E9DD5-7B89-41C2-8A90-D011107AD933}" sibTransId="{8A7E03E9-ECE8-4E6D-8C28-70B41853E4B5}"/>
    <dgm:cxn modelId="{CDAA47FA-1647-417A-84C8-4DE414702086}" srcId="{A83306AC-038A-4368-B40E-BB77AEE94F6C}" destId="{B0804209-74EC-4E5B-A0BF-2706C5B052E8}" srcOrd="0" destOrd="0" parTransId="{4D2B5048-92F7-4464-B492-2F8D7C998EF0}" sibTransId="{3CF641D0-ACE2-4756-AB3A-4DAD417B5A45}"/>
    <dgm:cxn modelId="{E7366DD9-6696-4C66-A459-3567577E7D10}" type="presParOf" srcId="{B923E773-ADE3-470B-8F3C-F4A103E991A5}" destId="{01115FE8-2BF0-4A20-A673-77FB567FD48C}" srcOrd="0" destOrd="0" presId="urn:microsoft.com/office/officeart/2008/layout/LinedList"/>
    <dgm:cxn modelId="{5BD6732B-CD06-4E6E-B834-423ACDEC60EC}" type="presParOf" srcId="{B923E773-ADE3-470B-8F3C-F4A103E991A5}" destId="{AAF575E4-5E97-45B4-BBE4-2C88AE93E502}" srcOrd="1" destOrd="0" presId="urn:microsoft.com/office/officeart/2008/layout/LinedList"/>
    <dgm:cxn modelId="{0299AAD5-B35B-4B66-9200-AB2729701C41}" type="presParOf" srcId="{AAF575E4-5E97-45B4-BBE4-2C88AE93E502}" destId="{6E601CF7-5FC8-48B3-B51D-29539C4B3C7E}" srcOrd="0" destOrd="0" presId="urn:microsoft.com/office/officeart/2008/layout/LinedList"/>
    <dgm:cxn modelId="{692793BD-2607-482B-99E2-699F06582CA5}" type="presParOf" srcId="{AAF575E4-5E97-45B4-BBE4-2C88AE93E502}" destId="{FD288E37-8CB2-4A35-8218-BFFFCF596724}" srcOrd="1" destOrd="0" presId="urn:microsoft.com/office/officeart/2008/layout/LinedList"/>
    <dgm:cxn modelId="{C2D03CC4-E871-4C80-8EEA-23CDB60F562C}" type="presParOf" srcId="{B923E773-ADE3-470B-8F3C-F4A103E991A5}" destId="{9D5ADED8-39FE-44AA-8039-F187EFCDDC30}" srcOrd="2" destOrd="0" presId="urn:microsoft.com/office/officeart/2008/layout/LinedList"/>
    <dgm:cxn modelId="{2639B99C-590F-4E7B-8ED4-40E8DFA85F29}" type="presParOf" srcId="{B923E773-ADE3-470B-8F3C-F4A103E991A5}" destId="{341B0D51-AAEC-4846-B2E2-535DF3F56344}" srcOrd="3" destOrd="0" presId="urn:microsoft.com/office/officeart/2008/layout/LinedList"/>
    <dgm:cxn modelId="{C2F4CCF8-537C-40F4-9772-3539432F2FEE}" type="presParOf" srcId="{341B0D51-AAEC-4846-B2E2-535DF3F56344}" destId="{ECC7DD15-B8C6-48FF-A03F-5E69DC7DF6F0}" srcOrd="0" destOrd="0" presId="urn:microsoft.com/office/officeart/2008/layout/LinedList"/>
    <dgm:cxn modelId="{39BCA102-3BBA-4567-98B2-2223BC5904AE}" type="presParOf" srcId="{341B0D51-AAEC-4846-B2E2-535DF3F56344}" destId="{7AD146FD-8B81-41AF-AF02-D017E2531498}"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3306AC-038A-4368-B40E-BB77AEE94F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475739-504D-48B1-8CFC-E9870F226B10}">
      <dgm:prSet custT="1"/>
      <dgm:spPr>
        <a:solidFill>
          <a:schemeClr val="accent2">
            <a:lumMod val="20000"/>
            <a:lumOff val="80000"/>
          </a:schemeClr>
        </a:solidFill>
      </dgm:spPr>
      <dgm:t>
        <a:bodyPr/>
        <a:lstStyle/>
        <a:p>
          <a:pPr>
            <a:buFont typeface="Poppins" panose="00000500000000000000" pitchFamily="2" charset="-70"/>
            <a:buChar char="◌"/>
          </a:pPr>
          <a:r>
            <a:rPr lang="lv-LV" sz="2200" b="1" kern="1200">
              <a:solidFill>
                <a:srgbClr val="C00000"/>
              </a:solidFill>
              <a:latin typeface="Poppins"/>
            </a:rPr>
            <a:t>Pārsniegtas PSD gadījumā </a:t>
          </a:r>
          <a:r>
            <a:rPr lang="lv-LV" sz="2200" kern="1200">
              <a:solidFill>
                <a:srgbClr val="000000"/>
              </a:solidFill>
              <a:latin typeface="Poppins"/>
            </a:rPr>
            <a:t>– </a:t>
          </a:r>
          <a:r>
            <a:rPr lang="lv-LV" sz="2200" kern="1200">
              <a:solidFill>
                <a:srgbClr val="000000"/>
              </a:solidFill>
              <a:latin typeface="Poppins" panose="00000500000000000000" pitchFamily="2" charset="-70"/>
              <a:cs typeface="Poppins" panose="00000500000000000000" pitchFamily="2" charset="-70"/>
            </a:rPr>
            <a:t>atgūst nelikumīgo komercdarbības atbalstu kopā ar </a:t>
          </a:r>
          <a:r>
            <a:rPr lang="lv-LV" sz="2200" kern="1200">
              <a:solidFill>
                <a:srgbClr val="000000"/>
              </a:solidFill>
              <a:latin typeface="Poppins" panose="00000500000000000000" pitchFamily="2" charset="-70"/>
              <a:ea typeface="+mn-ea"/>
              <a:cs typeface="Poppins" panose="00000500000000000000" pitchFamily="2" charset="-70"/>
            </a:rPr>
            <a:t>procentiem par attiecīgo gadu, kurā pārsniegts noteiktais 20% apjoms (ņemot vērā infrastruktūras amortizācijas periodu)</a:t>
          </a:r>
          <a:endParaRPr lang="en-US" sz="2200" kern="1200">
            <a:solidFill>
              <a:srgbClr val="000000"/>
            </a:solidFill>
            <a:latin typeface="Poppins" panose="00000500000000000000" pitchFamily="2" charset="-70"/>
            <a:ea typeface="+mn-ea"/>
            <a:cs typeface="Poppins" panose="00000500000000000000" pitchFamily="2" charset="-70"/>
          </a:endParaRPr>
        </a:p>
      </dgm:t>
    </dgm:pt>
    <dgm:pt modelId="{411F93C1-B39E-4467-8D0D-A55C7036D3D1}" type="parTrans" cxnId="{F2FA06C4-02ED-4A1F-8EB1-BAE74DE34682}">
      <dgm:prSet/>
      <dgm:spPr/>
      <dgm:t>
        <a:bodyPr/>
        <a:lstStyle/>
        <a:p>
          <a:endParaRPr lang="en-US" sz="2200"/>
        </a:p>
      </dgm:t>
    </dgm:pt>
    <dgm:pt modelId="{55ED9A15-424C-4306-83B2-F2D69CD83C6D}" type="sibTrans" cxnId="{F2FA06C4-02ED-4A1F-8EB1-BAE74DE34682}">
      <dgm:prSet/>
      <dgm:spPr/>
      <dgm:t>
        <a:bodyPr/>
        <a:lstStyle/>
        <a:p>
          <a:endParaRPr lang="en-US" sz="2200"/>
        </a:p>
      </dgm:t>
    </dgm:pt>
    <dgm:pt modelId="{6629717C-4036-4B0F-A350-FDDA1342B996}">
      <dgm:prSet custT="1"/>
      <dgm:spPr>
        <a:solidFill>
          <a:schemeClr val="accent2">
            <a:lumMod val="20000"/>
            <a:lumOff val="80000"/>
          </a:schemeClr>
        </a:solidFill>
      </dgm:spPr>
      <dgm:t>
        <a:bodyPr/>
        <a:lstStyle/>
        <a:p>
          <a:r>
            <a:rPr lang="lv-LV" sz="2200" b="1">
              <a:solidFill>
                <a:schemeClr val="accent6">
                  <a:lumMod val="50000"/>
                </a:schemeClr>
              </a:solidFill>
              <a:latin typeface="Poppins"/>
            </a:rPr>
            <a:t>Piemērs: </a:t>
          </a:r>
          <a:r>
            <a:rPr lang="lv-LV" sz="2200">
              <a:solidFill>
                <a:srgbClr val="000000"/>
              </a:solidFill>
              <a:latin typeface="Poppins"/>
            </a:rPr>
            <a:t>projektā piešķirts publiskais finansējums 1 milj. </a:t>
          </a:r>
          <a:r>
            <a:rPr lang="lv-LV" sz="2200" i="1" err="1">
              <a:solidFill>
                <a:srgbClr val="000000"/>
              </a:solidFill>
              <a:latin typeface="Poppins"/>
            </a:rPr>
            <a:t>euro</a:t>
          </a:r>
          <a:r>
            <a:rPr lang="lv-LV" sz="2200">
              <a:solidFill>
                <a:srgbClr val="000000"/>
              </a:solidFill>
              <a:latin typeface="Poppins"/>
            </a:rPr>
            <a:t> apmērā, projekta dzīves cikls (infrastruktūras amortizācijas periods) – 10 gadi, nav sniegts komercdarbības atbalsts, 2026. gadā PSD apjoms - 25%.</a:t>
          </a:r>
          <a:endParaRPr lang="lv-LV" sz="2200" b="1">
            <a:solidFill>
              <a:srgbClr val="000000"/>
            </a:solidFill>
            <a:latin typeface="Poppins" panose="00000500000000000000" pitchFamily="2" charset="-70"/>
            <a:cs typeface="Poppins" panose="00000500000000000000" pitchFamily="2" charset="-70"/>
          </a:endParaRPr>
        </a:p>
      </dgm:t>
    </dgm:pt>
    <dgm:pt modelId="{1DF30A19-0E4A-45B1-A8BB-0BFEB595E3A3}" type="parTrans" cxnId="{5996DCBA-D1F1-4637-8915-88B292F581CF}">
      <dgm:prSet/>
      <dgm:spPr/>
      <dgm:t>
        <a:bodyPr/>
        <a:lstStyle/>
        <a:p>
          <a:endParaRPr lang="lv-LV"/>
        </a:p>
      </dgm:t>
    </dgm:pt>
    <dgm:pt modelId="{2E72E7C7-ECC5-4A30-9679-DD40E8037EAB}" type="sibTrans" cxnId="{5996DCBA-D1F1-4637-8915-88B292F581CF}">
      <dgm:prSet/>
      <dgm:spPr/>
      <dgm:t>
        <a:bodyPr/>
        <a:lstStyle/>
        <a:p>
          <a:endParaRPr lang="lv-LV"/>
        </a:p>
      </dgm:t>
    </dgm:pt>
    <dgm:pt modelId="{3928D300-D2FC-43FA-B33A-78F725BAA418}">
      <dgm:prSet custT="1"/>
      <dgm:spPr>
        <a:solidFill>
          <a:schemeClr val="accent2">
            <a:lumMod val="20000"/>
            <a:lumOff val="80000"/>
          </a:schemeClr>
        </a:solidFill>
      </dgm:spPr>
      <dgm:t>
        <a:bodyPr/>
        <a:lstStyle/>
        <a:p>
          <a:pPr>
            <a:lnSpc>
              <a:spcPct val="100000"/>
            </a:lnSpc>
            <a:spcAft>
              <a:spcPts val="0"/>
            </a:spcAft>
          </a:pPr>
          <a:r>
            <a:rPr lang="lv-LV" sz="2200">
              <a:solidFill>
                <a:srgbClr val="000000"/>
              </a:solidFill>
              <a:latin typeface="Poppins"/>
            </a:rPr>
            <a:t>Aprēķins publiskā finansējuma atgūšanai </a:t>
          </a:r>
        </a:p>
        <a:p>
          <a:pPr>
            <a:lnSpc>
              <a:spcPct val="100000"/>
            </a:lnSpc>
            <a:spcAft>
              <a:spcPts val="0"/>
            </a:spcAft>
          </a:pPr>
          <a:r>
            <a:rPr lang="lv-LV" sz="2200">
              <a:solidFill>
                <a:srgbClr val="000000"/>
              </a:solidFill>
              <a:latin typeface="Poppins"/>
            </a:rPr>
            <a:t>= 0,25 * 1 000 000 </a:t>
          </a:r>
          <a:r>
            <a:rPr lang="lv-LV" sz="2200" i="1" err="1">
              <a:solidFill>
                <a:srgbClr val="000000"/>
              </a:solidFill>
              <a:latin typeface="Poppins"/>
            </a:rPr>
            <a:t>euro</a:t>
          </a:r>
          <a:r>
            <a:rPr lang="lv-LV" sz="2200">
              <a:solidFill>
                <a:srgbClr val="000000"/>
              </a:solidFill>
              <a:latin typeface="Poppins"/>
            </a:rPr>
            <a:t> / 10 gadi = </a:t>
          </a:r>
          <a:r>
            <a:rPr lang="lv-LV" sz="2200" b="1">
              <a:solidFill>
                <a:srgbClr val="C00000"/>
              </a:solidFill>
              <a:latin typeface="Poppins"/>
            </a:rPr>
            <a:t>25 000 </a:t>
          </a:r>
          <a:r>
            <a:rPr lang="lv-LV" sz="2200" b="1" i="1" err="1">
              <a:solidFill>
                <a:srgbClr val="C00000"/>
              </a:solidFill>
              <a:latin typeface="Poppins"/>
            </a:rPr>
            <a:t>euro</a:t>
          </a:r>
          <a:r>
            <a:rPr lang="lv-LV" sz="2200" b="1" i="1">
              <a:solidFill>
                <a:srgbClr val="C00000"/>
              </a:solidFill>
              <a:latin typeface="Poppins"/>
            </a:rPr>
            <a:t> </a:t>
          </a:r>
          <a:r>
            <a:rPr lang="lv-LV" sz="2200" b="0" i="0">
              <a:solidFill>
                <a:srgbClr val="C00000"/>
              </a:solidFill>
              <a:latin typeface="Poppins"/>
            </a:rPr>
            <a:t>+ %</a:t>
          </a:r>
          <a:r>
            <a:rPr lang="lv-LV" sz="2200" b="0" i="1">
              <a:solidFill>
                <a:srgbClr val="C00000"/>
              </a:solidFill>
              <a:latin typeface="Poppins"/>
            </a:rPr>
            <a:t> </a:t>
          </a:r>
          <a:endParaRPr lang="lv-LV" sz="2200" b="0">
            <a:solidFill>
              <a:srgbClr val="C00000"/>
            </a:solidFill>
            <a:effectLst/>
            <a:latin typeface="Poppins" panose="00000500000000000000" pitchFamily="2" charset="-70"/>
            <a:ea typeface="Calibri" panose="020F0502020204030204" pitchFamily="34" charset="0"/>
            <a:cs typeface="Poppins" panose="00000500000000000000" pitchFamily="2" charset="-70"/>
          </a:endParaRPr>
        </a:p>
      </dgm:t>
    </dgm:pt>
    <dgm:pt modelId="{8A7E03E9-ECE8-4E6D-8C28-70B41853E4B5}" type="sibTrans" cxnId="{5D074CA0-5C58-467B-8081-F050FB88F5B7}">
      <dgm:prSet/>
      <dgm:spPr/>
      <dgm:t>
        <a:bodyPr/>
        <a:lstStyle/>
        <a:p>
          <a:endParaRPr lang="lv-LV"/>
        </a:p>
      </dgm:t>
    </dgm:pt>
    <dgm:pt modelId="{DD3E9DD5-7B89-41C2-8A90-D011107AD933}" type="parTrans" cxnId="{5D074CA0-5C58-467B-8081-F050FB88F5B7}">
      <dgm:prSet/>
      <dgm:spPr/>
      <dgm:t>
        <a:bodyPr/>
        <a:lstStyle/>
        <a:p>
          <a:endParaRPr lang="lv-LV"/>
        </a:p>
      </dgm:t>
    </dgm:pt>
    <dgm:pt modelId="{C1C8A5E3-6FB8-49EE-8117-6AE1019E910C}" type="pres">
      <dgm:prSet presAssocID="{A83306AC-038A-4368-B40E-BB77AEE94F6C}" presName="linear" presStyleCnt="0">
        <dgm:presLayoutVars>
          <dgm:animLvl val="lvl"/>
          <dgm:resizeHandles val="exact"/>
        </dgm:presLayoutVars>
      </dgm:prSet>
      <dgm:spPr/>
    </dgm:pt>
    <dgm:pt modelId="{82C59F36-22F4-41C5-A1A2-0B3A0EF7532C}" type="pres">
      <dgm:prSet presAssocID="{0A475739-504D-48B1-8CFC-E9870F226B10}" presName="parentText" presStyleLbl="node1" presStyleIdx="0" presStyleCnt="3" custScaleY="93066">
        <dgm:presLayoutVars>
          <dgm:chMax val="0"/>
          <dgm:bulletEnabled val="1"/>
        </dgm:presLayoutVars>
      </dgm:prSet>
      <dgm:spPr/>
    </dgm:pt>
    <dgm:pt modelId="{602F5D73-4817-4773-BDDF-922A9ED4AD66}" type="pres">
      <dgm:prSet presAssocID="{55ED9A15-424C-4306-83B2-F2D69CD83C6D}" presName="spacer" presStyleCnt="0"/>
      <dgm:spPr/>
    </dgm:pt>
    <dgm:pt modelId="{AEEBD9AB-B478-496F-A960-1046EFF4B59A}" type="pres">
      <dgm:prSet presAssocID="{6629717C-4036-4B0F-A350-FDDA1342B996}" presName="parentText" presStyleLbl="node1" presStyleIdx="1" presStyleCnt="3">
        <dgm:presLayoutVars>
          <dgm:chMax val="0"/>
          <dgm:bulletEnabled val="1"/>
        </dgm:presLayoutVars>
      </dgm:prSet>
      <dgm:spPr/>
    </dgm:pt>
    <dgm:pt modelId="{3E2BA16A-141E-4A40-928C-27E5D6D36890}" type="pres">
      <dgm:prSet presAssocID="{2E72E7C7-ECC5-4A30-9679-DD40E8037EAB}" presName="spacer" presStyleCnt="0"/>
      <dgm:spPr/>
    </dgm:pt>
    <dgm:pt modelId="{4720155D-7BF9-463B-BC01-4EFD67C7307B}" type="pres">
      <dgm:prSet presAssocID="{3928D300-D2FC-43FA-B33A-78F725BAA418}" presName="parentText" presStyleLbl="node1" presStyleIdx="2" presStyleCnt="3" custScaleY="47138">
        <dgm:presLayoutVars>
          <dgm:chMax val="0"/>
          <dgm:bulletEnabled val="1"/>
        </dgm:presLayoutVars>
      </dgm:prSet>
      <dgm:spPr/>
    </dgm:pt>
  </dgm:ptLst>
  <dgm:cxnLst>
    <dgm:cxn modelId="{536FAD00-9EEA-4EC0-926B-FB6ADC166B19}" type="presOf" srcId="{3928D300-D2FC-43FA-B33A-78F725BAA418}" destId="{4720155D-7BF9-463B-BC01-4EFD67C7307B}" srcOrd="0" destOrd="0" presId="urn:microsoft.com/office/officeart/2005/8/layout/vList2"/>
    <dgm:cxn modelId="{C10B0C3B-9FE6-4E4E-B30B-0414E8809015}" type="presOf" srcId="{A83306AC-038A-4368-B40E-BB77AEE94F6C}" destId="{C1C8A5E3-6FB8-49EE-8117-6AE1019E910C}" srcOrd="0" destOrd="0" presId="urn:microsoft.com/office/officeart/2005/8/layout/vList2"/>
    <dgm:cxn modelId="{E1B14557-BECB-4865-A028-CD36C5026B55}" type="presOf" srcId="{0A475739-504D-48B1-8CFC-E9870F226B10}" destId="{82C59F36-22F4-41C5-A1A2-0B3A0EF7532C}" srcOrd="0" destOrd="0" presId="urn:microsoft.com/office/officeart/2005/8/layout/vList2"/>
    <dgm:cxn modelId="{07F4C47D-D649-4498-A817-022D4D493343}" type="presOf" srcId="{6629717C-4036-4B0F-A350-FDDA1342B996}" destId="{AEEBD9AB-B478-496F-A960-1046EFF4B59A}" srcOrd="0" destOrd="0" presId="urn:microsoft.com/office/officeart/2005/8/layout/vList2"/>
    <dgm:cxn modelId="{5D074CA0-5C58-467B-8081-F050FB88F5B7}" srcId="{A83306AC-038A-4368-B40E-BB77AEE94F6C}" destId="{3928D300-D2FC-43FA-B33A-78F725BAA418}" srcOrd="2" destOrd="0" parTransId="{DD3E9DD5-7B89-41C2-8A90-D011107AD933}" sibTransId="{8A7E03E9-ECE8-4E6D-8C28-70B41853E4B5}"/>
    <dgm:cxn modelId="{5996DCBA-D1F1-4637-8915-88B292F581CF}" srcId="{A83306AC-038A-4368-B40E-BB77AEE94F6C}" destId="{6629717C-4036-4B0F-A350-FDDA1342B996}" srcOrd="1" destOrd="0" parTransId="{1DF30A19-0E4A-45B1-A8BB-0BFEB595E3A3}" sibTransId="{2E72E7C7-ECC5-4A30-9679-DD40E8037EAB}"/>
    <dgm:cxn modelId="{F2FA06C4-02ED-4A1F-8EB1-BAE74DE34682}" srcId="{A83306AC-038A-4368-B40E-BB77AEE94F6C}" destId="{0A475739-504D-48B1-8CFC-E9870F226B10}" srcOrd="0" destOrd="0" parTransId="{411F93C1-B39E-4467-8D0D-A55C7036D3D1}" sibTransId="{55ED9A15-424C-4306-83B2-F2D69CD83C6D}"/>
    <dgm:cxn modelId="{BF4650F9-37C4-41CA-9A2E-2DAA562FBBFF}" type="presParOf" srcId="{C1C8A5E3-6FB8-49EE-8117-6AE1019E910C}" destId="{82C59F36-22F4-41C5-A1A2-0B3A0EF7532C}" srcOrd="0" destOrd="0" presId="urn:microsoft.com/office/officeart/2005/8/layout/vList2"/>
    <dgm:cxn modelId="{9CEF07A8-C0A8-44C8-B352-0D41227117B6}" type="presParOf" srcId="{C1C8A5E3-6FB8-49EE-8117-6AE1019E910C}" destId="{602F5D73-4817-4773-BDDF-922A9ED4AD66}" srcOrd="1" destOrd="0" presId="urn:microsoft.com/office/officeart/2005/8/layout/vList2"/>
    <dgm:cxn modelId="{FF8A4CCA-8B11-4FD5-869F-1E6080BEFB31}" type="presParOf" srcId="{C1C8A5E3-6FB8-49EE-8117-6AE1019E910C}" destId="{AEEBD9AB-B478-496F-A960-1046EFF4B59A}" srcOrd="2" destOrd="0" presId="urn:microsoft.com/office/officeart/2005/8/layout/vList2"/>
    <dgm:cxn modelId="{7E222C23-71F6-4EEB-8155-BC051DE781FA}" type="presParOf" srcId="{C1C8A5E3-6FB8-49EE-8117-6AE1019E910C}" destId="{3E2BA16A-141E-4A40-928C-27E5D6D36890}" srcOrd="3" destOrd="0" presId="urn:microsoft.com/office/officeart/2005/8/layout/vList2"/>
    <dgm:cxn modelId="{AF8972DC-F0D3-48B0-847C-97AF6720552E}" type="presParOf" srcId="{C1C8A5E3-6FB8-49EE-8117-6AE1019E910C}" destId="{4720155D-7BF9-463B-BC01-4EFD67C7307B}"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3306AC-038A-4368-B40E-BB77AEE94F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475739-504D-48B1-8CFC-E9870F226B10}">
      <dgm:prSet custT="1"/>
      <dgm:spPr>
        <a:solidFill>
          <a:schemeClr val="accent2">
            <a:lumMod val="20000"/>
            <a:lumOff val="80000"/>
          </a:schemeClr>
        </a:solidFill>
      </dgm:spPr>
      <dgm:t>
        <a:bodyPr/>
        <a:lstStyle/>
        <a:p>
          <a:pPr>
            <a:buFont typeface="Poppins" panose="00000500000000000000" pitchFamily="2" charset="-70"/>
            <a:buChar char="◌"/>
          </a:pPr>
          <a:r>
            <a:rPr lang="lv-LV" sz="1800" b="1" kern="1200">
              <a:solidFill>
                <a:srgbClr val="C00000"/>
              </a:solidFill>
              <a:latin typeface="Poppins"/>
            </a:rPr>
            <a:t>Ja projekts kļūst par projektu, kas saistīts ar saimniecisko darbību</a:t>
          </a:r>
          <a:r>
            <a:rPr lang="lv-LV" sz="1800" b="0" kern="1200">
              <a:solidFill>
                <a:schemeClr val="tx1"/>
              </a:solidFill>
              <a:latin typeface="Poppins"/>
            </a:rPr>
            <a:t>, kurai sniegtais atbalsts būtu kvalificējams kā komercdarbības atbalsts  – atgūst nelikumīgo komercdarbības atbalstu kopā ar procentiem par attiecīgā gadu dienām, kurās veikta saimnieciskā darbība</a:t>
          </a:r>
          <a:endParaRPr lang="en-US" sz="1800" b="0" kern="1200">
            <a:solidFill>
              <a:schemeClr val="tx1"/>
            </a:solidFill>
            <a:latin typeface="Poppins" panose="00000500000000000000" pitchFamily="2" charset="-70"/>
            <a:ea typeface="+mn-ea"/>
            <a:cs typeface="Poppins" panose="00000500000000000000" pitchFamily="2" charset="-70"/>
          </a:endParaRPr>
        </a:p>
      </dgm:t>
    </dgm:pt>
    <dgm:pt modelId="{411F93C1-B39E-4467-8D0D-A55C7036D3D1}" type="parTrans" cxnId="{F2FA06C4-02ED-4A1F-8EB1-BAE74DE34682}">
      <dgm:prSet/>
      <dgm:spPr/>
      <dgm:t>
        <a:bodyPr/>
        <a:lstStyle/>
        <a:p>
          <a:endParaRPr lang="en-US" sz="1800"/>
        </a:p>
      </dgm:t>
    </dgm:pt>
    <dgm:pt modelId="{55ED9A15-424C-4306-83B2-F2D69CD83C6D}" type="sibTrans" cxnId="{F2FA06C4-02ED-4A1F-8EB1-BAE74DE34682}">
      <dgm:prSet/>
      <dgm:spPr/>
      <dgm:t>
        <a:bodyPr/>
        <a:lstStyle/>
        <a:p>
          <a:endParaRPr lang="en-US" sz="1800"/>
        </a:p>
      </dgm:t>
    </dgm:pt>
    <dgm:pt modelId="{6629717C-4036-4B0F-A350-FDDA1342B996}">
      <dgm:prSet custT="1"/>
      <dgm:spPr>
        <a:solidFill>
          <a:schemeClr val="accent2">
            <a:lumMod val="20000"/>
            <a:lumOff val="80000"/>
          </a:schemeClr>
        </a:solidFill>
      </dgm:spPr>
      <dgm:t>
        <a:bodyPr/>
        <a:lstStyle/>
        <a:p>
          <a:r>
            <a:rPr lang="lv-LV" sz="1800" b="1">
              <a:solidFill>
                <a:schemeClr val="accent6">
                  <a:lumMod val="50000"/>
                </a:schemeClr>
              </a:solidFill>
              <a:latin typeface="Poppins"/>
            </a:rPr>
            <a:t>Piemērs: </a:t>
          </a:r>
          <a:r>
            <a:rPr lang="lv-LV" sz="1800" b="0">
              <a:solidFill>
                <a:schemeClr val="tx1"/>
              </a:solidFill>
              <a:latin typeface="Poppins"/>
            </a:rPr>
            <a:t>projektā piešķirts publiskais finansējums 500 tūkst. </a:t>
          </a:r>
          <a:r>
            <a:rPr lang="lv-LV" sz="1800" b="0" i="1" err="1">
              <a:solidFill>
                <a:schemeClr val="tx1"/>
              </a:solidFill>
              <a:latin typeface="Poppins"/>
            </a:rPr>
            <a:t>euro</a:t>
          </a:r>
          <a:r>
            <a:rPr lang="lv-LV" sz="1800" b="0">
              <a:solidFill>
                <a:schemeClr val="tx1"/>
              </a:solidFill>
              <a:latin typeface="Poppins"/>
            </a:rPr>
            <a:t> apmērā, projekta dzīves cikls - 10 gadi, nav sniegts komercdarbības atbalsts. </a:t>
          </a:r>
          <a:r>
            <a:rPr lang="lv-LV" sz="1800" b="0" err="1">
              <a:solidFill>
                <a:schemeClr val="tx1"/>
              </a:solidFill>
              <a:latin typeface="Poppins"/>
            </a:rPr>
            <a:t>Bezemisiju</a:t>
          </a:r>
          <a:r>
            <a:rPr lang="lv-LV" sz="1800" b="0">
              <a:solidFill>
                <a:schemeClr val="tx1"/>
              </a:solidFill>
              <a:latin typeface="Poppins"/>
            </a:rPr>
            <a:t> transportlīdzeklis izmantots vietējo iedzīvotāju izklaides braucieniem, īstenojot SD 2027. gadā kopumā 30 dienas, PD un PSD – 335 dienas (ievērots PSD apjoma ierobežojums)</a:t>
          </a:r>
          <a:endParaRPr lang="lv-LV" sz="1800" b="0">
            <a:solidFill>
              <a:schemeClr val="tx1"/>
            </a:solidFill>
            <a:latin typeface="Poppins" panose="00000500000000000000" pitchFamily="2" charset="-70"/>
            <a:cs typeface="Poppins" panose="00000500000000000000" pitchFamily="2" charset="-70"/>
          </a:endParaRPr>
        </a:p>
      </dgm:t>
    </dgm:pt>
    <dgm:pt modelId="{1DF30A19-0E4A-45B1-A8BB-0BFEB595E3A3}" type="parTrans" cxnId="{5996DCBA-D1F1-4637-8915-88B292F581CF}">
      <dgm:prSet/>
      <dgm:spPr/>
      <dgm:t>
        <a:bodyPr/>
        <a:lstStyle/>
        <a:p>
          <a:endParaRPr lang="lv-LV" sz="1800"/>
        </a:p>
      </dgm:t>
    </dgm:pt>
    <dgm:pt modelId="{2E72E7C7-ECC5-4A30-9679-DD40E8037EAB}" type="sibTrans" cxnId="{5996DCBA-D1F1-4637-8915-88B292F581CF}">
      <dgm:prSet/>
      <dgm:spPr/>
      <dgm:t>
        <a:bodyPr/>
        <a:lstStyle/>
        <a:p>
          <a:endParaRPr lang="lv-LV" sz="1800"/>
        </a:p>
      </dgm:t>
    </dgm:pt>
    <dgm:pt modelId="{3928D300-D2FC-43FA-B33A-78F725BAA418}">
      <dgm:prSet custT="1"/>
      <dgm:spPr>
        <a:solidFill>
          <a:schemeClr val="accent2">
            <a:lumMod val="20000"/>
            <a:lumOff val="80000"/>
          </a:schemeClr>
        </a:solidFill>
      </dgm:spPr>
      <dgm:t>
        <a:bodyPr/>
        <a:lstStyle/>
        <a:p>
          <a:pPr>
            <a:lnSpc>
              <a:spcPct val="100000"/>
            </a:lnSpc>
            <a:spcAft>
              <a:spcPts val="0"/>
            </a:spcAft>
          </a:pPr>
          <a:r>
            <a:rPr lang="lv-LV" sz="1800" b="0" kern="1200">
              <a:solidFill>
                <a:srgbClr val="000000"/>
              </a:solidFill>
              <a:latin typeface="Poppins"/>
            </a:rPr>
            <a:t>SD īpatsvars kalendāra gada </a:t>
          </a:r>
          <a:r>
            <a:rPr lang="lv-LV" sz="1800" b="0" kern="1200">
              <a:solidFill>
                <a:srgbClr val="000000"/>
              </a:solidFill>
              <a:latin typeface="Poppins"/>
              <a:ea typeface="+mn-ea"/>
              <a:cs typeface="+mn-cs"/>
            </a:rPr>
            <a:t>ietvaros = 30 / 365 = 0,08219</a:t>
          </a:r>
        </a:p>
        <a:p>
          <a:pPr>
            <a:lnSpc>
              <a:spcPct val="100000"/>
            </a:lnSpc>
            <a:spcAft>
              <a:spcPts val="0"/>
            </a:spcAft>
          </a:pPr>
          <a:r>
            <a:rPr lang="lv-LV" sz="1800" b="0" kern="1200">
              <a:solidFill>
                <a:srgbClr val="000000"/>
              </a:solidFill>
              <a:latin typeface="Poppins"/>
              <a:ea typeface="+mn-ea"/>
              <a:cs typeface="+mn-cs"/>
            </a:rPr>
            <a:t>Atgūstamā publiskā finansējuma aprēķins par 2027.gadu</a:t>
          </a:r>
        </a:p>
        <a:p>
          <a:pPr>
            <a:lnSpc>
              <a:spcPct val="100000"/>
            </a:lnSpc>
            <a:spcAft>
              <a:spcPts val="0"/>
            </a:spcAft>
          </a:pPr>
          <a:r>
            <a:rPr lang="lv-LV" sz="1800" b="0" kern="1200">
              <a:solidFill>
                <a:srgbClr val="000000"/>
              </a:solidFill>
              <a:latin typeface="Poppins"/>
              <a:ea typeface="+mn-ea"/>
              <a:cs typeface="+mn-cs"/>
            </a:rPr>
            <a:t>= 0,08219 * 500 000 </a:t>
          </a:r>
          <a:r>
            <a:rPr lang="lv-LV" sz="1800" b="0" kern="1200" err="1">
              <a:solidFill>
                <a:srgbClr val="000000"/>
              </a:solidFill>
              <a:latin typeface="Poppins"/>
              <a:ea typeface="+mn-ea"/>
              <a:cs typeface="+mn-cs"/>
            </a:rPr>
            <a:t>euro</a:t>
          </a:r>
          <a:r>
            <a:rPr lang="lv-LV" sz="1800" b="0" kern="1200">
              <a:solidFill>
                <a:srgbClr val="000000"/>
              </a:solidFill>
              <a:latin typeface="Poppins"/>
              <a:ea typeface="+mn-ea"/>
              <a:cs typeface="+mn-cs"/>
            </a:rPr>
            <a:t> = </a:t>
          </a:r>
          <a:r>
            <a:rPr lang="lv-LV" sz="1800" b="1" kern="1200">
              <a:solidFill>
                <a:srgbClr val="C00000"/>
              </a:solidFill>
              <a:latin typeface="Poppins"/>
              <a:ea typeface="+mn-ea"/>
              <a:cs typeface="+mn-cs"/>
            </a:rPr>
            <a:t>41 095 </a:t>
          </a:r>
          <a:r>
            <a:rPr lang="lv-LV" sz="1800" b="1" i="1" kern="1200" err="1">
              <a:solidFill>
                <a:srgbClr val="C00000"/>
              </a:solidFill>
              <a:latin typeface="Poppins"/>
              <a:ea typeface="+mn-ea"/>
              <a:cs typeface="+mn-cs"/>
            </a:rPr>
            <a:t>euro</a:t>
          </a:r>
          <a:r>
            <a:rPr lang="lv-LV" sz="1800" b="1" kern="1200">
              <a:solidFill>
                <a:srgbClr val="C00000"/>
              </a:solidFill>
              <a:latin typeface="Poppins"/>
              <a:ea typeface="+mn-ea"/>
              <a:cs typeface="+mn-cs"/>
            </a:rPr>
            <a:t> </a:t>
          </a:r>
          <a:r>
            <a:rPr lang="lv-LV" sz="1800" b="0" kern="1200">
              <a:solidFill>
                <a:srgbClr val="C00000"/>
              </a:solidFill>
              <a:latin typeface="Poppins"/>
              <a:ea typeface="+mn-ea"/>
              <a:cs typeface="+mn-cs"/>
            </a:rPr>
            <a:t>+ % </a:t>
          </a:r>
        </a:p>
      </dgm:t>
    </dgm:pt>
    <dgm:pt modelId="{8A7E03E9-ECE8-4E6D-8C28-70B41853E4B5}" type="sibTrans" cxnId="{5D074CA0-5C58-467B-8081-F050FB88F5B7}">
      <dgm:prSet/>
      <dgm:spPr/>
      <dgm:t>
        <a:bodyPr/>
        <a:lstStyle/>
        <a:p>
          <a:endParaRPr lang="lv-LV" sz="1800"/>
        </a:p>
      </dgm:t>
    </dgm:pt>
    <dgm:pt modelId="{DD3E9DD5-7B89-41C2-8A90-D011107AD933}" type="parTrans" cxnId="{5D074CA0-5C58-467B-8081-F050FB88F5B7}">
      <dgm:prSet/>
      <dgm:spPr/>
      <dgm:t>
        <a:bodyPr/>
        <a:lstStyle/>
        <a:p>
          <a:endParaRPr lang="lv-LV" sz="1800"/>
        </a:p>
      </dgm:t>
    </dgm:pt>
    <dgm:pt modelId="{C1C8A5E3-6FB8-49EE-8117-6AE1019E910C}" type="pres">
      <dgm:prSet presAssocID="{A83306AC-038A-4368-B40E-BB77AEE94F6C}" presName="linear" presStyleCnt="0">
        <dgm:presLayoutVars>
          <dgm:animLvl val="lvl"/>
          <dgm:resizeHandles val="exact"/>
        </dgm:presLayoutVars>
      </dgm:prSet>
      <dgm:spPr/>
    </dgm:pt>
    <dgm:pt modelId="{82C59F36-22F4-41C5-A1A2-0B3A0EF7532C}" type="pres">
      <dgm:prSet presAssocID="{0A475739-504D-48B1-8CFC-E9870F226B10}" presName="parentText" presStyleLbl="node1" presStyleIdx="0" presStyleCnt="3" custScaleY="93066">
        <dgm:presLayoutVars>
          <dgm:chMax val="0"/>
          <dgm:bulletEnabled val="1"/>
        </dgm:presLayoutVars>
      </dgm:prSet>
      <dgm:spPr/>
    </dgm:pt>
    <dgm:pt modelId="{602F5D73-4817-4773-BDDF-922A9ED4AD66}" type="pres">
      <dgm:prSet presAssocID="{55ED9A15-424C-4306-83B2-F2D69CD83C6D}" presName="spacer" presStyleCnt="0"/>
      <dgm:spPr/>
    </dgm:pt>
    <dgm:pt modelId="{AEEBD9AB-B478-496F-A960-1046EFF4B59A}" type="pres">
      <dgm:prSet presAssocID="{6629717C-4036-4B0F-A350-FDDA1342B996}" presName="parentText" presStyleLbl="node1" presStyleIdx="1" presStyleCnt="3">
        <dgm:presLayoutVars>
          <dgm:chMax val="0"/>
          <dgm:bulletEnabled val="1"/>
        </dgm:presLayoutVars>
      </dgm:prSet>
      <dgm:spPr/>
    </dgm:pt>
    <dgm:pt modelId="{3E2BA16A-141E-4A40-928C-27E5D6D36890}" type="pres">
      <dgm:prSet presAssocID="{2E72E7C7-ECC5-4A30-9679-DD40E8037EAB}" presName="spacer" presStyleCnt="0"/>
      <dgm:spPr/>
    </dgm:pt>
    <dgm:pt modelId="{4720155D-7BF9-463B-BC01-4EFD67C7307B}" type="pres">
      <dgm:prSet presAssocID="{3928D300-D2FC-43FA-B33A-78F725BAA418}" presName="parentText" presStyleLbl="node1" presStyleIdx="2" presStyleCnt="3" custScaleY="59922">
        <dgm:presLayoutVars>
          <dgm:chMax val="0"/>
          <dgm:bulletEnabled val="1"/>
        </dgm:presLayoutVars>
      </dgm:prSet>
      <dgm:spPr/>
    </dgm:pt>
  </dgm:ptLst>
  <dgm:cxnLst>
    <dgm:cxn modelId="{536FAD00-9EEA-4EC0-926B-FB6ADC166B19}" type="presOf" srcId="{3928D300-D2FC-43FA-B33A-78F725BAA418}" destId="{4720155D-7BF9-463B-BC01-4EFD67C7307B}" srcOrd="0" destOrd="0" presId="urn:microsoft.com/office/officeart/2005/8/layout/vList2"/>
    <dgm:cxn modelId="{C10B0C3B-9FE6-4E4E-B30B-0414E8809015}" type="presOf" srcId="{A83306AC-038A-4368-B40E-BB77AEE94F6C}" destId="{C1C8A5E3-6FB8-49EE-8117-6AE1019E910C}" srcOrd="0" destOrd="0" presId="urn:microsoft.com/office/officeart/2005/8/layout/vList2"/>
    <dgm:cxn modelId="{E1B14557-BECB-4865-A028-CD36C5026B55}" type="presOf" srcId="{0A475739-504D-48B1-8CFC-E9870F226B10}" destId="{82C59F36-22F4-41C5-A1A2-0B3A0EF7532C}" srcOrd="0" destOrd="0" presId="urn:microsoft.com/office/officeart/2005/8/layout/vList2"/>
    <dgm:cxn modelId="{07F4C47D-D649-4498-A817-022D4D493343}" type="presOf" srcId="{6629717C-4036-4B0F-A350-FDDA1342B996}" destId="{AEEBD9AB-B478-496F-A960-1046EFF4B59A}" srcOrd="0" destOrd="0" presId="urn:microsoft.com/office/officeart/2005/8/layout/vList2"/>
    <dgm:cxn modelId="{5D074CA0-5C58-467B-8081-F050FB88F5B7}" srcId="{A83306AC-038A-4368-B40E-BB77AEE94F6C}" destId="{3928D300-D2FC-43FA-B33A-78F725BAA418}" srcOrd="2" destOrd="0" parTransId="{DD3E9DD5-7B89-41C2-8A90-D011107AD933}" sibTransId="{8A7E03E9-ECE8-4E6D-8C28-70B41853E4B5}"/>
    <dgm:cxn modelId="{5996DCBA-D1F1-4637-8915-88B292F581CF}" srcId="{A83306AC-038A-4368-B40E-BB77AEE94F6C}" destId="{6629717C-4036-4B0F-A350-FDDA1342B996}" srcOrd="1" destOrd="0" parTransId="{1DF30A19-0E4A-45B1-A8BB-0BFEB595E3A3}" sibTransId="{2E72E7C7-ECC5-4A30-9679-DD40E8037EAB}"/>
    <dgm:cxn modelId="{F2FA06C4-02ED-4A1F-8EB1-BAE74DE34682}" srcId="{A83306AC-038A-4368-B40E-BB77AEE94F6C}" destId="{0A475739-504D-48B1-8CFC-E9870F226B10}" srcOrd="0" destOrd="0" parTransId="{411F93C1-B39E-4467-8D0D-A55C7036D3D1}" sibTransId="{55ED9A15-424C-4306-83B2-F2D69CD83C6D}"/>
    <dgm:cxn modelId="{BF4650F9-37C4-41CA-9A2E-2DAA562FBBFF}" type="presParOf" srcId="{C1C8A5E3-6FB8-49EE-8117-6AE1019E910C}" destId="{82C59F36-22F4-41C5-A1A2-0B3A0EF7532C}" srcOrd="0" destOrd="0" presId="urn:microsoft.com/office/officeart/2005/8/layout/vList2"/>
    <dgm:cxn modelId="{9CEF07A8-C0A8-44C8-B352-0D41227117B6}" type="presParOf" srcId="{C1C8A5E3-6FB8-49EE-8117-6AE1019E910C}" destId="{602F5D73-4817-4773-BDDF-922A9ED4AD66}" srcOrd="1" destOrd="0" presId="urn:microsoft.com/office/officeart/2005/8/layout/vList2"/>
    <dgm:cxn modelId="{FF8A4CCA-8B11-4FD5-869F-1E6080BEFB31}" type="presParOf" srcId="{C1C8A5E3-6FB8-49EE-8117-6AE1019E910C}" destId="{AEEBD9AB-B478-496F-A960-1046EFF4B59A}" srcOrd="2" destOrd="0" presId="urn:microsoft.com/office/officeart/2005/8/layout/vList2"/>
    <dgm:cxn modelId="{7E222C23-71F6-4EEB-8155-BC051DE781FA}" type="presParOf" srcId="{C1C8A5E3-6FB8-49EE-8117-6AE1019E910C}" destId="{3E2BA16A-141E-4A40-928C-27E5D6D36890}" srcOrd="3" destOrd="0" presId="urn:microsoft.com/office/officeart/2005/8/layout/vList2"/>
    <dgm:cxn modelId="{AF8972DC-F0D3-48B0-847C-97AF6720552E}" type="presParOf" srcId="{C1C8A5E3-6FB8-49EE-8117-6AE1019E910C}" destId="{4720155D-7BF9-463B-BC01-4EFD67C7307B}"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3306AC-038A-4368-B40E-BB77AEE94F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475739-504D-48B1-8CFC-E9870F226B10}">
      <dgm:prSet custT="1"/>
      <dgm:spPr>
        <a:solidFill>
          <a:schemeClr val="accent2">
            <a:lumMod val="20000"/>
            <a:lumOff val="80000"/>
          </a:schemeClr>
        </a:solidFill>
      </dgm:spPr>
      <dgm:t>
        <a:bodyPr/>
        <a:lstStyle/>
        <a:p>
          <a:pPr>
            <a:buFont typeface="Poppins" panose="00000500000000000000" pitchFamily="2" charset="-70"/>
            <a:buChar char="◌"/>
          </a:pPr>
          <a:r>
            <a:rPr lang="lv-LV" sz="2000" b="1" kern="1200">
              <a:solidFill>
                <a:srgbClr val="C00000"/>
              </a:solidFill>
              <a:latin typeface="Poppins" panose="00000500000000000000" pitchFamily="2" charset="-70"/>
              <a:cs typeface="Poppins" panose="00000500000000000000" pitchFamily="2" charset="-70"/>
            </a:rPr>
            <a:t>Ja infrastruktūru neizmanto atbilstošo pasākuma mērķim </a:t>
          </a:r>
          <a:r>
            <a:rPr lang="lv-LV" sz="2000" kern="1200">
              <a:solidFill>
                <a:srgbClr val="000000"/>
              </a:solidFill>
              <a:latin typeface="Poppins" panose="00000500000000000000" pitchFamily="2" charset="-70"/>
              <a:cs typeface="Poppins" panose="00000500000000000000" pitchFamily="2" charset="-70"/>
            </a:rPr>
            <a:t>– </a:t>
          </a:r>
          <a:r>
            <a:rPr lang="lv-LV" sz="2000" kern="1200">
              <a:solidFill>
                <a:srgbClr val="000000"/>
              </a:solidFill>
              <a:effectLst/>
              <a:latin typeface="Poppins" panose="00000500000000000000" pitchFamily="2" charset="-70"/>
              <a:ea typeface="Calibri" panose="020F0502020204030204" pitchFamily="34" charset="0"/>
              <a:cs typeface="Poppins" panose="00000500000000000000" pitchFamily="2" charset="-70"/>
            </a:rPr>
            <a:t>CFLA pieņem lēmumu par izmaksātā vai piešķirtā publiskā finansējuma maksājumu apturēšanu vai atgūšanu no infrastruktūras izveides mērķim saskaņā ar civiltiesisko līgumu vai vienošanos par projekta īstenošanu</a:t>
          </a:r>
          <a:endParaRPr lang="en-US" sz="2000" b="0" kern="1200">
            <a:solidFill>
              <a:schemeClr val="tx1"/>
            </a:solidFill>
            <a:latin typeface="Poppins" panose="00000500000000000000" pitchFamily="2" charset="-70"/>
            <a:ea typeface="+mn-ea"/>
            <a:cs typeface="Poppins" panose="00000500000000000000" pitchFamily="2" charset="-70"/>
          </a:endParaRPr>
        </a:p>
      </dgm:t>
    </dgm:pt>
    <dgm:pt modelId="{411F93C1-B39E-4467-8D0D-A55C7036D3D1}" type="parTrans" cxnId="{F2FA06C4-02ED-4A1F-8EB1-BAE74DE34682}">
      <dgm:prSet/>
      <dgm:spPr/>
      <dgm:t>
        <a:bodyPr/>
        <a:lstStyle/>
        <a:p>
          <a:endParaRPr lang="en-US" sz="2000"/>
        </a:p>
      </dgm:t>
    </dgm:pt>
    <dgm:pt modelId="{55ED9A15-424C-4306-83B2-F2D69CD83C6D}" type="sibTrans" cxnId="{F2FA06C4-02ED-4A1F-8EB1-BAE74DE34682}">
      <dgm:prSet/>
      <dgm:spPr/>
      <dgm:t>
        <a:bodyPr/>
        <a:lstStyle/>
        <a:p>
          <a:endParaRPr lang="en-US" sz="2000"/>
        </a:p>
      </dgm:t>
    </dgm:pt>
    <dgm:pt modelId="{6629717C-4036-4B0F-A350-FDDA1342B996}">
      <dgm:prSet custT="1"/>
      <dgm:spPr>
        <a:solidFill>
          <a:schemeClr val="accent2">
            <a:lumMod val="20000"/>
            <a:lumOff val="80000"/>
          </a:schemeClr>
        </a:solidFill>
      </dgm:spPr>
      <dgm:t>
        <a:bodyPr/>
        <a:lstStyle/>
        <a:p>
          <a:r>
            <a:rPr lang="lv-LV" sz="2000" b="1">
              <a:solidFill>
                <a:schemeClr val="accent6">
                  <a:lumMod val="50000"/>
                </a:schemeClr>
              </a:solidFill>
              <a:latin typeface="Poppins" panose="00000500000000000000" pitchFamily="2" charset="-70"/>
              <a:cs typeface="Poppins" panose="00000500000000000000" pitchFamily="2" charset="-70"/>
            </a:rPr>
            <a:t>Piemērs:</a:t>
          </a:r>
          <a:r>
            <a:rPr lang="lv-LV" sz="2000" b="1">
              <a:solidFill>
                <a:srgbClr val="7030A0"/>
              </a:solidFill>
              <a:latin typeface="Poppins" panose="00000500000000000000" pitchFamily="2" charset="-70"/>
              <a:cs typeface="Poppins" panose="00000500000000000000" pitchFamily="2" charset="-70"/>
            </a:rPr>
            <a:t> </a:t>
          </a:r>
          <a:r>
            <a:rPr lang="lv-LV" sz="2000">
              <a:solidFill>
                <a:schemeClr val="tx1"/>
              </a:solidFill>
              <a:effectLst/>
              <a:latin typeface="Poppins" panose="00000500000000000000" pitchFamily="2" charset="-70"/>
              <a:ea typeface="Calibri" panose="020F0502020204030204" pitchFamily="34" charset="0"/>
              <a:cs typeface="Poppins" panose="00000500000000000000" pitchFamily="2" charset="-70"/>
            </a:rPr>
            <a:t>projektā  piešķirts publiskais finansējums 300 tūkst. </a:t>
          </a:r>
          <a:r>
            <a:rPr lang="lv-LV" sz="2000" i="1" err="1">
              <a:solidFill>
                <a:schemeClr val="tx1"/>
              </a:solidFill>
              <a:effectLst/>
              <a:latin typeface="Poppins" panose="00000500000000000000" pitchFamily="2" charset="-70"/>
              <a:ea typeface="Calibri" panose="020F0502020204030204" pitchFamily="34" charset="0"/>
              <a:cs typeface="Poppins" panose="00000500000000000000" pitchFamily="2" charset="-70"/>
            </a:rPr>
            <a:t>euro</a:t>
          </a:r>
          <a:r>
            <a:rPr lang="lv-LV" sz="2000">
              <a:solidFill>
                <a:schemeClr val="tx1"/>
              </a:solidFill>
              <a:effectLst/>
              <a:latin typeface="Poppins" panose="00000500000000000000" pitchFamily="2" charset="-70"/>
              <a:ea typeface="Calibri" panose="020F0502020204030204" pitchFamily="34" charset="0"/>
              <a:cs typeface="Poppins" panose="00000500000000000000" pitchFamily="2" charset="-70"/>
            </a:rPr>
            <a:t> apmērā </a:t>
          </a:r>
          <a:r>
            <a:rPr lang="lv-LV" sz="2000" err="1">
              <a:solidFill>
                <a:schemeClr val="tx1"/>
              </a:solidFill>
              <a:effectLst/>
              <a:latin typeface="Poppins" panose="00000500000000000000" pitchFamily="2" charset="-70"/>
              <a:ea typeface="Calibri" panose="020F0502020204030204" pitchFamily="34" charset="0"/>
              <a:cs typeface="Poppins" panose="00000500000000000000" pitchFamily="2" charset="-70"/>
            </a:rPr>
            <a:t>bezemisiju</a:t>
          </a:r>
          <a:r>
            <a:rPr lang="lv-LV" sz="2000">
              <a:solidFill>
                <a:schemeClr val="tx1"/>
              </a:solidFill>
              <a:effectLst/>
              <a:latin typeface="Poppins" panose="00000500000000000000" pitchFamily="2" charset="-70"/>
              <a:ea typeface="Calibri" panose="020F0502020204030204" pitchFamily="34" charset="0"/>
              <a:cs typeface="Poppins" panose="00000500000000000000" pitchFamily="2" charset="-70"/>
            </a:rPr>
            <a:t> transportlīdzekļa un 50 000 </a:t>
          </a:r>
          <a:r>
            <a:rPr lang="lv-LV" sz="2000" i="1" err="1">
              <a:solidFill>
                <a:schemeClr val="tx1"/>
              </a:solidFill>
              <a:effectLst/>
              <a:latin typeface="Poppins" panose="00000500000000000000" pitchFamily="2" charset="-70"/>
              <a:ea typeface="Calibri" panose="020F0502020204030204" pitchFamily="34" charset="0"/>
              <a:cs typeface="Poppins" panose="00000500000000000000" pitchFamily="2" charset="-70"/>
            </a:rPr>
            <a:t>euro</a:t>
          </a:r>
          <a:r>
            <a:rPr lang="lv-LV" sz="2000">
              <a:solidFill>
                <a:schemeClr val="tx1"/>
              </a:solidFill>
              <a:effectLst/>
              <a:latin typeface="Poppins" panose="00000500000000000000" pitchFamily="2" charset="-70"/>
              <a:ea typeface="Calibri" panose="020F0502020204030204" pitchFamily="34" charset="0"/>
              <a:cs typeface="Poppins" panose="00000500000000000000" pitchFamily="2" charset="-70"/>
            </a:rPr>
            <a:t> tā uzlādei nepieciešamā uzlādes punkta iegādei, nav sniegts komercdarbības  atbalsts.  Pārbaudes laikā CFLA konstatēja, ka uzlādes punktu izmanto citu pašvaldības funkciju īstenojoša </a:t>
          </a:r>
          <a:r>
            <a:rPr lang="lv-LV" sz="2000" err="1">
              <a:solidFill>
                <a:schemeClr val="tx1"/>
              </a:solidFill>
              <a:effectLst/>
              <a:latin typeface="Poppins" panose="00000500000000000000" pitchFamily="2" charset="-70"/>
              <a:ea typeface="Calibri" panose="020F0502020204030204" pitchFamily="34" charset="0"/>
              <a:cs typeface="Poppins" panose="00000500000000000000" pitchFamily="2" charset="-70"/>
            </a:rPr>
            <a:t>bezemisiju</a:t>
          </a:r>
          <a:r>
            <a:rPr lang="lv-LV" sz="2000">
              <a:solidFill>
                <a:schemeClr val="tx1"/>
              </a:solidFill>
              <a:effectLst/>
              <a:latin typeface="Poppins" panose="00000500000000000000" pitchFamily="2" charset="-70"/>
              <a:ea typeface="Calibri" panose="020F0502020204030204" pitchFamily="34" charset="0"/>
              <a:cs typeface="Poppins" panose="00000500000000000000" pitchFamily="2" charset="-70"/>
            </a:rPr>
            <a:t> transportlīdzekļa uzlādei, piemēram, pašvaldības policijas transportlīdzeklim.</a:t>
          </a:r>
          <a:endParaRPr lang="lv-LV" sz="2000" b="0">
            <a:solidFill>
              <a:schemeClr val="tx1"/>
            </a:solidFill>
            <a:latin typeface="Poppins" panose="00000500000000000000" pitchFamily="2" charset="-70"/>
            <a:cs typeface="Poppins" panose="00000500000000000000" pitchFamily="2" charset="-70"/>
          </a:endParaRPr>
        </a:p>
      </dgm:t>
    </dgm:pt>
    <dgm:pt modelId="{1DF30A19-0E4A-45B1-A8BB-0BFEB595E3A3}" type="parTrans" cxnId="{5996DCBA-D1F1-4637-8915-88B292F581CF}">
      <dgm:prSet/>
      <dgm:spPr/>
      <dgm:t>
        <a:bodyPr/>
        <a:lstStyle/>
        <a:p>
          <a:endParaRPr lang="lv-LV" sz="2000"/>
        </a:p>
      </dgm:t>
    </dgm:pt>
    <dgm:pt modelId="{2E72E7C7-ECC5-4A30-9679-DD40E8037EAB}" type="sibTrans" cxnId="{5996DCBA-D1F1-4637-8915-88B292F581CF}">
      <dgm:prSet/>
      <dgm:spPr/>
      <dgm:t>
        <a:bodyPr/>
        <a:lstStyle/>
        <a:p>
          <a:endParaRPr lang="lv-LV" sz="2000"/>
        </a:p>
      </dgm:t>
    </dgm:pt>
    <dgm:pt modelId="{C1C8A5E3-6FB8-49EE-8117-6AE1019E910C}" type="pres">
      <dgm:prSet presAssocID="{A83306AC-038A-4368-B40E-BB77AEE94F6C}" presName="linear" presStyleCnt="0">
        <dgm:presLayoutVars>
          <dgm:animLvl val="lvl"/>
          <dgm:resizeHandles val="exact"/>
        </dgm:presLayoutVars>
      </dgm:prSet>
      <dgm:spPr/>
    </dgm:pt>
    <dgm:pt modelId="{82C59F36-22F4-41C5-A1A2-0B3A0EF7532C}" type="pres">
      <dgm:prSet presAssocID="{0A475739-504D-48B1-8CFC-E9870F226B10}" presName="parentText" presStyleLbl="node1" presStyleIdx="0" presStyleCnt="2" custScaleY="93066">
        <dgm:presLayoutVars>
          <dgm:chMax val="0"/>
          <dgm:bulletEnabled val="1"/>
        </dgm:presLayoutVars>
      </dgm:prSet>
      <dgm:spPr/>
    </dgm:pt>
    <dgm:pt modelId="{602F5D73-4817-4773-BDDF-922A9ED4AD66}" type="pres">
      <dgm:prSet presAssocID="{55ED9A15-424C-4306-83B2-F2D69CD83C6D}" presName="spacer" presStyleCnt="0"/>
      <dgm:spPr/>
    </dgm:pt>
    <dgm:pt modelId="{AEEBD9AB-B478-496F-A960-1046EFF4B59A}" type="pres">
      <dgm:prSet presAssocID="{6629717C-4036-4B0F-A350-FDDA1342B996}" presName="parentText" presStyleLbl="node1" presStyleIdx="1" presStyleCnt="2">
        <dgm:presLayoutVars>
          <dgm:chMax val="0"/>
          <dgm:bulletEnabled val="1"/>
        </dgm:presLayoutVars>
      </dgm:prSet>
      <dgm:spPr/>
    </dgm:pt>
  </dgm:ptLst>
  <dgm:cxnLst>
    <dgm:cxn modelId="{C10B0C3B-9FE6-4E4E-B30B-0414E8809015}" type="presOf" srcId="{A83306AC-038A-4368-B40E-BB77AEE94F6C}" destId="{C1C8A5E3-6FB8-49EE-8117-6AE1019E910C}" srcOrd="0" destOrd="0" presId="urn:microsoft.com/office/officeart/2005/8/layout/vList2"/>
    <dgm:cxn modelId="{E1B14557-BECB-4865-A028-CD36C5026B55}" type="presOf" srcId="{0A475739-504D-48B1-8CFC-E9870F226B10}" destId="{82C59F36-22F4-41C5-A1A2-0B3A0EF7532C}" srcOrd="0" destOrd="0" presId="urn:microsoft.com/office/officeart/2005/8/layout/vList2"/>
    <dgm:cxn modelId="{07F4C47D-D649-4498-A817-022D4D493343}" type="presOf" srcId="{6629717C-4036-4B0F-A350-FDDA1342B996}" destId="{AEEBD9AB-B478-496F-A960-1046EFF4B59A}" srcOrd="0" destOrd="0" presId="urn:microsoft.com/office/officeart/2005/8/layout/vList2"/>
    <dgm:cxn modelId="{5996DCBA-D1F1-4637-8915-88B292F581CF}" srcId="{A83306AC-038A-4368-B40E-BB77AEE94F6C}" destId="{6629717C-4036-4B0F-A350-FDDA1342B996}" srcOrd="1" destOrd="0" parTransId="{1DF30A19-0E4A-45B1-A8BB-0BFEB595E3A3}" sibTransId="{2E72E7C7-ECC5-4A30-9679-DD40E8037EAB}"/>
    <dgm:cxn modelId="{F2FA06C4-02ED-4A1F-8EB1-BAE74DE34682}" srcId="{A83306AC-038A-4368-B40E-BB77AEE94F6C}" destId="{0A475739-504D-48B1-8CFC-E9870F226B10}" srcOrd="0" destOrd="0" parTransId="{411F93C1-B39E-4467-8D0D-A55C7036D3D1}" sibTransId="{55ED9A15-424C-4306-83B2-F2D69CD83C6D}"/>
    <dgm:cxn modelId="{BF4650F9-37C4-41CA-9A2E-2DAA562FBBFF}" type="presParOf" srcId="{C1C8A5E3-6FB8-49EE-8117-6AE1019E910C}" destId="{82C59F36-22F4-41C5-A1A2-0B3A0EF7532C}" srcOrd="0" destOrd="0" presId="urn:microsoft.com/office/officeart/2005/8/layout/vList2"/>
    <dgm:cxn modelId="{9CEF07A8-C0A8-44C8-B352-0D41227117B6}" type="presParOf" srcId="{C1C8A5E3-6FB8-49EE-8117-6AE1019E910C}" destId="{602F5D73-4817-4773-BDDF-922A9ED4AD66}" srcOrd="1" destOrd="0" presId="urn:microsoft.com/office/officeart/2005/8/layout/vList2"/>
    <dgm:cxn modelId="{FF8A4CCA-8B11-4FD5-869F-1E6080BEFB31}" type="presParOf" srcId="{C1C8A5E3-6FB8-49EE-8117-6AE1019E910C}" destId="{AEEBD9AB-B478-496F-A960-1046EFF4B59A}"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3306AC-038A-4368-B40E-BB77AEE94F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A475739-504D-48B1-8CFC-E9870F226B10}">
      <dgm:prSet custT="1"/>
      <dgm:spPr/>
      <dgm:t>
        <a:bodyPr/>
        <a:lstStyle/>
        <a:p>
          <a:pPr>
            <a:buFont typeface="Poppins" panose="00000500000000000000" pitchFamily="2" charset="-70"/>
            <a:buChar char="◌"/>
          </a:pPr>
          <a:r>
            <a:rPr lang="lv-LV" sz="1800" b="1" kern="1200" spc="100">
              <a:solidFill>
                <a:srgbClr val="593C8F"/>
              </a:solidFill>
              <a:latin typeface="Poppins"/>
              <a:ea typeface="+mn-ea"/>
              <a:cs typeface="+mn-cs"/>
            </a:rPr>
            <a:t>1. </a:t>
          </a:r>
          <a:r>
            <a:rPr lang="lv-LV" sz="1800" kern="1200" spc="100">
              <a:solidFill>
                <a:srgbClr val="000000"/>
              </a:solidFill>
              <a:latin typeface="Poppins"/>
            </a:rPr>
            <a:t>Projekts ir pamatots </a:t>
          </a:r>
          <a:r>
            <a:rPr lang="lv-LV" sz="1800" b="1" kern="1200" spc="100">
              <a:solidFill>
                <a:srgbClr val="593C8F"/>
              </a:solidFill>
              <a:latin typeface="Poppins"/>
            </a:rPr>
            <a:t>pašvaldības attīstības programmā </a:t>
          </a:r>
          <a:r>
            <a:rPr lang="lv-LV" sz="1800" kern="1200" spc="100">
              <a:solidFill>
                <a:srgbClr val="000000"/>
              </a:solidFill>
              <a:latin typeface="Poppins"/>
            </a:rPr>
            <a:t>un atspoguļots investīciju plānā</a:t>
          </a:r>
          <a:endParaRPr lang="en-US" sz="1800" kern="1200"/>
        </a:p>
      </dgm:t>
    </dgm:pt>
    <dgm:pt modelId="{411F93C1-B39E-4467-8D0D-A55C7036D3D1}" type="parTrans" cxnId="{F2FA06C4-02ED-4A1F-8EB1-BAE74DE34682}">
      <dgm:prSet/>
      <dgm:spPr/>
      <dgm:t>
        <a:bodyPr/>
        <a:lstStyle/>
        <a:p>
          <a:endParaRPr lang="en-US" sz="2000"/>
        </a:p>
      </dgm:t>
    </dgm:pt>
    <dgm:pt modelId="{55ED9A15-424C-4306-83B2-F2D69CD83C6D}" type="sibTrans" cxnId="{F2FA06C4-02ED-4A1F-8EB1-BAE74DE34682}">
      <dgm:prSet/>
      <dgm:spPr/>
      <dgm:t>
        <a:bodyPr/>
        <a:lstStyle/>
        <a:p>
          <a:endParaRPr lang="en-US" sz="2000"/>
        </a:p>
      </dgm:t>
    </dgm:pt>
    <dgm:pt modelId="{1F204501-F60E-4828-9456-FE2A232BAC7A}">
      <dgm:prSet custT="1"/>
      <dgm:spPr/>
      <dgm:t>
        <a:bodyPr/>
        <a:lstStyle/>
        <a:p>
          <a:pPr>
            <a:buFont typeface="Poppins" panose="00000500000000000000" pitchFamily="2" charset="-70"/>
            <a:buChar char="◌"/>
          </a:pPr>
          <a:r>
            <a:rPr lang="lv-LV" sz="1600" b="1" kern="1200" spc="100">
              <a:solidFill>
                <a:srgbClr val="593C8F"/>
              </a:solidFill>
              <a:latin typeface="Poppins"/>
              <a:ea typeface="+mn-ea"/>
              <a:cs typeface="+mn-cs"/>
            </a:rPr>
            <a:t>2. </a:t>
          </a:r>
          <a:r>
            <a:rPr lang="lv-LV" sz="1600" kern="1200" spc="100">
              <a:solidFill>
                <a:srgbClr val="000000"/>
              </a:solidFill>
              <a:latin typeface="Poppins"/>
            </a:rPr>
            <a:t>Projekta ietvaros plānots iegādāties </a:t>
          </a:r>
          <a:r>
            <a:rPr lang="lv-LV" sz="1600" b="1" kern="1200" spc="100">
              <a:solidFill>
                <a:srgbClr val="593C8F"/>
              </a:solidFill>
              <a:latin typeface="Poppins"/>
            </a:rPr>
            <a:t>vismaz vienu </a:t>
          </a:r>
          <a:r>
            <a:rPr lang="lv-LV" sz="1600" b="1" kern="1200" spc="100" err="1">
              <a:solidFill>
                <a:srgbClr val="593C8F"/>
              </a:solidFill>
              <a:latin typeface="Poppins"/>
              <a:ea typeface="+mn-ea"/>
              <a:cs typeface="+mn-cs"/>
            </a:rPr>
            <a:t>bezemisiju</a:t>
          </a:r>
          <a:r>
            <a:rPr lang="lv-LV" sz="1600" b="1" kern="1200" spc="100">
              <a:solidFill>
                <a:srgbClr val="593C8F"/>
              </a:solidFill>
              <a:latin typeface="Poppins"/>
              <a:ea typeface="+mn-ea"/>
              <a:cs typeface="+mn-cs"/>
            </a:rPr>
            <a:t> transportlīdzekli</a:t>
          </a:r>
          <a:r>
            <a:rPr lang="lv-LV" sz="1600" kern="1200" spc="100">
              <a:solidFill>
                <a:srgbClr val="000000"/>
              </a:solidFill>
              <a:latin typeface="Poppins"/>
            </a:rPr>
            <a:t>, kas darbojas ar elektroenerģiju, un izveidot </a:t>
          </a:r>
          <a:r>
            <a:rPr lang="lv-LV" sz="1600" kern="1200" spc="100" err="1">
              <a:solidFill>
                <a:srgbClr val="000000"/>
              </a:solidFill>
              <a:latin typeface="Poppins"/>
            </a:rPr>
            <a:t>bezemisiju</a:t>
          </a:r>
          <a:r>
            <a:rPr lang="lv-LV" sz="1600" kern="1200" spc="100">
              <a:solidFill>
                <a:srgbClr val="000000"/>
              </a:solidFill>
              <a:latin typeface="Poppins"/>
            </a:rPr>
            <a:t> transportlīdzekļa darbības nodrošināšanai paredzēto uzlādes infrastruktūru, ja nepieciešams </a:t>
          </a:r>
          <a:r>
            <a:rPr lang="lv-LV" sz="1600" i="1" kern="1200" spc="100">
              <a:solidFill>
                <a:srgbClr val="000000"/>
              </a:solidFill>
              <a:latin typeface="Poppins"/>
            </a:rPr>
            <a:t>(neprecizējams)</a:t>
          </a:r>
        </a:p>
      </dgm:t>
    </dgm:pt>
    <dgm:pt modelId="{B5EFC6C7-2808-4634-A251-F008D2D92ED8}" type="parTrans" cxnId="{5F92C07B-6790-4754-9135-729AA73AB032}">
      <dgm:prSet/>
      <dgm:spPr/>
      <dgm:t>
        <a:bodyPr/>
        <a:lstStyle/>
        <a:p>
          <a:endParaRPr lang="lv-LV" sz="2000"/>
        </a:p>
      </dgm:t>
    </dgm:pt>
    <dgm:pt modelId="{29F1BF97-1E5C-48F1-A4EE-A7B03FD8AED9}" type="sibTrans" cxnId="{5F92C07B-6790-4754-9135-729AA73AB032}">
      <dgm:prSet/>
      <dgm:spPr/>
      <dgm:t>
        <a:bodyPr/>
        <a:lstStyle/>
        <a:p>
          <a:endParaRPr lang="lv-LV" sz="2000"/>
        </a:p>
      </dgm:t>
    </dgm:pt>
    <dgm:pt modelId="{5C438F8E-742E-44A0-B714-04FEB81D1604}">
      <dgm:prSet custT="1"/>
      <dgm:spPr/>
      <dgm:t>
        <a:bodyPr/>
        <a:lstStyle/>
        <a:p>
          <a:pPr>
            <a:buFont typeface="Poppins" panose="00000500000000000000" pitchFamily="2" charset="-70"/>
            <a:buChar char="◌"/>
          </a:pPr>
          <a:r>
            <a:rPr lang="lv-LV" sz="1800" b="1" kern="1200" spc="100">
              <a:solidFill>
                <a:srgbClr val="593C8F"/>
              </a:solidFill>
              <a:latin typeface="Poppins"/>
              <a:ea typeface="+mn-ea"/>
              <a:cs typeface="+mn-cs"/>
            </a:rPr>
            <a:t>3. </a:t>
          </a:r>
          <a:r>
            <a:rPr lang="lv-LV" sz="1800" kern="1200" spc="100">
              <a:solidFill>
                <a:srgbClr val="000000"/>
              </a:solidFill>
              <a:latin typeface="Poppins"/>
            </a:rPr>
            <a:t>Projekta iesniegumam pievienota </a:t>
          </a:r>
          <a:r>
            <a:rPr lang="lv-LV" sz="1800" b="1" kern="1200" spc="100">
              <a:solidFill>
                <a:srgbClr val="593C8F"/>
              </a:solidFill>
              <a:latin typeface="Poppins"/>
              <a:ea typeface="+mn-ea"/>
              <a:cs typeface="+mn-cs"/>
            </a:rPr>
            <a:t>izstrādāta</a:t>
          </a:r>
          <a:r>
            <a:rPr lang="lv-LV" sz="1800" kern="1200" spc="100">
              <a:solidFill>
                <a:srgbClr val="000000"/>
              </a:solidFill>
              <a:latin typeface="Poppins"/>
            </a:rPr>
            <a:t> </a:t>
          </a:r>
          <a:r>
            <a:rPr lang="lv-LV" sz="1800" b="1" kern="1200" spc="100">
              <a:solidFill>
                <a:srgbClr val="593C8F"/>
              </a:solidFill>
              <a:latin typeface="Poppins"/>
            </a:rPr>
            <a:t>tehniskā specifikācija </a:t>
          </a:r>
          <a:r>
            <a:rPr lang="lv-LV" sz="1800" kern="1200" spc="100">
              <a:solidFill>
                <a:srgbClr val="000000"/>
              </a:solidFill>
              <a:latin typeface="Poppins"/>
            </a:rPr>
            <a:t>projektā plānotā </a:t>
          </a:r>
          <a:r>
            <a:rPr lang="lv-LV" sz="1800" kern="1200" spc="100" err="1">
              <a:solidFill>
                <a:srgbClr val="000000"/>
              </a:solidFill>
              <a:latin typeface="Poppins"/>
            </a:rPr>
            <a:t>bezemisiju</a:t>
          </a:r>
          <a:r>
            <a:rPr lang="lv-LV" sz="1800" kern="1200" spc="100">
              <a:solidFill>
                <a:srgbClr val="000000"/>
              </a:solidFill>
              <a:latin typeface="Poppins"/>
            </a:rPr>
            <a:t> transportlīdzekļa iegādei</a:t>
          </a:r>
        </a:p>
      </dgm:t>
    </dgm:pt>
    <dgm:pt modelId="{D2BDD2B3-798F-40CB-B473-CE99600517FB}" type="parTrans" cxnId="{5C9F61DD-9782-4D98-A5E6-38D2ECCA86FD}">
      <dgm:prSet/>
      <dgm:spPr/>
      <dgm:t>
        <a:bodyPr/>
        <a:lstStyle/>
        <a:p>
          <a:endParaRPr lang="lv-LV" sz="2000"/>
        </a:p>
      </dgm:t>
    </dgm:pt>
    <dgm:pt modelId="{8F3B13A1-7671-4C44-8C36-A631C54F0DA1}" type="sibTrans" cxnId="{5C9F61DD-9782-4D98-A5E6-38D2ECCA86FD}">
      <dgm:prSet/>
      <dgm:spPr/>
      <dgm:t>
        <a:bodyPr/>
        <a:lstStyle/>
        <a:p>
          <a:endParaRPr lang="lv-LV" sz="2000"/>
        </a:p>
      </dgm:t>
    </dgm:pt>
    <dgm:pt modelId="{FD4696F1-E151-471F-A3A4-B2FF70F05927}">
      <dgm:prSet custT="1"/>
      <dgm:spPr/>
      <dgm:t>
        <a:bodyPr/>
        <a:lstStyle/>
        <a:p>
          <a:pPr>
            <a:buFont typeface="Poppins" panose="00000500000000000000" pitchFamily="2" charset="-70"/>
            <a:buChar char="◌"/>
          </a:pPr>
          <a:r>
            <a:rPr lang="lv-LV" sz="1800" b="1" spc="100">
              <a:solidFill>
                <a:srgbClr val="593C8F"/>
              </a:solidFill>
              <a:latin typeface="Poppins"/>
              <a:ea typeface="+mn-ea"/>
              <a:cs typeface="+mn-cs"/>
            </a:rPr>
            <a:t>4. </a:t>
          </a:r>
          <a:r>
            <a:rPr lang="lv-LV" sz="1800" spc="100">
              <a:solidFill>
                <a:srgbClr val="000000"/>
              </a:solidFill>
              <a:latin typeface="Poppins"/>
            </a:rPr>
            <a:t>Projekta iesniedzējs </a:t>
          </a:r>
          <a:r>
            <a:rPr lang="lv-LV" sz="1800" b="1" spc="100">
              <a:solidFill>
                <a:srgbClr val="593C8F"/>
              </a:solidFill>
              <a:latin typeface="Poppins"/>
            </a:rPr>
            <a:t>apliecina</a:t>
          </a:r>
          <a:r>
            <a:rPr lang="lv-LV" sz="1800" spc="100">
              <a:solidFill>
                <a:srgbClr val="000000"/>
              </a:solidFill>
              <a:latin typeface="Poppins"/>
            </a:rPr>
            <a:t>, ka tas veic </a:t>
          </a:r>
          <a:r>
            <a:rPr lang="lv-LV" sz="1800" b="1" spc="100">
              <a:solidFill>
                <a:srgbClr val="593C8F"/>
              </a:solidFill>
              <a:latin typeface="Poppins"/>
            </a:rPr>
            <a:t>transporta pārvadājumus</a:t>
          </a:r>
          <a:endParaRPr lang="lv-LV" sz="1800" spc="100">
            <a:solidFill>
              <a:srgbClr val="000000"/>
            </a:solidFill>
            <a:latin typeface="Poppins"/>
          </a:endParaRPr>
        </a:p>
      </dgm:t>
    </dgm:pt>
    <dgm:pt modelId="{F920D3AB-52E2-442E-ABC2-914DB2401AD7}" type="parTrans" cxnId="{BB6AAC95-8509-4247-A97C-89165EF3F2A1}">
      <dgm:prSet/>
      <dgm:spPr/>
      <dgm:t>
        <a:bodyPr/>
        <a:lstStyle/>
        <a:p>
          <a:endParaRPr lang="lv-LV" sz="2000"/>
        </a:p>
      </dgm:t>
    </dgm:pt>
    <dgm:pt modelId="{8BAEF820-EB73-4EDD-A297-AF16C2985FB8}" type="sibTrans" cxnId="{BB6AAC95-8509-4247-A97C-89165EF3F2A1}">
      <dgm:prSet/>
      <dgm:spPr/>
      <dgm:t>
        <a:bodyPr/>
        <a:lstStyle/>
        <a:p>
          <a:endParaRPr lang="lv-LV" sz="2000"/>
        </a:p>
      </dgm:t>
    </dgm:pt>
    <dgm:pt modelId="{1A5867EB-B1CA-4B47-9A3C-FEECEF14D0E9}" type="pres">
      <dgm:prSet presAssocID="{A83306AC-038A-4368-B40E-BB77AEE94F6C}" presName="hierChild1" presStyleCnt="0">
        <dgm:presLayoutVars>
          <dgm:chPref val="1"/>
          <dgm:dir/>
          <dgm:animOne val="branch"/>
          <dgm:animLvl val="lvl"/>
          <dgm:resizeHandles/>
        </dgm:presLayoutVars>
      </dgm:prSet>
      <dgm:spPr/>
    </dgm:pt>
    <dgm:pt modelId="{EF7BF0C9-1648-4E6E-9C93-53390162523A}" type="pres">
      <dgm:prSet presAssocID="{0A475739-504D-48B1-8CFC-E9870F226B10}" presName="hierRoot1" presStyleCnt="0"/>
      <dgm:spPr/>
    </dgm:pt>
    <dgm:pt modelId="{B90B0252-2E11-4AC9-B9DA-FC5D017FDA26}" type="pres">
      <dgm:prSet presAssocID="{0A475739-504D-48B1-8CFC-E9870F226B10}" presName="composite" presStyleCnt="0"/>
      <dgm:spPr/>
    </dgm:pt>
    <dgm:pt modelId="{8FE008FB-9087-41EA-9BB1-906ACC7C6469}" type="pres">
      <dgm:prSet presAssocID="{0A475739-504D-48B1-8CFC-E9870F226B10}" presName="background" presStyleLbl="node0" presStyleIdx="0" presStyleCnt="4"/>
      <dgm:spPr/>
    </dgm:pt>
    <dgm:pt modelId="{9E5B7ABA-1E06-48CA-B6D1-19A402CB6815}" type="pres">
      <dgm:prSet presAssocID="{0A475739-504D-48B1-8CFC-E9870F226B10}" presName="text" presStyleLbl="fgAcc0" presStyleIdx="0" presStyleCnt="4" custScaleX="116985" custScaleY="410426">
        <dgm:presLayoutVars>
          <dgm:chPref val="3"/>
        </dgm:presLayoutVars>
      </dgm:prSet>
      <dgm:spPr/>
    </dgm:pt>
    <dgm:pt modelId="{254273D5-3BC0-4777-A44B-913A94A9B745}" type="pres">
      <dgm:prSet presAssocID="{0A475739-504D-48B1-8CFC-E9870F226B10}" presName="hierChild2" presStyleCnt="0"/>
      <dgm:spPr/>
    </dgm:pt>
    <dgm:pt modelId="{3977DBC2-9E07-48FA-BCD9-9EBC70AB4B51}" type="pres">
      <dgm:prSet presAssocID="{1F204501-F60E-4828-9456-FE2A232BAC7A}" presName="hierRoot1" presStyleCnt="0"/>
      <dgm:spPr/>
    </dgm:pt>
    <dgm:pt modelId="{1D7DCDEB-7C96-4063-9A40-8171AED40CFD}" type="pres">
      <dgm:prSet presAssocID="{1F204501-F60E-4828-9456-FE2A232BAC7A}" presName="composite" presStyleCnt="0"/>
      <dgm:spPr/>
    </dgm:pt>
    <dgm:pt modelId="{109DE74F-C557-4DB2-A124-A1D74BCFDD4B}" type="pres">
      <dgm:prSet presAssocID="{1F204501-F60E-4828-9456-FE2A232BAC7A}" presName="background" presStyleLbl="node0" presStyleIdx="1" presStyleCnt="4"/>
      <dgm:spPr/>
    </dgm:pt>
    <dgm:pt modelId="{4ED251C4-6F9C-4571-B93E-B5CC3E2F271B}" type="pres">
      <dgm:prSet presAssocID="{1F204501-F60E-4828-9456-FE2A232BAC7A}" presName="text" presStyleLbl="fgAcc0" presStyleIdx="1" presStyleCnt="4" custScaleX="138238" custScaleY="412053">
        <dgm:presLayoutVars>
          <dgm:chPref val="3"/>
        </dgm:presLayoutVars>
      </dgm:prSet>
      <dgm:spPr/>
    </dgm:pt>
    <dgm:pt modelId="{9A8BB742-5598-432C-B8B0-CE410A465F2F}" type="pres">
      <dgm:prSet presAssocID="{1F204501-F60E-4828-9456-FE2A232BAC7A}" presName="hierChild2" presStyleCnt="0"/>
      <dgm:spPr/>
    </dgm:pt>
    <dgm:pt modelId="{638285DA-0895-491A-B1B4-800B6DB26E52}" type="pres">
      <dgm:prSet presAssocID="{5C438F8E-742E-44A0-B714-04FEB81D1604}" presName="hierRoot1" presStyleCnt="0"/>
      <dgm:spPr/>
    </dgm:pt>
    <dgm:pt modelId="{49171042-30A2-425A-814D-2C4754FD173F}" type="pres">
      <dgm:prSet presAssocID="{5C438F8E-742E-44A0-B714-04FEB81D1604}" presName="composite" presStyleCnt="0"/>
      <dgm:spPr/>
    </dgm:pt>
    <dgm:pt modelId="{E7D73CCD-F26B-4A1A-8279-22546F611FA8}" type="pres">
      <dgm:prSet presAssocID="{5C438F8E-742E-44A0-B714-04FEB81D1604}" presName="background" presStyleLbl="node0" presStyleIdx="2" presStyleCnt="4"/>
      <dgm:spPr/>
    </dgm:pt>
    <dgm:pt modelId="{A5DDDA3F-0BA4-4FDC-A6F2-69F702A94938}" type="pres">
      <dgm:prSet presAssocID="{5C438F8E-742E-44A0-B714-04FEB81D1604}" presName="text" presStyleLbl="fgAcc0" presStyleIdx="2" presStyleCnt="4" custScaleX="146089" custScaleY="416308">
        <dgm:presLayoutVars>
          <dgm:chPref val="3"/>
        </dgm:presLayoutVars>
      </dgm:prSet>
      <dgm:spPr/>
    </dgm:pt>
    <dgm:pt modelId="{45BC23A2-03C5-4840-9CD9-028FBEAC10BA}" type="pres">
      <dgm:prSet presAssocID="{5C438F8E-742E-44A0-B714-04FEB81D1604}" presName="hierChild2" presStyleCnt="0"/>
      <dgm:spPr/>
    </dgm:pt>
    <dgm:pt modelId="{B906ABC6-7C42-41FF-8BC5-B1C545E894AF}" type="pres">
      <dgm:prSet presAssocID="{FD4696F1-E151-471F-A3A4-B2FF70F05927}" presName="hierRoot1" presStyleCnt="0"/>
      <dgm:spPr/>
    </dgm:pt>
    <dgm:pt modelId="{EB9D303B-0F7D-4E9B-9EAF-88FBC87CC316}" type="pres">
      <dgm:prSet presAssocID="{FD4696F1-E151-471F-A3A4-B2FF70F05927}" presName="composite" presStyleCnt="0"/>
      <dgm:spPr/>
    </dgm:pt>
    <dgm:pt modelId="{84A29748-1B4D-4B93-91B7-BF3D99BCDA32}" type="pres">
      <dgm:prSet presAssocID="{FD4696F1-E151-471F-A3A4-B2FF70F05927}" presName="background" presStyleLbl="node0" presStyleIdx="3" presStyleCnt="4"/>
      <dgm:spPr/>
    </dgm:pt>
    <dgm:pt modelId="{532580F0-2081-49AF-8A0D-9291172D4975}" type="pres">
      <dgm:prSet presAssocID="{FD4696F1-E151-471F-A3A4-B2FF70F05927}" presName="text" presStyleLbl="fgAcc0" presStyleIdx="3" presStyleCnt="4" custScaleX="121856" custScaleY="413251">
        <dgm:presLayoutVars>
          <dgm:chPref val="3"/>
        </dgm:presLayoutVars>
      </dgm:prSet>
      <dgm:spPr/>
    </dgm:pt>
    <dgm:pt modelId="{D69DE2B2-3BEC-4587-A01C-B613404ADAAD}" type="pres">
      <dgm:prSet presAssocID="{FD4696F1-E151-471F-A3A4-B2FF70F05927}" presName="hierChild2" presStyleCnt="0"/>
      <dgm:spPr/>
    </dgm:pt>
  </dgm:ptLst>
  <dgm:cxnLst>
    <dgm:cxn modelId="{DBF3870A-979E-4F14-BC14-C0C2EEE27BDC}" type="presOf" srcId="{A83306AC-038A-4368-B40E-BB77AEE94F6C}" destId="{1A5867EB-B1CA-4B47-9A3C-FEECEF14D0E9}" srcOrd="0" destOrd="0" presId="urn:microsoft.com/office/officeart/2005/8/layout/hierarchy1"/>
    <dgm:cxn modelId="{AE304069-DE50-4407-A995-514E382B56A3}" type="presOf" srcId="{0A475739-504D-48B1-8CFC-E9870F226B10}" destId="{9E5B7ABA-1E06-48CA-B6D1-19A402CB6815}" srcOrd="0" destOrd="0" presId="urn:microsoft.com/office/officeart/2005/8/layout/hierarchy1"/>
    <dgm:cxn modelId="{5F92C07B-6790-4754-9135-729AA73AB032}" srcId="{A83306AC-038A-4368-B40E-BB77AEE94F6C}" destId="{1F204501-F60E-4828-9456-FE2A232BAC7A}" srcOrd="1" destOrd="0" parTransId="{B5EFC6C7-2808-4634-A251-F008D2D92ED8}" sibTransId="{29F1BF97-1E5C-48F1-A4EE-A7B03FD8AED9}"/>
    <dgm:cxn modelId="{9EF6C083-A695-4FA2-A2AB-1A6274EBAAD3}" type="presOf" srcId="{5C438F8E-742E-44A0-B714-04FEB81D1604}" destId="{A5DDDA3F-0BA4-4FDC-A6F2-69F702A94938}" srcOrd="0" destOrd="0" presId="urn:microsoft.com/office/officeart/2005/8/layout/hierarchy1"/>
    <dgm:cxn modelId="{BB6AAC95-8509-4247-A97C-89165EF3F2A1}" srcId="{A83306AC-038A-4368-B40E-BB77AEE94F6C}" destId="{FD4696F1-E151-471F-A3A4-B2FF70F05927}" srcOrd="3" destOrd="0" parTransId="{F920D3AB-52E2-442E-ABC2-914DB2401AD7}" sibTransId="{8BAEF820-EB73-4EDD-A297-AF16C2985FB8}"/>
    <dgm:cxn modelId="{F2FA06C4-02ED-4A1F-8EB1-BAE74DE34682}" srcId="{A83306AC-038A-4368-B40E-BB77AEE94F6C}" destId="{0A475739-504D-48B1-8CFC-E9870F226B10}" srcOrd="0" destOrd="0" parTransId="{411F93C1-B39E-4467-8D0D-A55C7036D3D1}" sibTransId="{55ED9A15-424C-4306-83B2-F2D69CD83C6D}"/>
    <dgm:cxn modelId="{E84D2AD6-C6E9-410B-BBFA-40228019D148}" type="presOf" srcId="{FD4696F1-E151-471F-A3A4-B2FF70F05927}" destId="{532580F0-2081-49AF-8A0D-9291172D4975}" srcOrd="0" destOrd="0" presId="urn:microsoft.com/office/officeart/2005/8/layout/hierarchy1"/>
    <dgm:cxn modelId="{5C9F61DD-9782-4D98-A5E6-38D2ECCA86FD}" srcId="{A83306AC-038A-4368-B40E-BB77AEE94F6C}" destId="{5C438F8E-742E-44A0-B714-04FEB81D1604}" srcOrd="2" destOrd="0" parTransId="{D2BDD2B3-798F-40CB-B473-CE99600517FB}" sibTransId="{8F3B13A1-7671-4C44-8C36-A631C54F0DA1}"/>
    <dgm:cxn modelId="{3B3C68E5-D295-4F57-A5FF-790202F336D5}" type="presOf" srcId="{1F204501-F60E-4828-9456-FE2A232BAC7A}" destId="{4ED251C4-6F9C-4571-B93E-B5CC3E2F271B}" srcOrd="0" destOrd="0" presId="urn:microsoft.com/office/officeart/2005/8/layout/hierarchy1"/>
    <dgm:cxn modelId="{51D59810-9823-46E6-AE11-2600BD78D90E}" type="presParOf" srcId="{1A5867EB-B1CA-4B47-9A3C-FEECEF14D0E9}" destId="{EF7BF0C9-1648-4E6E-9C93-53390162523A}" srcOrd="0" destOrd="0" presId="urn:microsoft.com/office/officeart/2005/8/layout/hierarchy1"/>
    <dgm:cxn modelId="{CC2B2B64-A7AF-4895-BF0F-EC24D0190285}" type="presParOf" srcId="{EF7BF0C9-1648-4E6E-9C93-53390162523A}" destId="{B90B0252-2E11-4AC9-B9DA-FC5D017FDA26}" srcOrd="0" destOrd="0" presId="urn:microsoft.com/office/officeart/2005/8/layout/hierarchy1"/>
    <dgm:cxn modelId="{9201FA47-1D6C-47C9-BB60-662E82614223}" type="presParOf" srcId="{B90B0252-2E11-4AC9-B9DA-FC5D017FDA26}" destId="{8FE008FB-9087-41EA-9BB1-906ACC7C6469}" srcOrd="0" destOrd="0" presId="urn:microsoft.com/office/officeart/2005/8/layout/hierarchy1"/>
    <dgm:cxn modelId="{C07B8675-1C60-449A-8683-D5A2E1E726A0}" type="presParOf" srcId="{B90B0252-2E11-4AC9-B9DA-FC5D017FDA26}" destId="{9E5B7ABA-1E06-48CA-B6D1-19A402CB6815}" srcOrd="1" destOrd="0" presId="urn:microsoft.com/office/officeart/2005/8/layout/hierarchy1"/>
    <dgm:cxn modelId="{293438BD-4AA0-4247-86F3-A3AAE9E38934}" type="presParOf" srcId="{EF7BF0C9-1648-4E6E-9C93-53390162523A}" destId="{254273D5-3BC0-4777-A44B-913A94A9B745}" srcOrd="1" destOrd="0" presId="urn:microsoft.com/office/officeart/2005/8/layout/hierarchy1"/>
    <dgm:cxn modelId="{E68FB3ED-7B33-4387-86EE-875ACAD07AF8}" type="presParOf" srcId="{1A5867EB-B1CA-4B47-9A3C-FEECEF14D0E9}" destId="{3977DBC2-9E07-48FA-BCD9-9EBC70AB4B51}" srcOrd="1" destOrd="0" presId="urn:microsoft.com/office/officeart/2005/8/layout/hierarchy1"/>
    <dgm:cxn modelId="{80846671-F9FA-4966-A524-0B27C803EF37}" type="presParOf" srcId="{3977DBC2-9E07-48FA-BCD9-9EBC70AB4B51}" destId="{1D7DCDEB-7C96-4063-9A40-8171AED40CFD}" srcOrd="0" destOrd="0" presId="urn:microsoft.com/office/officeart/2005/8/layout/hierarchy1"/>
    <dgm:cxn modelId="{9CFCFE5B-AEA5-4133-B4E0-EB17047228F1}" type="presParOf" srcId="{1D7DCDEB-7C96-4063-9A40-8171AED40CFD}" destId="{109DE74F-C557-4DB2-A124-A1D74BCFDD4B}" srcOrd="0" destOrd="0" presId="urn:microsoft.com/office/officeart/2005/8/layout/hierarchy1"/>
    <dgm:cxn modelId="{AAAD6F19-E2F4-4C34-805F-C0AC57F60B2D}" type="presParOf" srcId="{1D7DCDEB-7C96-4063-9A40-8171AED40CFD}" destId="{4ED251C4-6F9C-4571-B93E-B5CC3E2F271B}" srcOrd="1" destOrd="0" presId="urn:microsoft.com/office/officeart/2005/8/layout/hierarchy1"/>
    <dgm:cxn modelId="{80264222-F0ED-4AAA-B8B1-3D751C8CC7F0}" type="presParOf" srcId="{3977DBC2-9E07-48FA-BCD9-9EBC70AB4B51}" destId="{9A8BB742-5598-432C-B8B0-CE410A465F2F}" srcOrd="1" destOrd="0" presId="urn:microsoft.com/office/officeart/2005/8/layout/hierarchy1"/>
    <dgm:cxn modelId="{942CCA91-754E-4531-A264-C9ADA059AC97}" type="presParOf" srcId="{1A5867EB-B1CA-4B47-9A3C-FEECEF14D0E9}" destId="{638285DA-0895-491A-B1B4-800B6DB26E52}" srcOrd="2" destOrd="0" presId="urn:microsoft.com/office/officeart/2005/8/layout/hierarchy1"/>
    <dgm:cxn modelId="{1D8E875A-28B2-4BB4-A67A-7EF9E5F36F27}" type="presParOf" srcId="{638285DA-0895-491A-B1B4-800B6DB26E52}" destId="{49171042-30A2-425A-814D-2C4754FD173F}" srcOrd="0" destOrd="0" presId="urn:microsoft.com/office/officeart/2005/8/layout/hierarchy1"/>
    <dgm:cxn modelId="{02E9AAE0-1F27-4143-8606-31F103B6CA14}" type="presParOf" srcId="{49171042-30A2-425A-814D-2C4754FD173F}" destId="{E7D73CCD-F26B-4A1A-8279-22546F611FA8}" srcOrd="0" destOrd="0" presId="urn:microsoft.com/office/officeart/2005/8/layout/hierarchy1"/>
    <dgm:cxn modelId="{E1238740-3144-4858-B5B5-55CE2EC7D789}" type="presParOf" srcId="{49171042-30A2-425A-814D-2C4754FD173F}" destId="{A5DDDA3F-0BA4-4FDC-A6F2-69F702A94938}" srcOrd="1" destOrd="0" presId="urn:microsoft.com/office/officeart/2005/8/layout/hierarchy1"/>
    <dgm:cxn modelId="{1485F303-4C56-46E7-821C-35B33AF3FAF7}" type="presParOf" srcId="{638285DA-0895-491A-B1B4-800B6DB26E52}" destId="{45BC23A2-03C5-4840-9CD9-028FBEAC10BA}" srcOrd="1" destOrd="0" presId="urn:microsoft.com/office/officeart/2005/8/layout/hierarchy1"/>
    <dgm:cxn modelId="{16CAC717-5D16-4C64-B13C-E6B9A42CDE46}" type="presParOf" srcId="{1A5867EB-B1CA-4B47-9A3C-FEECEF14D0E9}" destId="{B906ABC6-7C42-41FF-8BC5-B1C545E894AF}" srcOrd="3" destOrd="0" presId="urn:microsoft.com/office/officeart/2005/8/layout/hierarchy1"/>
    <dgm:cxn modelId="{E02E0736-C922-412E-B981-4666FD1D8D4E}" type="presParOf" srcId="{B906ABC6-7C42-41FF-8BC5-B1C545E894AF}" destId="{EB9D303B-0F7D-4E9B-9EAF-88FBC87CC316}" srcOrd="0" destOrd="0" presId="urn:microsoft.com/office/officeart/2005/8/layout/hierarchy1"/>
    <dgm:cxn modelId="{8E6F2ED5-7451-44EE-9247-5ED389BECA3D}" type="presParOf" srcId="{EB9D303B-0F7D-4E9B-9EAF-88FBC87CC316}" destId="{84A29748-1B4D-4B93-91B7-BF3D99BCDA32}" srcOrd="0" destOrd="0" presId="urn:microsoft.com/office/officeart/2005/8/layout/hierarchy1"/>
    <dgm:cxn modelId="{370B55A7-407E-4C6C-87EC-BE2C0EC2289D}" type="presParOf" srcId="{EB9D303B-0F7D-4E9B-9EAF-88FBC87CC316}" destId="{532580F0-2081-49AF-8A0D-9291172D4975}" srcOrd="1" destOrd="0" presId="urn:microsoft.com/office/officeart/2005/8/layout/hierarchy1"/>
    <dgm:cxn modelId="{4C827F5C-2E85-443D-A81F-4A746891761E}" type="presParOf" srcId="{B906ABC6-7C42-41FF-8BC5-B1C545E894AF}" destId="{D69DE2B2-3BEC-4587-A01C-B613404ADAA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3306AC-038A-4368-B40E-BB77AEE94F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F204501-F60E-4828-9456-FE2A232BAC7A}">
      <dgm:prSet custT="1"/>
      <dgm:spPr/>
      <dgm:t>
        <a:bodyPr/>
        <a:lstStyle/>
        <a:p>
          <a:pPr>
            <a:buFont typeface="Poppins" panose="00000500000000000000" pitchFamily="2" charset="-70"/>
            <a:buChar char="◌"/>
          </a:pPr>
          <a:r>
            <a:rPr lang="lv-LV" sz="1500" b="1" kern="1200" spc="100">
              <a:solidFill>
                <a:srgbClr val="593C8F"/>
              </a:solidFill>
              <a:latin typeface="Poppins"/>
              <a:ea typeface="+mn-ea"/>
              <a:cs typeface="+mn-cs"/>
            </a:rPr>
            <a:t>5. </a:t>
          </a:r>
          <a:r>
            <a:rPr lang="lv-LV" sz="1500" kern="1200" spc="100">
              <a:solidFill>
                <a:srgbClr val="000000"/>
              </a:solidFill>
              <a:latin typeface="Poppins"/>
            </a:rPr>
            <a:t>Ja projekta ietvaros paredzēta </a:t>
          </a:r>
          <a:r>
            <a:rPr lang="lv-LV" sz="1500" b="1" kern="1200" spc="100">
              <a:solidFill>
                <a:srgbClr val="593C8F"/>
              </a:solidFill>
              <a:latin typeface="Poppins"/>
            </a:rPr>
            <a:t>uzlādes infrastruktūras izveide</a:t>
          </a:r>
          <a:r>
            <a:rPr lang="lv-LV" sz="1500" kern="1200" spc="100">
              <a:solidFill>
                <a:srgbClr val="000000"/>
              </a:solidFill>
              <a:latin typeface="Poppins"/>
            </a:rPr>
            <a:t>, būvniecības darbībām ir vismaz šāda </a:t>
          </a:r>
          <a:r>
            <a:rPr lang="lv-LV" sz="1500" b="1" kern="1200" spc="100">
              <a:solidFill>
                <a:srgbClr val="593C8F"/>
              </a:solidFill>
              <a:latin typeface="Poppins"/>
            </a:rPr>
            <a:t>gatavības stadija:</a:t>
          </a:r>
          <a:r>
            <a:rPr lang="lv-LV" sz="1500" kern="1200" spc="100">
              <a:solidFill>
                <a:srgbClr val="000000"/>
              </a:solidFill>
              <a:latin typeface="Poppins"/>
            </a:rPr>
            <a:t> sagatavots projektēšanas uzdevums, veikts iepirkums par būvniecības ieceres dokumentu sagatavošanu, kā arī līgumu par būvniecības ieceres dokumentu sagatavošanu paredzēts noslēgt līdz civiltiesiskā līguma vai vienošanās par projekta īstenošanu noslēgšanai ar CFLA, vai iesniegta būvvaldes izziņa, kas apliecina, ka iepriekš minētie dokumenti nav nepieciešami, vai iesniegta indikatīva būvdarbu izmaksu aplēse</a:t>
          </a:r>
          <a:endParaRPr lang="lv-LV" sz="1500" i="1" kern="1200" spc="100">
            <a:solidFill>
              <a:srgbClr val="000000"/>
            </a:solidFill>
            <a:latin typeface="Poppins"/>
          </a:endParaRPr>
        </a:p>
      </dgm:t>
    </dgm:pt>
    <dgm:pt modelId="{B5EFC6C7-2808-4634-A251-F008D2D92ED8}" type="parTrans" cxnId="{5F92C07B-6790-4754-9135-729AA73AB032}">
      <dgm:prSet/>
      <dgm:spPr/>
      <dgm:t>
        <a:bodyPr/>
        <a:lstStyle/>
        <a:p>
          <a:endParaRPr lang="lv-LV" sz="2000"/>
        </a:p>
      </dgm:t>
    </dgm:pt>
    <dgm:pt modelId="{29F1BF97-1E5C-48F1-A4EE-A7B03FD8AED9}" type="sibTrans" cxnId="{5F92C07B-6790-4754-9135-729AA73AB032}">
      <dgm:prSet/>
      <dgm:spPr/>
      <dgm:t>
        <a:bodyPr/>
        <a:lstStyle/>
        <a:p>
          <a:endParaRPr lang="lv-LV" sz="2000"/>
        </a:p>
      </dgm:t>
    </dgm:pt>
    <dgm:pt modelId="{5C438F8E-742E-44A0-B714-04FEB81D1604}">
      <dgm:prSet custT="1"/>
      <dgm:spPr/>
      <dgm:t>
        <a:bodyPr/>
        <a:lstStyle/>
        <a:p>
          <a:pPr>
            <a:buFont typeface="Poppins" panose="00000500000000000000" pitchFamily="2" charset="-70"/>
            <a:buChar char="◌"/>
          </a:pPr>
          <a:r>
            <a:rPr lang="lv-LV" sz="1600" b="1" spc="100">
              <a:solidFill>
                <a:srgbClr val="593C8F"/>
              </a:solidFill>
              <a:latin typeface="Poppins"/>
              <a:ea typeface="+mn-ea"/>
              <a:cs typeface="+mn-cs"/>
            </a:rPr>
            <a:t>6. </a:t>
          </a:r>
          <a:r>
            <a:rPr lang="lv-LV" sz="1600" spc="100">
              <a:solidFill>
                <a:srgbClr val="000000"/>
              </a:solidFill>
              <a:latin typeface="Poppins"/>
            </a:rPr>
            <a:t>Projekta iesniedzējs nodrošina, ka projekts izpilda nepieciešamās prasības principa </a:t>
          </a:r>
          <a:r>
            <a:rPr lang="lv-LV" sz="1600" b="1" spc="100">
              <a:solidFill>
                <a:srgbClr val="593C8F"/>
              </a:solidFill>
              <a:latin typeface="Poppins"/>
            </a:rPr>
            <a:t>“nenodarīt būtisku kaitējumu” </a:t>
          </a:r>
          <a:r>
            <a:rPr lang="lv-LV" sz="1600" spc="100">
              <a:solidFill>
                <a:srgbClr val="000000"/>
              </a:solidFill>
              <a:latin typeface="Poppins"/>
            </a:rPr>
            <a:t>ievērošanai, t.sk. attiecībā uz aprites ekonomikas principu ievērošanu, iesniedz apliecinājumu, ka</a:t>
          </a:r>
          <a:r>
            <a:rPr lang="lv-LV" sz="1600" spc="100">
              <a:solidFill>
                <a:srgbClr val="593C8F"/>
              </a:solidFill>
              <a:latin typeface="Poppins"/>
            </a:rPr>
            <a:t> </a:t>
          </a:r>
          <a:r>
            <a:rPr lang="lv-LV" sz="1600" b="1" spc="100">
              <a:solidFill>
                <a:srgbClr val="593C8F"/>
              </a:solidFill>
              <a:latin typeface="Poppins"/>
            </a:rPr>
            <a:t>pēc transportlīdzekļa ekspluatācijas beigām </a:t>
          </a:r>
          <a:r>
            <a:rPr lang="lv-LV" sz="1600" spc="100">
              <a:solidFill>
                <a:srgbClr val="000000"/>
              </a:solidFill>
              <a:latin typeface="Poppins"/>
            </a:rPr>
            <a:t>tie tiks </a:t>
          </a:r>
          <a:r>
            <a:rPr lang="lv-LV" sz="1600" b="1" spc="100">
              <a:solidFill>
                <a:srgbClr val="593C8F"/>
              </a:solidFill>
              <a:latin typeface="Poppins"/>
            </a:rPr>
            <a:t>utilizēti</a:t>
          </a:r>
          <a:endParaRPr lang="lv-LV" sz="1600" spc="100">
            <a:solidFill>
              <a:srgbClr val="000000"/>
            </a:solidFill>
            <a:latin typeface="Poppins"/>
          </a:endParaRPr>
        </a:p>
      </dgm:t>
    </dgm:pt>
    <dgm:pt modelId="{D2BDD2B3-798F-40CB-B473-CE99600517FB}" type="parTrans" cxnId="{5C9F61DD-9782-4D98-A5E6-38D2ECCA86FD}">
      <dgm:prSet/>
      <dgm:spPr/>
      <dgm:t>
        <a:bodyPr/>
        <a:lstStyle/>
        <a:p>
          <a:endParaRPr lang="lv-LV" sz="2000"/>
        </a:p>
      </dgm:t>
    </dgm:pt>
    <dgm:pt modelId="{8F3B13A1-7671-4C44-8C36-A631C54F0DA1}" type="sibTrans" cxnId="{5C9F61DD-9782-4D98-A5E6-38D2ECCA86FD}">
      <dgm:prSet/>
      <dgm:spPr/>
      <dgm:t>
        <a:bodyPr/>
        <a:lstStyle/>
        <a:p>
          <a:endParaRPr lang="lv-LV" sz="2000"/>
        </a:p>
      </dgm:t>
    </dgm:pt>
    <dgm:pt modelId="{BABC4842-B057-41BF-AFE1-548DC74CB160}">
      <dgm:prSet custT="1"/>
      <dgm:spPr/>
      <dgm:t>
        <a:bodyPr/>
        <a:lstStyle/>
        <a:p>
          <a:pPr>
            <a:buFont typeface="Poppins" panose="00000500000000000000" pitchFamily="2" charset="-70"/>
            <a:buChar char="◌"/>
          </a:pPr>
          <a:r>
            <a:rPr lang="lv-LV" sz="1600" b="1" spc="100">
              <a:solidFill>
                <a:srgbClr val="593C8F"/>
              </a:solidFill>
              <a:latin typeface="Poppins"/>
              <a:ea typeface="+mn-ea"/>
              <a:cs typeface="+mn-cs"/>
            </a:rPr>
            <a:t>7. </a:t>
          </a:r>
          <a:r>
            <a:rPr lang="lv-LV" sz="1600" spc="100">
              <a:solidFill>
                <a:srgbClr val="000000"/>
              </a:solidFill>
              <a:latin typeface="Poppins"/>
            </a:rPr>
            <a:t>Projekta iesniedzējs izpilda nepieciešamās prasības </a:t>
          </a:r>
          <a:r>
            <a:rPr lang="lv-LV" sz="1600" b="1" spc="100">
              <a:solidFill>
                <a:srgbClr val="593C8F"/>
              </a:solidFill>
              <a:latin typeface="Poppins"/>
            </a:rPr>
            <a:t>HP “</a:t>
          </a:r>
          <a:r>
            <a:rPr lang="lv-LV" sz="1600" b="1" spc="100" err="1">
              <a:solidFill>
                <a:srgbClr val="593C8F"/>
              </a:solidFill>
              <a:latin typeface="Poppins"/>
            </a:rPr>
            <a:t>Klimatdrošināšana</a:t>
          </a:r>
          <a:r>
            <a:rPr lang="lv-LV" sz="1600" b="1" spc="100">
              <a:solidFill>
                <a:srgbClr val="593C8F"/>
              </a:solidFill>
              <a:latin typeface="Poppins"/>
            </a:rPr>
            <a:t>”  </a:t>
          </a:r>
          <a:r>
            <a:rPr lang="lv-LV" sz="1600" spc="100">
              <a:solidFill>
                <a:srgbClr val="000000"/>
              </a:solidFill>
              <a:latin typeface="Poppins"/>
            </a:rPr>
            <a:t>un principa “Nenodarīt būtisku kaitējumu” ievērošanai attiecībā uz klimata pārmaiņu mazināšanu un pielāgošanos klimata pārmaiņām </a:t>
          </a:r>
        </a:p>
        <a:p>
          <a:pPr>
            <a:buFont typeface="Poppins" panose="00000500000000000000" pitchFamily="2" charset="-70"/>
            <a:buChar char="◌"/>
          </a:pPr>
          <a:r>
            <a:rPr lang="lv-LV" sz="1600" i="1" spc="100">
              <a:solidFill>
                <a:srgbClr val="000000"/>
              </a:solidFill>
              <a:latin typeface="Poppins"/>
            </a:rPr>
            <a:t>(vērtē, ja projektā paredzēts izveidot uzlādes infrastruktūru)</a:t>
          </a:r>
          <a:endParaRPr lang="lv-LV" sz="1600"/>
        </a:p>
      </dgm:t>
    </dgm:pt>
    <dgm:pt modelId="{3F3CD6DE-D2A3-456B-ACA9-0383D82F8DA8}" type="parTrans" cxnId="{74963818-DBE0-49FE-819D-983F8BB893C6}">
      <dgm:prSet/>
      <dgm:spPr/>
      <dgm:t>
        <a:bodyPr/>
        <a:lstStyle/>
        <a:p>
          <a:endParaRPr lang="lv-LV"/>
        </a:p>
      </dgm:t>
    </dgm:pt>
    <dgm:pt modelId="{489AD57E-AC6D-4DB0-831B-88972F0C2538}" type="sibTrans" cxnId="{74963818-DBE0-49FE-819D-983F8BB893C6}">
      <dgm:prSet/>
      <dgm:spPr/>
      <dgm:t>
        <a:bodyPr/>
        <a:lstStyle/>
        <a:p>
          <a:endParaRPr lang="lv-LV"/>
        </a:p>
      </dgm:t>
    </dgm:pt>
    <dgm:pt modelId="{1A5867EB-B1CA-4B47-9A3C-FEECEF14D0E9}" type="pres">
      <dgm:prSet presAssocID="{A83306AC-038A-4368-B40E-BB77AEE94F6C}" presName="hierChild1" presStyleCnt="0">
        <dgm:presLayoutVars>
          <dgm:chPref val="1"/>
          <dgm:dir/>
          <dgm:animOne val="branch"/>
          <dgm:animLvl val="lvl"/>
          <dgm:resizeHandles/>
        </dgm:presLayoutVars>
      </dgm:prSet>
      <dgm:spPr/>
    </dgm:pt>
    <dgm:pt modelId="{3977DBC2-9E07-48FA-BCD9-9EBC70AB4B51}" type="pres">
      <dgm:prSet presAssocID="{1F204501-F60E-4828-9456-FE2A232BAC7A}" presName="hierRoot1" presStyleCnt="0"/>
      <dgm:spPr/>
    </dgm:pt>
    <dgm:pt modelId="{1D7DCDEB-7C96-4063-9A40-8171AED40CFD}" type="pres">
      <dgm:prSet presAssocID="{1F204501-F60E-4828-9456-FE2A232BAC7A}" presName="composite" presStyleCnt="0"/>
      <dgm:spPr/>
    </dgm:pt>
    <dgm:pt modelId="{109DE74F-C557-4DB2-A124-A1D74BCFDD4B}" type="pres">
      <dgm:prSet presAssocID="{1F204501-F60E-4828-9456-FE2A232BAC7A}" presName="background" presStyleLbl="node0" presStyleIdx="0" presStyleCnt="3"/>
      <dgm:spPr/>
    </dgm:pt>
    <dgm:pt modelId="{4ED251C4-6F9C-4571-B93E-B5CC3E2F271B}" type="pres">
      <dgm:prSet presAssocID="{1F204501-F60E-4828-9456-FE2A232BAC7A}" presName="text" presStyleLbl="fgAcc0" presStyleIdx="0" presStyleCnt="3" custScaleX="249758" custScaleY="414697">
        <dgm:presLayoutVars>
          <dgm:chPref val="3"/>
        </dgm:presLayoutVars>
      </dgm:prSet>
      <dgm:spPr/>
    </dgm:pt>
    <dgm:pt modelId="{9A8BB742-5598-432C-B8B0-CE410A465F2F}" type="pres">
      <dgm:prSet presAssocID="{1F204501-F60E-4828-9456-FE2A232BAC7A}" presName="hierChild2" presStyleCnt="0"/>
      <dgm:spPr/>
    </dgm:pt>
    <dgm:pt modelId="{638285DA-0895-491A-B1B4-800B6DB26E52}" type="pres">
      <dgm:prSet presAssocID="{5C438F8E-742E-44A0-B714-04FEB81D1604}" presName="hierRoot1" presStyleCnt="0"/>
      <dgm:spPr/>
    </dgm:pt>
    <dgm:pt modelId="{49171042-30A2-425A-814D-2C4754FD173F}" type="pres">
      <dgm:prSet presAssocID="{5C438F8E-742E-44A0-B714-04FEB81D1604}" presName="composite" presStyleCnt="0"/>
      <dgm:spPr/>
    </dgm:pt>
    <dgm:pt modelId="{E7D73CCD-F26B-4A1A-8279-22546F611FA8}" type="pres">
      <dgm:prSet presAssocID="{5C438F8E-742E-44A0-B714-04FEB81D1604}" presName="background" presStyleLbl="node0" presStyleIdx="1" presStyleCnt="3"/>
      <dgm:spPr/>
    </dgm:pt>
    <dgm:pt modelId="{A5DDDA3F-0BA4-4FDC-A6F2-69F702A94938}" type="pres">
      <dgm:prSet presAssocID="{5C438F8E-742E-44A0-B714-04FEB81D1604}" presName="text" presStyleLbl="fgAcc0" presStyleIdx="1" presStyleCnt="3" custScaleX="164882" custScaleY="408412">
        <dgm:presLayoutVars>
          <dgm:chPref val="3"/>
        </dgm:presLayoutVars>
      </dgm:prSet>
      <dgm:spPr/>
    </dgm:pt>
    <dgm:pt modelId="{45BC23A2-03C5-4840-9CD9-028FBEAC10BA}" type="pres">
      <dgm:prSet presAssocID="{5C438F8E-742E-44A0-B714-04FEB81D1604}" presName="hierChild2" presStyleCnt="0"/>
      <dgm:spPr/>
    </dgm:pt>
    <dgm:pt modelId="{E14C0A55-A559-469B-A0EA-E7C0746BC701}" type="pres">
      <dgm:prSet presAssocID="{BABC4842-B057-41BF-AFE1-548DC74CB160}" presName="hierRoot1" presStyleCnt="0"/>
      <dgm:spPr/>
    </dgm:pt>
    <dgm:pt modelId="{4F44067C-7E17-4A9B-8BB8-2171EE93D462}" type="pres">
      <dgm:prSet presAssocID="{BABC4842-B057-41BF-AFE1-548DC74CB160}" presName="composite" presStyleCnt="0"/>
      <dgm:spPr/>
    </dgm:pt>
    <dgm:pt modelId="{7EF4DE0C-DE39-49ED-8716-0F58E6472545}" type="pres">
      <dgm:prSet presAssocID="{BABC4842-B057-41BF-AFE1-548DC74CB160}" presName="background" presStyleLbl="node0" presStyleIdx="2" presStyleCnt="3"/>
      <dgm:spPr/>
    </dgm:pt>
    <dgm:pt modelId="{08227FAF-0AA3-4520-8C60-4B252CD52A11}" type="pres">
      <dgm:prSet presAssocID="{BABC4842-B057-41BF-AFE1-548DC74CB160}" presName="text" presStyleLbl="fgAcc0" presStyleIdx="2" presStyleCnt="3" custScaleX="165476" custScaleY="410570">
        <dgm:presLayoutVars>
          <dgm:chPref val="3"/>
        </dgm:presLayoutVars>
      </dgm:prSet>
      <dgm:spPr/>
    </dgm:pt>
    <dgm:pt modelId="{9C9C9869-72DA-429D-85CF-2A70F79FBB0A}" type="pres">
      <dgm:prSet presAssocID="{BABC4842-B057-41BF-AFE1-548DC74CB160}" presName="hierChild2" presStyleCnt="0"/>
      <dgm:spPr/>
    </dgm:pt>
  </dgm:ptLst>
  <dgm:cxnLst>
    <dgm:cxn modelId="{DBF3870A-979E-4F14-BC14-C0C2EEE27BDC}" type="presOf" srcId="{A83306AC-038A-4368-B40E-BB77AEE94F6C}" destId="{1A5867EB-B1CA-4B47-9A3C-FEECEF14D0E9}" srcOrd="0" destOrd="0" presId="urn:microsoft.com/office/officeart/2005/8/layout/hierarchy1"/>
    <dgm:cxn modelId="{74963818-DBE0-49FE-819D-983F8BB893C6}" srcId="{A83306AC-038A-4368-B40E-BB77AEE94F6C}" destId="{BABC4842-B057-41BF-AFE1-548DC74CB160}" srcOrd="2" destOrd="0" parTransId="{3F3CD6DE-D2A3-456B-ACA9-0383D82F8DA8}" sibTransId="{489AD57E-AC6D-4DB0-831B-88972F0C2538}"/>
    <dgm:cxn modelId="{99747721-842D-4EFD-9682-7A4641901479}" type="presOf" srcId="{BABC4842-B057-41BF-AFE1-548DC74CB160}" destId="{08227FAF-0AA3-4520-8C60-4B252CD52A11}" srcOrd="0" destOrd="0" presId="urn:microsoft.com/office/officeart/2005/8/layout/hierarchy1"/>
    <dgm:cxn modelId="{5F92C07B-6790-4754-9135-729AA73AB032}" srcId="{A83306AC-038A-4368-B40E-BB77AEE94F6C}" destId="{1F204501-F60E-4828-9456-FE2A232BAC7A}" srcOrd="0" destOrd="0" parTransId="{B5EFC6C7-2808-4634-A251-F008D2D92ED8}" sibTransId="{29F1BF97-1E5C-48F1-A4EE-A7B03FD8AED9}"/>
    <dgm:cxn modelId="{9EF6C083-A695-4FA2-A2AB-1A6274EBAAD3}" type="presOf" srcId="{5C438F8E-742E-44A0-B714-04FEB81D1604}" destId="{A5DDDA3F-0BA4-4FDC-A6F2-69F702A94938}" srcOrd="0" destOrd="0" presId="urn:microsoft.com/office/officeart/2005/8/layout/hierarchy1"/>
    <dgm:cxn modelId="{5C9F61DD-9782-4D98-A5E6-38D2ECCA86FD}" srcId="{A83306AC-038A-4368-B40E-BB77AEE94F6C}" destId="{5C438F8E-742E-44A0-B714-04FEB81D1604}" srcOrd="1" destOrd="0" parTransId="{D2BDD2B3-798F-40CB-B473-CE99600517FB}" sibTransId="{8F3B13A1-7671-4C44-8C36-A631C54F0DA1}"/>
    <dgm:cxn modelId="{3B3C68E5-D295-4F57-A5FF-790202F336D5}" type="presOf" srcId="{1F204501-F60E-4828-9456-FE2A232BAC7A}" destId="{4ED251C4-6F9C-4571-B93E-B5CC3E2F271B}" srcOrd="0" destOrd="0" presId="urn:microsoft.com/office/officeart/2005/8/layout/hierarchy1"/>
    <dgm:cxn modelId="{E68FB3ED-7B33-4387-86EE-875ACAD07AF8}" type="presParOf" srcId="{1A5867EB-B1CA-4B47-9A3C-FEECEF14D0E9}" destId="{3977DBC2-9E07-48FA-BCD9-9EBC70AB4B51}" srcOrd="0" destOrd="0" presId="urn:microsoft.com/office/officeart/2005/8/layout/hierarchy1"/>
    <dgm:cxn modelId="{80846671-F9FA-4966-A524-0B27C803EF37}" type="presParOf" srcId="{3977DBC2-9E07-48FA-BCD9-9EBC70AB4B51}" destId="{1D7DCDEB-7C96-4063-9A40-8171AED40CFD}" srcOrd="0" destOrd="0" presId="urn:microsoft.com/office/officeart/2005/8/layout/hierarchy1"/>
    <dgm:cxn modelId="{9CFCFE5B-AEA5-4133-B4E0-EB17047228F1}" type="presParOf" srcId="{1D7DCDEB-7C96-4063-9A40-8171AED40CFD}" destId="{109DE74F-C557-4DB2-A124-A1D74BCFDD4B}" srcOrd="0" destOrd="0" presId="urn:microsoft.com/office/officeart/2005/8/layout/hierarchy1"/>
    <dgm:cxn modelId="{AAAD6F19-E2F4-4C34-805F-C0AC57F60B2D}" type="presParOf" srcId="{1D7DCDEB-7C96-4063-9A40-8171AED40CFD}" destId="{4ED251C4-6F9C-4571-B93E-B5CC3E2F271B}" srcOrd="1" destOrd="0" presId="urn:microsoft.com/office/officeart/2005/8/layout/hierarchy1"/>
    <dgm:cxn modelId="{80264222-F0ED-4AAA-B8B1-3D751C8CC7F0}" type="presParOf" srcId="{3977DBC2-9E07-48FA-BCD9-9EBC70AB4B51}" destId="{9A8BB742-5598-432C-B8B0-CE410A465F2F}" srcOrd="1" destOrd="0" presId="urn:microsoft.com/office/officeart/2005/8/layout/hierarchy1"/>
    <dgm:cxn modelId="{942CCA91-754E-4531-A264-C9ADA059AC97}" type="presParOf" srcId="{1A5867EB-B1CA-4B47-9A3C-FEECEF14D0E9}" destId="{638285DA-0895-491A-B1B4-800B6DB26E52}" srcOrd="1" destOrd="0" presId="urn:microsoft.com/office/officeart/2005/8/layout/hierarchy1"/>
    <dgm:cxn modelId="{1D8E875A-28B2-4BB4-A67A-7EF9E5F36F27}" type="presParOf" srcId="{638285DA-0895-491A-B1B4-800B6DB26E52}" destId="{49171042-30A2-425A-814D-2C4754FD173F}" srcOrd="0" destOrd="0" presId="urn:microsoft.com/office/officeart/2005/8/layout/hierarchy1"/>
    <dgm:cxn modelId="{02E9AAE0-1F27-4143-8606-31F103B6CA14}" type="presParOf" srcId="{49171042-30A2-425A-814D-2C4754FD173F}" destId="{E7D73CCD-F26B-4A1A-8279-22546F611FA8}" srcOrd="0" destOrd="0" presId="urn:microsoft.com/office/officeart/2005/8/layout/hierarchy1"/>
    <dgm:cxn modelId="{E1238740-3144-4858-B5B5-55CE2EC7D789}" type="presParOf" srcId="{49171042-30A2-425A-814D-2C4754FD173F}" destId="{A5DDDA3F-0BA4-4FDC-A6F2-69F702A94938}" srcOrd="1" destOrd="0" presId="urn:microsoft.com/office/officeart/2005/8/layout/hierarchy1"/>
    <dgm:cxn modelId="{1485F303-4C56-46E7-821C-35B33AF3FAF7}" type="presParOf" srcId="{638285DA-0895-491A-B1B4-800B6DB26E52}" destId="{45BC23A2-03C5-4840-9CD9-028FBEAC10BA}" srcOrd="1" destOrd="0" presId="urn:microsoft.com/office/officeart/2005/8/layout/hierarchy1"/>
    <dgm:cxn modelId="{88AA3415-1552-41E2-943E-893EDCA7464F}" type="presParOf" srcId="{1A5867EB-B1CA-4B47-9A3C-FEECEF14D0E9}" destId="{E14C0A55-A559-469B-A0EA-E7C0746BC701}" srcOrd="2" destOrd="0" presId="urn:microsoft.com/office/officeart/2005/8/layout/hierarchy1"/>
    <dgm:cxn modelId="{37E8FA74-EEF0-46AA-AD52-BF851B50DC94}" type="presParOf" srcId="{E14C0A55-A559-469B-A0EA-E7C0746BC701}" destId="{4F44067C-7E17-4A9B-8BB8-2171EE93D462}" srcOrd="0" destOrd="0" presId="urn:microsoft.com/office/officeart/2005/8/layout/hierarchy1"/>
    <dgm:cxn modelId="{52309756-6DF3-4A53-9971-54644D293ED7}" type="presParOf" srcId="{4F44067C-7E17-4A9B-8BB8-2171EE93D462}" destId="{7EF4DE0C-DE39-49ED-8716-0F58E6472545}" srcOrd="0" destOrd="0" presId="urn:microsoft.com/office/officeart/2005/8/layout/hierarchy1"/>
    <dgm:cxn modelId="{DABF73B1-0561-4843-90C6-2532FB61D9BB}" type="presParOf" srcId="{4F44067C-7E17-4A9B-8BB8-2171EE93D462}" destId="{08227FAF-0AA3-4520-8C60-4B252CD52A11}" srcOrd="1" destOrd="0" presId="urn:microsoft.com/office/officeart/2005/8/layout/hierarchy1"/>
    <dgm:cxn modelId="{92B4D537-CDCB-4832-A339-BBB2530E81D4}" type="presParOf" srcId="{E14C0A55-A559-469B-A0EA-E7C0746BC701}" destId="{9C9C9869-72DA-429D-85CF-2A70F79FBB0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90163-4EBF-4E29-B541-52E545E920E2}">
      <dsp:nvSpPr>
        <dsp:cNvPr id="0" name=""/>
        <dsp:cNvSpPr/>
      </dsp:nvSpPr>
      <dsp:spPr>
        <a:xfrm>
          <a:off x="0" y="3603"/>
          <a:ext cx="79318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15CD11-9DE9-47AA-9D69-8A4A2606831E}">
      <dsp:nvSpPr>
        <dsp:cNvPr id="0" name=""/>
        <dsp:cNvSpPr/>
      </dsp:nvSpPr>
      <dsp:spPr>
        <a:xfrm>
          <a:off x="0" y="3603"/>
          <a:ext cx="7931887" cy="144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v-LV" sz="2000" kern="1200">
              <a:latin typeface="Poppins" panose="00000500000000000000" pitchFamily="2" charset="-70"/>
              <a:cs typeface="Poppins" panose="00000500000000000000" pitchFamily="2" charset="-70"/>
            </a:rPr>
            <a:t>PSD uzskaiti veic, norādot </a:t>
          </a:r>
          <a:r>
            <a:rPr lang="lv-LV" sz="2000" b="1" kern="1200" err="1">
              <a:latin typeface="Poppins" panose="00000500000000000000" pitchFamily="2" charset="-70"/>
              <a:cs typeface="Poppins" panose="00000500000000000000" pitchFamily="2" charset="-70"/>
            </a:rPr>
            <a:t>bezemisiju</a:t>
          </a:r>
          <a:r>
            <a:rPr lang="lv-LV" sz="2000" b="1" kern="1200">
              <a:latin typeface="Poppins" panose="00000500000000000000" pitchFamily="2" charset="-70"/>
              <a:cs typeface="Poppins" panose="00000500000000000000" pitchFamily="2" charset="-70"/>
            </a:rPr>
            <a:t> transportlīdzekļa </a:t>
          </a:r>
          <a:r>
            <a:rPr lang="lv-LV" sz="2000" kern="1200">
              <a:latin typeface="Poppins" panose="00000500000000000000" pitchFamily="2" charset="-70"/>
              <a:cs typeface="Poppins" panose="00000500000000000000" pitchFamily="2" charset="-70"/>
            </a:rPr>
            <a:t>izmantošanu PSD īstenošanai </a:t>
          </a:r>
          <a:r>
            <a:rPr lang="lv-LV" sz="2000" b="1" kern="1200">
              <a:latin typeface="Poppins" panose="00000500000000000000" pitchFamily="2" charset="-70"/>
              <a:cs typeface="Poppins" panose="00000500000000000000" pitchFamily="2" charset="-70"/>
            </a:rPr>
            <a:t>laika izteiksmē </a:t>
          </a:r>
          <a:r>
            <a:rPr lang="lv-LV" sz="2000" kern="1200">
              <a:latin typeface="Poppins" panose="00000500000000000000" pitchFamily="2" charset="-70"/>
              <a:cs typeface="Poppins" panose="00000500000000000000" pitchFamily="2" charset="-70"/>
            </a:rPr>
            <a:t>(</a:t>
          </a:r>
          <a:r>
            <a:rPr lang="lv-LV" sz="2000" b="1" kern="1200">
              <a:solidFill>
                <a:schemeClr val="accent4">
                  <a:lumMod val="75000"/>
                </a:schemeClr>
              </a:solidFill>
              <a:latin typeface="Poppins" panose="00000500000000000000" pitchFamily="2" charset="-70"/>
              <a:cs typeface="Poppins" panose="00000500000000000000" pitchFamily="2" charset="-70"/>
            </a:rPr>
            <a:t>stundās vai dienās</a:t>
          </a:r>
          <a:r>
            <a:rPr lang="lv-LV" sz="2000" kern="1200">
              <a:latin typeface="Poppins" panose="00000500000000000000" pitchFamily="2" charset="-70"/>
              <a:cs typeface="Poppins" panose="00000500000000000000" pitchFamily="2" charset="-70"/>
            </a:rPr>
            <a:t>)</a:t>
          </a:r>
          <a:endParaRPr lang="en-US" sz="2000" kern="1200">
            <a:latin typeface="Poppins" panose="00000500000000000000" pitchFamily="2" charset="-70"/>
            <a:cs typeface="Poppins" panose="00000500000000000000" pitchFamily="2" charset="-70"/>
          </a:endParaRPr>
        </a:p>
      </dsp:txBody>
      <dsp:txXfrm>
        <a:off x="0" y="3603"/>
        <a:ext cx="7931887" cy="1442437"/>
      </dsp:txXfrm>
    </dsp:sp>
    <dsp:sp modelId="{B6A15703-FEF6-4057-8B67-680B35AC3BE3}">
      <dsp:nvSpPr>
        <dsp:cNvPr id="0" name=""/>
        <dsp:cNvSpPr/>
      </dsp:nvSpPr>
      <dsp:spPr>
        <a:xfrm>
          <a:off x="0" y="1446041"/>
          <a:ext cx="79318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F351F0-B8C9-4296-A219-5EC5B0884DE5}">
      <dsp:nvSpPr>
        <dsp:cNvPr id="0" name=""/>
        <dsp:cNvSpPr/>
      </dsp:nvSpPr>
      <dsp:spPr>
        <a:xfrm>
          <a:off x="0" y="1446041"/>
          <a:ext cx="7931887" cy="150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v-LV" sz="2000" kern="1200">
              <a:latin typeface="Poppins" panose="00000500000000000000" pitchFamily="2" charset="-70"/>
              <a:cs typeface="Poppins" panose="00000500000000000000" pitchFamily="2" charset="-70"/>
            </a:rPr>
            <a:t>PSD uzskaiti </a:t>
          </a:r>
          <a:r>
            <a:rPr lang="lv-LV" sz="2000" kern="1200" err="1">
              <a:latin typeface="Poppins" panose="00000500000000000000" pitchFamily="2" charset="-70"/>
              <a:cs typeface="Poppins" panose="00000500000000000000" pitchFamily="2" charset="-70"/>
            </a:rPr>
            <a:t>bezemisiju</a:t>
          </a:r>
          <a:r>
            <a:rPr lang="lv-LV" sz="2000" kern="1200">
              <a:latin typeface="Poppins" panose="00000500000000000000" pitchFamily="2" charset="-70"/>
              <a:cs typeface="Poppins" panose="00000500000000000000" pitchFamily="2" charset="-70"/>
            </a:rPr>
            <a:t> transportlīdzekļa </a:t>
          </a:r>
          <a:r>
            <a:rPr lang="lv-LV" sz="2000" b="1" kern="1200">
              <a:latin typeface="Poppins" panose="00000500000000000000" pitchFamily="2" charset="-70"/>
              <a:cs typeface="Poppins" panose="00000500000000000000" pitchFamily="2" charset="-70"/>
            </a:rPr>
            <a:t>uzlādes infrastruktūrai </a:t>
          </a:r>
          <a:r>
            <a:rPr lang="lv-LV" sz="2000" kern="1200">
              <a:latin typeface="Poppins" panose="00000500000000000000" pitchFamily="2" charset="-70"/>
              <a:cs typeface="Poppins" panose="00000500000000000000" pitchFamily="2" charset="-70"/>
            </a:rPr>
            <a:t>veic, uzskaitot, cik </a:t>
          </a:r>
          <a:r>
            <a:rPr lang="lv-LV" sz="2000" b="1" kern="1200">
              <a:solidFill>
                <a:schemeClr val="accent4">
                  <a:lumMod val="75000"/>
                </a:schemeClr>
              </a:solidFill>
              <a:latin typeface="Poppins" panose="00000500000000000000" pitchFamily="2" charset="-70"/>
              <a:cs typeface="Poppins" panose="00000500000000000000" pitchFamily="2" charset="-70"/>
            </a:rPr>
            <a:t>stundas</a:t>
          </a:r>
          <a:r>
            <a:rPr lang="lv-LV" sz="2000" kern="1200">
              <a:latin typeface="Poppins" panose="00000500000000000000" pitchFamily="2" charset="-70"/>
              <a:cs typeface="Poppins" panose="00000500000000000000" pitchFamily="2" charset="-70"/>
            </a:rPr>
            <a:t> kalendāra gada laikā infrastruktūra izmantota pamatdarbībai un cik – PSD</a:t>
          </a:r>
          <a:endParaRPr lang="en-US" sz="2000" kern="1200">
            <a:latin typeface="Poppins" panose="00000500000000000000" pitchFamily="2" charset="-70"/>
            <a:cs typeface="Poppins" panose="00000500000000000000" pitchFamily="2" charset="-70"/>
          </a:endParaRPr>
        </a:p>
      </dsp:txBody>
      <dsp:txXfrm>
        <a:off x="0" y="1446041"/>
        <a:ext cx="7931887" cy="1509110"/>
      </dsp:txXfrm>
    </dsp:sp>
    <dsp:sp modelId="{730D8F76-7D5B-4D65-84C3-770470ECF699}">
      <dsp:nvSpPr>
        <dsp:cNvPr id="0" name=""/>
        <dsp:cNvSpPr/>
      </dsp:nvSpPr>
      <dsp:spPr>
        <a:xfrm>
          <a:off x="0" y="2955151"/>
          <a:ext cx="79318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57AA06-9400-4572-A7ED-D729016162AF}">
      <dsp:nvSpPr>
        <dsp:cNvPr id="0" name=""/>
        <dsp:cNvSpPr/>
      </dsp:nvSpPr>
      <dsp:spPr>
        <a:xfrm>
          <a:off x="0" y="2955151"/>
          <a:ext cx="7924141" cy="2253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v-LV" sz="2000" kern="1200">
              <a:latin typeface="Poppins" panose="00000500000000000000" pitchFamily="2" charset="-70"/>
              <a:cs typeface="Poppins" panose="00000500000000000000" pitchFamily="2" charset="-70"/>
            </a:rPr>
            <a:t>Pie projekta iesnieguma iesniegšanas </a:t>
          </a:r>
          <a:r>
            <a:rPr lang="lv-LV" sz="2000" b="1" kern="1200">
              <a:latin typeface="Poppins" panose="00000500000000000000" pitchFamily="2" charset="-70"/>
              <a:cs typeface="Poppins" panose="00000500000000000000" pitchFamily="2" charset="-70"/>
            </a:rPr>
            <a:t>izvēlas vienu no </a:t>
          </a:r>
          <a:r>
            <a:rPr lang="lv-LV" sz="2000" kern="1200">
              <a:latin typeface="Poppins" panose="00000500000000000000" pitchFamily="2" charset="-70"/>
              <a:cs typeface="Poppins" panose="00000500000000000000" pitchFamily="2" charset="-70"/>
            </a:rPr>
            <a:t>infrastruktūras jaudas laika izteiksmes </a:t>
          </a:r>
          <a:r>
            <a:rPr lang="lv-LV" sz="2000" b="1" kern="1200">
              <a:latin typeface="Poppins" panose="00000500000000000000" pitchFamily="2" charset="-70"/>
              <a:cs typeface="Poppins" panose="00000500000000000000" pitchFamily="2" charset="-70"/>
            </a:rPr>
            <a:t>aprēķina metodēm </a:t>
          </a:r>
          <a:r>
            <a:rPr lang="lv-LV" sz="2000" kern="1200">
              <a:latin typeface="Poppins" panose="00000500000000000000" pitchFamily="2" charset="-70"/>
              <a:cs typeface="Poppins" panose="00000500000000000000" pitchFamily="2" charset="-70"/>
            </a:rPr>
            <a:t>(stundās vai dienās), kuru nepieciešamības gadījumā </a:t>
          </a:r>
          <a:r>
            <a:rPr lang="lv-LV" sz="2000" b="1" kern="1200">
              <a:solidFill>
                <a:schemeClr val="accent4">
                  <a:lumMod val="75000"/>
                </a:schemeClr>
              </a:solidFill>
              <a:latin typeface="Poppins" panose="00000500000000000000" pitchFamily="2" charset="-70"/>
              <a:cs typeface="Poppins" panose="00000500000000000000" pitchFamily="2" charset="-70"/>
            </a:rPr>
            <a:t>drīkst  mainīt vienu reizi </a:t>
          </a:r>
          <a:r>
            <a:rPr lang="lv-LV" sz="2000" kern="1200">
              <a:latin typeface="Poppins" panose="00000500000000000000" pitchFamily="2" charset="-70"/>
              <a:cs typeface="Poppins" panose="00000500000000000000" pitchFamily="2" charset="-70"/>
            </a:rPr>
            <a:t>līdz projekta noslēguma maksājuma pieprasījuma apstiprināšanai CFLA</a:t>
          </a:r>
          <a:endParaRPr lang="en-US" sz="2000" kern="1200">
            <a:latin typeface="Poppins" panose="00000500000000000000" pitchFamily="2" charset="-70"/>
            <a:cs typeface="Poppins" panose="00000500000000000000" pitchFamily="2" charset="-70"/>
          </a:endParaRPr>
        </a:p>
      </dsp:txBody>
      <dsp:txXfrm>
        <a:off x="0" y="2955151"/>
        <a:ext cx="7924141" cy="22531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DE74F-C557-4DB2-A124-A1D74BCFDD4B}">
      <dsp:nvSpPr>
        <dsp:cNvPr id="0" name=""/>
        <dsp:cNvSpPr/>
      </dsp:nvSpPr>
      <dsp:spPr>
        <a:xfrm>
          <a:off x="201232" y="3096"/>
          <a:ext cx="4204091" cy="44043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251C4-6F9C-4571-B93E-B5CC3E2F271B}">
      <dsp:nvSpPr>
        <dsp:cNvPr id="0" name=""/>
        <dsp:cNvSpPr/>
      </dsp:nvSpPr>
      <dsp:spPr>
        <a:xfrm>
          <a:off x="388261" y="180774"/>
          <a:ext cx="4204091" cy="440432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Poppins" panose="00000500000000000000" pitchFamily="2" charset="-70"/>
            <a:buNone/>
          </a:pPr>
          <a:r>
            <a:rPr lang="lv-LV" sz="1700" b="1" kern="1200" spc="100">
              <a:solidFill>
                <a:srgbClr val="0070C0"/>
              </a:solidFill>
              <a:latin typeface="Poppins"/>
            </a:rPr>
            <a:t>1. Nolietotu ar fosilās izcelsmes degvielu darbināmu transportlīdzekļu aizstāšana. </a:t>
          </a:r>
        </a:p>
        <a:p>
          <a:pPr marL="0" lvl="0" indent="0" algn="ctr" defTabSz="755650">
            <a:lnSpc>
              <a:spcPct val="90000"/>
            </a:lnSpc>
            <a:spcBef>
              <a:spcPct val="0"/>
            </a:spcBef>
            <a:spcAft>
              <a:spcPct val="35000"/>
            </a:spcAft>
            <a:buFont typeface="Poppins" panose="00000500000000000000" pitchFamily="2" charset="-70"/>
            <a:buNone/>
          </a:pPr>
          <a:r>
            <a:rPr lang="lv-LV" sz="1700" spc="100">
              <a:solidFill>
                <a:srgbClr val="000000"/>
              </a:solidFill>
              <a:latin typeface="Poppins"/>
            </a:rPr>
            <a:t>Projektā plānots pārtraukt ekspluatēt ar fosilās izcelsmes degvielu darbināmus transportlīdzekļus, kuriem pirmreizējās reģistrācijas gads kopš to pirmreizējas reģistrācijas brīža ir līdz 2014. gadam (ieskaitot), aizstājot tos ar </a:t>
          </a:r>
          <a:r>
            <a:rPr lang="lv-LV" sz="1700" spc="100" err="1">
              <a:solidFill>
                <a:srgbClr val="000000"/>
              </a:solidFill>
              <a:latin typeface="Poppins"/>
            </a:rPr>
            <a:t>bezemisiju</a:t>
          </a:r>
          <a:r>
            <a:rPr lang="lv-LV" sz="1700" spc="100">
              <a:solidFill>
                <a:srgbClr val="000000"/>
              </a:solidFill>
              <a:latin typeface="Poppins"/>
            </a:rPr>
            <a:t> transportlīdzekļiem</a:t>
          </a:r>
          <a:endParaRPr lang="lv-LV" sz="1700" i="1" kern="1200" spc="100">
            <a:solidFill>
              <a:srgbClr val="000000"/>
            </a:solidFill>
            <a:latin typeface="Poppins"/>
          </a:endParaRPr>
        </a:p>
      </dsp:txBody>
      <dsp:txXfrm>
        <a:off x="511395" y="303908"/>
        <a:ext cx="3957823" cy="4158058"/>
      </dsp:txXfrm>
    </dsp:sp>
    <dsp:sp modelId="{E7D73CCD-F26B-4A1A-8279-22546F611FA8}">
      <dsp:nvSpPr>
        <dsp:cNvPr id="0" name=""/>
        <dsp:cNvSpPr/>
      </dsp:nvSpPr>
      <dsp:spPr>
        <a:xfrm>
          <a:off x="4779382" y="3096"/>
          <a:ext cx="2775402" cy="44498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DDA3F-0BA4-4FDC-A6F2-69F702A94938}">
      <dsp:nvSpPr>
        <dsp:cNvPr id="0" name=""/>
        <dsp:cNvSpPr/>
      </dsp:nvSpPr>
      <dsp:spPr>
        <a:xfrm>
          <a:off x="4966412" y="180774"/>
          <a:ext cx="2775402" cy="444980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Poppins" panose="00000500000000000000" pitchFamily="2" charset="-70"/>
            <a:buNone/>
          </a:pPr>
          <a:r>
            <a:rPr lang="lv-LV" sz="1700" b="1" kern="1200" spc="100">
              <a:solidFill>
                <a:srgbClr val="0070C0"/>
              </a:solidFill>
              <a:latin typeface="Poppins"/>
            </a:rPr>
            <a:t>2. Aizstājamā transportlīdzekļa sēdvietas </a:t>
          </a:r>
        </a:p>
        <a:p>
          <a:pPr marL="0" lvl="0" indent="0" algn="ctr" defTabSz="755650">
            <a:lnSpc>
              <a:spcPct val="90000"/>
            </a:lnSpc>
            <a:spcBef>
              <a:spcPct val="0"/>
            </a:spcBef>
            <a:spcAft>
              <a:spcPct val="35000"/>
            </a:spcAft>
            <a:buFont typeface="Poppins" panose="00000500000000000000" pitchFamily="2" charset="-70"/>
            <a:buNone/>
          </a:pPr>
          <a:r>
            <a:rPr lang="lv-LV" sz="1700" kern="1200" spc="100">
              <a:solidFill>
                <a:srgbClr val="000000"/>
              </a:solidFill>
              <a:latin typeface="Poppins"/>
            </a:rPr>
            <a:t>(ja attiecināms) </a:t>
          </a:r>
        </a:p>
        <a:p>
          <a:pPr marL="0" lvl="0" indent="0" algn="ctr" defTabSz="755650">
            <a:lnSpc>
              <a:spcPct val="90000"/>
            </a:lnSpc>
            <a:spcBef>
              <a:spcPct val="0"/>
            </a:spcBef>
            <a:spcAft>
              <a:spcPct val="35000"/>
            </a:spcAft>
            <a:buFont typeface="Poppins" panose="00000500000000000000" pitchFamily="2" charset="-70"/>
            <a:buNone/>
          </a:pPr>
          <a:r>
            <a:rPr lang="lv-LV" sz="1700" kern="1200" spc="100">
              <a:solidFill>
                <a:srgbClr val="000000"/>
              </a:solidFill>
              <a:latin typeface="Poppins"/>
            </a:rPr>
            <a:t>Ar fosilās izcelsmes degvielu darbināmā transportlīdzekļa, kuru projekta īstenošanas ietvaros plānots aizstāt, sēdvietu skaits</a:t>
          </a:r>
        </a:p>
      </dsp:txBody>
      <dsp:txXfrm>
        <a:off x="5047701" y="262063"/>
        <a:ext cx="2612824" cy="4287229"/>
      </dsp:txXfrm>
    </dsp:sp>
    <dsp:sp modelId="{7EF4DE0C-DE39-49ED-8716-0F58E6472545}">
      <dsp:nvSpPr>
        <dsp:cNvPr id="0" name=""/>
        <dsp:cNvSpPr/>
      </dsp:nvSpPr>
      <dsp:spPr>
        <a:xfrm>
          <a:off x="7928844" y="3096"/>
          <a:ext cx="2785400" cy="43884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227FAF-0AA3-4520-8C60-4B252CD52A11}">
      <dsp:nvSpPr>
        <dsp:cNvPr id="0" name=""/>
        <dsp:cNvSpPr/>
      </dsp:nvSpPr>
      <dsp:spPr>
        <a:xfrm>
          <a:off x="8115873" y="180774"/>
          <a:ext cx="2785400" cy="43884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Poppins" panose="00000500000000000000" pitchFamily="2" charset="-70"/>
            <a:buNone/>
          </a:pPr>
          <a:r>
            <a:rPr lang="lv-LV" sz="1700" b="1" kern="1200" spc="100" noProof="0">
              <a:solidFill>
                <a:srgbClr val="0070C0"/>
              </a:solidFill>
              <a:latin typeface="Poppins"/>
            </a:rPr>
            <a:t>3. Projekta efektivitāte </a:t>
          </a:r>
        </a:p>
        <a:p>
          <a:pPr marL="0" lvl="0" indent="0" algn="ctr" defTabSz="755650">
            <a:lnSpc>
              <a:spcPct val="90000"/>
            </a:lnSpc>
            <a:spcBef>
              <a:spcPct val="0"/>
            </a:spcBef>
            <a:spcAft>
              <a:spcPct val="35000"/>
            </a:spcAft>
            <a:buFont typeface="Poppins" panose="00000500000000000000" pitchFamily="2" charset="-70"/>
            <a:buNone/>
          </a:pPr>
          <a:r>
            <a:rPr lang="lv-LV" sz="1700" kern="1200" spc="100" noProof="0">
              <a:solidFill>
                <a:srgbClr val="000000"/>
              </a:solidFill>
              <a:latin typeface="Poppins"/>
            </a:rPr>
            <a:t>Projekta TPF finansējuma apjoms uz vienu  plānoto ar </a:t>
          </a:r>
          <a:r>
            <a:rPr lang="lv-LV" sz="1700" kern="1200" spc="100" noProof="0" err="1">
              <a:solidFill>
                <a:srgbClr val="000000"/>
              </a:solidFill>
              <a:latin typeface="Poppins"/>
            </a:rPr>
            <a:t>bezemisiju</a:t>
          </a:r>
          <a:r>
            <a:rPr lang="lv-LV" sz="1700" kern="1200" spc="100" noProof="0">
              <a:solidFill>
                <a:srgbClr val="000000"/>
              </a:solidFill>
              <a:latin typeface="Poppins"/>
            </a:rPr>
            <a:t> transportlīdzekli pārvadāto pasažieri </a:t>
          </a:r>
          <a:endParaRPr lang="lv-LV" sz="1700" kern="1200" noProof="0"/>
        </a:p>
      </dsp:txBody>
      <dsp:txXfrm>
        <a:off x="8197455" y="262356"/>
        <a:ext cx="2622236" cy="42253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DE74F-C557-4DB2-A124-A1D74BCFDD4B}">
      <dsp:nvSpPr>
        <dsp:cNvPr id="0" name=""/>
        <dsp:cNvSpPr/>
      </dsp:nvSpPr>
      <dsp:spPr>
        <a:xfrm>
          <a:off x="2872" y="56756"/>
          <a:ext cx="3338789" cy="43265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251C4-6F9C-4571-B93E-B5CC3E2F271B}">
      <dsp:nvSpPr>
        <dsp:cNvPr id="0" name=""/>
        <dsp:cNvSpPr/>
      </dsp:nvSpPr>
      <dsp:spPr>
        <a:xfrm>
          <a:off x="178517" y="223619"/>
          <a:ext cx="3338789" cy="432652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Poppins" panose="00000500000000000000" pitchFamily="2" charset="-70"/>
            <a:buNone/>
          </a:pPr>
          <a:r>
            <a:rPr lang="lv-LV" sz="1700" b="1" kern="1200" spc="100">
              <a:solidFill>
                <a:srgbClr val="0070C0"/>
              </a:solidFill>
              <a:latin typeface="Poppins"/>
            </a:rPr>
            <a:t>4. Projekta ietekme uz novadu teritoriālo vienību sasniedzamību </a:t>
          </a:r>
        </a:p>
        <a:p>
          <a:pPr marL="0" lvl="0" indent="0" algn="ctr" defTabSz="755650">
            <a:lnSpc>
              <a:spcPct val="90000"/>
            </a:lnSpc>
            <a:spcBef>
              <a:spcPct val="0"/>
            </a:spcBef>
            <a:spcAft>
              <a:spcPct val="35000"/>
            </a:spcAft>
            <a:buFont typeface="Poppins" panose="00000500000000000000" pitchFamily="2" charset="-70"/>
            <a:buNone/>
          </a:pPr>
          <a:r>
            <a:rPr lang="lv-LV" spc="100">
              <a:latin typeface="Poppins"/>
            </a:rPr>
            <a:t>Projektā ir paredzēts, ka pasākuma ietvaros iegādātais </a:t>
          </a:r>
          <a:r>
            <a:rPr lang="lv-LV" spc="100" err="1">
              <a:latin typeface="Poppins"/>
            </a:rPr>
            <a:t>bezemisiju</a:t>
          </a:r>
          <a:r>
            <a:rPr lang="lv-LV" spc="100">
              <a:latin typeface="Poppins"/>
            </a:rPr>
            <a:t> transportlīdzeklis pārvadās pasažierus no vismaz divām novadu teritoriālajām vienībām (pilsētām vai pagastiem)</a:t>
          </a:r>
          <a:endParaRPr lang="lv-LV" sz="1700" i="1" kern="1200" spc="100">
            <a:solidFill>
              <a:srgbClr val="000000"/>
            </a:solidFill>
            <a:latin typeface="Poppins"/>
          </a:endParaRPr>
        </a:p>
      </dsp:txBody>
      <dsp:txXfrm>
        <a:off x="276307" y="321409"/>
        <a:ext cx="3143209" cy="4130949"/>
      </dsp:txXfrm>
    </dsp:sp>
    <dsp:sp modelId="{E7D73CCD-F26B-4A1A-8279-22546F611FA8}">
      <dsp:nvSpPr>
        <dsp:cNvPr id="0" name=""/>
        <dsp:cNvSpPr/>
      </dsp:nvSpPr>
      <dsp:spPr>
        <a:xfrm>
          <a:off x="3692951" y="56756"/>
          <a:ext cx="3561651" cy="43533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DDA3F-0BA4-4FDC-A6F2-69F702A94938}">
      <dsp:nvSpPr>
        <dsp:cNvPr id="0" name=""/>
        <dsp:cNvSpPr/>
      </dsp:nvSpPr>
      <dsp:spPr>
        <a:xfrm>
          <a:off x="3868596" y="223619"/>
          <a:ext cx="3561651" cy="435330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Poppins" panose="00000500000000000000" pitchFamily="2" charset="-70"/>
            <a:buNone/>
          </a:pPr>
          <a:r>
            <a:rPr lang="lv-LV" sz="1700" b="1" kern="1200" spc="100">
              <a:solidFill>
                <a:srgbClr val="0070C0"/>
              </a:solidFill>
              <a:latin typeface="Poppins"/>
            </a:rPr>
            <a:t>5. </a:t>
          </a:r>
          <a:r>
            <a:rPr lang="en-US" sz="1700" b="1" kern="1200" spc="100" err="1">
              <a:solidFill>
                <a:srgbClr val="0070C0"/>
              </a:solidFill>
              <a:latin typeface="Poppins"/>
            </a:rPr>
            <a:t>Projekta</a:t>
          </a:r>
          <a:r>
            <a:rPr lang="en-US" sz="1700" b="1" kern="1200" spc="100">
              <a:solidFill>
                <a:srgbClr val="0070C0"/>
              </a:solidFill>
              <a:latin typeface="Poppins"/>
            </a:rPr>
            <a:t> </a:t>
          </a:r>
          <a:r>
            <a:rPr lang="en-US" sz="1700" b="1" kern="1200" spc="100" err="1">
              <a:solidFill>
                <a:srgbClr val="0070C0"/>
              </a:solidFill>
              <a:latin typeface="Poppins"/>
            </a:rPr>
            <a:t>papildinātība</a:t>
          </a:r>
          <a:r>
            <a:rPr lang="lv-LV" sz="1700" b="1" kern="1200" spc="100">
              <a:solidFill>
                <a:srgbClr val="0070C0"/>
              </a:solidFill>
              <a:latin typeface="Poppins"/>
            </a:rPr>
            <a:t> </a:t>
          </a:r>
        </a:p>
        <a:p>
          <a:pPr marL="0" lvl="0" indent="0" algn="ctr" defTabSz="755650">
            <a:lnSpc>
              <a:spcPct val="90000"/>
            </a:lnSpc>
            <a:spcBef>
              <a:spcPct val="0"/>
            </a:spcBef>
            <a:spcAft>
              <a:spcPct val="35000"/>
            </a:spcAft>
            <a:buFont typeface="Poppins" panose="00000500000000000000" pitchFamily="2" charset="-70"/>
            <a:buNone/>
          </a:pPr>
          <a:r>
            <a:rPr lang="lv-LV" kern="1200" spc="100">
              <a:latin typeface="Poppins"/>
            </a:rPr>
            <a:t>Projektam ir plānota papildinātība ar ES kohēzijas politikas programmas 2021.-2027.gadam 6.1.1.3. pasākumu “Atbalsts uzņēmējdarbībai nepieciešamās publiskās infrastruktūras attīstībai, veicinot pāreju uz </a:t>
          </a:r>
          <a:r>
            <a:rPr lang="lv-LV" kern="1200" spc="100" err="1">
              <a:latin typeface="Poppins"/>
            </a:rPr>
            <a:t>klimatneitrālu</a:t>
          </a:r>
          <a:r>
            <a:rPr lang="lv-LV" kern="1200" spc="100">
              <a:latin typeface="Poppins"/>
            </a:rPr>
            <a:t> ekonomiku”</a:t>
          </a:r>
          <a:endParaRPr lang="lv-LV" sz="1700" kern="1200" spc="100">
            <a:solidFill>
              <a:srgbClr val="000000"/>
            </a:solidFill>
            <a:latin typeface="Poppins"/>
          </a:endParaRPr>
        </a:p>
      </dsp:txBody>
      <dsp:txXfrm>
        <a:off x="3972913" y="327936"/>
        <a:ext cx="3353017" cy="4144667"/>
      </dsp:txXfrm>
    </dsp:sp>
    <dsp:sp modelId="{7EF4DE0C-DE39-49ED-8716-0F58E6472545}">
      <dsp:nvSpPr>
        <dsp:cNvPr id="0" name=""/>
        <dsp:cNvSpPr/>
      </dsp:nvSpPr>
      <dsp:spPr>
        <a:xfrm>
          <a:off x="7605893" y="56756"/>
          <a:ext cx="3318096" cy="429071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227FAF-0AA3-4520-8C60-4B252CD52A11}">
      <dsp:nvSpPr>
        <dsp:cNvPr id="0" name=""/>
        <dsp:cNvSpPr/>
      </dsp:nvSpPr>
      <dsp:spPr>
        <a:xfrm>
          <a:off x="7781538" y="223619"/>
          <a:ext cx="3318096" cy="429071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Poppins" panose="00000500000000000000" pitchFamily="2" charset="-70"/>
            <a:buNone/>
          </a:pPr>
          <a:r>
            <a:rPr lang="lv-LV" sz="1700" b="1" kern="1200" spc="100">
              <a:solidFill>
                <a:srgbClr val="0070C0"/>
              </a:solidFill>
              <a:latin typeface="Poppins"/>
            </a:rPr>
            <a:t>6. HP “Vienlīdzība, iekļaušana, </a:t>
          </a:r>
          <a:r>
            <a:rPr lang="lv-LV" sz="1700" b="1" kern="1200" spc="100" err="1">
              <a:solidFill>
                <a:srgbClr val="0070C0"/>
              </a:solidFill>
              <a:latin typeface="Poppins"/>
            </a:rPr>
            <a:t>nediskriminācija</a:t>
          </a:r>
          <a:r>
            <a:rPr lang="lv-LV" sz="1700" b="1" kern="1200" spc="100">
              <a:solidFill>
                <a:srgbClr val="0070C0"/>
              </a:solidFill>
              <a:latin typeface="Poppins"/>
            </a:rPr>
            <a:t> un </a:t>
          </a:r>
          <a:r>
            <a:rPr lang="lv-LV" sz="1700" b="1" kern="1200" spc="100" err="1">
              <a:solidFill>
                <a:srgbClr val="0070C0"/>
              </a:solidFill>
              <a:latin typeface="Poppins"/>
            </a:rPr>
            <a:t>pamattiesību</a:t>
          </a:r>
          <a:r>
            <a:rPr lang="lv-LV" sz="1700" b="1" kern="1200" spc="100">
              <a:solidFill>
                <a:srgbClr val="0070C0"/>
              </a:solidFill>
              <a:latin typeface="Poppins"/>
            </a:rPr>
            <a:t> ievērošana” ievērošana</a:t>
          </a:r>
        </a:p>
        <a:p>
          <a:pPr marL="0" lvl="0" indent="0" algn="ctr" defTabSz="755650">
            <a:lnSpc>
              <a:spcPct val="90000"/>
            </a:lnSpc>
            <a:spcBef>
              <a:spcPct val="0"/>
            </a:spcBef>
            <a:spcAft>
              <a:spcPct val="35000"/>
            </a:spcAft>
            <a:buFont typeface="Poppins" panose="00000500000000000000" pitchFamily="2" charset="-70"/>
            <a:buNone/>
          </a:pPr>
          <a:r>
            <a:rPr lang="lv-LV" kern="1200" spc="100">
              <a:latin typeface="Poppins"/>
            </a:rPr>
            <a:t>Projektā ir paredzētas darbības, kas veicina HP “Vienlīdzība, iekļaušana, </a:t>
          </a:r>
          <a:r>
            <a:rPr lang="lv-LV" kern="1200" spc="100" err="1">
              <a:latin typeface="Poppins"/>
            </a:rPr>
            <a:t>nediskriminācija</a:t>
          </a:r>
          <a:r>
            <a:rPr lang="lv-LV" kern="1200" spc="100">
              <a:latin typeface="Poppins"/>
            </a:rPr>
            <a:t> un </a:t>
          </a:r>
          <a:r>
            <a:rPr lang="lv-LV" kern="1200" spc="100" err="1">
              <a:latin typeface="Poppins"/>
            </a:rPr>
            <a:t>pamattiesību</a:t>
          </a:r>
          <a:r>
            <a:rPr lang="lv-LV" kern="1200" spc="100">
              <a:latin typeface="Poppins"/>
            </a:rPr>
            <a:t> ievērošana” īstenošanu</a:t>
          </a:r>
          <a:endParaRPr lang="lv-LV" sz="1700" kern="1200" noProof="0"/>
        </a:p>
      </dsp:txBody>
      <dsp:txXfrm>
        <a:off x="7878722" y="320803"/>
        <a:ext cx="3123728" cy="40963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0C21F-DB16-4311-A15A-D60EF8B8DD88}">
      <dsp:nvSpPr>
        <dsp:cNvPr id="0" name=""/>
        <dsp:cNvSpPr/>
      </dsp:nvSpPr>
      <dsp:spPr>
        <a:xfrm>
          <a:off x="0" y="1309429"/>
          <a:ext cx="12191696" cy="1745906"/>
        </a:xfrm>
        <a:prstGeom prst="notchedRightArrow">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2F3DF8F-C319-4EDE-886E-DA3F22C3D46C}">
      <dsp:nvSpPr>
        <dsp:cNvPr id="0" name=""/>
        <dsp:cNvSpPr/>
      </dsp:nvSpPr>
      <dsp:spPr>
        <a:xfrm>
          <a:off x="5357" y="0"/>
          <a:ext cx="3536068" cy="174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marL="0" lvl="0" indent="0" algn="ctr" defTabSz="1422400">
            <a:lnSpc>
              <a:spcPct val="90000"/>
            </a:lnSpc>
            <a:spcBef>
              <a:spcPct val="0"/>
            </a:spcBef>
            <a:spcAft>
              <a:spcPct val="35000"/>
            </a:spcAft>
            <a:buNone/>
          </a:pPr>
          <a:r>
            <a:rPr lang="lv-LV" sz="3200" kern="1200">
              <a:solidFill>
                <a:srgbClr val="C00000"/>
              </a:solidFill>
              <a:latin typeface="Poppins" panose="00000500000000000000" pitchFamily="2" charset="-70"/>
              <a:cs typeface="Poppins" panose="00000500000000000000" pitchFamily="2" charset="-70"/>
            </a:rPr>
            <a:t>Projektu iesniegumu atlase</a:t>
          </a:r>
        </a:p>
      </dsp:txBody>
      <dsp:txXfrm>
        <a:off x="5357" y="0"/>
        <a:ext cx="3536068" cy="1745906"/>
      </dsp:txXfrm>
    </dsp:sp>
    <dsp:sp modelId="{05917AD1-6BE0-46ED-A566-1A4E1A8AE2CB}">
      <dsp:nvSpPr>
        <dsp:cNvPr id="0" name=""/>
        <dsp:cNvSpPr/>
      </dsp:nvSpPr>
      <dsp:spPr>
        <a:xfrm>
          <a:off x="1555153" y="1964144"/>
          <a:ext cx="436476" cy="436476"/>
        </a:xfrm>
        <a:prstGeom prst="ellipse">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B1ADD75-6300-4AED-8BDF-8220E290303A}">
      <dsp:nvSpPr>
        <dsp:cNvPr id="0" name=""/>
        <dsp:cNvSpPr/>
      </dsp:nvSpPr>
      <dsp:spPr>
        <a:xfrm>
          <a:off x="3718229" y="2618859"/>
          <a:ext cx="3536068" cy="174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t" anchorCtr="0">
          <a:noAutofit/>
        </a:bodyPr>
        <a:lstStyle/>
        <a:p>
          <a:pPr marL="0" lvl="0" indent="0" algn="ctr" defTabSz="1422400">
            <a:lnSpc>
              <a:spcPct val="90000"/>
            </a:lnSpc>
            <a:spcBef>
              <a:spcPct val="0"/>
            </a:spcBef>
            <a:spcAft>
              <a:spcPct val="35000"/>
            </a:spcAft>
            <a:buNone/>
          </a:pPr>
          <a:r>
            <a:rPr lang="lv-LV" sz="3200" kern="1200">
              <a:solidFill>
                <a:schemeClr val="accent6">
                  <a:lumMod val="75000"/>
                </a:schemeClr>
              </a:solidFill>
              <a:latin typeface="Poppins" panose="00000500000000000000" pitchFamily="2" charset="-70"/>
              <a:cs typeface="Poppins" panose="00000500000000000000" pitchFamily="2" charset="-70"/>
            </a:rPr>
            <a:t>Projektu īstenošanas uzsākšana</a:t>
          </a:r>
        </a:p>
      </dsp:txBody>
      <dsp:txXfrm>
        <a:off x="3718229" y="2618859"/>
        <a:ext cx="3536068" cy="1745906"/>
      </dsp:txXfrm>
    </dsp:sp>
    <dsp:sp modelId="{27FA20F5-A590-44C7-AB55-A374AEC397A5}">
      <dsp:nvSpPr>
        <dsp:cNvPr id="0" name=""/>
        <dsp:cNvSpPr/>
      </dsp:nvSpPr>
      <dsp:spPr>
        <a:xfrm>
          <a:off x="5268024" y="1964144"/>
          <a:ext cx="436476" cy="436476"/>
        </a:xfrm>
        <a:prstGeom prst="ellipse">
          <a:avLst/>
        </a:prstGeom>
        <a:solidFill>
          <a:schemeClr val="accent1">
            <a:shade val="80000"/>
            <a:hueOff val="272799"/>
            <a:satOff val="-28446"/>
            <a:lumOff val="1911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13D2CF-492E-4519-94EF-BAC871EFBAB1}">
      <dsp:nvSpPr>
        <dsp:cNvPr id="0" name=""/>
        <dsp:cNvSpPr/>
      </dsp:nvSpPr>
      <dsp:spPr>
        <a:xfrm>
          <a:off x="7431100" y="0"/>
          <a:ext cx="3536068" cy="174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marL="0" lvl="0" indent="0" algn="ctr" defTabSz="1422400">
            <a:lnSpc>
              <a:spcPct val="90000"/>
            </a:lnSpc>
            <a:spcBef>
              <a:spcPct val="0"/>
            </a:spcBef>
            <a:spcAft>
              <a:spcPct val="35000"/>
            </a:spcAft>
            <a:buNone/>
          </a:pPr>
          <a:r>
            <a:rPr lang="lv-LV" sz="3200" kern="1200">
              <a:solidFill>
                <a:srgbClr val="002060"/>
              </a:solidFill>
              <a:latin typeface="Poppins" panose="00000500000000000000" pitchFamily="2" charset="-70"/>
              <a:cs typeface="Poppins" panose="00000500000000000000" pitchFamily="2" charset="-70"/>
            </a:rPr>
            <a:t>Projektu īstenošanas pabeigšana</a:t>
          </a:r>
        </a:p>
      </dsp:txBody>
      <dsp:txXfrm>
        <a:off x="7431100" y="0"/>
        <a:ext cx="3536068" cy="1745906"/>
      </dsp:txXfrm>
    </dsp:sp>
    <dsp:sp modelId="{8B1D1549-1A6D-4E75-9955-6964A777028C}">
      <dsp:nvSpPr>
        <dsp:cNvPr id="0" name=""/>
        <dsp:cNvSpPr/>
      </dsp:nvSpPr>
      <dsp:spPr>
        <a:xfrm>
          <a:off x="8980896" y="1964144"/>
          <a:ext cx="436476" cy="436476"/>
        </a:xfrm>
        <a:prstGeom prst="ellipse">
          <a:avLst/>
        </a:prstGeom>
        <a:solidFill>
          <a:schemeClr val="accent1">
            <a:shade val="80000"/>
            <a:hueOff val="545598"/>
            <a:satOff val="-56892"/>
            <a:lumOff val="3822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90163-4EBF-4E29-B541-52E545E920E2}">
      <dsp:nvSpPr>
        <dsp:cNvPr id="0" name=""/>
        <dsp:cNvSpPr/>
      </dsp:nvSpPr>
      <dsp:spPr>
        <a:xfrm>
          <a:off x="0" y="346"/>
          <a:ext cx="79318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15CD11-9DE9-47AA-9D69-8A4A2606831E}">
      <dsp:nvSpPr>
        <dsp:cNvPr id="0" name=""/>
        <dsp:cNvSpPr/>
      </dsp:nvSpPr>
      <dsp:spPr>
        <a:xfrm>
          <a:off x="0" y="346"/>
          <a:ext cx="7931887" cy="961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v-LV" sz="2000" kern="1200">
              <a:effectLst/>
              <a:latin typeface="Poppins" panose="00000500000000000000" pitchFamily="2" charset="-70"/>
              <a:ea typeface="Calibri" panose="020F0502020204030204" pitchFamily="34" charset="0"/>
              <a:cs typeface="Poppins" panose="00000500000000000000" pitchFamily="2" charset="-70"/>
            </a:rPr>
            <a:t>PSD </a:t>
          </a:r>
          <a:r>
            <a:rPr lang="lv-LV" sz="2000" b="1" kern="1200">
              <a:effectLst/>
              <a:latin typeface="Poppins" panose="00000500000000000000" pitchFamily="2" charset="-70"/>
              <a:ea typeface="Calibri" panose="020F0502020204030204" pitchFamily="34" charset="0"/>
              <a:cs typeface="Poppins" panose="00000500000000000000" pitchFamily="2" charset="-70"/>
            </a:rPr>
            <a:t>pārskatu sagatavo </a:t>
          </a:r>
          <a:r>
            <a:rPr lang="lv-LV" sz="2000" b="1" kern="1200">
              <a:solidFill>
                <a:schemeClr val="tx2">
                  <a:lumMod val="75000"/>
                  <a:lumOff val="25000"/>
                </a:schemeClr>
              </a:solidFill>
              <a:effectLst/>
              <a:latin typeface="Poppins" panose="00000500000000000000" pitchFamily="2" charset="-70"/>
              <a:ea typeface="Calibri" panose="020F0502020204030204" pitchFamily="34" charset="0"/>
              <a:cs typeface="Poppins" panose="00000500000000000000" pitchFamily="2" charset="-70"/>
            </a:rPr>
            <a:t>par katru </a:t>
          </a:r>
          <a:r>
            <a:rPr lang="lv-LV" sz="2000" kern="1200">
              <a:effectLst/>
              <a:latin typeface="Poppins" panose="00000500000000000000" pitchFamily="2" charset="-70"/>
              <a:ea typeface="Calibri" panose="020F0502020204030204" pitchFamily="34" charset="0"/>
              <a:cs typeface="Poppins" panose="00000500000000000000" pitchFamily="2" charset="-70"/>
            </a:rPr>
            <a:t>pašvaldības autonomo </a:t>
          </a:r>
          <a:r>
            <a:rPr lang="lv-LV" sz="2000" b="1" kern="1200">
              <a:solidFill>
                <a:schemeClr val="tx2">
                  <a:lumMod val="75000"/>
                  <a:lumOff val="25000"/>
                </a:schemeClr>
              </a:solidFill>
              <a:effectLst/>
              <a:latin typeface="Poppins" panose="00000500000000000000" pitchFamily="2" charset="-70"/>
              <a:ea typeface="Calibri" panose="020F0502020204030204" pitchFamily="34" charset="0"/>
              <a:cs typeface="Poppins" panose="00000500000000000000" pitchFamily="2" charset="-70"/>
            </a:rPr>
            <a:t>funkciju</a:t>
          </a:r>
          <a:r>
            <a:rPr lang="lv-LV" sz="2000" kern="1200">
              <a:solidFill>
                <a:schemeClr val="tx2">
                  <a:lumMod val="75000"/>
                  <a:lumOff val="25000"/>
                </a:schemeClr>
              </a:solidFill>
              <a:effectLst/>
              <a:latin typeface="Poppins" panose="00000500000000000000" pitchFamily="2" charset="-70"/>
              <a:ea typeface="Calibri" panose="020F0502020204030204" pitchFamily="34" charset="0"/>
              <a:cs typeface="Poppins" panose="00000500000000000000" pitchFamily="2" charset="-70"/>
            </a:rPr>
            <a:t> </a:t>
          </a:r>
          <a:r>
            <a:rPr lang="lv-LV" sz="2000" b="1" kern="1200">
              <a:solidFill>
                <a:schemeClr val="tx2">
                  <a:lumMod val="75000"/>
                  <a:lumOff val="25000"/>
                </a:schemeClr>
              </a:solidFill>
              <a:effectLst/>
              <a:latin typeface="Poppins" panose="00000500000000000000" pitchFamily="2" charset="-70"/>
              <a:ea typeface="Calibri" panose="020F0502020204030204" pitchFamily="34" charset="0"/>
              <a:cs typeface="Poppins" panose="00000500000000000000" pitchFamily="2" charset="-70"/>
            </a:rPr>
            <a:t>atsevišķi</a:t>
          </a:r>
          <a:r>
            <a:rPr lang="lv-LV" sz="2000" b="1" kern="1200">
              <a:solidFill>
                <a:srgbClr val="7030A0"/>
              </a:solidFill>
              <a:effectLst/>
              <a:latin typeface="Poppins" panose="00000500000000000000" pitchFamily="2" charset="-70"/>
              <a:ea typeface="Calibri" panose="020F0502020204030204" pitchFamily="34" charset="0"/>
              <a:cs typeface="Poppins" panose="00000500000000000000" pitchFamily="2" charset="-70"/>
            </a:rPr>
            <a:t>, </a:t>
          </a:r>
          <a:r>
            <a:rPr lang="lv-LV" sz="2000" kern="1200">
              <a:effectLst/>
              <a:latin typeface="Poppins" panose="00000500000000000000" pitchFamily="2" charset="-70"/>
              <a:ea typeface="Calibri" panose="020F0502020204030204" pitchFamily="34" charset="0"/>
              <a:cs typeface="Poppins" panose="00000500000000000000" pitchFamily="2" charset="-70"/>
            </a:rPr>
            <a:t>pievieno pamatojošos dokumentus</a:t>
          </a:r>
          <a:endParaRPr lang="en-US" sz="2000" kern="1200"/>
        </a:p>
      </dsp:txBody>
      <dsp:txXfrm>
        <a:off x="0" y="346"/>
        <a:ext cx="7931887" cy="961951"/>
      </dsp:txXfrm>
    </dsp:sp>
    <dsp:sp modelId="{B6A15703-FEF6-4057-8B67-680B35AC3BE3}">
      <dsp:nvSpPr>
        <dsp:cNvPr id="0" name=""/>
        <dsp:cNvSpPr/>
      </dsp:nvSpPr>
      <dsp:spPr>
        <a:xfrm>
          <a:off x="0" y="962297"/>
          <a:ext cx="79318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F351F0-B8C9-4296-A219-5EC5B0884DE5}">
      <dsp:nvSpPr>
        <dsp:cNvPr id="0" name=""/>
        <dsp:cNvSpPr/>
      </dsp:nvSpPr>
      <dsp:spPr>
        <a:xfrm>
          <a:off x="0" y="962297"/>
          <a:ext cx="7931887" cy="2521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v-LV" sz="2000" b="1" kern="1200">
              <a:effectLst/>
              <a:latin typeface="Poppins" panose="00000500000000000000" pitchFamily="2" charset="-70"/>
              <a:ea typeface="Calibri" panose="020F0502020204030204" pitchFamily="34" charset="0"/>
              <a:cs typeface="Poppins" panose="00000500000000000000" pitchFamily="2" charset="-70"/>
            </a:rPr>
            <a:t>PSD apjoms līdz </a:t>
          </a:r>
          <a:r>
            <a:rPr lang="lv-LV" sz="2000" b="1" kern="1200">
              <a:solidFill>
                <a:schemeClr val="tx2">
                  <a:lumMod val="75000"/>
                  <a:lumOff val="25000"/>
                </a:schemeClr>
              </a:solidFill>
              <a:effectLst/>
              <a:latin typeface="Poppins" panose="00000500000000000000" pitchFamily="2" charset="-70"/>
              <a:ea typeface="Calibri" panose="020F0502020204030204" pitchFamily="34" charset="0"/>
              <a:cs typeface="Poppins" panose="00000500000000000000" pitchFamily="2" charset="-70"/>
            </a:rPr>
            <a:t>20% </a:t>
          </a:r>
          <a:r>
            <a:rPr lang="lv-LV" sz="2000" kern="1200">
              <a:effectLst/>
              <a:latin typeface="Poppins" panose="00000500000000000000" pitchFamily="2" charset="-70"/>
              <a:ea typeface="Calibri" panose="020F0502020204030204" pitchFamily="34" charset="0"/>
              <a:cs typeface="Poppins" panose="00000500000000000000" pitchFamily="2" charset="-70"/>
            </a:rPr>
            <a:t>no infrastruktūras kopējās gada jaudas laika izteiksmē </a:t>
          </a:r>
          <a:r>
            <a:rPr lang="lv-LV" sz="2000" b="1" kern="1200">
              <a:effectLst/>
              <a:latin typeface="Poppins" panose="00000500000000000000" pitchFamily="2" charset="-70"/>
              <a:ea typeface="Calibri" panose="020F0502020204030204" pitchFamily="34" charset="0"/>
              <a:cs typeface="Poppins" panose="00000500000000000000" pitchFamily="2" charset="-70"/>
            </a:rPr>
            <a:t>tiek vērtēts </a:t>
          </a:r>
          <a:r>
            <a:rPr lang="lv-LV" sz="2000" b="1" kern="1200">
              <a:solidFill>
                <a:schemeClr val="tx2">
                  <a:lumMod val="75000"/>
                  <a:lumOff val="25000"/>
                </a:schemeClr>
              </a:solidFill>
              <a:effectLst/>
              <a:latin typeface="Poppins" panose="00000500000000000000" pitchFamily="2" charset="-70"/>
              <a:ea typeface="Calibri" panose="020F0502020204030204" pitchFamily="34" charset="0"/>
              <a:cs typeface="Poppins" panose="00000500000000000000" pitchFamily="2" charset="-70"/>
            </a:rPr>
            <a:t>pret katru </a:t>
          </a:r>
          <a:r>
            <a:rPr lang="lv-LV" sz="2000" kern="1200">
              <a:effectLst/>
              <a:latin typeface="Poppins" panose="00000500000000000000" pitchFamily="2" charset="-70"/>
              <a:ea typeface="Calibri" panose="020F0502020204030204" pitchFamily="34" charset="0"/>
              <a:cs typeface="Poppins" panose="00000500000000000000" pitchFamily="2" charset="-70"/>
            </a:rPr>
            <a:t>pašvaldības </a:t>
          </a:r>
          <a:r>
            <a:rPr lang="lv-LV" sz="2000" b="1" kern="1200">
              <a:effectLst/>
              <a:latin typeface="Poppins" panose="00000500000000000000" pitchFamily="2" charset="-70"/>
              <a:ea typeface="Calibri" panose="020F0502020204030204" pitchFamily="34" charset="0"/>
              <a:cs typeface="Poppins" panose="00000500000000000000" pitchFamily="2" charset="-70"/>
            </a:rPr>
            <a:t>autonomo funkciju atsevišķi  </a:t>
          </a:r>
          <a:r>
            <a:rPr lang="lv-LV" sz="2000" kern="1200">
              <a:effectLst/>
              <a:latin typeface="Poppins" panose="00000500000000000000" pitchFamily="2" charset="-70"/>
              <a:ea typeface="Calibri" panose="020F0502020204030204" pitchFamily="34" charset="0"/>
              <a:cs typeface="Poppins" panose="00000500000000000000" pitchFamily="2" charset="-70"/>
            </a:rPr>
            <a:t>- katram </a:t>
          </a:r>
          <a:r>
            <a:rPr lang="lv-LV" sz="2000" kern="1200" err="1">
              <a:effectLst/>
              <a:latin typeface="Poppins" panose="00000500000000000000" pitchFamily="2" charset="-70"/>
              <a:ea typeface="Calibri" panose="020F0502020204030204" pitchFamily="34" charset="0"/>
              <a:cs typeface="Poppins" panose="00000500000000000000" pitchFamily="2" charset="-70"/>
            </a:rPr>
            <a:t>bezemisiju</a:t>
          </a:r>
          <a:r>
            <a:rPr lang="lv-LV" sz="2000" kern="1200">
              <a:effectLst/>
              <a:latin typeface="Poppins" panose="00000500000000000000" pitchFamily="2" charset="-70"/>
              <a:ea typeface="Calibri" panose="020F0502020204030204" pitchFamily="34" charset="0"/>
              <a:cs typeface="Poppins" panose="00000500000000000000" pitchFamily="2" charset="-70"/>
            </a:rPr>
            <a:t> transportlīdzeklim un saistītajai tā darbības nodrošināšanai nepieciešamajai uzlādes infrastruktūrai, ja tāda projekta ietvaros izveidota</a:t>
          </a:r>
          <a:endParaRPr lang="en-US" sz="2000" kern="1200"/>
        </a:p>
      </dsp:txBody>
      <dsp:txXfrm>
        <a:off x="0" y="962297"/>
        <a:ext cx="7931887" cy="2521685"/>
      </dsp:txXfrm>
    </dsp:sp>
    <dsp:sp modelId="{730D8F76-7D5B-4D65-84C3-770470ECF699}">
      <dsp:nvSpPr>
        <dsp:cNvPr id="0" name=""/>
        <dsp:cNvSpPr/>
      </dsp:nvSpPr>
      <dsp:spPr>
        <a:xfrm>
          <a:off x="0" y="3308886"/>
          <a:ext cx="79318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57AA06-9400-4572-A7ED-D729016162AF}">
      <dsp:nvSpPr>
        <dsp:cNvPr id="0" name=""/>
        <dsp:cNvSpPr/>
      </dsp:nvSpPr>
      <dsp:spPr>
        <a:xfrm>
          <a:off x="0" y="3424444"/>
          <a:ext cx="7931887" cy="1269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v-LV" sz="2000" kern="1200">
              <a:latin typeface="Poppins" panose="00000500000000000000" pitchFamily="2" charset="-70"/>
              <a:ea typeface="Calibri" panose="020F0502020204030204" pitchFamily="34" charset="0"/>
              <a:cs typeface="Poppins" panose="00000500000000000000" pitchFamily="2" charset="-70"/>
            </a:rPr>
            <a:t>Pārskatu</a:t>
          </a:r>
          <a:r>
            <a:rPr lang="lv-LV" sz="2000" b="1" kern="1200">
              <a:latin typeface="Poppins" panose="00000500000000000000" pitchFamily="2" charset="-70"/>
              <a:ea typeface="Calibri" panose="020F0502020204030204" pitchFamily="34" charset="0"/>
              <a:cs typeface="Poppins" panose="00000500000000000000" pitchFamily="2" charset="-70"/>
            </a:rPr>
            <a:t> </a:t>
          </a:r>
          <a:r>
            <a:rPr lang="lv-LV" sz="2000" kern="1200">
              <a:latin typeface="Poppins" panose="00000500000000000000" pitchFamily="2" charset="-70"/>
              <a:ea typeface="Calibri" panose="020F0502020204030204" pitchFamily="34" charset="0"/>
              <a:cs typeface="Poppins" panose="00000500000000000000" pitchFamily="2" charset="-70"/>
            </a:rPr>
            <a:t>par PSD veikšanu sagatavo </a:t>
          </a:r>
          <a:r>
            <a:rPr lang="lv-LV" sz="2000" b="1" kern="1200">
              <a:latin typeface="Poppins" panose="00000500000000000000" pitchFamily="2" charset="-70"/>
              <a:ea typeface="Calibri" panose="020F0502020204030204" pitchFamily="34" charset="0"/>
              <a:cs typeface="Poppins" panose="00000500000000000000" pitchFamily="2" charset="-70"/>
            </a:rPr>
            <a:t>par katru kalendāra gadu </a:t>
          </a:r>
          <a:r>
            <a:rPr lang="lv-LV" sz="2000" kern="1200">
              <a:latin typeface="Poppins" panose="00000500000000000000" pitchFamily="2" charset="-70"/>
              <a:ea typeface="Calibri" panose="020F0502020204030204" pitchFamily="34" charset="0"/>
              <a:cs typeface="Poppins" panose="00000500000000000000" pitchFamily="2" charset="-70"/>
            </a:rPr>
            <a:t>līdz</a:t>
          </a:r>
          <a:r>
            <a:rPr lang="lv-LV" sz="2000" b="1" kern="1200">
              <a:latin typeface="Poppins" panose="00000500000000000000" pitchFamily="2" charset="-70"/>
              <a:ea typeface="Calibri" panose="020F0502020204030204" pitchFamily="34" charset="0"/>
              <a:cs typeface="Poppins" panose="00000500000000000000" pitchFamily="2" charset="-70"/>
            </a:rPr>
            <a:t> </a:t>
          </a:r>
          <a:r>
            <a:rPr lang="lv-LV" sz="2000" kern="1200">
              <a:latin typeface="Poppins" panose="00000500000000000000" pitchFamily="2" charset="-70"/>
              <a:ea typeface="Calibri" panose="020F0502020204030204" pitchFamily="34" charset="0"/>
              <a:cs typeface="Poppins" panose="00000500000000000000" pitchFamily="2" charset="-70"/>
            </a:rPr>
            <a:t>nākošā gada </a:t>
          </a:r>
          <a:r>
            <a:rPr lang="lv-LV" sz="2000" b="1" kern="1200">
              <a:solidFill>
                <a:schemeClr val="tx2">
                  <a:lumMod val="75000"/>
                  <a:lumOff val="25000"/>
                </a:schemeClr>
              </a:solidFill>
              <a:latin typeface="Poppins" panose="00000500000000000000" pitchFamily="2" charset="-70"/>
              <a:ea typeface="Calibri" panose="020F0502020204030204" pitchFamily="34" charset="0"/>
              <a:cs typeface="Poppins" panose="00000500000000000000" pitchFamily="2" charset="-70"/>
            </a:rPr>
            <a:t>1. februārim</a:t>
          </a:r>
          <a:endParaRPr lang="en-US" sz="2000" kern="1200">
            <a:solidFill>
              <a:schemeClr val="tx2">
                <a:lumMod val="75000"/>
                <a:lumOff val="25000"/>
              </a:schemeClr>
            </a:solidFill>
          </a:endParaRPr>
        </a:p>
      </dsp:txBody>
      <dsp:txXfrm>
        <a:off x="0" y="3424444"/>
        <a:ext cx="7931887" cy="1269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90163-4EBF-4E29-B541-52E545E920E2}">
      <dsp:nvSpPr>
        <dsp:cNvPr id="0" name=""/>
        <dsp:cNvSpPr/>
      </dsp:nvSpPr>
      <dsp:spPr>
        <a:xfrm>
          <a:off x="0" y="514"/>
          <a:ext cx="79318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15CD11-9DE9-47AA-9D69-8A4A2606831E}">
      <dsp:nvSpPr>
        <dsp:cNvPr id="0" name=""/>
        <dsp:cNvSpPr/>
      </dsp:nvSpPr>
      <dsp:spPr>
        <a:xfrm>
          <a:off x="0" y="514"/>
          <a:ext cx="7924141" cy="1497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Poppins" panose="00000500000000000000" pitchFamily="2" charset="-70"/>
            <a:buNone/>
          </a:pPr>
          <a:r>
            <a:rPr lang="lv-LV" sz="2200" kern="1200">
              <a:solidFill>
                <a:srgbClr val="000000"/>
              </a:solidFill>
              <a:latin typeface="Poppins" panose="00000500000000000000" pitchFamily="2" charset="-70"/>
              <a:ea typeface="Calibri" panose="020F0502020204030204" pitchFamily="34" charset="0"/>
              <a:cs typeface="Poppins" panose="00000500000000000000" pitchFamily="2" charset="-70"/>
            </a:rPr>
            <a:t>P</a:t>
          </a:r>
          <a:r>
            <a:rPr lang="lv-LV" sz="2200" kern="1200">
              <a:solidFill>
                <a:srgbClr val="000000"/>
              </a:solidFill>
              <a:effectLst/>
              <a:latin typeface="Poppins" panose="00000500000000000000" pitchFamily="2" charset="-70"/>
              <a:ea typeface="Calibri" panose="020F0502020204030204" pitchFamily="34" charset="0"/>
              <a:cs typeface="Poppins" panose="00000500000000000000" pitchFamily="2" charset="-70"/>
            </a:rPr>
            <a:t>rojekta </a:t>
          </a:r>
          <a:r>
            <a:rPr lang="lv-LV" sz="2200" b="1" kern="1200">
              <a:solidFill>
                <a:srgbClr val="7030A0"/>
              </a:solidFill>
              <a:effectLst/>
              <a:latin typeface="Poppins" panose="00000500000000000000" pitchFamily="2" charset="-70"/>
              <a:ea typeface="Calibri" panose="020F0502020204030204" pitchFamily="34" charset="0"/>
              <a:cs typeface="Poppins" panose="00000500000000000000" pitchFamily="2" charset="-70"/>
            </a:rPr>
            <a:t>dzīves cikla sākumposmā </a:t>
          </a:r>
          <a:r>
            <a:rPr lang="lv-LV" sz="2200" kern="1200">
              <a:solidFill>
                <a:srgbClr val="000000"/>
              </a:solidFill>
              <a:effectLst/>
              <a:latin typeface="Poppins" panose="00000500000000000000" pitchFamily="2" charset="-70"/>
              <a:ea typeface="Calibri" panose="020F0502020204030204" pitchFamily="34" charset="0"/>
              <a:cs typeface="Poppins" panose="00000500000000000000" pitchFamily="2" charset="-70"/>
            </a:rPr>
            <a:t>CFLA </a:t>
          </a:r>
          <a:r>
            <a:rPr lang="lv-LV" sz="2200" b="1" kern="1200">
              <a:solidFill>
                <a:srgbClr val="000000"/>
              </a:solidFill>
              <a:effectLst/>
              <a:latin typeface="Poppins" panose="00000500000000000000" pitchFamily="2" charset="-70"/>
              <a:ea typeface="Calibri" panose="020F0502020204030204" pitchFamily="34" charset="0"/>
              <a:cs typeface="Poppins" panose="00000500000000000000" pitchFamily="2" charset="-70"/>
            </a:rPr>
            <a:t>veic PSD nosacījumu ievērošanas pārbaudi </a:t>
          </a:r>
          <a:r>
            <a:rPr lang="lv-LV" sz="2200" kern="1200">
              <a:solidFill>
                <a:srgbClr val="000000"/>
              </a:solidFill>
              <a:effectLst/>
              <a:latin typeface="Poppins" panose="00000500000000000000" pitchFamily="2" charset="-70"/>
              <a:ea typeface="Calibri" panose="020F0502020204030204" pitchFamily="34" charset="0"/>
              <a:cs typeface="Poppins" panose="00000500000000000000" pitchFamily="2" charset="-70"/>
            </a:rPr>
            <a:t>par vienu pilnu kalendāra gadu</a:t>
          </a:r>
          <a:endParaRPr lang="en-US" sz="2200" kern="1200"/>
        </a:p>
      </dsp:txBody>
      <dsp:txXfrm>
        <a:off x="0" y="514"/>
        <a:ext cx="7924141" cy="1497209"/>
      </dsp:txXfrm>
    </dsp:sp>
    <dsp:sp modelId="{EA051270-AA83-4B28-90E7-5AA115EDF678}">
      <dsp:nvSpPr>
        <dsp:cNvPr id="0" name=""/>
        <dsp:cNvSpPr/>
      </dsp:nvSpPr>
      <dsp:spPr>
        <a:xfrm>
          <a:off x="0" y="1497724"/>
          <a:ext cx="79318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BB3ED-A516-4077-B5CD-C67C3DE7949E}">
      <dsp:nvSpPr>
        <dsp:cNvPr id="0" name=""/>
        <dsp:cNvSpPr/>
      </dsp:nvSpPr>
      <dsp:spPr>
        <a:xfrm>
          <a:off x="0" y="1497724"/>
          <a:ext cx="7931887" cy="1186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lv-LV" sz="2300" kern="1200">
              <a:solidFill>
                <a:srgbClr val="000000"/>
              </a:solidFill>
              <a:latin typeface="Poppins" panose="00000500000000000000" pitchFamily="2" charset="-70"/>
              <a:ea typeface="Calibri" panose="020F0502020204030204" pitchFamily="34" charset="0"/>
              <a:cs typeface="Poppins" panose="00000500000000000000" pitchFamily="2" charset="-70"/>
            </a:rPr>
            <a:t>PSD nosacījumu ievērošanas uzraudzību veic </a:t>
          </a:r>
          <a:r>
            <a:rPr lang="lv-LV" sz="2300" b="1" kern="1200">
              <a:solidFill>
                <a:srgbClr val="7030A0"/>
              </a:solidFill>
              <a:latin typeface="Poppins" panose="00000500000000000000" pitchFamily="2" charset="-70"/>
              <a:ea typeface="Calibri" panose="020F0502020204030204" pitchFamily="34" charset="0"/>
              <a:cs typeface="Poppins" panose="00000500000000000000" pitchFamily="2" charset="-70"/>
            </a:rPr>
            <a:t>izlases kārtībā </a:t>
          </a:r>
          <a:r>
            <a:rPr lang="lv-LV" sz="2300" kern="1200">
              <a:solidFill>
                <a:srgbClr val="000000"/>
              </a:solidFill>
              <a:latin typeface="Poppins" panose="00000500000000000000" pitchFamily="2" charset="-70"/>
              <a:ea typeface="Calibri" panose="020F0502020204030204" pitchFamily="34" charset="0"/>
              <a:cs typeface="Poppins" panose="00000500000000000000" pitchFamily="2" charset="-70"/>
            </a:rPr>
            <a:t>visā projekta </a:t>
          </a:r>
          <a:r>
            <a:rPr lang="lv-LV" sz="2300" b="1" kern="1200">
              <a:solidFill>
                <a:srgbClr val="000000"/>
              </a:solidFill>
              <a:latin typeface="Poppins" panose="00000500000000000000" pitchFamily="2" charset="-70"/>
              <a:ea typeface="Calibri" panose="020F0502020204030204" pitchFamily="34" charset="0"/>
              <a:cs typeface="Poppins" panose="00000500000000000000" pitchFamily="2" charset="-70"/>
            </a:rPr>
            <a:t>dzīves cikla laikā</a:t>
          </a:r>
          <a:endParaRPr lang="lv-LV" sz="2300" b="1" kern="1200">
            <a:solidFill>
              <a:srgbClr val="000000"/>
            </a:solidFill>
            <a:latin typeface="Poppins" panose="00000500000000000000" pitchFamily="2" charset="-70"/>
            <a:cs typeface="Poppins" panose="00000500000000000000" pitchFamily="2" charset="-70"/>
          </a:endParaRPr>
        </a:p>
      </dsp:txBody>
      <dsp:txXfrm>
        <a:off x="0" y="1497724"/>
        <a:ext cx="7931887" cy="1186980"/>
      </dsp:txXfrm>
    </dsp:sp>
    <dsp:sp modelId="{01115FE8-2BF0-4A20-A673-77FB567FD48C}">
      <dsp:nvSpPr>
        <dsp:cNvPr id="0" name=""/>
        <dsp:cNvSpPr/>
      </dsp:nvSpPr>
      <dsp:spPr>
        <a:xfrm>
          <a:off x="0" y="2684704"/>
          <a:ext cx="79318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01CF7-5FC8-48B3-B51D-29539C4B3C7E}">
      <dsp:nvSpPr>
        <dsp:cNvPr id="0" name=""/>
        <dsp:cNvSpPr/>
      </dsp:nvSpPr>
      <dsp:spPr>
        <a:xfrm>
          <a:off x="0" y="2684704"/>
          <a:ext cx="7931887" cy="1186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lv-LV" sz="2300" kern="1200">
              <a:effectLst/>
              <a:latin typeface="Poppins" panose="00000500000000000000" pitchFamily="2" charset="-70"/>
              <a:ea typeface="Calibri" panose="020F0502020204030204" pitchFamily="34" charset="0"/>
              <a:cs typeface="Poppins" panose="00000500000000000000" pitchFamily="2" charset="-70"/>
            </a:rPr>
            <a:t>Finansējuma saņēmējs veic PSD nosacījumu izpildes </a:t>
          </a:r>
          <a:r>
            <a:rPr lang="lv-LV" sz="2300" b="1" kern="1200">
              <a:solidFill>
                <a:srgbClr val="7030A0"/>
              </a:solidFill>
              <a:effectLst/>
              <a:latin typeface="Poppins" panose="00000500000000000000" pitchFamily="2" charset="-70"/>
              <a:ea typeface="Calibri" panose="020F0502020204030204" pitchFamily="34" charset="0"/>
              <a:cs typeface="Poppins" panose="00000500000000000000" pitchFamily="2" charset="-70"/>
            </a:rPr>
            <a:t>paškontroli</a:t>
          </a:r>
          <a:r>
            <a:rPr lang="lv-LV" sz="2300" kern="1200">
              <a:effectLst/>
              <a:latin typeface="Poppins" panose="00000500000000000000" pitchFamily="2" charset="-70"/>
              <a:ea typeface="Calibri" panose="020F0502020204030204" pitchFamily="34" charset="0"/>
              <a:cs typeface="Poppins" panose="00000500000000000000" pitchFamily="2" charset="-70"/>
            </a:rPr>
            <a:t>, izmantojot sagatavotos pārskatus </a:t>
          </a:r>
          <a:r>
            <a:rPr lang="lv-LV" sz="2300" b="1" kern="1200">
              <a:latin typeface="Poppins" panose="00000500000000000000" pitchFamily="2" charset="-70"/>
              <a:ea typeface="Calibri" panose="020F0502020204030204" pitchFamily="34" charset="0"/>
              <a:cs typeface="Poppins" panose="00000500000000000000" pitchFamily="2" charset="-70"/>
            </a:rPr>
            <a:t>un ir pilnībā atbildīgs par PSD nosacījumu ievērošanu</a:t>
          </a:r>
        </a:p>
      </dsp:txBody>
      <dsp:txXfrm>
        <a:off x="0" y="2684704"/>
        <a:ext cx="7931887" cy="1186980"/>
      </dsp:txXfrm>
    </dsp:sp>
    <dsp:sp modelId="{9D5ADED8-39FE-44AA-8039-F187EFCDDC30}">
      <dsp:nvSpPr>
        <dsp:cNvPr id="0" name=""/>
        <dsp:cNvSpPr/>
      </dsp:nvSpPr>
      <dsp:spPr>
        <a:xfrm>
          <a:off x="0" y="3871685"/>
          <a:ext cx="79318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C7DD15-B8C6-48FF-A03F-5E69DC7DF6F0}">
      <dsp:nvSpPr>
        <dsp:cNvPr id="0" name=""/>
        <dsp:cNvSpPr/>
      </dsp:nvSpPr>
      <dsp:spPr>
        <a:xfrm>
          <a:off x="0" y="3871685"/>
          <a:ext cx="7931887" cy="1186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lv-LV" sz="2300" kern="1200">
              <a:effectLst/>
              <a:latin typeface="Poppins" panose="00000500000000000000" pitchFamily="2" charset="-70"/>
              <a:ea typeface="Calibri" panose="020F0502020204030204" pitchFamily="34" charset="0"/>
              <a:cs typeface="Poppins" panose="00000500000000000000" pitchFamily="2" charset="-70"/>
            </a:rPr>
            <a:t>PSD pārskatus </a:t>
          </a:r>
          <a:r>
            <a:rPr lang="lv-LV" sz="2300" b="1" kern="1200">
              <a:effectLst/>
              <a:latin typeface="Poppins" panose="00000500000000000000" pitchFamily="2" charset="-70"/>
              <a:ea typeface="Calibri" panose="020F0502020204030204" pitchFamily="34" charset="0"/>
              <a:cs typeface="Poppins" panose="00000500000000000000" pitchFamily="2" charset="-70"/>
            </a:rPr>
            <a:t>iesniedz CFLA </a:t>
          </a:r>
          <a:r>
            <a:rPr lang="lv-LV" sz="2300" b="1" kern="1200">
              <a:solidFill>
                <a:srgbClr val="7030A0"/>
              </a:solidFill>
              <a:effectLst/>
              <a:latin typeface="Poppins" panose="00000500000000000000" pitchFamily="2" charset="-70"/>
              <a:ea typeface="Calibri" panose="020F0502020204030204" pitchFamily="34" charset="0"/>
              <a:cs typeface="Poppins" panose="00000500000000000000" pitchFamily="2" charset="-70"/>
            </a:rPr>
            <a:t>pēc</a:t>
          </a:r>
          <a:r>
            <a:rPr lang="lv-LV" sz="2300" b="1" kern="1200">
              <a:effectLst/>
              <a:latin typeface="Poppins" panose="00000500000000000000" pitchFamily="2" charset="-70"/>
              <a:ea typeface="Calibri" panose="020F0502020204030204" pitchFamily="34" charset="0"/>
              <a:cs typeface="Poppins" panose="00000500000000000000" pitchFamily="2" charset="-70"/>
            </a:rPr>
            <a:t> tās </a:t>
          </a:r>
          <a:r>
            <a:rPr lang="lv-LV" sz="2300" b="1" kern="1200">
              <a:solidFill>
                <a:srgbClr val="7030A0"/>
              </a:solidFill>
              <a:effectLst/>
              <a:latin typeface="Poppins" panose="00000500000000000000" pitchFamily="2" charset="-70"/>
              <a:ea typeface="Calibri" panose="020F0502020204030204" pitchFamily="34" charset="0"/>
              <a:cs typeface="Poppins" panose="00000500000000000000" pitchFamily="2" charset="-70"/>
            </a:rPr>
            <a:t>pieprasījuma</a:t>
          </a:r>
          <a:r>
            <a:rPr lang="lv-LV" sz="2300" b="1" kern="1200">
              <a:effectLst/>
              <a:latin typeface="Poppins" panose="00000500000000000000" pitchFamily="2" charset="-70"/>
              <a:ea typeface="Calibri" panose="020F0502020204030204" pitchFamily="34" charset="0"/>
              <a:cs typeface="Poppins" panose="00000500000000000000" pitchFamily="2" charset="-70"/>
            </a:rPr>
            <a:t> un</a:t>
          </a:r>
          <a:r>
            <a:rPr lang="lv-LV" sz="2300" kern="1200">
              <a:effectLst/>
              <a:latin typeface="Poppins" panose="00000500000000000000" pitchFamily="2" charset="-70"/>
              <a:ea typeface="Calibri" panose="020F0502020204030204" pitchFamily="34" charset="0"/>
              <a:cs typeface="Poppins" panose="00000500000000000000" pitchFamily="2" charset="-70"/>
            </a:rPr>
            <a:t> tajā gadījumā</a:t>
          </a:r>
          <a:r>
            <a:rPr lang="lv-LV" sz="2300" b="1" kern="1200">
              <a:effectLst/>
              <a:latin typeface="Poppins" panose="00000500000000000000" pitchFamily="2" charset="-70"/>
              <a:ea typeface="Calibri" panose="020F0502020204030204" pitchFamily="34" charset="0"/>
              <a:cs typeface="Poppins" panose="00000500000000000000" pitchFamily="2" charset="-70"/>
            </a:rPr>
            <a:t>, ja </a:t>
          </a:r>
          <a:r>
            <a:rPr lang="lv-LV" sz="2300" kern="1200">
              <a:effectLst/>
              <a:latin typeface="Poppins" panose="00000500000000000000" pitchFamily="2" charset="-70"/>
              <a:ea typeface="Calibri" panose="020F0502020204030204" pitchFamily="34" charset="0"/>
              <a:cs typeface="Poppins" panose="00000500000000000000" pitchFamily="2" charset="-70"/>
            </a:rPr>
            <a:t>finansējuma saņēmējs konstatē, ka </a:t>
          </a:r>
          <a:r>
            <a:rPr lang="lv-LV" sz="2300" b="1" kern="1200">
              <a:solidFill>
                <a:srgbClr val="7030A0"/>
              </a:solidFill>
              <a:effectLst/>
              <a:latin typeface="Poppins" panose="00000500000000000000" pitchFamily="2" charset="-70"/>
              <a:ea typeface="Calibri" panose="020F0502020204030204" pitchFamily="34" charset="0"/>
              <a:cs typeface="Poppins" panose="00000500000000000000" pitchFamily="2" charset="-70"/>
            </a:rPr>
            <a:t>pārsniegts</a:t>
          </a:r>
          <a:r>
            <a:rPr lang="lv-LV" sz="2300" kern="1200">
              <a:effectLst/>
              <a:latin typeface="Poppins" panose="00000500000000000000" pitchFamily="2" charset="-70"/>
              <a:ea typeface="Calibri" panose="020F0502020204030204" pitchFamily="34" charset="0"/>
              <a:cs typeface="Poppins" panose="00000500000000000000" pitchFamily="2" charset="-70"/>
            </a:rPr>
            <a:t> atļautais </a:t>
          </a:r>
          <a:r>
            <a:rPr lang="lv-LV" sz="2300" b="1" kern="1200">
              <a:solidFill>
                <a:srgbClr val="7030A0"/>
              </a:solidFill>
              <a:effectLst/>
              <a:latin typeface="Poppins" panose="00000500000000000000" pitchFamily="2" charset="-70"/>
              <a:ea typeface="Calibri" panose="020F0502020204030204" pitchFamily="34" charset="0"/>
              <a:cs typeface="Poppins" panose="00000500000000000000" pitchFamily="2" charset="-70"/>
            </a:rPr>
            <a:t>PSD 20% apjoms </a:t>
          </a:r>
        </a:p>
      </dsp:txBody>
      <dsp:txXfrm>
        <a:off x="0" y="3871685"/>
        <a:ext cx="7931887" cy="1186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15FE8-2BF0-4A20-A673-77FB567FD48C}">
      <dsp:nvSpPr>
        <dsp:cNvPr id="0" name=""/>
        <dsp:cNvSpPr/>
      </dsp:nvSpPr>
      <dsp:spPr>
        <a:xfrm>
          <a:off x="0" y="0"/>
          <a:ext cx="105302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01CF7-5FC8-48B3-B51D-29539C4B3C7E}">
      <dsp:nvSpPr>
        <dsp:cNvPr id="0" name=""/>
        <dsp:cNvSpPr/>
      </dsp:nvSpPr>
      <dsp:spPr>
        <a:xfrm>
          <a:off x="0" y="0"/>
          <a:ext cx="10530273" cy="191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v-LV" sz="2000" kern="1200">
              <a:effectLst/>
              <a:latin typeface="Poppins" panose="00000500000000000000" pitchFamily="2" charset="-70"/>
              <a:cs typeface="Poppins" panose="00000500000000000000" pitchFamily="2" charset="-70"/>
            </a:rPr>
            <a:t>Ja projekta ietvaros iegādāto </a:t>
          </a:r>
          <a:r>
            <a:rPr lang="lv-LV" sz="2000" kern="1200" err="1">
              <a:effectLst/>
              <a:latin typeface="Poppins" panose="00000500000000000000" pitchFamily="2" charset="-70"/>
              <a:cs typeface="Poppins" panose="00000500000000000000" pitchFamily="2" charset="-70"/>
            </a:rPr>
            <a:t>bezemisiju</a:t>
          </a:r>
          <a:r>
            <a:rPr lang="lv-LV" sz="2000" kern="1200">
              <a:effectLst/>
              <a:latin typeface="Poppins" panose="00000500000000000000" pitchFamily="2" charset="-70"/>
              <a:cs typeface="Poppins" panose="00000500000000000000" pitchFamily="2" charset="-70"/>
            </a:rPr>
            <a:t> transportlīdzekli izmanto izglītojamo nogādāšanai </a:t>
          </a:r>
          <a:r>
            <a:rPr lang="lv-LV" sz="2000" b="1" kern="1200">
              <a:effectLst/>
              <a:latin typeface="Poppins" panose="00000500000000000000" pitchFamily="2" charset="-70"/>
              <a:cs typeface="Poppins" panose="00000500000000000000" pitchFamily="2" charset="-70"/>
            </a:rPr>
            <a:t>uz profesionālās ievirzes izglītības programmas </a:t>
          </a:r>
          <a:r>
            <a:rPr lang="lv-LV" sz="2000" kern="1200">
              <a:effectLst/>
              <a:latin typeface="Poppins" panose="00000500000000000000" pitchFamily="2" charset="-70"/>
              <a:cs typeface="Poppins" panose="00000500000000000000" pitchFamily="2" charset="-70"/>
            </a:rPr>
            <a:t>vai  </a:t>
          </a:r>
          <a:r>
            <a:rPr lang="lv-LV" sz="2000" b="1" kern="1200">
              <a:effectLst/>
              <a:latin typeface="Poppins" panose="00000500000000000000" pitchFamily="2" charset="-70"/>
              <a:cs typeface="Poppins" panose="00000500000000000000" pitchFamily="2" charset="-70"/>
            </a:rPr>
            <a:t>interešu izglītības nodarbībām </a:t>
          </a:r>
          <a:r>
            <a:rPr lang="lv-LV" sz="2000" kern="1200">
              <a:effectLst/>
              <a:latin typeface="Poppins" panose="00000500000000000000" pitchFamily="2" charset="-70"/>
              <a:cs typeface="Poppins" panose="00000500000000000000" pitchFamily="2" charset="-70"/>
            </a:rPr>
            <a:t>un atpakaļ dzīvesvietā </a:t>
          </a:r>
          <a:r>
            <a:rPr lang="lv-LV" sz="2000" u="sng" kern="1200">
              <a:effectLst/>
              <a:latin typeface="Poppins" panose="00000500000000000000" pitchFamily="2" charset="-70"/>
              <a:cs typeface="Poppins" panose="00000500000000000000" pitchFamily="2" charset="-70"/>
            </a:rPr>
            <a:t>ar vispārējās izglītības iestāžu izglītojamajiem paredzēto reisu</a:t>
          </a:r>
          <a:r>
            <a:rPr lang="lv-LV" sz="2000" kern="1200">
              <a:effectLst/>
              <a:latin typeface="Poppins" panose="00000500000000000000" pitchFamily="2" charset="-70"/>
              <a:cs typeface="Poppins" panose="00000500000000000000" pitchFamily="2" charset="-70"/>
            </a:rPr>
            <a:t> (braucienu), tad to uzskaita </a:t>
          </a:r>
          <a:r>
            <a:rPr lang="lv-LV" sz="2200" b="1" kern="1200">
              <a:solidFill>
                <a:srgbClr val="7030A0"/>
              </a:solidFill>
              <a:effectLst/>
              <a:latin typeface="Poppins" panose="00000500000000000000" pitchFamily="2" charset="-70"/>
              <a:ea typeface="Calibri" panose="020F0502020204030204" pitchFamily="34" charset="0"/>
              <a:cs typeface="Poppins" panose="00000500000000000000" pitchFamily="2" charset="-70"/>
            </a:rPr>
            <a:t>pamatdarbības</a:t>
          </a:r>
          <a:r>
            <a:rPr lang="lv-LV" sz="2000" kern="1200">
              <a:effectLst/>
              <a:latin typeface="Poppins" panose="00000500000000000000" pitchFamily="2" charset="-70"/>
              <a:cs typeface="Poppins" panose="00000500000000000000" pitchFamily="2" charset="-70"/>
            </a:rPr>
            <a:t> ietvaros. </a:t>
          </a:r>
        </a:p>
      </dsp:txBody>
      <dsp:txXfrm>
        <a:off x="0" y="0"/>
        <a:ext cx="10530273" cy="1916311"/>
      </dsp:txXfrm>
    </dsp:sp>
    <dsp:sp modelId="{9D5ADED8-39FE-44AA-8039-F187EFCDDC30}">
      <dsp:nvSpPr>
        <dsp:cNvPr id="0" name=""/>
        <dsp:cNvSpPr/>
      </dsp:nvSpPr>
      <dsp:spPr>
        <a:xfrm>
          <a:off x="0" y="1916311"/>
          <a:ext cx="105302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C7DD15-B8C6-48FF-A03F-5E69DC7DF6F0}">
      <dsp:nvSpPr>
        <dsp:cNvPr id="0" name=""/>
        <dsp:cNvSpPr/>
      </dsp:nvSpPr>
      <dsp:spPr>
        <a:xfrm>
          <a:off x="0" y="1916311"/>
          <a:ext cx="10530273" cy="191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v-LV" sz="2000" kern="1200">
              <a:effectLst/>
              <a:latin typeface="Poppins" panose="00000500000000000000" pitchFamily="2" charset="-70"/>
              <a:cs typeface="Poppins" panose="00000500000000000000" pitchFamily="2" charset="-70"/>
            </a:rPr>
            <a:t>Ja projekta ietvaros iegādāto </a:t>
          </a:r>
          <a:r>
            <a:rPr lang="lv-LV" sz="2000" kern="1200" err="1">
              <a:effectLst/>
              <a:latin typeface="Poppins" panose="00000500000000000000" pitchFamily="2" charset="-70"/>
              <a:cs typeface="Poppins" panose="00000500000000000000" pitchFamily="2" charset="-70"/>
            </a:rPr>
            <a:t>bezemisiju</a:t>
          </a:r>
          <a:r>
            <a:rPr lang="lv-LV" sz="2000" kern="1200">
              <a:effectLst/>
              <a:latin typeface="Poppins" panose="00000500000000000000" pitchFamily="2" charset="-70"/>
              <a:cs typeface="Poppins" panose="00000500000000000000" pitchFamily="2" charset="-70"/>
            </a:rPr>
            <a:t> transportlīdzekli izmanto izglītojamo nogādāšanai </a:t>
          </a:r>
          <a:r>
            <a:rPr lang="lv-LV" sz="2000" b="1" kern="1200">
              <a:effectLst/>
              <a:latin typeface="Poppins" panose="00000500000000000000" pitchFamily="2" charset="-70"/>
              <a:cs typeface="Poppins" panose="00000500000000000000" pitchFamily="2" charset="-70"/>
            </a:rPr>
            <a:t>uz profesionālās ievirzes izglītības programmas </a:t>
          </a:r>
          <a:r>
            <a:rPr lang="lv-LV" sz="2000" kern="1200">
              <a:effectLst/>
              <a:latin typeface="Poppins" panose="00000500000000000000" pitchFamily="2" charset="-70"/>
              <a:cs typeface="Poppins" panose="00000500000000000000" pitchFamily="2" charset="-70"/>
            </a:rPr>
            <a:t>vai  </a:t>
          </a:r>
          <a:r>
            <a:rPr lang="lv-LV" sz="2000" b="1" kern="1200">
              <a:effectLst/>
              <a:latin typeface="Poppins" panose="00000500000000000000" pitchFamily="2" charset="-70"/>
              <a:cs typeface="Poppins" panose="00000500000000000000" pitchFamily="2" charset="-70"/>
            </a:rPr>
            <a:t>interešu izglītības</a:t>
          </a:r>
          <a:r>
            <a:rPr lang="lv-LV" sz="2000" kern="1200">
              <a:effectLst/>
              <a:latin typeface="Poppins" panose="00000500000000000000" pitchFamily="2" charset="-70"/>
              <a:cs typeface="Poppins" panose="00000500000000000000" pitchFamily="2" charset="-70"/>
            </a:rPr>
            <a:t> </a:t>
          </a:r>
          <a:r>
            <a:rPr lang="lv-LV" sz="2000" b="1" kern="1200">
              <a:effectLst/>
              <a:latin typeface="Poppins" panose="00000500000000000000" pitchFamily="2" charset="-70"/>
              <a:cs typeface="Poppins" panose="00000500000000000000" pitchFamily="2" charset="-70"/>
            </a:rPr>
            <a:t>nodarbībām vai sacensībām </a:t>
          </a:r>
          <a:r>
            <a:rPr lang="lv-LV" sz="2000" kern="1200">
              <a:effectLst/>
              <a:latin typeface="Poppins" panose="00000500000000000000" pitchFamily="2" charset="-70"/>
              <a:cs typeface="Poppins" panose="00000500000000000000" pitchFamily="2" charset="-70"/>
            </a:rPr>
            <a:t>un atpakaļ dzīvesvietā </a:t>
          </a:r>
          <a:r>
            <a:rPr lang="lv-LV" sz="2000" u="sng" kern="1200">
              <a:effectLst/>
              <a:latin typeface="Poppins" panose="00000500000000000000" pitchFamily="2" charset="-70"/>
              <a:cs typeface="Poppins" panose="00000500000000000000" pitchFamily="2" charset="-70"/>
            </a:rPr>
            <a:t>ar atsevišķu reisu </a:t>
          </a:r>
          <a:r>
            <a:rPr lang="lv-LV" sz="2000" kern="1200">
              <a:effectLst/>
              <a:latin typeface="Poppins" panose="00000500000000000000" pitchFamily="2" charset="-70"/>
              <a:cs typeface="Poppins" panose="00000500000000000000" pitchFamily="2" charset="-70"/>
            </a:rPr>
            <a:t>(braucienu), tad to uzskaita </a:t>
          </a:r>
          <a:r>
            <a:rPr lang="lv-LV" sz="2000" b="1" kern="1200">
              <a:solidFill>
                <a:srgbClr val="7030A0"/>
              </a:solidFill>
              <a:effectLst/>
              <a:latin typeface="Poppins" panose="00000500000000000000" pitchFamily="2" charset="-70"/>
              <a:ea typeface="Calibri" panose="020F0502020204030204" pitchFamily="34" charset="0"/>
              <a:cs typeface="Poppins" panose="00000500000000000000" pitchFamily="2" charset="-70"/>
            </a:rPr>
            <a:t>PSD </a:t>
          </a:r>
          <a:r>
            <a:rPr lang="lv-LV" sz="2000" kern="1200">
              <a:effectLst/>
              <a:latin typeface="Poppins" panose="00000500000000000000" pitchFamily="2" charset="-70"/>
              <a:cs typeface="Poppins" panose="00000500000000000000" pitchFamily="2" charset="-70"/>
            </a:rPr>
            <a:t>ietvaros.</a:t>
          </a:r>
        </a:p>
      </dsp:txBody>
      <dsp:txXfrm>
        <a:off x="0" y="1916311"/>
        <a:ext cx="10530273" cy="1916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59F36-22F4-41C5-A1A2-0B3A0EF7532C}">
      <dsp:nvSpPr>
        <dsp:cNvPr id="0" name=""/>
        <dsp:cNvSpPr/>
      </dsp:nvSpPr>
      <dsp:spPr>
        <a:xfrm>
          <a:off x="0" y="861385"/>
          <a:ext cx="8647620" cy="1149849"/>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Font typeface="Poppins" panose="00000500000000000000" pitchFamily="2" charset="-70"/>
            <a:buNone/>
          </a:pPr>
          <a:r>
            <a:rPr lang="lv-LV" sz="2200" b="1" kern="1200">
              <a:solidFill>
                <a:srgbClr val="C00000"/>
              </a:solidFill>
              <a:latin typeface="Poppins"/>
            </a:rPr>
            <a:t>Pārsniegtas PSD gadījumā </a:t>
          </a:r>
          <a:r>
            <a:rPr lang="lv-LV" sz="2200" kern="1200">
              <a:solidFill>
                <a:srgbClr val="000000"/>
              </a:solidFill>
              <a:latin typeface="Poppins"/>
            </a:rPr>
            <a:t>– </a:t>
          </a:r>
          <a:r>
            <a:rPr lang="lv-LV" sz="2200" kern="1200">
              <a:solidFill>
                <a:srgbClr val="000000"/>
              </a:solidFill>
              <a:latin typeface="Poppins" panose="00000500000000000000" pitchFamily="2" charset="-70"/>
              <a:cs typeface="Poppins" panose="00000500000000000000" pitchFamily="2" charset="-70"/>
            </a:rPr>
            <a:t>atgūst nelikumīgo komercdarbības atbalstu kopā ar </a:t>
          </a:r>
          <a:r>
            <a:rPr lang="lv-LV" sz="2200" kern="1200">
              <a:solidFill>
                <a:srgbClr val="000000"/>
              </a:solidFill>
              <a:latin typeface="Poppins" panose="00000500000000000000" pitchFamily="2" charset="-70"/>
              <a:ea typeface="+mn-ea"/>
              <a:cs typeface="Poppins" panose="00000500000000000000" pitchFamily="2" charset="-70"/>
            </a:rPr>
            <a:t>procentiem par attiecīgo gadu, kurā pārsniegts noteiktais 20% apjoms (ņemot vērā infrastruktūras amortizācijas periodu)</a:t>
          </a:r>
          <a:endParaRPr lang="en-US" sz="2200" kern="1200">
            <a:solidFill>
              <a:srgbClr val="000000"/>
            </a:solidFill>
            <a:latin typeface="Poppins" panose="00000500000000000000" pitchFamily="2" charset="-70"/>
            <a:ea typeface="+mn-ea"/>
            <a:cs typeface="Poppins" panose="00000500000000000000" pitchFamily="2" charset="-70"/>
          </a:endParaRPr>
        </a:p>
      </dsp:txBody>
      <dsp:txXfrm>
        <a:off x="56131" y="917516"/>
        <a:ext cx="8535358" cy="1037587"/>
      </dsp:txXfrm>
    </dsp:sp>
    <dsp:sp modelId="{AEEBD9AB-B478-496F-A960-1046EFF4B59A}">
      <dsp:nvSpPr>
        <dsp:cNvPr id="0" name=""/>
        <dsp:cNvSpPr/>
      </dsp:nvSpPr>
      <dsp:spPr>
        <a:xfrm>
          <a:off x="0" y="2195554"/>
          <a:ext cx="8647620" cy="12355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b="1" kern="1200">
              <a:solidFill>
                <a:schemeClr val="accent6">
                  <a:lumMod val="50000"/>
                </a:schemeClr>
              </a:solidFill>
              <a:latin typeface="Poppins"/>
            </a:rPr>
            <a:t>Piemērs: </a:t>
          </a:r>
          <a:r>
            <a:rPr lang="lv-LV" sz="2200" kern="1200">
              <a:solidFill>
                <a:srgbClr val="000000"/>
              </a:solidFill>
              <a:latin typeface="Poppins"/>
            </a:rPr>
            <a:t>projektā piešķirts publiskais finansējums 1 milj. </a:t>
          </a:r>
          <a:r>
            <a:rPr lang="lv-LV" sz="2200" i="1" kern="1200" err="1">
              <a:solidFill>
                <a:srgbClr val="000000"/>
              </a:solidFill>
              <a:latin typeface="Poppins"/>
            </a:rPr>
            <a:t>euro</a:t>
          </a:r>
          <a:r>
            <a:rPr lang="lv-LV" sz="2200" kern="1200">
              <a:solidFill>
                <a:srgbClr val="000000"/>
              </a:solidFill>
              <a:latin typeface="Poppins"/>
            </a:rPr>
            <a:t> apmērā, projekta dzīves cikls (infrastruktūras amortizācijas periods) – 10 gadi, nav sniegts komercdarbības atbalsts, 2026. gadā PSD apjoms - 25%.</a:t>
          </a:r>
          <a:endParaRPr lang="lv-LV" sz="2200" b="1" kern="1200">
            <a:solidFill>
              <a:srgbClr val="000000"/>
            </a:solidFill>
            <a:latin typeface="Poppins" panose="00000500000000000000" pitchFamily="2" charset="-70"/>
            <a:cs typeface="Poppins" panose="00000500000000000000" pitchFamily="2" charset="-70"/>
          </a:endParaRPr>
        </a:p>
      </dsp:txBody>
      <dsp:txXfrm>
        <a:off x="60313" y="2255867"/>
        <a:ext cx="8526994" cy="1114894"/>
      </dsp:txXfrm>
    </dsp:sp>
    <dsp:sp modelId="{4720155D-7BF9-463B-BC01-4EFD67C7307B}">
      <dsp:nvSpPr>
        <dsp:cNvPr id="0" name=""/>
        <dsp:cNvSpPr/>
      </dsp:nvSpPr>
      <dsp:spPr>
        <a:xfrm>
          <a:off x="0" y="3615394"/>
          <a:ext cx="8647620" cy="582399"/>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ts val="0"/>
            </a:spcAft>
            <a:buNone/>
          </a:pPr>
          <a:r>
            <a:rPr lang="lv-LV" sz="2200" kern="1200">
              <a:solidFill>
                <a:srgbClr val="000000"/>
              </a:solidFill>
              <a:latin typeface="Poppins"/>
            </a:rPr>
            <a:t>Aprēķins publiskā finansējuma atgūšanai </a:t>
          </a:r>
        </a:p>
        <a:p>
          <a:pPr marL="0" lvl="0" indent="0" algn="l" defTabSz="977900">
            <a:lnSpc>
              <a:spcPct val="100000"/>
            </a:lnSpc>
            <a:spcBef>
              <a:spcPct val="0"/>
            </a:spcBef>
            <a:spcAft>
              <a:spcPts val="0"/>
            </a:spcAft>
            <a:buNone/>
          </a:pPr>
          <a:r>
            <a:rPr lang="lv-LV" sz="2200" kern="1200">
              <a:solidFill>
                <a:srgbClr val="000000"/>
              </a:solidFill>
              <a:latin typeface="Poppins"/>
            </a:rPr>
            <a:t>= 0,25 * 1 000 000 </a:t>
          </a:r>
          <a:r>
            <a:rPr lang="lv-LV" sz="2200" i="1" kern="1200" err="1">
              <a:solidFill>
                <a:srgbClr val="000000"/>
              </a:solidFill>
              <a:latin typeface="Poppins"/>
            </a:rPr>
            <a:t>euro</a:t>
          </a:r>
          <a:r>
            <a:rPr lang="lv-LV" sz="2200" kern="1200">
              <a:solidFill>
                <a:srgbClr val="000000"/>
              </a:solidFill>
              <a:latin typeface="Poppins"/>
            </a:rPr>
            <a:t> / 10 gadi = </a:t>
          </a:r>
          <a:r>
            <a:rPr lang="lv-LV" sz="2200" b="1" kern="1200">
              <a:solidFill>
                <a:srgbClr val="C00000"/>
              </a:solidFill>
              <a:latin typeface="Poppins"/>
            </a:rPr>
            <a:t>25 000 </a:t>
          </a:r>
          <a:r>
            <a:rPr lang="lv-LV" sz="2200" b="1" i="1" kern="1200" err="1">
              <a:solidFill>
                <a:srgbClr val="C00000"/>
              </a:solidFill>
              <a:latin typeface="Poppins"/>
            </a:rPr>
            <a:t>euro</a:t>
          </a:r>
          <a:r>
            <a:rPr lang="lv-LV" sz="2200" b="1" i="1" kern="1200">
              <a:solidFill>
                <a:srgbClr val="C00000"/>
              </a:solidFill>
              <a:latin typeface="Poppins"/>
            </a:rPr>
            <a:t> </a:t>
          </a:r>
          <a:r>
            <a:rPr lang="lv-LV" sz="2200" b="0" i="0" kern="1200">
              <a:solidFill>
                <a:srgbClr val="C00000"/>
              </a:solidFill>
              <a:latin typeface="Poppins"/>
            </a:rPr>
            <a:t>+ %</a:t>
          </a:r>
          <a:r>
            <a:rPr lang="lv-LV" sz="2200" b="0" i="1" kern="1200">
              <a:solidFill>
                <a:srgbClr val="C00000"/>
              </a:solidFill>
              <a:latin typeface="Poppins"/>
            </a:rPr>
            <a:t> </a:t>
          </a:r>
          <a:endParaRPr lang="lv-LV" sz="2200" b="0" kern="1200">
            <a:solidFill>
              <a:srgbClr val="C00000"/>
            </a:solidFill>
            <a:effectLst/>
            <a:latin typeface="Poppins" panose="00000500000000000000" pitchFamily="2" charset="-70"/>
            <a:ea typeface="Calibri" panose="020F0502020204030204" pitchFamily="34" charset="0"/>
            <a:cs typeface="Poppins" panose="00000500000000000000" pitchFamily="2" charset="-70"/>
          </a:endParaRPr>
        </a:p>
      </dsp:txBody>
      <dsp:txXfrm>
        <a:off x="28430" y="3643824"/>
        <a:ext cx="8590760" cy="5255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59F36-22F4-41C5-A1A2-0B3A0EF7532C}">
      <dsp:nvSpPr>
        <dsp:cNvPr id="0" name=""/>
        <dsp:cNvSpPr/>
      </dsp:nvSpPr>
      <dsp:spPr>
        <a:xfrm>
          <a:off x="0" y="2140"/>
          <a:ext cx="8647620" cy="1755704"/>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Poppins" panose="00000500000000000000" pitchFamily="2" charset="-70"/>
            <a:buNone/>
          </a:pPr>
          <a:r>
            <a:rPr lang="lv-LV" sz="1800" b="1" kern="1200">
              <a:solidFill>
                <a:srgbClr val="C00000"/>
              </a:solidFill>
              <a:latin typeface="Poppins"/>
            </a:rPr>
            <a:t>Ja projekts kļūst par projektu, kas saistīts ar saimniecisko darbību</a:t>
          </a:r>
          <a:r>
            <a:rPr lang="lv-LV" sz="1800" b="0" kern="1200">
              <a:solidFill>
                <a:schemeClr val="tx1"/>
              </a:solidFill>
              <a:latin typeface="Poppins"/>
            </a:rPr>
            <a:t>, kurai sniegtais atbalsts būtu kvalificējams kā komercdarbības atbalsts  – atgūst nelikumīgo komercdarbības atbalstu kopā ar procentiem par attiecīgā gadu dienām, kurās veikta saimnieciskā darbība</a:t>
          </a:r>
          <a:endParaRPr lang="en-US" sz="1800" b="0" kern="1200">
            <a:solidFill>
              <a:schemeClr val="tx1"/>
            </a:solidFill>
            <a:latin typeface="Poppins" panose="00000500000000000000" pitchFamily="2" charset="-70"/>
            <a:ea typeface="+mn-ea"/>
            <a:cs typeface="Poppins" panose="00000500000000000000" pitchFamily="2" charset="-70"/>
          </a:endParaRPr>
        </a:p>
      </dsp:txBody>
      <dsp:txXfrm>
        <a:off x="85706" y="87846"/>
        <a:ext cx="8476208" cy="1584292"/>
      </dsp:txXfrm>
    </dsp:sp>
    <dsp:sp modelId="{AEEBD9AB-B478-496F-A960-1046EFF4B59A}">
      <dsp:nvSpPr>
        <dsp:cNvPr id="0" name=""/>
        <dsp:cNvSpPr/>
      </dsp:nvSpPr>
      <dsp:spPr>
        <a:xfrm>
          <a:off x="0" y="1898965"/>
          <a:ext cx="8647620" cy="1886515"/>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b="1" kern="1200">
              <a:solidFill>
                <a:schemeClr val="accent6">
                  <a:lumMod val="50000"/>
                </a:schemeClr>
              </a:solidFill>
              <a:latin typeface="Poppins"/>
            </a:rPr>
            <a:t>Piemērs: </a:t>
          </a:r>
          <a:r>
            <a:rPr lang="lv-LV" sz="1800" b="0" kern="1200">
              <a:solidFill>
                <a:schemeClr val="tx1"/>
              </a:solidFill>
              <a:latin typeface="Poppins"/>
            </a:rPr>
            <a:t>projektā piešķirts publiskais finansējums 500 tūkst. </a:t>
          </a:r>
          <a:r>
            <a:rPr lang="lv-LV" sz="1800" b="0" i="1" kern="1200" err="1">
              <a:solidFill>
                <a:schemeClr val="tx1"/>
              </a:solidFill>
              <a:latin typeface="Poppins"/>
            </a:rPr>
            <a:t>euro</a:t>
          </a:r>
          <a:r>
            <a:rPr lang="lv-LV" sz="1800" b="0" kern="1200">
              <a:solidFill>
                <a:schemeClr val="tx1"/>
              </a:solidFill>
              <a:latin typeface="Poppins"/>
            </a:rPr>
            <a:t> apmērā, projekta dzīves cikls - 10 gadi, nav sniegts komercdarbības atbalsts. </a:t>
          </a:r>
          <a:r>
            <a:rPr lang="lv-LV" sz="1800" b="0" kern="1200" err="1">
              <a:solidFill>
                <a:schemeClr val="tx1"/>
              </a:solidFill>
              <a:latin typeface="Poppins"/>
            </a:rPr>
            <a:t>Bezemisiju</a:t>
          </a:r>
          <a:r>
            <a:rPr lang="lv-LV" sz="1800" b="0" kern="1200">
              <a:solidFill>
                <a:schemeClr val="tx1"/>
              </a:solidFill>
              <a:latin typeface="Poppins"/>
            </a:rPr>
            <a:t> transportlīdzeklis izmantots vietējo iedzīvotāju izklaides braucieniem, īstenojot SD 2027. gadā kopumā 30 dienas, PD un PSD – 335 dienas (ievērots PSD apjoma ierobežojums)</a:t>
          </a:r>
          <a:endParaRPr lang="lv-LV" sz="1800" b="0" kern="1200">
            <a:solidFill>
              <a:schemeClr val="tx1"/>
            </a:solidFill>
            <a:latin typeface="Poppins" panose="00000500000000000000" pitchFamily="2" charset="-70"/>
            <a:cs typeface="Poppins" panose="00000500000000000000" pitchFamily="2" charset="-70"/>
          </a:endParaRPr>
        </a:p>
      </dsp:txBody>
      <dsp:txXfrm>
        <a:off x="92092" y="1991057"/>
        <a:ext cx="8463436" cy="1702331"/>
      </dsp:txXfrm>
    </dsp:sp>
    <dsp:sp modelId="{4720155D-7BF9-463B-BC01-4EFD67C7307B}">
      <dsp:nvSpPr>
        <dsp:cNvPr id="0" name=""/>
        <dsp:cNvSpPr/>
      </dsp:nvSpPr>
      <dsp:spPr>
        <a:xfrm>
          <a:off x="0" y="3926600"/>
          <a:ext cx="8647620" cy="1130437"/>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ts val="0"/>
            </a:spcAft>
            <a:buNone/>
          </a:pPr>
          <a:r>
            <a:rPr lang="lv-LV" sz="1800" b="0" kern="1200">
              <a:solidFill>
                <a:srgbClr val="000000"/>
              </a:solidFill>
              <a:latin typeface="Poppins"/>
            </a:rPr>
            <a:t>SD īpatsvars kalendāra gada </a:t>
          </a:r>
          <a:r>
            <a:rPr lang="lv-LV" sz="1800" b="0" kern="1200">
              <a:solidFill>
                <a:srgbClr val="000000"/>
              </a:solidFill>
              <a:latin typeface="Poppins"/>
              <a:ea typeface="+mn-ea"/>
              <a:cs typeface="+mn-cs"/>
            </a:rPr>
            <a:t>ietvaros = 30 / 365 = 0,08219</a:t>
          </a:r>
        </a:p>
        <a:p>
          <a:pPr marL="0" lvl="0" indent="0" algn="l" defTabSz="800100">
            <a:lnSpc>
              <a:spcPct val="100000"/>
            </a:lnSpc>
            <a:spcBef>
              <a:spcPct val="0"/>
            </a:spcBef>
            <a:spcAft>
              <a:spcPts val="0"/>
            </a:spcAft>
            <a:buNone/>
          </a:pPr>
          <a:r>
            <a:rPr lang="lv-LV" sz="1800" b="0" kern="1200">
              <a:solidFill>
                <a:srgbClr val="000000"/>
              </a:solidFill>
              <a:latin typeface="Poppins"/>
              <a:ea typeface="+mn-ea"/>
              <a:cs typeface="+mn-cs"/>
            </a:rPr>
            <a:t>Atgūstamā publiskā finansējuma aprēķins par 2027.gadu</a:t>
          </a:r>
        </a:p>
        <a:p>
          <a:pPr marL="0" lvl="0" indent="0" algn="l" defTabSz="800100">
            <a:lnSpc>
              <a:spcPct val="100000"/>
            </a:lnSpc>
            <a:spcBef>
              <a:spcPct val="0"/>
            </a:spcBef>
            <a:spcAft>
              <a:spcPts val="0"/>
            </a:spcAft>
            <a:buNone/>
          </a:pPr>
          <a:r>
            <a:rPr lang="lv-LV" sz="1800" b="0" kern="1200">
              <a:solidFill>
                <a:srgbClr val="000000"/>
              </a:solidFill>
              <a:latin typeface="Poppins"/>
              <a:ea typeface="+mn-ea"/>
              <a:cs typeface="+mn-cs"/>
            </a:rPr>
            <a:t>= 0,08219 * 500 000 </a:t>
          </a:r>
          <a:r>
            <a:rPr lang="lv-LV" sz="1800" b="0" kern="1200" err="1">
              <a:solidFill>
                <a:srgbClr val="000000"/>
              </a:solidFill>
              <a:latin typeface="Poppins"/>
              <a:ea typeface="+mn-ea"/>
              <a:cs typeface="+mn-cs"/>
            </a:rPr>
            <a:t>euro</a:t>
          </a:r>
          <a:r>
            <a:rPr lang="lv-LV" sz="1800" b="0" kern="1200">
              <a:solidFill>
                <a:srgbClr val="000000"/>
              </a:solidFill>
              <a:latin typeface="Poppins"/>
              <a:ea typeface="+mn-ea"/>
              <a:cs typeface="+mn-cs"/>
            </a:rPr>
            <a:t> = </a:t>
          </a:r>
          <a:r>
            <a:rPr lang="lv-LV" sz="1800" b="1" kern="1200">
              <a:solidFill>
                <a:srgbClr val="C00000"/>
              </a:solidFill>
              <a:latin typeface="Poppins"/>
              <a:ea typeface="+mn-ea"/>
              <a:cs typeface="+mn-cs"/>
            </a:rPr>
            <a:t>41 095 </a:t>
          </a:r>
          <a:r>
            <a:rPr lang="lv-LV" sz="1800" b="1" i="1" kern="1200" err="1">
              <a:solidFill>
                <a:srgbClr val="C00000"/>
              </a:solidFill>
              <a:latin typeface="Poppins"/>
              <a:ea typeface="+mn-ea"/>
              <a:cs typeface="+mn-cs"/>
            </a:rPr>
            <a:t>euro</a:t>
          </a:r>
          <a:r>
            <a:rPr lang="lv-LV" sz="1800" b="1" kern="1200">
              <a:solidFill>
                <a:srgbClr val="C00000"/>
              </a:solidFill>
              <a:latin typeface="Poppins"/>
              <a:ea typeface="+mn-ea"/>
              <a:cs typeface="+mn-cs"/>
            </a:rPr>
            <a:t> </a:t>
          </a:r>
          <a:r>
            <a:rPr lang="lv-LV" sz="1800" b="0" kern="1200">
              <a:solidFill>
                <a:srgbClr val="C00000"/>
              </a:solidFill>
              <a:latin typeface="Poppins"/>
              <a:ea typeface="+mn-ea"/>
              <a:cs typeface="+mn-cs"/>
            </a:rPr>
            <a:t>+ % </a:t>
          </a:r>
        </a:p>
      </dsp:txBody>
      <dsp:txXfrm>
        <a:off x="55183" y="3981783"/>
        <a:ext cx="8537254" cy="10200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59F36-22F4-41C5-A1A2-0B3A0EF7532C}">
      <dsp:nvSpPr>
        <dsp:cNvPr id="0" name=""/>
        <dsp:cNvSpPr/>
      </dsp:nvSpPr>
      <dsp:spPr>
        <a:xfrm>
          <a:off x="0" y="1267"/>
          <a:ext cx="8647620" cy="2471256"/>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Poppins" panose="00000500000000000000" pitchFamily="2" charset="-70"/>
            <a:buNone/>
          </a:pPr>
          <a:r>
            <a:rPr lang="lv-LV" sz="2000" b="1" kern="1200">
              <a:solidFill>
                <a:srgbClr val="C00000"/>
              </a:solidFill>
              <a:latin typeface="Poppins" panose="00000500000000000000" pitchFamily="2" charset="-70"/>
              <a:cs typeface="Poppins" panose="00000500000000000000" pitchFamily="2" charset="-70"/>
            </a:rPr>
            <a:t>Ja infrastruktūru neizmanto atbilstošo pasākuma mērķim </a:t>
          </a:r>
          <a:r>
            <a:rPr lang="lv-LV" sz="2000" kern="1200">
              <a:solidFill>
                <a:srgbClr val="000000"/>
              </a:solidFill>
              <a:latin typeface="Poppins" panose="00000500000000000000" pitchFamily="2" charset="-70"/>
              <a:cs typeface="Poppins" panose="00000500000000000000" pitchFamily="2" charset="-70"/>
            </a:rPr>
            <a:t>– </a:t>
          </a:r>
          <a:r>
            <a:rPr lang="lv-LV" sz="2000" kern="1200">
              <a:solidFill>
                <a:srgbClr val="000000"/>
              </a:solidFill>
              <a:effectLst/>
              <a:latin typeface="Poppins" panose="00000500000000000000" pitchFamily="2" charset="-70"/>
              <a:ea typeface="Calibri" panose="020F0502020204030204" pitchFamily="34" charset="0"/>
              <a:cs typeface="Poppins" panose="00000500000000000000" pitchFamily="2" charset="-70"/>
            </a:rPr>
            <a:t>CFLA pieņem lēmumu par izmaksātā vai piešķirtā publiskā finansējuma maksājumu apturēšanu vai atgūšanu no infrastruktūras izveides mērķim saskaņā ar civiltiesisko līgumu vai vienošanos par projekta īstenošanu</a:t>
          </a:r>
          <a:endParaRPr lang="en-US" sz="2000" b="0" kern="1200">
            <a:solidFill>
              <a:schemeClr val="tx1"/>
            </a:solidFill>
            <a:latin typeface="Poppins" panose="00000500000000000000" pitchFamily="2" charset="-70"/>
            <a:ea typeface="+mn-ea"/>
            <a:cs typeface="Poppins" panose="00000500000000000000" pitchFamily="2" charset="-70"/>
          </a:endParaRPr>
        </a:p>
      </dsp:txBody>
      <dsp:txXfrm>
        <a:off x="120637" y="121904"/>
        <a:ext cx="8406346" cy="2229982"/>
      </dsp:txXfrm>
    </dsp:sp>
    <dsp:sp modelId="{AEEBD9AB-B478-496F-A960-1046EFF4B59A}">
      <dsp:nvSpPr>
        <dsp:cNvPr id="0" name=""/>
        <dsp:cNvSpPr/>
      </dsp:nvSpPr>
      <dsp:spPr>
        <a:xfrm>
          <a:off x="0" y="2485728"/>
          <a:ext cx="8647620" cy="265538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a:solidFill>
                <a:schemeClr val="accent6">
                  <a:lumMod val="50000"/>
                </a:schemeClr>
              </a:solidFill>
              <a:latin typeface="Poppins" panose="00000500000000000000" pitchFamily="2" charset="-70"/>
              <a:cs typeface="Poppins" panose="00000500000000000000" pitchFamily="2" charset="-70"/>
            </a:rPr>
            <a:t>Piemērs:</a:t>
          </a:r>
          <a:r>
            <a:rPr lang="lv-LV" sz="2000" b="1" kern="1200">
              <a:solidFill>
                <a:srgbClr val="7030A0"/>
              </a:solidFill>
              <a:latin typeface="Poppins" panose="00000500000000000000" pitchFamily="2" charset="-70"/>
              <a:cs typeface="Poppins" panose="00000500000000000000" pitchFamily="2" charset="-70"/>
            </a:rPr>
            <a:t> </a:t>
          </a:r>
          <a:r>
            <a:rPr lang="lv-LV" sz="2000" kern="1200">
              <a:solidFill>
                <a:schemeClr val="tx1"/>
              </a:solidFill>
              <a:effectLst/>
              <a:latin typeface="Poppins" panose="00000500000000000000" pitchFamily="2" charset="-70"/>
              <a:ea typeface="Calibri" panose="020F0502020204030204" pitchFamily="34" charset="0"/>
              <a:cs typeface="Poppins" panose="00000500000000000000" pitchFamily="2" charset="-70"/>
            </a:rPr>
            <a:t>projektā  piešķirts publiskais finansējums 300 tūkst. </a:t>
          </a:r>
          <a:r>
            <a:rPr lang="lv-LV" sz="2000" i="1" kern="1200" err="1">
              <a:solidFill>
                <a:schemeClr val="tx1"/>
              </a:solidFill>
              <a:effectLst/>
              <a:latin typeface="Poppins" panose="00000500000000000000" pitchFamily="2" charset="-70"/>
              <a:ea typeface="Calibri" panose="020F0502020204030204" pitchFamily="34" charset="0"/>
              <a:cs typeface="Poppins" panose="00000500000000000000" pitchFamily="2" charset="-70"/>
            </a:rPr>
            <a:t>euro</a:t>
          </a:r>
          <a:r>
            <a:rPr lang="lv-LV" sz="2000" kern="1200">
              <a:solidFill>
                <a:schemeClr val="tx1"/>
              </a:solidFill>
              <a:effectLst/>
              <a:latin typeface="Poppins" panose="00000500000000000000" pitchFamily="2" charset="-70"/>
              <a:ea typeface="Calibri" panose="020F0502020204030204" pitchFamily="34" charset="0"/>
              <a:cs typeface="Poppins" panose="00000500000000000000" pitchFamily="2" charset="-70"/>
            </a:rPr>
            <a:t> apmērā </a:t>
          </a:r>
          <a:r>
            <a:rPr lang="lv-LV" sz="2000" kern="1200" err="1">
              <a:solidFill>
                <a:schemeClr val="tx1"/>
              </a:solidFill>
              <a:effectLst/>
              <a:latin typeface="Poppins" panose="00000500000000000000" pitchFamily="2" charset="-70"/>
              <a:ea typeface="Calibri" panose="020F0502020204030204" pitchFamily="34" charset="0"/>
              <a:cs typeface="Poppins" panose="00000500000000000000" pitchFamily="2" charset="-70"/>
            </a:rPr>
            <a:t>bezemisiju</a:t>
          </a:r>
          <a:r>
            <a:rPr lang="lv-LV" sz="2000" kern="1200">
              <a:solidFill>
                <a:schemeClr val="tx1"/>
              </a:solidFill>
              <a:effectLst/>
              <a:latin typeface="Poppins" panose="00000500000000000000" pitchFamily="2" charset="-70"/>
              <a:ea typeface="Calibri" panose="020F0502020204030204" pitchFamily="34" charset="0"/>
              <a:cs typeface="Poppins" panose="00000500000000000000" pitchFamily="2" charset="-70"/>
            </a:rPr>
            <a:t> transportlīdzekļa un 50 000 </a:t>
          </a:r>
          <a:r>
            <a:rPr lang="lv-LV" sz="2000" i="1" kern="1200" err="1">
              <a:solidFill>
                <a:schemeClr val="tx1"/>
              </a:solidFill>
              <a:effectLst/>
              <a:latin typeface="Poppins" panose="00000500000000000000" pitchFamily="2" charset="-70"/>
              <a:ea typeface="Calibri" panose="020F0502020204030204" pitchFamily="34" charset="0"/>
              <a:cs typeface="Poppins" panose="00000500000000000000" pitchFamily="2" charset="-70"/>
            </a:rPr>
            <a:t>euro</a:t>
          </a:r>
          <a:r>
            <a:rPr lang="lv-LV" sz="2000" kern="1200">
              <a:solidFill>
                <a:schemeClr val="tx1"/>
              </a:solidFill>
              <a:effectLst/>
              <a:latin typeface="Poppins" panose="00000500000000000000" pitchFamily="2" charset="-70"/>
              <a:ea typeface="Calibri" panose="020F0502020204030204" pitchFamily="34" charset="0"/>
              <a:cs typeface="Poppins" panose="00000500000000000000" pitchFamily="2" charset="-70"/>
            </a:rPr>
            <a:t> tā uzlādei nepieciešamā uzlādes punkta iegādei, nav sniegts komercdarbības  atbalsts.  Pārbaudes laikā CFLA konstatēja, ka uzlādes punktu izmanto citu pašvaldības funkciju īstenojoša </a:t>
          </a:r>
          <a:r>
            <a:rPr lang="lv-LV" sz="2000" kern="1200" err="1">
              <a:solidFill>
                <a:schemeClr val="tx1"/>
              </a:solidFill>
              <a:effectLst/>
              <a:latin typeface="Poppins" panose="00000500000000000000" pitchFamily="2" charset="-70"/>
              <a:ea typeface="Calibri" panose="020F0502020204030204" pitchFamily="34" charset="0"/>
              <a:cs typeface="Poppins" panose="00000500000000000000" pitchFamily="2" charset="-70"/>
            </a:rPr>
            <a:t>bezemisiju</a:t>
          </a:r>
          <a:r>
            <a:rPr lang="lv-LV" sz="2000" kern="1200">
              <a:solidFill>
                <a:schemeClr val="tx1"/>
              </a:solidFill>
              <a:effectLst/>
              <a:latin typeface="Poppins" panose="00000500000000000000" pitchFamily="2" charset="-70"/>
              <a:ea typeface="Calibri" panose="020F0502020204030204" pitchFamily="34" charset="0"/>
              <a:cs typeface="Poppins" panose="00000500000000000000" pitchFamily="2" charset="-70"/>
            </a:rPr>
            <a:t> transportlīdzekļa uzlādei, piemēram, pašvaldības policijas transportlīdzeklim.</a:t>
          </a:r>
          <a:endParaRPr lang="lv-LV" sz="2000" b="0" kern="1200">
            <a:solidFill>
              <a:schemeClr val="tx1"/>
            </a:solidFill>
            <a:latin typeface="Poppins" panose="00000500000000000000" pitchFamily="2" charset="-70"/>
            <a:cs typeface="Poppins" panose="00000500000000000000" pitchFamily="2" charset="-70"/>
          </a:endParaRPr>
        </a:p>
      </dsp:txBody>
      <dsp:txXfrm>
        <a:off x="129625" y="2615353"/>
        <a:ext cx="8388370" cy="23961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008FB-9087-41EA-9BB1-906ACC7C6469}">
      <dsp:nvSpPr>
        <dsp:cNvPr id="0" name=""/>
        <dsp:cNvSpPr/>
      </dsp:nvSpPr>
      <dsp:spPr>
        <a:xfrm>
          <a:off x="134321" y="1524"/>
          <a:ext cx="2109008" cy="469847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5B7ABA-1E06-48CA-B6D1-19A402CB6815}">
      <dsp:nvSpPr>
        <dsp:cNvPr id="0" name=""/>
        <dsp:cNvSpPr/>
      </dsp:nvSpPr>
      <dsp:spPr>
        <a:xfrm>
          <a:off x="334633" y="191819"/>
          <a:ext cx="2109008" cy="469847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Poppins" panose="00000500000000000000" pitchFamily="2" charset="-70"/>
            <a:buNone/>
          </a:pPr>
          <a:r>
            <a:rPr lang="lv-LV" sz="1800" b="1" kern="1200" spc="100">
              <a:solidFill>
                <a:srgbClr val="593C8F"/>
              </a:solidFill>
              <a:latin typeface="Poppins"/>
              <a:ea typeface="+mn-ea"/>
              <a:cs typeface="+mn-cs"/>
            </a:rPr>
            <a:t>1. </a:t>
          </a:r>
          <a:r>
            <a:rPr lang="lv-LV" sz="1800" kern="1200" spc="100">
              <a:solidFill>
                <a:srgbClr val="000000"/>
              </a:solidFill>
              <a:latin typeface="Poppins"/>
            </a:rPr>
            <a:t>Projekts ir pamatots </a:t>
          </a:r>
          <a:r>
            <a:rPr lang="lv-LV" sz="1800" b="1" kern="1200" spc="100">
              <a:solidFill>
                <a:srgbClr val="593C8F"/>
              </a:solidFill>
              <a:latin typeface="Poppins"/>
            </a:rPr>
            <a:t>pašvaldības attīstības programmā </a:t>
          </a:r>
          <a:r>
            <a:rPr lang="lv-LV" sz="1800" kern="1200" spc="100">
              <a:solidFill>
                <a:srgbClr val="000000"/>
              </a:solidFill>
              <a:latin typeface="Poppins"/>
            </a:rPr>
            <a:t>un atspoguļots investīciju plānā</a:t>
          </a:r>
          <a:endParaRPr lang="en-US" sz="1800" kern="1200"/>
        </a:p>
      </dsp:txBody>
      <dsp:txXfrm>
        <a:off x="396404" y="253590"/>
        <a:ext cx="1985466" cy="4574930"/>
      </dsp:txXfrm>
    </dsp:sp>
    <dsp:sp modelId="{109DE74F-C557-4DB2-A124-A1D74BCFDD4B}">
      <dsp:nvSpPr>
        <dsp:cNvPr id="0" name=""/>
        <dsp:cNvSpPr/>
      </dsp:nvSpPr>
      <dsp:spPr>
        <a:xfrm>
          <a:off x="2643952" y="1524"/>
          <a:ext cx="2492157" cy="47170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251C4-6F9C-4571-B93E-B5CC3E2F271B}">
      <dsp:nvSpPr>
        <dsp:cNvPr id="0" name=""/>
        <dsp:cNvSpPr/>
      </dsp:nvSpPr>
      <dsp:spPr>
        <a:xfrm>
          <a:off x="2844264" y="191819"/>
          <a:ext cx="2492157" cy="471709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Poppins" panose="00000500000000000000" pitchFamily="2" charset="-70"/>
            <a:buNone/>
          </a:pPr>
          <a:r>
            <a:rPr lang="lv-LV" sz="1600" b="1" kern="1200" spc="100">
              <a:solidFill>
                <a:srgbClr val="593C8F"/>
              </a:solidFill>
              <a:latin typeface="Poppins"/>
              <a:ea typeface="+mn-ea"/>
              <a:cs typeface="+mn-cs"/>
            </a:rPr>
            <a:t>2. </a:t>
          </a:r>
          <a:r>
            <a:rPr lang="lv-LV" sz="1600" kern="1200" spc="100">
              <a:solidFill>
                <a:srgbClr val="000000"/>
              </a:solidFill>
              <a:latin typeface="Poppins"/>
            </a:rPr>
            <a:t>Projekta ietvaros plānots iegādāties </a:t>
          </a:r>
          <a:r>
            <a:rPr lang="lv-LV" sz="1600" b="1" kern="1200" spc="100">
              <a:solidFill>
                <a:srgbClr val="593C8F"/>
              </a:solidFill>
              <a:latin typeface="Poppins"/>
            </a:rPr>
            <a:t>vismaz vienu </a:t>
          </a:r>
          <a:r>
            <a:rPr lang="lv-LV" sz="1600" b="1" kern="1200" spc="100" err="1">
              <a:solidFill>
                <a:srgbClr val="593C8F"/>
              </a:solidFill>
              <a:latin typeface="Poppins"/>
              <a:ea typeface="+mn-ea"/>
              <a:cs typeface="+mn-cs"/>
            </a:rPr>
            <a:t>bezemisiju</a:t>
          </a:r>
          <a:r>
            <a:rPr lang="lv-LV" sz="1600" b="1" kern="1200" spc="100">
              <a:solidFill>
                <a:srgbClr val="593C8F"/>
              </a:solidFill>
              <a:latin typeface="Poppins"/>
              <a:ea typeface="+mn-ea"/>
              <a:cs typeface="+mn-cs"/>
            </a:rPr>
            <a:t> transportlīdzekli</a:t>
          </a:r>
          <a:r>
            <a:rPr lang="lv-LV" sz="1600" kern="1200" spc="100">
              <a:solidFill>
                <a:srgbClr val="000000"/>
              </a:solidFill>
              <a:latin typeface="Poppins"/>
            </a:rPr>
            <a:t>, kas darbojas ar elektroenerģiju, un izveidot </a:t>
          </a:r>
          <a:r>
            <a:rPr lang="lv-LV" sz="1600" kern="1200" spc="100" err="1">
              <a:solidFill>
                <a:srgbClr val="000000"/>
              </a:solidFill>
              <a:latin typeface="Poppins"/>
            </a:rPr>
            <a:t>bezemisiju</a:t>
          </a:r>
          <a:r>
            <a:rPr lang="lv-LV" sz="1600" kern="1200" spc="100">
              <a:solidFill>
                <a:srgbClr val="000000"/>
              </a:solidFill>
              <a:latin typeface="Poppins"/>
            </a:rPr>
            <a:t> transportlīdzekļa darbības nodrošināšanai paredzēto uzlādes infrastruktūru, ja nepieciešams </a:t>
          </a:r>
          <a:r>
            <a:rPr lang="lv-LV" sz="1600" i="1" kern="1200" spc="100">
              <a:solidFill>
                <a:srgbClr val="000000"/>
              </a:solidFill>
              <a:latin typeface="Poppins"/>
            </a:rPr>
            <a:t>(neprecizējams)</a:t>
          </a:r>
        </a:p>
      </dsp:txBody>
      <dsp:txXfrm>
        <a:off x="2917257" y="264812"/>
        <a:ext cx="2346171" cy="4571111"/>
      </dsp:txXfrm>
    </dsp:sp>
    <dsp:sp modelId="{E7D73CCD-F26B-4A1A-8279-22546F611FA8}">
      <dsp:nvSpPr>
        <dsp:cNvPr id="0" name=""/>
        <dsp:cNvSpPr/>
      </dsp:nvSpPr>
      <dsp:spPr>
        <a:xfrm>
          <a:off x="5536732" y="1524"/>
          <a:ext cx="2633695" cy="47658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DDA3F-0BA4-4FDC-A6F2-69F702A94938}">
      <dsp:nvSpPr>
        <dsp:cNvPr id="0" name=""/>
        <dsp:cNvSpPr/>
      </dsp:nvSpPr>
      <dsp:spPr>
        <a:xfrm>
          <a:off x="5737044" y="191819"/>
          <a:ext cx="2633695" cy="476580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Poppins" panose="00000500000000000000" pitchFamily="2" charset="-70"/>
            <a:buNone/>
          </a:pPr>
          <a:r>
            <a:rPr lang="lv-LV" sz="1800" b="1" kern="1200" spc="100">
              <a:solidFill>
                <a:srgbClr val="593C8F"/>
              </a:solidFill>
              <a:latin typeface="Poppins"/>
              <a:ea typeface="+mn-ea"/>
              <a:cs typeface="+mn-cs"/>
            </a:rPr>
            <a:t>3. </a:t>
          </a:r>
          <a:r>
            <a:rPr lang="lv-LV" sz="1800" kern="1200" spc="100">
              <a:solidFill>
                <a:srgbClr val="000000"/>
              </a:solidFill>
              <a:latin typeface="Poppins"/>
            </a:rPr>
            <a:t>Projekta iesniegumam pievienota </a:t>
          </a:r>
          <a:r>
            <a:rPr lang="lv-LV" sz="1800" b="1" kern="1200" spc="100">
              <a:solidFill>
                <a:srgbClr val="593C8F"/>
              </a:solidFill>
              <a:latin typeface="Poppins"/>
              <a:ea typeface="+mn-ea"/>
              <a:cs typeface="+mn-cs"/>
            </a:rPr>
            <a:t>izstrādāta</a:t>
          </a:r>
          <a:r>
            <a:rPr lang="lv-LV" sz="1800" kern="1200" spc="100">
              <a:solidFill>
                <a:srgbClr val="000000"/>
              </a:solidFill>
              <a:latin typeface="Poppins"/>
            </a:rPr>
            <a:t> </a:t>
          </a:r>
          <a:r>
            <a:rPr lang="lv-LV" sz="1800" b="1" kern="1200" spc="100">
              <a:solidFill>
                <a:srgbClr val="593C8F"/>
              </a:solidFill>
              <a:latin typeface="Poppins"/>
            </a:rPr>
            <a:t>tehniskā specifikācija </a:t>
          </a:r>
          <a:r>
            <a:rPr lang="lv-LV" sz="1800" kern="1200" spc="100">
              <a:solidFill>
                <a:srgbClr val="000000"/>
              </a:solidFill>
              <a:latin typeface="Poppins"/>
            </a:rPr>
            <a:t>projektā plānotā </a:t>
          </a:r>
          <a:r>
            <a:rPr lang="lv-LV" sz="1800" kern="1200" spc="100" err="1">
              <a:solidFill>
                <a:srgbClr val="000000"/>
              </a:solidFill>
              <a:latin typeface="Poppins"/>
            </a:rPr>
            <a:t>bezemisiju</a:t>
          </a:r>
          <a:r>
            <a:rPr lang="lv-LV" sz="1800" kern="1200" spc="100">
              <a:solidFill>
                <a:srgbClr val="000000"/>
              </a:solidFill>
              <a:latin typeface="Poppins"/>
            </a:rPr>
            <a:t> transportlīdzekļa iegādei</a:t>
          </a:r>
        </a:p>
      </dsp:txBody>
      <dsp:txXfrm>
        <a:off x="5814182" y="268957"/>
        <a:ext cx="2479419" cy="4611531"/>
      </dsp:txXfrm>
    </dsp:sp>
    <dsp:sp modelId="{84A29748-1B4D-4B93-91B7-BF3D99BCDA32}">
      <dsp:nvSpPr>
        <dsp:cNvPr id="0" name=""/>
        <dsp:cNvSpPr/>
      </dsp:nvSpPr>
      <dsp:spPr>
        <a:xfrm>
          <a:off x="8571051" y="1524"/>
          <a:ext cx="2196822" cy="47308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2580F0-2081-49AF-8A0D-9291172D4975}">
      <dsp:nvSpPr>
        <dsp:cNvPr id="0" name=""/>
        <dsp:cNvSpPr/>
      </dsp:nvSpPr>
      <dsp:spPr>
        <a:xfrm>
          <a:off x="8771362" y="191819"/>
          <a:ext cx="2196822" cy="47308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Poppins" panose="00000500000000000000" pitchFamily="2" charset="-70"/>
            <a:buNone/>
          </a:pPr>
          <a:r>
            <a:rPr lang="lv-LV" sz="1800" b="1" kern="1200" spc="100">
              <a:solidFill>
                <a:srgbClr val="593C8F"/>
              </a:solidFill>
              <a:latin typeface="Poppins"/>
              <a:ea typeface="+mn-ea"/>
              <a:cs typeface="+mn-cs"/>
            </a:rPr>
            <a:t>4. </a:t>
          </a:r>
          <a:r>
            <a:rPr lang="lv-LV" sz="1800" kern="1200" spc="100">
              <a:solidFill>
                <a:srgbClr val="000000"/>
              </a:solidFill>
              <a:latin typeface="Poppins"/>
            </a:rPr>
            <a:t>Projekta iesniedzējs </a:t>
          </a:r>
          <a:r>
            <a:rPr lang="lv-LV" sz="1800" b="1" kern="1200" spc="100">
              <a:solidFill>
                <a:srgbClr val="593C8F"/>
              </a:solidFill>
              <a:latin typeface="Poppins"/>
            </a:rPr>
            <a:t>apliecina</a:t>
          </a:r>
          <a:r>
            <a:rPr lang="lv-LV" sz="1800" kern="1200" spc="100">
              <a:solidFill>
                <a:srgbClr val="000000"/>
              </a:solidFill>
              <a:latin typeface="Poppins"/>
            </a:rPr>
            <a:t>, ka tas veic </a:t>
          </a:r>
          <a:r>
            <a:rPr lang="lv-LV" sz="1800" b="1" kern="1200" spc="100">
              <a:solidFill>
                <a:srgbClr val="593C8F"/>
              </a:solidFill>
              <a:latin typeface="Poppins"/>
            </a:rPr>
            <a:t>transporta pārvadājumus</a:t>
          </a:r>
          <a:endParaRPr lang="lv-LV" sz="1800" kern="1200" spc="100">
            <a:solidFill>
              <a:srgbClr val="000000"/>
            </a:solidFill>
            <a:latin typeface="Poppins"/>
          </a:endParaRPr>
        </a:p>
      </dsp:txBody>
      <dsp:txXfrm>
        <a:off x="8835705" y="256162"/>
        <a:ext cx="2068136" cy="46021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DE74F-C557-4DB2-A124-A1D74BCFDD4B}">
      <dsp:nvSpPr>
        <dsp:cNvPr id="0" name=""/>
        <dsp:cNvSpPr/>
      </dsp:nvSpPr>
      <dsp:spPr>
        <a:xfrm>
          <a:off x="7391" y="90923"/>
          <a:ext cx="4356413" cy="45931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251C4-6F9C-4571-B93E-B5CC3E2F271B}">
      <dsp:nvSpPr>
        <dsp:cNvPr id="0" name=""/>
        <dsp:cNvSpPr/>
      </dsp:nvSpPr>
      <dsp:spPr>
        <a:xfrm>
          <a:off x="201197" y="275039"/>
          <a:ext cx="4356413" cy="459318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Poppins" panose="00000500000000000000" pitchFamily="2" charset="-70"/>
            <a:buNone/>
          </a:pPr>
          <a:r>
            <a:rPr lang="lv-LV" sz="1500" b="1" kern="1200" spc="100">
              <a:solidFill>
                <a:srgbClr val="593C8F"/>
              </a:solidFill>
              <a:latin typeface="Poppins"/>
              <a:ea typeface="+mn-ea"/>
              <a:cs typeface="+mn-cs"/>
            </a:rPr>
            <a:t>5. </a:t>
          </a:r>
          <a:r>
            <a:rPr lang="lv-LV" sz="1500" kern="1200" spc="100">
              <a:solidFill>
                <a:srgbClr val="000000"/>
              </a:solidFill>
              <a:latin typeface="Poppins"/>
            </a:rPr>
            <a:t>Ja projekta ietvaros paredzēta </a:t>
          </a:r>
          <a:r>
            <a:rPr lang="lv-LV" sz="1500" b="1" kern="1200" spc="100">
              <a:solidFill>
                <a:srgbClr val="593C8F"/>
              </a:solidFill>
              <a:latin typeface="Poppins"/>
            </a:rPr>
            <a:t>uzlādes infrastruktūras izveide</a:t>
          </a:r>
          <a:r>
            <a:rPr lang="lv-LV" sz="1500" kern="1200" spc="100">
              <a:solidFill>
                <a:srgbClr val="000000"/>
              </a:solidFill>
              <a:latin typeface="Poppins"/>
            </a:rPr>
            <a:t>, būvniecības darbībām ir vismaz šāda </a:t>
          </a:r>
          <a:r>
            <a:rPr lang="lv-LV" sz="1500" b="1" kern="1200" spc="100">
              <a:solidFill>
                <a:srgbClr val="593C8F"/>
              </a:solidFill>
              <a:latin typeface="Poppins"/>
            </a:rPr>
            <a:t>gatavības stadija:</a:t>
          </a:r>
          <a:r>
            <a:rPr lang="lv-LV" sz="1500" kern="1200" spc="100">
              <a:solidFill>
                <a:srgbClr val="000000"/>
              </a:solidFill>
              <a:latin typeface="Poppins"/>
            </a:rPr>
            <a:t> sagatavots projektēšanas uzdevums, veikts iepirkums par būvniecības ieceres dokumentu sagatavošanu, kā arī līgumu par būvniecības ieceres dokumentu sagatavošanu paredzēts noslēgt līdz civiltiesiskā līguma vai vienošanās par projekta īstenošanu noslēgšanai ar CFLA, vai iesniegta būvvaldes izziņa, kas apliecina, ka iepriekš minētie dokumenti nav nepieciešami, vai iesniegta indikatīva būvdarbu izmaksu aplēse</a:t>
          </a:r>
          <a:endParaRPr lang="lv-LV" sz="1500" i="1" kern="1200" spc="100">
            <a:solidFill>
              <a:srgbClr val="000000"/>
            </a:solidFill>
            <a:latin typeface="Poppins"/>
          </a:endParaRPr>
        </a:p>
      </dsp:txBody>
      <dsp:txXfrm>
        <a:off x="328792" y="402634"/>
        <a:ext cx="4101223" cy="4337998"/>
      </dsp:txXfrm>
    </dsp:sp>
    <dsp:sp modelId="{E7D73CCD-F26B-4A1A-8279-22546F611FA8}">
      <dsp:nvSpPr>
        <dsp:cNvPr id="0" name=""/>
        <dsp:cNvSpPr/>
      </dsp:nvSpPr>
      <dsp:spPr>
        <a:xfrm>
          <a:off x="4751416" y="90923"/>
          <a:ext cx="2875960" cy="45235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DDA3F-0BA4-4FDC-A6F2-69F702A94938}">
      <dsp:nvSpPr>
        <dsp:cNvPr id="0" name=""/>
        <dsp:cNvSpPr/>
      </dsp:nvSpPr>
      <dsp:spPr>
        <a:xfrm>
          <a:off x="4945222" y="275039"/>
          <a:ext cx="2875960" cy="45235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Poppins" panose="00000500000000000000" pitchFamily="2" charset="-70"/>
            <a:buNone/>
          </a:pPr>
          <a:r>
            <a:rPr lang="lv-LV" sz="1600" b="1" kern="1200" spc="100">
              <a:solidFill>
                <a:srgbClr val="593C8F"/>
              </a:solidFill>
              <a:latin typeface="Poppins"/>
              <a:ea typeface="+mn-ea"/>
              <a:cs typeface="+mn-cs"/>
            </a:rPr>
            <a:t>6. </a:t>
          </a:r>
          <a:r>
            <a:rPr lang="lv-LV" sz="1600" kern="1200" spc="100">
              <a:solidFill>
                <a:srgbClr val="000000"/>
              </a:solidFill>
              <a:latin typeface="Poppins"/>
            </a:rPr>
            <a:t>Projekta iesniedzējs nodrošina, ka projekts izpilda nepieciešamās prasības principa </a:t>
          </a:r>
          <a:r>
            <a:rPr lang="lv-LV" sz="1600" b="1" kern="1200" spc="100">
              <a:solidFill>
                <a:srgbClr val="593C8F"/>
              </a:solidFill>
              <a:latin typeface="Poppins"/>
            </a:rPr>
            <a:t>“nenodarīt būtisku kaitējumu” </a:t>
          </a:r>
          <a:r>
            <a:rPr lang="lv-LV" sz="1600" kern="1200" spc="100">
              <a:solidFill>
                <a:srgbClr val="000000"/>
              </a:solidFill>
              <a:latin typeface="Poppins"/>
            </a:rPr>
            <a:t>ievērošanai, t.sk. attiecībā uz aprites ekonomikas principu ievērošanu, iesniedz apliecinājumu, ka</a:t>
          </a:r>
          <a:r>
            <a:rPr lang="lv-LV" sz="1600" kern="1200" spc="100">
              <a:solidFill>
                <a:srgbClr val="593C8F"/>
              </a:solidFill>
              <a:latin typeface="Poppins"/>
            </a:rPr>
            <a:t> </a:t>
          </a:r>
          <a:r>
            <a:rPr lang="lv-LV" sz="1600" b="1" kern="1200" spc="100">
              <a:solidFill>
                <a:srgbClr val="593C8F"/>
              </a:solidFill>
              <a:latin typeface="Poppins"/>
            </a:rPr>
            <a:t>pēc transportlīdzekļa ekspluatācijas beigām </a:t>
          </a:r>
          <a:r>
            <a:rPr lang="lv-LV" sz="1600" kern="1200" spc="100">
              <a:solidFill>
                <a:srgbClr val="000000"/>
              </a:solidFill>
              <a:latin typeface="Poppins"/>
            </a:rPr>
            <a:t>tie tiks </a:t>
          </a:r>
          <a:r>
            <a:rPr lang="lv-LV" sz="1600" b="1" kern="1200" spc="100">
              <a:solidFill>
                <a:srgbClr val="593C8F"/>
              </a:solidFill>
              <a:latin typeface="Poppins"/>
            </a:rPr>
            <a:t>utilizēti</a:t>
          </a:r>
          <a:endParaRPr lang="lv-LV" sz="1600" kern="1200" spc="100">
            <a:solidFill>
              <a:srgbClr val="000000"/>
            </a:solidFill>
            <a:latin typeface="Poppins"/>
          </a:endParaRPr>
        </a:p>
      </dsp:txBody>
      <dsp:txXfrm>
        <a:off x="5029456" y="359273"/>
        <a:ext cx="2707492" cy="4355107"/>
      </dsp:txXfrm>
    </dsp:sp>
    <dsp:sp modelId="{7EF4DE0C-DE39-49ED-8716-0F58E6472545}">
      <dsp:nvSpPr>
        <dsp:cNvPr id="0" name=""/>
        <dsp:cNvSpPr/>
      </dsp:nvSpPr>
      <dsp:spPr>
        <a:xfrm>
          <a:off x="8014988" y="90923"/>
          <a:ext cx="2886321" cy="45474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227FAF-0AA3-4520-8C60-4B252CD52A11}">
      <dsp:nvSpPr>
        <dsp:cNvPr id="0" name=""/>
        <dsp:cNvSpPr/>
      </dsp:nvSpPr>
      <dsp:spPr>
        <a:xfrm>
          <a:off x="8208794" y="275039"/>
          <a:ext cx="2886321" cy="45474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Poppins" panose="00000500000000000000" pitchFamily="2" charset="-70"/>
            <a:buNone/>
          </a:pPr>
          <a:r>
            <a:rPr lang="lv-LV" sz="1600" b="1" kern="1200" spc="100">
              <a:solidFill>
                <a:srgbClr val="593C8F"/>
              </a:solidFill>
              <a:latin typeface="Poppins"/>
              <a:ea typeface="+mn-ea"/>
              <a:cs typeface="+mn-cs"/>
            </a:rPr>
            <a:t>7. </a:t>
          </a:r>
          <a:r>
            <a:rPr lang="lv-LV" sz="1600" kern="1200" spc="100">
              <a:solidFill>
                <a:srgbClr val="000000"/>
              </a:solidFill>
              <a:latin typeface="Poppins"/>
            </a:rPr>
            <a:t>Projekta iesniedzējs izpilda nepieciešamās prasības </a:t>
          </a:r>
          <a:r>
            <a:rPr lang="lv-LV" sz="1600" b="1" kern="1200" spc="100">
              <a:solidFill>
                <a:srgbClr val="593C8F"/>
              </a:solidFill>
              <a:latin typeface="Poppins"/>
            </a:rPr>
            <a:t>HP “</a:t>
          </a:r>
          <a:r>
            <a:rPr lang="lv-LV" sz="1600" b="1" kern="1200" spc="100" err="1">
              <a:solidFill>
                <a:srgbClr val="593C8F"/>
              </a:solidFill>
              <a:latin typeface="Poppins"/>
            </a:rPr>
            <a:t>Klimatdrošināšana</a:t>
          </a:r>
          <a:r>
            <a:rPr lang="lv-LV" sz="1600" b="1" kern="1200" spc="100">
              <a:solidFill>
                <a:srgbClr val="593C8F"/>
              </a:solidFill>
              <a:latin typeface="Poppins"/>
            </a:rPr>
            <a:t>”  </a:t>
          </a:r>
          <a:r>
            <a:rPr lang="lv-LV" sz="1600" kern="1200" spc="100">
              <a:solidFill>
                <a:srgbClr val="000000"/>
              </a:solidFill>
              <a:latin typeface="Poppins"/>
            </a:rPr>
            <a:t>un principa “Nenodarīt būtisku kaitējumu” ievērošanai attiecībā uz klimata pārmaiņu mazināšanu un pielāgošanos klimata pārmaiņām </a:t>
          </a:r>
        </a:p>
        <a:p>
          <a:pPr marL="0" lvl="0" indent="0" algn="ctr" defTabSz="711200">
            <a:lnSpc>
              <a:spcPct val="90000"/>
            </a:lnSpc>
            <a:spcBef>
              <a:spcPct val="0"/>
            </a:spcBef>
            <a:spcAft>
              <a:spcPct val="35000"/>
            </a:spcAft>
            <a:buFont typeface="Poppins" panose="00000500000000000000" pitchFamily="2" charset="-70"/>
            <a:buNone/>
          </a:pPr>
          <a:r>
            <a:rPr lang="lv-LV" sz="1600" i="1" kern="1200" spc="100">
              <a:solidFill>
                <a:srgbClr val="000000"/>
              </a:solidFill>
              <a:latin typeface="Poppins"/>
            </a:rPr>
            <a:t>(vērtē, ja projektā paredzēts izveidot uzlādes infrastruktūru)</a:t>
          </a:r>
          <a:endParaRPr lang="lv-LV" sz="1600" kern="1200"/>
        </a:p>
      </dsp:txBody>
      <dsp:txXfrm>
        <a:off x="8293331" y="359576"/>
        <a:ext cx="2717247" cy="437840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6892-E98E-173D-6310-9A6336620B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39CC8E33-FF04-5CC2-8C7E-B8E4996693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0121AC92-51E7-1227-5900-D39E244D3488}"/>
              </a:ext>
            </a:extLst>
          </p:cNvPr>
          <p:cNvSpPr>
            <a:spLocks noGrp="1"/>
          </p:cNvSpPr>
          <p:nvPr>
            <p:ph type="dt" sz="half" idx="10"/>
          </p:nvPr>
        </p:nvSpPr>
        <p:spPr/>
        <p:txBody>
          <a:bodyPr/>
          <a:lstStyle/>
          <a:p>
            <a:fld id="{31325ABD-D157-4EB7-98FB-73759F76384D}" type="datetimeFigureOut">
              <a:rPr lang="lv-LV" smtClean="0"/>
              <a:t>21.11.2024</a:t>
            </a:fld>
            <a:endParaRPr lang="lv-LV"/>
          </a:p>
        </p:txBody>
      </p:sp>
      <p:sp>
        <p:nvSpPr>
          <p:cNvPr id="5" name="Footer Placeholder 4">
            <a:extLst>
              <a:ext uri="{FF2B5EF4-FFF2-40B4-BE49-F238E27FC236}">
                <a16:creationId xmlns:a16="http://schemas.microsoft.com/office/drawing/2014/main" id="{B0285B3D-83DD-7FBE-AFF0-24DCAF4EB83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284AAC2-D53C-51BA-8529-A63EA6F4E105}"/>
              </a:ext>
            </a:extLst>
          </p:cNvPr>
          <p:cNvSpPr>
            <a:spLocks noGrp="1"/>
          </p:cNvSpPr>
          <p:nvPr>
            <p:ph type="sldNum" sz="quarter" idx="12"/>
          </p:nvPr>
        </p:nvSpPr>
        <p:spPr/>
        <p:txBody>
          <a:bodyPr/>
          <a:lstStyle/>
          <a:p>
            <a:fld id="{89455085-945D-4EDE-A398-1826DB3FB67E}" type="slidenum">
              <a:rPr lang="lv-LV" smtClean="0"/>
              <a:t>‹#›</a:t>
            </a:fld>
            <a:endParaRPr lang="lv-LV"/>
          </a:p>
        </p:txBody>
      </p:sp>
    </p:spTree>
    <p:extLst>
      <p:ext uri="{BB962C8B-B14F-4D97-AF65-F5344CB8AC3E}">
        <p14:creationId xmlns:p14="http://schemas.microsoft.com/office/powerpoint/2010/main" val="414691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7834-2C74-1AE1-BBB4-04BB353FFA4C}"/>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F4B8659D-AB68-C027-4843-3B9593DAB6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E6B879B-BD5F-D694-27D5-7BE65E8CE7D4}"/>
              </a:ext>
            </a:extLst>
          </p:cNvPr>
          <p:cNvSpPr>
            <a:spLocks noGrp="1"/>
          </p:cNvSpPr>
          <p:nvPr>
            <p:ph type="dt" sz="half" idx="10"/>
          </p:nvPr>
        </p:nvSpPr>
        <p:spPr/>
        <p:txBody>
          <a:bodyPr/>
          <a:lstStyle/>
          <a:p>
            <a:fld id="{31325ABD-D157-4EB7-98FB-73759F76384D}" type="datetimeFigureOut">
              <a:rPr lang="lv-LV" smtClean="0"/>
              <a:t>21.11.2024</a:t>
            </a:fld>
            <a:endParaRPr lang="lv-LV"/>
          </a:p>
        </p:txBody>
      </p:sp>
      <p:sp>
        <p:nvSpPr>
          <p:cNvPr id="5" name="Footer Placeholder 4">
            <a:extLst>
              <a:ext uri="{FF2B5EF4-FFF2-40B4-BE49-F238E27FC236}">
                <a16:creationId xmlns:a16="http://schemas.microsoft.com/office/drawing/2014/main" id="{DCD6AA87-1C12-281C-3263-CFEFD559DD7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75FC4C2-9B61-ACF7-64AC-9593F91DFE51}"/>
              </a:ext>
            </a:extLst>
          </p:cNvPr>
          <p:cNvSpPr>
            <a:spLocks noGrp="1"/>
          </p:cNvSpPr>
          <p:nvPr>
            <p:ph type="sldNum" sz="quarter" idx="12"/>
          </p:nvPr>
        </p:nvSpPr>
        <p:spPr/>
        <p:txBody>
          <a:bodyPr/>
          <a:lstStyle/>
          <a:p>
            <a:fld id="{89455085-945D-4EDE-A398-1826DB3FB67E}" type="slidenum">
              <a:rPr lang="lv-LV" smtClean="0"/>
              <a:t>‹#›</a:t>
            </a:fld>
            <a:endParaRPr lang="lv-LV"/>
          </a:p>
        </p:txBody>
      </p:sp>
    </p:spTree>
    <p:extLst>
      <p:ext uri="{BB962C8B-B14F-4D97-AF65-F5344CB8AC3E}">
        <p14:creationId xmlns:p14="http://schemas.microsoft.com/office/powerpoint/2010/main" val="352321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661184-FBC5-8890-1B11-BA5DF4A692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B58066D0-9BBA-B515-E3F1-3BE37330D9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CD04D065-D3E0-BCCF-935E-FB0086825083}"/>
              </a:ext>
            </a:extLst>
          </p:cNvPr>
          <p:cNvSpPr>
            <a:spLocks noGrp="1"/>
          </p:cNvSpPr>
          <p:nvPr>
            <p:ph type="dt" sz="half" idx="10"/>
          </p:nvPr>
        </p:nvSpPr>
        <p:spPr/>
        <p:txBody>
          <a:bodyPr/>
          <a:lstStyle/>
          <a:p>
            <a:fld id="{31325ABD-D157-4EB7-98FB-73759F76384D}" type="datetimeFigureOut">
              <a:rPr lang="lv-LV" smtClean="0"/>
              <a:t>21.11.2024</a:t>
            </a:fld>
            <a:endParaRPr lang="lv-LV"/>
          </a:p>
        </p:txBody>
      </p:sp>
      <p:sp>
        <p:nvSpPr>
          <p:cNvPr id="5" name="Footer Placeholder 4">
            <a:extLst>
              <a:ext uri="{FF2B5EF4-FFF2-40B4-BE49-F238E27FC236}">
                <a16:creationId xmlns:a16="http://schemas.microsoft.com/office/drawing/2014/main" id="{C2251DE6-B9F2-02E5-E5DB-51382ECAF01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5252DA1-D3E1-76D1-4CE8-EAB6B4EC3DD0}"/>
              </a:ext>
            </a:extLst>
          </p:cNvPr>
          <p:cNvSpPr>
            <a:spLocks noGrp="1"/>
          </p:cNvSpPr>
          <p:nvPr>
            <p:ph type="sldNum" sz="quarter" idx="12"/>
          </p:nvPr>
        </p:nvSpPr>
        <p:spPr/>
        <p:txBody>
          <a:bodyPr/>
          <a:lstStyle/>
          <a:p>
            <a:fld id="{89455085-945D-4EDE-A398-1826DB3FB67E}" type="slidenum">
              <a:rPr lang="lv-LV" smtClean="0"/>
              <a:t>‹#›</a:t>
            </a:fld>
            <a:endParaRPr lang="lv-LV"/>
          </a:p>
        </p:txBody>
      </p:sp>
    </p:spTree>
    <p:extLst>
      <p:ext uri="{BB962C8B-B14F-4D97-AF65-F5344CB8AC3E}">
        <p14:creationId xmlns:p14="http://schemas.microsoft.com/office/powerpoint/2010/main" val="3563397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234C-91DC-4FF0-8232-E5E0B3536F1F}"/>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41EF767B-18CA-1F1C-4077-73FDF15874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702FE91-56C0-6A01-24B5-AC0C00FB4F3A}"/>
              </a:ext>
            </a:extLst>
          </p:cNvPr>
          <p:cNvSpPr>
            <a:spLocks noGrp="1"/>
          </p:cNvSpPr>
          <p:nvPr>
            <p:ph type="dt" sz="half" idx="10"/>
          </p:nvPr>
        </p:nvSpPr>
        <p:spPr/>
        <p:txBody>
          <a:bodyPr/>
          <a:lstStyle/>
          <a:p>
            <a:fld id="{31325ABD-D157-4EB7-98FB-73759F76384D}" type="datetimeFigureOut">
              <a:rPr lang="lv-LV" smtClean="0"/>
              <a:t>21.11.2024</a:t>
            </a:fld>
            <a:endParaRPr lang="lv-LV"/>
          </a:p>
        </p:txBody>
      </p:sp>
      <p:sp>
        <p:nvSpPr>
          <p:cNvPr id="5" name="Footer Placeholder 4">
            <a:extLst>
              <a:ext uri="{FF2B5EF4-FFF2-40B4-BE49-F238E27FC236}">
                <a16:creationId xmlns:a16="http://schemas.microsoft.com/office/drawing/2014/main" id="{CBB50790-44B3-E9FC-B0B6-D61A0A8966A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169EC4C-37FE-F313-52C6-AA4A72C3F2BF}"/>
              </a:ext>
            </a:extLst>
          </p:cNvPr>
          <p:cNvSpPr>
            <a:spLocks noGrp="1"/>
          </p:cNvSpPr>
          <p:nvPr>
            <p:ph type="sldNum" sz="quarter" idx="12"/>
          </p:nvPr>
        </p:nvSpPr>
        <p:spPr/>
        <p:txBody>
          <a:bodyPr/>
          <a:lstStyle/>
          <a:p>
            <a:fld id="{89455085-945D-4EDE-A398-1826DB3FB67E}" type="slidenum">
              <a:rPr lang="lv-LV" smtClean="0"/>
              <a:t>‹#›</a:t>
            </a:fld>
            <a:endParaRPr lang="lv-LV"/>
          </a:p>
        </p:txBody>
      </p:sp>
    </p:spTree>
    <p:extLst>
      <p:ext uri="{BB962C8B-B14F-4D97-AF65-F5344CB8AC3E}">
        <p14:creationId xmlns:p14="http://schemas.microsoft.com/office/powerpoint/2010/main" val="405277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7AAE-868A-FE8F-9E7F-948887C878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46371B65-A84B-AFC1-3D50-865461D066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163191-1E42-BE1E-2F97-C8B9197D1126}"/>
              </a:ext>
            </a:extLst>
          </p:cNvPr>
          <p:cNvSpPr>
            <a:spLocks noGrp="1"/>
          </p:cNvSpPr>
          <p:nvPr>
            <p:ph type="dt" sz="half" idx="10"/>
          </p:nvPr>
        </p:nvSpPr>
        <p:spPr/>
        <p:txBody>
          <a:bodyPr/>
          <a:lstStyle/>
          <a:p>
            <a:fld id="{31325ABD-D157-4EB7-98FB-73759F76384D}" type="datetimeFigureOut">
              <a:rPr lang="lv-LV" smtClean="0"/>
              <a:t>21.11.2024</a:t>
            </a:fld>
            <a:endParaRPr lang="lv-LV"/>
          </a:p>
        </p:txBody>
      </p:sp>
      <p:sp>
        <p:nvSpPr>
          <p:cNvPr id="5" name="Footer Placeholder 4">
            <a:extLst>
              <a:ext uri="{FF2B5EF4-FFF2-40B4-BE49-F238E27FC236}">
                <a16:creationId xmlns:a16="http://schemas.microsoft.com/office/drawing/2014/main" id="{D2F059D5-FA8B-1627-A254-FCEE3567B18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1C8A05E-3A93-EC75-FF4E-FAF8DF41DE4F}"/>
              </a:ext>
            </a:extLst>
          </p:cNvPr>
          <p:cNvSpPr>
            <a:spLocks noGrp="1"/>
          </p:cNvSpPr>
          <p:nvPr>
            <p:ph type="sldNum" sz="quarter" idx="12"/>
          </p:nvPr>
        </p:nvSpPr>
        <p:spPr/>
        <p:txBody>
          <a:bodyPr/>
          <a:lstStyle/>
          <a:p>
            <a:fld id="{89455085-945D-4EDE-A398-1826DB3FB67E}" type="slidenum">
              <a:rPr lang="lv-LV" smtClean="0"/>
              <a:t>‹#›</a:t>
            </a:fld>
            <a:endParaRPr lang="lv-LV"/>
          </a:p>
        </p:txBody>
      </p:sp>
    </p:spTree>
    <p:extLst>
      <p:ext uri="{BB962C8B-B14F-4D97-AF65-F5344CB8AC3E}">
        <p14:creationId xmlns:p14="http://schemas.microsoft.com/office/powerpoint/2010/main" val="161914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7465-9401-53B7-D1FD-E951FDC09195}"/>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786A0B9E-19AA-BFEB-13AE-FD09B49615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DCC3838E-E7D9-3296-8A36-7C22716AEA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6E1A0F63-CDAA-C90E-47CB-D8F6B24A37E8}"/>
              </a:ext>
            </a:extLst>
          </p:cNvPr>
          <p:cNvSpPr>
            <a:spLocks noGrp="1"/>
          </p:cNvSpPr>
          <p:nvPr>
            <p:ph type="dt" sz="half" idx="10"/>
          </p:nvPr>
        </p:nvSpPr>
        <p:spPr/>
        <p:txBody>
          <a:bodyPr/>
          <a:lstStyle/>
          <a:p>
            <a:fld id="{31325ABD-D157-4EB7-98FB-73759F76384D}" type="datetimeFigureOut">
              <a:rPr lang="lv-LV" smtClean="0"/>
              <a:t>21.11.2024</a:t>
            </a:fld>
            <a:endParaRPr lang="lv-LV"/>
          </a:p>
        </p:txBody>
      </p:sp>
      <p:sp>
        <p:nvSpPr>
          <p:cNvPr id="6" name="Footer Placeholder 5">
            <a:extLst>
              <a:ext uri="{FF2B5EF4-FFF2-40B4-BE49-F238E27FC236}">
                <a16:creationId xmlns:a16="http://schemas.microsoft.com/office/drawing/2014/main" id="{674AFCE6-9F41-B2ED-AF7D-3CC698E863A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8E7D3085-7F26-0FC7-0FB1-AFE4242D61AA}"/>
              </a:ext>
            </a:extLst>
          </p:cNvPr>
          <p:cNvSpPr>
            <a:spLocks noGrp="1"/>
          </p:cNvSpPr>
          <p:nvPr>
            <p:ph type="sldNum" sz="quarter" idx="12"/>
          </p:nvPr>
        </p:nvSpPr>
        <p:spPr/>
        <p:txBody>
          <a:bodyPr/>
          <a:lstStyle/>
          <a:p>
            <a:fld id="{89455085-945D-4EDE-A398-1826DB3FB67E}" type="slidenum">
              <a:rPr lang="lv-LV" smtClean="0"/>
              <a:t>‹#›</a:t>
            </a:fld>
            <a:endParaRPr lang="lv-LV"/>
          </a:p>
        </p:txBody>
      </p:sp>
    </p:spTree>
    <p:extLst>
      <p:ext uri="{BB962C8B-B14F-4D97-AF65-F5344CB8AC3E}">
        <p14:creationId xmlns:p14="http://schemas.microsoft.com/office/powerpoint/2010/main" val="403761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EE80-32DD-6459-F840-907BA0CDB6FD}"/>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8A8F4B91-1165-B041-01AD-D6011B0956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5564CE-92B5-5311-7EEA-6B69D7F99F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5459B101-A680-AA6A-24EC-928E8F2878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4CCBB4-1CB1-4B99-3296-4CB8117B8A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5F1AFF77-8DC5-4223-05ED-3CC344484B9B}"/>
              </a:ext>
            </a:extLst>
          </p:cNvPr>
          <p:cNvSpPr>
            <a:spLocks noGrp="1"/>
          </p:cNvSpPr>
          <p:nvPr>
            <p:ph type="dt" sz="half" idx="10"/>
          </p:nvPr>
        </p:nvSpPr>
        <p:spPr/>
        <p:txBody>
          <a:bodyPr/>
          <a:lstStyle/>
          <a:p>
            <a:fld id="{31325ABD-D157-4EB7-98FB-73759F76384D}" type="datetimeFigureOut">
              <a:rPr lang="lv-LV" smtClean="0"/>
              <a:t>21.11.2024</a:t>
            </a:fld>
            <a:endParaRPr lang="lv-LV"/>
          </a:p>
        </p:txBody>
      </p:sp>
      <p:sp>
        <p:nvSpPr>
          <p:cNvPr id="8" name="Footer Placeholder 7">
            <a:extLst>
              <a:ext uri="{FF2B5EF4-FFF2-40B4-BE49-F238E27FC236}">
                <a16:creationId xmlns:a16="http://schemas.microsoft.com/office/drawing/2014/main" id="{1C38A554-EFE9-4DCA-0241-36960A6FFC40}"/>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F4DA7070-595B-0B01-398B-7615BA032516}"/>
              </a:ext>
            </a:extLst>
          </p:cNvPr>
          <p:cNvSpPr>
            <a:spLocks noGrp="1"/>
          </p:cNvSpPr>
          <p:nvPr>
            <p:ph type="sldNum" sz="quarter" idx="12"/>
          </p:nvPr>
        </p:nvSpPr>
        <p:spPr/>
        <p:txBody>
          <a:bodyPr/>
          <a:lstStyle/>
          <a:p>
            <a:fld id="{89455085-945D-4EDE-A398-1826DB3FB67E}" type="slidenum">
              <a:rPr lang="lv-LV" smtClean="0"/>
              <a:t>‹#›</a:t>
            </a:fld>
            <a:endParaRPr lang="lv-LV"/>
          </a:p>
        </p:txBody>
      </p:sp>
    </p:spTree>
    <p:extLst>
      <p:ext uri="{BB962C8B-B14F-4D97-AF65-F5344CB8AC3E}">
        <p14:creationId xmlns:p14="http://schemas.microsoft.com/office/powerpoint/2010/main" val="258472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D27C-9E1F-E318-93D1-C8041E1D3FBB}"/>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F1140A6B-4C05-4052-24D0-0B827C6CB7FC}"/>
              </a:ext>
            </a:extLst>
          </p:cNvPr>
          <p:cNvSpPr>
            <a:spLocks noGrp="1"/>
          </p:cNvSpPr>
          <p:nvPr>
            <p:ph type="dt" sz="half" idx="10"/>
          </p:nvPr>
        </p:nvSpPr>
        <p:spPr/>
        <p:txBody>
          <a:bodyPr/>
          <a:lstStyle/>
          <a:p>
            <a:fld id="{31325ABD-D157-4EB7-98FB-73759F76384D}" type="datetimeFigureOut">
              <a:rPr lang="lv-LV" smtClean="0"/>
              <a:t>21.11.2024</a:t>
            </a:fld>
            <a:endParaRPr lang="lv-LV"/>
          </a:p>
        </p:txBody>
      </p:sp>
      <p:sp>
        <p:nvSpPr>
          <p:cNvPr id="4" name="Footer Placeholder 3">
            <a:extLst>
              <a:ext uri="{FF2B5EF4-FFF2-40B4-BE49-F238E27FC236}">
                <a16:creationId xmlns:a16="http://schemas.microsoft.com/office/drawing/2014/main" id="{0178B2B3-3C5A-8CA7-694B-EC34B077A61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509A08B4-5834-72AA-457F-9488D205B20F}"/>
              </a:ext>
            </a:extLst>
          </p:cNvPr>
          <p:cNvSpPr>
            <a:spLocks noGrp="1"/>
          </p:cNvSpPr>
          <p:nvPr>
            <p:ph type="sldNum" sz="quarter" idx="12"/>
          </p:nvPr>
        </p:nvSpPr>
        <p:spPr/>
        <p:txBody>
          <a:bodyPr/>
          <a:lstStyle/>
          <a:p>
            <a:fld id="{89455085-945D-4EDE-A398-1826DB3FB67E}" type="slidenum">
              <a:rPr lang="lv-LV" smtClean="0"/>
              <a:t>‹#›</a:t>
            </a:fld>
            <a:endParaRPr lang="lv-LV"/>
          </a:p>
        </p:txBody>
      </p:sp>
    </p:spTree>
    <p:extLst>
      <p:ext uri="{BB962C8B-B14F-4D97-AF65-F5344CB8AC3E}">
        <p14:creationId xmlns:p14="http://schemas.microsoft.com/office/powerpoint/2010/main" val="74238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323628-BA9C-957D-5EDE-AD07AC194DC1}"/>
              </a:ext>
            </a:extLst>
          </p:cNvPr>
          <p:cNvSpPr>
            <a:spLocks noGrp="1"/>
          </p:cNvSpPr>
          <p:nvPr>
            <p:ph type="dt" sz="half" idx="10"/>
          </p:nvPr>
        </p:nvSpPr>
        <p:spPr/>
        <p:txBody>
          <a:bodyPr/>
          <a:lstStyle/>
          <a:p>
            <a:fld id="{31325ABD-D157-4EB7-98FB-73759F76384D}" type="datetimeFigureOut">
              <a:rPr lang="lv-LV" smtClean="0"/>
              <a:t>21.11.2024</a:t>
            </a:fld>
            <a:endParaRPr lang="lv-LV"/>
          </a:p>
        </p:txBody>
      </p:sp>
      <p:sp>
        <p:nvSpPr>
          <p:cNvPr id="3" name="Footer Placeholder 2">
            <a:extLst>
              <a:ext uri="{FF2B5EF4-FFF2-40B4-BE49-F238E27FC236}">
                <a16:creationId xmlns:a16="http://schemas.microsoft.com/office/drawing/2014/main" id="{C817DD0B-F4FD-205B-681D-106897B1E346}"/>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937DAD76-56A4-F7E9-BB12-3F3AB011EE43}"/>
              </a:ext>
            </a:extLst>
          </p:cNvPr>
          <p:cNvSpPr>
            <a:spLocks noGrp="1"/>
          </p:cNvSpPr>
          <p:nvPr>
            <p:ph type="sldNum" sz="quarter" idx="12"/>
          </p:nvPr>
        </p:nvSpPr>
        <p:spPr/>
        <p:txBody>
          <a:bodyPr/>
          <a:lstStyle/>
          <a:p>
            <a:fld id="{89455085-945D-4EDE-A398-1826DB3FB67E}" type="slidenum">
              <a:rPr lang="lv-LV" smtClean="0"/>
              <a:t>‹#›</a:t>
            </a:fld>
            <a:endParaRPr lang="lv-LV"/>
          </a:p>
        </p:txBody>
      </p:sp>
    </p:spTree>
    <p:extLst>
      <p:ext uri="{BB962C8B-B14F-4D97-AF65-F5344CB8AC3E}">
        <p14:creationId xmlns:p14="http://schemas.microsoft.com/office/powerpoint/2010/main" val="3671677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2225-8B0D-53AD-5BA3-33F4773AD7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B8912F40-A6AE-F084-A987-49151DD670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5DF2E0BE-7CCA-318B-6D74-98774638F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44C5A5-5123-F536-0B9D-0E5B8B4AEF04}"/>
              </a:ext>
            </a:extLst>
          </p:cNvPr>
          <p:cNvSpPr>
            <a:spLocks noGrp="1"/>
          </p:cNvSpPr>
          <p:nvPr>
            <p:ph type="dt" sz="half" idx="10"/>
          </p:nvPr>
        </p:nvSpPr>
        <p:spPr/>
        <p:txBody>
          <a:bodyPr/>
          <a:lstStyle/>
          <a:p>
            <a:fld id="{31325ABD-D157-4EB7-98FB-73759F76384D}" type="datetimeFigureOut">
              <a:rPr lang="lv-LV" smtClean="0"/>
              <a:t>21.11.2024</a:t>
            </a:fld>
            <a:endParaRPr lang="lv-LV"/>
          </a:p>
        </p:txBody>
      </p:sp>
      <p:sp>
        <p:nvSpPr>
          <p:cNvPr id="6" name="Footer Placeholder 5">
            <a:extLst>
              <a:ext uri="{FF2B5EF4-FFF2-40B4-BE49-F238E27FC236}">
                <a16:creationId xmlns:a16="http://schemas.microsoft.com/office/drawing/2014/main" id="{A0E24028-FD75-9346-1647-E388B3084AC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31D313A4-D859-5733-ABB6-624DD4B11712}"/>
              </a:ext>
            </a:extLst>
          </p:cNvPr>
          <p:cNvSpPr>
            <a:spLocks noGrp="1"/>
          </p:cNvSpPr>
          <p:nvPr>
            <p:ph type="sldNum" sz="quarter" idx="12"/>
          </p:nvPr>
        </p:nvSpPr>
        <p:spPr/>
        <p:txBody>
          <a:bodyPr/>
          <a:lstStyle/>
          <a:p>
            <a:fld id="{89455085-945D-4EDE-A398-1826DB3FB67E}" type="slidenum">
              <a:rPr lang="lv-LV" smtClean="0"/>
              <a:t>‹#›</a:t>
            </a:fld>
            <a:endParaRPr lang="lv-LV"/>
          </a:p>
        </p:txBody>
      </p:sp>
    </p:spTree>
    <p:extLst>
      <p:ext uri="{BB962C8B-B14F-4D97-AF65-F5344CB8AC3E}">
        <p14:creationId xmlns:p14="http://schemas.microsoft.com/office/powerpoint/2010/main" val="1862239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A8A0D-BD16-B1D8-6CE9-8CD0DAF124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349A1841-D7FE-C345-831A-FF37539A6B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E0F43CEB-1AE8-9BB3-689C-F681B83917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D9EDA2-5E13-2CF9-0519-F91EC7F7BC27}"/>
              </a:ext>
            </a:extLst>
          </p:cNvPr>
          <p:cNvSpPr>
            <a:spLocks noGrp="1"/>
          </p:cNvSpPr>
          <p:nvPr>
            <p:ph type="dt" sz="half" idx="10"/>
          </p:nvPr>
        </p:nvSpPr>
        <p:spPr/>
        <p:txBody>
          <a:bodyPr/>
          <a:lstStyle/>
          <a:p>
            <a:fld id="{31325ABD-D157-4EB7-98FB-73759F76384D}" type="datetimeFigureOut">
              <a:rPr lang="lv-LV" smtClean="0"/>
              <a:t>21.11.2024</a:t>
            </a:fld>
            <a:endParaRPr lang="lv-LV"/>
          </a:p>
        </p:txBody>
      </p:sp>
      <p:sp>
        <p:nvSpPr>
          <p:cNvPr id="6" name="Footer Placeholder 5">
            <a:extLst>
              <a:ext uri="{FF2B5EF4-FFF2-40B4-BE49-F238E27FC236}">
                <a16:creationId xmlns:a16="http://schemas.microsoft.com/office/drawing/2014/main" id="{54311BBB-1E61-1A56-4FFA-7C1D4E0A1BA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44029AB0-FC26-1928-BBA1-723584AD73D8}"/>
              </a:ext>
            </a:extLst>
          </p:cNvPr>
          <p:cNvSpPr>
            <a:spLocks noGrp="1"/>
          </p:cNvSpPr>
          <p:nvPr>
            <p:ph type="sldNum" sz="quarter" idx="12"/>
          </p:nvPr>
        </p:nvSpPr>
        <p:spPr/>
        <p:txBody>
          <a:bodyPr/>
          <a:lstStyle/>
          <a:p>
            <a:fld id="{89455085-945D-4EDE-A398-1826DB3FB67E}" type="slidenum">
              <a:rPr lang="lv-LV" smtClean="0"/>
              <a:t>‹#›</a:t>
            </a:fld>
            <a:endParaRPr lang="lv-LV"/>
          </a:p>
        </p:txBody>
      </p:sp>
    </p:spTree>
    <p:extLst>
      <p:ext uri="{BB962C8B-B14F-4D97-AF65-F5344CB8AC3E}">
        <p14:creationId xmlns:p14="http://schemas.microsoft.com/office/powerpoint/2010/main" val="2529100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17B6DE-4A15-BA4D-0F66-9889998166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A339D6F-3FAD-32A6-A971-DBFA94797C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F54715B-C937-8676-FCEE-E8210A4951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325ABD-D157-4EB7-98FB-73759F76384D}" type="datetimeFigureOut">
              <a:rPr lang="lv-LV" smtClean="0"/>
              <a:t>21.11.2024</a:t>
            </a:fld>
            <a:endParaRPr lang="lv-LV"/>
          </a:p>
        </p:txBody>
      </p:sp>
      <p:sp>
        <p:nvSpPr>
          <p:cNvPr id="5" name="Footer Placeholder 4">
            <a:extLst>
              <a:ext uri="{FF2B5EF4-FFF2-40B4-BE49-F238E27FC236}">
                <a16:creationId xmlns:a16="http://schemas.microsoft.com/office/drawing/2014/main" id="{441CAA79-EBFC-7EB3-E53C-FD5ED8205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v-LV"/>
          </a:p>
        </p:txBody>
      </p:sp>
      <p:sp>
        <p:nvSpPr>
          <p:cNvPr id="6" name="Slide Number Placeholder 5">
            <a:extLst>
              <a:ext uri="{FF2B5EF4-FFF2-40B4-BE49-F238E27FC236}">
                <a16:creationId xmlns:a16="http://schemas.microsoft.com/office/drawing/2014/main" id="{31510C68-FF2F-BB0B-6072-5BF762B2A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455085-945D-4EDE-A398-1826DB3FB67E}" type="slidenum">
              <a:rPr lang="lv-LV" smtClean="0"/>
              <a:t>‹#›</a:t>
            </a:fld>
            <a:endParaRPr lang="lv-LV"/>
          </a:p>
        </p:txBody>
      </p:sp>
    </p:spTree>
    <p:extLst>
      <p:ext uri="{BB962C8B-B14F-4D97-AF65-F5344CB8AC3E}">
        <p14:creationId xmlns:p14="http://schemas.microsoft.com/office/powerpoint/2010/main" val="3828371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67.xml"/><Relationship Id="rId7" Type="http://schemas.openxmlformats.org/officeDocument/2006/relationships/diagramLayout" Target="../diagrams/layout2.xml"/><Relationship Id="rId12" Type="http://schemas.openxmlformats.org/officeDocument/2006/relationships/image" Target="../media/image14.sv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diagramData" Target="../diagrams/data2.xml"/><Relationship Id="rId11" Type="http://schemas.openxmlformats.org/officeDocument/2006/relationships/image" Target="../media/image13.png"/><Relationship Id="rId5" Type="http://schemas.openxmlformats.org/officeDocument/2006/relationships/slideLayout" Target="../slideLayouts/slideLayout2.xml"/><Relationship Id="rId10" Type="http://schemas.microsoft.com/office/2007/relationships/diagramDrawing" Target="../diagrams/drawing2.xml"/><Relationship Id="rId4" Type="http://schemas.openxmlformats.org/officeDocument/2006/relationships/tags" Target="../tags/tag68.xml"/><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71.xml"/><Relationship Id="rId7" Type="http://schemas.openxmlformats.org/officeDocument/2006/relationships/diagramLayout" Target="../diagrams/layout3.xml"/><Relationship Id="rId12" Type="http://schemas.openxmlformats.org/officeDocument/2006/relationships/image" Target="../media/image16.sv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diagramData" Target="../diagrams/data3.xml"/><Relationship Id="rId11" Type="http://schemas.openxmlformats.org/officeDocument/2006/relationships/image" Target="../media/image15.png"/><Relationship Id="rId5" Type="http://schemas.openxmlformats.org/officeDocument/2006/relationships/slideLayout" Target="../slideLayouts/slideLayout2.xml"/><Relationship Id="rId10" Type="http://schemas.microsoft.com/office/2007/relationships/diagramDrawing" Target="../diagrams/drawing3.xml"/><Relationship Id="rId4" Type="http://schemas.openxmlformats.org/officeDocument/2006/relationships/tags" Target="../tags/tag72.xml"/><Relationship Id="rId9"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tags" Target="../tags/tag75.xml"/><Relationship Id="rId7" Type="http://schemas.openxmlformats.org/officeDocument/2006/relationships/diagramQuickStyle" Target="../diagrams/quickStyle4.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7.png"/><Relationship Id="rId4" Type="http://schemas.openxmlformats.org/officeDocument/2006/relationships/slideLayout" Target="../slideLayouts/slideLayout2.xml"/><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tags" Target="../tags/tag78.xml"/><Relationship Id="rId7" Type="http://schemas.openxmlformats.org/officeDocument/2006/relationships/diagramLayout" Target="../diagrams/layout5.xml"/><Relationship Id="rId12" Type="http://schemas.openxmlformats.org/officeDocument/2006/relationships/image" Target="../media/image19.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diagramData" Target="../diagrams/data5.xml"/><Relationship Id="rId11" Type="http://schemas.openxmlformats.org/officeDocument/2006/relationships/image" Target="../media/image18.png"/><Relationship Id="rId5" Type="http://schemas.openxmlformats.org/officeDocument/2006/relationships/slideLayout" Target="../slideLayouts/slideLayout2.xml"/><Relationship Id="rId10" Type="http://schemas.microsoft.com/office/2007/relationships/diagramDrawing" Target="../diagrams/drawing5.xml"/><Relationship Id="rId4" Type="http://schemas.openxmlformats.org/officeDocument/2006/relationships/tags" Target="../tags/tag79.xml"/><Relationship Id="rId9" Type="http://schemas.openxmlformats.org/officeDocument/2006/relationships/diagramColors" Target="../diagrams/colors5.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tags" Target="../tags/tag82.xml"/><Relationship Id="rId7" Type="http://schemas.openxmlformats.org/officeDocument/2006/relationships/diagramLayout" Target="../diagrams/layout6.xml"/><Relationship Id="rId12" Type="http://schemas.openxmlformats.org/officeDocument/2006/relationships/image" Target="../media/image21.sv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diagramData" Target="../diagrams/data6.xml"/><Relationship Id="rId11" Type="http://schemas.openxmlformats.org/officeDocument/2006/relationships/image" Target="../media/image20.png"/><Relationship Id="rId5" Type="http://schemas.openxmlformats.org/officeDocument/2006/relationships/slideLayout" Target="../slideLayouts/slideLayout2.xml"/><Relationship Id="rId10" Type="http://schemas.microsoft.com/office/2007/relationships/diagramDrawing" Target="../diagrams/drawing6.xml"/><Relationship Id="rId4" Type="http://schemas.openxmlformats.org/officeDocument/2006/relationships/tags" Target="../tags/tag83.xml"/><Relationship Id="rId9" Type="http://schemas.openxmlformats.org/officeDocument/2006/relationships/diagramColors" Target="../diagrams/colors6.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tags" Target="../tags/tag86.xml"/><Relationship Id="rId7" Type="http://schemas.openxmlformats.org/officeDocument/2006/relationships/diagramLayout" Target="../diagrams/layout7.xml"/><Relationship Id="rId12" Type="http://schemas.openxmlformats.org/officeDocument/2006/relationships/image" Target="../media/image23.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diagramData" Target="../diagrams/data7.xml"/><Relationship Id="rId11" Type="http://schemas.openxmlformats.org/officeDocument/2006/relationships/image" Target="../media/image22.png"/><Relationship Id="rId5" Type="http://schemas.openxmlformats.org/officeDocument/2006/relationships/slideLayout" Target="../slideLayouts/slideLayout2.xml"/><Relationship Id="rId10" Type="http://schemas.microsoft.com/office/2007/relationships/diagramDrawing" Target="../diagrams/drawing7.xml"/><Relationship Id="rId4" Type="http://schemas.openxmlformats.org/officeDocument/2006/relationships/tags" Target="../tags/tag87.xml"/><Relationship Id="rId9" Type="http://schemas.openxmlformats.org/officeDocument/2006/relationships/diagramColors" Target="../diagrams/colors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slideLayout" Target="../slideLayouts/slideLayout2.xml"/><Relationship Id="rId7" Type="http://schemas.openxmlformats.org/officeDocument/2006/relationships/diagramColors" Target="../diagrams/colors8.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slideLayout" Target="../slideLayouts/slideLayout2.xml"/><Relationship Id="rId7" Type="http://schemas.openxmlformats.org/officeDocument/2006/relationships/diagramColors" Target="../diagrams/colors9.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tags" Target="../tags/tag94.xml"/><Relationship Id="rId7" Type="http://schemas.openxmlformats.org/officeDocument/2006/relationships/diagramData" Target="../diagrams/data10.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2.xml"/><Relationship Id="rId11" Type="http://schemas.microsoft.com/office/2007/relationships/diagramDrawing" Target="../diagrams/drawing10.xml"/><Relationship Id="rId5" Type="http://schemas.openxmlformats.org/officeDocument/2006/relationships/tags" Target="../tags/tag96.xml"/><Relationship Id="rId10" Type="http://schemas.openxmlformats.org/officeDocument/2006/relationships/diagramColors" Target="../diagrams/colors10.xml"/><Relationship Id="rId4" Type="http://schemas.openxmlformats.org/officeDocument/2006/relationships/tags" Target="../tags/tag95.xml"/><Relationship Id="rId9"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tags" Target="../tags/tag99.xml"/><Relationship Id="rId7" Type="http://schemas.openxmlformats.org/officeDocument/2006/relationships/diagramData" Target="../diagrams/data1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Layout" Target="../slideLayouts/slideLayout2.xml"/><Relationship Id="rId11" Type="http://schemas.microsoft.com/office/2007/relationships/diagramDrawing" Target="../diagrams/drawing11.xml"/><Relationship Id="rId5" Type="http://schemas.openxmlformats.org/officeDocument/2006/relationships/tags" Target="../tags/tag101.xml"/><Relationship Id="rId10" Type="http://schemas.openxmlformats.org/officeDocument/2006/relationships/diagramColors" Target="../diagrams/colors11.xml"/><Relationship Id="rId4" Type="http://schemas.openxmlformats.org/officeDocument/2006/relationships/tags" Target="../tags/tag100.xml"/><Relationship Id="rId9"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6.svg"/><Relationship Id="rId3" Type="http://schemas.openxmlformats.org/officeDocument/2006/relationships/tags" Target="../tags/tag4.xml"/><Relationship Id="rId7" Type="http://schemas.openxmlformats.org/officeDocument/2006/relationships/slideLayout" Target="../slideLayouts/slideLayout2.xml"/><Relationship Id="rId12"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svg"/><Relationship Id="rId5" Type="http://schemas.openxmlformats.org/officeDocument/2006/relationships/tags" Target="../tags/tag6.xml"/><Relationship Id="rId10" Type="http://schemas.openxmlformats.org/officeDocument/2006/relationships/image" Target="../media/image3.png"/><Relationship Id="rId4" Type="http://schemas.openxmlformats.org/officeDocument/2006/relationships/tags" Target="../tags/tag5.xml"/><Relationship Id="rId9" Type="http://schemas.openxmlformats.org/officeDocument/2006/relationships/chart" Target="../charts/char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tags" Target="../tags/tag104.xml"/><Relationship Id="rId7" Type="http://schemas.openxmlformats.org/officeDocument/2006/relationships/diagramData" Target="../diagrams/data12.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Layout" Target="../slideLayouts/slideLayout2.xml"/><Relationship Id="rId11" Type="http://schemas.microsoft.com/office/2007/relationships/diagramDrawing" Target="../diagrams/drawing12.xml"/><Relationship Id="rId5" Type="http://schemas.openxmlformats.org/officeDocument/2006/relationships/tags" Target="../tags/tag106.xml"/><Relationship Id="rId10" Type="http://schemas.openxmlformats.org/officeDocument/2006/relationships/diagramColors" Target="../diagrams/colors12.xml"/><Relationship Id="rId4" Type="http://schemas.openxmlformats.org/officeDocument/2006/relationships/tags" Target="../tags/tag105.xml"/><Relationship Id="rId9"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8" Type="http://schemas.openxmlformats.org/officeDocument/2006/relationships/tags" Target="../tags/tag114.xml"/><Relationship Id="rId13" Type="http://schemas.microsoft.com/office/2014/relationships/chartEx" Target="../charts/chartEx1.xm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hyperlink" Target="https://likumi.lv/ta/id/356200-modernizacijas-fonda-finanseto-projektu-atklata-konkursa-energoefektivitates-paaugstinasana-transporta-sektora--atbalsts-elektromobilu-un-to-uzlades-infrastrukturas-ieviesanai-nolikums" TargetMode="Externa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slideLayout" Target="../slideLayouts/slideLayout2.xml"/><Relationship Id="rId5" Type="http://schemas.openxmlformats.org/officeDocument/2006/relationships/tags" Target="../tags/tag111.xml"/><Relationship Id="rId15" Type="http://schemas.openxmlformats.org/officeDocument/2006/relationships/chart" Target="../charts/chart4.xml"/><Relationship Id="rId10" Type="http://schemas.openxmlformats.org/officeDocument/2006/relationships/tags" Target="../tags/tag116.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2.jpe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tags" Target="../tags/tag120.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9.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microsoft.com/office/2007/relationships/hdphoto" Target="../media/hdphoto1.wdp"/><Relationship Id="rId5" Type="http://schemas.openxmlformats.org/officeDocument/2006/relationships/tags" Target="../tags/tag19.xml"/><Relationship Id="rId10" Type="http://schemas.openxmlformats.org/officeDocument/2006/relationships/image" Target="../media/image8.png"/><Relationship Id="rId4" Type="http://schemas.openxmlformats.org/officeDocument/2006/relationships/tags" Target="../tags/tag18.xml"/><Relationship Id="rId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chart" Target="../charts/chart3.xml"/><Relationship Id="rId5" Type="http://schemas.openxmlformats.org/officeDocument/2006/relationships/tags" Target="../tags/tag27.xml"/><Relationship Id="rId10" Type="http://schemas.openxmlformats.org/officeDocument/2006/relationships/slideLayout" Target="../slideLayouts/slideLayout2.xml"/><Relationship Id="rId4" Type="http://schemas.openxmlformats.org/officeDocument/2006/relationships/tags" Target="../tags/tag26.xml"/><Relationship Id="rId9" Type="http://schemas.openxmlformats.org/officeDocument/2006/relationships/tags" Target="../tags/tag31.xml"/></Relationships>
</file>

<file path=ppt/slides/_rels/slide6.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10.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s/_rels/slide7.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10" Type="http://schemas.openxmlformats.org/officeDocument/2006/relationships/slideLayout" Target="../slideLayouts/slideLayout2.xml"/><Relationship Id="rId4" Type="http://schemas.openxmlformats.org/officeDocument/2006/relationships/tags" Target="../tags/tag46.xml"/><Relationship Id="rId9" Type="http://schemas.openxmlformats.org/officeDocument/2006/relationships/tags" Target="../tags/tag51.xml"/></Relationships>
</file>

<file path=ppt/slides/_rels/slide8.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10" Type="http://schemas.openxmlformats.org/officeDocument/2006/relationships/slideLayout" Target="../slideLayouts/slideLayout2.xml"/><Relationship Id="rId4" Type="http://schemas.openxmlformats.org/officeDocument/2006/relationships/tags" Target="../tags/tag55.xml"/><Relationship Id="rId9" Type="http://schemas.openxmlformats.org/officeDocument/2006/relationships/tags" Target="../tags/tag60.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63.xml"/><Relationship Id="rId7" Type="http://schemas.openxmlformats.org/officeDocument/2006/relationships/diagramLayout" Target="../diagrams/layout1.xml"/><Relationship Id="rId12" Type="http://schemas.openxmlformats.org/officeDocument/2006/relationships/image" Target="../media/image12.sv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diagramData" Target="../diagrams/data1.xml"/><Relationship Id="rId11" Type="http://schemas.openxmlformats.org/officeDocument/2006/relationships/image" Target="../media/image11.png"/><Relationship Id="rId5" Type="http://schemas.openxmlformats.org/officeDocument/2006/relationships/slideLayout" Target="../slideLayouts/slideLayout2.xml"/><Relationship Id="rId10" Type="http://schemas.microsoft.com/office/2007/relationships/diagramDrawing" Target="../diagrams/drawing1.xml"/><Relationship Id="rId4" Type="http://schemas.openxmlformats.org/officeDocument/2006/relationships/tags" Target="../tags/tag64.xml"/><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grpSp>
      <p:sp>
        <p:nvSpPr>
          <p:cNvPr id="2" name="Title 1">
            <a:extLst>
              <a:ext uri="{FF2B5EF4-FFF2-40B4-BE49-F238E27FC236}">
                <a16:creationId xmlns:a16="http://schemas.microsoft.com/office/drawing/2014/main" id="{871B92C8-2EFC-75E0-5551-0E4AF2F493C4}"/>
              </a:ext>
            </a:extLst>
          </p:cNvPr>
          <p:cNvSpPr>
            <a:spLocks noGrp="1"/>
          </p:cNvSpPr>
          <p:nvPr>
            <p:ph type="ctrTitle"/>
          </p:nvPr>
        </p:nvSpPr>
        <p:spPr>
          <a:xfrm>
            <a:off x="567401" y="2199139"/>
            <a:ext cx="11056892" cy="2387918"/>
          </a:xfrm>
        </p:spPr>
        <p:txBody>
          <a:bodyPr anchor="b">
            <a:normAutofit fontScale="90000"/>
          </a:bodyPr>
          <a:lstStyle/>
          <a:p>
            <a:r>
              <a:rPr lang="lv-LV" sz="5400">
                <a:latin typeface="League Spartan"/>
              </a:rPr>
              <a:t>6.1.1.6. pasākums </a:t>
            </a:r>
            <a:br>
              <a:rPr lang="lv-LV" sz="5400">
                <a:latin typeface="League Spartan"/>
              </a:rPr>
            </a:br>
            <a:r>
              <a:rPr lang="lv-LV" sz="5400">
                <a:latin typeface="League Spartan"/>
              </a:rPr>
              <a:t>„</a:t>
            </a:r>
            <a:r>
              <a:rPr lang="lv-LV" sz="5400" b="1" err="1">
                <a:latin typeface="League Spartan"/>
              </a:rPr>
              <a:t>Bezemisiju</a:t>
            </a:r>
            <a:r>
              <a:rPr lang="lv-LV" sz="5400" b="1">
                <a:latin typeface="League Spartan"/>
              </a:rPr>
              <a:t> transportlīdzekļu izmantošanas veicināšana pašvaldībās</a:t>
            </a:r>
            <a:r>
              <a:rPr lang="lv-LV" sz="5400">
                <a:latin typeface="League Spartan"/>
              </a:rPr>
              <a:t>” </a:t>
            </a:r>
            <a:r>
              <a:rPr lang="lv-LV" sz="3600">
                <a:latin typeface="League Spartan"/>
              </a:rPr>
              <a:t>(1.kārtas papildu uzsaukums)</a:t>
            </a:r>
            <a:endParaRPr lang="lv-LV" sz="5200"/>
          </a:p>
        </p:txBody>
      </p:sp>
      <p:sp>
        <p:nvSpPr>
          <p:cNvPr id="3" name="Subtitle 2">
            <a:extLst>
              <a:ext uri="{FF2B5EF4-FFF2-40B4-BE49-F238E27FC236}">
                <a16:creationId xmlns:a16="http://schemas.microsoft.com/office/drawing/2014/main" id="{9AF20776-9CAE-87F3-54C0-3FEBD7D0F26E}"/>
              </a:ext>
            </a:extLst>
          </p:cNvPr>
          <p:cNvSpPr>
            <a:spLocks noGrp="1"/>
          </p:cNvSpPr>
          <p:nvPr>
            <p:ph type="subTitle" idx="1"/>
          </p:nvPr>
        </p:nvSpPr>
        <p:spPr>
          <a:xfrm>
            <a:off x="3501830" y="5672809"/>
            <a:ext cx="5188034" cy="682079"/>
          </a:xfrm>
        </p:spPr>
        <p:txBody>
          <a:bodyPr>
            <a:normAutofit/>
          </a:bodyPr>
          <a:lstStyle/>
          <a:p>
            <a:r>
              <a:rPr lang="lv-LV">
                <a:solidFill>
                  <a:schemeClr val="tx2"/>
                </a:solidFill>
              </a:rPr>
              <a:t>21.11.2024.</a:t>
            </a: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blue square with yellow stars and a black background&#10;&#10;Description automatically generated">
            <a:extLst>
              <a:ext uri="{FF2B5EF4-FFF2-40B4-BE49-F238E27FC236}">
                <a16:creationId xmlns:a16="http://schemas.microsoft.com/office/drawing/2014/main" id="{8D854CC5-9CC9-40BC-F719-8A4E90B023ED}"/>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663629" y="299911"/>
            <a:ext cx="2282304" cy="972965"/>
          </a:xfrm>
          <a:prstGeom prst="rect">
            <a:avLst/>
          </a:prstGeom>
        </p:spPr>
      </p:pic>
      <p:pic>
        <p:nvPicPr>
          <p:cNvPr id="4" name="Picture 2">
            <a:extLst>
              <a:ext uri="{FF2B5EF4-FFF2-40B4-BE49-F238E27FC236}">
                <a16:creationId xmlns:a16="http://schemas.microsoft.com/office/drawing/2014/main" id="{CB9811ED-4B2A-097F-AA7A-EFCE14053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043" y="5127601"/>
            <a:ext cx="1968658" cy="165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05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739EC0-7900-598A-E695-03AD3819170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273B94-5F72-040F-0D86-54C454C14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2C2C73-F03F-FEC4-7D32-87EE11247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1B8B415-93B5-FED3-98F4-D9E3776113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956294F2-D1C8-16CB-FFD0-3338CB16B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150BEE-ED82-C1A5-C941-E1BF708AA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1B5BC11-09C3-B7EA-D0D4-EB84D121D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7EBE237-E50B-29B3-B083-C2590AB5E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3E99C70-6BE7-87CF-D09F-96831DCDC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70FD8559-A59A-D727-F25B-A3D6F26B4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6B07B38-58E5-803E-9072-37CEBFACC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606E174-67A1-0242-B4EB-F424EDD6D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2EBB8B7D-E693-F94B-1DF0-1C7EA36B1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a:extLst>
              <a:ext uri="{FF2B5EF4-FFF2-40B4-BE49-F238E27FC236}">
                <a16:creationId xmlns:a16="http://schemas.microsoft.com/office/drawing/2014/main" id="{C4E69034-8670-7488-364F-1D907E16CCC4}"/>
              </a:ext>
            </a:extLst>
          </p:cNvPr>
          <p:cNvSpPr txBox="1"/>
          <p:nvPr>
            <p:custDataLst>
              <p:tags r:id="rId1"/>
            </p:custDataLst>
          </p:nvPr>
        </p:nvSpPr>
        <p:spPr>
          <a:xfrm>
            <a:off x="373213" y="210240"/>
            <a:ext cx="11640358" cy="726033"/>
          </a:xfrm>
          <a:prstGeom prst="rect">
            <a:avLst/>
          </a:prstGeom>
        </p:spPr>
        <p:txBody>
          <a:bodyPr wrap="square" lIns="0" tIns="0" rIns="0" bIns="0" rtlCol="0" anchor="t">
            <a:spAutoFit/>
          </a:bodyPr>
          <a:lstStyle/>
          <a:p>
            <a:pPr>
              <a:lnSpc>
                <a:spcPts val="6018"/>
              </a:lnSpc>
              <a:spcBef>
                <a:spcPct val="0"/>
              </a:spcBef>
            </a:pPr>
            <a:r>
              <a:rPr lang="lv-LV" sz="4400" b="1">
                <a:solidFill>
                  <a:schemeClr val="accent6">
                    <a:lumMod val="50000"/>
                  </a:schemeClr>
                </a:solidFill>
                <a:latin typeface="League Spartan"/>
              </a:rPr>
              <a:t>PSD UZSKAITE UN UZRAUDZĪBA (2)</a:t>
            </a:r>
            <a:endParaRPr lang="en-US" sz="4400" b="1">
              <a:solidFill>
                <a:schemeClr val="accent6">
                  <a:lumMod val="50000"/>
                </a:schemeClr>
              </a:solidFill>
              <a:latin typeface="League Spartan"/>
            </a:endParaRPr>
          </a:p>
        </p:txBody>
      </p:sp>
      <p:sp useBgFill="1">
        <p:nvSpPr>
          <p:cNvPr id="47" name="Rectangle: Diagonal Corners Rounded 46">
            <a:extLst>
              <a:ext uri="{FF2B5EF4-FFF2-40B4-BE49-F238E27FC236}">
                <a16:creationId xmlns:a16="http://schemas.microsoft.com/office/drawing/2014/main" id="{300DF9EC-84C1-F9AD-D7D3-17AFE7DE96C6}"/>
              </a:ext>
            </a:extLst>
          </p:cNvPr>
          <p:cNvSpPr/>
          <p:nvPr>
            <p:custDataLst>
              <p:tags r:id="rId2"/>
            </p:custDataLst>
          </p:nvPr>
        </p:nvSpPr>
        <p:spPr>
          <a:xfrm rot="10800000">
            <a:off x="262889" y="972458"/>
            <a:ext cx="11550258" cy="5405826"/>
          </a:xfrm>
          <a:prstGeom prst="round2Diag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sp>
        <p:nvSpPr>
          <p:cNvPr id="50" name="AutoShape 4">
            <a:extLst>
              <a:ext uri="{FF2B5EF4-FFF2-40B4-BE49-F238E27FC236}">
                <a16:creationId xmlns:a16="http://schemas.microsoft.com/office/drawing/2014/main" id="{AF21DC6E-D645-7411-DE76-93ED6B44AF4F}"/>
              </a:ext>
            </a:extLst>
          </p:cNvPr>
          <p:cNvSpPr/>
          <p:nvPr>
            <p:custDataLst>
              <p:tags r:id="rId3"/>
            </p:custDataLst>
          </p:nvPr>
        </p:nvSpPr>
        <p:spPr>
          <a:xfrm flipH="1" flipV="1">
            <a:off x="8968457" y="1375910"/>
            <a:ext cx="61782" cy="5059179"/>
          </a:xfrm>
          <a:prstGeom prst="line">
            <a:avLst/>
          </a:prstGeom>
          <a:ln w="38100" cap="flat">
            <a:solidFill>
              <a:srgbClr val="000000"/>
            </a:solidFill>
            <a:prstDash val="solid"/>
            <a:headEnd type="none" w="sm" len="sm"/>
            <a:tailEnd type="none" w="sm" len="sm"/>
          </a:ln>
        </p:spPr>
        <p:txBody>
          <a:bodyPr/>
          <a:lstStyle/>
          <a:p>
            <a:endParaRPr lang="lv-LV"/>
          </a:p>
        </p:txBody>
      </p:sp>
      <p:graphicFrame>
        <p:nvGraphicFramePr>
          <p:cNvPr id="55" name="TextBox 16">
            <a:extLst>
              <a:ext uri="{FF2B5EF4-FFF2-40B4-BE49-F238E27FC236}">
                <a16:creationId xmlns:a16="http://schemas.microsoft.com/office/drawing/2014/main" id="{6FAD04B1-717B-22BB-514B-9F3CE112E03B}"/>
              </a:ext>
            </a:extLst>
          </p:cNvPr>
          <p:cNvGraphicFramePr/>
          <p:nvPr>
            <p:extLst>
              <p:ext uri="{D42A27DB-BD31-4B8C-83A1-F6EECF244321}">
                <p14:modId xmlns:p14="http://schemas.microsoft.com/office/powerpoint/2010/main" val="1173561376"/>
              </p:ext>
            </p:extLst>
          </p:nvPr>
        </p:nvGraphicFramePr>
        <p:xfrm>
          <a:off x="680621" y="1443182"/>
          <a:ext cx="7931887" cy="47533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 name="Graphic 1" descr="Document outline">
            <a:extLst>
              <a:ext uri="{FF2B5EF4-FFF2-40B4-BE49-F238E27FC236}">
                <a16:creationId xmlns:a16="http://schemas.microsoft.com/office/drawing/2014/main" id="{E8FBB3B2-7372-E287-B9B3-E8164BD27448}"/>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75397" y="2272513"/>
            <a:ext cx="2937750" cy="2937750"/>
          </a:xfrm>
          <a:prstGeom prst="rect">
            <a:avLst/>
          </a:prstGeom>
        </p:spPr>
      </p:pic>
    </p:spTree>
    <p:extLst>
      <p:ext uri="{BB962C8B-B14F-4D97-AF65-F5344CB8AC3E}">
        <p14:creationId xmlns:p14="http://schemas.microsoft.com/office/powerpoint/2010/main" val="1511451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B389A1-DBC7-01BF-073B-62BB4226D56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ECAA98-BFC0-ADA2-F364-C5F7755B9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12DEA9-10A1-B18C-6155-D7F6178D8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D1D263E-9A0F-CBD0-4CC7-7C53D1E4D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D622ED22-3240-6335-AA4A-6F3C7CDA2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947AB81-2B37-11BA-FB0C-AFC782186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E17BBC2-353F-0852-73C2-41D21C7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02F5063-A796-F170-03FB-C0AEDE974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D775FF0-6DD0-1A4C-FCC6-83BC9A3160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4A8DF23F-AD6D-061E-5511-FA723C57E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1848FC1-EF5D-2799-DD06-C7FB12DE9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6F05B4E-3276-8B8B-8806-D8DBEC3F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61B61B64-C088-12A8-D91D-9E171E1F0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a:extLst>
              <a:ext uri="{FF2B5EF4-FFF2-40B4-BE49-F238E27FC236}">
                <a16:creationId xmlns:a16="http://schemas.microsoft.com/office/drawing/2014/main" id="{CEC9A4F7-5D82-A669-15F3-C6E184BA7449}"/>
              </a:ext>
            </a:extLst>
          </p:cNvPr>
          <p:cNvSpPr txBox="1"/>
          <p:nvPr>
            <p:custDataLst>
              <p:tags r:id="rId1"/>
            </p:custDataLst>
          </p:nvPr>
        </p:nvSpPr>
        <p:spPr>
          <a:xfrm>
            <a:off x="373213" y="210240"/>
            <a:ext cx="11640358" cy="726033"/>
          </a:xfrm>
          <a:prstGeom prst="rect">
            <a:avLst/>
          </a:prstGeom>
        </p:spPr>
        <p:txBody>
          <a:bodyPr wrap="square" lIns="0" tIns="0" rIns="0" bIns="0" rtlCol="0" anchor="t">
            <a:spAutoFit/>
          </a:bodyPr>
          <a:lstStyle/>
          <a:p>
            <a:pPr>
              <a:lnSpc>
                <a:spcPts val="6018"/>
              </a:lnSpc>
              <a:spcBef>
                <a:spcPct val="0"/>
              </a:spcBef>
            </a:pPr>
            <a:r>
              <a:rPr lang="lv-LV" sz="4400" b="1">
                <a:solidFill>
                  <a:schemeClr val="accent6">
                    <a:lumMod val="50000"/>
                  </a:schemeClr>
                </a:solidFill>
                <a:latin typeface="League Spartan"/>
              </a:rPr>
              <a:t>PSD UZSKAITE UN UZRAUDZĪBA (3)</a:t>
            </a:r>
            <a:endParaRPr lang="en-US" sz="4400" b="1">
              <a:solidFill>
                <a:schemeClr val="accent6">
                  <a:lumMod val="50000"/>
                </a:schemeClr>
              </a:solidFill>
              <a:latin typeface="League Spartan"/>
            </a:endParaRPr>
          </a:p>
        </p:txBody>
      </p:sp>
      <p:sp useBgFill="1">
        <p:nvSpPr>
          <p:cNvPr id="47" name="Rectangle: Diagonal Corners Rounded 46">
            <a:extLst>
              <a:ext uri="{FF2B5EF4-FFF2-40B4-BE49-F238E27FC236}">
                <a16:creationId xmlns:a16="http://schemas.microsoft.com/office/drawing/2014/main" id="{CFF30DBF-37B3-6078-36CC-548187548217}"/>
              </a:ext>
            </a:extLst>
          </p:cNvPr>
          <p:cNvSpPr/>
          <p:nvPr>
            <p:custDataLst>
              <p:tags r:id="rId2"/>
            </p:custDataLst>
          </p:nvPr>
        </p:nvSpPr>
        <p:spPr>
          <a:xfrm rot="10800000">
            <a:off x="262889" y="972458"/>
            <a:ext cx="11550258" cy="5405826"/>
          </a:xfrm>
          <a:prstGeom prst="round2Diag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sp>
        <p:nvSpPr>
          <p:cNvPr id="50" name="AutoShape 4">
            <a:extLst>
              <a:ext uri="{FF2B5EF4-FFF2-40B4-BE49-F238E27FC236}">
                <a16:creationId xmlns:a16="http://schemas.microsoft.com/office/drawing/2014/main" id="{FDB21714-E75A-2740-0453-EF2B9D23C800}"/>
              </a:ext>
            </a:extLst>
          </p:cNvPr>
          <p:cNvSpPr/>
          <p:nvPr>
            <p:custDataLst>
              <p:tags r:id="rId3"/>
            </p:custDataLst>
          </p:nvPr>
        </p:nvSpPr>
        <p:spPr>
          <a:xfrm flipH="1" flipV="1">
            <a:off x="8969246" y="1181018"/>
            <a:ext cx="61782" cy="5059179"/>
          </a:xfrm>
          <a:prstGeom prst="line">
            <a:avLst/>
          </a:prstGeom>
          <a:ln w="38100" cap="flat">
            <a:solidFill>
              <a:srgbClr val="000000"/>
            </a:solidFill>
            <a:prstDash val="solid"/>
            <a:headEnd type="none" w="sm" len="sm"/>
            <a:tailEnd type="none" w="sm" len="sm"/>
          </a:ln>
        </p:spPr>
        <p:txBody>
          <a:bodyPr/>
          <a:lstStyle/>
          <a:p>
            <a:endParaRPr lang="lv-LV"/>
          </a:p>
        </p:txBody>
      </p:sp>
      <p:graphicFrame>
        <p:nvGraphicFramePr>
          <p:cNvPr id="55" name="TextBox 16">
            <a:extLst>
              <a:ext uri="{FF2B5EF4-FFF2-40B4-BE49-F238E27FC236}">
                <a16:creationId xmlns:a16="http://schemas.microsoft.com/office/drawing/2014/main" id="{383BD7BE-6534-9A05-F852-5EAA23B8AD6C}"/>
              </a:ext>
            </a:extLst>
          </p:cNvPr>
          <p:cNvGraphicFramePr/>
          <p:nvPr>
            <p:extLst>
              <p:ext uri="{D42A27DB-BD31-4B8C-83A1-F6EECF244321}">
                <p14:modId xmlns:p14="http://schemas.microsoft.com/office/powerpoint/2010/main" val="4086245884"/>
              </p:ext>
            </p:extLst>
          </p:nvPr>
        </p:nvGraphicFramePr>
        <p:xfrm>
          <a:off x="747840" y="1235908"/>
          <a:ext cx="7931887" cy="50591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Graphic 4" descr="Circles with arrows outline">
            <a:extLst>
              <a:ext uri="{FF2B5EF4-FFF2-40B4-BE49-F238E27FC236}">
                <a16:creationId xmlns:a16="http://schemas.microsoft.com/office/drawing/2014/main" id="{703C8EB9-E2DE-28FC-A53C-7C342C47DF9C}"/>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69246" y="2264756"/>
            <a:ext cx="2902232" cy="2902232"/>
          </a:xfrm>
          <a:prstGeom prst="rect">
            <a:avLst/>
          </a:prstGeom>
        </p:spPr>
      </p:pic>
    </p:spTree>
    <p:extLst>
      <p:ext uri="{BB962C8B-B14F-4D97-AF65-F5344CB8AC3E}">
        <p14:creationId xmlns:p14="http://schemas.microsoft.com/office/powerpoint/2010/main" val="1932346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8C9502-D921-08A3-1AD3-F4CD56C0BE8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E07CA7-5B55-3105-B39C-DF665C588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3D0624-02F4-A7CC-5652-8AB44ED19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392CBB0-65DB-1CFD-F558-D4E8D7501F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B65CFBEC-D8E6-4C8E-BC53-CB021E00D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284B37C-4A5A-DA32-C1C9-4C41E9B61B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37731F-28D4-DB2B-EAD0-CAA01FF4E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2BD6A79-CAAC-85A3-B344-F6432689C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E59C8BC-F57A-DAC1-B42C-E8F09A6894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E3B6FF69-C3E6-8DED-343B-C0DBBBF2B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4EAC28-C95A-04F0-8A0E-32EC57FA88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6889A3C-215F-7F38-26F6-EC0C12CB2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C51D8105-1B07-3B71-21B6-23D38E405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a:extLst>
              <a:ext uri="{FF2B5EF4-FFF2-40B4-BE49-F238E27FC236}">
                <a16:creationId xmlns:a16="http://schemas.microsoft.com/office/drawing/2014/main" id="{284E08DB-AC91-E516-768C-3115043AF277}"/>
              </a:ext>
            </a:extLst>
          </p:cNvPr>
          <p:cNvSpPr txBox="1"/>
          <p:nvPr>
            <p:custDataLst>
              <p:tags r:id="rId1"/>
            </p:custDataLst>
          </p:nvPr>
        </p:nvSpPr>
        <p:spPr>
          <a:xfrm>
            <a:off x="373213" y="210240"/>
            <a:ext cx="11640358" cy="1046633"/>
          </a:xfrm>
          <a:prstGeom prst="rect">
            <a:avLst/>
          </a:prstGeom>
        </p:spPr>
        <p:txBody>
          <a:bodyPr wrap="square" lIns="0" tIns="0" rIns="0" bIns="0" rtlCol="0" anchor="t">
            <a:spAutoFit/>
          </a:bodyPr>
          <a:lstStyle/>
          <a:p>
            <a:pPr>
              <a:lnSpc>
                <a:spcPts val="4000"/>
              </a:lnSpc>
              <a:spcBef>
                <a:spcPct val="0"/>
              </a:spcBef>
            </a:pPr>
            <a:r>
              <a:rPr lang="lv-LV" sz="4400" b="1">
                <a:solidFill>
                  <a:schemeClr val="accent6">
                    <a:lumMod val="50000"/>
                  </a:schemeClr>
                </a:solidFill>
                <a:latin typeface="League Spartan"/>
              </a:rPr>
              <a:t>Profesionālās ievirzes un interešu izglītības programmu audzēkņu pārvadājumi</a:t>
            </a:r>
            <a:endParaRPr lang="en-US" sz="4400" b="1">
              <a:solidFill>
                <a:schemeClr val="accent6">
                  <a:lumMod val="50000"/>
                </a:schemeClr>
              </a:solidFill>
              <a:latin typeface="League Spartan"/>
            </a:endParaRPr>
          </a:p>
        </p:txBody>
      </p:sp>
      <p:sp useBgFill="1">
        <p:nvSpPr>
          <p:cNvPr id="47" name="Rectangle: Diagonal Corners Rounded 46">
            <a:extLst>
              <a:ext uri="{FF2B5EF4-FFF2-40B4-BE49-F238E27FC236}">
                <a16:creationId xmlns:a16="http://schemas.microsoft.com/office/drawing/2014/main" id="{E25BA240-C192-7FE5-0CF1-89A1389A47D1}"/>
              </a:ext>
            </a:extLst>
          </p:cNvPr>
          <p:cNvSpPr/>
          <p:nvPr>
            <p:custDataLst>
              <p:tags r:id="rId2"/>
            </p:custDataLst>
          </p:nvPr>
        </p:nvSpPr>
        <p:spPr>
          <a:xfrm rot="10800000">
            <a:off x="262889" y="1828800"/>
            <a:ext cx="11550258" cy="4549484"/>
          </a:xfrm>
          <a:prstGeom prst="round2Diag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graphicFrame>
        <p:nvGraphicFramePr>
          <p:cNvPr id="55" name="TextBox 16">
            <a:extLst>
              <a:ext uri="{FF2B5EF4-FFF2-40B4-BE49-F238E27FC236}">
                <a16:creationId xmlns:a16="http://schemas.microsoft.com/office/drawing/2014/main" id="{99228922-DFC0-B31B-B46A-EDB0611D4DBC}"/>
              </a:ext>
            </a:extLst>
          </p:cNvPr>
          <p:cNvGraphicFramePr/>
          <p:nvPr>
            <p:extLst>
              <p:ext uri="{D42A27DB-BD31-4B8C-83A1-F6EECF244321}">
                <p14:modId xmlns:p14="http://schemas.microsoft.com/office/powerpoint/2010/main" val="1407606436"/>
              </p:ext>
            </p:extLst>
          </p:nvPr>
        </p:nvGraphicFramePr>
        <p:xfrm>
          <a:off x="830710" y="2305530"/>
          <a:ext cx="10530273" cy="38326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4" descr="Best Private electric bus Illustration download in PNG &amp; Vector format">
            <a:extLst>
              <a:ext uri="{FF2B5EF4-FFF2-40B4-BE49-F238E27FC236}">
                <a16:creationId xmlns:a16="http://schemas.microsoft.com/office/drawing/2014/main" id="{F770E302-D716-2D2A-36CB-A0A9A805DF88}"/>
              </a:ext>
            </a:extLst>
          </p:cNvPr>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8851798" y="92436"/>
            <a:ext cx="2513293" cy="251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470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1A6389-B52F-8126-8522-93D835D61F2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C1BC7-6E3D-8F75-6029-BCA985C96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9B4E6FD-9350-4852-367D-5182C581A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EC9082A-62BA-860B-A377-778D43F436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BADDC3B3-3063-ADD1-3C00-2FBBD84AE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7FF1522-F992-C2A0-71B2-63E6D9490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8E1A41C-33C3-DD9F-B978-FC1E8EEFD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E9F662A-14EF-4446-91B2-DA9DE557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F7398CD-804A-B783-63E4-92EBBCC6B5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66E1D95-8496-A604-B76A-22E663D54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C42568E-7B0D-7D3D-433B-31AD1C8DB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E060371-8F3E-7A98-9F82-9DEC395FFA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A3DADF89-89CF-505B-DE8B-6CF395B7E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a:extLst>
              <a:ext uri="{FF2B5EF4-FFF2-40B4-BE49-F238E27FC236}">
                <a16:creationId xmlns:a16="http://schemas.microsoft.com/office/drawing/2014/main" id="{B7CD9BE6-D1A1-6466-A273-0D08C114496C}"/>
              </a:ext>
            </a:extLst>
          </p:cNvPr>
          <p:cNvSpPr txBox="1"/>
          <p:nvPr>
            <p:custDataLst>
              <p:tags r:id="rId1"/>
            </p:custDataLst>
          </p:nvPr>
        </p:nvSpPr>
        <p:spPr>
          <a:xfrm>
            <a:off x="373213" y="210240"/>
            <a:ext cx="11640358" cy="726033"/>
          </a:xfrm>
          <a:prstGeom prst="rect">
            <a:avLst/>
          </a:prstGeom>
        </p:spPr>
        <p:txBody>
          <a:bodyPr wrap="square" lIns="0" tIns="0" rIns="0" bIns="0" rtlCol="0" anchor="t">
            <a:spAutoFit/>
          </a:bodyPr>
          <a:lstStyle/>
          <a:p>
            <a:pPr>
              <a:lnSpc>
                <a:spcPts val="6018"/>
              </a:lnSpc>
              <a:spcBef>
                <a:spcPct val="0"/>
              </a:spcBef>
            </a:pPr>
            <a:r>
              <a:rPr lang="lv-LV" sz="3600" b="1">
                <a:solidFill>
                  <a:schemeClr val="accent3"/>
                </a:solidFill>
                <a:latin typeface="League Spartan"/>
              </a:rPr>
              <a:t>PSD UN PASĀKUMA NOSACĪJUMU NEIEVĒROŠANA</a:t>
            </a:r>
            <a:r>
              <a:rPr lang="lv-LV" sz="4400" b="1">
                <a:solidFill>
                  <a:schemeClr val="accent3"/>
                </a:solidFill>
                <a:latin typeface="League Spartan"/>
              </a:rPr>
              <a:t> (1)</a:t>
            </a:r>
            <a:endParaRPr lang="en-US" sz="3600" b="1">
              <a:solidFill>
                <a:schemeClr val="accent3"/>
              </a:solidFill>
              <a:latin typeface="League Spartan"/>
            </a:endParaRPr>
          </a:p>
        </p:txBody>
      </p:sp>
      <p:sp useBgFill="1">
        <p:nvSpPr>
          <p:cNvPr id="47" name="Rectangle: Diagonal Corners Rounded 46">
            <a:extLst>
              <a:ext uri="{FF2B5EF4-FFF2-40B4-BE49-F238E27FC236}">
                <a16:creationId xmlns:a16="http://schemas.microsoft.com/office/drawing/2014/main" id="{2555646D-F12B-0C6F-B344-15805CF3D6F3}"/>
              </a:ext>
            </a:extLst>
          </p:cNvPr>
          <p:cNvSpPr/>
          <p:nvPr>
            <p:custDataLst>
              <p:tags r:id="rId2"/>
            </p:custDataLst>
          </p:nvPr>
        </p:nvSpPr>
        <p:spPr>
          <a:xfrm rot="10800000">
            <a:off x="216470" y="1062585"/>
            <a:ext cx="11550258" cy="5405826"/>
          </a:xfrm>
          <a:prstGeom prst="round2Diag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sp>
        <p:nvSpPr>
          <p:cNvPr id="50" name="AutoShape 4">
            <a:extLst>
              <a:ext uri="{FF2B5EF4-FFF2-40B4-BE49-F238E27FC236}">
                <a16:creationId xmlns:a16="http://schemas.microsoft.com/office/drawing/2014/main" id="{C028AE9F-003C-5DDC-A0AB-976CF18FA512}"/>
              </a:ext>
            </a:extLst>
          </p:cNvPr>
          <p:cNvSpPr/>
          <p:nvPr>
            <p:custDataLst>
              <p:tags r:id="rId3"/>
            </p:custDataLst>
          </p:nvPr>
        </p:nvSpPr>
        <p:spPr>
          <a:xfrm flipH="1" flipV="1">
            <a:off x="9735056" y="1183017"/>
            <a:ext cx="61782" cy="5059179"/>
          </a:xfrm>
          <a:prstGeom prst="line">
            <a:avLst/>
          </a:prstGeom>
          <a:ln w="38100" cap="flat">
            <a:solidFill>
              <a:srgbClr val="000000"/>
            </a:solidFill>
            <a:prstDash val="solid"/>
            <a:headEnd type="none" w="sm" len="sm"/>
            <a:tailEnd type="none" w="sm" len="sm"/>
          </a:ln>
        </p:spPr>
        <p:txBody>
          <a:bodyPr/>
          <a:lstStyle/>
          <a:p>
            <a:endParaRPr lang="lv-LV"/>
          </a:p>
        </p:txBody>
      </p:sp>
      <p:graphicFrame>
        <p:nvGraphicFramePr>
          <p:cNvPr id="55" name="TextBox 16">
            <a:extLst>
              <a:ext uri="{FF2B5EF4-FFF2-40B4-BE49-F238E27FC236}">
                <a16:creationId xmlns:a16="http://schemas.microsoft.com/office/drawing/2014/main" id="{3F56E3AF-F5DF-8E50-F884-83C8441C346D}"/>
              </a:ext>
            </a:extLst>
          </p:cNvPr>
          <p:cNvGraphicFramePr/>
          <p:nvPr>
            <p:extLst>
              <p:ext uri="{D42A27DB-BD31-4B8C-83A1-F6EECF244321}">
                <p14:modId xmlns:p14="http://schemas.microsoft.com/office/powerpoint/2010/main" val="591640432"/>
              </p:ext>
            </p:extLst>
          </p:nvPr>
        </p:nvGraphicFramePr>
        <p:xfrm>
          <a:off x="747840" y="1235908"/>
          <a:ext cx="8647620" cy="50591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 name="Graphic 1" descr="Megaphone1 outline">
            <a:extLst>
              <a:ext uri="{FF2B5EF4-FFF2-40B4-BE49-F238E27FC236}">
                <a16:creationId xmlns:a16="http://schemas.microsoft.com/office/drawing/2014/main" id="{3B80FF41-9D48-2C7A-AA29-8715FFFD9894}"/>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44830" y="2846070"/>
            <a:ext cx="2121898" cy="2121898"/>
          </a:xfrm>
          <a:prstGeom prst="rect">
            <a:avLst/>
          </a:prstGeom>
        </p:spPr>
      </p:pic>
    </p:spTree>
    <p:extLst>
      <p:ext uri="{BB962C8B-B14F-4D97-AF65-F5344CB8AC3E}">
        <p14:creationId xmlns:p14="http://schemas.microsoft.com/office/powerpoint/2010/main" val="1866030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58839C-80ED-C537-059F-0DDA0004639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4B7C26-4934-589A-F92D-74A973140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F64C1CE-3CC4-7EF9-61DA-7302A421E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B3B14FE-7626-1BF6-3B5D-45D27790C3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3C8D599B-7CBD-82ED-089F-54FE061DB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164DAC1-1441-8A17-F902-25FA7B34A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FD23241-E521-C890-03D0-F6D55ECDC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9C78974-C17C-F36C-2F41-70FA131A5A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7ADB6C57-088F-3189-66D3-EA663E570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95FDD686-1CEA-48B4-2341-92C3F5ED8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6496267-E582-0783-CF8F-AB528CA9B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B8B9869-345E-0341-22BB-0531551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DB4951E7-91A0-2FA4-B97A-FA820F6D1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a:extLst>
              <a:ext uri="{FF2B5EF4-FFF2-40B4-BE49-F238E27FC236}">
                <a16:creationId xmlns:a16="http://schemas.microsoft.com/office/drawing/2014/main" id="{06590506-D8CE-5729-3A38-A2E79256F592}"/>
              </a:ext>
            </a:extLst>
          </p:cNvPr>
          <p:cNvSpPr txBox="1"/>
          <p:nvPr>
            <p:custDataLst>
              <p:tags r:id="rId1"/>
            </p:custDataLst>
          </p:nvPr>
        </p:nvSpPr>
        <p:spPr>
          <a:xfrm>
            <a:off x="373213" y="210240"/>
            <a:ext cx="10759607" cy="726033"/>
          </a:xfrm>
          <a:prstGeom prst="rect">
            <a:avLst/>
          </a:prstGeom>
        </p:spPr>
        <p:txBody>
          <a:bodyPr wrap="square" lIns="0" tIns="0" rIns="0" bIns="0" rtlCol="0" anchor="t">
            <a:spAutoFit/>
          </a:bodyPr>
          <a:lstStyle/>
          <a:p>
            <a:pPr>
              <a:lnSpc>
                <a:spcPts val="6018"/>
              </a:lnSpc>
              <a:spcBef>
                <a:spcPct val="0"/>
              </a:spcBef>
            </a:pPr>
            <a:r>
              <a:rPr lang="lv-LV" sz="3600" b="1">
                <a:solidFill>
                  <a:schemeClr val="accent3"/>
                </a:solidFill>
                <a:latin typeface="League Spartan"/>
              </a:rPr>
              <a:t>PSD UN PASĀKUMA NOSACĪJUMU NEIEVĒROŠANA</a:t>
            </a:r>
            <a:r>
              <a:rPr lang="lv-LV" sz="4400" b="1">
                <a:solidFill>
                  <a:schemeClr val="accent3"/>
                </a:solidFill>
                <a:latin typeface="League Spartan"/>
              </a:rPr>
              <a:t> (2)</a:t>
            </a:r>
            <a:endParaRPr lang="en-US" sz="3600" b="1">
              <a:solidFill>
                <a:schemeClr val="accent3"/>
              </a:solidFill>
              <a:latin typeface="League Spartan"/>
            </a:endParaRPr>
          </a:p>
        </p:txBody>
      </p:sp>
      <p:sp useBgFill="1">
        <p:nvSpPr>
          <p:cNvPr id="47" name="Rectangle: Diagonal Corners Rounded 46">
            <a:extLst>
              <a:ext uri="{FF2B5EF4-FFF2-40B4-BE49-F238E27FC236}">
                <a16:creationId xmlns:a16="http://schemas.microsoft.com/office/drawing/2014/main" id="{4B74EB8D-9777-1B51-51E8-2CAB9B06A29F}"/>
              </a:ext>
            </a:extLst>
          </p:cNvPr>
          <p:cNvSpPr/>
          <p:nvPr>
            <p:custDataLst>
              <p:tags r:id="rId2"/>
            </p:custDataLst>
          </p:nvPr>
        </p:nvSpPr>
        <p:spPr>
          <a:xfrm rot="10800000">
            <a:off x="216470" y="1062585"/>
            <a:ext cx="11550258" cy="5405826"/>
          </a:xfrm>
          <a:prstGeom prst="round2Diag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sp>
        <p:nvSpPr>
          <p:cNvPr id="50" name="AutoShape 4">
            <a:extLst>
              <a:ext uri="{FF2B5EF4-FFF2-40B4-BE49-F238E27FC236}">
                <a16:creationId xmlns:a16="http://schemas.microsoft.com/office/drawing/2014/main" id="{4CFA8D6F-D38D-0BCF-D792-BAF76774566F}"/>
              </a:ext>
            </a:extLst>
          </p:cNvPr>
          <p:cNvSpPr/>
          <p:nvPr>
            <p:custDataLst>
              <p:tags r:id="rId3"/>
            </p:custDataLst>
          </p:nvPr>
        </p:nvSpPr>
        <p:spPr>
          <a:xfrm flipH="1" flipV="1">
            <a:off x="9735056" y="1183017"/>
            <a:ext cx="61782" cy="5059179"/>
          </a:xfrm>
          <a:prstGeom prst="line">
            <a:avLst/>
          </a:prstGeom>
          <a:ln w="38100" cap="flat">
            <a:solidFill>
              <a:srgbClr val="000000"/>
            </a:solidFill>
            <a:prstDash val="solid"/>
            <a:headEnd type="none" w="sm" len="sm"/>
            <a:tailEnd type="none" w="sm" len="sm"/>
          </a:ln>
        </p:spPr>
        <p:txBody>
          <a:bodyPr/>
          <a:lstStyle/>
          <a:p>
            <a:endParaRPr lang="lv-LV"/>
          </a:p>
        </p:txBody>
      </p:sp>
      <p:graphicFrame>
        <p:nvGraphicFramePr>
          <p:cNvPr id="55" name="TextBox 16">
            <a:extLst>
              <a:ext uri="{FF2B5EF4-FFF2-40B4-BE49-F238E27FC236}">
                <a16:creationId xmlns:a16="http://schemas.microsoft.com/office/drawing/2014/main" id="{6B053E20-504E-9D3E-0E2A-7353A328702C}"/>
              </a:ext>
            </a:extLst>
          </p:cNvPr>
          <p:cNvGraphicFramePr/>
          <p:nvPr/>
        </p:nvGraphicFramePr>
        <p:xfrm>
          <a:off x="747840" y="1235908"/>
          <a:ext cx="8647620" cy="50591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Graphic 2" descr="Coins outline">
            <a:extLst>
              <a:ext uri="{FF2B5EF4-FFF2-40B4-BE49-F238E27FC236}">
                <a16:creationId xmlns:a16="http://schemas.microsoft.com/office/drawing/2014/main" id="{17D390C7-7BFE-13FA-1DF5-94307829B63C}"/>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12638" y="2843461"/>
            <a:ext cx="1738290" cy="1738290"/>
          </a:xfrm>
          <a:prstGeom prst="rect">
            <a:avLst/>
          </a:prstGeom>
        </p:spPr>
      </p:pic>
    </p:spTree>
    <p:extLst>
      <p:ext uri="{BB962C8B-B14F-4D97-AF65-F5344CB8AC3E}">
        <p14:creationId xmlns:p14="http://schemas.microsoft.com/office/powerpoint/2010/main" val="211216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D8C6E6-B2BD-322C-A937-A2E21253299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8BB536-4373-FABD-C8DE-5710EE658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8E7075-07A3-CCC0-F46C-3F1D419C8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A7D9A7E-4619-9033-3580-24E9C31105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EDCE023D-99AF-9E38-9082-E3C4B3331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F67D00-CB15-34C7-6F3C-6719158C51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360F5E-60D7-8D7B-37D8-8D9F5FE2D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42D6693-6812-32FD-0E38-03D5DFFF8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6C6E6D86-B3EA-2DCA-48B5-1BC6ADEFE9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9A9308BF-D742-855F-AE09-272BC11DD6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8437AAB-83EB-8A5F-79AF-F5AFBBA5F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2F789D-A3BF-D4C6-2017-A07F8B690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0C32D832-5149-F17D-848B-A72D5852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a:extLst>
              <a:ext uri="{FF2B5EF4-FFF2-40B4-BE49-F238E27FC236}">
                <a16:creationId xmlns:a16="http://schemas.microsoft.com/office/drawing/2014/main" id="{2ED078A8-4031-706A-258C-03996C89F367}"/>
              </a:ext>
            </a:extLst>
          </p:cNvPr>
          <p:cNvSpPr txBox="1"/>
          <p:nvPr>
            <p:custDataLst>
              <p:tags r:id="rId1"/>
            </p:custDataLst>
          </p:nvPr>
        </p:nvSpPr>
        <p:spPr>
          <a:xfrm>
            <a:off x="373213" y="210240"/>
            <a:ext cx="10759607" cy="726033"/>
          </a:xfrm>
          <a:prstGeom prst="rect">
            <a:avLst/>
          </a:prstGeom>
        </p:spPr>
        <p:txBody>
          <a:bodyPr wrap="square" lIns="0" tIns="0" rIns="0" bIns="0" rtlCol="0" anchor="t">
            <a:spAutoFit/>
          </a:bodyPr>
          <a:lstStyle/>
          <a:p>
            <a:pPr>
              <a:lnSpc>
                <a:spcPts val="6018"/>
              </a:lnSpc>
              <a:spcBef>
                <a:spcPct val="0"/>
              </a:spcBef>
            </a:pPr>
            <a:r>
              <a:rPr lang="lv-LV" sz="3600" b="1">
                <a:solidFill>
                  <a:schemeClr val="accent3"/>
                </a:solidFill>
                <a:latin typeface="League Spartan"/>
              </a:rPr>
              <a:t>PSD UN PASĀKUMA NOSACĪJUMU NEIEVĒROŠANA</a:t>
            </a:r>
            <a:r>
              <a:rPr lang="lv-LV" sz="4400" b="1">
                <a:solidFill>
                  <a:schemeClr val="accent3"/>
                </a:solidFill>
                <a:latin typeface="League Spartan"/>
              </a:rPr>
              <a:t> (3)</a:t>
            </a:r>
            <a:endParaRPr lang="en-US" sz="3600" b="1">
              <a:solidFill>
                <a:schemeClr val="accent3"/>
              </a:solidFill>
              <a:latin typeface="League Spartan"/>
            </a:endParaRPr>
          </a:p>
        </p:txBody>
      </p:sp>
      <p:sp useBgFill="1">
        <p:nvSpPr>
          <p:cNvPr id="47" name="Rectangle: Diagonal Corners Rounded 46">
            <a:extLst>
              <a:ext uri="{FF2B5EF4-FFF2-40B4-BE49-F238E27FC236}">
                <a16:creationId xmlns:a16="http://schemas.microsoft.com/office/drawing/2014/main" id="{FE89D2AD-345B-92AC-F4F7-0D52E80E518A}"/>
              </a:ext>
            </a:extLst>
          </p:cNvPr>
          <p:cNvSpPr/>
          <p:nvPr>
            <p:custDataLst>
              <p:tags r:id="rId2"/>
            </p:custDataLst>
          </p:nvPr>
        </p:nvSpPr>
        <p:spPr>
          <a:xfrm rot="10800000">
            <a:off x="373213" y="1050231"/>
            <a:ext cx="11550258" cy="5405826"/>
          </a:xfrm>
          <a:prstGeom prst="round2Diag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sp>
        <p:nvSpPr>
          <p:cNvPr id="50" name="AutoShape 4">
            <a:extLst>
              <a:ext uri="{FF2B5EF4-FFF2-40B4-BE49-F238E27FC236}">
                <a16:creationId xmlns:a16="http://schemas.microsoft.com/office/drawing/2014/main" id="{67FC8C67-0BC8-7FDC-7A72-B38BF20C5144}"/>
              </a:ext>
            </a:extLst>
          </p:cNvPr>
          <p:cNvSpPr/>
          <p:nvPr>
            <p:custDataLst>
              <p:tags r:id="rId3"/>
            </p:custDataLst>
          </p:nvPr>
        </p:nvSpPr>
        <p:spPr>
          <a:xfrm flipH="1" flipV="1">
            <a:off x="9735056" y="1183017"/>
            <a:ext cx="61782" cy="5059179"/>
          </a:xfrm>
          <a:prstGeom prst="line">
            <a:avLst/>
          </a:prstGeom>
          <a:ln w="38100" cap="flat">
            <a:solidFill>
              <a:srgbClr val="000000"/>
            </a:solidFill>
            <a:prstDash val="solid"/>
            <a:headEnd type="none" w="sm" len="sm"/>
            <a:tailEnd type="none" w="sm" len="sm"/>
          </a:ln>
        </p:spPr>
        <p:txBody>
          <a:bodyPr/>
          <a:lstStyle/>
          <a:p>
            <a:endParaRPr lang="lv-LV"/>
          </a:p>
        </p:txBody>
      </p:sp>
      <p:graphicFrame>
        <p:nvGraphicFramePr>
          <p:cNvPr id="55" name="TextBox 16">
            <a:extLst>
              <a:ext uri="{FF2B5EF4-FFF2-40B4-BE49-F238E27FC236}">
                <a16:creationId xmlns:a16="http://schemas.microsoft.com/office/drawing/2014/main" id="{E82FCAE0-8EEF-8D5C-051E-EAF78ADC1404}"/>
              </a:ext>
            </a:extLst>
          </p:cNvPr>
          <p:cNvGraphicFramePr/>
          <p:nvPr>
            <p:extLst>
              <p:ext uri="{D42A27DB-BD31-4B8C-83A1-F6EECF244321}">
                <p14:modId xmlns:p14="http://schemas.microsoft.com/office/powerpoint/2010/main" val="2869912228"/>
              </p:ext>
            </p:extLst>
          </p:nvPr>
        </p:nvGraphicFramePr>
        <p:xfrm>
          <a:off x="747840" y="1235908"/>
          <a:ext cx="8647620" cy="51423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Graphic 3" descr="Bus outline">
            <a:extLst>
              <a:ext uri="{FF2B5EF4-FFF2-40B4-BE49-F238E27FC236}">
                <a16:creationId xmlns:a16="http://schemas.microsoft.com/office/drawing/2014/main" id="{6AD9A3EA-66B4-F283-A611-534932D0D36E}"/>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28071" y="2665679"/>
            <a:ext cx="1738289" cy="1738289"/>
          </a:xfrm>
          <a:prstGeom prst="rect">
            <a:avLst/>
          </a:prstGeom>
        </p:spPr>
      </p:pic>
    </p:spTree>
    <p:extLst>
      <p:ext uri="{BB962C8B-B14F-4D97-AF65-F5344CB8AC3E}">
        <p14:creationId xmlns:p14="http://schemas.microsoft.com/office/powerpoint/2010/main" val="1926643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D7BF36-C3D8-2DAC-5190-EED1F54A3C2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E4A2E-C32E-A078-DB25-51E728F9A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46BA26-2034-2527-9D70-B6F549BBE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BE81ADD-A691-7FBA-5B7B-0B9882C13C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DB087F1-E958-4319-7519-F1ECB915C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737F55B-F03D-C332-5823-C802E57FA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9F0D4F0-D551-7FAC-A2C8-3AC281A8D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2DC9F5B-D0FF-0251-8100-723B3B7817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E6FCF02-58FD-A631-96AE-F2F6FFA80E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D327DC14-606E-5BA7-AF6C-D6C04A8F8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47EE832-D0D1-A33F-D5A6-EA58045F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AE120B3-6750-3E49-91C2-3EAA39EB2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8DEF7C7-7C6F-8301-273E-24C9A22A2A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Diagonal Corners Rounded 22">
            <a:extLst>
              <a:ext uri="{FF2B5EF4-FFF2-40B4-BE49-F238E27FC236}">
                <a16:creationId xmlns:a16="http://schemas.microsoft.com/office/drawing/2014/main" id="{6E7F01DB-93D1-9D79-815A-20C5DEE9C803}"/>
              </a:ext>
            </a:extLst>
          </p:cNvPr>
          <p:cNvSpPr/>
          <p:nvPr>
            <p:custDataLst>
              <p:tags r:id="rId1"/>
            </p:custDataLst>
          </p:nvPr>
        </p:nvSpPr>
        <p:spPr>
          <a:xfrm rot="10800000">
            <a:off x="262889" y="972458"/>
            <a:ext cx="11550258" cy="5771242"/>
          </a:xfrm>
          <a:prstGeom prst="round2Diag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graphicFrame>
        <p:nvGraphicFramePr>
          <p:cNvPr id="25" name="TextBox 16">
            <a:extLst>
              <a:ext uri="{FF2B5EF4-FFF2-40B4-BE49-F238E27FC236}">
                <a16:creationId xmlns:a16="http://schemas.microsoft.com/office/drawing/2014/main" id="{1BC2EC62-99F9-73C6-5576-F18AC7F90C72}"/>
              </a:ext>
            </a:extLst>
          </p:cNvPr>
          <p:cNvGraphicFramePr/>
          <p:nvPr>
            <p:extLst>
              <p:ext uri="{D42A27DB-BD31-4B8C-83A1-F6EECF244321}">
                <p14:modId xmlns:p14="http://schemas.microsoft.com/office/powerpoint/2010/main" val="2105991293"/>
              </p:ext>
            </p:extLst>
          </p:nvPr>
        </p:nvGraphicFramePr>
        <p:xfrm>
          <a:off x="486764" y="1378502"/>
          <a:ext cx="11102507" cy="49591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TextBox 3">
            <a:extLst>
              <a:ext uri="{FF2B5EF4-FFF2-40B4-BE49-F238E27FC236}">
                <a16:creationId xmlns:a16="http://schemas.microsoft.com/office/drawing/2014/main" id="{B1F5DC46-90C9-C19D-ABC9-CBCD7E5B40ED}"/>
              </a:ext>
            </a:extLst>
          </p:cNvPr>
          <p:cNvSpPr txBox="1"/>
          <p:nvPr>
            <p:custDataLst>
              <p:tags r:id="rId2"/>
            </p:custDataLst>
          </p:nvPr>
        </p:nvSpPr>
        <p:spPr>
          <a:xfrm>
            <a:off x="373213" y="210240"/>
            <a:ext cx="10759607" cy="726033"/>
          </a:xfrm>
          <a:prstGeom prst="rect">
            <a:avLst/>
          </a:prstGeom>
        </p:spPr>
        <p:txBody>
          <a:bodyPr wrap="square" lIns="0" tIns="0" rIns="0" bIns="0" rtlCol="0" anchor="t">
            <a:spAutoFit/>
          </a:bodyPr>
          <a:lstStyle/>
          <a:p>
            <a:pPr>
              <a:lnSpc>
                <a:spcPts val="6018"/>
              </a:lnSpc>
              <a:spcBef>
                <a:spcPct val="0"/>
              </a:spcBef>
            </a:pPr>
            <a:r>
              <a:rPr lang="lv-LV" sz="3600" b="1">
                <a:solidFill>
                  <a:schemeClr val="accent3"/>
                </a:solidFill>
                <a:latin typeface="League Spartan"/>
              </a:rPr>
              <a:t>PI vērtēšanas </a:t>
            </a:r>
            <a:r>
              <a:rPr lang="lv-LV" sz="3600" b="1">
                <a:solidFill>
                  <a:srgbClr val="7030A0"/>
                </a:solidFill>
                <a:latin typeface="League Spartan"/>
              </a:rPr>
              <a:t>SPECIFISKIE ATBILSTĪBAS KRITĒRIJI </a:t>
            </a:r>
            <a:r>
              <a:rPr lang="lv-LV" sz="4400" b="1">
                <a:solidFill>
                  <a:schemeClr val="accent3"/>
                </a:solidFill>
                <a:latin typeface="League Spartan"/>
              </a:rPr>
              <a:t>(1)</a:t>
            </a:r>
            <a:endParaRPr lang="en-US" sz="3600" b="1">
              <a:solidFill>
                <a:schemeClr val="accent3"/>
              </a:solidFill>
              <a:latin typeface="League Spartan"/>
            </a:endParaRPr>
          </a:p>
        </p:txBody>
      </p:sp>
    </p:spTree>
    <p:extLst>
      <p:ext uri="{BB962C8B-B14F-4D97-AF65-F5344CB8AC3E}">
        <p14:creationId xmlns:p14="http://schemas.microsoft.com/office/powerpoint/2010/main" val="2968430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BDC624-FEDE-F5A3-9DE3-0AC793F754E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0EAB10-2CBB-C834-3399-6D0C14BB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924893-1D70-F182-C7B2-B22DA2474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7A9AC89-D625-41C9-22CE-3B7735C73F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8CEE9F1C-E8D8-62F6-9FD5-ABDCF11E9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F3733A8-6454-9557-3FEE-653125D0D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FF0F73B-8FA7-0338-2141-C9425BECE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82B3629-B359-E29F-08EA-B3CD13EDC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A6E2F8AC-D56F-8270-DB87-7814632C0E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E2789A29-F8CC-003B-833B-5DB31D07D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8D4FCA-83D3-8F7E-D3B8-2FB3DCF4E9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B83D494-49FE-5CEC-C86C-081DD9D3E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018DFCF-CC9A-833F-9AD3-1E333153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Diagonal Corners Rounded 22">
            <a:extLst>
              <a:ext uri="{FF2B5EF4-FFF2-40B4-BE49-F238E27FC236}">
                <a16:creationId xmlns:a16="http://schemas.microsoft.com/office/drawing/2014/main" id="{8A2B69D4-A42F-ED01-2CBF-88A06551DA1F}"/>
              </a:ext>
            </a:extLst>
          </p:cNvPr>
          <p:cNvSpPr/>
          <p:nvPr>
            <p:custDataLst>
              <p:tags r:id="rId1"/>
            </p:custDataLst>
          </p:nvPr>
        </p:nvSpPr>
        <p:spPr>
          <a:xfrm rot="10800000">
            <a:off x="262889" y="972458"/>
            <a:ext cx="11550258" cy="5771242"/>
          </a:xfrm>
          <a:prstGeom prst="round2Diag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graphicFrame>
        <p:nvGraphicFramePr>
          <p:cNvPr id="25" name="TextBox 16">
            <a:extLst>
              <a:ext uri="{FF2B5EF4-FFF2-40B4-BE49-F238E27FC236}">
                <a16:creationId xmlns:a16="http://schemas.microsoft.com/office/drawing/2014/main" id="{852EF65B-2E77-9676-CEB1-AF0DD4F5EFBC}"/>
              </a:ext>
            </a:extLst>
          </p:cNvPr>
          <p:cNvGraphicFramePr/>
          <p:nvPr>
            <p:extLst>
              <p:ext uri="{D42A27DB-BD31-4B8C-83A1-F6EECF244321}">
                <p14:modId xmlns:p14="http://schemas.microsoft.com/office/powerpoint/2010/main" val="2637271130"/>
              </p:ext>
            </p:extLst>
          </p:nvPr>
        </p:nvGraphicFramePr>
        <p:xfrm>
          <a:off x="486764" y="1293058"/>
          <a:ext cx="11102507" cy="49591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TextBox 3">
            <a:extLst>
              <a:ext uri="{FF2B5EF4-FFF2-40B4-BE49-F238E27FC236}">
                <a16:creationId xmlns:a16="http://schemas.microsoft.com/office/drawing/2014/main" id="{27DE62EE-1B27-9218-BC8E-4CE8131946F4}"/>
              </a:ext>
            </a:extLst>
          </p:cNvPr>
          <p:cNvSpPr txBox="1"/>
          <p:nvPr>
            <p:custDataLst>
              <p:tags r:id="rId2"/>
            </p:custDataLst>
          </p:nvPr>
        </p:nvSpPr>
        <p:spPr>
          <a:xfrm>
            <a:off x="373213" y="210240"/>
            <a:ext cx="10759607" cy="726033"/>
          </a:xfrm>
          <a:prstGeom prst="rect">
            <a:avLst/>
          </a:prstGeom>
        </p:spPr>
        <p:txBody>
          <a:bodyPr wrap="square" lIns="0" tIns="0" rIns="0" bIns="0" rtlCol="0" anchor="t">
            <a:spAutoFit/>
          </a:bodyPr>
          <a:lstStyle/>
          <a:p>
            <a:pPr>
              <a:lnSpc>
                <a:spcPts val="6018"/>
              </a:lnSpc>
              <a:spcBef>
                <a:spcPct val="0"/>
              </a:spcBef>
            </a:pPr>
            <a:r>
              <a:rPr lang="lv-LV" sz="3600" b="1">
                <a:solidFill>
                  <a:schemeClr val="accent3"/>
                </a:solidFill>
                <a:latin typeface="League Spartan"/>
              </a:rPr>
              <a:t>PI vērtēšanas </a:t>
            </a:r>
            <a:r>
              <a:rPr lang="lv-LV" sz="3600" b="1">
                <a:solidFill>
                  <a:srgbClr val="7030A0"/>
                </a:solidFill>
                <a:latin typeface="League Spartan"/>
              </a:rPr>
              <a:t>SPECIFISKIE ATBILSTĪBAS KRITĒRIJI </a:t>
            </a:r>
            <a:r>
              <a:rPr lang="lv-LV" sz="4400" b="1">
                <a:solidFill>
                  <a:schemeClr val="accent3"/>
                </a:solidFill>
                <a:latin typeface="League Spartan"/>
              </a:rPr>
              <a:t>(2)</a:t>
            </a:r>
            <a:endParaRPr lang="en-US" sz="3600" b="1">
              <a:solidFill>
                <a:schemeClr val="accent3"/>
              </a:solidFill>
              <a:latin typeface="League Spartan"/>
            </a:endParaRPr>
          </a:p>
        </p:txBody>
      </p:sp>
    </p:spTree>
    <p:extLst>
      <p:ext uri="{BB962C8B-B14F-4D97-AF65-F5344CB8AC3E}">
        <p14:creationId xmlns:p14="http://schemas.microsoft.com/office/powerpoint/2010/main" val="3144559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81CF2E-EF6C-3430-DC5D-82E6EDEFAA9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039693-FD7E-E129-5143-DD9FE4963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AA5047-6A66-D341-744B-48CF8E1EF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C99DBCC-2078-2A73-E8C4-CE0D37E9F1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8DCA2EFA-A581-844A-26CA-4535C9520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DC4BC61-E7C4-ED0A-7028-7CD39E1DF8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07FC0DB-9511-0FC7-6223-CA0B8B846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89F74E0-08BE-8B74-D87D-089BFC16C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426A042-1966-D05E-1871-3239E4C2B0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B31BBAA6-37DC-B0D1-EED9-4C48FE9A9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5AFD5C9-88FA-2AC5-3F52-A6E7A68C4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2450C60-709A-822D-D407-DF4E950A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1223634-330B-E5FF-683E-F74EA606C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Diagonal Corners Rounded 22">
            <a:extLst>
              <a:ext uri="{FF2B5EF4-FFF2-40B4-BE49-F238E27FC236}">
                <a16:creationId xmlns:a16="http://schemas.microsoft.com/office/drawing/2014/main" id="{C67D93F4-4F09-2285-8DFC-D437D84E6C12}"/>
              </a:ext>
            </a:extLst>
          </p:cNvPr>
          <p:cNvSpPr/>
          <p:nvPr>
            <p:custDataLst>
              <p:tags r:id="rId1"/>
            </p:custDataLst>
          </p:nvPr>
        </p:nvSpPr>
        <p:spPr>
          <a:xfrm rot="10800000">
            <a:off x="257093" y="938580"/>
            <a:ext cx="11550258" cy="5771242"/>
          </a:xfrm>
          <a:prstGeom prst="round2Diag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graphicFrame>
        <p:nvGraphicFramePr>
          <p:cNvPr id="25" name="TextBox 16">
            <a:extLst>
              <a:ext uri="{FF2B5EF4-FFF2-40B4-BE49-F238E27FC236}">
                <a16:creationId xmlns:a16="http://schemas.microsoft.com/office/drawing/2014/main" id="{A6460391-CCEA-68BD-2487-D7CD4F8A25A4}"/>
              </a:ext>
            </a:extLst>
          </p:cNvPr>
          <p:cNvGraphicFramePr/>
          <p:nvPr>
            <p:extLst>
              <p:ext uri="{D42A27DB-BD31-4B8C-83A1-F6EECF244321}">
                <p14:modId xmlns:p14="http://schemas.microsoft.com/office/powerpoint/2010/main" val="1421272395"/>
              </p:ext>
            </p:extLst>
          </p:nvPr>
        </p:nvGraphicFramePr>
        <p:xfrm>
          <a:off x="544593" y="1146512"/>
          <a:ext cx="11102507" cy="46336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6" name="TextBox 3">
            <a:extLst>
              <a:ext uri="{FF2B5EF4-FFF2-40B4-BE49-F238E27FC236}">
                <a16:creationId xmlns:a16="http://schemas.microsoft.com/office/drawing/2014/main" id="{FFFEFB7C-6035-62A9-71DF-5C6BAA72CAE9}"/>
              </a:ext>
            </a:extLst>
          </p:cNvPr>
          <p:cNvSpPr txBox="1"/>
          <p:nvPr>
            <p:custDataLst>
              <p:tags r:id="rId2"/>
            </p:custDataLst>
          </p:nvPr>
        </p:nvSpPr>
        <p:spPr>
          <a:xfrm>
            <a:off x="373213" y="210240"/>
            <a:ext cx="11702362" cy="726033"/>
          </a:xfrm>
          <a:prstGeom prst="rect">
            <a:avLst/>
          </a:prstGeom>
        </p:spPr>
        <p:txBody>
          <a:bodyPr wrap="square" lIns="0" tIns="0" rIns="0" bIns="0" rtlCol="0" anchor="t">
            <a:spAutoFit/>
          </a:bodyPr>
          <a:lstStyle/>
          <a:p>
            <a:pPr>
              <a:lnSpc>
                <a:spcPts val="6018"/>
              </a:lnSpc>
              <a:spcBef>
                <a:spcPct val="0"/>
              </a:spcBef>
            </a:pPr>
            <a:r>
              <a:rPr lang="lv-LV" sz="3600" b="1">
                <a:solidFill>
                  <a:schemeClr val="accent3"/>
                </a:solidFill>
                <a:latin typeface="League Spartan"/>
              </a:rPr>
              <a:t>PI vērtēšanas </a:t>
            </a:r>
            <a:r>
              <a:rPr lang="lv-LV" sz="3600" b="1">
                <a:solidFill>
                  <a:srgbClr val="0070C0"/>
                </a:solidFill>
                <a:latin typeface="League Spartan"/>
              </a:rPr>
              <a:t>KVALITĀTES KRITĒRIJI </a:t>
            </a:r>
            <a:r>
              <a:rPr lang="lv-LV" sz="4400" b="1">
                <a:solidFill>
                  <a:schemeClr val="accent3"/>
                </a:solidFill>
                <a:latin typeface="League Spartan"/>
              </a:rPr>
              <a:t>(1) </a:t>
            </a:r>
            <a:r>
              <a:rPr lang="lv-LV" sz="4000" b="1">
                <a:solidFill>
                  <a:schemeClr val="accent3"/>
                </a:solidFill>
                <a:latin typeface="League Spartan"/>
              </a:rPr>
              <a:t>=&gt; papildu punkti</a:t>
            </a:r>
            <a:endParaRPr lang="en-US" sz="3600" b="1">
              <a:solidFill>
                <a:schemeClr val="accent3"/>
              </a:solidFill>
              <a:latin typeface="League Spartan"/>
            </a:endParaRPr>
          </a:p>
        </p:txBody>
      </p:sp>
      <p:sp>
        <p:nvSpPr>
          <p:cNvPr id="2" name="TextBox 22">
            <a:extLst>
              <a:ext uri="{FF2B5EF4-FFF2-40B4-BE49-F238E27FC236}">
                <a16:creationId xmlns:a16="http://schemas.microsoft.com/office/drawing/2014/main" id="{60EAA986-434C-FFA1-0998-898C177A128A}"/>
              </a:ext>
            </a:extLst>
          </p:cNvPr>
          <p:cNvSpPr txBox="1"/>
          <p:nvPr>
            <p:custDataLst>
              <p:tags r:id="rId3"/>
            </p:custDataLst>
          </p:nvPr>
        </p:nvSpPr>
        <p:spPr>
          <a:xfrm>
            <a:off x="8638441" y="5561348"/>
            <a:ext cx="2784550" cy="569387"/>
          </a:xfrm>
          <a:prstGeom prst="rect">
            <a:avLst/>
          </a:prstGeom>
          <a:solidFill>
            <a:schemeClr val="bg1"/>
          </a:solidFill>
          <a:ln>
            <a:solidFill>
              <a:srgbClr val="002060"/>
            </a:solidFill>
          </a:ln>
        </p:spPr>
        <p:txBody>
          <a:bodyPr wrap="square" lIns="0" tIns="0" rIns="0" bIns="0" rtlCol="0" anchor="t">
            <a:spAutoFit/>
          </a:bodyPr>
          <a:lstStyle/>
          <a:p>
            <a:pPr marL="0" marR="0" lvl="0" indent="0" algn="l" defTabSz="914400" rtl="0" eaLnBrk="1" fontAlgn="auto" latinLnBrk="0" hangingPunct="1">
              <a:spcBef>
                <a:spcPct val="0"/>
              </a:spcBef>
              <a:spcAft>
                <a:spcPts val="0"/>
              </a:spcAft>
              <a:buClrTx/>
              <a:buSzTx/>
              <a:buFontTx/>
              <a:buNone/>
              <a:tabLst/>
              <a:defRPr/>
            </a:pPr>
            <a:endParaRPr lang="lv-LV" sz="1000">
              <a:solidFill>
                <a:schemeClr val="accent2">
                  <a:lumMod val="50000"/>
                </a:schemeClr>
              </a:solidFill>
              <a:latin typeface="Poppins"/>
            </a:endParaRPr>
          </a:p>
          <a:p>
            <a:pPr marL="0" marR="0" lvl="0" indent="0" algn="ctr" defTabSz="914400" rtl="0" eaLnBrk="1" fontAlgn="auto" latinLnBrk="0" hangingPunct="1">
              <a:spcBef>
                <a:spcPct val="0"/>
              </a:spcBef>
              <a:spcAft>
                <a:spcPts val="0"/>
              </a:spcAft>
              <a:buClrTx/>
              <a:buSzTx/>
              <a:buFontTx/>
              <a:buNone/>
              <a:tabLst/>
              <a:defRPr/>
            </a:pPr>
            <a:r>
              <a:rPr lang="lv-LV">
                <a:solidFill>
                  <a:schemeClr val="accent2">
                    <a:lumMod val="50000"/>
                  </a:schemeClr>
                </a:solidFill>
                <a:latin typeface="Poppins"/>
              </a:rPr>
              <a:t> Kritērija īpatsvars: 33,3%</a:t>
            </a:r>
          </a:p>
          <a:p>
            <a:pPr marL="0" marR="0" lvl="0" indent="0" algn="l" defTabSz="914400" rtl="0" eaLnBrk="1" fontAlgn="auto" latinLnBrk="0" hangingPunct="1">
              <a:spcBef>
                <a:spcPct val="0"/>
              </a:spcBef>
              <a:spcAft>
                <a:spcPts val="0"/>
              </a:spcAft>
              <a:buClrTx/>
              <a:buSzTx/>
              <a:buFontTx/>
              <a:buNone/>
              <a:tabLst/>
              <a:defRPr/>
            </a:pPr>
            <a:endParaRPr lang="lv-LV" sz="800">
              <a:solidFill>
                <a:schemeClr val="accent2">
                  <a:lumMod val="50000"/>
                </a:schemeClr>
              </a:solidFill>
              <a:latin typeface="Poppins"/>
            </a:endParaRPr>
          </a:p>
        </p:txBody>
      </p:sp>
      <p:sp>
        <p:nvSpPr>
          <p:cNvPr id="5" name="TextBox 22">
            <a:extLst>
              <a:ext uri="{FF2B5EF4-FFF2-40B4-BE49-F238E27FC236}">
                <a16:creationId xmlns:a16="http://schemas.microsoft.com/office/drawing/2014/main" id="{77F7A370-973A-CAA9-9674-A7A25F573E13}"/>
              </a:ext>
            </a:extLst>
          </p:cNvPr>
          <p:cNvSpPr txBox="1"/>
          <p:nvPr>
            <p:custDataLst>
              <p:tags r:id="rId4"/>
            </p:custDataLst>
          </p:nvPr>
        </p:nvSpPr>
        <p:spPr>
          <a:xfrm>
            <a:off x="5505340" y="5561349"/>
            <a:ext cx="2784550" cy="569387"/>
          </a:xfrm>
          <a:prstGeom prst="rect">
            <a:avLst/>
          </a:prstGeom>
          <a:solidFill>
            <a:schemeClr val="bg1"/>
          </a:solidFill>
          <a:ln>
            <a:solidFill>
              <a:srgbClr val="002060"/>
            </a:solidFill>
          </a:ln>
        </p:spPr>
        <p:txBody>
          <a:bodyPr wrap="square" lIns="0" tIns="0" rIns="0" bIns="0" rtlCol="0" anchor="t">
            <a:spAutoFit/>
          </a:bodyPr>
          <a:lstStyle/>
          <a:p>
            <a:pPr marL="0" marR="0" lvl="0" indent="0" algn="ctr" defTabSz="914400" rtl="0" eaLnBrk="1" fontAlgn="auto" latinLnBrk="0" hangingPunct="1">
              <a:spcBef>
                <a:spcPct val="0"/>
              </a:spcBef>
              <a:spcAft>
                <a:spcPts val="0"/>
              </a:spcAft>
              <a:buClrTx/>
              <a:buSzTx/>
              <a:buFontTx/>
              <a:buNone/>
              <a:tabLst/>
              <a:defRPr/>
            </a:pPr>
            <a:endParaRPr lang="lv-LV" sz="1000">
              <a:solidFill>
                <a:schemeClr val="accent2">
                  <a:lumMod val="50000"/>
                </a:schemeClr>
              </a:solidFill>
              <a:latin typeface="Poppins"/>
            </a:endParaRPr>
          </a:p>
          <a:p>
            <a:pPr marL="0" marR="0" lvl="0" indent="0" algn="ctr" defTabSz="914400" rtl="0" eaLnBrk="1" fontAlgn="auto" latinLnBrk="0" hangingPunct="1">
              <a:spcBef>
                <a:spcPct val="0"/>
              </a:spcBef>
              <a:spcAft>
                <a:spcPts val="0"/>
              </a:spcAft>
              <a:buClrTx/>
              <a:buSzTx/>
              <a:buFontTx/>
              <a:buNone/>
              <a:tabLst/>
              <a:defRPr/>
            </a:pPr>
            <a:r>
              <a:rPr lang="lv-LV">
                <a:solidFill>
                  <a:schemeClr val="accent2">
                    <a:lumMod val="50000"/>
                  </a:schemeClr>
                </a:solidFill>
                <a:latin typeface="Poppins"/>
              </a:rPr>
              <a:t> Kritērija īpatsvars: 8,3%</a:t>
            </a:r>
          </a:p>
          <a:p>
            <a:pPr marL="0" marR="0" lvl="0" indent="0" algn="ctr" defTabSz="914400" rtl="0" eaLnBrk="1" fontAlgn="auto" latinLnBrk="0" hangingPunct="1">
              <a:spcBef>
                <a:spcPct val="0"/>
              </a:spcBef>
              <a:spcAft>
                <a:spcPts val="0"/>
              </a:spcAft>
              <a:buClrTx/>
              <a:buSzTx/>
              <a:buFontTx/>
              <a:buNone/>
              <a:tabLst/>
              <a:defRPr/>
            </a:pPr>
            <a:endParaRPr lang="lv-LV" sz="800">
              <a:solidFill>
                <a:schemeClr val="accent2">
                  <a:lumMod val="50000"/>
                </a:schemeClr>
              </a:solidFill>
              <a:latin typeface="Poppins"/>
            </a:endParaRPr>
          </a:p>
        </p:txBody>
      </p:sp>
      <p:sp>
        <p:nvSpPr>
          <p:cNvPr id="6" name="TextBox 22">
            <a:extLst>
              <a:ext uri="{FF2B5EF4-FFF2-40B4-BE49-F238E27FC236}">
                <a16:creationId xmlns:a16="http://schemas.microsoft.com/office/drawing/2014/main" id="{0B1A67A2-29C0-05DF-3FFE-EA510F695A98}"/>
              </a:ext>
            </a:extLst>
          </p:cNvPr>
          <p:cNvSpPr txBox="1"/>
          <p:nvPr>
            <p:custDataLst>
              <p:tags r:id="rId5"/>
            </p:custDataLst>
          </p:nvPr>
        </p:nvSpPr>
        <p:spPr>
          <a:xfrm>
            <a:off x="937260" y="5569773"/>
            <a:ext cx="4175413" cy="569387"/>
          </a:xfrm>
          <a:prstGeom prst="rect">
            <a:avLst/>
          </a:prstGeom>
          <a:solidFill>
            <a:schemeClr val="bg1"/>
          </a:solidFill>
          <a:ln>
            <a:solidFill>
              <a:srgbClr val="002060"/>
            </a:solidFill>
          </a:ln>
        </p:spPr>
        <p:txBody>
          <a:bodyPr wrap="square" lIns="0" tIns="0" rIns="0" bIns="0" rtlCol="0" anchor="t">
            <a:spAutoFit/>
          </a:bodyPr>
          <a:lstStyle/>
          <a:p>
            <a:pPr marL="0" marR="0" lvl="0" indent="0" algn="l" defTabSz="914400" rtl="0" eaLnBrk="1" fontAlgn="auto" latinLnBrk="0" hangingPunct="1">
              <a:spcBef>
                <a:spcPct val="0"/>
              </a:spcBef>
              <a:spcAft>
                <a:spcPts val="0"/>
              </a:spcAft>
              <a:buClrTx/>
              <a:buSzTx/>
              <a:buFontTx/>
              <a:buNone/>
              <a:tabLst/>
              <a:defRPr/>
            </a:pPr>
            <a:endParaRPr lang="lv-LV" sz="1000">
              <a:solidFill>
                <a:schemeClr val="accent2">
                  <a:lumMod val="50000"/>
                </a:schemeClr>
              </a:solidFill>
              <a:latin typeface="Poppins"/>
            </a:endParaRPr>
          </a:p>
          <a:p>
            <a:pPr marL="0" marR="0" lvl="0" indent="0" algn="ctr" defTabSz="914400" rtl="0" eaLnBrk="1" fontAlgn="auto" latinLnBrk="0" hangingPunct="1">
              <a:spcBef>
                <a:spcPct val="0"/>
              </a:spcBef>
              <a:spcAft>
                <a:spcPts val="0"/>
              </a:spcAft>
              <a:buClrTx/>
              <a:buSzTx/>
              <a:buFontTx/>
              <a:buNone/>
              <a:tabLst/>
              <a:defRPr/>
            </a:pPr>
            <a:r>
              <a:rPr lang="lv-LV">
                <a:solidFill>
                  <a:schemeClr val="accent2">
                    <a:lumMod val="50000"/>
                  </a:schemeClr>
                </a:solidFill>
                <a:latin typeface="Poppins"/>
              </a:rPr>
              <a:t> Kritērija īpatsvars: 22,2%</a:t>
            </a:r>
          </a:p>
          <a:p>
            <a:pPr marL="0" marR="0" lvl="0" indent="0" algn="l" defTabSz="914400" rtl="0" eaLnBrk="1" fontAlgn="auto" latinLnBrk="0" hangingPunct="1">
              <a:spcBef>
                <a:spcPct val="0"/>
              </a:spcBef>
              <a:spcAft>
                <a:spcPts val="0"/>
              </a:spcAft>
              <a:buClrTx/>
              <a:buSzTx/>
              <a:buFontTx/>
              <a:buNone/>
              <a:tabLst/>
              <a:defRPr/>
            </a:pPr>
            <a:endParaRPr lang="lv-LV" sz="800">
              <a:solidFill>
                <a:schemeClr val="accent2">
                  <a:lumMod val="50000"/>
                </a:schemeClr>
              </a:solidFill>
              <a:latin typeface="Poppins"/>
            </a:endParaRPr>
          </a:p>
        </p:txBody>
      </p:sp>
    </p:spTree>
    <p:extLst>
      <p:ext uri="{BB962C8B-B14F-4D97-AF65-F5344CB8AC3E}">
        <p14:creationId xmlns:p14="http://schemas.microsoft.com/office/powerpoint/2010/main" val="2577373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72C76B-0FE8-8AC8-C1E9-357695F77BE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13F946-9BBE-69AA-A58D-AD4704BFB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6A85A7-78CD-FC65-1FB8-446B5D0A1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B284B94F-3B73-BDD5-B623-6741012218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B09F701B-2183-4EEF-C2BC-1C2391BAD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785ECA8-137D-62F7-F834-4F40ECB31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2E62E4C-443D-D085-12FF-D50F6C6C5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C72B0DE-5532-0499-C152-FCB5062DB6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523C2B7-1A5C-8153-7C8C-E8682F7860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DD12B041-2487-78C6-4C95-F9DC08AC4B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79D6A59-9BCF-CD78-ED30-5D2F7DCAB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0057F0D-7D35-3FC2-2006-3B8F937EB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F90F709-ABF2-9FC9-4E6A-CA2A8D4AC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Diagonal Corners Rounded 22">
            <a:extLst>
              <a:ext uri="{FF2B5EF4-FFF2-40B4-BE49-F238E27FC236}">
                <a16:creationId xmlns:a16="http://schemas.microsoft.com/office/drawing/2014/main" id="{F1B005A3-5D25-9F18-F1B0-D353FE358467}"/>
              </a:ext>
            </a:extLst>
          </p:cNvPr>
          <p:cNvSpPr/>
          <p:nvPr>
            <p:custDataLst>
              <p:tags r:id="rId1"/>
            </p:custDataLst>
          </p:nvPr>
        </p:nvSpPr>
        <p:spPr>
          <a:xfrm rot="10800000">
            <a:off x="257093" y="938580"/>
            <a:ext cx="11550258" cy="5771242"/>
          </a:xfrm>
          <a:prstGeom prst="round2Diag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graphicFrame>
        <p:nvGraphicFramePr>
          <p:cNvPr id="25" name="TextBox 16">
            <a:extLst>
              <a:ext uri="{FF2B5EF4-FFF2-40B4-BE49-F238E27FC236}">
                <a16:creationId xmlns:a16="http://schemas.microsoft.com/office/drawing/2014/main" id="{D3374593-B5A0-7CC7-7193-836AA9D8B1C1}"/>
              </a:ext>
            </a:extLst>
          </p:cNvPr>
          <p:cNvGraphicFramePr/>
          <p:nvPr>
            <p:extLst>
              <p:ext uri="{D42A27DB-BD31-4B8C-83A1-F6EECF244321}">
                <p14:modId xmlns:p14="http://schemas.microsoft.com/office/powerpoint/2010/main" val="869057474"/>
              </p:ext>
            </p:extLst>
          </p:nvPr>
        </p:nvGraphicFramePr>
        <p:xfrm>
          <a:off x="544593" y="1146512"/>
          <a:ext cx="11102507" cy="46336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6" name="TextBox 3">
            <a:extLst>
              <a:ext uri="{FF2B5EF4-FFF2-40B4-BE49-F238E27FC236}">
                <a16:creationId xmlns:a16="http://schemas.microsoft.com/office/drawing/2014/main" id="{404B4791-BBFC-AFAF-977F-903B6FBC88A7}"/>
              </a:ext>
            </a:extLst>
          </p:cNvPr>
          <p:cNvSpPr txBox="1"/>
          <p:nvPr>
            <p:custDataLst>
              <p:tags r:id="rId2"/>
            </p:custDataLst>
          </p:nvPr>
        </p:nvSpPr>
        <p:spPr>
          <a:xfrm>
            <a:off x="373213" y="210240"/>
            <a:ext cx="11702362" cy="726033"/>
          </a:xfrm>
          <a:prstGeom prst="rect">
            <a:avLst/>
          </a:prstGeom>
        </p:spPr>
        <p:txBody>
          <a:bodyPr wrap="square" lIns="0" tIns="0" rIns="0" bIns="0" rtlCol="0" anchor="t">
            <a:spAutoFit/>
          </a:bodyPr>
          <a:lstStyle/>
          <a:p>
            <a:pPr>
              <a:lnSpc>
                <a:spcPts val="6018"/>
              </a:lnSpc>
              <a:spcBef>
                <a:spcPct val="0"/>
              </a:spcBef>
            </a:pPr>
            <a:r>
              <a:rPr lang="lv-LV" sz="3600" b="1">
                <a:solidFill>
                  <a:schemeClr val="accent3"/>
                </a:solidFill>
                <a:latin typeface="League Spartan"/>
              </a:rPr>
              <a:t>PI vērtēšanas </a:t>
            </a:r>
            <a:r>
              <a:rPr lang="lv-LV" sz="3600" b="1">
                <a:solidFill>
                  <a:srgbClr val="0070C0"/>
                </a:solidFill>
                <a:latin typeface="League Spartan"/>
              </a:rPr>
              <a:t>KVALITĀTES KRITĒRIJI </a:t>
            </a:r>
            <a:r>
              <a:rPr lang="lv-LV" sz="4400" b="1">
                <a:solidFill>
                  <a:schemeClr val="accent3"/>
                </a:solidFill>
                <a:latin typeface="League Spartan"/>
              </a:rPr>
              <a:t>(2) </a:t>
            </a:r>
            <a:r>
              <a:rPr lang="lv-LV" sz="4000" b="1">
                <a:solidFill>
                  <a:schemeClr val="accent3"/>
                </a:solidFill>
                <a:latin typeface="League Spartan"/>
              </a:rPr>
              <a:t>=&gt; papildu punkti</a:t>
            </a:r>
            <a:endParaRPr lang="en-US" sz="3600" b="1">
              <a:solidFill>
                <a:schemeClr val="accent3"/>
              </a:solidFill>
              <a:latin typeface="League Spartan"/>
            </a:endParaRPr>
          </a:p>
        </p:txBody>
      </p:sp>
      <p:sp>
        <p:nvSpPr>
          <p:cNvPr id="2" name="TextBox 22">
            <a:extLst>
              <a:ext uri="{FF2B5EF4-FFF2-40B4-BE49-F238E27FC236}">
                <a16:creationId xmlns:a16="http://schemas.microsoft.com/office/drawing/2014/main" id="{0256CEAF-5F3A-B4D6-2320-227B43A9A201}"/>
              </a:ext>
            </a:extLst>
          </p:cNvPr>
          <p:cNvSpPr txBox="1"/>
          <p:nvPr>
            <p:custDataLst>
              <p:tags r:id="rId3"/>
            </p:custDataLst>
          </p:nvPr>
        </p:nvSpPr>
        <p:spPr>
          <a:xfrm>
            <a:off x="8318299" y="5561348"/>
            <a:ext cx="3328954" cy="569387"/>
          </a:xfrm>
          <a:prstGeom prst="rect">
            <a:avLst/>
          </a:prstGeom>
          <a:solidFill>
            <a:schemeClr val="bg1"/>
          </a:solidFill>
          <a:ln>
            <a:solidFill>
              <a:srgbClr val="002060"/>
            </a:solidFill>
          </a:ln>
        </p:spPr>
        <p:txBody>
          <a:bodyPr wrap="square" lIns="0" tIns="0" rIns="0" bIns="0" rtlCol="0" anchor="t">
            <a:spAutoFit/>
          </a:bodyPr>
          <a:lstStyle/>
          <a:p>
            <a:pPr marL="0" marR="0" lvl="0" indent="0" algn="l" defTabSz="914400" rtl="0" eaLnBrk="1" fontAlgn="auto" latinLnBrk="0" hangingPunct="1">
              <a:spcBef>
                <a:spcPct val="0"/>
              </a:spcBef>
              <a:spcAft>
                <a:spcPts val="0"/>
              </a:spcAft>
              <a:buClrTx/>
              <a:buSzTx/>
              <a:buFontTx/>
              <a:buNone/>
              <a:tabLst/>
              <a:defRPr/>
            </a:pPr>
            <a:endParaRPr lang="lv-LV" sz="1000">
              <a:solidFill>
                <a:schemeClr val="accent2">
                  <a:lumMod val="50000"/>
                </a:schemeClr>
              </a:solidFill>
              <a:latin typeface="Poppins"/>
            </a:endParaRPr>
          </a:p>
          <a:p>
            <a:pPr marL="0" marR="0" lvl="0" indent="0" algn="ctr" defTabSz="914400" rtl="0" eaLnBrk="1" fontAlgn="auto" latinLnBrk="0" hangingPunct="1">
              <a:spcBef>
                <a:spcPct val="0"/>
              </a:spcBef>
              <a:spcAft>
                <a:spcPts val="0"/>
              </a:spcAft>
              <a:buClrTx/>
              <a:buSzTx/>
              <a:buFontTx/>
              <a:buNone/>
              <a:tabLst/>
              <a:defRPr/>
            </a:pPr>
            <a:r>
              <a:rPr lang="lv-LV">
                <a:solidFill>
                  <a:schemeClr val="accent2">
                    <a:lumMod val="50000"/>
                  </a:schemeClr>
                </a:solidFill>
                <a:latin typeface="Poppins"/>
              </a:rPr>
              <a:t> Kritērija īpatsvars: 3%</a:t>
            </a:r>
          </a:p>
          <a:p>
            <a:pPr marL="0" marR="0" lvl="0" indent="0" algn="l" defTabSz="914400" rtl="0" eaLnBrk="1" fontAlgn="auto" latinLnBrk="0" hangingPunct="1">
              <a:spcBef>
                <a:spcPct val="0"/>
              </a:spcBef>
              <a:spcAft>
                <a:spcPts val="0"/>
              </a:spcAft>
              <a:buClrTx/>
              <a:buSzTx/>
              <a:buFontTx/>
              <a:buNone/>
              <a:tabLst/>
              <a:defRPr/>
            </a:pPr>
            <a:endParaRPr lang="lv-LV" sz="800">
              <a:solidFill>
                <a:schemeClr val="accent2">
                  <a:lumMod val="50000"/>
                </a:schemeClr>
              </a:solidFill>
              <a:latin typeface="Poppins"/>
            </a:endParaRPr>
          </a:p>
        </p:txBody>
      </p:sp>
      <p:sp>
        <p:nvSpPr>
          <p:cNvPr id="5" name="TextBox 22">
            <a:extLst>
              <a:ext uri="{FF2B5EF4-FFF2-40B4-BE49-F238E27FC236}">
                <a16:creationId xmlns:a16="http://schemas.microsoft.com/office/drawing/2014/main" id="{79CF05AB-062D-0B97-BFAE-226179C4CF38}"/>
              </a:ext>
            </a:extLst>
          </p:cNvPr>
          <p:cNvSpPr txBox="1"/>
          <p:nvPr>
            <p:custDataLst>
              <p:tags r:id="rId4"/>
            </p:custDataLst>
          </p:nvPr>
        </p:nvSpPr>
        <p:spPr>
          <a:xfrm>
            <a:off x="4434840" y="5561349"/>
            <a:ext cx="3489051" cy="569387"/>
          </a:xfrm>
          <a:prstGeom prst="rect">
            <a:avLst/>
          </a:prstGeom>
          <a:solidFill>
            <a:schemeClr val="bg1"/>
          </a:solidFill>
          <a:ln>
            <a:solidFill>
              <a:srgbClr val="002060"/>
            </a:solidFill>
          </a:ln>
        </p:spPr>
        <p:txBody>
          <a:bodyPr wrap="square" lIns="0" tIns="0" rIns="0" bIns="0" rtlCol="0" anchor="t">
            <a:spAutoFit/>
          </a:bodyPr>
          <a:lstStyle/>
          <a:p>
            <a:pPr marL="0" marR="0" lvl="0" indent="0" algn="ctr" defTabSz="914400" rtl="0" eaLnBrk="1" fontAlgn="auto" latinLnBrk="0" hangingPunct="1">
              <a:spcBef>
                <a:spcPct val="0"/>
              </a:spcBef>
              <a:spcAft>
                <a:spcPts val="0"/>
              </a:spcAft>
              <a:buClrTx/>
              <a:buSzTx/>
              <a:buFontTx/>
              <a:buNone/>
              <a:tabLst/>
              <a:defRPr/>
            </a:pPr>
            <a:endParaRPr lang="lv-LV" sz="1000">
              <a:solidFill>
                <a:schemeClr val="accent2">
                  <a:lumMod val="50000"/>
                </a:schemeClr>
              </a:solidFill>
              <a:latin typeface="Poppins"/>
            </a:endParaRPr>
          </a:p>
          <a:p>
            <a:pPr marL="0" marR="0" lvl="0" indent="0" algn="ctr" defTabSz="914400" rtl="0" eaLnBrk="1" fontAlgn="auto" latinLnBrk="0" hangingPunct="1">
              <a:spcBef>
                <a:spcPct val="0"/>
              </a:spcBef>
              <a:spcAft>
                <a:spcPts val="0"/>
              </a:spcAft>
              <a:buClrTx/>
              <a:buSzTx/>
              <a:buFontTx/>
              <a:buNone/>
              <a:tabLst/>
              <a:defRPr/>
            </a:pPr>
            <a:r>
              <a:rPr lang="lv-LV">
                <a:solidFill>
                  <a:schemeClr val="accent2">
                    <a:lumMod val="50000"/>
                  </a:schemeClr>
                </a:solidFill>
                <a:latin typeface="Poppins"/>
              </a:rPr>
              <a:t> Kritērija īpatsvars: 11%</a:t>
            </a:r>
          </a:p>
          <a:p>
            <a:pPr marL="0" marR="0" lvl="0" indent="0" algn="ctr" defTabSz="914400" rtl="0" eaLnBrk="1" fontAlgn="auto" latinLnBrk="0" hangingPunct="1">
              <a:spcBef>
                <a:spcPct val="0"/>
              </a:spcBef>
              <a:spcAft>
                <a:spcPts val="0"/>
              </a:spcAft>
              <a:buClrTx/>
              <a:buSzTx/>
              <a:buFontTx/>
              <a:buNone/>
              <a:tabLst/>
              <a:defRPr/>
            </a:pPr>
            <a:endParaRPr lang="lv-LV" sz="800">
              <a:solidFill>
                <a:schemeClr val="accent2">
                  <a:lumMod val="50000"/>
                </a:schemeClr>
              </a:solidFill>
              <a:latin typeface="Poppins"/>
            </a:endParaRPr>
          </a:p>
        </p:txBody>
      </p:sp>
      <p:sp>
        <p:nvSpPr>
          <p:cNvPr id="6" name="TextBox 22">
            <a:extLst>
              <a:ext uri="{FF2B5EF4-FFF2-40B4-BE49-F238E27FC236}">
                <a16:creationId xmlns:a16="http://schemas.microsoft.com/office/drawing/2014/main" id="{A67BE772-C8ED-84AE-3FC6-98CA35C9F2AD}"/>
              </a:ext>
            </a:extLst>
          </p:cNvPr>
          <p:cNvSpPr txBox="1"/>
          <p:nvPr>
            <p:custDataLst>
              <p:tags r:id="rId5"/>
            </p:custDataLst>
          </p:nvPr>
        </p:nvSpPr>
        <p:spPr>
          <a:xfrm>
            <a:off x="769628" y="5561349"/>
            <a:ext cx="3270804" cy="569387"/>
          </a:xfrm>
          <a:prstGeom prst="rect">
            <a:avLst/>
          </a:prstGeom>
          <a:solidFill>
            <a:schemeClr val="bg1"/>
          </a:solidFill>
          <a:ln>
            <a:solidFill>
              <a:srgbClr val="002060"/>
            </a:solidFill>
          </a:ln>
        </p:spPr>
        <p:txBody>
          <a:bodyPr wrap="square" lIns="0" tIns="0" rIns="0" bIns="0" rtlCol="0" anchor="t">
            <a:spAutoFit/>
          </a:bodyPr>
          <a:lstStyle/>
          <a:p>
            <a:pPr marL="0" marR="0" lvl="0" indent="0" algn="l" defTabSz="914400" rtl="0" eaLnBrk="1" fontAlgn="auto" latinLnBrk="0" hangingPunct="1">
              <a:spcBef>
                <a:spcPct val="0"/>
              </a:spcBef>
              <a:spcAft>
                <a:spcPts val="0"/>
              </a:spcAft>
              <a:buClrTx/>
              <a:buSzTx/>
              <a:buFontTx/>
              <a:buNone/>
              <a:tabLst/>
              <a:defRPr/>
            </a:pPr>
            <a:endParaRPr lang="lv-LV" sz="1000">
              <a:solidFill>
                <a:schemeClr val="accent2">
                  <a:lumMod val="50000"/>
                </a:schemeClr>
              </a:solidFill>
              <a:latin typeface="Poppins"/>
            </a:endParaRPr>
          </a:p>
          <a:p>
            <a:pPr marL="0" marR="0" lvl="0" indent="0" algn="ctr" defTabSz="914400" rtl="0" eaLnBrk="1" fontAlgn="auto" latinLnBrk="0" hangingPunct="1">
              <a:spcBef>
                <a:spcPct val="0"/>
              </a:spcBef>
              <a:spcAft>
                <a:spcPts val="0"/>
              </a:spcAft>
              <a:buClrTx/>
              <a:buSzTx/>
              <a:buFontTx/>
              <a:buNone/>
              <a:tabLst/>
              <a:defRPr/>
            </a:pPr>
            <a:r>
              <a:rPr lang="lv-LV">
                <a:solidFill>
                  <a:schemeClr val="accent2">
                    <a:lumMod val="50000"/>
                  </a:schemeClr>
                </a:solidFill>
                <a:latin typeface="Poppins"/>
              </a:rPr>
              <a:t> Kritērija īpatsvars: 22,2%</a:t>
            </a:r>
          </a:p>
          <a:p>
            <a:pPr marL="0" marR="0" lvl="0" indent="0" algn="l" defTabSz="914400" rtl="0" eaLnBrk="1" fontAlgn="auto" latinLnBrk="0" hangingPunct="1">
              <a:spcBef>
                <a:spcPct val="0"/>
              </a:spcBef>
              <a:spcAft>
                <a:spcPts val="0"/>
              </a:spcAft>
              <a:buClrTx/>
              <a:buSzTx/>
              <a:buFontTx/>
              <a:buNone/>
              <a:tabLst/>
              <a:defRPr/>
            </a:pPr>
            <a:endParaRPr lang="lv-LV" sz="800">
              <a:solidFill>
                <a:schemeClr val="accent2">
                  <a:lumMod val="50000"/>
                </a:schemeClr>
              </a:solidFill>
              <a:latin typeface="Poppins"/>
            </a:endParaRPr>
          </a:p>
        </p:txBody>
      </p:sp>
    </p:spTree>
    <p:extLst>
      <p:ext uri="{BB962C8B-B14F-4D97-AF65-F5344CB8AC3E}">
        <p14:creationId xmlns:p14="http://schemas.microsoft.com/office/powerpoint/2010/main" val="313424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Chart 3">
            <a:extLst>
              <a:ext uri="{FF2B5EF4-FFF2-40B4-BE49-F238E27FC236}">
                <a16:creationId xmlns:a16="http://schemas.microsoft.com/office/drawing/2014/main" id="{01F3CC2B-4CE0-7151-8217-3129C1B5D855}"/>
              </a:ext>
            </a:extLst>
          </p:cNvPr>
          <p:cNvGraphicFramePr>
            <a:graphicFrameLocks/>
          </p:cNvGraphicFramePr>
          <p:nvPr>
            <p:custDataLst>
              <p:tags r:id="rId1"/>
            </p:custDataLst>
            <p:extLst>
              <p:ext uri="{D42A27DB-BD31-4B8C-83A1-F6EECF244321}">
                <p14:modId xmlns:p14="http://schemas.microsoft.com/office/powerpoint/2010/main" val="1804812382"/>
              </p:ext>
            </p:extLst>
          </p:nvPr>
        </p:nvGraphicFramePr>
        <p:xfrm>
          <a:off x="946299" y="1543050"/>
          <a:ext cx="5456714" cy="460057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 name="Chart 4">
            <a:extLst>
              <a:ext uri="{FF2B5EF4-FFF2-40B4-BE49-F238E27FC236}">
                <a16:creationId xmlns:a16="http://schemas.microsoft.com/office/drawing/2014/main" id="{4C248F45-70D9-F914-D0E5-C79F00462993}"/>
              </a:ext>
            </a:extLst>
          </p:cNvPr>
          <p:cNvGraphicFramePr>
            <a:graphicFrameLocks/>
          </p:cNvGraphicFramePr>
          <p:nvPr>
            <p:custDataLst>
              <p:tags r:id="rId2"/>
            </p:custDataLst>
            <p:extLst>
              <p:ext uri="{D42A27DB-BD31-4B8C-83A1-F6EECF244321}">
                <p14:modId xmlns:p14="http://schemas.microsoft.com/office/powerpoint/2010/main" val="893901645"/>
              </p:ext>
            </p:extLst>
          </p:nvPr>
        </p:nvGraphicFramePr>
        <p:xfrm>
          <a:off x="5939756" y="1543049"/>
          <a:ext cx="5596570" cy="4600574"/>
        </p:xfrm>
        <a:graphic>
          <a:graphicData uri="http://schemas.openxmlformats.org/drawingml/2006/chart">
            <c:chart xmlns:c="http://schemas.openxmlformats.org/drawingml/2006/chart" xmlns:r="http://schemas.openxmlformats.org/officeDocument/2006/relationships" r:id="rId9"/>
          </a:graphicData>
        </a:graphic>
      </p:graphicFrame>
      <p:pic>
        <p:nvPicPr>
          <p:cNvPr id="6" name="Graphic 5" descr="Bus outline">
            <a:extLst>
              <a:ext uri="{FF2B5EF4-FFF2-40B4-BE49-F238E27FC236}">
                <a16:creationId xmlns:a16="http://schemas.microsoft.com/office/drawing/2014/main" id="{F23E2BA5-E9F4-D0FD-4B2C-F5D05D78B09E}"/>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2605" y="1843434"/>
            <a:ext cx="1769978" cy="1769978"/>
          </a:xfrm>
          <a:prstGeom prst="rect">
            <a:avLst/>
          </a:prstGeom>
        </p:spPr>
      </p:pic>
      <p:pic>
        <p:nvPicPr>
          <p:cNvPr id="7" name="Graphic 6" descr="Electric car outline">
            <a:extLst>
              <a:ext uri="{FF2B5EF4-FFF2-40B4-BE49-F238E27FC236}">
                <a16:creationId xmlns:a16="http://schemas.microsoft.com/office/drawing/2014/main" id="{44AC52B0-85B8-248D-681A-65AFDDE08FB6}"/>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59064" y="1612621"/>
            <a:ext cx="1816379" cy="1816379"/>
          </a:xfrm>
          <a:prstGeom prst="rect">
            <a:avLst/>
          </a:prstGeom>
        </p:spPr>
      </p:pic>
      <p:sp>
        <p:nvSpPr>
          <p:cNvPr id="9" name="TextBox 3">
            <a:extLst>
              <a:ext uri="{FF2B5EF4-FFF2-40B4-BE49-F238E27FC236}">
                <a16:creationId xmlns:a16="http://schemas.microsoft.com/office/drawing/2014/main" id="{D8539942-8B3B-5D07-4542-5E273E1B560D}"/>
              </a:ext>
            </a:extLst>
          </p:cNvPr>
          <p:cNvSpPr txBox="1"/>
          <p:nvPr>
            <p:custDataLst>
              <p:tags r:id="rId5"/>
            </p:custDataLst>
          </p:nvPr>
        </p:nvSpPr>
        <p:spPr>
          <a:xfrm>
            <a:off x="99618" y="390948"/>
            <a:ext cx="4957463" cy="800540"/>
          </a:xfrm>
          <a:prstGeom prst="rect">
            <a:avLst/>
          </a:prstGeom>
        </p:spPr>
        <p:txBody>
          <a:bodyPr lIns="0" tIns="0" rIns="0" bIns="0" rtlCol="0" anchor="t">
            <a:spAutoFit/>
          </a:bodyPr>
          <a:lstStyle/>
          <a:p>
            <a:pPr algn="ctr">
              <a:lnSpc>
                <a:spcPts val="6018"/>
              </a:lnSpc>
              <a:spcBef>
                <a:spcPct val="0"/>
              </a:spcBef>
            </a:pPr>
            <a:r>
              <a:rPr lang="lv-LV" sz="6600" b="1">
                <a:solidFill>
                  <a:schemeClr val="accent6">
                    <a:lumMod val="50000"/>
                  </a:schemeClr>
                </a:solidFill>
                <a:latin typeface="League Spartan"/>
              </a:rPr>
              <a:t>CSDD dati</a:t>
            </a:r>
            <a:r>
              <a:rPr lang="lv-LV" sz="5400" b="1">
                <a:solidFill>
                  <a:schemeClr val="accent6">
                    <a:lumMod val="50000"/>
                  </a:schemeClr>
                </a:solidFill>
                <a:latin typeface="League Spartan"/>
              </a:rPr>
              <a:t>*</a:t>
            </a:r>
            <a:endParaRPr lang="en-US" sz="6600" b="1">
              <a:solidFill>
                <a:schemeClr val="accent6">
                  <a:lumMod val="50000"/>
                </a:schemeClr>
              </a:solidFill>
              <a:latin typeface="League Spartan"/>
            </a:endParaRPr>
          </a:p>
        </p:txBody>
      </p:sp>
      <p:sp>
        <p:nvSpPr>
          <p:cNvPr id="11" name="TextBox 3">
            <a:extLst>
              <a:ext uri="{FF2B5EF4-FFF2-40B4-BE49-F238E27FC236}">
                <a16:creationId xmlns:a16="http://schemas.microsoft.com/office/drawing/2014/main" id="{5123538F-34B4-5A9F-1A44-FCC5DD10EE24}"/>
              </a:ext>
            </a:extLst>
          </p:cNvPr>
          <p:cNvSpPr txBox="1"/>
          <p:nvPr>
            <p:custDataLst>
              <p:tags r:id="rId6"/>
            </p:custDataLst>
          </p:nvPr>
        </p:nvSpPr>
        <p:spPr>
          <a:xfrm>
            <a:off x="-1264961" y="6143502"/>
            <a:ext cx="4957463" cy="637995"/>
          </a:xfrm>
          <a:prstGeom prst="rect">
            <a:avLst/>
          </a:prstGeom>
        </p:spPr>
        <p:txBody>
          <a:bodyPr lIns="0" tIns="0" rIns="0" bIns="0" rtlCol="0" anchor="t">
            <a:spAutoFit/>
          </a:bodyPr>
          <a:lstStyle/>
          <a:p>
            <a:pPr algn="ctr">
              <a:lnSpc>
                <a:spcPts val="6018"/>
              </a:lnSpc>
              <a:spcBef>
                <a:spcPct val="0"/>
              </a:spcBef>
            </a:pPr>
            <a:r>
              <a:rPr lang="lv-LV">
                <a:solidFill>
                  <a:schemeClr val="accent6">
                    <a:lumMod val="50000"/>
                  </a:schemeClr>
                </a:solidFill>
                <a:latin typeface="League Spartan"/>
              </a:rPr>
              <a:t>* Uz 01.02.2024.</a:t>
            </a:r>
            <a:endParaRPr lang="en-US">
              <a:solidFill>
                <a:schemeClr val="accent6">
                  <a:lumMod val="50000"/>
                </a:schemeClr>
              </a:solidFill>
              <a:latin typeface="League Spartan"/>
            </a:endParaRPr>
          </a:p>
        </p:txBody>
      </p:sp>
    </p:spTree>
    <p:extLst>
      <p:ext uri="{BB962C8B-B14F-4D97-AF65-F5344CB8AC3E}">
        <p14:creationId xmlns:p14="http://schemas.microsoft.com/office/powerpoint/2010/main" val="1593389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CE0D32-EB63-77F0-B67C-8F1F542100E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890B745-759B-30BA-6FD4-3BD8F3E56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A74B68-AAB3-6323-2E1E-867F3004A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1D97D957-9AF6-3EAC-7127-F5B328B5C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372B8F35-5F2A-9F38-8D47-128EA5763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49175F-22FF-76C5-370D-7CB2E2977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4B6E6C8-E872-5D85-C5A1-B2E398DB52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E3264E-4401-45CE-8697-0930083E6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5B3AE8A-B541-5383-A15C-1FC2137B99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5F461806-82CB-53E1-5474-90923D53E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0A7B9F4-9310-600C-33DC-A9D31C24DB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1376B08-D65B-6D20-1059-0496C9966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E4DADC9-3915-C544-5D69-06A092BA1E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3">
            <a:extLst>
              <a:ext uri="{FF2B5EF4-FFF2-40B4-BE49-F238E27FC236}">
                <a16:creationId xmlns:a16="http://schemas.microsoft.com/office/drawing/2014/main" id="{CE9270C5-DC19-7B03-57D0-EEAFF40C7171}"/>
              </a:ext>
            </a:extLst>
          </p:cNvPr>
          <p:cNvSpPr txBox="1"/>
          <p:nvPr>
            <p:custDataLst>
              <p:tags r:id="rId1"/>
            </p:custDataLst>
          </p:nvPr>
        </p:nvSpPr>
        <p:spPr>
          <a:xfrm>
            <a:off x="373213" y="210240"/>
            <a:ext cx="11411117" cy="726033"/>
          </a:xfrm>
          <a:prstGeom prst="rect">
            <a:avLst/>
          </a:prstGeom>
        </p:spPr>
        <p:txBody>
          <a:bodyPr wrap="square" lIns="0" tIns="0" rIns="0" bIns="0" rtlCol="0" anchor="t">
            <a:spAutoFit/>
          </a:bodyPr>
          <a:lstStyle/>
          <a:p>
            <a:pPr>
              <a:lnSpc>
                <a:spcPts val="6018"/>
              </a:lnSpc>
              <a:spcBef>
                <a:spcPct val="0"/>
              </a:spcBef>
            </a:pPr>
            <a:r>
              <a:rPr lang="lv-LV" sz="4400" b="1">
                <a:solidFill>
                  <a:schemeClr val="accent3"/>
                </a:solidFill>
                <a:latin typeface="League Spartan"/>
              </a:rPr>
              <a:t>LAIKA GRAFIKS PI atlases papildu uzsaukumam</a:t>
            </a:r>
            <a:endParaRPr lang="en-US" sz="3600" b="1">
              <a:solidFill>
                <a:schemeClr val="accent3"/>
              </a:solidFill>
              <a:latin typeface="League Spartan"/>
            </a:endParaRPr>
          </a:p>
        </p:txBody>
      </p:sp>
      <p:graphicFrame>
        <p:nvGraphicFramePr>
          <p:cNvPr id="45" name="Diagram 44">
            <a:extLst>
              <a:ext uri="{FF2B5EF4-FFF2-40B4-BE49-F238E27FC236}">
                <a16:creationId xmlns:a16="http://schemas.microsoft.com/office/drawing/2014/main" id="{394F5886-3AC2-94E0-4FA3-600E2591E101}"/>
              </a:ext>
            </a:extLst>
          </p:cNvPr>
          <p:cNvGraphicFramePr/>
          <p:nvPr>
            <p:custDataLst>
              <p:tags r:id="rId2"/>
            </p:custDataLst>
            <p:extLst>
              <p:ext uri="{D42A27DB-BD31-4B8C-83A1-F6EECF244321}">
                <p14:modId xmlns:p14="http://schemas.microsoft.com/office/powerpoint/2010/main" val="1759272460"/>
              </p:ext>
            </p:extLst>
          </p:nvPr>
        </p:nvGraphicFramePr>
        <p:xfrm>
          <a:off x="304" y="1764610"/>
          <a:ext cx="12191696" cy="43647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6" name="TextBox 3">
            <a:extLst>
              <a:ext uri="{FF2B5EF4-FFF2-40B4-BE49-F238E27FC236}">
                <a16:creationId xmlns:a16="http://schemas.microsoft.com/office/drawing/2014/main" id="{EC63D547-6A0E-9C0D-FDAF-8585B3123232}"/>
              </a:ext>
            </a:extLst>
          </p:cNvPr>
          <p:cNvSpPr txBox="1"/>
          <p:nvPr>
            <p:custDataLst>
              <p:tags r:id="rId3"/>
            </p:custDataLst>
          </p:nvPr>
        </p:nvSpPr>
        <p:spPr>
          <a:xfrm>
            <a:off x="329482" y="4275368"/>
            <a:ext cx="3147366" cy="369332"/>
          </a:xfrm>
          <a:prstGeom prst="rect">
            <a:avLst/>
          </a:prstGeom>
          <a:solidFill>
            <a:schemeClr val="accent2">
              <a:lumMod val="20000"/>
              <a:lumOff val="80000"/>
            </a:schemeClr>
          </a:solidFill>
          <a:ln>
            <a:solidFill>
              <a:schemeClr val="tx1"/>
            </a:solidFill>
            <a:extLst>
              <a:ext uri="{C807C97D-BFC1-408E-A445-0C87EB9F89A2}">
                <ask:lineSketchStyleProps xmlns:ask="http://schemas.microsoft.com/office/drawing/2018/sketchyshapes">
                  <ask:type>
                    <ask:lineSketchNone/>
                  </ask:type>
                </ask:lineSketchStyleProps>
              </a:ext>
            </a:extLst>
          </a:ln>
        </p:spPr>
        <p:txBody>
          <a:bodyPr wrap="square" lIns="0" tIns="0" rIns="0" bIns="0" rtlCol="0" anchor="t">
            <a:spAutoFit/>
          </a:bodyPr>
          <a:lstStyle/>
          <a:p>
            <a:pPr>
              <a:spcBef>
                <a:spcPct val="0"/>
              </a:spcBef>
            </a:pPr>
            <a:r>
              <a:rPr lang="lv-LV" sz="2400" b="1">
                <a:solidFill>
                  <a:srgbClr val="C00000"/>
                </a:solidFill>
                <a:latin typeface="League Spartan"/>
              </a:rPr>
              <a:t> 26.09.2024.-31.01.2025.</a:t>
            </a:r>
            <a:endParaRPr lang="en-US" b="1">
              <a:solidFill>
                <a:srgbClr val="C00000"/>
              </a:solidFill>
              <a:latin typeface="League Spartan"/>
            </a:endParaRPr>
          </a:p>
        </p:txBody>
      </p:sp>
      <p:sp>
        <p:nvSpPr>
          <p:cNvPr id="47" name="TextBox 3">
            <a:extLst>
              <a:ext uri="{FF2B5EF4-FFF2-40B4-BE49-F238E27FC236}">
                <a16:creationId xmlns:a16="http://schemas.microsoft.com/office/drawing/2014/main" id="{5CB9970B-6DE6-7F9C-30D1-F562AC0F56B8}"/>
              </a:ext>
            </a:extLst>
          </p:cNvPr>
          <p:cNvSpPr txBox="1"/>
          <p:nvPr>
            <p:custDataLst>
              <p:tags r:id="rId4"/>
            </p:custDataLst>
          </p:nvPr>
        </p:nvSpPr>
        <p:spPr>
          <a:xfrm>
            <a:off x="4334708" y="3244334"/>
            <a:ext cx="2405430" cy="369332"/>
          </a:xfrm>
          <a:prstGeom prst="rect">
            <a:avLst/>
          </a:prstGeom>
          <a:solidFill>
            <a:schemeClr val="accent6">
              <a:lumMod val="20000"/>
              <a:lumOff val="80000"/>
            </a:schemeClr>
          </a:solidFill>
          <a:ln w="3175">
            <a:solidFill>
              <a:schemeClr val="tx1"/>
            </a:solidFill>
          </a:ln>
        </p:spPr>
        <p:txBody>
          <a:bodyPr wrap="square" lIns="0" tIns="0" rIns="0" bIns="0" rtlCol="0" anchor="t">
            <a:spAutoFit/>
          </a:bodyPr>
          <a:lstStyle/>
          <a:p>
            <a:pPr algn="ctr">
              <a:spcBef>
                <a:spcPct val="0"/>
              </a:spcBef>
            </a:pPr>
            <a:r>
              <a:rPr lang="lv-LV" sz="2400" b="1">
                <a:solidFill>
                  <a:schemeClr val="accent6">
                    <a:lumMod val="75000"/>
                  </a:schemeClr>
                </a:solidFill>
                <a:latin typeface="League Spartan"/>
              </a:rPr>
              <a:t> 2025.g. II cet.</a:t>
            </a:r>
            <a:endParaRPr lang="en-US" b="1">
              <a:solidFill>
                <a:schemeClr val="accent6">
                  <a:lumMod val="75000"/>
                </a:schemeClr>
              </a:solidFill>
              <a:latin typeface="League Spartan"/>
            </a:endParaRPr>
          </a:p>
        </p:txBody>
      </p:sp>
      <p:sp>
        <p:nvSpPr>
          <p:cNvPr id="49" name="TextBox 3">
            <a:extLst>
              <a:ext uri="{FF2B5EF4-FFF2-40B4-BE49-F238E27FC236}">
                <a16:creationId xmlns:a16="http://schemas.microsoft.com/office/drawing/2014/main" id="{747DE60F-490B-8E30-5B15-AAD3E008D7CB}"/>
              </a:ext>
            </a:extLst>
          </p:cNvPr>
          <p:cNvSpPr txBox="1"/>
          <p:nvPr>
            <p:custDataLst>
              <p:tags r:id="rId5"/>
            </p:custDataLst>
          </p:nvPr>
        </p:nvSpPr>
        <p:spPr>
          <a:xfrm>
            <a:off x="8326128" y="4251784"/>
            <a:ext cx="1937595" cy="369332"/>
          </a:xfrm>
          <a:prstGeom prst="rect">
            <a:avLst/>
          </a:prstGeom>
          <a:solidFill>
            <a:schemeClr val="tx2">
              <a:lumMod val="10000"/>
              <a:lumOff val="90000"/>
            </a:schemeClr>
          </a:solidFill>
          <a:ln w="3175">
            <a:solidFill>
              <a:schemeClr val="tx1"/>
            </a:solidFill>
          </a:ln>
        </p:spPr>
        <p:txBody>
          <a:bodyPr wrap="square" lIns="0" tIns="0" rIns="0" bIns="0" rtlCol="0" anchor="t">
            <a:spAutoFit/>
          </a:bodyPr>
          <a:lstStyle/>
          <a:p>
            <a:pPr algn="ctr">
              <a:spcBef>
                <a:spcPct val="0"/>
              </a:spcBef>
            </a:pPr>
            <a:r>
              <a:rPr lang="lv-LV" sz="2400" b="1">
                <a:solidFill>
                  <a:srgbClr val="002060"/>
                </a:solidFill>
                <a:latin typeface="League Spartan"/>
              </a:rPr>
              <a:t> 31.12.2026.</a:t>
            </a:r>
            <a:endParaRPr lang="en-US" b="1">
              <a:solidFill>
                <a:srgbClr val="002060"/>
              </a:solidFill>
              <a:latin typeface="League Spartan"/>
            </a:endParaRPr>
          </a:p>
        </p:txBody>
      </p:sp>
    </p:spTree>
    <p:extLst>
      <p:ext uri="{BB962C8B-B14F-4D97-AF65-F5344CB8AC3E}">
        <p14:creationId xmlns:p14="http://schemas.microsoft.com/office/powerpoint/2010/main" val="2357748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5C9406-E3AE-524C-A077-C75BD327BC4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3BC541-F4D9-DB93-9409-9B3DAD7AC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7BAEF24-C992-A9E9-6A13-154C8F288B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A49456-5803-073A-7792-40F9301228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917FC2B4-DC7D-75B5-EED1-8196780DB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8FC1477-5870-814F-D74E-50B9A9D41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3D8EB15-7611-81D0-3372-EA91AF297D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1C8E225-0094-79B0-561C-C8670F181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695D4B8-8088-2028-D936-F8E9A58024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F22CDCC2-EC17-F7D7-C426-CBCA2BE5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B3BBDDC-920A-A3B6-2492-EBA20B9B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282B2E5-569F-5032-44E5-4B28D7F65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7B4CE497-1ABC-36AE-62C2-26E4449BC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a:extLst>
              <a:ext uri="{FF2B5EF4-FFF2-40B4-BE49-F238E27FC236}">
                <a16:creationId xmlns:a16="http://schemas.microsoft.com/office/drawing/2014/main" id="{9D2DD5EC-3A3B-D92B-EACA-7942FFEA5C42}"/>
              </a:ext>
            </a:extLst>
          </p:cNvPr>
          <p:cNvSpPr txBox="1"/>
          <p:nvPr>
            <p:custDataLst>
              <p:tags r:id="rId1"/>
            </p:custDataLst>
          </p:nvPr>
        </p:nvSpPr>
        <p:spPr>
          <a:xfrm>
            <a:off x="551337" y="6036"/>
            <a:ext cx="11507313" cy="712503"/>
          </a:xfrm>
          <a:prstGeom prst="rect">
            <a:avLst/>
          </a:prstGeom>
        </p:spPr>
        <p:txBody>
          <a:bodyPr wrap="square" lIns="0" tIns="0" rIns="0" bIns="0" rtlCol="0" anchor="t">
            <a:spAutoFit/>
          </a:bodyPr>
          <a:lstStyle/>
          <a:p>
            <a:pPr>
              <a:lnSpc>
                <a:spcPts val="6018"/>
              </a:lnSpc>
              <a:spcBef>
                <a:spcPct val="0"/>
              </a:spcBef>
            </a:pPr>
            <a:r>
              <a:rPr lang="lv-LV" sz="4000" b="1">
                <a:solidFill>
                  <a:schemeClr val="accent6">
                    <a:lumMod val="50000"/>
                  </a:schemeClr>
                </a:solidFill>
                <a:latin typeface="League Spartan"/>
              </a:rPr>
              <a:t>Modernizācijas fonda atbalsts elektromobiļu iegādei*</a:t>
            </a:r>
          </a:p>
        </p:txBody>
      </p:sp>
      <p:sp>
        <p:nvSpPr>
          <p:cNvPr id="2" name="TextBox 13">
            <a:extLst>
              <a:ext uri="{FF2B5EF4-FFF2-40B4-BE49-F238E27FC236}">
                <a16:creationId xmlns:a16="http://schemas.microsoft.com/office/drawing/2014/main" id="{87EB95EA-FCF0-96D9-B7AE-5723345947EE}"/>
              </a:ext>
            </a:extLst>
          </p:cNvPr>
          <p:cNvSpPr txBox="1"/>
          <p:nvPr>
            <p:custDataLst>
              <p:tags r:id="rId2"/>
            </p:custDataLst>
          </p:nvPr>
        </p:nvSpPr>
        <p:spPr>
          <a:xfrm>
            <a:off x="407585" y="6348858"/>
            <a:ext cx="9273625" cy="369332"/>
          </a:xfrm>
          <a:prstGeom prst="rect">
            <a:avLst/>
          </a:prstGeom>
        </p:spPr>
        <p:txBody>
          <a:bodyPr wrap="square" lIns="0" tIns="0" rIns="0" bIns="0" rtlCol="0" anchor="t">
            <a:spAutoFit/>
          </a:bodyPr>
          <a:lstStyle/>
          <a:p>
            <a:pPr>
              <a:spcBef>
                <a:spcPct val="0"/>
              </a:spcBef>
            </a:pPr>
            <a:r>
              <a:rPr lang="lv-LV" sz="1200">
                <a:solidFill>
                  <a:srgbClr val="000000"/>
                </a:solidFill>
                <a:latin typeface="Poppins"/>
              </a:rPr>
              <a:t>* Modernizācijas fonda atklātais konkurss </a:t>
            </a:r>
            <a:r>
              <a:rPr lang="lv-LV" sz="1200">
                <a:solidFill>
                  <a:srgbClr val="000000"/>
                </a:solidFill>
                <a:latin typeface="Poppins"/>
                <a:hlinkClick r:id="rId12"/>
              </a:rPr>
              <a:t>«</a:t>
            </a:r>
            <a:r>
              <a:rPr lang="lv-LV" sz="1200" i="1">
                <a:solidFill>
                  <a:srgbClr val="000000"/>
                </a:solidFill>
                <a:latin typeface="Poppins"/>
                <a:hlinkClick r:id="rId12"/>
              </a:rPr>
              <a:t>Energoefektivitātes paaugstināšana transporta sektorā – atbalsts elektromobiļu un to uzlādes infrastruktūras ieviešanai»</a:t>
            </a:r>
            <a:endParaRPr lang="lv-LV" sz="1200">
              <a:solidFill>
                <a:srgbClr val="000000"/>
              </a:solidFill>
              <a:latin typeface="Poppins"/>
            </a:endParaRPr>
          </a:p>
        </p:txBody>
      </p:sp>
      <p:sp useBgFill="1">
        <p:nvSpPr>
          <p:cNvPr id="3" name="Rectangle: Diagonal Corners Rounded 2">
            <a:extLst>
              <a:ext uri="{FF2B5EF4-FFF2-40B4-BE49-F238E27FC236}">
                <a16:creationId xmlns:a16="http://schemas.microsoft.com/office/drawing/2014/main" id="{5AB18882-12B7-B7D3-EF15-D6346326C216}"/>
              </a:ext>
            </a:extLst>
          </p:cNvPr>
          <p:cNvSpPr/>
          <p:nvPr>
            <p:custDataLst>
              <p:tags r:id="rId3"/>
            </p:custDataLst>
          </p:nvPr>
        </p:nvSpPr>
        <p:spPr>
          <a:xfrm rot="10800000">
            <a:off x="379478" y="914216"/>
            <a:ext cx="3929632" cy="1783264"/>
          </a:xfrm>
          <a:prstGeom prst="round2Diag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sp>
        <p:nvSpPr>
          <p:cNvPr id="4" name="TextBox 16">
            <a:extLst>
              <a:ext uri="{FF2B5EF4-FFF2-40B4-BE49-F238E27FC236}">
                <a16:creationId xmlns:a16="http://schemas.microsoft.com/office/drawing/2014/main" id="{0547FDC7-343D-54D8-35C2-29AFE1A55E74}"/>
              </a:ext>
            </a:extLst>
          </p:cNvPr>
          <p:cNvSpPr txBox="1"/>
          <p:nvPr>
            <p:custDataLst>
              <p:tags r:id="rId4"/>
            </p:custDataLst>
          </p:nvPr>
        </p:nvSpPr>
        <p:spPr>
          <a:xfrm>
            <a:off x="587176" y="1072560"/>
            <a:ext cx="3721934" cy="1477328"/>
          </a:xfrm>
          <a:prstGeom prst="rect">
            <a:avLst/>
          </a:prstGeom>
        </p:spPr>
        <p:txBody>
          <a:bodyPr wrap="square" lIns="0" tIns="0" rIns="0" bIns="0" rtlCol="0" anchor="t">
            <a:spAutoFit/>
          </a:bodyPr>
          <a:lstStyle/>
          <a:p>
            <a:pPr>
              <a:spcBef>
                <a:spcPct val="0"/>
              </a:spcBef>
            </a:pPr>
            <a:r>
              <a:rPr lang="lv-LV" sz="1600" b="1" spc="100">
                <a:solidFill>
                  <a:schemeClr val="accent1">
                    <a:lumMod val="75000"/>
                  </a:schemeClr>
                </a:solidFill>
                <a:latin typeface="Poppins"/>
              </a:rPr>
              <a:t>KONKURSA MĒRĶIS:</a:t>
            </a:r>
          </a:p>
          <a:p>
            <a:pPr>
              <a:spcBef>
                <a:spcPct val="0"/>
              </a:spcBef>
            </a:pPr>
            <a:r>
              <a:rPr lang="lv-LV" sz="1600" spc="100">
                <a:solidFill>
                  <a:srgbClr val="000000"/>
                </a:solidFill>
                <a:latin typeface="Poppins"/>
              </a:rPr>
              <a:t>veicināt siltumnīcefekta gāzu emisiju samazināšanu, atbalstot elektromobiļu iegādi un elektromobiļu uzlādes punktu infrastruktūras izveidi Latvijā</a:t>
            </a:r>
            <a:endParaRPr lang="lv-LV" sz="1200" i="1" spc="100">
              <a:solidFill>
                <a:srgbClr val="000000"/>
              </a:solidFill>
              <a:latin typeface="Poppins"/>
            </a:endParaRPr>
          </a:p>
        </p:txBody>
      </p:sp>
      <p:sp useBgFill="1">
        <p:nvSpPr>
          <p:cNvPr id="5" name="Rectangle: Diagonal Corners Rounded 4">
            <a:extLst>
              <a:ext uri="{FF2B5EF4-FFF2-40B4-BE49-F238E27FC236}">
                <a16:creationId xmlns:a16="http://schemas.microsoft.com/office/drawing/2014/main" id="{A8A4FA98-D6D4-4566-A5D2-1DDB4F645935}"/>
              </a:ext>
            </a:extLst>
          </p:cNvPr>
          <p:cNvSpPr/>
          <p:nvPr>
            <p:custDataLst>
              <p:tags r:id="rId5"/>
            </p:custDataLst>
          </p:nvPr>
        </p:nvSpPr>
        <p:spPr>
          <a:xfrm rot="10800000">
            <a:off x="4516808" y="862428"/>
            <a:ext cx="7295714" cy="1783264"/>
          </a:xfrm>
          <a:prstGeom prst="round2Diag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sp>
        <p:nvSpPr>
          <p:cNvPr id="6" name="TextBox 16">
            <a:extLst>
              <a:ext uri="{FF2B5EF4-FFF2-40B4-BE49-F238E27FC236}">
                <a16:creationId xmlns:a16="http://schemas.microsoft.com/office/drawing/2014/main" id="{D5F1F000-2C58-3F81-2B93-B0EF0C489AA9}"/>
              </a:ext>
            </a:extLst>
          </p:cNvPr>
          <p:cNvSpPr txBox="1"/>
          <p:nvPr>
            <p:custDataLst>
              <p:tags r:id="rId6"/>
            </p:custDataLst>
          </p:nvPr>
        </p:nvSpPr>
        <p:spPr>
          <a:xfrm>
            <a:off x="4688588" y="1064143"/>
            <a:ext cx="6916236" cy="1477328"/>
          </a:xfrm>
          <a:prstGeom prst="rect">
            <a:avLst/>
          </a:prstGeom>
        </p:spPr>
        <p:txBody>
          <a:bodyPr wrap="square" lIns="0" tIns="0" rIns="0" bIns="0" rtlCol="0" anchor="t">
            <a:spAutoFit/>
          </a:bodyPr>
          <a:lstStyle/>
          <a:p>
            <a:pPr>
              <a:spcBef>
                <a:spcPct val="0"/>
              </a:spcBef>
            </a:pPr>
            <a:r>
              <a:rPr lang="lv-LV" sz="1600" b="1" spc="100">
                <a:solidFill>
                  <a:schemeClr val="accent1">
                    <a:lumMod val="75000"/>
                  </a:schemeClr>
                </a:solidFill>
                <a:latin typeface="Poppins"/>
              </a:rPr>
              <a:t>ATBALSTĀMĀS AKTIVITĀTES:</a:t>
            </a:r>
          </a:p>
          <a:p>
            <a:pPr marL="285750" indent="-285750">
              <a:spcBef>
                <a:spcPct val="0"/>
              </a:spcBef>
              <a:buFont typeface="Wingdings" panose="05000000000000000000" pitchFamily="2" charset="2"/>
              <a:buChar char="ü"/>
            </a:pPr>
            <a:r>
              <a:rPr lang="lv-LV" sz="1600" spc="100">
                <a:solidFill>
                  <a:srgbClr val="000000"/>
                </a:solidFill>
                <a:latin typeface="Poppins"/>
              </a:rPr>
              <a:t>jaunu M1, N1, M2 vai N2 kategorijas elektromobiļu iegāde vai līzings</a:t>
            </a:r>
          </a:p>
          <a:p>
            <a:pPr marL="285750" indent="-285750">
              <a:spcBef>
                <a:spcPct val="0"/>
              </a:spcBef>
              <a:buFont typeface="Wingdings" panose="05000000000000000000" pitchFamily="2" charset="2"/>
              <a:buChar char="ü"/>
            </a:pPr>
            <a:r>
              <a:rPr lang="lv-LV" sz="1600" spc="100">
                <a:solidFill>
                  <a:srgbClr val="000000"/>
                </a:solidFill>
                <a:latin typeface="Poppins"/>
              </a:rPr>
              <a:t>elektromobiļu uzlādes infrastruktūras izveide</a:t>
            </a:r>
          </a:p>
          <a:p>
            <a:pPr marL="285750" indent="-285750">
              <a:spcBef>
                <a:spcPct val="0"/>
              </a:spcBef>
              <a:buFont typeface="Wingdings" panose="05000000000000000000" pitchFamily="2" charset="2"/>
              <a:buChar char="ü"/>
            </a:pPr>
            <a:r>
              <a:rPr lang="lv-LV" sz="1600" spc="100">
                <a:solidFill>
                  <a:srgbClr val="000000"/>
                </a:solidFill>
                <a:latin typeface="Poppins"/>
              </a:rPr>
              <a:t>AER inženiertehnisko sistēmu un iekārtu izveidošana</a:t>
            </a:r>
          </a:p>
          <a:p>
            <a:pPr marL="285750" indent="-285750">
              <a:spcBef>
                <a:spcPct val="0"/>
              </a:spcBef>
              <a:buFont typeface="Wingdings" panose="05000000000000000000" pitchFamily="2" charset="2"/>
              <a:buChar char="ü"/>
            </a:pPr>
            <a:r>
              <a:rPr lang="lv-LV" sz="1600" spc="100">
                <a:solidFill>
                  <a:srgbClr val="000000"/>
                </a:solidFill>
                <a:latin typeface="Poppins"/>
              </a:rPr>
              <a:t>esošo </a:t>
            </a:r>
            <a:r>
              <a:rPr lang="lv-LV" sz="1600" spc="100" err="1">
                <a:solidFill>
                  <a:srgbClr val="000000"/>
                </a:solidFill>
                <a:latin typeface="Poppins"/>
              </a:rPr>
              <a:t>iekšdedzes</a:t>
            </a:r>
            <a:r>
              <a:rPr lang="lv-LV" sz="1600" spc="100">
                <a:solidFill>
                  <a:srgbClr val="000000"/>
                </a:solidFill>
                <a:latin typeface="Poppins"/>
              </a:rPr>
              <a:t> dzinēju transportlīdzekļu norakstīšana</a:t>
            </a:r>
          </a:p>
        </p:txBody>
      </p:sp>
      <mc:AlternateContent xmlns:mc="http://schemas.openxmlformats.org/markup-compatibility/2006" xmlns:cx2="http://schemas.microsoft.com/office/drawing/2015/10/21/chartex">
        <mc:Choice Requires="cx2">
          <p:graphicFrame>
            <p:nvGraphicFramePr>
              <p:cNvPr id="52" name="Chart 51">
                <a:extLst>
                  <a:ext uri="{FF2B5EF4-FFF2-40B4-BE49-F238E27FC236}">
                    <a16:creationId xmlns:a16="http://schemas.microsoft.com/office/drawing/2014/main" id="{91123448-67AB-0950-D12C-82AE31C95C16}"/>
                  </a:ext>
                </a:extLst>
              </p:cNvPr>
              <p:cNvGraphicFramePr/>
              <p:nvPr>
                <p:extLst>
                  <p:ext uri="{D42A27DB-BD31-4B8C-83A1-F6EECF244321}">
                    <p14:modId xmlns:p14="http://schemas.microsoft.com/office/powerpoint/2010/main" val="432658012"/>
                  </p:ext>
                </p:extLst>
              </p:nvPr>
            </p:nvGraphicFramePr>
            <p:xfrm>
              <a:off x="5721325" y="2939630"/>
              <a:ext cx="6065542" cy="3433666"/>
            </p:xfrm>
            <a:graphic>
              <a:graphicData uri="http://schemas.microsoft.com/office/drawing/2014/chartex">
                <cx:chart xmlns:cx="http://schemas.microsoft.com/office/drawing/2014/chartex" xmlns:r="http://schemas.openxmlformats.org/officeDocument/2006/relationships" r:id="rId13"/>
              </a:graphicData>
            </a:graphic>
          </p:graphicFrame>
        </mc:Choice>
        <mc:Fallback xmlns="">
          <p:pic>
            <p:nvPicPr>
              <p:cNvPr id="52" name="Chart 51">
                <a:extLst>
                  <a:ext uri="{FF2B5EF4-FFF2-40B4-BE49-F238E27FC236}">
                    <a16:creationId xmlns:a16="http://schemas.microsoft.com/office/drawing/2014/main" id="{91123448-67AB-0950-D12C-82AE31C95C16}"/>
                  </a:ext>
                </a:extLst>
              </p:cNvPr>
              <p:cNvPicPr>
                <a:picLocks noGrp="1" noRot="1" noChangeAspect="1" noMove="1" noResize="1" noEditPoints="1" noAdjustHandles="1" noChangeArrowheads="1" noChangeShapeType="1"/>
              </p:cNvPicPr>
              <p:nvPr/>
            </p:nvPicPr>
            <p:blipFill>
              <a:blip r:embed="rId14"/>
              <a:stretch>
                <a:fillRect/>
              </a:stretch>
            </p:blipFill>
            <p:spPr>
              <a:xfrm>
                <a:off x="5721325" y="2939630"/>
                <a:ext cx="6065542" cy="3433666"/>
              </a:xfrm>
              <a:prstGeom prst="rect">
                <a:avLst/>
              </a:prstGeom>
            </p:spPr>
          </p:pic>
        </mc:Fallback>
      </mc:AlternateContent>
      <p:sp>
        <p:nvSpPr>
          <p:cNvPr id="53" name="TextBox 3">
            <a:extLst>
              <a:ext uri="{FF2B5EF4-FFF2-40B4-BE49-F238E27FC236}">
                <a16:creationId xmlns:a16="http://schemas.microsoft.com/office/drawing/2014/main" id="{BCFC3680-950E-D392-71BF-3B7561DE8924}"/>
              </a:ext>
            </a:extLst>
          </p:cNvPr>
          <p:cNvSpPr txBox="1"/>
          <p:nvPr>
            <p:custDataLst>
              <p:tags r:id="rId7"/>
            </p:custDataLst>
          </p:nvPr>
        </p:nvSpPr>
        <p:spPr>
          <a:xfrm>
            <a:off x="2653714" y="4146310"/>
            <a:ext cx="765117" cy="774251"/>
          </a:xfrm>
          <a:prstGeom prst="rect">
            <a:avLst/>
          </a:prstGeom>
        </p:spPr>
        <p:txBody>
          <a:bodyPr wrap="square" lIns="0" tIns="0" rIns="0" bIns="0" rtlCol="0" anchor="t">
            <a:spAutoFit/>
          </a:bodyPr>
          <a:lstStyle/>
          <a:p>
            <a:pPr>
              <a:lnSpc>
                <a:spcPts val="6018"/>
              </a:lnSpc>
              <a:spcBef>
                <a:spcPct val="0"/>
              </a:spcBef>
            </a:pPr>
            <a:r>
              <a:rPr lang="lv-LV" sz="6000" b="0" i="0">
                <a:solidFill>
                  <a:srgbClr val="474747"/>
                </a:solidFill>
                <a:effectLst/>
                <a:latin typeface="Arial" panose="020B0604020202020204" pitchFamily="34" charset="0"/>
              </a:rPr>
              <a:t>€</a:t>
            </a:r>
            <a:endParaRPr lang="en-US" sz="6000" b="1">
              <a:solidFill>
                <a:schemeClr val="accent6">
                  <a:lumMod val="50000"/>
                </a:schemeClr>
              </a:solidFill>
              <a:latin typeface="League Spartan"/>
            </a:endParaRPr>
          </a:p>
        </p:txBody>
      </p:sp>
      <p:sp>
        <p:nvSpPr>
          <p:cNvPr id="54" name="AutoShape 7">
            <a:extLst>
              <a:ext uri="{FF2B5EF4-FFF2-40B4-BE49-F238E27FC236}">
                <a16:creationId xmlns:a16="http://schemas.microsoft.com/office/drawing/2014/main" id="{69B57E25-F8A1-A6D0-B124-744E2094836C}"/>
              </a:ext>
            </a:extLst>
          </p:cNvPr>
          <p:cNvSpPr/>
          <p:nvPr>
            <p:custDataLst>
              <p:tags r:id="rId8"/>
            </p:custDataLst>
          </p:nvPr>
        </p:nvSpPr>
        <p:spPr>
          <a:xfrm>
            <a:off x="5497332" y="3020753"/>
            <a:ext cx="9903" cy="3161487"/>
          </a:xfrm>
          <a:prstGeom prst="line">
            <a:avLst/>
          </a:prstGeom>
          <a:ln w="38100" cap="flat">
            <a:solidFill>
              <a:schemeClr val="accent1">
                <a:lumMod val="75000"/>
              </a:schemeClr>
            </a:solidFill>
            <a:prstDash val="solid"/>
            <a:headEnd type="none" w="sm" len="sm"/>
            <a:tailEnd type="none" w="sm" len="sm"/>
          </a:ln>
        </p:spPr>
        <p:txBody>
          <a:bodyPr/>
          <a:lstStyle/>
          <a:p>
            <a:endParaRPr lang="lv-LV"/>
          </a:p>
        </p:txBody>
      </p:sp>
      <p:sp>
        <p:nvSpPr>
          <p:cNvPr id="55" name="AutoShape 7">
            <a:extLst>
              <a:ext uri="{FF2B5EF4-FFF2-40B4-BE49-F238E27FC236}">
                <a16:creationId xmlns:a16="http://schemas.microsoft.com/office/drawing/2014/main" id="{00C7A4C6-68AD-6EE5-1A59-4D75EE954035}"/>
              </a:ext>
            </a:extLst>
          </p:cNvPr>
          <p:cNvSpPr/>
          <p:nvPr>
            <p:custDataLst>
              <p:tags r:id="rId9"/>
            </p:custDataLst>
          </p:nvPr>
        </p:nvSpPr>
        <p:spPr>
          <a:xfrm flipV="1">
            <a:off x="407585" y="2898075"/>
            <a:ext cx="5011229" cy="33097"/>
          </a:xfrm>
          <a:prstGeom prst="line">
            <a:avLst/>
          </a:prstGeom>
          <a:ln w="38100" cap="flat">
            <a:solidFill>
              <a:schemeClr val="accent1">
                <a:lumMod val="75000"/>
              </a:schemeClr>
            </a:solidFill>
            <a:prstDash val="solid"/>
            <a:headEnd type="none" w="sm" len="sm"/>
            <a:tailEnd type="none" w="sm" len="sm"/>
          </a:ln>
        </p:spPr>
        <p:txBody>
          <a:bodyPr/>
          <a:lstStyle/>
          <a:p>
            <a:endParaRPr lang="lv-LV"/>
          </a:p>
        </p:txBody>
      </p:sp>
      <p:sp>
        <p:nvSpPr>
          <p:cNvPr id="56" name="AutoShape 7">
            <a:extLst>
              <a:ext uri="{FF2B5EF4-FFF2-40B4-BE49-F238E27FC236}">
                <a16:creationId xmlns:a16="http://schemas.microsoft.com/office/drawing/2014/main" id="{7653E71C-6F7D-6CA9-5BA9-4E0878B84DBD}"/>
              </a:ext>
            </a:extLst>
          </p:cNvPr>
          <p:cNvSpPr/>
          <p:nvPr>
            <p:custDataLst>
              <p:tags r:id="rId10"/>
            </p:custDataLst>
          </p:nvPr>
        </p:nvSpPr>
        <p:spPr>
          <a:xfrm>
            <a:off x="5570492" y="2902695"/>
            <a:ext cx="6270137" cy="9036"/>
          </a:xfrm>
          <a:prstGeom prst="line">
            <a:avLst/>
          </a:prstGeom>
          <a:ln w="38100" cap="flat">
            <a:solidFill>
              <a:schemeClr val="accent1">
                <a:lumMod val="75000"/>
              </a:schemeClr>
            </a:solidFill>
            <a:prstDash val="solid"/>
            <a:headEnd type="none" w="sm" len="sm"/>
            <a:tailEnd type="none" w="sm" len="sm"/>
          </a:ln>
        </p:spPr>
        <p:txBody>
          <a:bodyPr/>
          <a:lstStyle/>
          <a:p>
            <a:endParaRPr lang="lv-LV"/>
          </a:p>
        </p:txBody>
      </p:sp>
      <p:sp>
        <p:nvSpPr>
          <p:cNvPr id="9" name="Rectangle: Rounded Corners 8">
            <a:extLst>
              <a:ext uri="{FF2B5EF4-FFF2-40B4-BE49-F238E27FC236}">
                <a16:creationId xmlns:a16="http://schemas.microsoft.com/office/drawing/2014/main" id="{DCBD7574-68B4-A70E-4CD4-D6EA2384D5BF}"/>
              </a:ext>
            </a:extLst>
          </p:cNvPr>
          <p:cNvSpPr/>
          <p:nvPr/>
        </p:nvSpPr>
        <p:spPr>
          <a:xfrm>
            <a:off x="458121" y="3063501"/>
            <a:ext cx="4910156" cy="3161487"/>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graphicFrame>
        <p:nvGraphicFramePr>
          <p:cNvPr id="44" name="Content Placeholder 8">
            <a:extLst>
              <a:ext uri="{FF2B5EF4-FFF2-40B4-BE49-F238E27FC236}">
                <a16:creationId xmlns:a16="http://schemas.microsoft.com/office/drawing/2014/main" id="{3A4C4392-DEE1-2390-7D53-8BA8CE8D5E16}"/>
              </a:ext>
            </a:extLst>
          </p:cNvPr>
          <p:cNvGraphicFramePr>
            <a:graphicFrameLocks/>
          </p:cNvGraphicFramePr>
          <p:nvPr>
            <p:extLst>
              <p:ext uri="{D42A27DB-BD31-4B8C-83A1-F6EECF244321}">
                <p14:modId xmlns:p14="http://schemas.microsoft.com/office/powerpoint/2010/main" val="4262568936"/>
              </p:ext>
            </p:extLst>
          </p:nvPr>
        </p:nvGraphicFramePr>
        <p:xfrm>
          <a:off x="118730" y="3158715"/>
          <a:ext cx="5453739" cy="3445843"/>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161900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E48305-5946-291F-1940-E2D882127AE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529F21-F44C-C849-EFC9-74EAAAB89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F65E85-524B-3A30-9083-8CFAFED08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6447434A-DC48-26D9-3150-DE7BC7979D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F7C5E7B2-68BC-28B0-400C-3590E678B6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E8360D2-7E00-9B27-E810-2072499912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77C5B1A6-77DD-81F7-A31C-758F77312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A873D31-CEC0-FA89-F07F-5528E262C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A82A25B-030F-2FAA-7E7E-AE4C2B77F7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36B37302-4F35-AA73-5118-6B949D1C09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092D05A-3869-3DFE-3659-45555F0FDA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A03C46-A11C-FD64-0A8A-8C84747A1A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4481CE6-025F-EF2A-2ABD-8FA40985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6">
            <a:extLst>
              <a:ext uri="{FF2B5EF4-FFF2-40B4-BE49-F238E27FC236}">
                <a16:creationId xmlns:a16="http://schemas.microsoft.com/office/drawing/2014/main" id="{2AC10311-E1BD-7D88-345F-E3C6D474D840}"/>
              </a:ext>
            </a:extLst>
          </p:cNvPr>
          <p:cNvSpPr txBox="1"/>
          <p:nvPr>
            <p:custDataLst>
              <p:tags r:id="rId1"/>
            </p:custDataLst>
          </p:nvPr>
        </p:nvSpPr>
        <p:spPr>
          <a:xfrm>
            <a:off x="3510143" y="1776727"/>
            <a:ext cx="4142488" cy="1359411"/>
          </a:xfrm>
          <a:prstGeom prst="rect">
            <a:avLst/>
          </a:prstGeom>
        </p:spPr>
        <p:txBody>
          <a:bodyPr wrap="square" lIns="0" tIns="0" rIns="0" bIns="0" rtlCol="0" anchor="t">
            <a:spAutoFit/>
          </a:bodyPr>
          <a:lstStyle/>
          <a:p>
            <a:pPr algn="ctr">
              <a:lnSpc>
                <a:spcPts val="11272"/>
              </a:lnSpc>
              <a:spcBef>
                <a:spcPct val="0"/>
              </a:spcBef>
            </a:pPr>
            <a:r>
              <a:rPr lang="lv-LV" sz="8051">
                <a:solidFill>
                  <a:schemeClr val="accent1">
                    <a:lumMod val="75000"/>
                  </a:schemeClr>
                </a:solidFill>
                <a:latin typeface="League Spartan"/>
              </a:rPr>
              <a:t>Paldies!</a:t>
            </a:r>
            <a:endParaRPr lang="en-US" sz="8051">
              <a:solidFill>
                <a:schemeClr val="accent1">
                  <a:lumMod val="75000"/>
                </a:schemeClr>
              </a:solidFill>
              <a:latin typeface="League Spartan"/>
            </a:endParaRPr>
          </a:p>
        </p:txBody>
      </p:sp>
      <p:sp>
        <p:nvSpPr>
          <p:cNvPr id="4" name="AutoShape 7">
            <a:extLst>
              <a:ext uri="{FF2B5EF4-FFF2-40B4-BE49-F238E27FC236}">
                <a16:creationId xmlns:a16="http://schemas.microsoft.com/office/drawing/2014/main" id="{89BC72A6-CF42-24BC-5C2A-A015BB9584F1}"/>
              </a:ext>
            </a:extLst>
          </p:cNvPr>
          <p:cNvSpPr/>
          <p:nvPr>
            <p:custDataLst>
              <p:tags r:id="rId2"/>
            </p:custDataLst>
          </p:nvPr>
        </p:nvSpPr>
        <p:spPr>
          <a:xfrm flipV="1">
            <a:off x="4069654" y="3242930"/>
            <a:ext cx="2894672" cy="13983"/>
          </a:xfrm>
          <a:prstGeom prst="line">
            <a:avLst/>
          </a:prstGeom>
          <a:ln w="38100" cap="flat">
            <a:solidFill>
              <a:srgbClr val="000000"/>
            </a:solidFill>
            <a:prstDash val="solid"/>
            <a:headEnd type="none" w="sm" len="sm"/>
            <a:tailEnd type="none" w="sm" len="sm"/>
          </a:ln>
        </p:spPr>
        <p:txBody>
          <a:bodyPr/>
          <a:lstStyle/>
          <a:p>
            <a:endParaRPr lang="lv-LV"/>
          </a:p>
        </p:txBody>
      </p:sp>
      <p:sp>
        <p:nvSpPr>
          <p:cNvPr id="5" name="TextBox 8">
            <a:extLst>
              <a:ext uri="{FF2B5EF4-FFF2-40B4-BE49-F238E27FC236}">
                <a16:creationId xmlns:a16="http://schemas.microsoft.com/office/drawing/2014/main" id="{AE10EEDA-7A4B-790F-C63A-81BAC5BAD584}"/>
              </a:ext>
            </a:extLst>
          </p:cNvPr>
          <p:cNvSpPr txBox="1"/>
          <p:nvPr>
            <p:custDataLst>
              <p:tags r:id="rId3"/>
            </p:custDataLst>
          </p:nvPr>
        </p:nvSpPr>
        <p:spPr>
          <a:xfrm>
            <a:off x="3564855" y="3389035"/>
            <a:ext cx="4033064" cy="2517420"/>
          </a:xfrm>
          <a:prstGeom prst="rect">
            <a:avLst/>
          </a:prstGeom>
        </p:spPr>
        <p:txBody>
          <a:bodyPr wrap="square" lIns="0" tIns="0" rIns="0" bIns="0" rtlCol="0" anchor="t">
            <a:spAutoFit/>
          </a:bodyPr>
          <a:lstStyle/>
          <a:p>
            <a:pPr algn="ctr">
              <a:lnSpc>
                <a:spcPts val="3279"/>
              </a:lnSpc>
              <a:spcBef>
                <a:spcPct val="0"/>
              </a:spcBef>
            </a:pPr>
            <a:r>
              <a:rPr lang="en-US" sz="2000">
                <a:solidFill>
                  <a:srgbClr val="000000"/>
                </a:solidFill>
                <a:latin typeface="Poppins"/>
              </a:rPr>
              <a:t>+371 66016740 </a:t>
            </a:r>
            <a:endParaRPr lang="lv-LV" sz="2000">
              <a:solidFill>
                <a:srgbClr val="000000"/>
              </a:solidFill>
              <a:latin typeface="Poppins"/>
            </a:endParaRPr>
          </a:p>
          <a:p>
            <a:pPr algn="ctr">
              <a:lnSpc>
                <a:spcPts val="3279"/>
              </a:lnSpc>
              <a:spcBef>
                <a:spcPct val="0"/>
              </a:spcBef>
            </a:pPr>
            <a:r>
              <a:rPr lang="en-US" sz="2000">
                <a:solidFill>
                  <a:srgbClr val="000000"/>
                </a:solidFill>
                <a:latin typeface="Poppins"/>
              </a:rPr>
              <a:t>pasts@varam.gov.lv </a:t>
            </a:r>
            <a:endParaRPr lang="lv-LV" sz="2000">
              <a:solidFill>
                <a:srgbClr val="000000"/>
              </a:solidFill>
              <a:latin typeface="Poppins"/>
            </a:endParaRPr>
          </a:p>
          <a:p>
            <a:pPr algn="ctr">
              <a:lnSpc>
                <a:spcPts val="3279"/>
              </a:lnSpc>
              <a:spcBef>
                <a:spcPct val="0"/>
              </a:spcBef>
            </a:pPr>
            <a:r>
              <a:rPr lang="en-US" sz="2000">
                <a:solidFill>
                  <a:srgbClr val="000000"/>
                </a:solidFill>
                <a:latin typeface="Poppins"/>
              </a:rPr>
              <a:t>www.varam.gov.lv</a:t>
            </a:r>
          </a:p>
          <a:p>
            <a:pPr algn="ctr">
              <a:lnSpc>
                <a:spcPts val="3279"/>
              </a:lnSpc>
              <a:spcBef>
                <a:spcPct val="0"/>
              </a:spcBef>
            </a:pPr>
            <a:r>
              <a:rPr lang="en-US" sz="2000" err="1">
                <a:solidFill>
                  <a:srgbClr val="000000"/>
                </a:solidFill>
                <a:latin typeface="Poppins"/>
              </a:rPr>
              <a:t>Peldu</a:t>
            </a:r>
            <a:r>
              <a:rPr lang="en-US" sz="2000">
                <a:solidFill>
                  <a:srgbClr val="000000"/>
                </a:solidFill>
                <a:latin typeface="Poppins"/>
              </a:rPr>
              <a:t> </a:t>
            </a:r>
            <a:r>
              <a:rPr lang="en-US" sz="2000" err="1">
                <a:solidFill>
                  <a:srgbClr val="000000"/>
                </a:solidFill>
                <a:latin typeface="Poppins"/>
              </a:rPr>
              <a:t>iela</a:t>
            </a:r>
            <a:r>
              <a:rPr lang="en-US" sz="2000">
                <a:solidFill>
                  <a:srgbClr val="000000"/>
                </a:solidFill>
                <a:latin typeface="Poppins"/>
              </a:rPr>
              <a:t> 25, </a:t>
            </a:r>
            <a:r>
              <a:rPr lang="en-US" sz="2000" err="1">
                <a:solidFill>
                  <a:srgbClr val="000000"/>
                </a:solidFill>
                <a:latin typeface="Poppins"/>
              </a:rPr>
              <a:t>Rīga</a:t>
            </a:r>
            <a:r>
              <a:rPr lang="en-US" sz="2000">
                <a:solidFill>
                  <a:srgbClr val="000000"/>
                </a:solidFill>
                <a:latin typeface="Poppins"/>
              </a:rPr>
              <a:t>, LV-1494, </a:t>
            </a:r>
            <a:r>
              <a:rPr lang="en-US" sz="2000" err="1">
                <a:solidFill>
                  <a:srgbClr val="000000"/>
                </a:solidFill>
                <a:latin typeface="Poppins"/>
              </a:rPr>
              <a:t>Latvija</a:t>
            </a:r>
            <a:endParaRPr lang="en-US" sz="2000">
              <a:solidFill>
                <a:srgbClr val="000000"/>
              </a:solidFill>
              <a:latin typeface="Poppins"/>
            </a:endParaRPr>
          </a:p>
          <a:p>
            <a:pPr algn="ctr">
              <a:lnSpc>
                <a:spcPts val="3279"/>
              </a:lnSpc>
              <a:spcBef>
                <a:spcPct val="0"/>
              </a:spcBef>
            </a:pPr>
            <a:endParaRPr lang="en-US" sz="2000">
              <a:solidFill>
                <a:srgbClr val="000000"/>
              </a:solidFill>
              <a:latin typeface="Poppins"/>
            </a:endParaRPr>
          </a:p>
        </p:txBody>
      </p:sp>
      <p:pic>
        <p:nvPicPr>
          <p:cNvPr id="9" name="Picture 8" descr="A blue square with yellow stars and a black background&#10;&#10;Description automatically generated">
            <a:extLst>
              <a:ext uri="{FF2B5EF4-FFF2-40B4-BE49-F238E27FC236}">
                <a16:creationId xmlns:a16="http://schemas.microsoft.com/office/drawing/2014/main" id="{73D481DB-D526-C9DC-D5FD-B9549340282B}"/>
              </a:ext>
            </a:extLst>
          </p:cNvPr>
          <p:cNvPicPr>
            <a:picLocks noChangeAspect="1"/>
          </p:cNvPicPr>
          <p:nvPr>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254654" y="5620296"/>
            <a:ext cx="2528947" cy="1078111"/>
          </a:xfrm>
          <a:prstGeom prst="rect">
            <a:avLst/>
          </a:prstGeom>
        </p:spPr>
      </p:pic>
      <p:pic>
        <p:nvPicPr>
          <p:cNvPr id="2" name="Picture 2">
            <a:extLst>
              <a:ext uri="{FF2B5EF4-FFF2-40B4-BE49-F238E27FC236}">
                <a16:creationId xmlns:a16="http://schemas.microsoft.com/office/drawing/2014/main" id="{937BDB62-541B-5965-1EAD-DDACF910AB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6083" y="95131"/>
            <a:ext cx="1968658" cy="165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69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98A127-41A5-0BB4-2966-2DE17396906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1A9C85-5F1B-B7F8-C726-653B24202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44A491-C56F-E105-3EE6-F2070338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537E397-B73B-F259-E65F-9E0C77C4C2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3A97D76-485E-FC60-649D-DAFC7B4B7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6EC9162-5DBB-E172-DB5D-B0620B02A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D3E03CF-E964-753B-558D-0DE057DAF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64D5DAD-DA7C-67F0-6924-5BB2DEF24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A0037A68-0D1A-6DB6-1B8F-7E03089FD1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85E86276-89C6-E7D3-3AC3-5A361AA66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16C9882-6544-DBCE-74B7-2F5B3F6BE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C0578A1-2286-1452-BAA0-27668E565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490BB17-3BEF-27FF-1134-3964E797E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descr="EV Ready Checklist: Your New Electric School Bus Fleet | Noodoe">
            <a:extLst>
              <a:ext uri="{FF2B5EF4-FFF2-40B4-BE49-F238E27FC236}">
                <a16:creationId xmlns:a16="http://schemas.microsoft.com/office/drawing/2014/main" id="{7B90DDAF-E838-9658-AD53-656BFE6B44EF}"/>
              </a:ext>
            </a:extLst>
          </p:cNvPr>
          <p:cNvPicPr>
            <a:picLocks noChangeAspect="1" noChangeArrowheads="1"/>
          </p:cNvPicPr>
          <p:nvPr>
            <p:custDataLst>
              <p:tags r:id="rId1"/>
            </p:custDataLst>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5981" y="3235069"/>
            <a:ext cx="5536019" cy="33699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B8ACED9F-CAD0-A18D-6F28-98BEE3C44690}"/>
              </a:ext>
            </a:extLst>
          </p:cNvPr>
          <p:cNvSpPr txBox="1"/>
          <p:nvPr>
            <p:custDataLst>
              <p:tags r:id="rId2"/>
            </p:custDataLst>
          </p:nvPr>
        </p:nvSpPr>
        <p:spPr>
          <a:xfrm>
            <a:off x="423746" y="196967"/>
            <a:ext cx="7866144" cy="769441"/>
          </a:xfrm>
          <a:prstGeom prst="rect">
            <a:avLst/>
          </a:prstGeom>
        </p:spPr>
        <p:txBody>
          <a:bodyPr wrap="square" lIns="0" tIns="0" rIns="0" bIns="0" rtlCol="0" anchor="t">
            <a:spAutoFit/>
          </a:bodyPr>
          <a:lstStyle/>
          <a:p>
            <a:pPr>
              <a:lnSpc>
                <a:spcPts val="6018"/>
              </a:lnSpc>
              <a:spcBef>
                <a:spcPct val="0"/>
              </a:spcBef>
            </a:pPr>
            <a:r>
              <a:rPr lang="lv-LV" sz="5400" b="1">
                <a:solidFill>
                  <a:schemeClr val="accent6">
                    <a:lumMod val="50000"/>
                  </a:schemeClr>
                </a:solidFill>
                <a:latin typeface="League Spartan"/>
              </a:rPr>
              <a:t>Pasākuma mērķis:</a:t>
            </a:r>
            <a:endParaRPr lang="en-US" sz="5400" b="1">
              <a:solidFill>
                <a:schemeClr val="accent6">
                  <a:lumMod val="50000"/>
                </a:schemeClr>
              </a:solidFill>
              <a:latin typeface="League Spartan"/>
            </a:endParaRPr>
          </a:p>
        </p:txBody>
      </p:sp>
      <p:sp>
        <p:nvSpPr>
          <p:cNvPr id="6" name="TextBox 15">
            <a:extLst>
              <a:ext uri="{FF2B5EF4-FFF2-40B4-BE49-F238E27FC236}">
                <a16:creationId xmlns:a16="http://schemas.microsoft.com/office/drawing/2014/main" id="{F44264C8-47ED-179A-1816-1DA02637665F}"/>
              </a:ext>
            </a:extLst>
          </p:cNvPr>
          <p:cNvSpPr txBox="1"/>
          <p:nvPr>
            <p:custDataLst>
              <p:tags r:id="rId3"/>
            </p:custDataLst>
          </p:nvPr>
        </p:nvSpPr>
        <p:spPr>
          <a:xfrm>
            <a:off x="751558" y="865236"/>
            <a:ext cx="8593166" cy="1107996"/>
          </a:xfrm>
          <a:prstGeom prst="rect">
            <a:avLst/>
          </a:prstGeom>
        </p:spPr>
        <p:txBody>
          <a:bodyPr wrap="square" lIns="0" tIns="0" rIns="0" bIns="0" rtlCol="0" anchor="t">
            <a:spAutoFit/>
          </a:bodyPr>
          <a:lstStyle/>
          <a:p>
            <a:pPr>
              <a:spcBef>
                <a:spcPct val="0"/>
              </a:spcBef>
            </a:pPr>
            <a:r>
              <a:rPr lang="lv-LV" sz="2400">
                <a:solidFill>
                  <a:srgbClr val="000000"/>
                </a:solidFill>
                <a:latin typeface="Poppins"/>
              </a:rPr>
              <a:t>sniegt atbalstu pašvaldībām </a:t>
            </a:r>
            <a:r>
              <a:rPr lang="lv-LV" sz="2400" err="1">
                <a:solidFill>
                  <a:srgbClr val="000000"/>
                </a:solidFill>
                <a:latin typeface="Poppins"/>
              </a:rPr>
              <a:t>bezemisiju</a:t>
            </a:r>
            <a:r>
              <a:rPr lang="lv-LV" sz="2400">
                <a:solidFill>
                  <a:srgbClr val="000000"/>
                </a:solidFill>
                <a:latin typeface="Poppins"/>
              </a:rPr>
              <a:t> transportlīdzekļu iegādei, veicinot pāreju uz </a:t>
            </a:r>
            <a:r>
              <a:rPr lang="lv-LV" sz="2400" err="1">
                <a:solidFill>
                  <a:srgbClr val="000000"/>
                </a:solidFill>
                <a:latin typeface="Poppins"/>
              </a:rPr>
              <a:t>klimatneitrālu</a:t>
            </a:r>
            <a:r>
              <a:rPr lang="lv-LV" sz="2400">
                <a:solidFill>
                  <a:srgbClr val="000000"/>
                </a:solidFill>
                <a:latin typeface="Poppins"/>
              </a:rPr>
              <a:t> ekonomiku.</a:t>
            </a:r>
          </a:p>
        </p:txBody>
      </p:sp>
      <p:sp>
        <p:nvSpPr>
          <p:cNvPr id="7" name="TextBox 3">
            <a:extLst>
              <a:ext uri="{FF2B5EF4-FFF2-40B4-BE49-F238E27FC236}">
                <a16:creationId xmlns:a16="http://schemas.microsoft.com/office/drawing/2014/main" id="{E6123F20-1CF4-8885-66EF-1C7040F862EA}"/>
              </a:ext>
            </a:extLst>
          </p:cNvPr>
          <p:cNvSpPr txBox="1"/>
          <p:nvPr>
            <p:custDataLst>
              <p:tags r:id="rId4"/>
            </p:custDataLst>
          </p:nvPr>
        </p:nvSpPr>
        <p:spPr>
          <a:xfrm>
            <a:off x="423746" y="2147191"/>
            <a:ext cx="11128917" cy="1923604"/>
          </a:xfrm>
          <a:prstGeom prst="rect">
            <a:avLst/>
          </a:prstGeom>
        </p:spPr>
        <p:txBody>
          <a:bodyPr wrap="square" lIns="0" tIns="0" rIns="0" bIns="0" rtlCol="0" anchor="t">
            <a:spAutoFit/>
          </a:bodyPr>
          <a:lstStyle/>
          <a:p>
            <a:pPr>
              <a:spcBef>
                <a:spcPct val="0"/>
              </a:spcBef>
            </a:pPr>
            <a:r>
              <a:rPr lang="lv-LV" sz="5400" b="1">
                <a:solidFill>
                  <a:schemeClr val="accent6">
                    <a:lumMod val="50000"/>
                  </a:schemeClr>
                </a:solidFill>
                <a:latin typeface="League Spartan"/>
              </a:rPr>
              <a:t>Atbalsta saņēmēji </a:t>
            </a:r>
            <a:r>
              <a:rPr lang="lv-LV" sz="2100" spc="100">
                <a:solidFill>
                  <a:srgbClr val="000000"/>
                </a:solidFill>
                <a:latin typeface="Poppins"/>
              </a:rPr>
              <a:t>atbilstoši Taisnīgas pārkārtošanās teritoriālā plāna tvērumam un NUTS 3 klasifikācijai, kas spēkā uz 25.11.2022.:</a:t>
            </a:r>
          </a:p>
          <a:p>
            <a:pPr>
              <a:lnSpc>
                <a:spcPts val="6018"/>
              </a:lnSpc>
              <a:spcBef>
                <a:spcPct val="0"/>
              </a:spcBef>
            </a:pPr>
            <a:endParaRPr lang="en-US" sz="5400" b="1">
              <a:solidFill>
                <a:schemeClr val="accent6">
                  <a:lumMod val="50000"/>
                </a:schemeClr>
              </a:solidFill>
              <a:latin typeface="League Spartan"/>
            </a:endParaRPr>
          </a:p>
        </p:txBody>
      </p:sp>
      <p:sp>
        <p:nvSpPr>
          <p:cNvPr id="9" name="TextBox 17">
            <a:extLst>
              <a:ext uri="{FF2B5EF4-FFF2-40B4-BE49-F238E27FC236}">
                <a16:creationId xmlns:a16="http://schemas.microsoft.com/office/drawing/2014/main" id="{34830D85-D6BB-B4AC-B3A3-A2D6C09CE15D}"/>
              </a:ext>
            </a:extLst>
          </p:cNvPr>
          <p:cNvSpPr txBox="1"/>
          <p:nvPr>
            <p:custDataLst>
              <p:tags r:id="rId5"/>
            </p:custDataLst>
          </p:nvPr>
        </p:nvSpPr>
        <p:spPr>
          <a:xfrm>
            <a:off x="751558" y="3466410"/>
            <a:ext cx="6451675" cy="1231106"/>
          </a:xfrm>
          <a:prstGeom prst="rect">
            <a:avLst/>
          </a:prstGeom>
        </p:spPr>
        <p:txBody>
          <a:bodyPr wrap="square" lIns="0" tIns="0" rIns="0" bIns="0" rtlCol="0" anchor="t">
            <a:spAutoFit/>
          </a:bodyPr>
          <a:lstStyle/>
          <a:p>
            <a:pPr marL="342900" indent="-342900">
              <a:lnSpc>
                <a:spcPts val="2448"/>
              </a:lnSpc>
              <a:spcBef>
                <a:spcPct val="0"/>
              </a:spcBef>
              <a:buFont typeface="Courier New" panose="02070309020205020404" pitchFamily="49" charset="0"/>
              <a:buChar char="o"/>
            </a:pPr>
            <a:r>
              <a:rPr lang="lv-LV" sz="2000" b="1" spc="100">
                <a:solidFill>
                  <a:srgbClr val="000000"/>
                </a:solidFill>
                <a:latin typeface="Poppins"/>
              </a:rPr>
              <a:t>Kurzemes</a:t>
            </a:r>
            <a:r>
              <a:rPr lang="lv-LV" sz="2000" spc="100">
                <a:solidFill>
                  <a:srgbClr val="000000"/>
                </a:solidFill>
                <a:latin typeface="Poppins"/>
              </a:rPr>
              <a:t> statistiskā reģiona pašvaldības</a:t>
            </a:r>
          </a:p>
          <a:p>
            <a:pPr marL="342900" indent="-342900">
              <a:lnSpc>
                <a:spcPts val="2448"/>
              </a:lnSpc>
              <a:spcBef>
                <a:spcPct val="0"/>
              </a:spcBef>
              <a:buFont typeface="Courier New" panose="02070309020205020404" pitchFamily="49" charset="0"/>
              <a:buChar char="o"/>
            </a:pPr>
            <a:r>
              <a:rPr lang="lv-LV" sz="2000" b="1" spc="100">
                <a:solidFill>
                  <a:srgbClr val="000000"/>
                </a:solidFill>
                <a:latin typeface="Poppins"/>
              </a:rPr>
              <a:t>Zemgales</a:t>
            </a:r>
            <a:r>
              <a:rPr lang="lv-LV" sz="2000" spc="100">
                <a:solidFill>
                  <a:srgbClr val="000000"/>
                </a:solidFill>
                <a:latin typeface="Poppins"/>
              </a:rPr>
              <a:t> statistiskā reģiona pašvaldības</a:t>
            </a:r>
          </a:p>
          <a:p>
            <a:pPr marL="342900" indent="-342900">
              <a:lnSpc>
                <a:spcPts val="2448"/>
              </a:lnSpc>
              <a:spcBef>
                <a:spcPct val="0"/>
              </a:spcBef>
              <a:buFont typeface="Courier New" panose="02070309020205020404" pitchFamily="49" charset="0"/>
              <a:buChar char="o"/>
            </a:pPr>
            <a:r>
              <a:rPr lang="lv-LV" sz="2000" b="1" spc="100">
                <a:solidFill>
                  <a:srgbClr val="000000"/>
                </a:solidFill>
                <a:latin typeface="Poppins"/>
              </a:rPr>
              <a:t>Vidzemes</a:t>
            </a:r>
            <a:r>
              <a:rPr lang="lv-LV" sz="2000" spc="100">
                <a:solidFill>
                  <a:srgbClr val="000000"/>
                </a:solidFill>
                <a:latin typeface="Poppins"/>
              </a:rPr>
              <a:t> statistiskā reģiona pašvaldības</a:t>
            </a:r>
          </a:p>
          <a:p>
            <a:pPr marL="342900" indent="-342900">
              <a:lnSpc>
                <a:spcPts val="2448"/>
              </a:lnSpc>
              <a:spcBef>
                <a:spcPct val="0"/>
              </a:spcBef>
              <a:buFont typeface="Courier New" panose="02070309020205020404" pitchFamily="49" charset="0"/>
              <a:buChar char="o"/>
            </a:pPr>
            <a:r>
              <a:rPr lang="lv-LV" sz="2000" b="1" spc="100">
                <a:solidFill>
                  <a:srgbClr val="000000"/>
                </a:solidFill>
                <a:latin typeface="Poppins"/>
              </a:rPr>
              <a:t>Latgales</a:t>
            </a:r>
            <a:r>
              <a:rPr lang="lv-LV" sz="2000" spc="100">
                <a:solidFill>
                  <a:srgbClr val="000000"/>
                </a:solidFill>
                <a:latin typeface="Poppins"/>
              </a:rPr>
              <a:t> statistiskā reģiona pašvaldības</a:t>
            </a:r>
          </a:p>
        </p:txBody>
      </p:sp>
      <p:sp>
        <p:nvSpPr>
          <p:cNvPr id="11" name="TextBox 3">
            <a:extLst>
              <a:ext uri="{FF2B5EF4-FFF2-40B4-BE49-F238E27FC236}">
                <a16:creationId xmlns:a16="http://schemas.microsoft.com/office/drawing/2014/main" id="{5F242372-CD40-0C10-C8E7-4176012DA45E}"/>
              </a:ext>
            </a:extLst>
          </p:cNvPr>
          <p:cNvSpPr txBox="1"/>
          <p:nvPr>
            <p:custDataLst>
              <p:tags r:id="rId6"/>
            </p:custDataLst>
          </p:nvPr>
        </p:nvSpPr>
        <p:spPr>
          <a:xfrm>
            <a:off x="423746" y="4920054"/>
            <a:ext cx="7866144" cy="769441"/>
          </a:xfrm>
          <a:prstGeom prst="rect">
            <a:avLst/>
          </a:prstGeom>
        </p:spPr>
        <p:txBody>
          <a:bodyPr wrap="square" lIns="0" tIns="0" rIns="0" bIns="0" rtlCol="0" anchor="t">
            <a:spAutoFit/>
          </a:bodyPr>
          <a:lstStyle/>
          <a:p>
            <a:pPr>
              <a:lnSpc>
                <a:spcPts val="6018"/>
              </a:lnSpc>
              <a:spcBef>
                <a:spcPct val="0"/>
              </a:spcBef>
            </a:pPr>
            <a:r>
              <a:rPr lang="lv-LV" sz="5400" b="1">
                <a:solidFill>
                  <a:schemeClr val="accent6">
                    <a:lumMod val="50000"/>
                  </a:schemeClr>
                </a:solidFill>
                <a:latin typeface="League Spartan"/>
              </a:rPr>
              <a:t>Projektu iesniedzēji:</a:t>
            </a:r>
            <a:endParaRPr lang="en-US" sz="5400" b="1">
              <a:solidFill>
                <a:schemeClr val="accent6">
                  <a:lumMod val="50000"/>
                </a:schemeClr>
              </a:solidFill>
              <a:latin typeface="League Spartan"/>
            </a:endParaRPr>
          </a:p>
        </p:txBody>
      </p:sp>
      <p:sp>
        <p:nvSpPr>
          <p:cNvPr id="17" name="TextBox 18">
            <a:extLst>
              <a:ext uri="{FF2B5EF4-FFF2-40B4-BE49-F238E27FC236}">
                <a16:creationId xmlns:a16="http://schemas.microsoft.com/office/drawing/2014/main" id="{429A54F5-E4B6-7148-F727-2807DD0FDDB2}"/>
              </a:ext>
            </a:extLst>
          </p:cNvPr>
          <p:cNvSpPr txBox="1"/>
          <p:nvPr>
            <p:custDataLst>
              <p:tags r:id="rId7"/>
            </p:custDataLst>
          </p:nvPr>
        </p:nvSpPr>
        <p:spPr>
          <a:xfrm>
            <a:off x="751558" y="5749322"/>
            <a:ext cx="6083018" cy="624786"/>
          </a:xfrm>
          <a:prstGeom prst="rect">
            <a:avLst/>
          </a:prstGeom>
        </p:spPr>
        <p:txBody>
          <a:bodyPr wrap="square" lIns="0" tIns="0" rIns="0" bIns="0" rtlCol="0" anchor="t">
            <a:spAutoFit/>
          </a:bodyPr>
          <a:lstStyle/>
          <a:p>
            <a:pPr>
              <a:lnSpc>
                <a:spcPts val="2448"/>
              </a:lnSpc>
              <a:spcBef>
                <a:spcPct val="0"/>
              </a:spcBef>
            </a:pPr>
            <a:r>
              <a:rPr lang="lv-LV" sz="2400">
                <a:solidFill>
                  <a:srgbClr val="000000"/>
                </a:solidFill>
                <a:latin typeface="Poppins"/>
              </a:rPr>
              <a:t>pašvaldības, to iestādes un pašvaldību kapitālsabiedrības</a:t>
            </a:r>
          </a:p>
        </p:txBody>
      </p:sp>
    </p:spTree>
    <p:extLst>
      <p:ext uri="{BB962C8B-B14F-4D97-AF65-F5344CB8AC3E}">
        <p14:creationId xmlns:p14="http://schemas.microsoft.com/office/powerpoint/2010/main" val="984147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80F3CA-07E2-1228-FCAA-A4E0A2FA1B7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D6F619-C3E8-8AA1-E08D-1B480472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103A5A-E217-13D1-D310-D6B114C55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88620889-D7E2-2B96-297D-9AA6C63D15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353431AA-F87D-1D6F-E247-4CBCBE6E8E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3634940-F61C-786C-97AF-5FEEE96DA4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E0454C-1B0F-8DEA-DEA0-0410723E5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4A7CCF2-E47D-E211-A88E-D38801CAA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7C4FA0C-2E49-F8F1-6F28-AF0B5EFDF7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2F25E1CA-61C9-0759-5004-E9C746E217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69D24FE-8F61-329A-E51D-13C94FCA8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18B42B1-3FAF-C53D-288A-0F848E574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4BDAA8A-0172-30BA-386B-ADFB381C5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3">
            <a:extLst>
              <a:ext uri="{FF2B5EF4-FFF2-40B4-BE49-F238E27FC236}">
                <a16:creationId xmlns:a16="http://schemas.microsoft.com/office/drawing/2014/main" id="{DE40A352-880E-CF81-64CB-307938629530}"/>
              </a:ext>
            </a:extLst>
          </p:cNvPr>
          <p:cNvSpPr txBox="1"/>
          <p:nvPr>
            <p:custDataLst>
              <p:tags r:id="rId1"/>
            </p:custDataLst>
          </p:nvPr>
        </p:nvSpPr>
        <p:spPr>
          <a:xfrm>
            <a:off x="551337" y="422047"/>
            <a:ext cx="7866144" cy="769441"/>
          </a:xfrm>
          <a:prstGeom prst="rect">
            <a:avLst/>
          </a:prstGeom>
        </p:spPr>
        <p:txBody>
          <a:bodyPr wrap="square" lIns="0" tIns="0" rIns="0" bIns="0" rtlCol="0" anchor="t">
            <a:spAutoFit/>
          </a:bodyPr>
          <a:lstStyle/>
          <a:p>
            <a:pPr>
              <a:lnSpc>
                <a:spcPts val="6018"/>
              </a:lnSpc>
              <a:spcBef>
                <a:spcPct val="0"/>
              </a:spcBef>
            </a:pPr>
            <a:r>
              <a:rPr lang="lv-LV" sz="5400" b="1">
                <a:solidFill>
                  <a:schemeClr val="accent6">
                    <a:lumMod val="50000"/>
                  </a:schemeClr>
                </a:solidFill>
                <a:latin typeface="League Spartan"/>
              </a:rPr>
              <a:t>Sasniedzamie rādītāji</a:t>
            </a:r>
            <a:endParaRPr lang="en-US" sz="5400" b="1">
              <a:solidFill>
                <a:schemeClr val="accent6">
                  <a:lumMod val="50000"/>
                </a:schemeClr>
              </a:solidFill>
              <a:latin typeface="League Spartan"/>
            </a:endParaRPr>
          </a:p>
        </p:txBody>
      </p:sp>
      <p:pic>
        <p:nvPicPr>
          <p:cNvPr id="6" name="Picture 5">
            <a:extLst>
              <a:ext uri="{FF2B5EF4-FFF2-40B4-BE49-F238E27FC236}">
                <a16:creationId xmlns:a16="http://schemas.microsoft.com/office/drawing/2014/main" id="{9ECEC445-FD9D-9641-62FC-9319629D086E}"/>
              </a:ext>
            </a:extLst>
          </p:cNvPr>
          <p:cNvPicPr>
            <a:picLocks noChangeAspect="1"/>
          </p:cNvPicPr>
          <p:nvPr>
            <p:custDataLst>
              <p:tags r:id="rId2"/>
            </p:custDataLst>
          </p:nvPr>
        </p:nvPicPr>
        <p:blipFill>
          <a:blip r:embed="rId10" cstate="print">
            <a:lum bright="70000" contrast="-7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361507" y="1342905"/>
            <a:ext cx="2113822" cy="2110962"/>
          </a:xfrm>
          <a:prstGeom prst="rect">
            <a:avLst/>
          </a:prstGeom>
          <a:noFill/>
          <a:ln>
            <a:noFill/>
          </a:ln>
        </p:spPr>
      </p:pic>
      <p:pic>
        <p:nvPicPr>
          <p:cNvPr id="7" name="Picture 6" descr="A black background with a black square&#10;&#10;Description automatically generated with medium confidence">
            <a:extLst>
              <a:ext uri="{FF2B5EF4-FFF2-40B4-BE49-F238E27FC236}">
                <a16:creationId xmlns:a16="http://schemas.microsoft.com/office/drawing/2014/main" id="{8E556489-4445-540A-A7E5-3433ECD95511}"/>
              </a:ext>
            </a:extLst>
          </p:cNvPr>
          <p:cNvPicPr>
            <a:picLocks noChangeAspect="1"/>
          </p:cNvPicPr>
          <p:nvPr>
            <p:custDataLst>
              <p:tags r:id="rId3"/>
            </p:custDataLst>
          </p:nvPr>
        </p:nvPicPr>
        <p:blipFill>
          <a:blip r:embed="rId12" cstate="print">
            <a:lum bright="70000" contrast="-70000"/>
            <a:extLst>
              <a:ext uri="{28A0092B-C50C-407E-A947-70E740481C1C}">
                <a14:useLocalDpi xmlns:a14="http://schemas.microsoft.com/office/drawing/2010/main" val="0"/>
              </a:ext>
            </a:extLst>
          </a:blip>
          <a:stretch>
            <a:fillRect/>
          </a:stretch>
        </p:blipFill>
        <p:spPr>
          <a:xfrm>
            <a:off x="9386733" y="3852532"/>
            <a:ext cx="1999515" cy="1996810"/>
          </a:xfrm>
          <a:prstGeom prst="rect">
            <a:avLst/>
          </a:prstGeom>
        </p:spPr>
      </p:pic>
      <p:sp>
        <p:nvSpPr>
          <p:cNvPr id="9" name="TextBox 21">
            <a:extLst>
              <a:ext uri="{FF2B5EF4-FFF2-40B4-BE49-F238E27FC236}">
                <a16:creationId xmlns:a16="http://schemas.microsoft.com/office/drawing/2014/main" id="{B475B4DB-4E9A-BBFA-7F3B-7E5695ED9A07}"/>
              </a:ext>
            </a:extLst>
          </p:cNvPr>
          <p:cNvSpPr txBox="1"/>
          <p:nvPr>
            <p:custDataLst>
              <p:tags r:id="rId4"/>
            </p:custDataLst>
          </p:nvPr>
        </p:nvSpPr>
        <p:spPr>
          <a:xfrm>
            <a:off x="2691982" y="1353546"/>
            <a:ext cx="7195196" cy="1969770"/>
          </a:xfrm>
          <a:prstGeom prst="rect">
            <a:avLst/>
          </a:prstGeom>
        </p:spPr>
        <p:txBody>
          <a:bodyPr wrap="square" lIns="0" tIns="0" rIns="0" bIns="0" rtlCol="0" anchor="t">
            <a:spAutoFit/>
          </a:bodyPr>
          <a:lstStyle/>
          <a:p>
            <a:pPr>
              <a:spcBef>
                <a:spcPct val="0"/>
              </a:spcBef>
            </a:pPr>
            <a:r>
              <a:rPr lang="lv-LV" sz="3200">
                <a:latin typeface="Poppins"/>
              </a:rPr>
              <a:t>Iegādāti vismaz </a:t>
            </a:r>
            <a:r>
              <a:rPr lang="lv-LV" sz="3200" b="1">
                <a:latin typeface="Poppins"/>
              </a:rPr>
              <a:t>38</a:t>
            </a:r>
            <a:r>
              <a:rPr lang="lv-LV" sz="3200">
                <a:latin typeface="Poppins"/>
              </a:rPr>
              <a:t> </a:t>
            </a:r>
            <a:r>
              <a:rPr lang="lv-LV" sz="3200" err="1">
                <a:latin typeface="Poppins"/>
              </a:rPr>
              <a:t>bezemisiju</a:t>
            </a:r>
            <a:r>
              <a:rPr lang="lv-LV" sz="3200">
                <a:latin typeface="Poppins"/>
              </a:rPr>
              <a:t> </a:t>
            </a:r>
            <a:r>
              <a:rPr lang="lv-LV" sz="3200" b="1">
                <a:latin typeface="Poppins"/>
              </a:rPr>
              <a:t>transportlīdzekļi</a:t>
            </a:r>
            <a:r>
              <a:rPr lang="lv-LV" sz="3200">
                <a:latin typeface="Poppins"/>
              </a:rPr>
              <a:t> pašvaldību funkciju īstenošanai un pakalpojumu nodrošināšanai</a:t>
            </a:r>
          </a:p>
        </p:txBody>
      </p:sp>
      <p:sp>
        <p:nvSpPr>
          <p:cNvPr id="11" name="TextBox 22">
            <a:extLst>
              <a:ext uri="{FF2B5EF4-FFF2-40B4-BE49-F238E27FC236}">
                <a16:creationId xmlns:a16="http://schemas.microsoft.com/office/drawing/2014/main" id="{AAD65262-7820-92F6-7408-42A4976BD75F}"/>
              </a:ext>
            </a:extLst>
          </p:cNvPr>
          <p:cNvSpPr txBox="1"/>
          <p:nvPr>
            <p:custDataLst>
              <p:tags r:id="rId5"/>
            </p:custDataLst>
          </p:nvPr>
        </p:nvSpPr>
        <p:spPr>
          <a:xfrm>
            <a:off x="2611972" y="4763475"/>
            <a:ext cx="8360829" cy="1477328"/>
          </a:xfrm>
          <a:prstGeom prst="rect">
            <a:avLst/>
          </a:prstGeom>
        </p:spPr>
        <p:txBody>
          <a:bodyPr wrap="square" lIns="0" tIns="0" rIns="0" bIns="0" rtlCol="0" anchor="t">
            <a:spAutoFit/>
          </a:bodyPr>
          <a:lstStyle/>
          <a:p>
            <a:pPr marL="0" marR="0" lvl="0" indent="0" algn="l" defTabSz="914400" rtl="0" eaLnBrk="1" fontAlgn="auto" latinLnBrk="0" hangingPunct="1">
              <a:spcBef>
                <a:spcPct val="0"/>
              </a:spcBef>
              <a:spcAft>
                <a:spcPts val="0"/>
              </a:spcAft>
              <a:buClrTx/>
              <a:buSzTx/>
              <a:buFontTx/>
              <a:buNone/>
              <a:tabLst/>
              <a:defRPr/>
            </a:pPr>
            <a:r>
              <a:rPr lang="lv-LV" sz="3200">
                <a:latin typeface="Poppins"/>
              </a:rPr>
              <a:t>Vismaz </a:t>
            </a:r>
            <a:r>
              <a:rPr lang="lv-LV" sz="3200" b="1">
                <a:latin typeface="Poppins"/>
              </a:rPr>
              <a:t>323 000</a:t>
            </a:r>
            <a:r>
              <a:rPr lang="lv-LV" sz="3200">
                <a:latin typeface="Poppins"/>
              </a:rPr>
              <a:t> jaunā vai </a:t>
            </a:r>
          </a:p>
          <a:p>
            <a:pPr marL="0" marR="0" lvl="0" indent="0" algn="l" defTabSz="914400" rtl="0" eaLnBrk="1" fontAlgn="auto" latinLnBrk="0" hangingPunct="1">
              <a:spcBef>
                <a:spcPct val="0"/>
              </a:spcBef>
              <a:spcAft>
                <a:spcPts val="0"/>
              </a:spcAft>
              <a:buClrTx/>
              <a:buSzTx/>
              <a:buFontTx/>
              <a:buNone/>
              <a:tabLst/>
              <a:defRPr/>
            </a:pPr>
            <a:r>
              <a:rPr lang="lv-LV" sz="3200">
                <a:latin typeface="Poppins"/>
              </a:rPr>
              <a:t>modernizētā publiskā transporta </a:t>
            </a:r>
            <a:r>
              <a:rPr lang="lv-LV" sz="3200" b="1">
                <a:latin typeface="Poppins"/>
              </a:rPr>
              <a:t>lietotāju</a:t>
            </a:r>
            <a:r>
              <a:rPr lang="lv-LV" sz="3200">
                <a:latin typeface="Poppins"/>
              </a:rPr>
              <a:t> skaits gadā</a:t>
            </a:r>
          </a:p>
        </p:txBody>
      </p:sp>
      <p:sp>
        <p:nvSpPr>
          <p:cNvPr id="3" name="TextBox 22">
            <a:extLst>
              <a:ext uri="{FF2B5EF4-FFF2-40B4-BE49-F238E27FC236}">
                <a16:creationId xmlns:a16="http://schemas.microsoft.com/office/drawing/2014/main" id="{B0DC9070-AD74-9480-80B8-E7ECF885785E}"/>
              </a:ext>
            </a:extLst>
          </p:cNvPr>
          <p:cNvSpPr txBox="1"/>
          <p:nvPr>
            <p:custDataLst>
              <p:tags r:id="rId6"/>
            </p:custDataLst>
          </p:nvPr>
        </p:nvSpPr>
        <p:spPr>
          <a:xfrm>
            <a:off x="361507" y="3346966"/>
            <a:ext cx="6269877" cy="830997"/>
          </a:xfrm>
          <a:prstGeom prst="rect">
            <a:avLst/>
          </a:prstGeom>
          <a:solidFill>
            <a:schemeClr val="bg1"/>
          </a:solidFill>
          <a:ln>
            <a:solidFill>
              <a:srgbClr val="002060"/>
            </a:solidFill>
          </a:ln>
        </p:spPr>
        <p:txBody>
          <a:bodyPr wrap="square" lIns="0" tIns="0" rIns="0" bIns="0" rtlCol="0" anchor="t">
            <a:spAutoFit/>
          </a:bodyPr>
          <a:lstStyle/>
          <a:p>
            <a:pPr marL="0" marR="0" lvl="0" indent="0" algn="l" defTabSz="914400" rtl="0" eaLnBrk="1" fontAlgn="auto" latinLnBrk="0" hangingPunct="1">
              <a:spcBef>
                <a:spcPct val="0"/>
              </a:spcBef>
              <a:spcAft>
                <a:spcPts val="0"/>
              </a:spcAft>
              <a:buClrTx/>
              <a:buSzTx/>
              <a:buFontTx/>
              <a:buNone/>
              <a:tabLst/>
              <a:defRPr/>
            </a:pPr>
            <a:endParaRPr lang="lv-LV" sz="1000">
              <a:solidFill>
                <a:schemeClr val="accent2">
                  <a:lumMod val="50000"/>
                </a:schemeClr>
              </a:solidFill>
              <a:latin typeface="Poppins"/>
            </a:endParaRPr>
          </a:p>
          <a:p>
            <a:pPr marL="0" marR="0" lvl="0" indent="0" algn="ctr" defTabSz="914400" rtl="0" eaLnBrk="1" fontAlgn="auto" latinLnBrk="0" hangingPunct="1">
              <a:spcBef>
                <a:spcPct val="0"/>
              </a:spcBef>
              <a:spcAft>
                <a:spcPts val="0"/>
              </a:spcAft>
              <a:buClrTx/>
              <a:buSzTx/>
              <a:buFontTx/>
              <a:buNone/>
              <a:tabLst/>
              <a:defRPr/>
            </a:pPr>
            <a:r>
              <a:rPr lang="lv-LV">
                <a:solidFill>
                  <a:schemeClr val="accent2">
                    <a:lumMod val="50000"/>
                  </a:schemeClr>
                </a:solidFill>
                <a:latin typeface="Poppins"/>
              </a:rPr>
              <a:t> 1.kārtas 1.uzsaukumā iesniegtajos 10 pašvaldību projektos plānots iegādāties 29 transportlīdzekļus</a:t>
            </a:r>
          </a:p>
          <a:p>
            <a:pPr marL="0" marR="0" lvl="0" indent="0" algn="l" defTabSz="914400" rtl="0" eaLnBrk="1" fontAlgn="auto" latinLnBrk="0" hangingPunct="1">
              <a:spcBef>
                <a:spcPct val="0"/>
              </a:spcBef>
              <a:spcAft>
                <a:spcPts val="0"/>
              </a:spcAft>
              <a:buClrTx/>
              <a:buSzTx/>
              <a:buFontTx/>
              <a:buNone/>
              <a:tabLst/>
              <a:defRPr/>
            </a:pPr>
            <a:endParaRPr lang="lv-LV" sz="800">
              <a:solidFill>
                <a:schemeClr val="accent2">
                  <a:lumMod val="50000"/>
                </a:schemeClr>
              </a:solidFill>
              <a:latin typeface="Poppins"/>
            </a:endParaRPr>
          </a:p>
        </p:txBody>
      </p:sp>
      <p:sp>
        <p:nvSpPr>
          <p:cNvPr id="4" name="TextBox 22">
            <a:extLst>
              <a:ext uri="{FF2B5EF4-FFF2-40B4-BE49-F238E27FC236}">
                <a16:creationId xmlns:a16="http://schemas.microsoft.com/office/drawing/2014/main" id="{8DD7B521-2A5A-0B07-0F1F-819270E82E64}"/>
              </a:ext>
            </a:extLst>
          </p:cNvPr>
          <p:cNvSpPr txBox="1"/>
          <p:nvPr>
            <p:custDataLst>
              <p:tags r:id="rId7"/>
            </p:custDataLst>
          </p:nvPr>
        </p:nvSpPr>
        <p:spPr>
          <a:xfrm>
            <a:off x="6993951" y="5963059"/>
            <a:ext cx="5145785" cy="830997"/>
          </a:xfrm>
          <a:prstGeom prst="rect">
            <a:avLst/>
          </a:prstGeom>
          <a:solidFill>
            <a:schemeClr val="bg1"/>
          </a:solidFill>
          <a:ln>
            <a:solidFill>
              <a:srgbClr val="002060"/>
            </a:solidFill>
          </a:ln>
        </p:spPr>
        <p:txBody>
          <a:bodyPr wrap="square" lIns="0" tIns="0" rIns="0" bIns="0" rtlCol="0" anchor="t">
            <a:spAutoFit/>
          </a:bodyPr>
          <a:lstStyle/>
          <a:p>
            <a:pPr marL="0" marR="0" lvl="0" indent="0" algn="l" defTabSz="914400" rtl="0" eaLnBrk="1" fontAlgn="auto" latinLnBrk="0" hangingPunct="1">
              <a:spcBef>
                <a:spcPct val="0"/>
              </a:spcBef>
              <a:spcAft>
                <a:spcPts val="0"/>
              </a:spcAft>
              <a:buClrTx/>
              <a:buSzTx/>
              <a:buFontTx/>
              <a:buNone/>
              <a:tabLst/>
              <a:defRPr/>
            </a:pPr>
            <a:endParaRPr lang="lv-LV" sz="1000">
              <a:solidFill>
                <a:schemeClr val="accent2">
                  <a:lumMod val="50000"/>
                </a:schemeClr>
              </a:solidFill>
              <a:latin typeface="Poppins"/>
            </a:endParaRPr>
          </a:p>
          <a:p>
            <a:pPr marL="0" marR="0" lvl="0" indent="0" algn="ctr" defTabSz="914400" rtl="0" eaLnBrk="1" fontAlgn="auto" latinLnBrk="0" hangingPunct="1">
              <a:spcBef>
                <a:spcPct val="0"/>
              </a:spcBef>
              <a:spcAft>
                <a:spcPts val="0"/>
              </a:spcAft>
              <a:buClrTx/>
              <a:buSzTx/>
              <a:buFontTx/>
              <a:buNone/>
              <a:tabLst/>
              <a:defRPr/>
            </a:pPr>
            <a:r>
              <a:rPr lang="lv-LV">
                <a:solidFill>
                  <a:schemeClr val="accent2">
                    <a:lumMod val="50000"/>
                  </a:schemeClr>
                </a:solidFill>
                <a:latin typeface="Poppins"/>
              </a:rPr>
              <a:t> 1.kārtas 1.uzsaukumā iesniegtajos projektos plānots pārvadāt 125 733 pasažierus</a:t>
            </a:r>
          </a:p>
          <a:p>
            <a:pPr marL="0" marR="0" lvl="0" indent="0" algn="l" defTabSz="914400" rtl="0" eaLnBrk="1" fontAlgn="auto" latinLnBrk="0" hangingPunct="1">
              <a:spcBef>
                <a:spcPct val="0"/>
              </a:spcBef>
              <a:spcAft>
                <a:spcPts val="0"/>
              </a:spcAft>
              <a:buClrTx/>
              <a:buSzTx/>
              <a:buFontTx/>
              <a:buNone/>
              <a:tabLst/>
              <a:defRPr/>
            </a:pPr>
            <a:endParaRPr lang="lv-LV" sz="800">
              <a:solidFill>
                <a:schemeClr val="accent2">
                  <a:lumMod val="50000"/>
                </a:schemeClr>
              </a:solidFill>
              <a:latin typeface="Poppins"/>
            </a:endParaRPr>
          </a:p>
        </p:txBody>
      </p:sp>
      <p:sp>
        <p:nvSpPr>
          <p:cNvPr id="17" name="AutoShape 4">
            <a:extLst>
              <a:ext uri="{FF2B5EF4-FFF2-40B4-BE49-F238E27FC236}">
                <a16:creationId xmlns:a16="http://schemas.microsoft.com/office/drawing/2014/main" id="{7598654F-091D-889D-E5B0-443255134C55}"/>
              </a:ext>
            </a:extLst>
          </p:cNvPr>
          <p:cNvSpPr/>
          <p:nvPr>
            <p:custDataLst>
              <p:tags r:id="rId8"/>
            </p:custDataLst>
          </p:nvPr>
        </p:nvSpPr>
        <p:spPr>
          <a:xfrm flipV="1">
            <a:off x="297179" y="4231699"/>
            <a:ext cx="9202533" cy="44831"/>
          </a:xfrm>
          <a:prstGeom prst="line">
            <a:avLst/>
          </a:prstGeom>
          <a:ln w="38100" cap="flat">
            <a:solidFill>
              <a:schemeClr val="accent6">
                <a:lumMod val="50000"/>
              </a:schemeClr>
            </a:solidFill>
            <a:prstDash val="solid"/>
            <a:headEnd type="none" w="sm" len="sm"/>
            <a:tailEnd type="none" w="sm" len="sm"/>
          </a:ln>
        </p:spPr>
        <p:txBody>
          <a:bodyPr/>
          <a:lstStyle/>
          <a:p>
            <a:endParaRPr lang="lv-LV"/>
          </a:p>
        </p:txBody>
      </p:sp>
    </p:spTree>
    <p:extLst>
      <p:ext uri="{BB962C8B-B14F-4D97-AF65-F5344CB8AC3E}">
        <p14:creationId xmlns:p14="http://schemas.microsoft.com/office/powerpoint/2010/main" val="30723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a:extLst>
              <a:ext uri="{FF2B5EF4-FFF2-40B4-BE49-F238E27FC236}">
                <a16:creationId xmlns:a16="http://schemas.microsoft.com/office/drawing/2014/main" id="{AE2F340A-0630-A8C0-86F9-4D709B66DDCC}"/>
              </a:ext>
            </a:extLst>
          </p:cNvPr>
          <p:cNvSpPr txBox="1"/>
          <p:nvPr>
            <p:custDataLst>
              <p:tags r:id="rId1"/>
            </p:custDataLst>
          </p:nvPr>
        </p:nvSpPr>
        <p:spPr>
          <a:xfrm>
            <a:off x="573783" y="183049"/>
            <a:ext cx="4264503" cy="769441"/>
          </a:xfrm>
          <a:prstGeom prst="rect">
            <a:avLst/>
          </a:prstGeom>
        </p:spPr>
        <p:txBody>
          <a:bodyPr wrap="square" lIns="0" tIns="0" rIns="0" bIns="0" rtlCol="0" anchor="t">
            <a:spAutoFit/>
          </a:bodyPr>
          <a:lstStyle/>
          <a:p>
            <a:pPr>
              <a:lnSpc>
                <a:spcPts val="6018"/>
              </a:lnSpc>
              <a:spcBef>
                <a:spcPct val="0"/>
              </a:spcBef>
            </a:pPr>
            <a:r>
              <a:rPr lang="lv-LV" sz="5400" b="1">
                <a:solidFill>
                  <a:schemeClr val="accent6">
                    <a:lumMod val="50000"/>
                  </a:schemeClr>
                </a:solidFill>
                <a:latin typeface="League Spartan"/>
              </a:rPr>
              <a:t>Finansējums</a:t>
            </a:r>
            <a:endParaRPr lang="en-US" sz="5400" b="1">
              <a:solidFill>
                <a:schemeClr val="accent6">
                  <a:lumMod val="50000"/>
                </a:schemeClr>
              </a:solidFill>
              <a:latin typeface="League Spartan"/>
            </a:endParaRPr>
          </a:p>
        </p:txBody>
      </p:sp>
      <p:sp>
        <p:nvSpPr>
          <p:cNvPr id="27" name="TextBox 15">
            <a:extLst>
              <a:ext uri="{FF2B5EF4-FFF2-40B4-BE49-F238E27FC236}">
                <a16:creationId xmlns:a16="http://schemas.microsoft.com/office/drawing/2014/main" id="{219F3F5E-C0DF-DAD5-7D11-2F929A29A51E}"/>
              </a:ext>
            </a:extLst>
          </p:cNvPr>
          <p:cNvSpPr txBox="1"/>
          <p:nvPr>
            <p:custDataLst>
              <p:tags r:id="rId2"/>
            </p:custDataLst>
          </p:nvPr>
        </p:nvSpPr>
        <p:spPr>
          <a:xfrm>
            <a:off x="573783" y="990582"/>
            <a:ext cx="6273584" cy="738664"/>
          </a:xfrm>
          <a:prstGeom prst="rect">
            <a:avLst/>
          </a:prstGeom>
        </p:spPr>
        <p:txBody>
          <a:bodyPr wrap="square" lIns="0" tIns="0" rIns="0" bIns="0" rtlCol="0" anchor="t">
            <a:spAutoFit/>
          </a:bodyPr>
          <a:lstStyle/>
          <a:p>
            <a:pPr>
              <a:spcBef>
                <a:spcPct val="0"/>
              </a:spcBef>
            </a:pPr>
            <a:r>
              <a:rPr lang="lv-LV" sz="2400" spc="100">
                <a:solidFill>
                  <a:srgbClr val="000000"/>
                </a:solidFill>
                <a:latin typeface="Poppins"/>
              </a:rPr>
              <a:t>Projektu </a:t>
            </a:r>
            <a:r>
              <a:rPr lang="lv-LV" sz="2400" b="1" spc="100">
                <a:solidFill>
                  <a:srgbClr val="000000"/>
                </a:solidFill>
                <a:latin typeface="Poppins"/>
              </a:rPr>
              <a:t>konkurss katrā reģionā</a:t>
            </a:r>
            <a:r>
              <a:rPr lang="lv-LV" sz="2400" spc="100">
                <a:solidFill>
                  <a:srgbClr val="000000"/>
                </a:solidFill>
                <a:latin typeface="Poppins"/>
              </a:rPr>
              <a:t>, </a:t>
            </a:r>
          </a:p>
          <a:p>
            <a:pPr>
              <a:spcBef>
                <a:spcPct val="0"/>
              </a:spcBef>
            </a:pPr>
            <a:r>
              <a:rPr lang="lv-LV" sz="2400" spc="100">
                <a:solidFill>
                  <a:srgbClr val="000000"/>
                </a:solidFill>
                <a:latin typeface="Poppins"/>
              </a:rPr>
              <a:t>reģiona pašvaldību starpā</a:t>
            </a:r>
          </a:p>
        </p:txBody>
      </p:sp>
      <p:sp>
        <p:nvSpPr>
          <p:cNvPr id="6" name="Rectangle: Rounded Corners 5">
            <a:extLst>
              <a:ext uri="{FF2B5EF4-FFF2-40B4-BE49-F238E27FC236}">
                <a16:creationId xmlns:a16="http://schemas.microsoft.com/office/drawing/2014/main" id="{17E691B2-2727-1474-86A3-86AC7F8C0830}"/>
              </a:ext>
            </a:extLst>
          </p:cNvPr>
          <p:cNvSpPr/>
          <p:nvPr/>
        </p:nvSpPr>
        <p:spPr>
          <a:xfrm>
            <a:off x="346974" y="1852634"/>
            <a:ext cx="7314187" cy="447285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graphicFrame>
        <p:nvGraphicFramePr>
          <p:cNvPr id="31" name="Content Placeholder 8">
            <a:extLst>
              <a:ext uri="{FF2B5EF4-FFF2-40B4-BE49-F238E27FC236}">
                <a16:creationId xmlns:a16="http://schemas.microsoft.com/office/drawing/2014/main" id="{44DB5B78-DAD8-46EF-D361-6C1EF517832B}"/>
              </a:ext>
            </a:extLst>
          </p:cNvPr>
          <p:cNvGraphicFramePr>
            <a:graphicFrameLocks/>
          </p:cNvGraphicFramePr>
          <p:nvPr>
            <p:extLst>
              <p:ext uri="{D42A27DB-BD31-4B8C-83A1-F6EECF244321}">
                <p14:modId xmlns:p14="http://schemas.microsoft.com/office/powerpoint/2010/main" val="47111826"/>
              </p:ext>
            </p:extLst>
          </p:nvPr>
        </p:nvGraphicFramePr>
        <p:xfrm>
          <a:off x="114257" y="1899725"/>
          <a:ext cx="7546904" cy="4387582"/>
        </p:xfrm>
        <a:graphic>
          <a:graphicData uri="http://schemas.openxmlformats.org/drawingml/2006/chart">
            <c:chart xmlns:c="http://schemas.openxmlformats.org/drawingml/2006/chart" xmlns:r="http://schemas.openxmlformats.org/officeDocument/2006/relationships" r:id="rId11"/>
          </a:graphicData>
        </a:graphic>
      </p:graphicFrame>
      <p:sp>
        <p:nvSpPr>
          <p:cNvPr id="32" name="TextBox 3">
            <a:extLst>
              <a:ext uri="{FF2B5EF4-FFF2-40B4-BE49-F238E27FC236}">
                <a16:creationId xmlns:a16="http://schemas.microsoft.com/office/drawing/2014/main" id="{906F0BDF-F1AF-2025-5D61-FECEDECB6033}"/>
              </a:ext>
            </a:extLst>
          </p:cNvPr>
          <p:cNvSpPr txBox="1"/>
          <p:nvPr>
            <p:custDataLst>
              <p:tags r:id="rId3"/>
            </p:custDataLst>
          </p:nvPr>
        </p:nvSpPr>
        <p:spPr>
          <a:xfrm rot="2804296">
            <a:off x="4413069" y="3098313"/>
            <a:ext cx="954942" cy="712503"/>
          </a:xfrm>
          <a:prstGeom prst="rect">
            <a:avLst/>
          </a:prstGeom>
        </p:spPr>
        <p:txBody>
          <a:bodyPr wrap="square" lIns="0" tIns="0" rIns="0" bIns="0" rtlCol="0" anchor="t">
            <a:spAutoFit/>
          </a:bodyPr>
          <a:lstStyle/>
          <a:p>
            <a:pPr>
              <a:lnSpc>
                <a:spcPts val="6018"/>
              </a:lnSpc>
              <a:spcBef>
                <a:spcPct val="0"/>
              </a:spcBef>
            </a:pPr>
            <a:r>
              <a:rPr lang="lv-LV" sz="3200" b="1">
                <a:solidFill>
                  <a:schemeClr val="bg1"/>
                </a:solidFill>
                <a:latin typeface="League Spartan"/>
              </a:rPr>
              <a:t>3,57</a:t>
            </a:r>
            <a:endParaRPr lang="en-US" sz="3200" b="1">
              <a:solidFill>
                <a:schemeClr val="bg1"/>
              </a:solidFill>
              <a:latin typeface="League Spartan"/>
            </a:endParaRPr>
          </a:p>
        </p:txBody>
      </p:sp>
      <p:sp>
        <p:nvSpPr>
          <p:cNvPr id="34" name="TextBox 3">
            <a:extLst>
              <a:ext uri="{FF2B5EF4-FFF2-40B4-BE49-F238E27FC236}">
                <a16:creationId xmlns:a16="http://schemas.microsoft.com/office/drawing/2014/main" id="{5D43AF28-583F-A6AD-75DB-5AA1EB926AA5}"/>
              </a:ext>
            </a:extLst>
          </p:cNvPr>
          <p:cNvSpPr txBox="1"/>
          <p:nvPr>
            <p:custDataLst>
              <p:tags r:id="rId4"/>
            </p:custDataLst>
          </p:nvPr>
        </p:nvSpPr>
        <p:spPr>
          <a:xfrm rot="19372997">
            <a:off x="4192398" y="4642198"/>
            <a:ext cx="954942" cy="712503"/>
          </a:xfrm>
          <a:prstGeom prst="rect">
            <a:avLst/>
          </a:prstGeom>
        </p:spPr>
        <p:txBody>
          <a:bodyPr wrap="square" lIns="0" tIns="0" rIns="0" bIns="0" rtlCol="0" anchor="t">
            <a:spAutoFit/>
          </a:bodyPr>
          <a:lstStyle/>
          <a:p>
            <a:pPr>
              <a:lnSpc>
                <a:spcPts val="6018"/>
              </a:lnSpc>
              <a:spcBef>
                <a:spcPct val="0"/>
              </a:spcBef>
            </a:pPr>
            <a:r>
              <a:rPr lang="lv-LV" sz="3200" b="1">
                <a:solidFill>
                  <a:schemeClr val="bg1"/>
                </a:solidFill>
                <a:latin typeface="League Spartan"/>
              </a:rPr>
              <a:t>3,87</a:t>
            </a:r>
            <a:endParaRPr lang="en-US" sz="3200" b="1">
              <a:solidFill>
                <a:schemeClr val="bg1"/>
              </a:solidFill>
              <a:latin typeface="League Spartan"/>
            </a:endParaRPr>
          </a:p>
        </p:txBody>
      </p:sp>
      <p:sp>
        <p:nvSpPr>
          <p:cNvPr id="35" name="TextBox 3">
            <a:extLst>
              <a:ext uri="{FF2B5EF4-FFF2-40B4-BE49-F238E27FC236}">
                <a16:creationId xmlns:a16="http://schemas.microsoft.com/office/drawing/2014/main" id="{A2B8A525-1768-E48E-8AFA-BF4C3BA87E92}"/>
              </a:ext>
            </a:extLst>
          </p:cNvPr>
          <p:cNvSpPr txBox="1"/>
          <p:nvPr>
            <p:custDataLst>
              <p:tags r:id="rId5"/>
            </p:custDataLst>
          </p:nvPr>
        </p:nvSpPr>
        <p:spPr>
          <a:xfrm rot="3004020">
            <a:off x="2614323" y="4631599"/>
            <a:ext cx="954942" cy="712503"/>
          </a:xfrm>
          <a:prstGeom prst="rect">
            <a:avLst/>
          </a:prstGeom>
        </p:spPr>
        <p:txBody>
          <a:bodyPr wrap="square" lIns="0" tIns="0" rIns="0" bIns="0" rtlCol="0" anchor="t">
            <a:spAutoFit/>
          </a:bodyPr>
          <a:lstStyle/>
          <a:p>
            <a:pPr>
              <a:lnSpc>
                <a:spcPts val="6018"/>
              </a:lnSpc>
              <a:spcBef>
                <a:spcPct val="0"/>
              </a:spcBef>
            </a:pPr>
            <a:r>
              <a:rPr lang="lv-LV" sz="3200" b="1">
                <a:solidFill>
                  <a:schemeClr val="bg1"/>
                </a:solidFill>
                <a:latin typeface="League Spartan"/>
              </a:rPr>
              <a:t>2,99</a:t>
            </a:r>
            <a:endParaRPr lang="en-US" sz="3200" b="1">
              <a:solidFill>
                <a:schemeClr val="bg1"/>
              </a:solidFill>
              <a:latin typeface="League Spartan"/>
            </a:endParaRPr>
          </a:p>
        </p:txBody>
      </p:sp>
      <p:sp>
        <p:nvSpPr>
          <p:cNvPr id="36" name="TextBox 3">
            <a:extLst>
              <a:ext uri="{FF2B5EF4-FFF2-40B4-BE49-F238E27FC236}">
                <a16:creationId xmlns:a16="http://schemas.microsoft.com/office/drawing/2014/main" id="{B42F8197-91E6-B16D-4B43-37FD56E1AF1D}"/>
              </a:ext>
            </a:extLst>
          </p:cNvPr>
          <p:cNvSpPr txBox="1"/>
          <p:nvPr>
            <p:custDataLst>
              <p:tags r:id="rId6"/>
            </p:custDataLst>
          </p:nvPr>
        </p:nvSpPr>
        <p:spPr>
          <a:xfrm rot="19269685">
            <a:off x="2629994" y="2871137"/>
            <a:ext cx="954942" cy="712503"/>
          </a:xfrm>
          <a:prstGeom prst="rect">
            <a:avLst/>
          </a:prstGeom>
        </p:spPr>
        <p:txBody>
          <a:bodyPr wrap="square" lIns="0" tIns="0" rIns="0" bIns="0" rtlCol="0" anchor="t">
            <a:spAutoFit/>
          </a:bodyPr>
          <a:lstStyle/>
          <a:p>
            <a:pPr>
              <a:lnSpc>
                <a:spcPts val="6018"/>
              </a:lnSpc>
              <a:spcBef>
                <a:spcPct val="0"/>
              </a:spcBef>
            </a:pPr>
            <a:r>
              <a:rPr lang="lv-LV" sz="3200" b="1">
                <a:solidFill>
                  <a:schemeClr val="bg1"/>
                </a:solidFill>
                <a:latin typeface="League Spartan"/>
              </a:rPr>
              <a:t>3,35</a:t>
            </a:r>
            <a:endParaRPr lang="en-US" sz="3200" b="1">
              <a:solidFill>
                <a:schemeClr val="bg1"/>
              </a:solidFill>
              <a:latin typeface="League Spartan"/>
            </a:endParaRPr>
          </a:p>
        </p:txBody>
      </p:sp>
      <p:sp>
        <p:nvSpPr>
          <p:cNvPr id="37" name="TextBox 3">
            <a:extLst>
              <a:ext uri="{FF2B5EF4-FFF2-40B4-BE49-F238E27FC236}">
                <a16:creationId xmlns:a16="http://schemas.microsoft.com/office/drawing/2014/main" id="{E368EF38-B26D-41D4-71AA-CE0BCD1362AB}"/>
              </a:ext>
            </a:extLst>
          </p:cNvPr>
          <p:cNvSpPr txBox="1"/>
          <p:nvPr>
            <p:custDataLst>
              <p:tags r:id="rId7"/>
            </p:custDataLst>
          </p:nvPr>
        </p:nvSpPr>
        <p:spPr>
          <a:xfrm>
            <a:off x="3499036" y="3987734"/>
            <a:ext cx="896898" cy="866263"/>
          </a:xfrm>
          <a:prstGeom prst="rect">
            <a:avLst/>
          </a:prstGeom>
        </p:spPr>
        <p:txBody>
          <a:bodyPr wrap="square" lIns="0" tIns="0" rIns="0" bIns="0" rtlCol="0" anchor="t">
            <a:spAutoFit/>
          </a:bodyPr>
          <a:lstStyle/>
          <a:p>
            <a:pPr>
              <a:lnSpc>
                <a:spcPts val="6018"/>
              </a:lnSpc>
              <a:spcBef>
                <a:spcPct val="0"/>
              </a:spcBef>
            </a:pPr>
            <a:r>
              <a:rPr lang="lv-LV" sz="8800" b="0" i="0">
                <a:solidFill>
                  <a:srgbClr val="474747"/>
                </a:solidFill>
                <a:effectLst/>
                <a:latin typeface="Arial" panose="020B0604020202020204" pitchFamily="34" charset="0"/>
              </a:rPr>
              <a:t>€</a:t>
            </a:r>
            <a:endParaRPr lang="en-US" sz="8800" b="1">
              <a:solidFill>
                <a:schemeClr val="accent6">
                  <a:lumMod val="50000"/>
                </a:schemeClr>
              </a:solidFill>
              <a:latin typeface="League Spartan"/>
            </a:endParaRPr>
          </a:p>
        </p:txBody>
      </p:sp>
      <p:sp>
        <p:nvSpPr>
          <p:cNvPr id="7" name="Rectangle: Rounded Corners 6">
            <a:extLst>
              <a:ext uri="{FF2B5EF4-FFF2-40B4-BE49-F238E27FC236}">
                <a16:creationId xmlns:a16="http://schemas.microsoft.com/office/drawing/2014/main" id="{D86051F1-D32B-2C8A-2A07-38412C94771B}"/>
              </a:ext>
            </a:extLst>
          </p:cNvPr>
          <p:cNvSpPr/>
          <p:nvPr/>
        </p:nvSpPr>
        <p:spPr>
          <a:xfrm>
            <a:off x="8008661" y="1339589"/>
            <a:ext cx="3653486" cy="313403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Rectangle: Rounded Corners 4">
            <a:extLst>
              <a:ext uri="{FF2B5EF4-FFF2-40B4-BE49-F238E27FC236}">
                <a16:creationId xmlns:a16="http://schemas.microsoft.com/office/drawing/2014/main" id="{4FA44830-0F9F-5958-D65D-7556F48DC277}"/>
              </a:ext>
            </a:extLst>
          </p:cNvPr>
          <p:cNvSpPr/>
          <p:nvPr/>
        </p:nvSpPr>
        <p:spPr>
          <a:xfrm>
            <a:off x="8214938" y="3894151"/>
            <a:ext cx="3300422" cy="32304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a:solidFill>
                  <a:schemeClr val="tx1"/>
                </a:solidFill>
              </a:rPr>
              <a:t>Kopējais </a:t>
            </a:r>
            <a:r>
              <a:rPr lang="lv-LV" sz="2000" err="1">
                <a:solidFill>
                  <a:schemeClr val="tx1"/>
                </a:solidFill>
              </a:rPr>
              <a:t>attiecin</a:t>
            </a:r>
            <a:r>
              <a:rPr lang="lv-LV" sz="2000">
                <a:solidFill>
                  <a:schemeClr val="tx1"/>
                </a:solidFill>
              </a:rPr>
              <a:t>.  </a:t>
            </a:r>
            <a:r>
              <a:rPr lang="lv-LV" sz="2000" b="1">
                <a:solidFill>
                  <a:srgbClr val="C00000"/>
                </a:solidFill>
              </a:rPr>
              <a:t>≥ 200 t. €</a:t>
            </a:r>
          </a:p>
        </p:txBody>
      </p:sp>
      <p:sp>
        <p:nvSpPr>
          <p:cNvPr id="3" name="Arrow: Up-Down 2">
            <a:extLst>
              <a:ext uri="{FF2B5EF4-FFF2-40B4-BE49-F238E27FC236}">
                <a16:creationId xmlns:a16="http://schemas.microsoft.com/office/drawing/2014/main" id="{4396F82D-81A3-7E32-2B6B-F2E448724261}"/>
              </a:ext>
            </a:extLst>
          </p:cNvPr>
          <p:cNvSpPr/>
          <p:nvPr/>
        </p:nvSpPr>
        <p:spPr>
          <a:xfrm>
            <a:off x="9315365" y="2465353"/>
            <a:ext cx="1069451" cy="1365884"/>
          </a:xfrm>
          <a:prstGeom prst="upDown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extBox 15">
            <a:extLst>
              <a:ext uri="{FF2B5EF4-FFF2-40B4-BE49-F238E27FC236}">
                <a16:creationId xmlns:a16="http://schemas.microsoft.com/office/drawing/2014/main" id="{77175A44-11E8-A72C-3C4A-1EFF025F54BE}"/>
              </a:ext>
            </a:extLst>
          </p:cNvPr>
          <p:cNvSpPr txBox="1"/>
          <p:nvPr>
            <p:custDataLst>
              <p:tags r:id="rId8"/>
            </p:custDataLst>
          </p:nvPr>
        </p:nvSpPr>
        <p:spPr>
          <a:xfrm>
            <a:off x="8372590" y="1405285"/>
            <a:ext cx="2955002" cy="615553"/>
          </a:xfrm>
          <a:prstGeom prst="rect">
            <a:avLst/>
          </a:prstGeom>
        </p:spPr>
        <p:txBody>
          <a:bodyPr wrap="square" lIns="0" tIns="0" rIns="0" bIns="0" rtlCol="0" anchor="t">
            <a:spAutoFit/>
          </a:bodyPr>
          <a:lstStyle/>
          <a:p>
            <a:pPr algn="ctr">
              <a:spcBef>
                <a:spcPct val="0"/>
              </a:spcBef>
            </a:pPr>
            <a:r>
              <a:rPr lang="lv-LV" sz="2000" b="1" spc="100">
                <a:solidFill>
                  <a:schemeClr val="bg2">
                    <a:lumMod val="25000"/>
                  </a:schemeClr>
                </a:solidFill>
                <a:latin typeface="Poppins"/>
              </a:rPr>
              <a:t>Viena projekta finansējums:</a:t>
            </a:r>
          </a:p>
        </p:txBody>
      </p:sp>
      <p:sp>
        <p:nvSpPr>
          <p:cNvPr id="9" name="Rectangle: Rounded Corners 8">
            <a:extLst>
              <a:ext uri="{FF2B5EF4-FFF2-40B4-BE49-F238E27FC236}">
                <a16:creationId xmlns:a16="http://schemas.microsoft.com/office/drawing/2014/main" id="{5BD92913-6337-3066-02C5-49858E968B9A}"/>
              </a:ext>
            </a:extLst>
          </p:cNvPr>
          <p:cNvSpPr/>
          <p:nvPr/>
        </p:nvSpPr>
        <p:spPr>
          <a:xfrm>
            <a:off x="8214938" y="2079393"/>
            <a:ext cx="3300421" cy="32304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a:solidFill>
                  <a:schemeClr val="tx1"/>
                </a:solidFill>
              </a:rPr>
              <a:t>TPF (līdz 85%)  </a:t>
            </a:r>
            <a:r>
              <a:rPr lang="lv-LV" sz="2000" b="1">
                <a:solidFill>
                  <a:srgbClr val="C00000"/>
                </a:solidFill>
              </a:rPr>
              <a:t>≤ 3 milj. €</a:t>
            </a:r>
          </a:p>
        </p:txBody>
      </p:sp>
      <p:sp>
        <p:nvSpPr>
          <p:cNvPr id="17" name="Rectangle: Rounded Corners 16">
            <a:extLst>
              <a:ext uri="{FF2B5EF4-FFF2-40B4-BE49-F238E27FC236}">
                <a16:creationId xmlns:a16="http://schemas.microsoft.com/office/drawing/2014/main" id="{F6826D56-7348-8F82-9102-74DE3D9903D8}"/>
              </a:ext>
            </a:extLst>
          </p:cNvPr>
          <p:cNvSpPr/>
          <p:nvPr/>
        </p:nvSpPr>
        <p:spPr>
          <a:xfrm>
            <a:off x="8022964" y="4687985"/>
            <a:ext cx="3653486" cy="206895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Rectangle: Rounded Corners 22">
            <a:extLst>
              <a:ext uri="{FF2B5EF4-FFF2-40B4-BE49-F238E27FC236}">
                <a16:creationId xmlns:a16="http://schemas.microsoft.com/office/drawing/2014/main" id="{30830548-E513-004C-4648-9F497A8CAAD7}"/>
              </a:ext>
            </a:extLst>
          </p:cNvPr>
          <p:cNvSpPr/>
          <p:nvPr/>
        </p:nvSpPr>
        <p:spPr>
          <a:xfrm>
            <a:off x="8214938" y="6082502"/>
            <a:ext cx="3300422" cy="32304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a:solidFill>
                  <a:srgbClr val="C00000"/>
                </a:solidFill>
              </a:rPr>
              <a:t>M3</a:t>
            </a:r>
            <a:r>
              <a:rPr lang="lv-LV" sz="2000">
                <a:solidFill>
                  <a:schemeClr val="tx1"/>
                </a:solidFill>
              </a:rPr>
              <a:t> ≤ 557 350 €</a:t>
            </a:r>
          </a:p>
        </p:txBody>
      </p:sp>
      <p:sp>
        <p:nvSpPr>
          <p:cNvPr id="25" name="TextBox 15">
            <a:extLst>
              <a:ext uri="{FF2B5EF4-FFF2-40B4-BE49-F238E27FC236}">
                <a16:creationId xmlns:a16="http://schemas.microsoft.com/office/drawing/2014/main" id="{08E82E1E-51F3-9724-EE1F-EEA7650D97CB}"/>
              </a:ext>
            </a:extLst>
          </p:cNvPr>
          <p:cNvSpPr txBox="1"/>
          <p:nvPr>
            <p:custDataLst>
              <p:tags r:id="rId9"/>
            </p:custDataLst>
          </p:nvPr>
        </p:nvSpPr>
        <p:spPr>
          <a:xfrm>
            <a:off x="8348823" y="4812296"/>
            <a:ext cx="2955002" cy="615553"/>
          </a:xfrm>
          <a:prstGeom prst="rect">
            <a:avLst/>
          </a:prstGeom>
        </p:spPr>
        <p:txBody>
          <a:bodyPr wrap="square" lIns="0" tIns="0" rIns="0" bIns="0" rtlCol="0" anchor="t">
            <a:spAutoFit/>
          </a:bodyPr>
          <a:lstStyle/>
          <a:p>
            <a:pPr algn="ctr">
              <a:spcBef>
                <a:spcPct val="0"/>
              </a:spcBef>
            </a:pPr>
            <a:r>
              <a:rPr lang="lv-LV" sz="2000" b="1" spc="100">
                <a:solidFill>
                  <a:schemeClr val="bg2">
                    <a:lumMod val="25000"/>
                  </a:schemeClr>
                </a:solidFill>
                <a:latin typeface="Poppins"/>
              </a:rPr>
              <a:t>TPF vienam transportlīdzeklim:</a:t>
            </a:r>
          </a:p>
        </p:txBody>
      </p:sp>
      <p:sp>
        <p:nvSpPr>
          <p:cNvPr id="28" name="Rectangle: Rounded Corners 27">
            <a:extLst>
              <a:ext uri="{FF2B5EF4-FFF2-40B4-BE49-F238E27FC236}">
                <a16:creationId xmlns:a16="http://schemas.microsoft.com/office/drawing/2014/main" id="{32CBBEB8-EA8A-C47A-5C03-F8A56320D1C2}"/>
              </a:ext>
            </a:extLst>
          </p:cNvPr>
          <p:cNvSpPr/>
          <p:nvPr/>
        </p:nvSpPr>
        <p:spPr>
          <a:xfrm>
            <a:off x="8199496" y="5560274"/>
            <a:ext cx="3300421" cy="34637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a:solidFill>
                  <a:srgbClr val="C00000"/>
                </a:solidFill>
              </a:rPr>
              <a:t>M1, M2 </a:t>
            </a:r>
            <a:r>
              <a:rPr lang="lv-LV" sz="2000" b="1">
                <a:solidFill>
                  <a:schemeClr val="tx1"/>
                </a:solidFill>
              </a:rPr>
              <a:t>≤ </a:t>
            </a:r>
            <a:r>
              <a:rPr lang="lv-LV" sz="2000">
                <a:solidFill>
                  <a:schemeClr val="tx1"/>
                </a:solidFill>
              </a:rPr>
              <a:t>300 000 € </a:t>
            </a:r>
          </a:p>
        </p:txBody>
      </p:sp>
    </p:spTree>
    <p:extLst>
      <p:ext uri="{BB962C8B-B14F-4D97-AF65-F5344CB8AC3E}">
        <p14:creationId xmlns:p14="http://schemas.microsoft.com/office/powerpoint/2010/main" val="268178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4D25B9-55B8-2754-B39C-87AB9DCE663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3BCCA46-35AE-6BC2-2761-82669D0B6C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E6D0FE-CBB7-038E-C43E-493499B5B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105A05-50F6-2275-608E-55FBE625D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3D6D0067-9C23-BB90-FCA5-9EC010CC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531D96D-F254-E836-FD9B-F332CF0C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C818528-4809-773C-CD10-CA77EBEE1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091C38D-5DD7-6780-C468-3169B36A3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6C87A9C-E930-75BA-A9FD-242A462D23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9AA6D66F-67B0-78C1-CDBC-5747575208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F9F1A55-4E06-8790-9071-2E78C1AC7A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D72F999-DFBF-44CD-E485-FF85D54F0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72BD9AB6-0AF3-ABA8-0C0B-83DCB7B54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a:extLst>
              <a:ext uri="{FF2B5EF4-FFF2-40B4-BE49-F238E27FC236}">
                <a16:creationId xmlns:a16="http://schemas.microsoft.com/office/drawing/2014/main" id="{8E476F7D-1750-2AFC-3900-9B83E2CD1775}"/>
              </a:ext>
            </a:extLst>
          </p:cNvPr>
          <p:cNvSpPr txBox="1"/>
          <p:nvPr>
            <p:custDataLst>
              <p:tags r:id="rId1"/>
            </p:custDataLst>
          </p:nvPr>
        </p:nvSpPr>
        <p:spPr>
          <a:xfrm>
            <a:off x="373213" y="210240"/>
            <a:ext cx="11640358" cy="726033"/>
          </a:xfrm>
          <a:prstGeom prst="rect">
            <a:avLst/>
          </a:prstGeom>
        </p:spPr>
        <p:txBody>
          <a:bodyPr wrap="square" lIns="0" tIns="0" rIns="0" bIns="0" rtlCol="0" anchor="t">
            <a:spAutoFit/>
          </a:bodyPr>
          <a:lstStyle/>
          <a:p>
            <a:pPr>
              <a:lnSpc>
                <a:spcPts val="6018"/>
              </a:lnSpc>
              <a:spcBef>
                <a:spcPct val="0"/>
              </a:spcBef>
            </a:pPr>
            <a:r>
              <a:rPr lang="lv-LV" sz="4400" b="1">
                <a:solidFill>
                  <a:schemeClr val="accent6">
                    <a:lumMod val="50000"/>
                  </a:schemeClr>
                </a:solidFill>
                <a:latin typeface="League Spartan"/>
              </a:rPr>
              <a:t>Atbalstāmās darbības un attiecināmās izmaksas:</a:t>
            </a:r>
            <a:endParaRPr lang="en-US" sz="4400" b="1">
              <a:solidFill>
                <a:schemeClr val="accent6">
                  <a:lumMod val="50000"/>
                </a:schemeClr>
              </a:solidFill>
              <a:latin typeface="League Spartan"/>
            </a:endParaRPr>
          </a:p>
        </p:txBody>
      </p:sp>
      <p:sp>
        <p:nvSpPr>
          <p:cNvPr id="2" name="Rectangle: Diagonal Corners Rounded 1">
            <a:extLst>
              <a:ext uri="{FF2B5EF4-FFF2-40B4-BE49-F238E27FC236}">
                <a16:creationId xmlns:a16="http://schemas.microsoft.com/office/drawing/2014/main" id="{0E5E4596-B308-4C2C-0BC2-4D6D9DCAC507}"/>
              </a:ext>
            </a:extLst>
          </p:cNvPr>
          <p:cNvSpPr/>
          <p:nvPr>
            <p:custDataLst>
              <p:tags r:id="rId2"/>
            </p:custDataLst>
          </p:nvPr>
        </p:nvSpPr>
        <p:spPr>
          <a:xfrm rot="10800000">
            <a:off x="7732001" y="3644382"/>
            <a:ext cx="4281569" cy="2759714"/>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sp useBgFill="1">
        <p:nvSpPr>
          <p:cNvPr id="3" name="Rectangle: Diagonal Corners Rounded 2">
            <a:extLst>
              <a:ext uri="{FF2B5EF4-FFF2-40B4-BE49-F238E27FC236}">
                <a16:creationId xmlns:a16="http://schemas.microsoft.com/office/drawing/2014/main" id="{19548F33-0210-8C1F-4DDF-7C4536F0321C}"/>
              </a:ext>
            </a:extLst>
          </p:cNvPr>
          <p:cNvSpPr/>
          <p:nvPr>
            <p:custDataLst>
              <p:tags r:id="rId3"/>
            </p:custDataLst>
          </p:nvPr>
        </p:nvSpPr>
        <p:spPr>
          <a:xfrm rot="10800000">
            <a:off x="373213" y="1146512"/>
            <a:ext cx="5100066" cy="1921477"/>
          </a:xfrm>
          <a:prstGeom prst="round2Diag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sp>
        <p:nvSpPr>
          <p:cNvPr id="4" name="TextBox 16">
            <a:extLst>
              <a:ext uri="{FF2B5EF4-FFF2-40B4-BE49-F238E27FC236}">
                <a16:creationId xmlns:a16="http://schemas.microsoft.com/office/drawing/2014/main" id="{25019AAC-1358-0AA0-A048-648E84FB7397}"/>
              </a:ext>
            </a:extLst>
          </p:cNvPr>
          <p:cNvSpPr txBox="1"/>
          <p:nvPr>
            <p:custDataLst>
              <p:tags r:id="rId4"/>
            </p:custDataLst>
          </p:nvPr>
        </p:nvSpPr>
        <p:spPr>
          <a:xfrm>
            <a:off x="712906" y="1289955"/>
            <a:ext cx="4834070" cy="1742894"/>
          </a:xfrm>
          <a:prstGeom prst="rect">
            <a:avLst/>
          </a:prstGeom>
        </p:spPr>
        <p:txBody>
          <a:bodyPr wrap="square" lIns="0" tIns="0" rIns="0" bIns="0" rtlCol="0" anchor="t">
            <a:spAutoFit/>
          </a:bodyPr>
          <a:lstStyle/>
          <a:p>
            <a:pPr>
              <a:spcBef>
                <a:spcPct val="0"/>
              </a:spcBef>
            </a:pPr>
            <a:r>
              <a:rPr lang="lv-LV" sz="1600" b="1" spc="100">
                <a:solidFill>
                  <a:schemeClr val="accent1">
                    <a:lumMod val="75000"/>
                  </a:schemeClr>
                </a:solidFill>
                <a:latin typeface="Poppins"/>
              </a:rPr>
              <a:t>M1</a:t>
            </a:r>
            <a:r>
              <a:rPr lang="lv-LV" sz="1600" spc="100">
                <a:solidFill>
                  <a:schemeClr val="accent1">
                    <a:lumMod val="75000"/>
                  </a:schemeClr>
                </a:solidFill>
                <a:latin typeface="Poppins"/>
              </a:rPr>
              <a:t> </a:t>
            </a:r>
            <a:r>
              <a:rPr lang="lv-LV" sz="1600" b="1" spc="100">
                <a:solidFill>
                  <a:schemeClr val="accent1">
                    <a:lumMod val="75000"/>
                  </a:schemeClr>
                </a:solidFill>
                <a:latin typeface="Poppins"/>
              </a:rPr>
              <a:t>specializētā,</a:t>
            </a:r>
            <a:r>
              <a:rPr lang="lv-LV" sz="1600" spc="100">
                <a:solidFill>
                  <a:schemeClr val="accent1">
                    <a:lumMod val="75000"/>
                  </a:schemeClr>
                </a:solidFill>
                <a:latin typeface="Poppins"/>
              </a:rPr>
              <a:t> </a:t>
            </a:r>
            <a:r>
              <a:rPr lang="lv-LV" sz="1600" b="1" spc="100">
                <a:solidFill>
                  <a:schemeClr val="accent1">
                    <a:lumMod val="75000"/>
                  </a:schemeClr>
                </a:solidFill>
                <a:latin typeface="Poppins"/>
              </a:rPr>
              <a:t>M2</a:t>
            </a:r>
            <a:r>
              <a:rPr lang="lv-LV" sz="1600" spc="100">
                <a:solidFill>
                  <a:schemeClr val="accent1">
                    <a:lumMod val="75000"/>
                  </a:schemeClr>
                </a:solidFill>
                <a:latin typeface="Poppins"/>
              </a:rPr>
              <a:t> </a:t>
            </a:r>
            <a:r>
              <a:rPr lang="lv-LV" sz="1600" spc="100">
                <a:solidFill>
                  <a:srgbClr val="000000"/>
                </a:solidFill>
                <a:latin typeface="Poppins"/>
              </a:rPr>
              <a:t>vai </a:t>
            </a:r>
            <a:r>
              <a:rPr lang="lv-LV" sz="1600" b="1" spc="100">
                <a:solidFill>
                  <a:schemeClr val="accent1">
                    <a:lumMod val="75000"/>
                  </a:schemeClr>
                </a:solidFill>
                <a:latin typeface="Poppins"/>
              </a:rPr>
              <a:t>M3</a:t>
            </a:r>
            <a:r>
              <a:rPr lang="lv-LV" sz="1600" spc="100">
                <a:solidFill>
                  <a:srgbClr val="000000"/>
                </a:solidFill>
                <a:latin typeface="Poppins"/>
              </a:rPr>
              <a:t> kategorijas </a:t>
            </a:r>
            <a:r>
              <a:rPr lang="lv-LV" sz="1600" spc="100" err="1">
                <a:solidFill>
                  <a:srgbClr val="000000"/>
                </a:solidFill>
                <a:latin typeface="Poppins"/>
              </a:rPr>
              <a:t>bezemisiju</a:t>
            </a:r>
            <a:r>
              <a:rPr lang="lv-LV" sz="1600" spc="100">
                <a:solidFill>
                  <a:srgbClr val="000000"/>
                </a:solidFill>
                <a:latin typeface="Poppins"/>
              </a:rPr>
              <a:t> transportlīdzekļa iegāde </a:t>
            </a:r>
          </a:p>
          <a:p>
            <a:pPr>
              <a:spcBef>
                <a:spcPts val="600"/>
              </a:spcBef>
            </a:pPr>
            <a:r>
              <a:rPr lang="lv-LV" sz="1200" i="1" spc="100">
                <a:solidFill>
                  <a:srgbClr val="000000"/>
                </a:solidFill>
                <a:latin typeface="Poppins"/>
              </a:rPr>
              <a:t>(jauns rūpnieciski ražots vai par </a:t>
            </a:r>
            <a:r>
              <a:rPr lang="lv-LV" sz="1200" i="1" spc="100" err="1">
                <a:solidFill>
                  <a:srgbClr val="000000"/>
                </a:solidFill>
                <a:latin typeface="Poppins"/>
              </a:rPr>
              <a:t>bezemisiju</a:t>
            </a:r>
            <a:r>
              <a:rPr lang="lv-LV" sz="1200" i="1" spc="100">
                <a:solidFill>
                  <a:srgbClr val="000000"/>
                </a:solidFill>
                <a:latin typeface="Poppins"/>
              </a:rPr>
              <a:t> transportlīdzekli pārbūvēts)</a:t>
            </a:r>
          </a:p>
          <a:p>
            <a:pPr>
              <a:spcBef>
                <a:spcPts val="600"/>
              </a:spcBef>
            </a:pPr>
            <a:endParaRPr lang="lv-LV" sz="1200" i="1" spc="100">
              <a:solidFill>
                <a:srgbClr val="000000"/>
              </a:solidFill>
              <a:latin typeface="Poppins"/>
            </a:endParaRPr>
          </a:p>
          <a:p>
            <a:pPr>
              <a:spcBef>
                <a:spcPct val="0"/>
              </a:spcBef>
            </a:pPr>
            <a:r>
              <a:rPr lang="lv-LV" sz="1200" u="sng" spc="100">
                <a:solidFill>
                  <a:srgbClr val="000000"/>
                </a:solidFill>
                <a:latin typeface="Poppins"/>
              </a:rPr>
              <a:t>Maksimālais</a:t>
            </a:r>
            <a:r>
              <a:rPr lang="lv-LV" sz="1200" spc="100">
                <a:solidFill>
                  <a:srgbClr val="000000"/>
                </a:solidFill>
                <a:latin typeface="Poppins"/>
              </a:rPr>
              <a:t> TPF finansējums:</a:t>
            </a:r>
          </a:p>
          <a:p>
            <a:pPr>
              <a:spcBef>
                <a:spcPct val="0"/>
              </a:spcBef>
            </a:pPr>
            <a:r>
              <a:rPr lang="lv-LV" sz="1200" b="1" spc="100">
                <a:solidFill>
                  <a:srgbClr val="000000"/>
                </a:solidFill>
                <a:latin typeface="Poppins"/>
              </a:rPr>
              <a:t>M1</a:t>
            </a:r>
            <a:r>
              <a:rPr lang="lv-LV" sz="1200" spc="100">
                <a:solidFill>
                  <a:srgbClr val="000000"/>
                </a:solidFill>
                <a:latin typeface="Poppins"/>
              </a:rPr>
              <a:t> , </a:t>
            </a:r>
            <a:r>
              <a:rPr lang="lv-LV" sz="1200" b="1" spc="100">
                <a:solidFill>
                  <a:srgbClr val="000000"/>
                </a:solidFill>
                <a:latin typeface="Poppins"/>
              </a:rPr>
              <a:t>M2</a:t>
            </a:r>
            <a:r>
              <a:rPr lang="lv-LV" sz="1200" spc="100">
                <a:solidFill>
                  <a:srgbClr val="000000"/>
                </a:solidFill>
                <a:latin typeface="Poppins"/>
              </a:rPr>
              <a:t> kategorijai – </a:t>
            </a:r>
            <a:r>
              <a:rPr lang="lv-LV" sz="1200" b="1" spc="100">
                <a:solidFill>
                  <a:schemeClr val="accent1">
                    <a:lumMod val="75000"/>
                  </a:schemeClr>
                </a:solidFill>
                <a:latin typeface="Poppins"/>
              </a:rPr>
              <a:t>300 000 </a:t>
            </a:r>
            <a:r>
              <a:rPr lang="lv-LV" sz="1200" i="1" spc="100" err="1">
                <a:solidFill>
                  <a:srgbClr val="000000"/>
                </a:solidFill>
                <a:latin typeface="Poppins"/>
              </a:rPr>
              <a:t>euro</a:t>
            </a:r>
            <a:r>
              <a:rPr lang="lv-LV" sz="1200" spc="100">
                <a:solidFill>
                  <a:srgbClr val="000000"/>
                </a:solidFill>
                <a:latin typeface="Poppins"/>
              </a:rPr>
              <a:t>; </a:t>
            </a:r>
          </a:p>
          <a:p>
            <a:pPr>
              <a:spcBef>
                <a:spcPct val="0"/>
              </a:spcBef>
            </a:pPr>
            <a:r>
              <a:rPr lang="lv-LV" sz="1200" b="1" spc="100">
                <a:latin typeface="Poppins"/>
              </a:rPr>
              <a:t>M3</a:t>
            </a:r>
            <a:r>
              <a:rPr lang="lv-LV" sz="1200" spc="100">
                <a:solidFill>
                  <a:srgbClr val="000000"/>
                </a:solidFill>
                <a:latin typeface="Poppins"/>
              </a:rPr>
              <a:t> kategorijai – </a:t>
            </a:r>
            <a:r>
              <a:rPr lang="lv-LV" sz="1200" b="1" spc="100">
                <a:solidFill>
                  <a:schemeClr val="accent1">
                    <a:lumMod val="75000"/>
                  </a:schemeClr>
                </a:solidFill>
                <a:latin typeface="Poppins"/>
              </a:rPr>
              <a:t>557 350 </a:t>
            </a:r>
            <a:r>
              <a:rPr lang="lv-LV" sz="1200" i="1" spc="100" err="1">
                <a:solidFill>
                  <a:srgbClr val="000000"/>
                </a:solidFill>
                <a:latin typeface="Poppins"/>
              </a:rPr>
              <a:t>euro</a:t>
            </a:r>
            <a:r>
              <a:rPr lang="lv-LV" sz="1200" i="1" spc="100">
                <a:solidFill>
                  <a:srgbClr val="000000"/>
                </a:solidFill>
                <a:latin typeface="Poppins"/>
              </a:rPr>
              <a:t> </a:t>
            </a:r>
          </a:p>
        </p:txBody>
      </p:sp>
      <p:sp>
        <p:nvSpPr>
          <p:cNvPr id="5" name="Rectangle: Diagonal Corners Rounded 4">
            <a:extLst>
              <a:ext uri="{FF2B5EF4-FFF2-40B4-BE49-F238E27FC236}">
                <a16:creationId xmlns:a16="http://schemas.microsoft.com/office/drawing/2014/main" id="{D631F193-9559-2427-008F-4104B53E97B7}"/>
              </a:ext>
            </a:extLst>
          </p:cNvPr>
          <p:cNvSpPr/>
          <p:nvPr>
            <p:custDataLst>
              <p:tags r:id="rId5"/>
            </p:custDataLst>
          </p:nvPr>
        </p:nvSpPr>
        <p:spPr>
          <a:xfrm rot="10800000">
            <a:off x="332844" y="3429000"/>
            <a:ext cx="5092142" cy="3219044"/>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sp>
        <p:nvSpPr>
          <p:cNvPr id="6" name="TextBox 16">
            <a:extLst>
              <a:ext uri="{FF2B5EF4-FFF2-40B4-BE49-F238E27FC236}">
                <a16:creationId xmlns:a16="http://schemas.microsoft.com/office/drawing/2014/main" id="{89D8C102-925E-48C2-78D5-5D49154DBA36}"/>
              </a:ext>
            </a:extLst>
          </p:cNvPr>
          <p:cNvSpPr txBox="1"/>
          <p:nvPr>
            <p:custDataLst>
              <p:tags r:id="rId6"/>
            </p:custDataLst>
          </p:nvPr>
        </p:nvSpPr>
        <p:spPr>
          <a:xfrm>
            <a:off x="669073" y="3761520"/>
            <a:ext cx="4438186" cy="2785378"/>
          </a:xfrm>
          <a:prstGeom prst="rect">
            <a:avLst/>
          </a:prstGeom>
        </p:spPr>
        <p:txBody>
          <a:bodyPr wrap="square" lIns="0" tIns="0" rIns="0" bIns="0" rtlCol="0" anchor="t">
            <a:spAutoFit/>
          </a:bodyPr>
          <a:lstStyle/>
          <a:p>
            <a:pPr>
              <a:spcBef>
                <a:spcPct val="0"/>
              </a:spcBef>
            </a:pPr>
            <a:r>
              <a:rPr lang="lv-LV" sz="1600" spc="100" err="1">
                <a:solidFill>
                  <a:srgbClr val="000000"/>
                </a:solidFill>
                <a:latin typeface="Poppins"/>
              </a:rPr>
              <a:t>Bezemisiju</a:t>
            </a:r>
            <a:r>
              <a:rPr lang="lv-LV" sz="1600" spc="100">
                <a:solidFill>
                  <a:srgbClr val="000000"/>
                </a:solidFill>
                <a:latin typeface="Poppins"/>
              </a:rPr>
              <a:t> transportlīdzekļu darbības nodrošināšanai nepieciešamās </a:t>
            </a:r>
            <a:r>
              <a:rPr lang="lv-LV" sz="1600" b="1" spc="100">
                <a:solidFill>
                  <a:schemeClr val="accent1">
                    <a:lumMod val="75000"/>
                  </a:schemeClr>
                </a:solidFill>
                <a:latin typeface="Poppins"/>
              </a:rPr>
              <a:t>uzlādes infrastruktūras izveide </a:t>
            </a:r>
          </a:p>
          <a:p>
            <a:r>
              <a:rPr lang="lv-LV" sz="1200" i="1" spc="100">
                <a:solidFill>
                  <a:srgbClr val="000000"/>
                </a:solidFill>
                <a:latin typeface="Poppins"/>
              </a:rPr>
              <a:t>(</a:t>
            </a:r>
            <a:r>
              <a:rPr lang="lv-LV" sz="1200" b="1" i="1" spc="100">
                <a:solidFill>
                  <a:schemeClr val="accent1">
                    <a:lumMod val="75000"/>
                  </a:schemeClr>
                </a:solidFill>
                <a:latin typeface="Poppins"/>
              </a:rPr>
              <a:t>līdz  30% </a:t>
            </a:r>
            <a:r>
              <a:rPr lang="lv-LV" sz="1200" i="1" spc="100">
                <a:solidFill>
                  <a:srgbClr val="000000"/>
                </a:solidFill>
                <a:latin typeface="Poppins"/>
              </a:rPr>
              <a:t>no projekta kopējām attiec. </a:t>
            </a:r>
            <a:r>
              <a:rPr lang="lv-LV" sz="1200" i="1" spc="100" err="1">
                <a:solidFill>
                  <a:srgbClr val="000000"/>
                </a:solidFill>
                <a:latin typeface="Poppins"/>
              </a:rPr>
              <a:t>Izm</a:t>
            </a:r>
            <a:r>
              <a:rPr lang="lv-LV" sz="1200" i="1" spc="100">
                <a:solidFill>
                  <a:srgbClr val="000000"/>
                </a:solidFill>
                <a:latin typeface="Poppins"/>
              </a:rPr>
              <a:t>.)</a:t>
            </a:r>
          </a:p>
          <a:p>
            <a:pPr>
              <a:spcBef>
                <a:spcPts val="600"/>
              </a:spcBef>
            </a:pPr>
            <a:endParaRPr lang="lv-LV" sz="1200" i="1" spc="100">
              <a:solidFill>
                <a:srgbClr val="000000"/>
              </a:solidFill>
              <a:latin typeface="Poppins"/>
            </a:endParaRPr>
          </a:p>
          <a:p>
            <a:pPr marL="342900" indent="-342900">
              <a:spcBef>
                <a:spcPts val="600"/>
              </a:spcBef>
              <a:buFont typeface="Poppins" panose="00000500000000000000" pitchFamily="2" charset="-70"/>
              <a:buChar char="◌"/>
            </a:pPr>
            <a:r>
              <a:rPr lang="lv-LV" sz="1200" spc="100">
                <a:latin typeface="Poppins"/>
              </a:rPr>
              <a:t>uzlādes punkts – </a:t>
            </a:r>
            <a:r>
              <a:rPr lang="lv-LV" sz="1200" b="1" spc="100">
                <a:solidFill>
                  <a:schemeClr val="accent1">
                    <a:lumMod val="75000"/>
                  </a:schemeClr>
                </a:solidFill>
                <a:latin typeface="Poppins"/>
              </a:rPr>
              <a:t>mobils vai stacionārs</a:t>
            </a:r>
          </a:p>
          <a:p>
            <a:pPr marL="342900" indent="-342900">
              <a:spcBef>
                <a:spcPts val="600"/>
              </a:spcBef>
              <a:buFont typeface="Poppins" panose="00000500000000000000" pitchFamily="2" charset="-70"/>
              <a:buChar char="◌"/>
            </a:pPr>
            <a:r>
              <a:rPr lang="lv-LV" sz="1200" b="1" spc="100">
                <a:solidFill>
                  <a:schemeClr val="accent1">
                    <a:lumMod val="75000"/>
                  </a:schemeClr>
                </a:solidFill>
                <a:latin typeface="Poppins"/>
              </a:rPr>
              <a:t>stāvvietu un piebrauktuvju</a:t>
            </a:r>
            <a:r>
              <a:rPr lang="lv-LV" sz="1200" b="1" spc="100">
                <a:solidFill>
                  <a:srgbClr val="7030A0"/>
                </a:solidFill>
                <a:latin typeface="Poppins"/>
              </a:rPr>
              <a:t> </a:t>
            </a:r>
            <a:r>
              <a:rPr lang="lv-LV" sz="1200" spc="100">
                <a:latin typeface="Poppins"/>
              </a:rPr>
              <a:t>izbūves izmaksas (stacionāram uzlādes punktam)</a:t>
            </a:r>
          </a:p>
          <a:p>
            <a:pPr marL="342900" indent="-342900">
              <a:spcBef>
                <a:spcPts val="600"/>
              </a:spcBef>
              <a:buFont typeface="Poppins" panose="00000500000000000000" pitchFamily="2" charset="-70"/>
              <a:buChar char="◌"/>
            </a:pPr>
            <a:r>
              <a:rPr lang="lv-LV" sz="1200" b="1" spc="100">
                <a:solidFill>
                  <a:schemeClr val="accent1">
                    <a:lumMod val="75000"/>
                  </a:schemeClr>
                </a:solidFill>
                <a:latin typeface="Poppins"/>
              </a:rPr>
              <a:t>drošības sistēmu </a:t>
            </a:r>
            <a:r>
              <a:rPr lang="lv-LV" sz="1200" spc="100">
                <a:latin typeface="Poppins"/>
              </a:rPr>
              <a:t>iegādes izmaksas</a:t>
            </a:r>
          </a:p>
          <a:p>
            <a:pPr marL="342900" indent="-342900">
              <a:spcBef>
                <a:spcPts val="600"/>
              </a:spcBef>
              <a:buFont typeface="Poppins" panose="00000500000000000000" pitchFamily="2" charset="-70"/>
              <a:buChar char="◌"/>
            </a:pPr>
            <a:r>
              <a:rPr lang="lv-LV" sz="1200" spc="100">
                <a:latin typeface="Poppins"/>
              </a:rPr>
              <a:t>izmaksas, kas saistītas ar </a:t>
            </a:r>
            <a:r>
              <a:rPr lang="lv-LV" sz="1200" b="1" spc="100">
                <a:solidFill>
                  <a:schemeClr val="accent1">
                    <a:lumMod val="75000"/>
                  </a:schemeClr>
                </a:solidFill>
                <a:latin typeface="Poppins"/>
              </a:rPr>
              <a:t>būvobjekta nodošanu ekspluatācijā</a:t>
            </a:r>
            <a:r>
              <a:rPr lang="lv-LV" sz="1200" spc="100">
                <a:solidFill>
                  <a:schemeClr val="accent1">
                    <a:lumMod val="75000"/>
                  </a:schemeClr>
                </a:solidFill>
                <a:latin typeface="Poppins"/>
              </a:rPr>
              <a:t> </a:t>
            </a:r>
            <a:r>
              <a:rPr lang="lv-LV" sz="1200" spc="100">
                <a:latin typeface="Poppins"/>
              </a:rPr>
              <a:t>(stacionāram uzlādes punktam)</a:t>
            </a:r>
          </a:p>
        </p:txBody>
      </p:sp>
      <p:sp>
        <p:nvSpPr>
          <p:cNvPr id="7" name="TextBox 16">
            <a:extLst>
              <a:ext uri="{FF2B5EF4-FFF2-40B4-BE49-F238E27FC236}">
                <a16:creationId xmlns:a16="http://schemas.microsoft.com/office/drawing/2014/main" id="{719D6D4D-B5C5-6126-B7FF-DDF2DE744E1A}"/>
              </a:ext>
            </a:extLst>
          </p:cNvPr>
          <p:cNvSpPr txBox="1">
            <a:spLocks/>
          </p:cNvSpPr>
          <p:nvPr>
            <p:custDataLst>
              <p:tags r:id="rId7"/>
            </p:custDataLst>
          </p:nvPr>
        </p:nvSpPr>
        <p:spPr>
          <a:xfrm>
            <a:off x="8001816" y="3825151"/>
            <a:ext cx="3857341" cy="2185214"/>
          </a:xfrm>
          <a:prstGeom prst="rect">
            <a:avLst/>
          </a:prstGeom>
        </p:spPr>
        <p:txBody>
          <a:bodyPr wrap="square" lIns="0" tIns="0" rIns="0" bIns="0" rtlCol="0" anchor="t">
            <a:spAutoFit/>
          </a:bodyPr>
          <a:lstStyle/>
          <a:p>
            <a:pPr marL="342900" indent="-342900">
              <a:spcBef>
                <a:spcPts val="600"/>
              </a:spcBef>
              <a:spcAft>
                <a:spcPts val="600"/>
              </a:spcAft>
              <a:buFontTx/>
              <a:buChar char="◌"/>
            </a:pPr>
            <a:r>
              <a:rPr lang="lv-LV" sz="1400" b="1" spc="100">
                <a:solidFill>
                  <a:srgbClr val="000000"/>
                </a:solidFill>
                <a:latin typeface="Poppins"/>
              </a:rPr>
              <a:t>Komunikācijas un vizuālās identitātes </a:t>
            </a:r>
            <a:r>
              <a:rPr lang="lv-LV" sz="1400" spc="100">
                <a:solidFill>
                  <a:srgbClr val="000000"/>
                </a:solidFill>
                <a:latin typeface="Poppins"/>
              </a:rPr>
              <a:t>prasību nodrošināšanas pasākumi</a:t>
            </a:r>
          </a:p>
          <a:p>
            <a:pPr marL="342900" indent="-342900">
              <a:spcBef>
                <a:spcPts val="600"/>
              </a:spcBef>
              <a:spcAft>
                <a:spcPts val="600"/>
              </a:spcAft>
              <a:buFontTx/>
              <a:buChar char="◌"/>
            </a:pPr>
            <a:r>
              <a:rPr lang="lv-LV" sz="1400" b="1" spc="100">
                <a:solidFill>
                  <a:srgbClr val="000000"/>
                </a:solidFill>
                <a:latin typeface="Poppins"/>
              </a:rPr>
              <a:t>Projekta vadības </a:t>
            </a:r>
            <a:r>
              <a:rPr lang="lv-LV" sz="1400" spc="100">
                <a:solidFill>
                  <a:srgbClr val="000000"/>
                </a:solidFill>
                <a:latin typeface="Poppins"/>
              </a:rPr>
              <a:t>nodrošināšana</a:t>
            </a:r>
          </a:p>
          <a:p>
            <a:pPr marL="342900" indent="-342900">
              <a:spcBef>
                <a:spcPts val="600"/>
              </a:spcBef>
              <a:spcAft>
                <a:spcPts val="600"/>
              </a:spcAft>
              <a:buFontTx/>
              <a:buChar char="◌"/>
            </a:pPr>
            <a:r>
              <a:rPr lang="lv-LV" sz="1400" spc="100">
                <a:latin typeface="Poppins" panose="00000500000000000000" pitchFamily="2" charset="-70"/>
                <a:cs typeface="Poppins" panose="00000500000000000000" pitchFamily="2" charset="-70"/>
              </a:rPr>
              <a:t>P</a:t>
            </a:r>
            <a:r>
              <a:rPr lang="lv-LV" sz="1400" b="0" i="0" spc="100">
                <a:effectLst/>
                <a:latin typeface="Poppins" panose="00000500000000000000" pitchFamily="2" charset="-70"/>
                <a:cs typeface="Poppins" panose="00000500000000000000" pitchFamily="2" charset="-70"/>
              </a:rPr>
              <a:t>rojekta iesniegumu </a:t>
            </a:r>
            <a:r>
              <a:rPr lang="lv-LV" sz="1400" b="1" i="0" spc="100">
                <a:effectLst/>
                <a:latin typeface="Poppins" panose="00000500000000000000" pitchFamily="2" charset="-70"/>
                <a:cs typeface="Poppins" panose="00000500000000000000" pitchFamily="2" charset="-70"/>
              </a:rPr>
              <a:t>pamatojošās dokumentācijas sagatavošanas un uzraudzības izmaksas </a:t>
            </a:r>
            <a:r>
              <a:rPr lang="lv-LV" sz="1200" i="1" spc="100">
                <a:solidFill>
                  <a:srgbClr val="000000"/>
                </a:solidFill>
                <a:latin typeface="Poppins" panose="00000500000000000000" pitchFamily="2" charset="-70"/>
                <a:cs typeface="Poppins" panose="00000500000000000000" pitchFamily="2" charset="-70"/>
              </a:rPr>
              <a:t>(</a:t>
            </a:r>
            <a:r>
              <a:rPr lang="lv-LV" sz="1200" b="1" i="1" spc="100">
                <a:solidFill>
                  <a:schemeClr val="accent1">
                    <a:lumMod val="75000"/>
                  </a:schemeClr>
                </a:solidFill>
                <a:latin typeface="Poppins" panose="00000500000000000000" pitchFamily="2" charset="-70"/>
                <a:cs typeface="Poppins" panose="00000500000000000000" pitchFamily="2" charset="-70"/>
              </a:rPr>
              <a:t>līdz 10% </a:t>
            </a:r>
            <a:r>
              <a:rPr lang="lv-LV" sz="1200" i="1" spc="100">
                <a:solidFill>
                  <a:srgbClr val="000000"/>
                </a:solidFill>
                <a:latin typeface="Poppins" panose="00000500000000000000" pitchFamily="2" charset="-70"/>
                <a:cs typeface="Poppins" panose="00000500000000000000" pitchFamily="2" charset="-70"/>
              </a:rPr>
              <a:t>no projekta kopējām attiecināmajām izmaksām)</a:t>
            </a:r>
            <a:endParaRPr lang="lv-LV" sz="1400">
              <a:solidFill>
                <a:srgbClr val="000000"/>
              </a:solidFill>
              <a:latin typeface="Poppins"/>
            </a:endParaRPr>
          </a:p>
        </p:txBody>
      </p:sp>
      <p:sp>
        <p:nvSpPr>
          <p:cNvPr id="9" name="Rectangle: Diagonal Corners Rounded 8">
            <a:extLst>
              <a:ext uri="{FF2B5EF4-FFF2-40B4-BE49-F238E27FC236}">
                <a16:creationId xmlns:a16="http://schemas.microsoft.com/office/drawing/2014/main" id="{4D36E69F-0965-23DF-4DBF-837B4F7AC1D9}"/>
              </a:ext>
            </a:extLst>
          </p:cNvPr>
          <p:cNvSpPr/>
          <p:nvPr>
            <p:custDataLst>
              <p:tags r:id="rId8"/>
            </p:custDataLst>
          </p:nvPr>
        </p:nvSpPr>
        <p:spPr>
          <a:xfrm rot="10800000">
            <a:off x="7820113" y="1150122"/>
            <a:ext cx="4193458" cy="2063109"/>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sp>
        <p:nvSpPr>
          <p:cNvPr id="11" name="TextBox 16">
            <a:extLst>
              <a:ext uri="{FF2B5EF4-FFF2-40B4-BE49-F238E27FC236}">
                <a16:creationId xmlns:a16="http://schemas.microsoft.com/office/drawing/2014/main" id="{55F7D9A5-D899-5636-67FB-656389BB47C9}"/>
              </a:ext>
            </a:extLst>
          </p:cNvPr>
          <p:cNvSpPr txBox="1"/>
          <p:nvPr>
            <p:custDataLst>
              <p:tags r:id="rId9"/>
            </p:custDataLst>
          </p:nvPr>
        </p:nvSpPr>
        <p:spPr>
          <a:xfrm>
            <a:off x="8111228" y="1472472"/>
            <a:ext cx="3682815" cy="1661993"/>
          </a:xfrm>
          <a:prstGeom prst="rect">
            <a:avLst/>
          </a:prstGeom>
        </p:spPr>
        <p:txBody>
          <a:bodyPr wrap="square" lIns="0" tIns="0" rIns="0" bIns="0" rtlCol="0" anchor="t">
            <a:spAutoFit/>
          </a:bodyPr>
          <a:lstStyle/>
          <a:p>
            <a:pPr marL="342900" indent="-342900">
              <a:spcBef>
                <a:spcPts val="600"/>
              </a:spcBef>
              <a:spcAft>
                <a:spcPts val="600"/>
              </a:spcAft>
              <a:buFont typeface="Poppins" panose="00000500000000000000" pitchFamily="2" charset="-70"/>
              <a:buChar char="◌"/>
            </a:pPr>
            <a:r>
              <a:rPr lang="lv-LV" sz="1400" b="1" spc="100">
                <a:solidFill>
                  <a:schemeClr val="accent1">
                    <a:lumMod val="75000"/>
                  </a:schemeClr>
                </a:solidFill>
                <a:latin typeface="Poppins"/>
              </a:rPr>
              <a:t>Monitoringa</a:t>
            </a:r>
            <a:r>
              <a:rPr lang="lv-LV" sz="1400" spc="100">
                <a:latin typeface="Poppins"/>
              </a:rPr>
              <a:t> sistēmas, </a:t>
            </a:r>
            <a:r>
              <a:rPr lang="lv-LV" sz="1400" b="1" spc="100">
                <a:solidFill>
                  <a:schemeClr val="accent1">
                    <a:lumMod val="75000"/>
                  </a:schemeClr>
                </a:solidFill>
                <a:latin typeface="Poppins"/>
              </a:rPr>
              <a:t>globālās</a:t>
            </a:r>
            <a:r>
              <a:rPr lang="lv-LV" sz="1400" b="1" spc="100">
                <a:solidFill>
                  <a:srgbClr val="7030A0"/>
                </a:solidFill>
                <a:latin typeface="Poppins"/>
              </a:rPr>
              <a:t> </a:t>
            </a:r>
            <a:r>
              <a:rPr lang="lv-LV" sz="1400" b="1" spc="100">
                <a:solidFill>
                  <a:schemeClr val="accent1">
                    <a:lumMod val="75000"/>
                  </a:schemeClr>
                </a:solidFill>
                <a:latin typeface="Poppins"/>
              </a:rPr>
              <a:t>pozicionēšanas</a:t>
            </a:r>
            <a:r>
              <a:rPr lang="lv-LV" sz="1400" b="1" spc="100">
                <a:solidFill>
                  <a:srgbClr val="7030A0"/>
                </a:solidFill>
                <a:latin typeface="Poppins"/>
              </a:rPr>
              <a:t> </a:t>
            </a:r>
            <a:r>
              <a:rPr lang="lv-LV" sz="1400" spc="100">
                <a:latin typeface="Poppins"/>
              </a:rPr>
              <a:t>sistēmas, </a:t>
            </a:r>
            <a:r>
              <a:rPr lang="lv-LV" sz="1400" b="1" spc="100" err="1">
                <a:solidFill>
                  <a:schemeClr val="accent1">
                    <a:lumMod val="75000"/>
                  </a:schemeClr>
                </a:solidFill>
                <a:latin typeface="Poppins"/>
              </a:rPr>
              <a:t>videoreģistratora</a:t>
            </a:r>
            <a:r>
              <a:rPr lang="lv-LV" sz="1400" b="1" spc="100">
                <a:solidFill>
                  <a:srgbClr val="7030A0"/>
                </a:solidFill>
                <a:latin typeface="Poppins"/>
              </a:rPr>
              <a:t>, </a:t>
            </a:r>
            <a:r>
              <a:rPr lang="lv-LV" sz="1400" spc="100">
                <a:latin typeface="Poppins"/>
              </a:rPr>
              <a:t>automātiskās </a:t>
            </a:r>
            <a:r>
              <a:rPr lang="lv-LV" sz="1400" b="1" spc="100">
                <a:solidFill>
                  <a:schemeClr val="accent1">
                    <a:lumMod val="75000"/>
                  </a:schemeClr>
                </a:solidFill>
                <a:latin typeface="Poppins"/>
              </a:rPr>
              <a:t>pasažieru uzskaites</a:t>
            </a:r>
            <a:r>
              <a:rPr lang="lv-LV" sz="1400" spc="100">
                <a:solidFill>
                  <a:schemeClr val="accent1">
                    <a:lumMod val="75000"/>
                  </a:schemeClr>
                </a:solidFill>
                <a:latin typeface="Poppins"/>
              </a:rPr>
              <a:t> </a:t>
            </a:r>
            <a:r>
              <a:rPr lang="lv-LV" sz="1400" spc="100">
                <a:latin typeface="Poppins"/>
              </a:rPr>
              <a:t>sistēmas </a:t>
            </a:r>
            <a:r>
              <a:rPr lang="lv-LV" sz="1400" b="1" spc="100">
                <a:latin typeface="Poppins"/>
              </a:rPr>
              <a:t>iegādes un uzstādīšanas izmaksas</a:t>
            </a:r>
            <a:endParaRPr lang="lv-LV" sz="1400" spc="100">
              <a:latin typeface="Poppins"/>
            </a:endParaRPr>
          </a:p>
          <a:p>
            <a:pPr marL="342900" indent="-342900">
              <a:spcBef>
                <a:spcPts val="600"/>
              </a:spcBef>
              <a:spcAft>
                <a:spcPts val="600"/>
              </a:spcAft>
              <a:buFont typeface="Poppins" panose="00000500000000000000" pitchFamily="2" charset="-70"/>
              <a:buChar char="◌"/>
            </a:pPr>
            <a:r>
              <a:rPr lang="lv-LV" sz="1400" b="1" spc="100">
                <a:latin typeface="Poppins"/>
              </a:rPr>
              <a:t>OCTA</a:t>
            </a:r>
            <a:r>
              <a:rPr lang="lv-LV" sz="1400" spc="100">
                <a:latin typeface="Poppins"/>
              </a:rPr>
              <a:t> un </a:t>
            </a:r>
            <a:r>
              <a:rPr lang="lv-LV" sz="1400" b="1" spc="100">
                <a:latin typeface="Poppins"/>
              </a:rPr>
              <a:t>KASKO</a:t>
            </a:r>
            <a:r>
              <a:rPr lang="lv-LV" sz="1400" spc="100">
                <a:latin typeface="Poppins"/>
              </a:rPr>
              <a:t> izmaksas</a:t>
            </a:r>
          </a:p>
        </p:txBody>
      </p:sp>
      <p:sp>
        <p:nvSpPr>
          <p:cNvPr id="23" name="Arrow: Right 22">
            <a:extLst>
              <a:ext uri="{FF2B5EF4-FFF2-40B4-BE49-F238E27FC236}">
                <a16:creationId xmlns:a16="http://schemas.microsoft.com/office/drawing/2014/main" id="{B79D13EB-9A4A-5610-2AF2-7D77347AB73D}"/>
              </a:ext>
            </a:extLst>
          </p:cNvPr>
          <p:cNvSpPr/>
          <p:nvPr>
            <p:custDataLst>
              <p:tags r:id="rId10"/>
            </p:custDataLst>
          </p:nvPr>
        </p:nvSpPr>
        <p:spPr>
          <a:xfrm>
            <a:off x="5491509" y="1542301"/>
            <a:ext cx="2319624" cy="588302"/>
          </a:xfrm>
          <a:prstGeom prst="rightArrow">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sp>
        <p:nvSpPr>
          <p:cNvPr id="24" name="TextBox 23">
            <a:extLst>
              <a:ext uri="{FF2B5EF4-FFF2-40B4-BE49-F238E27FC236}">
                <a16:creationId xmlns:a16="http://schemas.microsoft.com/office/drawing/2014/main" id="{CB274D9E-814A-3FA5-0315-81084154F793}"/>
              </a:ext>
            </a:extLst>
          </p:cNvPr>
          <p:cNvSpPr txBox="1"/>
          <p:nvPr>
            <p:custDataLst>
              <p:tags r:id="rId11"/>
            </p:custDataLst>
          </p:nvPr>
        </p:nvSpPr>
        <p:spPr>
          <a:xfrm>
            <a:off x="5660251" y="1323672"/>
            <a:ext cx="1890213" cy="369332"/>
          </a:xfrm>
          <a:prstGeom prst="rect">
            <a:avLst/>
          </a:prstGeom>
          <a:noFill/>
        </p:spPr>
        <p:txBody>
          <a:bodyPr wrap="square" rtlCol="0">
            <a:spAutoFit/>
          </a:bodyPr>
          <a:lstStyle/>
          <a:p>
            <a:pPr algn="ctr"/>
            <a:r>
              <a:rPr lang="lv-LV">
                <a:latin typeface="Poppins" panose="00000500000000000000" pitchFamily="2" charset="-70"/>
                <a:cs typeface="Poppins" panose="00000500000000000000" pitchFamily="2" charset="-70"/>
              </a:rPr>
              <a:t>tai skaitā: </a:t>
            </a:r>
          </a:p>
        </p:txBody>
      </p:sp>
      <p:pic>
        <p:nvPicPr>
          <p:cNvPr id="28" name="Picture 27">
            <a:extLst>
              <a:ext uri="{FF2B5EF4-FFF2-40B4-BE49-F238E27FC236}">
                <a16:creationId xmlns:a16="http://schemas.microsoft.com/office/drawing/2014/main" id="{A2087822-6011-7A81-6A55-FD719279FB9F}"/>
              </a:ext>
            </a:extLst>
          </p:cNvPr>
          <p:cNvPicPr>
            <a:picLocks noChangeAspect="1"/>
          </p:cNvPicPr>
          <p:nvPr/>
        </p:nvPicPr>
        <p:blipFill>
          <a:blip r:embed="rId13"/>
          <a:stretch>
            <a:fillRect/>
          </a:stretch>
        </p:blipFill>
        <p:spPr>
          <a:xfrm>
            <a:off x="5117288" y="2282973"/>
            <a:ext cx="2875548" cy="2901571"/>
          </a:xfrm>
          <a:prstGeom prst="rect">
            <a:avLst/>
          </a:prstGeom>
        </p:spPr>
      </p:pic>
    </p:spTree>
    <p:extLst>
      <p:ext uri="{BB962C8B-B14F-4D97-AF65-F5344CB8AC3E}">
        <p14:creationId xmlns:p14="http://schemas.microsoft.com/office/powerpoint/2010/main" val="73692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0CD6EA-7764-600C-7DDF-30D2028DE59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F0579D3-BE6D-76C7-9A5F-5BB6B18843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E1FD71-951D-F412-EDF7-8A1F43485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73D671E-8E81-481E-BDD3-206B2136B2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199F34CA-B467-A51C-EC64-73A93107A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001B01E-8537-709A-54D5-FA9E09442E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982F5EC-1111-768A-AF3C-17E0B794E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04B9CD5-8B75-910F-69DB-95B733182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0854096C-0DFD-A664-B539-271247E14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97C4E4F0-BC57-221D-8DE7-C5904ADB2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F5459EE-C35E-9630-3FE3-F41EC2F33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0A2D85C-1655-B9E2-81C6-59A74806B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DFDF97BC-D7B6-9D1D-82C8-D32DAD647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a:extLst>
              <a:ext uri="{FF2B5EF4-FFF2-40B4-BE49-F238E27FC236}">
                <a16:creationId xmlns:a16="http://schemas.microsoft.com/office/drawing/2014/main" id="{A7F21B53-CE4E-2067-1D25-7017AEFAF2ED}"/>
              </a:ext>
            </a:extLst>
          </p:cNvPr>
          <p:cNvSpPr txBox="1"/>
          <p:nvPr>
            <p:custDataLst>
              <p:tags r:id="rId1"/>
            </p:custDataLst>
          </p:nvPr>
        </p:nvSpPr>
        <p:spPr>
          <a:xfrm>
            <a:off x="373213" y="210240"/>
            <a:ext cx="11640358" cy="698974"/>
          </a:xfrm>
          <a:prstGeom prst="rect">
            <a:avLst/>
          </a:prstGeom>
        </p:spPr>
        <p:txBody>
          <a:bodyPr wrap="square" lIns="0" tIns="0" rIns="0" bIns="0" rtlCol="0" anchor="t">
            <a:spAutoFit/>
          </a:bodyPr>
          <a:lstStyle/>
          <a:p>
            <a:pPr>
              <a:lnSpc>
                <a:spcPts val="6018"/>
              </a:lnSpc>
              <a:spcBef>
                <a:spcPct val="0"/>
              </a:spcBef>
            </a:pPr>
            <a:r>
              <a:rPr lang="lv-LV" sz="3600" b="1">
                <a:solidFill>
                  <a:schemeClr val="accent6">
                    <a:lumMod val="50000"/>
                  </a:schemeClr>
                </a:solidFill>
                <a:latin typeface="League Spartan"/>
              </a:rPr>
              <a:t>Transporta un tā uzlādes infrastruktūras izmantošana (1)</a:t>
            </a:r>
            <a:endParaRPr lang="en-US" sz="3600" b="1">
              <a:solidFill>
                <a:schemeClr val="accent6">
                  <a:lumMod val="50000"/>
                </a:schemeClr>
              </a:solidFill>
              <a:latin typeface="League Spartan"/>
            </a:endParaRPr>
          </a:p>
        </p:txBody>
      </p:sp>
      <p:sp useBgFill="1">
        <p:nvSpPr>
          <p:cNvPr id="47" name="Rectangle: Diagonal Corners Rounded 46">
            <a:extLst>
              <a:ext uri="{FF2B5EF4-FFF2-40B4-BE49-F238E27FC236}">
                <a16:creationId xmlns:a16="http://schemas.microsoft.com/office/drawing/2014/main" id="{DA812DD3-D2D5-BC9A-0995-C6A3289A6B95}"/>
              </a:ext>
            </a:extLst>
          </p:cNvPr>
          <p:cNvSpPr/>
          <p:nvPr>
            <p:custDataLst>
              <p:tags r:id="rId2"/>
            </p:custDataLst>
          </p:nvPr>
        </p:nvSpPr>
        <p:spPr>
          <a:xfrm rot="10800000">
            <a:off x="373212" y="1146508"/>
            <a:ext cx="11445576" cy="3292024"/>
          </a:xfrm>
          <a:prstGeom prst="round2Diag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sp>
        <p:nvSpPr>
          <p:cNvPr id="48" name="TextBox 16">
            <a:extLst>
              <a:ext uri="{FF2B5EF4-FFF2-40B4-BE49-F238E27FC236}">
                <a16:creationId xmlns:a16="http://schemas.microsoft.com/office/drawing/2014/main" id="{19A6E214-C41E-748F-3026-C4299046E41F}"/>
              </a:ext>
            </a:extLst>
          </p:cNvPr>
          <p:cNvSpPr txBox="1"/>
          <p:nvPr>
            <p:custDataLst>
              <p:tags r:id="rId3"/>
            </p:custDataLst>
          </p:nvPr>
        </p:nvSpPr>
        <p:spPr>
          <a:xfrm>
            <a:off x="3657600" y="1153788"/>
            <a:ext cx="7931887" cy="3289106"/>
          </a:xfrm>
          <a:prstGeom prst="rect">
            <a:avLst/>
          </a:prstGeom>
        </p:spPr>
        <p:txBody>
          <a:bodyPr wrap="square" lIns="0" tIns="0" rIns="0" bIns="0" rtlCol="0" anchor="t">
            <a:spAutoFit/>
          </a:bodyPr>
          <a:lstStyle/>
          <a:p>
            <a:pPr algn="just">
              <a:lnSpc>
                <a:spcPct val="150000"/>
              </a:lnSpc>
              <a:spcBef>
                <a:spcPct val="0"/>
              </a:spcBef>
            </a:pPr>
            <a:r>
              <a:rPr lang="lv-LV" sz="1600" b="1" i="0" spc="100">
                <a:effectLst/>
                <a:latin typeface="Poppins" panose="00000500000000000000" pitchFamily="2" charset="-70"/>
                <a:ea typeface="Lato Bold" panose="020B0604020202020204" charset="0"/>
                <a:cs typeface="Poppins" panose="00000500000000000000" pitchFamily="2" charset="-70"/>
              </a:rPr>
              <a:t>Pašvaldību autonomo funkciju </a:t>
            </a:r>
            <a:r>
              <a:rPr lang="lv-LV" sz="1600" i="0" spc="100">
                <a:effectLst/>
                <a:latin typeface="Poppins" panose="00000500000000000000" pitchFamily="2" charset="-70"/>
                <a:ea typeface="Lato Bold" panose="020B0604020202020204" charset="0"/>
                <a:cs typeface="Poppins" panose="00000500000000000000" pitchFamily="2" charset="-70"/>
              </a:rPr>
              <a:t>– </a:t>
            </a:r>
          </a:p>
          <a:p>
            <a:pPr marL="342900" indent="-342900" algn="just">
              <a:lnSpc>
                <a:spcPct val="150000"/>
              </a:lnSpc>
              <a:spcBef>
                <a:spcPct val="0"/>
              </a:spcBef>
              <a:buAutoNum type="arabicParenR"/>
            </a:pPr>
            <a:r>
              <a:rPr lang="lv-LV" sz="1600" i="0" spc="100">
                <a:effectLst/>
                <a:latin typeface="Poppins" panose="00000500000000000000" pitchFamily="2" charset="-70"/>
                <a:ea typeface="Lato Bold" panose="020B0604020202020204" charset="0"/>
                <a:cs typeface="Poppins" panose="00000500000000000000" pitchFamily="2" charset="-70"/>
              </a:rPr>
              <a:t>gādāt par iedzīvotāju </a:t>
            </a:r>
            <a:r>
              <a:rPr lang="lv-LV" sz="1600" b="1" spc="100">
                <a:solidFill>
                  <a:schemeClr val="accent6">
                    <a:lumMod val="75000"/>
                  </a:schemeClr>
                </a:solidFill>
                <a:latin typeface="Poppins" panose="00000500000000000000" pitchFamily="2" charset="-70"/>
                <a:ea typeface="Lato Bold" panose="020B0604020202020204" charset="0"/>
                <a:cs typeface="Poppins" panose="00000500000000000000" pitchFamily="2" charset="-70"/>
              </a:rPr>
              <a:t>izglītību</a:t>
            </a:r>
            <a:r>
              <a:rPr lang="lv-LV" sz="1600" b="1" spc="100">
                <a:latin typeface="Poppins" panose="00000500000000000000" pitchFamily="2" charset="-70"/>
                <a:ea typeface="Lato Bold" panose="020B0604020202020204" charset="0"/>
                <a:cs typeface="Poppins" panose="00000500000000000000" pitchFamily="2" charset="-70"/>
              </a:rPr>
              <a:t>, </a:t>
            </a:r>
          </a:p>
          <a:p>
            <a:pPr marL="342900" indent="-342900" algn="just">
              <a:lnSpc>
                <a:spcPct val="150000"/>
              </a:lnSpc>
              <a:spcBef>
                <a:spcPct val="0"/>
              </a:spcBef>
              <a:buAutoNum type="arabicParenR"/>
            </a:pPr>
            <a:r>
              <a:rPr lang="lv-LV" sz="1600" i="0" spc="100">
                <a:effectLst/>
                <a:latin typeface="Poppins" panose="00000500000000000000" pitchFamily="2" charset="-70"/>
                <a:ea typeface="Lato Bold" panose="020B0604020202020204" charset="0"/>
                <a:cs typeface="Poppins" panose="00000500000000000000" pitchFamily="2" charset="-70"/>
              </a:rPr>
              <a:t>nodrošināt iedzīvotājiem atbalstu </a:t>
            </a:r>
            <a:r>
              <a:rPr lang="lv-LV" sz="1600" b="1" spc="100">
                <a:solidFill>
                  <a:schemeClr val="accent6">
                    <a:lumMod val="75000"/>
                  </a:schemeClr>
                </a:solidFill>
                <a:latin typeface="Poppins" panose="00000500000000000000" pitchFamily="2" charset="-70"/>
                <a:ea typeface="Lato Bold" panose="020B0604020202020204" charset="0"/>
                <a:cs typeface="Poppins" panose="00000500000000000000" pitchFamily="2" charset="-70"/>
              </a:rPr>
              <a:t>sociālo</a:t>
            </a:r>
            <a:r>
              <a:rPr lang="lv-LV" sz="1600" i="0" spc="100">
                <a:solidFill>
                  <a:schemeClr val="accent4">
                    <a:lumMod val="75000"/>
                  </a:schemeClr>
                </a:solidFill>
                <a:effectLst/>
                <a:latin typeface="Poppins" panose="00000500000000000000" pitchFamily="2" charset="-70"/>
                <a:ea typeface="Lato Bold" panose="020B0604020202020204" charset="0"/>
                <a:cs typeface="Poppins" panose="00000500000000000000" pitchFamily="2" charset="-70"/>
              </a:rPr>
              <a:t> </a:t>
            </a:r>
            <a:r>
              <a:rPr lang="lv-LV" sz="1600" i="0" spc="100">
                <a:effectLst/>
                <a:latin typeface="Poppins" panose="00000500000000000000" pitchFamily="2" charset="-70"/>
                <a:ea typeface="Lato Bold" panose="020B0604020202020204" charset="0"/>
                <a:cs typeface="Poppins" panose="00000500000000000000" pitchFamily="2" charset="-70"/>
              </a:rPr>
              <a:t>problēmu risināšanā, kā arī iespēju saņemt sociālo palīdzību un sociālos pakalpojumus, </a:t>
            </a:r>
          </a:p>
          <a:p>
            <a:pPr marL="342900" indent="-342900" algn="just">
              <a:lnSpc>
                <a:spcPct val="150000"/>
              </a:lnSpc>
              <a:spcBef>
                <a:spcPct val="0"/>
              </a:spcBef>
              <a:buAutoNum type="arabicParenR"/>
            </a:pPr>
            <a:r>
              <a:rPr lang="lv-LV" sz="1600" i="0" spc="100">
                <a:effectLst/>
                <a:latin typeface="Poppins" panose="00000500000000000000" pitchFamily="2" charset="-70"/>
                <a:ea typeface="Lato Bold" panose="020B0604020202020204" charset="0"/>
                <a:cs typeface="Poppins" panose="00000500000000000000" pitchFamily="2" charset="-70"/>
              </a:rPr>
              <a:t>sniegt iedzīvotājiem daudzveidīgu </a:t>
            </a:r>
            <a:r>
              <a:rPr lang="lv-LV" sz="1600" b="1" spc="100">
                <a:solidFill>
                  <a:schemeClr val="accent6">
                    <a:lumMod val="75000"/>
                  </a:schemeClr>
                </a:solidFill>
                <a:latin typeface="Poppins" panose="00000500000000000000" pitchFamily="2" charset="-70"/>
                <a:ea typeface="Lato Bold" panose="020B0604020202020204" charset="0"/>
                <a:cs typeface="Poppins" panose="00000500000000000000" pitchFamily="2" charset="-70"/>
              </a:rPr>
              <a:t>kultūras</a:t>
            </a:r>
            <a:r>
              <a:rPr lang="lv-LV" sz="1600" b="1" spc="100">
                <a:latin typeface="Poppins" panose="00000500000000000000" pitchFamily="2" charset="-70"/>
                <a:ea typeface="Lato Bold" panose="020B0604020202020204" charset="0"/>
                <a:cs typeface="Poppins" panose="00000500000000000000" pitchFamily="2" charset="-70"/>
              </a:rPr>
              <a:t> </a:t>
            </a:r>
            <a:r>
              <a:rPr lang="lv-LV" sz="1600" i="0" spc="100">
                <a:effectLst/>
                <a:latin typeface="Poppins" panose="00000500000000000000" pitchFamily="2" charset="-70"/>
                <a:ea typeface="Lato Bold" panose="020B0604020202020204" charset="0"/>
                <a:cs typeface="Poppins" panose="00000500000000000000" pitchFamily="2" charset="-70"/>
              </a:rPr>
              <a:t>piedāvājumu un iespēju piedalīties kultūras dzīvē un </a:t>
            </a:r>
          </a:p>
          <a:p>
            <a:pPr marL="342900" indent="-342900" algn="just">
              <a:lnSpc>
                <a:spcPct val="150000"/>
              </a:lnSpc>
              <a:spcBef>
                <a:spcPct val="0"/>
              </a:spcBef>
              <a:buAutoNum type="arabicParenR"/>
            </a:pPr>
            <a:r>
              <a:rPr lang="lv-LV" sz="1600" i="0" spc="100">
                <a:effectLst/>
                <a:latin typeface="Poppins" panose="00000500000000000000" pitchFamily="2" charset="-70"/>
                <a:ea typeface="Lato Bold" panose="020B0604020202020204" charset="0"/>
                <a:cs typeface="Poppins" panose="00000500000000000000" pitchFamily="2" charset="-70"/>
              </a:rPr>
              <a:t>gādāt par iedzīvotāju </a:t>
            </a:r>
            <a:r>
              <a:rPr lang="lv-LV" sz="1600" b="1" spc="100">
                <a:solidFill>
                  <a:schemeClr val="accent6">
                    <a:lumMod val="75000"/>
                  </a:schemeClr>
                </a:solidFill>
                <a:latin typeface="Poppins" panose="00000500000000000000" pitchFamily="2" charset="-70"/>
                <a:ea typeface="Lato Bold" panose="020B0604020202020204" charset="0"/>
                <a:cs typeface="Poppins" panose="00000500000000000000" pitchFamily="2" charset="-70"/>
              </a:rPr>
              <a:t>veselību</a:t>
            </a:r>
            <a:r>
              <a:rPr lang="lv-LV" sz="1600" b="1" spc="100">
                <a:latin typeface="Poppins" panose="00000500000000000000" pitchFamily="2" charset="-70"/>
                <a:ea typeface="Lato Bold" panose="020B0604020202020204" charset="0"/>
                <a:cs typeface="Poppins" panose="00000500000000000000" pitchFamily="2" charset="-70"/>
              </a:rPr>
              <a:t>, </a:t>
            </a:r>
            <a:r>
              <a:rPr lang="lv-LV" sz="1600" i="0" spc="100">
                <a:effectLst/>
                <a:latin typeface="Poppins" panose="00000500000000000000" pitchFamily="2" charset="-70"/>
                <a:ea typeface="Lato Bold" panose="020B0604020202020204" charset="0"/>
                <a:cs typeface="Poppins" panose="00000500000000000000" pitchFamily="2" charset="-70"/>
              </a:rPr>
              <a:t>organizējot veselības aprūpes pakalpojumu pieejamību </a:t>
            </a:r>
          </a:p>
          <a:p>
            <a:pPr algn="just">
              <a:lnSpc>
                <a:spcPct val="150000"/>
              </a:lnSpc>
              <a:spcBef>
                <a:spcPct val="0"/>
              </a:spcBef>
            </a:pPr>
            <a:r>
              <a:rPr lang="lv-LV" sz="1600" i="0" spc="100">
                <a:effectLst/>
                <a:latin typeface="Poppins" panose="00000500000000000000" pitchFamily="2" charset="-70"/>
                <a:ea typeface="Lato Bold" panose="020B0604020202020204" charset="0"/>
                <a:cs typeface="Poppins" panose="00000500000000000000" pitchFamily="2" charset="-70"/>
              </a:rPr>
              <a:t>– </a:t>
            </a:r>
            <a:r>
              <a:rPr lang="lv-LV" sz="1600" b="1" i="0" spc="100">
                <a:effectLst/>
                <a:latin typeface="Poppins" panose="00000500000000000000" pitchFamily="2" charset="-70"/>
                <a:ea typeface="Lato Bold" panose="020B0604020202020204" charset="0"/>
                <a:cs typeface="Poppins" panose="00000500000000000000" pitchFamily="2" charset="-70"/>
              </a:rPr>
              <a:t>un no tām izrietošo pārvaldes uzdevumu izpildes nodrošināšana</a:t>
            </a:r>
            <a:endParaRPr lang="en-US" sz="1600" b="1" spc="100">
              <a:latin typeface="Poppins" panose="00000500000000000000" pitchFamily="2" charset="-70"/>
              <a:ea typeface="Lato Bold" panose="020B0604020202020204" charset="0"/>
              <a:cs typeface="Poppins" panose="00000500000000000000" pitchFamily="2" charset="-70"/>
            </a:endParaRPr>
          </a:p>
        </p:txBody>
      </p:sp>
      <p:sp>
        <p:nvSpPr>
          <p:cNvPr id="49" name="TextBox 48">
            <a:extLst>
              <a:ext uri="{FF2B5EF4-FFF2-40B4-BE49-F238E27FC236}">
                <a16:creationId xmlns:a16="http://schemas.microsoft.com/office/drawing/2014/main" id="{76830825-2C23-5F63-6CE8-13047C11E445}"/>
              </a:ext>
            </a:extLst>
          </p:cNvPr>
          <p:cNvSpPr txBox="1"/>
          <p:nvPr>
            <p:custDataLst>
              <p:tags r:id="rId4"/>
            </p:custDataLst>
          </p:nvPr>
        </p:nvSpPr>
        <p:spPr>
          <a:xfrm>
            <a:off x="419663" y="2272513"/>
            <a:ext cx="3055087" cy="907941"/>
          </a:xfrm>
          <a:prstGeom prst="rect">
            <a:avLst/>
          </a:prstGeom>
          <a:noFill/>
        </p:spPr>
        <p:txBody>
          <a:bodyPr wrap="square" rtlCol="0">
            <a:spAutoFit/>
          </a:bodyPr>
          <a:lstStyle/>
          <a:p>
            <a:pPr algn="ctr"/>
            <a:r>
              <a:rPr lang="lv-LV" sz="2400">
                <a:latin typeface="Lato Bold" panose="020B0604020202020204" charset="0"/>
                <a:ea typeface="Lato Bold" panose="020B0604020202020204" charset="0"/>
                <a:cs typeface="Lato Bold" panose="020B0604020202020204" charset="0"/>
              </a:rPr>
              <a:t>vismaz </a:t>
            </a:r>
            <a:r>
              <a:rPr lang="lv-LV" sz="2400" b="1">
                <a:solidFill>
                  <a:schemeClr val="accent6">
                    <a:lumMod val="75000"/>
                  </a:schemeClr>
                </a:solidFill>
                <a:latin typeface="Lato Bold" panose="020B0604020202020204" charset="0"/>
                <a:ea typeface="Lato Bold" panose="020B0604020202020204" charset="0"/>
                <a:cs typeface="Lato Bold" panose="020B0604020202020204" charset="0"/>
              </a:rPr>
              <a:t>80%</a:t>
            </a:r>
          </a:p>
          <a:p>
            <a:pPr algn="ctr">
              <a:spcBef>
                <a:spcPts val="600"/>
              </a:spcBef>
            </a:pPr>
            <a:r>
              <a:rPr lang="lv-LV" sz="2400">
                <a:latin typeface="Lato Bold" panose="020B0604020202020204" charset="0"/>
                <a:ea typeface="Lato Bold" panose="020B0604020202020204" charset="0"/>
                <a:cs typeface="Lato Bold" panose="020B0604020202020204" charset="0"/>
              </a:rPr>
              <a:t>PAMATDARBĪBAI</a:t>
            </a:r>
          </a:p>
        </p:txBody>
      </p:sp>
      <p:sp>
        <p:nvSpPr>
          <p:cNvPr id="50" name="AutoShape 4">
            <a:extLst>
              <a:ext uri="{FF2B5EF4-FFF2-40B4-BE49-F238E27FC236}">
                <a16:creationId xmlns:a16="http://schemas.microsoft.com/office/drawing/2014/main" id="{E5760313-A757-A29A-BE37-95D225896DD6}"/>
              </a:ext>
            </a:extLst>
          </p:cNvPr>
          <p:cNvSpPr/>
          <p:nvPr>
            <p:custDataLst>
              <p:tags r:id="rId5"/>
            </p:custDataLst>
          </p:nvPr>
        </p:nvSpPr>
        <p:spPr>
          <a:xfrm flipH="1" flipV="1">
            <a:off x="3428299" y="1294520"/>
            <a:ext cx="0" cy="3000599"/>
          </a:xfrm>
          <a:prstGeom prst="line">
            <a:avLst/>
          </a:prstGeom>
          <a:ln w="38100" cap="flat">
            <a:solidFill>
              <a:srgbClr val="000000"/>
            </a:solidFill>
            <a:prstDash val="solid"/>
            <a:headEnd type="none" w="sm" len="sm"/>
            <a:tailEnd type="none" w="sm" len="sm"/>
          </a:ln>
        </p:spPr>
        <p:txBody>
          <a:bodyPr/>
          <a:lstStyle/>
          <a:p>
            <a:endParaRPr lang="lv-LV"/>
          </a:p>
        </p:txBody>
      </p:sp>
      <p:sp useBgFill="1">
        <p:nvSpPr>
          <p:cNvPr id="51" name="Rectangle: Diagonal Corners Rounded 50">
            <a:extLst>
              <a:ext uri="{FF2B5EF4-FFF2-40B4-BE49-F238E27FC236}">
                <a16:creationId xmlns:a16="http://schemas.microsoft.com/office/drawing/2014/main" id="{6812F158-67C9-F60C-7271-BB0F98BBD053}"/>
              </a:ext>
            </a:extLst>
          </p:cNvPr>
          <p:cNvSpPr/>
          <p:nvPr>
            <p:custDataLst>
              <p:tags r:id="rId6"/>
            </p:custDataLst>
          </p:nvPr>
        </p:nvSpPr>
        <p:spPr>
          <a:xfrm rot="10800000">
            <a:off x="373212" y="4670093"/>
            <a:ext cx="11445576" cy="1868930"/>
          </a:xfrm>
          <a:prstGeom prst="round2Diag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sp>
        <p:nvSpPr>
          <p:cNvPr id="52" name="TextBox 16">
            <a:extLst>
              <a:ext uri="{FF2B5EF4-FFF2-40B4-BE49-F238E27FC236}">
                <a16:creationId xmlns:a16="http://schemas.microsoft.com/office/drawing/2014/main" id="{205D685A-60A9-517C-3146-AAE64BBA228D}"/>
              </a:ext>
            </a:extLst>
          </p:cNvPr>
          <p:cNvSpPr txBox="1"/>
          <p:nvPr>
            <p:custDataLst>
              <p:tags r:id="rId7"/>
            </p:custDataLst>
          </p:nvPr>
        </p:nvSpPr>
        <p:spPr>
          <a:xfrm>
            <a:off x="3657599" y="4821512"/>
            <a:ext cx="7931887" cy="1452064"/>
          </a:xfrm>
          <a:prstGeom prst="rect">
            <a:avLst/>
          </a:prstGeom>
        </p:spPr>
        <p:txBody>
          <a:bodyPr wrap="square" lIns="0" tIns="0" rIns="0" bIns="0" rtlCol="0" anchor="t">
            <a:spAutoFit/>
          </a:bodyPr>
          <a:lstStyle/>
          <a:p>
            <a:pPr algn="just">
              <a:lnSpc>
                <a:spcPts val="2948"/>
              </a:lnSpc>
              <a:spcBef>
                <a:spcPct val="0"/>
              </a:spcBef>
            </a:pPr>
            <a:r>
              <a:rPr lang="lv-LV" b="1" spc="100">
                <a:latin typeface="Poppins" panose="00000500000000000000" pitchFamily="2" charset="-70"/>
                <a:ea typeface="Lato Bold" panose="020B0604020202020204" charset="0"/>
                <a:cs typeface="Poppins" panose="00000500000000000000" pitchFamily="2" charset="-70"/>
              </a:rPr>
              <a:t>M</a:t>
            </a:r>
            <a:r>
              <a:rPr lang="lv-LV" b="1" i="0" spc="100">
                <a:effectLst/>
                <a:latin typeface="Poppins" panose="00000500000000000000" pitchFamily="2" charset="-70"/>
                <a:ea typeface="Lato Bold" panose="020B0604020202020204" charset="0"/>
                <a:cs typeface="Poppins" panose="00000500000000000000" pitchFamily="2" charset="-70"/>
              </a:rPr>
              <a:t>obilitātes nodrošināšana pasākumos</a:t>
            </a:r>
            <a:r>
              <a:rPr lang="lv-LV" b="0" i="0" spc="100">
                <a:effectLst/>
                <a:latin typeface="Poppins" panose="00000500000000000000" pitchFamily="2" charset="-70"/>
                <a:ea typeface="Lato Bold" panose="020B0604020202020204" charset="0"/>
                <a:cs typeface="Poppins" panose="00000500000000000000" pitchFamily="2" charset="-70"/>
              </a:rPr>
              <a:t>, kas ir </a:t>
            </a:r>
            <a:r>
              <a:rPr lang="lv-LV" b="1" i="0" spc="100">
                <a:solidFill>
                  <a:schemeClr val="accent1">
                    <a:lumMod val="60000"/>
                    <a:lumOff val="40000"/>
                  </a:schemeClr>
                </a:solidFill>
                <a:effectLst/>
                <a:latin typeface="Poppins" panose="00000500000000000000" pitchFamily="2" charset="-70"/>
                <a:ea typeface="Lato Bold" panose="020B0604020202020204" charset="0"/>
                <a:cs typeface="Poppins" panose="00000500000000000000" pitchFamily="2" charset="-70"/>
              </a:rPr>
              <a:t>tieši saistīti un nepieciešami vai nesaraujami saistīti</a:t>
            </a:r>
            <a:r>
              <a:rPr lang="lv-LV" b="1" i="0" spc="100">
                <a:solidFill>
                  <a:srgbClr val="7030A0"/>
                </a:solidFill>
                <a:effectLst/>
                <a:latin typeface="Poppins" panose="00000500000000000000" pitchFamily="2" charset="-70"/>
                <a:ea typeface="Lato Bold" panose="020B0604020202020204" charset="0"/>
                <a:cs typeface="Poppins" panose="00000500000000000000" pitchFamily="2" charset="-70"/>
              </a:rPr>
              <a:t> </a:t>
            </a:r>
            <a:r>
              <a:rPr lang="lv-LV" b="0" i="0" spc="100">
                <a:effectLst/>
                <a:latin typeface="Poppins" panose="00000500000000000000" pitchFamily="2" charset="-70"/>
                <a:ea typeface="Lato Bold" panose="020B0604020202020204" charset="0"/>
                <a:cs typeface="Poppins" panose="00000500000000000000" pitchFamily="2" charset="-70"/>
              </a:rPr>
              <a:t>ar šo noteikumos minēto pašvaldību autonomo funkciju īstenošanu un no tām izrietošo pārvaldes uzdevumu izpildi</a:t>
            </a:r>
            <a:endParaRPr lang="en-US" spc="100">
              <a:latin typeface="Poppins" panose="00000500000000000000" pitchFamily="2" charset="-70"/>
              <a:ea typeface="Lato Bold" panose="020B0604020202020204" charset="0"/>
              <a:cs typeface="Poppins" panose="00000500000000000000" pitchFamily="2" charset="-70"/>
            </a:endParaRPr>
          </a:p>
        </p:txBody>
      </p:sp>
      <p:sp>
        <p:nvSpPr>
          <p:cNvPr id="53" name="TextBox 52">
            <a:extLst>
              <a:ext uri="{FF2B5EF4-FFF2-40B4-BE49-F238E27FC236}">
                <a16:creationId xmlns:a16="http://schemas.microsoft.com/office/drawing/2014/main" id="{9750DA32-A55B-C250-5C34-401BA944C04E}"/>
              </a:ext>
            </a:extLst>
          </p:cNvPr>
          <p:cNvSpPr txBox="1"/>
          <p:nvPr>
            <p:custDataLst>
              <p:tags r:id="rId8"/>
            </p:custDataLst>
          </p:nvPr>
        </p:nvSpPr>
        <p:spPr>
          <a:xfrm>
            <a:off x="487863" y="4765276"/>
            <a:ext cx="3055087" cy="1569660"/>
          </a:xfrm>
          <a:prstGeom prst="rect">
            <a:avLst/>
          </a:prstGeom>
          <a:noFill/>
        </p:spPr>
        <p:txBody>
          <a:bodyPr wrap="square" rtlCol="0">
            <a:spAutoFit/>
          </a:bodyPr>
          <a:lstStyle/>
          <a:p>
            <a:pPr algn="ctr"/>
            <a:r>
              <a:rPr lang="lv-LV" sz="2400">
                <a:latin typeface="Lato Bold" panose="020B0604020202020204" charset="0"/>
                <a:ea typeface="Lato Bold" panose="020B0604020202020204" charset="0"/>
                <a:cs typeface="Lato Bold" panose="020B0604020202020204" charset="0"/>
              </a:rPr>
              <a:t>līdz </a:t>
            </a:r>
            <a:r>
              <a:rPr lang="lv-LV" sz="2400" b="1">
                <a:solidFill>
                  <a:schemeClr val="accent1">
                    <a:lumMod val="60000"/>
                    <a:lumOff val="40000"/>
                  </a:schemeClr>
                </a:solidFill>
                <a:latin typeface="Lato Bold" panose="020B0604020202020204" charset="0"/>
                <a:ea typeface="Lato Bold" panose="020B0604020202020204" charset="0"/>
                <a:cs typeface="Lato Bold" panose="020B0604020202020204" charset="0"/>
              </a:rPr>
              <a:t>20%</a:t>
            </a:r>
            <a:r>
              <a:rPr lang="lv-LV" sz="2400" b="1">
                <a:solidFill>
                  <a:srgbClr val="7030A0"/>
                </a:solidFill>
                <a:latin typeface="Lato Bold" panose="020B0604020202020204" charset="0"/>
                <a:ea typeface="Lato Bold" panose="020B0604020202020204" charset="0"/>
                <a:cs typeface="Lato Bold" panose="020B0604020202020204" charset="0"/>
              </a:rPr>
              <a:t> </a:t>
            </a:r>
            <a:r>
              <a:rPr lang="lv-LV" sz="2400">
                <a:latin typeface="Lato Bold" panose="020B0604020202020204" charset="0"/>
                <a:ea typeface="Lato Bold" panose="020B0604020202020204" charset="0"/>
                <a:cs typeface="Lato Bold" panose="020B0604020202020204" charset="0"/>
              </a:rPr>
              <a:t>PAPILDINOŠAI SAIMNIECISKAJAI DARBĪBAI (PSD)</a:t>
            </a:r>
          </a:p>
        </p:txBody>
      </p:sp>
      <p:sp>
        <p:nvSpPr>
          <p:cNvPr id="54" name="AutoShape 4">
            <a:extLst>
              <a:ext uri="{FF2B5EF4-FFF2-40B4-BE49-F238E27FC236}">
                <a16:creationId xmlns:a16="http://schemas.microsoft.com/office/drawing/2014/main" id="{905FB1EE-FB0D-BA80-968E-4350D9B31D1B}"/>
              </a:ext>
            </a:extLst>
          </p:cNvPr>
          <p:cNvSpPr/>
          <p:nvPr>
            <p:custDataLst>
              <p:tags r:id="rId9"/>
            </p:custDataLst>
          </p:nvPr>
        </p:nvSpPr>
        <p:spPr>
          <a:xfrm flipH="1" flipV="1">
            <a:off x="3428299" y="4824438"/>
            <a:ext cx="0" cy="1449138"/>
          </a:xfrm>
          <a:prstGeom prst="line">
            <a:avLst/>
          </a:prstGeom>
          <a:ln w="38100" cap="flat">
            <a:solidFill>
              <a:srgbClr val="000000"/>
            </a:solidFill>
            <a:prstDash val="solid"/>
            <a:headEnd type="none" w="sm" len="sm"/>
            <a:tailEnd type="none" w="sm" len="sm"/>
          </a:ln>
        </p:spPr>
        <p:txBody>
          <a:bodyPr/>
          <a:lstStyle/>
          <a:p>
            <a:endParaRPr lang="lv-LV"/>
          </a:p>
        </p:txBody>
      </p:sp>
    </p:spTree>
    <p:extLst>
      <p:ext uri="{BB962C8B-B14F-4D97-AF65-F5344CB8AC3E}">
        <p14:creationId xmlns:p14="http://schemas.microsoft.com/office/powerpoint/2010/main" val="208421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690BAD-489F-FE61-24AA-8392C793FDE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A62A5F-5A44-8505-E134-952CEE342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B170C8A-06FB-813D-7F74-2A8BF91CC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ED5F6D6-4706-891E-79CB-DCF87E2F72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590B98DD-E782-3D7F-E177-901EA2819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2CB681F-19A0-E6CA-9F59-5DD5A7450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0000DB1-B545-3DDA-714E-47E971986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6245A9-5F59-9E17-4830-5B04A70113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0225FD3-5763-F739-49C7-CD579018AA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1BB8F8AB-5F10-101E-9896-35379770CB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CE29056-CDE0-7C36-8981-DE82B4E90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5D9C0E9-69E4-1343-20E3-FB956DCEC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BA81475-6036-5C2F-FBCA-091F78C6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47" name="Rectangle: Diagonal Corners Rounded 46">
            <a:extLst>
              <a:ext uri="{FF2B5EF4-FFF2-40B4-BE49-F238E27FC236}">
                <a16:creationId xmlns:a16="http://schemas.microsoft.com/office/drawing/2014/main" id="{528590C9-51F3-5FAB-F77D-C5CCA9945C29}"/>
              </a:ext>
            </a:extLst>
          </p:cNvPr>
          <p:cNvSpPr/>
          <p:nvPr>
            <p:custDataLst>
              <p:tags r:id="rId1"/>
            </p:custDataLst>
          </p:nvPr>
        </p:nvSpPr>
        <p:spPr>
          <a:xfrm rot="10800000">
            <a:off x="373212" y="1279352"/>
            <a:ext cx="11445576" cy="2398733"/>
          </a:xfrm>
          <a:prstGeom prst="round2Diag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sp>
        <p:nvSpPr>
          <p:cNvPr id="48" name="TextBox 16">
            <a:extLst>
              <a:ext uri="{FF2B5EF4-FFF2-40B4-BE49-F238E27FC236}">
                <a16:creationId xmlns:a16="http://schemas.microsoft.com/office/drawing/2014/main" id="{C05A4A4D-89B9-3DEE-ECD7-FD8648F2B692}"/>
              </a:ext>
            </a:extLst>
          </p:cNvPr>
          <p:cNvSpPr txBox="1"/>
          <p:nvPr>
            <p:custDataLst>
              <p:tags r:id="rId2"/>
            </p:custDataLst>
          </p:nvPr>
        </p:nvSpPr>
        <p:spPr>
          <a:xfrm>
            <a:off x="3657600" y="1286632"/>
            <a:ext cx="7931887" cy="2203039"/>
          </a:xfrm>
          <a:prstGeom prst="rect">
            <a:avLst/>
          </a:prstGeom>
        </p:spPr>
        <p:txBody>
          <a:bodyPr wrap="square" lIns="0" tIns="0" rIns="0" bIns="0" rtlCol="0" anchor="t">
            <a:spAutoFit/>
          </a:bodyPr>
          <a:lstStyle/>
          <a:p>
            <a:pPr algn="just">
              <a:lnSpc>
                <a:spcPts val="2948"/>
              </a:lnSpc>
              <a:spcBef>
                <a:spcPct val="0"/>
              </a:spcBef>
            </a:pPr>
            <a:r>
              <a:rPr lang="lv-LV" sz="1800" b="1" spc="100">
                <a:solidFill>
                  <a:srgbClr val="C00000"/>
                </a:solidFill>
                <a:latin typeface="Poppins" panose="00000500000000000000" pitchFamily="2" charset="-70"/>
                <a:ea typeface="Lato Bold" panose="020B0604020202020204" charset="0"/>
                <a:cs typeface="Poppins" panose="00000500000000000000" pitchFamily="2" charset="-70"/>
              </a:rPr>
              <a:t>Nav atbalstāma pasākuma ietvaros! </a:t>
            </a:r>
            <a:r>
              <a:rPr lang="lv-LV" sz="1800" spc="100">
                <a:latin typeface="Poppins" panose="00000500000000000000" pitchFamily="2" charset="-70"/>
                <a:ea typeface="Lato Bold" panose="020B0604020202020204" charset="0"/>
                <a:cs typeface="Poppins" panose="00000500000000000000" pitchFamily="2" charset="-70"/>
              </a:rPr>
              <a:t>Saimnieciskā darbība, </a:t>
            </a:r>
            <a:r>
              <a:rPr lang="lv-LV" sz="1800" b="1" spc="100">
                <a:solidFill>
                  <a:srgbClr val="C00000"/>
                </a:solidFill>
                <a:latin typeface="Poppins" panose="00000500000000000000" pitchFamily="2" charset="-70"/>
                <a:ea typeface="Lato Bold" panose="020B0604020202020204" charset="0"/>
                <a:cs typeface="Poppins" panose="00000500000000000000" pitchFamily="2" charset="-70"/>
              </a:rPr>
              <a:t>kas nav PSD</a:t>
            </a:r>
            <a:r>
              <a:rPr lang="lv-LV" sz="1800" spc="100">
                <a:latin typeface="Poppins" panose="00000500000000000000" pitchFamily="2" charset="-70"/>
                <a:ea typeface="Lato Bold" panose="020B0604020202020204" charset="0"/>
                <a:cs typeface="Poppins" panose="00000500000000000000" pitchFamily="2" charset="-70"/>
              </a:rPr>
              <a:t>, piemēram, amatiermākslas kolektīvu un to vadītāju </a:t>
            </a:r>
            <a:r>
              <a:rPr lang="lv-LV" sz="1800" spc="100">
                <a:effectLst/>
                <a:latin typeface="Poppins" panose="00000500000000000000" pitchFamily="2" charset="-70"/>
                <a:ea typeface="Calibri" panose="020F0502020204030204" pitchFamily="34" charset="0"/>
                <a:cs typeface="Poppins" panose="00000500000000000000" pitchFamily="2" charset="-70"/>
              </a:rPr>
              <a:t>nogādāšana saliedēšanas pasākumos, t.sk. nodrošināšana ar transportu uz ekskursiju, koncertu vai tamlīdzīgiem pasākumiem, kas nav tieši ar pašvaldības kultūras piedāvājuma nodrošināšanu</a:t>
            </a:r>
            <a:endParaRPr lang="en-US" sz="1800" spc="100">
              <a:latin typeface="Poppins" panose="00000500000000000000" pitchFamily="2" charset="-70"/>
              <a:ea typeface="Lato Bold" panose="020B0604020202020204" charset="0"/>
              <a:cs typeface="Poppins" panose="00000500000000000000" pitchFamily="2" charset="-70"/>
            </a:endParaRPr>
          </a:p>
        </p:txBody>
      </p:sp>
      <p:sp>
        <p:nvSpPr>
          <p:cNvPr id="49" name="TextBox 48">
            <a:extLst>
              <a:ext uri="{FF2B5EF4-FFF2-40B4-BE49-F238E27FC236}">
                <a16:creationId xmlns:a16="http://schemas.microsoft.com/office/drawing/2014/main" id="{F32059EB-23AC-E43B-7466-408B8908AFD3}"/>
              </a:ext>
            </a:extLst>
          </p:cNvPr>
          <p:cNvSpPr txBox="1"/>
          <p:nvPr>
            <p:custDataLst>
              <p:tags r:id="rId3"/>
            </p:custDataLst>
          </p:nvPr>
        </p:nvSpPr>
        <p:spPr>
          <a:xfrm>
            <a:off x="415907" y="1878553"/>
            <a:ext cx="3055087" cy="1200329"/>
          </a:xfrm>
          <a:prstGeom prst="rect">
            <a:avLst/>
          </a:prstGeom>
          <a:noFill/>
        </p:spPr>
        <p:txBody>
          <a:bodyPr wrap="square" rtlCol="0">
            <a:spAutoFit/>
          </a:bodyPr>
          <a:lstStyle/>
          <a:p>
            <a:pPr algn="ctr"/>
            <a:r>
              <a:rPr lang="lv-LV" sz="2400" b="1">
                <a:solidFill>
                  <a:srgbClr val="C00000"/>
                </a:solidFill>
                <a:latin typeface="Lato Bold" panose="020B0604020202020204" charset="0"/>
                <a:ea typeface="Lato Bold" panose="020B0604020202020204" charset="0"/>
                <a:cs typeface="Lato Bold" panose="020B0604020202020204" charset="0"/>
              </a:rPr>
              <a:t>0% </a:t>
            </a:r>
            <a:r>
              <a:rPr lang="lv-LV" sz="2400">
                <a:latin typeface="Lato Bold" panose="020B0604020202020204" charset="0"/>
                <a:ea typeface="Lato Bold" panose="020B0604020202020204" charset="0"/>
                <a:cs typeface="Lato Bold" panose="020B0604020202020204" charset="0"/>
              </a:rPr>
              <a:t>CITAI SAIMNIECISKAJAI DARBĪBAI</a:t>
            </a:r>
          </a:p>
        </p:txBody>
      </p:sp>
      <p:sp>
        <p:nvSpPr>
          <p:cNvPr id="50" name="AutoShape 4">
            <a:extLst>
              <a:ext uri="{FF2B5EF4-FFF2-40B4-BE49-F238E27FC236}">
                <a16:creationId xmlns:a16="http://schemas.microsoft.com/office/drawing/2014/main" id="{9A19F40E-35DA-DCDC-2F7A-7B6B3FF84C73}"/>
              </a:ext>
            </a:extLst>
          </p:cNvPr>
          <p:cNvSpPr/>
          <p:nvPr>
            <p:custDataLst>
              <p:tags r:id="rId4"/>
            </p:custDataLst>
          </p:nvPr>
        </p:nvSpPr>
        <p:spPr>
          <a:xfrm flipH="1" flipV="1">
            <a:off x="3428299" y="1427364"/>
            <a:ext cx="0" cy="2102844"/>
          </a:xfrm>
          <a:prstGeom prst="line">
            <a:avLst/>
          </a:prstGeom>
          <a:ln w="38100" cap="flat">
            <a:solidFill>
              <a:srgbClr val="000000"/>
            </a:solidFill>
            <a:prstDash val="solid"/>
            <a:headEnd type="none" w="sm" len="sm"/>
            <a:tailEnd type="none" w="sm" len="sm"/>
          </a:ln>
        </p:spPr>
        <p:txBody>
          <a:bodyPr/>
          <a:lstStyle/>
          <a:p>
            <a:endParaRPr lang="lv-LV"/>
          </a:p>
        </p:txBody>
      </p:sp>
      <p:sp useBgFill="1">
        <p:nvSpPr>
          <p:cNvPr id="51" name="Rectangle: Diagonal Corners Rounded 50">
            <a:extLst>
              <a:ext uri="{FF2B5EF4-FFF2-40B4-BE49-F238E27FC236}">
                <a16:creationId xmlns:a16="http://schemas.microsoft.com/office/drawing/2014/main" id="{E50D7831-7FF9-2F5F-12BE-7A7BCF042ED0}"/>
              </a:ext>
            </a:extLst>
          </p:cNvPr>
          <p:cNvSpPr/>
          <p:nvPr>
            <p:custDataLst>
              <p:tags r:id="rId5"/>
            </p:custDataLst>
          </p:nvPr>
        </p:nvSpPr>
        <p:spPr>
          <a:xfrm rot="10800000">
            <a:off x="373212" y="4054529"/>
            <a:ext cx="11445576" cy="1868930"/>
          </a:xfrm>
          <a:prstGeom prst="round2Diag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p>
        </p:txBody>
      </p:sp>
      <p:sp>
        <p:nvSpPr>
          <p:cNvPr id="52" name="TextBox 16">
            <a:extLst>
              <a:ext uri="{FF2B5EF4-FFF2-40B4-BE49-F238E27FC236}">
                <a16:creationId xmlns:a16="http://schemas.microsoft.com/office/drawing/2014/main" id="{1AEB0B9E-CB8D-E762-9492-F2AB4580C32A}"/>
              </a:ext>
            </a:extLst>
          </p:cNvPr>
          <p:cNvSpPr txBox="1"/>
          <p:nvPr>
            <p:custDataLst>
              <p:tags r:id="rId6"/>
            </p:custDataLst>
          </p:nvPr>
        </p:nvSpPr>
        <p:spPr>
          <a:xfrm>
            <a:off x="3657600" y="4336412"/>
            <a:ext cx="7931887" cy="1087349"/>
          </a:xfrm>
          <a:prstGeom prst="rect">
            <a:avLst/>
          </a:prstGeom>
        </p:spPr>
        <p:txBody>
          <a:bodyPr wrap="square" lIns="0" tIns="0" rIns="0" bIns="0" rtlCol="0" anchor="t">
            <a:spAutoFit/>
          </a:bodyPr>
          <a:lstStyle/>
          <a:p>
            <a:pPr>
              <a:lnSpc>
                <a:spcPts val="2948"/>
              </a:lnSpc>
              <a:spcBef>
                <a:spcPct val="0"/>
              </a:spcBef>
            </a:pPr>
            <a:r>
              <a:rPr lang="lv-LV" sz="1800" b="1" spc="100">
                <a:solidFill>
                  <a:srgbClr val="C00000"/>
                </a:solidFill>
                <a:latin typeface="Poppins" panose="00000500000000000000" pitchFamily="2" charset="-70"/>
                <a:ea typeface="Lato Bold" panose="020B0604020202020204" charset="0"/>
                <a:cs typeface="Poppins" panose="00000500000000000000" pitchFamily="2" charset="-70"/>
              </a:rPr>
              <a:t>Nav atbalstāma pasākuma ietvaros</a:t>
            </a:r>
            <a:r>
              <a:rPr lang="lv-LV" sz="1800" spc="100">
                <a:solidFill>
                  <a:srgbClr val="000000"/>
                </a:solidFill>
                <a:latin typeface="Poppins" panose="00000500000000000000" pitchFamily="2" charset="-70"/>
                <a:ea typeface="Lato Bold" panose="020B0604020202020204" charset="0"/>
                <a:cs typeface="Poppins" panose="00000500000000000000" pitchFamily="2" charset="-70"/>
              </a:rPr>
              <a:t>, piemēram, uzlādes infrastruktūras izmantošana pašvaldības policijas transportlīdzekļu uzlādei</a:t>
            </a:r>
            <a:endParaRPr lang="en-US" sz="1800" spc="100">
              <a:solidFill>
                <a:srgbClr val="000000"/>
              </a:solidFill>
              <a:latin typeface="Poppins" panose="00000500000000000000" pitchFamily="2" charset="-70"/>
              <a:ea typeface="Lato Bold" panose="020B0604020202020204" charset="0"/>
              <a:cs typeface="Poppins" panose="00000500000000000000" pitchFamily="2" charset="-70"/>
            </a:endParaRPr>
          </a:p>
        </p:txBody>
      </p:sp>
      <p:sp>
        <p:nvSpPr>
          <p:cNvPr id="53" name="TextBox 52">
            <a:extLst>
              <a:ext uri="{FF2B5EF4-FFF2-40B4-BE49-F238E27FC236}">
                <a16:creationId xmlns:a16="http://schemas.microsoft.com/office/drawing/2014/main" id="{4163E30A-019D-4A9E-2ABC-ED257E85475C}"/>
              </a:ext>
            </a:extLst>
          </p:cNvPr>
          <p:cNvSpPr txBox="1"/>
          <p:nvPr>
            <p:custDataLst>
              <p:tags r:id="rId7"/>
            </p:custDataLst>
          </p:nvPr>
        </p:nvSpPr>
        <p:spPr>
          <a:xfrm>
            <a:off x="487863" y="4149712"/>
            <a:ext cx="3055087" cy="1569660"/>
          </a:xfrm>
          <a:prstGeom prst="rect">
            <a:avLst/>
          </a:prstGeom>
          <a:noFill/>
        </p:spPr>
        <p:txBody>
          <a:bodyPr wrap="square" rtlCol="0">
            <a:spAutoFit/>
          </a:bodyPr>
          <a:lstStyle/>
          <a:p>
            <a:pPr algn="ctr"/>
            <a:r>
              <a:rPr lang="lv-LV" sz="2400" b="1">
                <a:solidFill>
                  <a:srgbClr val="C00000"/>
                </a:solidFill>
                <a:latin typeface="Lato Bold" panose="020B0604020202020204" charset="0"/>
                <a:ea typeface="Lato Bold" panose="020B0604020202020204" charset="0"/>
                <a:cs typeface="Lato Bold" panose="020B0604020202020204" charset="0"/>
              </a:rPr>
              <a:t>0% </a:t>
            </a:r>
            <a:r>
              <a:rPr lang="lv-LV" sz="2400">
                <a:latin typeface="Lato Bold" panose="020B0604020202020204" charset="0"/>
                <a:ea typeface="Lato Bold" panose="020B0604020202020204" charset="0"/>
                <a:cs typeface="Lato Bold" panose="020B0604020202020204" charset="0"/>
              </a:rPr>
              <a:t>CITU PAŠVALDĪBU FUNKCIJU ĪSTENOŠANAI </a:t>
            </a:r>
          </a:p>
        </p:txBody>
      </p:sp>
      <p:sp>
        <p:nvSpPr>
          <p:cNvPr id="54" name="AutoShape 4">
            <a:extLst>
              <a:ext uri="{FF2B5EF4-FFF2-40B4-BE49-F238E27FC236}">
                <a16:creationId xmlns:a16="http://schemas.microsoft.com/office/drawing/2014/main" id="{6357CCA5-061F-54BE-4288-D3E8A55F8C06}"/>
              </a:ext>
            </a:extLst>
          </p:cNvPr>
          <p:cNvSpPr/>
          <p:nvPr>
            <p:custDataLst>
              <p:tags r:id="rId8"/>
            </p:custDataLst>
          </p:nvPr>
        </p:nvSpPr>
        <p:spPr>
          <a:xfrm flipH="1" flipV="1">
            <a:off x="3428299" y="4208874"/>
            <a:ext cx="0" cy="1449138"/>
          </a:xfrm>
          <a:prstGeom prst="line">
            <a:avLst/>
          </a:prstGeom>
          <a:ln w="38100" cap="flat">
            <a:solidFill>
              <a:srgbClr val="000000"/>
            </a:solidFill>
            <a:prstDash val="solid"/>
            <a:headEnd type="none" w="sm" len="sm"/>
            <a:tailEnd type="none" w="sm" len="sm"/>
          </a:ln>
        </p:spPr>
        <p:txBody>
          <a:bodyPr/>
          <a:lstStyle/>
          <a:p>
            <a:endParaRPr lang="lv-LV"/>
          </a:p>
        </p:txBody>
      </p:sp>
      <p:sp>
        <p:nvSpPr>
          <p:cNvPr id="2" name="TextBox 3">
            <a:extLst>
              <a:ext uri="{FF2B5EF4-FFF2-40B4-BE49-F238E27FC236}">
                <a16:creationId xmlns:a16="http://schemas.microsoft.com/office/drawing/2014/main" id="{94BACEE8-00BB-5309-773E-A7A09AE782A8}"/>
              </a:ext>
            </a:extLst>
          </p:cNvPr>
          <p:cNvSpPr txBox="1"/>
          <p:nvPr>
            <p:custDataLst>
              <p:tags r:id="rId9"/>
            </p:custDataLst>
          </p:nvPr>
        </p:nvSpPr>
        <p:spPr>
          <a:xfrm>
            <a:off x="373213" y="210240"/>
            <a:ext cx="11640358" cy="698974"/>
          </a:xfrm>
          <a:prstGeom prst="rect">
            <a:avLst/>
          </a:prstGeom>
        </p:spPr>
        <p:txBody>
          <a:bodyPr wrap="square" lIns="0" tIns="0" rIns="0" bIns="0" rtlCol="0" anchor="t">
            <a:spAutoFit/>
          </a:bodyPr>
          <a:lstStyle/>
          <a:p>
            <a:pPr>
              <a:lnSpc>
                <a:spcPts val="6018"/>
              </a:lnSpc>
              <a:spcBef>
                <a:spcPct val="0"/>
              </a:spcBef>
            </a:pPr>
            <a:r>
              <a:rPr lang="lv-LV" sz="3600" b="1">
                <a:solidFill>
                  <a:schemeClr val="accent6">
                    <a:lumMod val="50000"/>
                  </a:schemeClr>
                </a:solidFill>
                <a:latin typeface="League Spartan"/>
              </a:rPr>
              <a:t>Transporta un tā uzlādes infrastruktūras izmantošana (2)</a:t>
            </a:r>
            <a:endParaRPr lang="en-US" sz="3600" b="1">
              <a:solidFill>
                <a:schemeClr val="accent6">
                  <a:lumMod val="50000"/>
                </a:schemeClr>
              </a:solidFill>
              <a:latin typeface="League Spartan"/>
            </a:endParaRPr>
          </a:p>
        </p:txBody>
      </p:sp>
    </p:spTree>
    <p:extLst>
      <p:ext uri="{BB962C8B-B14F-4D97-AF65-F5344CB8AC3E}">
        <p14:creationId xmlns:p14="http://schemas.microsoft.com/office/powerpoint/2010/main" val="130593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655004-2DDA-5F70-3C80-C4B2FE555E4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6732D8-ED6A-51D4-805A-13689834E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77E956B-637B-58C7-1441-7AF4A0F70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50B68BD-1955-17BE-FFC9-135F12731E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437EFC9E-681D-D393-F044-C6B8BEFF35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5C645F8-8379-EE60-FC63-1C2AC34FE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1ABD3FF-D944-B5D9-50EB-1E0D4153D1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BB7C441-A763-2B49-98A5-E867B4A1A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F7586549-B8A6-D5F1-8CE0-6F20D17EB5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1260FED1-87BD-AA0A-A24F-AC45DBFF4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4B44B5A-884B-C490-BBCA-E966F0AC8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4021E8F-60BD-22B4-1692-6A1CC23C53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D01F5B3E-4CE2-B4E3-B23E-5C9333E5B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a:extLst>
              <a:ext uri="{FF2B5EF4-FFF2-40B4-BE49-F238E27FC236}">
                <a16:creationId xmlns:a16="http://schemas.microsoft.com/office/drawing/2014/main" id="{7F8CD5EC-6A78-5CAE-E8AE-12315AB3971E}"/>
              </a:ext>
            </a:extLst>
          </p:cNvPr>
          <p:cNvSpPr txBox="1"/>
          <p:nvPr>
            <p:custDataLst>
              <p:tags r:id="rId1"/>
            </p:custDataLst>
          </p:nvPr>
        </p:nvSpPr>
        <p:spPr>
          <a:xfrm>
            <a:off x="373213" y="210240"/>
            <a:ext cx="11640358" cy="726033"/>
          </a:xfrm>
          <a:prstGeom prst="rect">
            <a:avLst/>
          </a:prstGeom>
        </p:spPr>
        <p:txBody>
          <a:bodyPr wrap="square" lIns="0" tIns="0" rIns="0" bIns="0" rtlCol="0" anchor="t">
            <a:spAutoFit/>
          </a:bodyPr>
          <a:lstStyle/>
          <a:p>
            <a:pPr>
              <a:lnSpc>
                <a:spcPts val="6018"/>
              </a:lnSpc>
              <a:spcBef>
                <a:spcPct val="0"/>
              </a:spcBef>
            </a:pPr>
            <a:r>
              <a:rPr lang="lv-LV" sz="4400" b="1">
                <a:solidFill>
                  <a:schemeClr val="accent6">
                    <a:lumMod val="50000"/>
                  </a:schemeClr>
                </a:solidFill>
                <a:latin typeface="League Spartan"/>
              </a:rPr>
              <a:t>PSD UZSKAITE UN UZRAUDZĪBA (1)</a:t>
            </a:r>
            <a:endParaRPr lang="en-US" sz="4400" b="1">
              <a:solidFill>
                <a:schemeClr val="accent6">
                  <a:lumMod val="50000"/>
                </a:schemeClr>
              </a:solidFill>
              <a:latin typeface="League Spartan"/>
            </a:endParaRPr>
          </a:p>
        </p:txBody>
      </p:sp>
      <p:sp useBgFill="1">
        <p:nvSpPr>
          <p:cNvPr id="47" name="Rectangle: Diagonal Corners Rounded 46">
            <a:extLst>
              <a:ext uri="{FF2B5EF4-FFF2-40B4-BE49-F238E27FC236}">
                <a16:creationId xmlns:a16="http://schemas.microsoft.com/office/drawing/2014/main" id="{CFE65EC6-7958-2EFA-F711-5141195DC608}"/>
              </a:ext>
            </a:extLst>
          </p:cNvPr>
          <p:cNvSpPr/>
          <p:nvPr>
            <p:custDataLst>
              <p:tags r:id="rId2"/>
            </p:custDataLst>
          </p:nvPr>
        </p:nvSpPr>
        <p:spPr>
          <a:xfrm rot="10800000">
            <a:off x="262889" y="972458"/>
            <a:ext cx="11555745" cy="5675301"/>
          </a:xfrm>
          <a:prstGeom prst="round2Diag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100">
              <a:latin typeface="Poppins" panose="00000500000000000000" pitchFamily="2" charset="-70"/>
              <a:cs typeface="Poppins" panose="00000500000000000000" pitchFamily="2" charset="-70"/>
            </a:endParaRPr>
          </a:p>
        </p:txBody>
      </p:sp>
      <p:sp>
        <p:nvSpPr>
          <p:cNvPr id="50" name="AutoShape 4">
            <a:extLst>
              <a:ext uri="{FF2B5EF4-FFF2-40B4-BE49-F238E27FC236}">
                <a16:creationId xmlns:a16="http://schemas.microsoft.com/office/drawing/2014/main" id="{CAD558C9-1970-51A2-199C-1410D2E0ACE1}"/>
              </a:ext>
            </a:extLst>
          </p:cNvPr>
          <p:cNvSpPr/>
          <p:nvPr>
            <p:custDataLst>
              <p:tags r:id="rId3"/>
            </p:custDataLst>
          </p:nvPr>
        </p:nvSpPr>
        <p:spPr>
          <a:xfrm flipH="1" flipV="1">
            <a:off x="8968457" y="1375910"/>
            <a:ext cx="61782" cy="5059179"/>
          </a:xfrm>
          <a:prstGeom prst="line">
            <a:avLst/>
          </a:prstGeom>
          <a:ln w="38100" cap="flat">
            <a:solidFill>
              <a:srgbClr val="000000"/>
            </a:solidFill>
            <a:prstDash val="solid"/>
            <a:headEnd type="none" w="sm" len="sm"/>
            <a:tailEnd type="none" w="sm" len="sm"/>
          </a:ln>
        </p:spPr>
        <p:txBody>
          <a:bodyPr/>
          <a:lstStyle/>
          <a:p>
            <a:endParaRPr lang="lv-LV"/>
          </a:p>
        </p:txBody>
      </p:sp>
      <p:graphicFrame>
        <p:nvGraphicFramePr>
          <p:cNvPr id="55" name="TextBox 16">
            <a:extLst>
              <a:ext uri="{FF2B5EF4-FFF2-40B4-BE49-F238E27FC236}">
                <a16:creationId xmlns:a16="http://schemas.microsoft.com/office/drawing/2014/main" id="{B8A032D2-B1FE-38A7-A223-9A035CAC9777}"/>
              </a:ext>
            </a:extLst>
          </p:cNvPr>
          <p:cNvGraphicFramePr/>
          <p:nvPr>
            <p:extLst>
              <p:ext uri="{D42A27DB-BD31-4B8C-83A1-F6EECF244321}">
                <p14:modId xmlns:p14="http://schemas.microsoft.com/office/powerpoint/2010/main" val="1364196480"/>
              </p:ext>
            </p:extLst>
          </p:nvPr>
        </p:nvGraphicFramePr>
        <p:xfrm>
          <a:off x="680621" y="1295902"/>
          <a:ext cx="7931887" cy="52119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Graphic 5" descr="Hourglass 90% outline">
            <a:extLst>
              <a:ext uri="{FF2B5EF4-FFF2-40B4-BE49-F238E27FC236}">
                <a16:creationId xmlns:a16="http://schemas.microsoft.com/office/drawing/2014/main" id="{830516CD-943C-C5A4-1D3B-B0F0B60C3ABC}"/>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26431" y="2231975"/>
            <a:ext cx="2902232" cy="2902232"/>
          </a:xfrm>
          <a:prstGeom prst="rect">
            <a:avLst/>
          </a:prstGeom>
        </p:spPr>
      </p:pic>
    </p:spTree>
    <p:extLst>
      <p:ext uri="{BB962C8B-B14F-4D97-AF65-F5344CB8AC3E}">
        <p14:creationId xmlns:p14="http://schemas.microsoft.com/office/powerpoint/2010/main" val="412025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LREADY-CHECKED" val="TRUE"/>
</p:tagLst>
</file>

<file path=ppt/tags/tag10.xml><?xml version="1.0" encoding="utf-8"?>
<p:tagLst xmlns:a="http://schemas.openxmlformats.org/drawingml/2006/main" xmlns:r="http://schemas.openxmlformats.org/officeDocument/2006/relationships" xmlns:p="http://schemas.openxmlformats.org/presentationml/2006/main">
  <p:tag name="ALREADY-CHECKED" val="TRUE"/>
</p:tagLst>
</file>

<file path=ppt/tags/tag100.xml><?xml version="1.0" encoding="utf-8"?>
<p:tagLst xmlns:a="http://schemas.openxmlformats.org/drawingml/2006/main" xmlns:r="http://schemas.openxmlformats.org/officeDocument/2006/relationships" xmlns:p="http://schemas.openxmlformats.org/presentationml/2006/main">
  <p:tag name="ALREADY-CHECKED" val="TRUE"/>
</p:tagLst>
</file>

<file path=ppt/tags/tag101.xml><?xml version="1.0" encoding="utf-8"?>
<p:tagLst xmlns:a="http://schemas.openxmlformats.org/drawingml/2006/main" xmlns:r="http://schemas.openxmlformats.org/officeDocument/2006/relationships" xmlns:p="http://schemas.openxmlformats.org/presentationml/2006/main">
  <p:tag name="ALREADY-CHECKED" val="TRUE"/>
</p:tagLst>
</file>

<file path=ppt/tags/tag102.xml><?xml version="1.0" encoding="utf-8"?>
<p:tagLst xmlns:a="http://schemas.openxmlformats.org/drawingml/2006/main" xmlns:r="http://schemas.openxmlformats.org/officeDocument/2006/relationships" xmlns:p="http://schemas.openxmlformats.org/presentationml/2006/main">
  <p:tag name="ALREADY-CHECKED" val="TRUE"/>
</p:tagLst>
</file>

<file path=ppt/tags/tag103.xml><?xml version="1.0" encoding="utf-8"?>
<p:tagLst xmlns:a="http://schemas.openxmlformats.org/drawingml/2006/main" xmlns:r="http://schemas.openxmlformats.org/officeDocument/2006/relationships" xmlns:p="http://schemas.openxmlformats.org/presentationml/2006/main">
  <p:tag name="ALREADY-CHECKED" val="TRUE"/>
</p:tagLst>
</file>

<file path=ppt/tags/tag104.xml><?xml version="1.0" encoding="utf-8"?>
<p:tagLst xmlns:a="http://schemas.openxmlformats.org/drawingml/2006/main" xmlns:r="http://schemas.openxmlformats.org/officeDocument/2006/relationships" xmlns:p="http://schemas.openxmlformats.org/presentationml/2006/main">
  <p:tag name="ALREADY-CHECKED" val="TRUE"/>
</p:tagLst>
</file>

<file path=ppt/tags/tag105.xml><?xml version="1.0" encoding="utf-8"?>
<p:tagLst xmlns:a="http://schemas.openxmlformats.org/drawingml/2006/main" xmlns:r="http://schemas.openxmlformats.org/officeDocument/2006/relationships" xmlns:p="http://schemas.openxmlformats.org/presentationml/2006/main">
  <p:tag name="ALREADY-CHECKED" val="TRUE"/>
</p:tagLst>
</file>

<file path=ppt/tags/tag106.xml><?xml version="1.0" encoding="utf-8"?>
<p:tagLst xmlns:a="http://schemas.openxmlformats.org/drawingml/2006/main" xmlns:r="http://schemas.openxmlformats.org/officeDocument/2006/relationships" xmlns:p="http://schemas.openxmlformats.org/presentationml/2006/main">
  <p:tag name="ALREADY-CHECKED" val="TRUE"/>
</p:tagLst>
</file>

<file path=ppt/tags/tag107.xml><?xml version="1.0" encoding="utf-8"?>
<p:tagLst xmlns:a="http://schemas.openxmlformats.org/drawingml/2006/main" xmlns:r="http://schemas.openxmlformats.org/officeDocument/2006/relationships" xmlns:p="http://schemas.openxmlformats.org/presentationml/2006/main">
  <p:tag name="ALREADY-CHECKED" val="TRUE"/>
</p:tagLst>
</file>

<file path=ppt/tags/tag108.xml><?xml version="1.0" encoding="utf-8"?>
<p:tagLst xmlns:a="http://schemas.openxmlformats.org/drawingml/2006/main" xmlns:r="http://schemas.openxmlformats.org/officeDocument/2006/relationships" xmlns:p="http://schemas.openxmlformats.org/presentationml/2006/main">
  <p:tag name="ALREADY-CHECKED" val="TRUE"/>
</p:tagLst>
</file>

<file path=ppt/tags/tag109.xml><?xml version="1.0" encoding="utf-8"?>
<p:tagLst xmlns:a="http://schemas.openxmlformats.org/drawingml/2006/main" xmlns:r="http://schemas.openxmlformats.org/officeDocument/2006/relationships" xmlns:p="http://schemas.openxmlformats.org/presentationml/2006/main">
  <p:tag name="ALREADY-CHECKED" val="TRUE"/>
</p:tagLst>
</file>

<file path=ppt/tags/tag11.xml><?xml version="1.0" encoding="utf-8"?>
<p:tagLst xmlns:a="http://schemas.openxmlformats.org/drawingml/2006/main" xmlns:r="http://schemas.openxmlformats.org/officeDocument/2006/relationships" xmlns:p="http://schemas.openxmlformats.org/presentationml/2006/main">
  <p:tag name="ALREADY-CHECKED" val="TRUE"/>
</p:tagLst>
</file>

<file path=ppt/tags/tag110.xml><?xml version="1.0" encoding="utf-8"?>
<p:tagLst xmlns:a="http://schemas.openxmlformats.org/drawingml/2006/main" xmlns:r="http://schemas.openxmlformats.org/officeDocument/2006/relationships" xmlns:p="http://schemas.openxmlformats.org/presentationml/2006/main">
  <p:tag name="ALREADY-CHECKED" val="TRUE"/>
</p:tagLst>
</file>

<file path=ppt/tags/tag111.xml><?xml version="1.0" encoding="utf-8"?>
<p:tagLst xmlns:a="http://schemas.openxmlformats.org/drawingml/2006/main" xmlns:r="http://schemas.openxmlformats.org/officeDocument/2006/relationships" xmlns:p="http://schemas.openxmlformats.org/presentationml/2006/main">
  <p:tag name="ALREADY-CHECKED" val="TRUE"/>
</p:tagLst>
</file>

<file path=ppt/tags/tag112.xml><?xml version="1.0" encoding="utf-8"?>
<p:tagLst xmlns:a="http://schemas.openxmlformats.org/drawingml/2006/main" xmlns:r="http://schemas.openxmlformats.org/officeDocument/2006/relationships" xmlns:p="http://schemas.openxmlformats.org/presentationml/2006/main">
  <p:tag name="ALREADY-CHECKED" val="TRUE"/>
</p:tagLst>
</file>

<file path=ppt/tags/tag113.xml><?xml version="1.0" encoding="utf-8"?>
<p:tagLst xmlns:a="http://schemas.openxmlformats.org/drawingml/2006/main" xmlns:r="http://schemas.openxmlformats.org/officeDocument/2006/relationships" xmlns:p="http://schemas.openxmlformats.org/presentationml/2006/main">
  <p:tag name="ALREADY-CHECKED" val="TRUE"/>
</p:tagLst>
</file>

<file path=ppt/tags/tag114.xml><?xml version="1.0" encoding="utf-8"?>
<p:tagLst xmlns:a="http://schemas.openxmlformats.org/drawingml/2006/main" xmlns:r="http://schemas.openxmlformats.org/officeDocument/2006/relationships" xmlns:p="http://schemas.openxmlformats.org/presentationml/2006/main">
  <p:tag name="ALREADY-CHECKED" val="TRUE"/>
</p:tagLst>
</file>

<file path=ppt/tags/tag115.xml><?xml version="1.0" encoding="utf-8"?>
<p:tagLst xmlns:a="http://schemas.openxmlformats.org/drawingml/2006/main" xmlns:r="http://schemas.openxmlformats.org/officeDocument/2006/relationships" xmlns:p="http://schemas.openxmlformats.org/presentationml/2006/main">
  <p:tag name="ALREADY-CHECKED" val="TRUE"/>
</p:tagLst>
</file>

<file path=ppt/tags/tag116.xml><?xml version="1.0" encoding="utf-8"?>
<p:tagLst xmlns:a="http://schemas.openxmlformats.org/drawingml/2006/main" xmlns:r="http://schemas.openxmlformats.org/officeDocument/2006/relationships" xmlns:p="http://schemas.openxmlformats.org/presentationml/2006/main">
  <p:tag name="ALREADY-CHECKED" val="TRUE"/>
</p:tagLst>
</file>

<file path=ppt/tags/tag117.xml><?xml version="1.0" encoding="utf-8"?>
<p:tagLst xmlns:a="http://schemas.openxmlformats.org/drawingml/2006/main" xmlns:r="http://schemas.openxmlformats.org/officeDocument/2006/relationships" xmlns:p="http://schemas.openxmlformats.org/presentationml/2006/main">
  <p:tag name="ALREADY-CHECKED" val="TRUE"/>
</p:tagLst>
</file>

<file path=ppt/tags/tag118.xml><?xml version="1.0" encoding="utf-8"?>
<p:tagLst xmlns:a="http://schemas.openxmlformats.org/drawingml/2006/main" xmlns:r="http://schemas.openxmlformats.org/officeDocument/2006/relationships" xmlns:p="http://schemas.openxmlformats.org/presentationml/2006/main">
  <p:tag name="ALREADY-CHECKED" val="TRUE"/>
</p:tagLst>
</file>

<file path=ppt/tags/tag119.xml><?xml version="1.0" encoding="utf-8"?>
<p:tagLst xmlns:a="http://schemas.openxmlformats.org/drawingml/2006/main" xmlns:r="http://schemas.openxmlformats.org/officeDocument/2006/relationships" xmlns:p="http://schemas.openxmlformats.org/presentationml/2006/main">
  <p:tag name="ALREADY-CHECKED" val="TRUE"/>
</p:tagLst>
</file>

<file path=ppt/tags/tag12.xml><?xml version="1.0" encoding="utf-8"?>
<p:tagLst xmlns:a="http://schemas.openxmlformats.org/drawingml/2006/main" xmlns:r="http://schemas.openxmlformats.org/officeDocument/2006/relationships" xmlns:p="http://schemas.openxmlformats.org/presentationml/2006/main">
  <p:tag name="ALREADY-CHECKED" val="TRUE"/>
</p:tagLst>
</file>

<file path=ppt/tags/tag120.xml><?xml version="1.0" encoding="utf-8"?>
<p:tagLst xmlns:a="http://schemas.openxmlformats.org/drawingml/2006/main" xmlns:r="http://schemas.openxmlformats.org/officeDocument/2006/relationships" xmlns:p="http://schemas.openxmlformats.org/presentationml/2006/main">
  <p:tag name="ALREADY-CHECKED" val="TRUE"/>
</p:tagLst>
</file>

<file path=ppt/tags/tag13.xml><?xml version="1.0" encoding="utf-8"?>
<p:tagLst xmlns:a="http://schemas.openxmlformats.org/drawingml/2006/main" xmlns:r="http://schemas.openxmlformats.org/officeDocument/2006/relationships" xmlns:p="http://schemas.openxmlformats.org/presentationml/2006/main">
  <p:tag name="ALREADY-CHECKED" val="TRUE"/>
</p:tagLst>
</file>

<file path=ppt/tags/tag14.xml><?xml version="1.0" encoding="utf-8"?>
<p:tagLst xmlns:a="http://schemas.openxmlformats.org/drawingml/2006/main" xmlns:r="http://schemas.openxmlformats.org/officeDocument/2006/relationships" xmlns:p="http://schemas.openxmlformats.org/presentationml/2006/main">
  <p:tag name="ALREADY-CHECKED" val="TRUE"/>
</p:tagLst>
</file>

<file path=ppt/tags/tag15.xml><?xml version="1.0" encoding="utf-8"?>
<p:tagLst xmlns:a="http://schemas.openxmlformats.org/drawingml/2006/main" xmlns:r="http://schemas.openxmlformats.org/officeDocument/2006/relationships" xmlns:p="http://schemas.openxmlformats.org/presentationml/2006/main">
  <p:tag name="ALREADY-CHECKED" val="TRUE"/>
</p:tagLst>
</file>

<file path=ppt/tags/tag16.xml><?xml version="1.0" encoding="utf-8"?>
<p:tagLst xmlns:a="http://schemas.openxmlformats.org/drawingml/2006/main" xmlns:r="http://schemas.openxmlformats.org/officeDocument/2006/relationships" xmlns:p="http://schemas.openxmlformats.org/presentationml/2006/main">
  <p:tag name="ALREADY-CHECKED" val="TRUE"/>
</p:tagLst>
</file>

<file path=ppt/tags/tag17.xml><?xml version="1.0" encoding="utf-8"?>
<p:tagLst xmlns:a="http://schemas.openxmlformats.org/drawingml/2006/main" xmlns:r="http://schemas.openxmlformats.org/officeDocument/2006/relationships" xmlns:p="http://schemas.openxmlformats.org/presentationml/2006/main">
  <p:tag name="ALREADY-CHECKED" val="TRUE"/>
</p:tagLst>
</file>

<file path=ppt/tags/tag18.xml><?xml version="1.0" encoding="utf-8"?>
<p:tagLst xmlns:a="http://schemas.openxmlformats.org/drawingml/2006/main" xmlns:r="http://schemas.openxmlformats.org/officeDocument/2006/relationships" xmlns:p="http://schemas.openxmlformats.org/presentationml/2006/main">
  <p:tag name="ALREADY-CHECKED" val="TRUE"/>
</p:tagLst>
</file>

<file path=ppt/tags/tag19.xml><?xml version="1.0" encoding="utf-8"?>
<p:tagLst xmlns:a="http://schemas.openxmlformats.org/drawingml/2006/main" xmlns:r="http://schemas.openxmlformats.org/officeDocument/2006/relationships" xmlns:p="http://schemas.openxmlformats.org/presentationml/2006/main">
  <p:tag name="ALREADY-CHECKED" val="TRUE"/>
</p:tagLst>
</file>

<file path=ppt/tags/tag2.xml><?xml version="1.0" encoding="utf-8"?>
<p:tagLst xmlns:a="http://schemas.openxmlformats.org/drawingml/2006/main" xmlns:r="http://schemas.openxmlformats.org/officeDocument/2006/relationships" xmlns:p="http://schemas.openxmlformats.org/presentationml/2006/main">
  <p:tag name="ALREADY-CHECKED" val="TRUE"/>
</p:tagLst>
</file>

<file path=ppt/tags/tag20.xml><?xml version="1.0" encoding="utf-8"?>
<p:tagLst xmlns:a="http://schemas.openxmlformats.org/drawingml/2006/main" xmlns:r="http://schemas.openxmlformats.org/officeDocument/2006/relationships" xmlns:p="http://schemas.openxmlformats.org/presentationml/2006/main">
  <p:tag name="ALREADY-CHECKED" val="TRUE"/>
</p:tagLst>
</file>

<file path=ppt/tags/tag21.xml><?xml version="1.0" encoding="utf-8"?>
<p:tagLst xmlns:a="http://schemas.openxmlformats.org/drawingml/2006/main" xmlns:r="http://schemas.openxmlformats.org/officeDocument/2006/relationships" xmlns:p="http://schemas.openxmlformats.org/presentationml/2006/main">
  <p:tag name="ALREADY-CHECKED" val="TRUE"/>
</p:tagLst>
</file>

<file path=ppt/tags/tag22.xml><?xml version="1.0" encoding="utf-8"?>
<p:tagLst xmlns:a="http://schemas.openxmlformats.org/drawingml/2006/main" xmlns:r="http://schemas.openxmlformats.org/officeDocument/2006/relationships" xmlns:p="http://schemas.openxmlformats.org/presentationml/2006/main">
  <p:tag name="ALREADY-CHECKED" val="TRUE"/>
</p:tagLst>
</file>

<file path=ppt/tags/tag23.xml><?xml version="1.0" encoding="utf-8"?>
<p:tagLst xmlns:a="http://schemas.openxmlformats.org/drawingml/2006/main" xmlns:r="http://schemas.openxmlformats.org/officeDocument/2006/relationships" xmlns:p="http://schemas.openxmlformats.org/presentationml/2006/main">
  <p:tag name="ALREADY-CHECKED" val="TRUE"/>
</p:tagLst>
</file>

<file path=ppt/tags/tag24.xml><?xml version="1.0" encoding="utf-8"?>
<p:tagLst xmlns:a="http://schemas.openxmlformats.org/drawingml/2006/main" xmlns:r="http://schemas.openxmlformats.org/officeDocument/2006/relationships" xmlns:p="http://schemas.openxmlformats.org/presentationml/2006/main">
  <p:tag name="ALREADY-CHECKED" val="TRUE"/>
</p:tagLst>
</file>

<file path=ppt/tags/tag25.xml><?xml version="1.0" encoding="utf-8"?>
<p:tagLst xmlns:a="http://schemas.openxmlformats.org/drawingml/2006/main" xmlns:r="http://schemas.openxmlformats.org/officeDocument/2006/relationships" xmlns:p="http://schemas.openxmlformats.org/presentationml/2006/main">
  <p:tag name="ALREADY-CHECKED" val="TRUE"/>
</p:tagLst>
</file>

<file path=ppt/tags/tag26.xml><?xml version="1.0" encoding="utf-8"?>
<p:tagLst xmlns:a="http://schemas.openxmlformats.org/drawingml/2006/main" xmlns:r="http://schemas.openxmlformats.org/officeDocument/2006/relationships" xmlns:p="http://schemas.openxmlformats.org/presentationml/2006/main">
  <p:tag name="ALREADY-CHECKED" val="TRUE"/>
</p:tagLst>
</file>

<file path=ppt/tags/tag27.xml><?xml version="1.0" encoding="utf-8"?>
<p:tagLst xmlns:a="http://schemas.openxmlformats.org/drawingml/2006/main" xmlns:r="http://schemas.openxmlformats.org/officeDocument/2006/relationships" xmlns:p="http://schemas.openxmlformats.org/presentationml/2006/main">
  <p:tag name="ALREADY-CHECKED" val="TRUE"/>
</p:tagLst>
</file>

<file path=ppt/tags/tag28.xml><?xml version="1.0" encoding="utf-8"?>
<p:tagLst xmlns:a="http://schemas.openxmlformats.org/drawingml/2006/main" xmlns:r="http://schemas.openxmlformats.org/officeDocument/2006/relationships" xmlns:p="http://schemas.openxmlformats.org/presentationml/2006/main">
  <p:tag name="ALREADY-CHECKED" val="TRUE"/>
</p:tagLst>
</file>

<file path=ppt/tags/tag29.xml><?xml version="1.0" encoding="utf-8"?>
<p:tagLst xmlns:a="http://schemas.openxmlformats.org/drawingml/2006/main" xmlns:r="http://schemas.openxmlformats.org/officeDocument/2006/relationships" xmlns:p="http://schemas.openxmlformats.org/presentationml/2006/main">
  <p:tag name="ALREADY-CHECKED" val="TRUE"/>
</p:tagLst>
</file>

<file path=ppt/tags/tag3.xml><?xml version="1.0" encoding="utf-8"?>
<p:tagLst xmlns:a="http://schemas.openxmlformats.org/drawingml/2006/main" xmlns:r="http://schemas.openxmlformats.org/officeDocument/2006/relationships" xmlns:p="http://schemas.openxmlformats.org/presentationml/2006/main">
  <p:tag name="ALREADY-CHECKED" val="TRUE"/>
</p:tagLst>
</file>

<file path=ppt/tags/tag30.xml><?xml version="1.0" encoding="utf-8"?>
<p:tagLst xmlns:a="http://schemas.openxmlformats.org/drawingml/2006/main" xmlns:r="http://schemas.openxmlformats.org/officeDocument/2006/relationships" xmlns:p="http://schemas.openxmlformats.org/presentationml/2006/main">
  <p:tag name="ALREADY-CHECKED" val="TRUE"/>
</p:tagLst>
</file>

<file path=ppt/tags/tag31.xml><?xml version="1.0" encoding="utf-8"?>
<p:tagLst xmlns:a="http://schemas.openxmlformats.org/drawingml/2006/main" xmlns:r="http://schemas.openxmlformats.org/officeDocument/2006/relationships" xmlns:p="http://schemas.openxmlformats.org/presentationml/2006/main">
  <p:tag name="ALREADY-CHECKED" val="TRUE"/>
</p:tagLst>
</file>

<file path=ppt/tags/tag32.xml><?xml version="1.0" encoding="utf-8"?>
<p:tagLst xmlns:a="http://schemas.openxmlformats.org/drawingml/2006/main" xmlns:r="http://schemas.openxmlformats.org/officeDocument/2006/relationships" xmlns:p="http://schemas.openxmlformats.org/presentationml/2006/main">
  <p:tag name="ALREADY-CHECKED" val="TRUE"/>
</p:tagLst>
</file>

<file path=ppt/tags/tag33.xml><?xml version="1.0" encoding="utf-8"?>
<p:tagLst xmlns:a="http://schemas.openxmlformats.org/drawingml/2006/main" xmlns:r="http://schemas.openxmlformats.org/officeDocument/2006/relationships" xmlns:p="http://schemas.openxmlformats.org/presentationml/2006/main">
  <p:tag name="ALREADY-CHECKED" val="TRUE"/>
</p:tagLst>
</file>

<file path=ppt/tags/tag34.xml><?xml version="1.0" encoding="utf-8"?>
<p:tagLst xmlns:a="http://schemas.openxmlformats.org/drawingml/2006/main" xmlns:r="http://schemas.openxmlformats.org/officeDocument/2006/relationships" xmlns:p="http://schemas.openxmlformats.org/presentationml/2006/main">
  <p:tag name="ALREADY-CHECKED" val="TRUE"/>
</p:tagLst>
</file>

<file path=ppt/tags/tag35.xml><?xml version="1.0" encoding="utf-8"?>
<p:tagLst xmlns:a="http://schemas.openxmlformats.org/drawingml/2006/main" xmlns:r="http://schemas.openxmlformats.org/officeDocument/2006/relationships" xmlns:p="http://schemas.openxmlformats.org/presentationml/2006/main">
  <p:tag name="ALREADY-CHECKED" val="TRUE"/>
</p:tagLst>
</file>

<file path=ppt/tags/tag36.xml><?xml version="1.0" encoding="utf-8"?>
<p:tagLst xmlns:a="http://schemas.openxmlformats.org/drawingml/2006/main" xmlns:r="http://schemas.openxmlformats.org/officeDocument/2006/relationships" xmlns:p="http://schemas.openxmlformats.org/presentationml/2006/main">
  <p:tag name="ALREADY-CHECKED" val="TRUE"/>
</p:tagLst>
</file>

<file path=ppt/tags/tag37.xml><?xml version="1.0" encoding="utf-8"?>
<p:tagLst xmlns:a="http://schemas.openxmlformats.org/drawingml/2006/main" xmlns:r="http://schemas.openxmlformats.org/officeDocument/2006/relationships" xmlns:p="http://schemas.openxmlformats.org/presentationml/2006/main">
  <p:tag name="ALREADY-CHECKED" val="TRUE"/>
</p:tagLst>
</file>

<file path=ppt/tags/tag38.xml><?xml version="1.0" encoding="utf-8"?>
<p:tagLst xmlns:a="http://schemas.openxmlformats.org/drawingml/2006/main" xmlns:r="http://schemas.openxmlformats.org/officeDocument/2006/relationships" xmlns:p="http://schemas.openxmlformats.org/presentationml/2006/main">
  <p:tag name="ALREADY-CHECKED" val="TRUE"/>
</p:tagLst>
</file>

<file path=ppt/tags/tag39.xml><?xml version="1.0" encoding="utf-8"?>
<p:tagLst xmlns:a="http://schemas.openxmlformats.org/drawingml/2006/main" xmlns:r="http://schemas.openxmlformats.org/officeDocument/2006/relationships" xmlns:p="http://schemas.openxmlformats.org/presentationml/2006/main">
  <p:tag name="ALREADY-CHECKED" val="TRUE"/>
</p:tagLst>
</file>

<file path=ppt/tags/tag4.xml><?xml version="1.0" encoding="utf-8"?>
<p:tagLst xmlns:a="http://schemas.openxmlformats.org/drawingml/2006/main" xmlns:r="http://schemas.openxmlformats.org/officeDocument/2006/relationships" xmlns:p="http://schemas.openxmlformats.org/presentationml/2006/main">
  <p:tag name="ALREADY-CHECKED" val="TRUE"/>
</p:tagLst>
</file>

<file path=ppt/tags/tag40.xml><?xml version="1.0" encoding="utf-8"?>
<p:tagLst xmlns:a="http://schemas.openxmlformats.org/drawingml/2006/main" xmlns:r="http://schemas.openxmlformats.org/officeDocument/2006/relationships" xmlns:p="http://schemas.openxmlformats.org/presentationml/2006/main">
  <p:tag name="ALREADY-CHECKED" val="TRUE"/>
</p:tagLst>
</file>

<file path=ppt/tags/tag41.xml><?xml version="1.0" encoding="utf-8"?>
<p:tagLst xmlns:a="http://schemas.openxmlformats.org/drawingml/2006/main" xmlns:r="http://schemas.openxmlformats.org/officeDocument/2006/relationships" xmlns:p="http://schemas.openxmlformats.org/presentationml/2006/main">
  <p:tag name="ALREADY-CHECKED" val="TRUE"/>
</p:tagLst>
</file>

<file path=ppt/tags/tag42.xml><?xml version="1.0" encoding="utf-8"?>
<p:tagLst xmlns:a="http://schemas.openxmlformats.org/drawingml/2006/main" xmlns:r="http://schemas.openxmlformats.org/officeDocument/2006/relationships" xmlns:p="http://schemas.openxmlformats.org/presentationml/2006/main">
  <p:tag name="ALREADY-CHECKED" val="TRUE"/>
</p:tagLst>
</file>

<file path=ppt/tags/tag43.xml><?xml version="1.0" encoding="utf-8"?>
<p:tagLst xmlns:a="http://schemas.openxmlformats.org/drawingml/2006/main" xmlns:r="http://schemas.openxmlformats.org/officeDocument/2006/relationships" xmlns:p="http://schemas.openxmlformats.org/presentationml/2006/main">
  <p:tag name="ALREADY-CHECKED" val="TRUE"/>
</p:tagLst>
</file>

<file path=ppt/tags/tag44.xml><?xml version="1.0" encoding="utf-8"?>
<p:tagLst xmlns:a="http://schemas.openxmlformats.org/drawingml/2006/main" xmlns:r="http://schemas.openxmlformats.org/officeDocument/2006/relationships" xmlns:p="http://schemas.openxmlformats.org/presentationml/2006/main">
  <p:tag name="ALREADY-CHECKED" val="TRUE"/>
</p:tagLst>
</file>

<file path=ppt/tags/tag45.xml><?xml version="1.0" encoding="utf-8"?>
<p:tagLst xmlns:a="http://schemas.openxmlformats.org/drawingml/2006/main" xmlns:r="http://schemas.openxmlformats.org/officeDocument/2006/relationships" xmlns:p="http://schemas.openxmlformats.org/presentationml/2006/main">
  <p:tag name="ALREADY-CHECKED" val="TRUE"/>
</p:tagLst>
</file>

<file path=ppt/tags/tag46.xml><?xml version="1.0" encoding="utf-8"?>
<p:tagLst xmlns:a="http://schemas.openxmlformats.org/drawingml/2006/main" xmlns:r="http://schemas.openxmlformats.org/officeDocument/2006/relationships" xmlns:p="http://schemas.openxmlformats.org/presentationml/2006/main">
  <p:tag name="ALREADY-CHECKED" val="TRUE"/>
</p:tagLst>
</file>

<file path=ppt/tags/tag47.xml><?xml version="1.0" encoding="utf-8"?>
<p:tagLst xmlns:a="http://schemas.openxmlformats.org/drawingml/2006/main" xmlns:r="http://schemas.openxmlformats.org/officeDocument/2006/relationships" xmlns:p="http://schemas.openxmlformats.org/presentationml/2006/main">
  <p:tag name="ALREADY-CHECKED" val="TRUE"/>
</p:tagLst>
</file>

<file path=ppt/tags/tag48.xml><?xml version="1.0" encoding="utf-8"?>
<p:tagLst xmlns:a="http://schemas.openxmlformats.org/drawingml/2006/main" xmlns:r="http://schemas.openxmlformats.org/officeDocument/2006/relationships" xmlns:p="http://schemas.openxmlformats.org/presentationml/2006/main">
  <p:tag name="ALREADY-CHECKED" val="TRUE"/>
</p:tagLst>
</file>

<file path=ppt/tags/tag49.xml><?xml version="1.0" encoding="utf-8"?>
<p:tagLst xmlns:a="http://schemas.openxmlformats.org/drawingml/2006/main" xmlns:r="http://schemas.openxmlformats.org/officeDocument/2006/relationships" xmlns:p="http://schemas.openxmlformats.org/presentationml/2006/main">
  <p:tag name="ALREADY-CHECKED" val="TRUE"/>
</p:tagLst>
</file>

<file path=ppt/tags/tag5.xml><?xml version="1.0" encoding="utf-8"?>
<p:tagLst xmlns:a="http://schemas.openxmlformats.org/drawingml/2006/main" xmlns:r="http://schemas.openxmlformats.org/officeDocument/2006/relationships" xmlns:p="http://schemas.openxmlformats.org/presentationml/2006/main">
  <p:tag name="ALREADY-CHECKED" val="TRUE"/>
</p:tagLst>
</file>

<file path=ppt/tags/tag50.xml><?xml version="1.0" encoding="utf-8"?>
<p:tagLst xmlns:a="http://schemas.openxmlformats.org/drawingml/2006/main" xmlns:r="http://schemas.openxmlformats.org/officeDocument/2006/relationships" xmlns:p="http://schemas.openxmlformats.org/presentationml/2006/main">
  <p:tag name="ALREADY-CHECKED" val="TRUE"/>
</p:tagLst>
</file>

<file path=ppt/tags/tag51.xml><?xml version="1.0" encoding="utf-8"?>
<p:tagLst xmlns:a="http://schemas.openxmlformats.org/drawingml/2006/main" xmlns:r="http://schemas.openxmlformats.org/officeDocument/2006/relationships" xmlns:p="http://schemas.openxmlformats.org/presentationml/2006/main">
  <p:tag name="ALREADY-CHECKED" val="TRUE"/>
</p:tagLst>
</file>

<file path=ppt/tags/tag52.xml><?xml version="1.0" encoding="utf-8"?>
<p:tagLst xmlns:a="http://schemas.openxmlformats.org/drawingml/2006/main" xmlns:r="http://schemas.openxmlformats.org/officeDocument/2006/relationships" xmlns:p="http://schemas.openxmlformats.org/presentationml/2006/main">
  <p:tag name="ALREADY-CHECKED" val="TRUE"/>
</p:tagLst>
</file>

<file path=ppt/tags/tag53.xml><?xml version="1.0" encoding="utf-8"?>
<p:tagLst xmlns:a="http://schemas.openxmlformats.org/drawingml/2006/main" xmlns:r="http://schemas.openxmlformats.org/officeDocument/2006/relationships" xmlns:p="http://schemas.openxmlformats.org/presentationml/2006/main">
  <p:tag name="ALREADY-CHECKED" val="TRUE"/>
</p:tagLst>
</file>

<file path=ppt/tags/tag54.xml><?xml version="1.0" encoding="utf-8"?>
<p:tagLst xmlns:a="http://schemas.openxmlformats.org/drawingml/2006/main" xmlns:r="http://schemas.openxmlformats.org/officeDocument/2006/relationships" xmlns:p="http://schemas.openxmlformats.org/presentationml/2006/main">
  <p:tag name="ALREADY-CHECKED" val="TRUE"/>
</p:tagLst>
</file>

<file path=ppt/tags/tag55.xml><?xml version="1.0" encoding="utf-8"?>
<p:tagLst xmlns:a="http://schemas.openxmlformats.org/drawingml/2006/main" xmlns:r="http://schemas.openxmlformats.org/officeDocument/2006/relationships" xmlns:p="http://schemas.openxmlformats.org/presentationml/2006/main">
  <p:tag name="ALREADY-CHECKED" val="TRUE"/>
</p:tagLst>
</file>

<file path=ppt/tags/tag56.xml><?xml version="1.0" encoding="utf-8"?>
<p:tagLst xmlns:a="http://schemas.openxmlformats.org/drawingml/2006/main" xmlns:r="http://schemas.openxmlformats.org/officeDocument/2006/relationships" xmlns:p="http://schemas.openxmlformats.org/presentationml/2006/main">
  <p:tag name="ALREADY-CHECKED" val="TRUE"/>
</p:tagLst>
</file>

<file path=ppt/tags/tag57.xml><?xml version="1.0" encoding="utf-8"?>
<p:tagLst xmlns:a="http://schemas.openxmlformats.org/drawingml/2006/main" xmlns:r="http://schemas.openxmlformats.org/officeDocument/2006/relationships" xmlns:p="http://schemas.openxmlformats.org/presentationml/2006/main">
  <p:tag name="ALREADY-CHECKED" val="TRUE"/>
</p:tagLst>
</file>

<file path=ppt/tags/tag58.xml><?xml version="1.0" encoding="utf-8"?>
<p:tagLst xmlns:a="http://schemas.openxmlformats.org/drawingml/2006/main" xmlns:r="http://schemas.openxmlformats.org/officeDocument/2006/relationships" xmlns:p="http://schemas.openxmlformats.org/presentationml/2006/main">
  <p:tag name="ALREADY-CHECKED" val="TRUE"/>
</p:tagLst>
</file>

<file path=ppt/tags/tag59.xml><?xml version="1.0" encoding="utf-8"?>
<p:tagLst xmlns:a="http://schemas.openxmlformats.org/drawingml/2006/main" xmlns:r="http://schemas.openxmlformats.org/officeDocument/2006/relationships" xmlns:p="http://schemas.openxmlformats.org/presentationml/2006/main">
  <p:tag name="ALREADY-CHECKED" val="TRUE"/>
</p:tagLst>
</file>

<file path=ppt/tags/tag6.xml><?xml version="1.0" encoding="utf-8"?>
<p:tagLst xmlns:a="http://schemas.openxmlformats.org/drawingml/2006/main" xmlns:r="http://schemas.openxmlformats.org/officeDocument/2006/relationships" xmlns:p="http://schemas.openxmlformats.org/presentationml/2006/main">
  <p:tag name="ALREADY-CHECKED" val="TRUE"/>
</p:tagLst>
</file>

<file path=ppt/tags/tag60.xml><?xml version="1.0" encoding="utf-8"?>
<p:tagLst xmlns:a="http://schemas.openxmlformats.org/drawingml/2006/main" xmlns:r="http://schemas.openxmlformats.org/officeDocument/2006/relationships" xmlns:p="http://schemas.openxmlformats.org/presentationml/2006/main">
  <p:tag name="ALREADY-CHECKED" val="TRUE"/>
</p:tagLst>
</file>

<file path=ppt/tags/tag61.xml><?xml version="1.0" encoding="utf-8"?>
<p:tagLst xmlns:a="http://schemas.openxmlformats.org/drawingml/2006/main" xmlns:r="http://schemas.openxmlformats.org/officeDocument/2006/relationships" xmlns:p="http://schemas.openxmlformats.org/presentationml/2006/main">
  <p:tag name="ALREADY-CHECKED" val="TRUE"/>
</p:tagLst>
</file>

<file path=ppt/tags/tag62.xml><?xml version="1.0" encoding="utf-8"?>
<p:tagLst xmlns:a="http://schemas.openxmlformats.org/drawingml/2006/main" xmlns:r="http://schemas.openxmlformats.org/officeDocument/2006/relationships" xmlns:p="http://schemas.openxmlformats.org/presentationml/2006/main">
  <p:tag name="ALREADY-CHECKED" val="TRUE"/>
</p:tagLst>
</file>

<file path=ppt/tags/tag63.xml><?xml version="1.0" encoding="utf-8"?>
<p:tagLst xmlns:a="http://schemas.openxmlformats.org/drawingml/2006/main" xmlns:r="http://schemas.openxmlformats.org/officeDocument/2006/relationships" xmlns:p="http://schemas.openxmlformats.org/presentationml/2006/main">
  <p:tag name="ALREADY-CHECKED" val="TRUE"/>
</p:tagLst>
</file>

<file path=ppt/tags/tag64.xml><?xml version="1.0" encoding="utf-8"?>
<p:tagLst xmlns:a="http://schemas.openxmlformats.org/drawingml/2006/main" xmlns:r="http://schemas.openxmlformats.org/officeDocument/2006/relationships" xmlns:p="http://schemas.openxmlformats.org/presentationml/2006/main">
  <p:tag name="ALREADY-CHECKED" val="TRUE"/>
</p:tagLst>
</file>

<file path=ppt/tags/tag65.xml><?xml version="1.0" encoding="utf-8"?>
<p:tagLst xmlns:a="http://schemas.openxmlformats.org/drawingml/2006/main" xmlns:r="http://schemas.openxmlformats.org/officeDocument/2006/relationships" xmlns:p="http://schemas.openxmlformats.org/presentationml/2006/main">
  <p:tag name="ALREADY-CHECKED" val="TRUE"/>
</p:tagLst>
</file>

<file path=ppt/tags/tag66.xml><?xml version="1.0" encoding="utf-8"?>
<p:tagLst xmlns:a="http://schemas.openxmlformats.org/drawingml/2006/main" xmlns:r="http://schemas.openxmlformats.org/officeDocument/2006/relationships" xmlns:p="http://schemas.openxmlformats.org/presentationml/2006/main">
  <p:tag name="ALREADY-CHECKED" val="TRUE"/>
</p:tagLst>
</file>

<file path=ppt/tags/tag67.xml><?xml version="1.0" encoding="utf-8"?>
<p:tagLst xmlns:a="http://schemas.openxmlformats.org/drawingml/2006/main" xmlns:r="http://schemas.openxmlformats.org/officeDocument/2006/relationships" xmlns:p="http://schemas.openxmlformats.org/presentationml/2006/main">
  <p:tag name="ALREADY-CHECKED" val="TRUE"/>
</p:tagLst>
</file>

<file path=ppt/tags/tag68.xml><?xml version="1.0" encoding="utf-8"?>
<p:tagLst xmlns:a="http://schemas.openxmlformats.org/drawingml/2006/main" xmlns:r="http://schemas.openxmlformats.org/officeDocument/2006/relationships" xmlns:p="http://schemas.openxmlformats.org/presentationml/2006/main">
  <p:tag name="ALREADY-CHECKED" val="TRUE"/>
</p:tagLst>
</file>

<file path=ppt/tags/tag69.xml><?xml version="1.0" encoding="utf-8"?>
<p:tagLst xmlns:a="http://schemas.openxmlformats.org/drawingml/2006/main" xmlns:r="http://schemas.openxmlformats.org/officeDocument/2006/relationships" xmlns:p="http://schemas.openxmlformats.org/presentationml/2006/main">
  <p:tag name="ALREADY-CHECKED" val="TRUE"/>
</p:tagLst>
</file>

<file path=ppt/tags/tag7.xml><?xml version="1.0" encoding="utf-8"?>
<p:tagLst xmlns:a="http://schemas.openxmlformats.org/drawingml/2006/main" xmlns:r="http://schemas.openxmlformats.org/officeDocument/2006/relationships" xmlns:p="http://schemas.openxmlformats.org/presentationml/2006/main">
  <p:tag name="ALREADY-CHECKED" val="TRUE"/>
</p:tagLst>
</file>

<file path=ppt/tags/tag70.xml><?xml version="1.0" encoding="utf-8"?>
<p:tagLst xmlns:a="http://schemas.openxmlformats.org/drawingml/2006/main" xmlns:r="http://schemas.openxmlformats.org/officeDocument/2006/relationships" xmlns:p="http://schemas.openxmlformats.org/presentationml/2006/main">
  <p:tag name="ALREADY-CHECKED" val="TRUE"/>
</p:tagLst>
</file>

<file path=ppt/tags/tag71.xml><?xml version="1.0" encoding="utf-8"?>
<p:tagLst xmlns:a="http://schemas.openxmlformats.org/drawingml/2006/main" xmlns:r="http://schemas.openxmlformats.org/officeDocument/2006/relationships" xmlns:p="http://schemas.openxmlformats.org/presentationml/2006/main">
  <p:tag name="ALREADY-CHECKED" val="TRUE"/>
</p:tagLst>
</file>

<file path=ppt/tags/tag72.xml><?xml version="1.0" encoding="utf-8"?>
<p:tagLst xmlns:a="http://schemas.openxmlformats.org/drawingml/2006/main" xmlns:r="http://schemas.openxmlformats.org/officeDocument/2006/relationships" xmlns:p="http://schemas.openxmlformats.org/presentationml/2006/main">
  <p:tag name="ALREADY-CHECKED" val="TRUE"/>
</p:tagLst>
</file>

<file path=ppt/tags/tag73.xml><?xml version="1.0" encoding="utf-8"?>
<p:tagLst xmlns:a="http://schemas.openxmlformats.org/drawingml/2006/main" xmlns:r="http://schemas.openxmlformats.org/officeDocument/2006/relationships" xmlns:p="http://schemas.openxmlformats.org/presentationml/2006/main">
  <p:tag name="ALREADY-CHECKED" val="TRUE"/>
</p:tagLst>
</file>

<file path=ppt/tags/tag74.xml><?xml version="1.0" encoding="utf-8"?>
<p:tagLst xmlns:a="http://schemas.openxmlformats.org/drawingml/2006/main" xmlns:r="http://schemas.openxmlformats.org/officeDocument/2006/relationships" xmlns:p="http://schemas.openxmlformats.org/presentationml/2006/main">
  <p:tag name="ALREADY-CHECKED" val="TRUE"/>
</p:tagLst>
</file>

<file path=ppt/tags/tag75.xml><?xml version="1.0" encoding="utf-8"?>
<p:tagLst xmlns:a="http://schemas.openxmlformats.org/drawingml/2006/main" xmlns:r="http://schemas.openxmlformats.org/officeDocument/2006/relationships" xmlns:p="http://schemas.openxmlformats.org/presentationml/2006/main">
  <p:tag name="ALREADY-CHECKED" val="TRUE"/>
</p:tagLst>
</file>

<file path=ppt/tags/tag76.xml><?xml version="1.0" encoding="utf-8"?>
<p:tagLst xmlns:a="http://schemas.openxmlformats.org/drawingml/2006/main" xmlns:r="http://schemas.openxmlformats.org/officeDocument/2006/relationships" xmlns:p="http://schemas.openxmlformats.org/presentationml/2006/main">
  <p:tag name="ALREADY-CHECKED" val="TRUE"/>
</p:tagLst>
</file>

<file path=ppt/tags/tag77.xml><?xml version="1.0" encoding="utf-8"?>
<p:tagLst xmlns:a="http://schemas.openxmlformats.org/drawingml/2006/main" xmlns:r="http://schemas.openxmlformats.org/officeDocument/2006/relationships" xmlns:p="http://schemas.openxmlformats.org/presentationml/2006/main">
  <p:tag name="ALREADY-CHECKED" val="TRUE"/>
</p:tagLst>
</file>

<file path=ppt/tags/tag78.xml><?xml version="1.0" encoding="utf-8"?>
<p:tagLst xmlns:a="http://schemas.openxmlformats.org/drawingml/2006/main" xmlns:r="http://schemas.openxmlformats.org/officeDocument/2006/relationships" xmlns:p="http://schemas.openxmlformats.org/presentationml/2006/main">
  <p:tag name="ALREADY-CHECKED" val="TRUE"/>
</p:tagLst>
</file>

<file path=ppt/tags/tag79.xml><?xml version="1.0" encoding="utf-8"?>
<p:tagLst xmlns:a="http://schemas.openxmlformats.org/drawingml/2006/main" xmlns:r="http://schemas.openxmlformats.org/officeDocument/2006/relationships" xmlns:p="http://schemas.openxmlformats.org/presentationml/2006/main">
  <p:tag name="ALREADY-CHECKED" val="TRUE"/>
</p:tagLst>
</file>

<file path=ppt/tags/tag8.xml><?xml version="1.0" encoding="utf-8"?>
<p:tagLst xmlns:a="http://schemas.openxmlformats.org/drawingml/2006/main" xmlns:r="http://schemas.openxmlformats.org/officeDocument/2006/relationships" xmlns:p="http://schemas.openxmlformats.org/presentationml/2006/main">
  <p:tag name="ALREADY-CHECKED" val="TRUE"/>
</p:tagLst>
</file>

<file path=ppt/tags/tag80.xml><?xml version="1.0" encoding="utf-8"?>
<p:tagLst xmlns:a="http://schemas.openxmlformats.org/drawingml/2006/main" xmlns:r="http://schemas.openxmlformats.org/officeDocument/2006/relationships" xmlns:p="http://schemas.openxmlformats.org/presentationml/2006/main">
  <p:tag name="ALREADY-CHECKED" val="TRUE"/>
</p:tagLst>
</file>

<file path=ppt/tags/tag81.xml><?xml version="1.0" encoding="utf-8"?>
<p:tagLst xmlns:a="http://schemas.openxmlformats.org/drawingml/2006/main" xmlns:r="http://schemas.openxmlformats.org/officeDocument/2006/relationships" xmlns:p="http://schemas.openxmlformats.org/presentationml/2006/main">
  <p:tag name="ALREADY-CHECKED" val="TRUE"/>
</p:tagLst>
</file>

<file path=ppt/tags/tag82.xml><?xml version="1.0" encoding="utf-8"?>
<p:tagLst xmlns:a="http://schemas.openxmlformats.org/drawingml/2006/main" xmlns:r="http://schemas.openxmlformats.org/officeDocument/2006/relationships" xmlns:p="http://schemas.openxmlformats.org/presentationml/2006/main">
  <p:tag name="ALREADY-CHECKED" val="TRUE"/>
</p:tagLst>
</file>

<file path=ppt/tags/tag83.xml><?xml version="1.0" encoding="utf-8"?>
<p:tagLst xmlns:a="http://schemas.openxmlformats.org/drawingml/2006/main" xmlns:r="http://schemas.openxmlformats.org/officeDocument/2006/relationships" xmlns:p="http://schemas.openxmlformats.org/presentationml/2006/main">
  <p:tag name="ALREADY-CHECKED" val="TRUE"/>
</p:tagLst>
</file>

<file path=ppt/tags/tag84.xml><?xml version="1.0" encoding="utf-8"?>
<p:tagLst xmlns:a="http://schemas.openxmlformats.org/drawingml/2006/main" xmlns:r="http://schemas.openxmlformats.org/officeDocument/2006/relationships" xmlns:p="http://schemas.openxmlformats.org/presentationml/2006/main">
  <p:tag name="ALREADY-CHECKED" val="TRUE"/>
</p:tagLst>
</file>

<file path=ppt/tags/tag85.xml><?xml version="1.0" encoding="utf-8"?>
<p:tagLst xmlns:a="http://schemas.openxmlformats.org/drawingml/2006/main" xmlns:r="http://schemas.openxmlformats.org/officeDocument/2006/relationships" xmlns:p="http://schemas.openxmlformats.org/presentationml/2006/main">
  <p:tag name="ALREADY-CHECKED" val="TRUE"/>
</p:tagLst>
</file>

<file path=ppt/tags/tag86.xml><?xml version="1.0" encoding="utf-8"?>
<p:tagLst xmlns:a="http://schemas.openxmlformats.org/drawingml/2006/main" xmlns:r="http://schemas.openxmlformats.org/officeDocument/2006/relationships" xmlns:p="http://schemas.openxmlformats.org/presentationml/2006/main">
  <p:tag name="ALREADY-CHECKED" val="TRUE"/>
</p:tagLst>
</file>

<file path=ppt/tags/tag87.xml><?xml version="1.0" encoding="utf-8"?>
<p:tagLst xmlns:a="http://schemas.openxmlformats.org/drawingml/2006/main" xmlns:r="http://schemas.openxmlformats.org/officeDocument/2006/relationships" xmlns:p="http://schemas.openxmlformats.org/presentationml/2006/main">
  <p:tag name="ALREADY-CHECKED" val="TRUE"/>
</p:tagLst>
</file>

<file path=ppt/tags/tag88.xml><?xml version="1.0" encoding="utf-8"?>
<p:tagLst xmlns:a="http://schemas.openxmlformats.org/drawingml/2006/main" xmlns:r="http://schemas.openxmlformats.org/officeDocument/2006/relationships" xmlns:p="http://schemas.openxmlformats.org/presentationml/2006/main">
  <p:tag name="ALREADY-CHECKED" val="TRUE"/>
</p:tagLst>
</file>

<file path=ppt/tags/tag89.xml><?xml version="1.0" encoding="utf-8"?>
<p:tagLst xmlns:a="http://schemas.openxmlformats.org/drawingml/2006/main" xmlns:r="http://schemas.openxmlformats.org/officeDocument/2006/relationships" xmlns:p="http://schemas.openxmlformats.org/presentationml/2006/main">
  <p:tag name="ALREADY-CHECKED" val="TRUE"/>
</p:tagLst>
</file>

<file path=ppt/tags/tag9.xml><?xml version="1.0" encoding="utf-8"?>
<p:tagLst xmlns:a="http://schemas.openxmlformats.org/drawingml/2006/main" xmlns:r="http://schemas.openxmlformats.org/officeDocument/2006/relationships" xmlns:p="http://schemas.openxmlformats.org/presentationml/2006/main">
  <p:tag name="ALREADY-CHECKED" val="TRUE"/>
</p:tagLst>
</file>

<file path=ppt/tags/tag90.xml><?xml version="1.0" encoding="utf-8"?>
<p:tagLst xmlns:a="http://schemas.openxmlformats.org/drawingml/2006/main" xmlns:r="http://schemas.openxmlformats.org/officeDocument/2006/relationships" xmlns:p="http://schemas.openxmlformats.org/presentationml/2006/main">
  <p:tag name="ALREADY-CHECKED" val="TRUE"/>
</p:tagLst>
</file>

<file path=ppt/tags/tag91.xml><?xml version="1.0" encoding="utf-8"?>
<p:tagLst xmlns:a="http://schemas.openxmlformats.org/drawingml/2006/main" xmlns:r="http://schemas.openxmlformats.org/officeDocument/2006/relationships" xmlns:p="http://schemas.openxmlformats.org/presentationml/2006/main">
  <p:tag name="ALREADY-CHECKED" val="TRUE"/>
</p:tagLst>
</file>

<file path=ppt/tags/tag92.xml><?xml version="1.0" encoding="utf-8"?>
<p:tagLst xmlns:a="http://schemas.openxmlformats.org/drawingml/2006/main" xmlns:r="http://schemas.openxmlformats.org/officeDocument/2006/relationships" xmlns:p="http://schemas.openxmlformats.org/presentationml/2006/main">
  <p:tag name="ALREADY-CHECKED" val="TRUE"/>
</p:tagLst>
</file>

<file path=ppt/tags/tag93.xml><?xml version="1.0" encoding="utf-8"?>
<p:tagLst xmlns:a="http://schemas.openxmlformats.org/drawingml/2006/main" xmlns:r="http://schemas.openxmlformats.org/officeDocument/2006/relationships" xmlns:p="http://schemas.openxmlformats.org/presentationml/2006/main">
  <p:tag name="ALREADY-CHECKED" val="TRUE"/>
</p:tagLst>
</file>

<file path=ppt/tags/tag94.xml><?xml version="1.0" encoding="utf-8"?>
<p:tagLst xmlns:a="http://schemas.openxmlformats.org/drawingml/2006/main" xmlns:r="http://schemas.openxmlformats.org/officeDocument/2006/relationships" xmlns:p="http://schemas.openxmlformats.org/presentationml/2006/main">
  <p:tag name="ALREADY-CHECKED" val="TRUE"/>
</p:tagLst>
</file>

<file path=ppt/tags/tag95.xml><?xml version="1.0" encoding="utf-8"?>
<p:tagLst xmlns:a="http://schemas.openxmlformats.org/drawingml/2006/main" xmlns:r="http://schemas.openxmlformats.org/officeDocument/2006/relationships" xmlns:p="http://schemas.openxmlformats.org/presentationml/2006/main">
  <p:tag name="ALREADY-CHECKED" val="TRUE"/>
</p:tagLst>
</file>

<file path=ppt/tags/tag96.xml><?xml version="1.0" encoding="utf-8"?>
<p:tagLst xmlns:a="http://schemas.openxmlformats.org/drawingml/2006/main" xmlns:r="http://schemas.openxmlformats.org/officeDocument/2006/relationships" xmlns:p="http://schemas.openxmlformats.org/presentationml/2006/main">
  <p:tag name="ALREADY-CHECKED" val="TRUE"/>
</p:tagLst>
</file>

<file path=ppt/tags/tag97.xml><?xml version="1.0" encoding="utf-8"?>
<p:tagLst xmlns:a="http://schemas.openxmlformats.org/drawingml/2006/main" xmlns:r="http://schemas.openxmlformats.org/officeDocument/2006/relationships" xmlns:p="http://schemas.openxmlformats.org/presentationml/2006/main">
  <p:tag name="ALREADY-CHECKED" val="TRUE"/>
</p:tagLst>
</file>

<file path=ppt/tags/tag98.xml><?xml version="1.0" encoding="utf-8"?>
<p:tagLst xmlns:a="http://schemas.openxmlformats.org/drawingml/2006/main" xmlns:r="http://schemas.openxmlformats.org/officeDocument/2006/relationships" xmlns:p="http://schemas.openxmlformats.org/presentationml/2006/main">
  <p:tag name="ALREADY-CHECKED" val="TRUE"/>
</p:tagLst>
</file>

<file path=ppt/tags/tag99.xml><?xml version="1.0" encoding="utf-8"?>
<p:tagLst xmlns:a="http://schemas.openxmlformats.org/drawingml/2006/main" xmlns:r="http://schemas.openxmlformats.org/officeDocument/2006/relationships" xmlns:p="http://schemas.openxmlformats.org/presentationml/2006/main">
  <p:tag name="ALREADY-CHECKED"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ad5a38-d7de-4b51-9c9d-6f1c61b32969" xsi:nil="true"/>
    <lcf76f155ced4ddcb4097134ff3c332f xmlns="071870c0-76d0-405c-8f5a-8c5a6110650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s" ma:contentTypeID="0x010100E433AEC60C4E504E90DC491E27C910DB" ma:contentTypeVersion="18" ma:contentTypeDescription="Izveidot jaunu dokumentu." ma:contentTypeScope="" ma:versionID="4e5e1571dcf83e6784ce3fd1521973cf">
  <xsd:schema xmlns:xsd="http://www.w3.org/2001/XMLSchema" xmlns:xs="http://www.w3.org/2001/XMLSchema" xmlns:p="http://schemas.microsoft.com/office/2006/metadata/properties" xmlns:ns2="071870c0-76d0-405c-8f5a-8c5a6110650f" xmlns:ns3="97ad5a38-d7de-4b51-9c9d-6f1c61b32969" targetNamespace="http://schemas.microsoft.com/office/2006/metadata/properties" ma:root="true" ma:fieldsID="b7572d86d6a902072d313ea9ff73516b" ns2:_="" ns3:_="">
    <xsd:import namespace="071870c0-76d0-405c-8f5a-8c5a6110650f"/>
    <xsd:import namespace="97ad5a38-d7de-4b51-9c9d-6f1c61b329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1870c0-76d0-405c-8f5a-8c5a611065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ttēlu atzīmes" ma:readOnly="false" ma:fieldId="{5cf76f15-5ced-4ddc-b409-7134ff3c332f}" ma:taxonomyMulti="true" ma:sspId="550e1e53-5410-4bdb-8c8a-c3d0be1f47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ad5a38-d7de-4b51-9c9d-6f1c61b32969" elementFormDefault="qualified">
    <xsd:import namespace="http://schemas.microsoft.com/office/2006/documentManagement/types"/>
    <xsd:import namespace="http://schemas.microsoft.com/office/infopath/2007/PartnerControls"/>
    <xsd:element name="SharedWithUsers" ma:index="14"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Koplietots ar: detalizēti" ma:internalName="SharedWithDetails" ma:readOnly="true">
      <xsd:simpleType>
        <xsd:restriction base="dms:Note">
          <xsd:maxLength value="255"/>
        </xsd:restriction>
      </xsd:simpleType>
    </xsd:element>
    <xsd:element name="TaxCatchAll" ma:index="22" nillable="true" ma:displayName="Taxonomy Catch All Column" ma:hidden="true" ma:list="{e9adec27-2729-43c5-a5e2-722e95714ac8}" ma:internalName="TaxCatchAll" ma:showField="CatchAllData" ma:web="97ad5a38-d7de-4b51-9c9d-6f1c61b329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EE13CA-1F5D-4CBE-94CF-A133A6FDE9E1}">
  <ds:schemaRefs>
    <ds:schemaRef ds:uri="http://www.w3.org/XML/1998/namespace"/>
    <ds:schemaRef ds:uri="071870c0-76d0-405c-8f5a-8c5a6110650f"/>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97ad5a38-d7de-4b51-9c9d-6f1c61b32969"/>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DAE1AEC-A1AF-4065-A088-6CE002ADE61B}">
  <ds:schemaRefs>
    <ds:schemaRef ds:uri="http://schemas.microsoft.com/sharepoint/v3/contenttype/forms"/>
  </ds:schemaRefs>
</ds:datastoreItem>
</file>

<file path=customXml/itemProps3.xml><?xml version="1.0" encoding="utf-8"?>
<ds:datastoreItem xmlns:ds="http://schemas.openxmlformats.org/officeDocument/2006/customXml" ds:itemID="{C2613984-7E1E-43BA-A47F-34B7FE9F2F3A}">
  <ds:schemaRefs>
    <ds:schemaRef ds:uri="071870c0-76d0-405c-8f5a-8c5a6110650f"/>
    <ds:schemaRef ds:uri="97ad5a38-d7de-4b51-9c9d-6f1c61b329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1794</Words>
  <Application>Microsoft Office PowerPoint</Application>
  <PresentationFormat>Widescreen</PresentationFormat>
  <Paragraphs>171</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Aptos Display</vt:lpstr>
      <vt:lpstr>Arial</vt:lpstr>
      <vt:lpstr>Courier New</vt:lpstr>
      <vt:lpstr>Lato Bold</vt:lpstr>
      <vt:lpstr>League Spartan</vt:lpstr>
      <vt:lpstr>Poppins</vt:lpstr>
      <vt:lpstr>Wingdings</vt:lpstr>
      <vt:lpstr>Office Theme</vt:lpstr>
      <vt:lpstr>6.1.1.6. pasākums  „Bezemisiju transportlīdzekļu izmantošanas veicināšana pašvaldībās” (1.kārtas papildu uzsaukums)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Kaspars Raubiškis</dc:creator>
  <cp:lastModifiedBy>Egija Vītola</cp:lastModifiedBy>
  <cp:revision>2</cp:revision>
  <dcterms:created xsi:type="dcterms:W3CDTF">2024-11-12T12:50:27Z</dcterms:created>
  <dcterms:modified xsi:type="dcterms:W3CDTF">2024-11-21T07:19:45Z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0x010100E433AEC60C4E504E90DC491E27C910DB</vt:lpwstr>
  </property>
  <property fmtid="{D5CDD505-2E9C-101B-9397-08002B2CF9AE}" pid="3" name="MediaServiceImageTags">
    <vt:lpwstr/>
  </property>
</Properties>
</file>