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18"/>
  </p:notesMasterIdLst>
  <p:sldIdLst>
    <p:sldId id="256" r:id="rId5"/>
    <p:sldId id="334" r:id="rId6"/>
    <p:sldId id="344" r:id="rId7"/>
    <p:sldId id="345" r:id="rId8"/>
    <p:sldId id="346" r:id="rId9"/>
    <p:sldId id="342" r:id="rId10"/>
    <p:sldId id="351" r:id="rId11"/>
    <p:sldId id="347" r:id="rId12"/>
    <p:sldId id="348" r:id="rId13"/>
    <p:sldId id="350" r:id="rId14"/>
    <p:sldId id="349" r:id="rId15"/>
    <p:sldId id="324" r:id="rId16"/>
    <p:sldId id="267" r:id="rId17"/>
  </p:sldIdLst>
  <p:sldSz cx="12192000" cy="6858000"/>
  <p:notesSz cx="6858000" cy="9144000"/>
  <p:defaultTextStyle>
    <a:defPPr>
      <a:defRPr lang="en-US"/>
    </a:defPPr>
    <a:lvl1pPr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1pPr>
    <a:lvl2pPr marL="468313" indent="-111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2pPr>
    <a:lvl3pPr marL="938213" indent="-238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3pPr>
    <a:lvl4pPr marL="1408113" indent="-365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4pPr>
    <a:lvl5pPr marL="1878013" indent="-492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9pPr>
  </p:defaultTextStyle>
  <p:extLst>
    <p:ext uri="{521415D9-36F7-43E2-AB2F-B90AF26B5E84}">
      <p14:sectionLst xmlns:p14="http://schemas.microsoft.com/office/powerpoint/2010/main">
        <p14:section name="Default Section" id="{BAB246DF-4861-493A-AC29-0D7A3C790219}">
          <p14:sldIdLst>
            <p14:sldId id="256"/>
            <p14:sldId id="334"/>
            <p14:sldId id="344"/>
            <p14:sldId id="345"/>
            <p14:sldId id="346"/>
            <p14:sldId id="342"/>
            <p14:sldId id="351"/>
            <p14:sldId id="347"/>
            <p14:sldId id="348"/>
            <p14:sldId id="350"/>
            <p14:sldId id="349"/>
            <p14:sldId id="324"/>
            <p14:sldId id="267"/>
          </p14:sldIdLst>
        </p14:section>
      </p14:sectionLst>
    </p:ext>
    <p:ext uri="{EFAFB233-063F-42B5-8137-9DF3F51BA10A}">
      <p15:sldGuideLst xmlns:p15="http://schemas.microsoft.com/office/powerpoint/2012/main">
        <p15:guide id="1" orient="horz" pos="2183" userDrawn="1">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93764"/>
    <a:srgbClr val="E9EDF4"/>
    <a:srgbClr val="1F497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1DDBBC7-9540-1C5B-7102-39EF55EA9244}" v="17" dt="2024-11-05T11:18:23.166"/>
    <p1510:client id="{8DE0ACE7-CCFE-699E-B086-9D0A8CFCE743}" v="64" dt="2024-11-04T11:49:48.394"/>
    <p1510:client id="{EEFF5E83-77C2-3007-4A6D-7E2F2F38BC0B}" v="1553" dt="2024-11-04T14:40:58.350"/>
    <p1510:client id="{EFFD9CEB-F64B-6911-FB93-370210CB4015}" v="121" dt="2024-11-05T06:45:17.24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6320" autoAdjust="0"/>
  </p:normalViewPr>
  <p:slideViewPr>
    <p:cSldViewPr snapToGrid="0">
      <p:cViewPr varScale="1">
        <p:scale>
          <a:sx n="95" d="100"/>
          <a:sy n="95" d="100"/>
        </p:scale>
        <p:origin x="1158" y="90"/>
      </p:cViewPr>
      <p:guideLst>
        <p:guide orient="horz" pos="2183"/>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anta Skujeniece" userId="S::jolanta.skujeniece@cfla.gov.lv::aea2bcf7-b888-4434-9a67-415bd2a9b174" providerId="AD" clId="Web-{8DE0ACE7-CCFE-699E-B086-9D0A8CFCE743}"/>
    <pc:docChg chg="modSld sldOrd">
      <pc:chgData name="Jolanta Skujeniece" userId="S::jolanta.skujeniece@cfla.gov.lv::aea2bcf7-b888-4434-9a67-415bd2a9b174" providerId="AD" clId="Web-{8DE0ACE7-CCFE-699E-B086-9D0A8CFCE743}" dt="2024-11-04T11:49:48.394" v="61" actId="1076"/>
      <pc:docMkLst>
        <pc:docMk/>
      </pc:docMkLst>
      <pc:sldChg chg="modSp">
        <pc:chgData name="Jolanta Skujeniece" userId="S::jolanta.skujeniece@cfla.gov.lv::aea2bcf7-b888-4434-9a67-415bd2a9b174" providerId="AD" clId="Web-{8DE0ACE7-CCFE-699E-B086-9D0A8CFCE743}" dt="2024-11-04T11:46:11.090" v="18" actId="20577"/>
        <pc:sldMkLst>
          <pc:docMk/>
          <pc:sldMk cId="0" sldId="256"/>
        </pc:sldMkLst>
        <pc:spChg chg="mod">
          <ac:chgData name="Jolanta Skujeniece" userId="S::jolanta.skujeniece@cfla.gov.lv::aea2bcf7-b888-4434-9a67-415bd2a9b174" providerId="AD" clId="Web-{8DE0ACE7-CCFE-699E-B086-9D0A8CFCE743}" dt="2024-11-04T11:46:03.105" v="4" actId="20577"/>
          <ac:spMkLst>
            <pc:docMk/>
            <pc:sldMk cId="0" sldId="256"/>
            <ac:spMk id="12291" creationId="{8B045631-FD82-4653-B754-0EEF338DF496}"/>
          </ac:spMkLst>
        </pc:spChg>
        <pc:spChg chg="mod">
          <ac:chgData name="Jolanta Skujeniece" userId="S::jolanta.skujeniece@cfla.gov.lv::aea2bcf7-b888-4434-9a67-415bd2a9b174" providerId="AD" clId="Web-{8DE0ACE7-CCFE-699E-B086-9D0A8CFCE743}" dt="2024-11-04T11:46:11.090" v="18" actId="20577"/>
          <ac:spMkLst>
            <pc:docMk/>
            <pc:sldMk cId="0" sldId="256"/>
            <ac:spMk id="12292" creationId="{C70A8D62-9E2A-4497-B005-83162BB341C2}"/>
          </ac:spMkLst>
        </pc:spChg>
      </pc:sldChg>
      <pc:sldChg chg="modSp ord">
        <pc:chgData name="Jolanta Skujeniece" userId="S::jolanta.skujeniece@cfla.gov.lv::aea2bcf7-b888-4434-9a67-415bd2a9b174" providerId="AD" clId="Web-{8DE0ACE7-CCFE-699E-B086-9D0A8CFCE743}" dt="2024-11-04T11:49:48.394" v="61" actId="1076"/>
        <pc:sldMkLst>
          <pc:docMk/>
          <pc:sldMk cId="983246959" sldId="334"/>
        </pc:sldMkLst>
        <pc:spChg chg="mod">
          <ac:chgData name="Jolanta Skujeniece" userId="S::jolanta.skujeniece@cfla.gov.lv::aea2bcf7-b888-4434-9a67-415bd2a9b174" providerId="AD" clId="Web-{8DE0ACE7-CCFE-699E-B086-9D0A8CFCE743}" dt="2024-11-04T11:48:24.485" v="40" actId="14100"/>
          <ac:spMkLst>
            <pc:docMk/>
            <pc:sldMk cId="983246959" sldId="334"/>
            <ac:spMk id="2" creationId="{51D42E53-35E8-7DCC-BE89-ECEF6FF5CFE8}"/>
          </ac:spMkLst>
        </pc:spChg>
        <pc:spChg chg="mod">
          <ac:chgData name="Jolanta Skujeniece" userId="S::jolanta.skujeniece@cfla.gov.lv::aea2bcf7-b888-4434-9a67-415bd2a9b174" providerId="AD" clId="Web-{8DE0ACE7-CCFE-699E-B086-9D0A8CFCE743}" dt="2024-11-04T11:49:42.550" v="59" actId="20577"/>
          <ac:spMkLst>
            <pc:docMk/>
            <pc:sldMk cId="983246959" sldId="334"/>
            <ac:spMk id="3" creationId="{6FF2C40C-81D5-B9F7-B10E-5F65832E03D8}"/>
          </ac:spMkLst>
        </pc:spChg>
        <pc:picChg chg="mod">
          <ac:chgData name="Jolanta Skujeniece" userId="S::jolanta.skujeniece@cfla.gov.lv::aea2bcf7-b888-4434-9a67-415bd2a9b174" providerId="AD" clId="Web-{8DE0ACE7-CCFE-699E-B086-9D0A8CFCE743}" dt="2024-11-04T11:49:47.003" v="60" actId="1076"/>
          <ac:picMkLst>
            <pc:docMk/>
            <pc:sldMk cId="983246959" sldId="334"/>
            <ac:picMk id="1026" creationId="{A31F171B-1657-A144-99DC-2CF8A8C6DE80}"/>
          </ac:picMkLst>
        </pc:picChg>
        <pc:picChg chg="mod">
          <ac:chgData name="Jolanta Skujeniece" userId="S::jolanta.skujeniece@cfla.gov.lv::aea2bcf7-b888-4434-9a67-415bd2a9b174" providerId="AD" clId="Web-{8DE0ACE7-CCFE-699E-B086-9D0A8CFCE743}" dt="2024-11-04T11:49:48.394" v="61" actId="1076"/>
          <ac:picMkLst>
            <pc:docMk/>
            <pc:sldMk cId="983246959" sldId="334"/>
            <ac:picMk id="1028" creationId="{DF188BD0-CD66-C048-266F-66B42A597725}"/>
          </ac:picMkLst>
        </pc:picChg>
      </pc:sldChg>
    </pc:docChg>
  </pc:docChgLst>
  <pc:docChgLst>
    <pc:chgData name="Jolanta Skujeniece" userId="S::jolanta.skujeniece@cfla.gov.lv::aea2bcf7-b888-4434-9a67-415bd2a9b174" providerId="AD" clId="Web-{EFFD9CEB-F64B-6911-FB93-370210CB4015}"/>
    <pc:docChg chg="addSld delSld modSld sldOrd modSection">
      <pc:chgData name="Jolanta Skujeniece" userId="S::jolanta.skujeniece@cfla.gov.lv::aea2bcf7-b888-4434-9a67-415bd2a9b174" providerId="AD" clId="Web-{EFFD9CEB-F64B-6911-FB93-370210CB4015}" dt="2024-11-05T06:45:17.248" v="102" actId="20577"/>
      <pc:docMkLst>
        <pc:docMk/>
      </pc:docMkLst>
      <pc:sldChg chg="modSp">
        <pc:chgData name="Jolanta Skujeniece" userId="S::jolanta.skujeniece@cfla.gov.lv::aea2bcf7-b888-4434-9a67-415bd2a9b174" providerId="AD" clId="Web-{EFFD9CEB-F64B-6911-FB93-370210CB4015}" dt="2024-11-05T06:36:52.467" v="27" actId="20577"/>
        <pc:sldMkLst>
          <pc:docMk/>
          <pc:sldMk cId="983246959" sldId="334"/>
        </pc:sldMkLst>
        <pc:spChg chg="mod">
          <ac:chgData name="Jolanta Skujeniece" userId="S::jolanta.skujeniece@cfla.gov.lv::aea2bcf7-b888-4434-9a67-415bd2a9b174" providerId="AD" clId="Web-{EFFD9CEB-F64B-6911-FB93-370210CB4015}" dt="2024-11-05T06:36:52.467" v="27" actId="20577"/>
          <ac:spMkLst>
            <pc:docMk/>
            <pc:sldMk cId="983246959" sldId="334"/>
            <ac:spMk id="3" creationId="{6FF2C40C-81D5-B9F7-B10E-5F65832E03D8}"/>
          </ac:spMkLst>
        </pc:spChg>
      </pc:sldChg>
      <pc:sldChg chg="modSp">
        <pc:chgData name="Jolanta Skujeniece" userId="S::jolanta.skujeniece@cfla.gov.lv::aea2bcf7-b888-4434-9a67-415bd2a9b174" providerId="AD" clId="Web-{EFFD9CEB-F64B-6911-FB93-370210CB4015}" dt="2024-11-05T06:41:38.038" v="64" actId="20577"/>
        <pc:sldMkLst>
          <pc:docMk/>
          <pc:sldMk cId="280946767" sldId="342"/>
        </pc:sldMkLst>
        <pc:spChg chg="mod">
          <ac:chgData name="Jolanta Skujeniece" userId="S::jolanta.skujeniece@cfla.gov.lv::aea2bcf7-b888-4434-9a67-415bd2a9b174" providerId="AD" clId="Web-{EFFD9CEB-F64B-6911-FB93-370210CB4015}" dt="2024-11-05T06:41:38.038" v="64" actId="20577"/>
          <ac:spMkLst>
            <pc:docMk/>
            <pc:sldMk cId="280946767" sldId="342"/>
            <ac:spMk id="3" creationId="{B8CD35DF-02B9-AE88-04B2-69DB6C80B5F4}"/>
          </ac:spMkLst>
        </pc:spChg>
      </pc:sldChg>
      <pc:sldChg chg="add del">
        <pc:chgData name="Jolanta Skujeniece" userId="S::jolanta.skujeniece@cfla.gov.lv::aea2bcf7-b888-4434-9a67-415bd2a9b174" providerId="AD" clId="Web-{EFFD9CEB-F64B-6911-FB93-370210CB4015}" dt="2024-11-05T06:36:37.201" v="20"/>
        <pc:sldMkLst>
          <pc:docMk/>
          <pc:sldMk cId="3430208576" sldId="344"/>
        </pc:sldMkLst>
      </pc:sldChg>
      <pc:sldChg chg="modSp add del">
        <pc:chgData name="Jolanta Skujeniece" userId="S::jolanta.skujeniece@cfla.gov.lv::aea2bcf7-b888-4434-9a67-415bd2a9b174" providerId="AD" clId="Web-{EFFD9CEB-F64B-6911-FB93-370210CB4015}" dt="2024-11-05T06:39:24.675" v="58" actId="20577"/>
        <pc:sldMkLst>
          <pc:docMk/>
          <pc:sldMk cId="1390115352" sldId="345"/>
        </pc:sldMkLst>
        <pc:spChg chg="mod">
          <ac:chgData name="Jolanta Skujeniece" userId="S::jolanta.skujeniece@cfla.gov.lv::aea2bcf7-b888-4434-9a67-415bd2a9b174" providerId="AD" clId="Web-{EFFD9CEB-F64B-6911-FB93-370210CB4015}" dt="2024-11-05T06:37:59.641" v="50" actId="14100"/>
          <ac:spMkLst>
            <pc:docMk/>
            <pc:sldMk cId="1390115352" sldId="345"/>
            <ac:spMk id="2" creationId="{5F3F55E7-5F7F-D815-6F60-F40C66567B00}"/>
          </ac:spMkLst>
        </pc:spChg>
        <pc:spChg chg="mod">
          <ac:chgData name="Jolanta Skujeniece" userId="S::jolanta.skujeniece@cfla.gov.lv::aea2bcf7-b888-4434-9a67-415bd2a9b174" providerId="AD" clId="Web-{EFFD9CEB-F64B-6911-FB93-370210CB4015}" dt="2024-11-05T06:39:24.675" v="58" actId="20577"/>
          <ac:spMkLst>
            <pc:docMk/>
            <pc:sldMk cId="1390115352" sldId="345"/>
            <ac:spMk id="3" creationId="{550BBC23-E161-187D-D6F3-3DC634016BE2}"/>
          </ac:spMkLst>
        </pc:spChg>
      </pc:sldChg>
      <pc:sldChg chg="ord">
        <pc:chgData name="Jolanta Skujeniece" userId="S::jolanta.skujeniece@cfla.gov.lv::aea2bcf7-b888-4434-9a67-415bd2a9b174" providerId="AD" clId="Web-{EFFD9CEB-F64B-6911-FB93-370210CB4015}" dt="2024-11-05T06:36:22.482" v="18"/>
        <pc:sldMkLst>
          <pc:docMk/>
          <pc:sldMk cId="3575056382" sldId="346"/>
        </pc:sldMkLst>
      </pc:sldChg>
      <pc:sldChg chg="modSp">
        <pc:chgData name="Jolanta Skujeniece" userId="S::jolanta.skujeniece@cfla.gov.lv::aea2bcf7-b888-4434-9a67-415bd2a9b174" providerId="AD" clId="Web-{EFFD9CEB-F64B-6911-FB93-370210CB4015}" dt="2024-11-05T06:44:41.169" v="100" actId="20577"/>
        <pc:sldMkLst>
          <pc:docMk/>
          <pc:sldMk cId="2332529374" sldId="347"/>
        </pc:sldMkLst>
        <pc:spChg chg="mod">
          <ac:chgData name="Jolanta Skujeniece" userId="S::jolanta.skujeniece@cfla.gov.lv::aea2bcf7-b888-4434-9a67-415bd2a9b174" providerId="AD" clId="Web-{EFFD9CEB-F64B-6911-FB93-370210CB4015}" dt="2024-11-05T06:44:41.169" v="100" actId="20577"/>
          <ac:spMkLst>
            <pc:docMk/>
            <pc:sldMk cId="2332529374" sldId="347"/>
            <ac:spMk id="4" creationId="{0A71C7B0-59CE-36AB-EC86-C36812B2FBDF}"/>
          </ac:spMkLst>
        </pc:spChg>
      </pc:sldChg>
      <pc:sldChg chg="modSp">
        <pc:chgData name="Jolanta Skujeniece" userId="S::jolanta.skujeniece@cfla.gov.lv::aea2bcf7-b888-4434-9a67-415bd2a9b174" providerId="AD" clId="Web-{EFFD9CEB-F64B-6911-FB93-370210CB4015}" dt="2024-11-05T06:45:17.248" v="102" actId="20577"/>
        <pc:sldMkLst>
          <pc:docMk/>
          <pc:sldMk cId="2860967631" sldId="348"/>
        </pc:sldMkLst>
        <pc:spChg chg="mod">
          <ac:chgData name="Jolanta Skujeniece" userId="S::jolanta.skujeniece@cfla.gov.lv::aea2bcf7-b888-4434-9a67-415bd2a9b174" providerId="AD" clId="Web-{EFFD9CEB-F64B-6911-FB93-370210CB4015}" dt="2024-11-05T06:45:17.248" v="102" actId="20577"/>
          <ac:spMkLst>
            <pc:docMk/>
            <pc:sldMk cId="2860967631" sldId="348"/>
            <ac:spMk id="3" creationId="{23DCF261-3E8A-B888-B5A6-C34869AE5087}"/>
          </ac:spMkLst>
        </pc:spChg>
      </pc:sldChg>
      <pc:sldChg chg="new add del">
        <pc:chgData name="Jolanta Skujeniece" userId="S::jolanta.skujeniece@cfla.gov.lv::aea2bcf7-b888-4434-9a67-415bd2a9b174" providerId="AD" clId="Web-{EFFD9CEB-F64B-6911-FB93-370210CB4015}" dt="2024-11-05T06:34:52.744" v="12"/>
        <pc:sldMkLst>
          <pc:docMk/>
          <pc:sldMk cId="816830626" sldId="351"/>
        </pc:sldMkLst>
      </pc:sldChg>
      <pc:sldChg chg="modSp add replId">
        <pc:chgData name="Jolanta Skujeniece" userId="S::jolanta.skujeniece@cfla.gov.lv::aea2bcf7-b888-4434-9a67-415bd2a9b174" providerId="AD" clId="Web-{EFFD9CEB-F64B-6911-FB93-370210CB4015}" dt="2024-11-05T06:42:57.322" v="83" actId="20577"/>
        <pc:sldMkLst>
          <pc:docMk/>
          <pc:sldMk cId="2934147405" sldId="351"/>
        </pc:sldMkLst>
        <pc:spChg chg="mod">
          <ac:chgData name="Jolanta Skujeniece" userId="S::jolanta.skujeniece@cfla.gov.lv::aea2bcf7-b888-4434-9a67-415bd2a9b174" providerId="AD" clId="Web-{EFFD9CEB-F64B-6911-FB93-370210CB4015}" dt="2024-11-05T06:42:04.461" v="68" actId="20577"/>
          <ac:spMkLst>
            <pc:docMk/>
            <pc:sldMk cId="2934147405" sldId="351"/>
            <ac:spMk id="2" creationId="{1B54C333-6C3D-5A9F-9D08-D8B5EB3FA50E}"/>
          </ac:spMkLst>
        </pc:spChg>
        <pc:spChg chg="mod">
          <ac:chgData name="Jolanta Skujeniece" userId="S::jolanta.skujeniece@cfla.gov.lv::aea2bcf7-b888-4434-9a67-415bd2a9b174" providerId="AD" clId="Web-{EFFD9CEB-F64B-6911-FB93-370210CB4015}" dt="2024-11-05T06:42:57.322" v="83" actId="20577"/>
          <ac:spMkLst>
            <pc:docMk/>
            <pc:sldMk cId="2934147405" sldId="351"/>
            <ac:spMk id="3" creationId="{B8CD35DF-02B9-AE88-04B2-69DB6C80B5F4}"/>
          </ac:spMkLst>
        </pc:spChg>
      </pc:sldChg>
    </pc:docChg>
  </pc:docChgLst>
  <pc:docChgLst>
    <pc:chgData name="Jolanta Skujeniece" userId="S::jolanta.skujeniece@cfla.gov.lv::aea2bcf7-b888-4434-9a67-415bd2a9b174" providerId="AD" clId="Web-{51DDBBC7-9540-1C5B-7102-39EF55EA9244}"/>
    <pc:docChg chg="modSld">
      <pc:chgData name="Jolanta Skujeniece" userId="S::jolanta.skujeniece@cfla.gov.lv::aea2bcf7-b888-4434-9a67-415bd2a9b174" providerId="AD" clId="Web-{51DDBBC7-9540-1C5B-7102-39EF55EA9244}" dt="2024-11-05T11:18:23.166" v="13" actId="20577"/>
      <pc:docMkLst>
        <pc:docMk/>
      </pc:docMkLst>
      <pc:sldChg chg="modSp">
        <pc:chgData name="Jolanta Skujeniece" userId="S::jolanta.skujeniece@cfla.gov.lv::aea2bcf7-b888-4434-9a67-415bd2a9b174" providerId="AD" clId="Web-{51DDBBC7-9540-1C5B-7102-39EF55EA9244}" dt="2024-11-05T11:17:18.524" v="8" actId="20577"/>
        <pc:sldMkLst>
          <pc:docMk/>
          <pc:sldMk cId="280946767" sldId="342"/>
        </pc:sldMkLst>
        <pc:spChg chg="mod">
          <ac:chgData name="Jolanta Skujeniece" userId="S::jolanta.skujeniece@cfla.gov.lv::aea2bcf7-b888-4434-9a67-415bd2a9b174" providerId="AD" clId="Web-{51DDBBC7-9540-1C5B-7102-39EF55EA9244}" dt="2024-11-05T11:17:18.524" v="8" actId="20577"/>
          <ac:spMkLst>
            <pc:docMk/>
            <pc:sldMk cId="280946767" sldId="342"/>
            <ac:spMk id="3" creationId="{B8CD35DF-02B9-AE88-04B2-69DB6C80B5F4}"/>
          </ac:spMkLst>
        </pc:spChg>
      </pc:sldChg>
      <pc:sldChg chg="modSp">
        <pc:chgData name="Jolanta Skujeniece" userId="S::jolanta.skujeniece@cfla.gov.lv::aea2bcf7-b888-4434-9a67-415bd2a9b174" providerId="AD" clId="Web-{51DDBBC7-9540-1C5B-7102-39EF55EA9244}" dt="2024-11-05T11:16:23.743" v="0" actId="20577"/>
        <pc:sldMkLst>
          <pc:docMk/>
          <pc:sldMk cId="3430208576" sldId="344"/>
        </pc:sldMkLst>
        <pc:spChg chg="mod">
          <ac:chgData name="Jolanta Skujeniece" userId="S::jolanta.skujeniece@cfla.gov.lv::aea2bcf7-b888-4434-9a67-415bd2a9b174" providerId="AD" clId="Web-{51DDBBC7-9540-1C5B-7102-39EF55EA9244}" dt="2024-11-05T11:16:23.743" v="0" actId="20577"/>
          <ac:spMkLst>
            <pc:docMk/>
            <pc:sldMk cId="3430208576" sldId="344"/>
            <ac:spMk id="4" creationId="{95EFE844-55C3-9833-900F-52816BAB14BA}"/>
          </ac:spMkLst>
        </pc:spChg>
      </pc:sldChg>
      <pc:sldChg chg="modSp">
        <pc:chgData name="Jolanta Skujeniece" userId="S::jolanta.skujeniece@cfla.gov.lv::aea2bcf7-b888-4434-9a67-415bd2a9b174" providerId="AD" clId="Web-{51DDBBC7-9540-1C5B-7102-39EF55EA9244}" dt="2024-11-05T11:18:23.166" v="13" actId="20577"/>
        <pc:sldMkLst>
          <pc:docMk/>
          <pc:sldMk cId="2934147405" sldId="351"/>
        </pc:sldMkLst>
        <pc:spChg chg="mod">
          <ac:chgData name="Jolanta Skujeniece" userId="S::jolanta.skujeniece@cfla.gov.lv::aea2bcf7-b888-4434-9a67-415bd2a9b174" providerId="AD" clId="Web-{51DDBBC7-9540-1C5B-7102-39EF55EA9244}" dt="2024-11-05T11:18:23.166" v="13" actId="20577"/>
          <ac:spMkLst>
            <pc:docMk/>
            <pc:sldMk cId="2934147405" sldId="351"/>
            <ac:spMk id="3" creationId="{B8CD35DF-02B9-AE88-04B2-69DB6C80B5F4}"/>
          </ac:spMkLst>
        </pc:spChg>
      </pc:sldChg>
    </pc:docChg>
  </pc:docChgLst>
  <pc:docChgLst>
    <pc:chgData name="Jolanta Skujeniece" userId="S::jolanta.skujeniece@cfla.gov.lv::aea2bcf7-b888-4434-9a67-415bd2a9b174" providerId="AD" clId="Web-{EEFF5E83-77C2-3007-4A6D-7E2F2F38BC0B}"/>
    <pc:docChg chg="addSld delSld modSld sldOrd modSection">
      <pc:chgData name="Jolanta Skujeniece" userId="S::jolanta.skujeniece@cfla.gov.lv::aea2bcf7-b888-4434-9a67-415bd2a9b174" providerId="AD" clId="Web-{EEFF5E83-77C2-3007-4A6D-7E2F2F38BC0B}" dt="2024-11-04T14:40:58.350" v="1431" actId="1076"/>
      <pc:docMkLst>
        <pc:docMk/>
      </pc:docMkLst>
      <pc:sldChg chg="modSp">
        <pc:chgData name="Jolanta Skujeniece" userId="S::jolanta.skujeniece@cfla.gov.lv::aea2bcf7-b888-4434-9a67-415bd2a9b174" providerId="AD" clId="Web-{EEFF5E83-77C2-3007-4A6D-7E2F2F38BC0B}" dt="2024-11-04T13:47:36.505" v="840" actId="20577"/>
        <pc:sldMkLst>
          <pc:docMk/>
          <pc:sldMk cId="0" sldId="267"/>
        </pc:sldMkLst>
        <pc:spChg chg="mod">
          <ac:chgData name="Jolanta Skujeniece" userId="S::jolanta.skujeniece@cfla.gov.lv::aea2bcf7-b888-4434-9a67-415bd2a9b174" providerId="AD" clId="Web-{EEFF5E83-77C2-3007-4A6D-7E2F2F38BC0B}" dt="2024-11-04T13:47:36.505" v="840" actId="20577"/>
          <ac:spMkLst>
            <pc:docMk/>
            <pc:sldMk cId="0" sldId="267"/>
            <ac:spMk id="6" creationId="{813BE7F2-6BD5-4AF5-BD59-57E7CE573514}"/>
          </ac:spMkLst>
        </pc:spChg>
      </pc:sldChg>
      <pc:sldChg chg="modSp">
        <pc:chgData name="Jolanta Skujeniece" userId="S::jolanta.skujeniece@cfla.gov.lv::aea2bcf7-b888-4434-9a67-415bd2a9b174" providerId="AD" clId="Web-{EEFF5E83-77C2-3007-4A6D-7E2F2F38BC0B}" dt="2024-11-04T13:53:09.703" v="861" actId="20577"/>
        <pc:sldMkLst>
          <pc:docMk/>
          <pc:sldMk cId="1475881727" sldId="324"/>
        </pc:sldMkLst>
        <pc:spChg chg="mod">
          <ac:chgData name="Jolanta Skujeniece" userId="S::jolanta.skujeniece@cfla.gov.lv::aea2bcf7-b888-4434-9a67-415bd2a9b174" providerId="AD" clId="Web-{EEFF5E83-77C2-3007-4A6D-7E2F2F38BC0B}" dt="2024-11-04T13:53:09.703" v="861" actId="20577"/>
          <ac:spMkLst>
            <pc:docMk/>
            <pc:sldMk cId="1475881727" sldId="324"/>
            <ac:spMk id="48" creationId="{D60B6AB7-F66B-8A69-6844-3510840AB572}"/>
          </ac:spMkLst>
        </pc:spChg>
        <pc:spChg chg="mod">
          <ac:chgData name="Jolanta Skujeniece" userId="S::jolanta.skujeniece@cfla.gov.lv::aea2bcf7-b888-4434-9a67-415bd2a9b174" providerId="AD" clId="Web-{EEFF5E83-77C2-3007-4A6D-7E2F2F38BC0B}" dt="2024-11-04T13:50:07.900" v="855" actId="20577"/>
          <ac:spMkLst>
            <pc:docMk/>
            <pc:sldMk cId="1475881727" sldId="324"/>
            <ac:spMk id="51" creationId="{02F7F783-4302-AFBF-701A-73A2A95175B5}"/>
          </ac:spMkLst>
        </pc:spChg>
        <pc:spChg chg="mod">
          <ac:chgData name="Jolanta Skujeniece" userId="S::jolanta.skujeniece@cfla.gov.lv::aea2bcf7-b888-4434-9a67-415bd2a9b174" providerId="AD" clId="Web-{EEFF5E83-77C2-3007-4A6D-7E2F2F38BC0B}" dt="2024-11-04T13:48:06.741" v="850" actId="14100"/>
          <ac:spMkLst>
            <pc:docMk/>
            <pc:sldMk cId="1475881727" sldId="324"/>
            <ac:spMk id="66" creationId="{061E2B8C-E00E-E3A2-835B-E5DFDEE6D939}"/>
          </ac:spMkLst>
        </pc:spChg>
      </pc:sldChg>
      <pc:sldChg chg="del">
        <pc:chgData name="Jolanta Skujeniece" userId="S::jolanta.skujeniece@cfla.gov.lv::aea2bcf7-b888-4434-9a67-415bd2a9b174" providerId="AD" clId="Web-{EEFF5E83-77C2-3007-4A6D-7E2F2F38BC0B}" dt="2024-11-04T13:05:25.743" v="258"/>
        <pc:sldMkLst>
          <pc:docMk/>
          <pc:sldMk cId="2313900613" sldId="328"/>
        </pc:sldMkLst>
      </pc:sldChg>
      <pc:sldChg chg="modSp del">
        <pc:chgData name="Jolanta Skujeniece" userId="S::jolanta.skujeniece@cfla.gov.lv::aea2bcf7-b888-4434-9a67-415bd2a9b174" providerId="AD" clId="Web-{EEFF5E83-77C2-3007-4A6D-7E2F2F38BC0B}" dt="2024-11-04T12:58:36.262" v="149"/>
        <pc:sldMkLst>
          <pc:docMk/>
          <pc:sldMk cId="1076580589" sldId="331"/>
        </pc:sldMkLst>
        <pc:spChg chg="mod">
          <ac:chgData name="Jolanta Skujeniece" userId="S::jolanta.skujeniece@cfla.gov.lv::aea2bcf7-b888-4434-9a67-415bd2a9b174" providerId="AD" clId="Web-{EEFF5E83-77C2-3007-4A6D-7E2F2F38BC0B}" dt="2024-11-04T12:27:44.240" v="148" actId="14100"/>
          <ac:spMkLst>
            <pc:docMk/>
            <pc:sldMk cId="1076580589" sldId="331"/>
            <ac:spMk id="2" creationId="{0BD0D0BF-2621-560F-8CF1-0D2A837FECEF}"/>
          </ac:spMkLst>
        </pc:spChg>
      </pc:sldChg>
      <pc:sldChg chg="del">
        <pc:chgData name="Jolanta Skujeniece" userId="S::jolanta.skujeniece@cfla.gov.lv::aea2bcf7-b888-4434-9a67-415bd2a9b174" providerId="AD" clId="Web-{EEFF5E83-77C2-3007-4A6D-7E2F2F38BC0B}" dt="2024-11-04T13:28:16.190" v="520"/>
        <pc:sldMkLst>
          <pc:docMk/>
          <pc:sldMk cId="3341975509" sldId="338"/>
        </pc:sldMkLst>
      </pc:sldChg>
      <pc:sldChg chg="del">
        <pc:chgData name="Jolanta Skujeniece" userId="S::jolanta.skujeniece@cfla.gov.lv::aea2bcf7-b888-4434-9a67-415bd2a9b174" providerId="AD" clId="Web-{EEFF5E83-77C2-3007-4A6D-7E2F2F38BC0B}" dt="2024-11-04T13:28:10.518" v="519"/>
        <pc:sldMkLst>
          <pc:docMk/>
          <pc:sldMk cId="607787315" sldId="339"/>
        </pc:sldMkLst>
      </pc:sldChg>
      <pc:sldChg chg="addSp delSp modSp del">
        <pc:chgData name="Jolanta Skujeniece" userId="S::jolanta.skujeniece@cfla.gov.lv::aea2bcf7-b888-4434-9a67-415bd2a9b174" providerId="AD" clId="Web-{EEFF5E83-77C2-3007-4A6D-7E2F2F38BC0B}" dt="2024-11-04T13:16:11.715" v="380"/>
        <pc:sldMkLst>
          <pc:docMk/>
          <pc:sldMk cId="496237801" sldId="341"/>
        </pc:sldMkLst>
        <pc:spChg chg="mod">
          <ac:chgData name="Jolanta Skujeniece" userId="S::jolanta.skujeniece@cfla.gov.lv::aea2bcf7-b888-4434-9a67-415bd2a9b174" providerId="AD" clId="Web-{EEFF5E83-77C2-3007-4A6D-7E2F2F38BC0B}" dt="2024-11-04T13:15:31.730" v="378" actId="20577"/>
          <ac:spMkLst>
            <pc:docMk/>
            <pc:sldMk cId="496237801" sldId="341"/>
            <ac:spMk id="2" creationId="{AAFE8180-F73A-0875-0AE7-F72E86AE2D24}"/>
          </ac:spMkLst>
        </pc:spChg>
        <pc:spChg chg="add mod">
          <ac:chgData name="Jolanta Skujeniece" userId="S::jolanta.skujeniece@cfla.gov.lv::aea2bcf7-b888-4434-9a67-415bd2a9b174" providerId="AD" clId="Web-{EEFF5E83-77C2-3007-4A6D-7E2F2F38BC0B}" dt="2024-11-04T13:15:35.324" v="379"/>
          <ac:spMkLst>
            <pc:docMk/>
            <pc:sldMk cId="496237801" sldId="341"/>
            <ac:spMk id="5" creationId="{631BE4AB-F2F9-A88D-B848-7EABCA48556D}"/>
          </ac:spMkLst>
        </pc:spChg>
        <pc:picChg chg="del">
          <ac:chgData name="Jolanta Skujeniece" userId="S::jolanta.skujeniece@cfla.gov.lv::aea2bcf7-b888-4434-9a67-415bd2a9b174" providerId="AD" clId="Web-{EEFF5E83-77C2-3007-4A6D-7E2F2F38BC0B}" dt="2024-11-04T13:15:35.324" v="379"/>
          <ac:picMkLst>
            <pc:docMk/>
            <pc:sldMk cId="496237801" sldId="341"/>
            <ac:picMk id="8" creationId="{CF6AA1FC-0CA5-A639-D7F9-0D16861EE478}"/>
          </ac:picMkLst>
        </pc:picChg>
      </pc:sldChg>
      <pc:sldChg chg="addSp modSp ord">
        <pc:chgData name="Jolanta Skujeniece" userId="S::jolanta.skujeniece@cfla.gov.lv::aea2bcf7-b888-4434-9a67-415bd2a9b174" providerId="AD" clId="Web-{EEFF5E83-77C2-3007-4A6D-7E2F2F38BC0B}" dt="2024-11-04T14:37:58.548" v="1413" actId="1076"/>
        <pc:sldMkLst>
          <pc:docMk/>
          <pc:sldMk cId="280946767" sldId="342"/>
        </pc:sldMkLst>
        <pc:spChg chg="mod">
          <ac:chgData name="Jolanta Skujeniece" userId="S::jolanta.skujeniece@cfla.gov.lv::aea2bcf7-b888-4434-9a67-415bd2a9b174" providerId="AD" clId="Web-{EEFF5E83-77C2-3007-4A6D-7E2F2F38BC0B}" dt="2024-11-04T13:19:29.565" v="398" actId="20577"/>
          <ac:spMkLst>
            <pc:docMk/>
            <pc:sldMk cId="280946767" sldId="342"/>
            <ac:spMk id="2" creationId="{1B54C333-6C3D-5A9F-9D08-D8B5EB3FA50E}"/>
          </ac:spMkLst>
        </pc:spChg>
        <pc:spChg chg="mod">
          <ac:chgData name="Jolanta Skujeniece" userId="S::jolanta.skujeniece@cfla.gov.lv::aea2bcf7-b888-4434-9a67-415bd2a9b174" providerId="AD" clId="Web-{EEFF5E83-77C2-3007-4A6D-7E2F2F38BC0B}" dt="2024-11-04T14:01:23.874" v="1031" actId="20577"/>
          <ac:spMkLst>
            <pc:docMk/>
            <pc:sldMk cId="280946767" sldId="342"/>
            <ac:spMk id="3" creationId="{B8CD35DF-02B9-AE88-04B2-69DB6C80B5F4}"/>
          </ac:spMkLst>
        </pc:spChg>
        <pc:picChg chg="add mod">
          <ac:chgData name="Jolanta Skujeniece" userId="S::jolanta.skujeniece@cfla.gov.lv::aea2bcf7-b888-4434-9a67-415bd2a9b174" providerId="AD" clId="Web-{EEFF5E83-77C2-3007-4A6D-7E2F2F38BC0B}" dt="2024-11-04T14:37:58.548" v="1413" actId="1076"/>
          <ac:picMkLst>
            <pc:docMk/>
            <pc:sldMk cId="280946767" sldId="342"/>
            <ac:picMk id="4" creationId="{CE5124D4-8164-47AC-3A0D-642CA9C003DB}"/>
          </ac:picMkLst>
        </pc:picChg>
      </pc:sldChg>
      <pc:sldChg chg="addSp delSp modSp new del mod modClrScheme chgLayout">
        <pc:chgData name="Jolanta Skujeniece" userId="S::jolanta.skujeniece@cfla.gov.lv::aea2bcf7-b888-4434-9a67-415bd2a9b174" providerId="AD" clId="Web-{EEFF5E83-77C2-3007-4A6D-7E2F2F38BC0B}" dt="2024-11-04T12:26:07.766" v="136"/>
        <pc:sldMkLst>
          <pc:docMk/>
          <pc:sldMk cId="2039344380" sldId="343"/>
        </pc:sldMkLst>
        <pc:spChg chg="mod ord">
          <ac:chgData name="Jolanta Skujeniece" userId="S::jolanta.skujeniece@cfla.gov.lv::aea2bcf7-b888-4434-9a67-415bd2a9b174" providerId="AD" clId="Web-{EEFF5E83-77C2-3007-4A6D-7E2F2F38BC0B}" dt="2024-11-04T12:05:11.785" v="3"/>
          <ac:spMkLst>
            <pc:docMk/>
            <pc:sldMk cId="2039344380" sldId="343"/>
            <ac:spMk id="2" creationId="{D93C0558-80C7-0A00-D305-C44F56F6BF68}"/>
          </ac:spMkLst>
        </pc:spChg>
        <pc:spChg chg="del mod ord">
          <ac:chgData name="Jolanta Skujeniece" userId="S::jolanta.skujeniece@cfla.gov.lv::aea2bcf7-b888-4434-9a67-415bd2a9b174" providerId="AD" clId="Web-{EEFF5E83-77C2-3007-4A6D-7E2F2F38BC0B}" dt="2024-11-04T12:04:52.987" v="2"/>
          <ac:spMkLst>
            <pc:docMk/>
            <pc:sldMk cId="2039344380" sldId="343"/>
            <ac:spMk id="3" creationId="{540AA606-8BAC-3791-8E9C-73A94E090383}"/>
          </ac:spMkLst>
        </pc:spChg>
        <pc:spChg chg="mod ord">
          <ac:chgData name="Jolanta Skujeniece" userId="S::jolanta.skujeniece@cfla.gov.lv::aea2bcf7-b888-4434-9a67-415bd2a9b174" providerId="AD" clId="Web-{EEFF5E83-77C2-3007-4A6D-7E2F2F38BC0B}" dt="2024-11-04T12:05:11.785" v="3"/>
          <ac:spMkLst>
            <pc:docMk/>
            <pc:sldMk cId="2039344380" sldId="343"/>
            <ac:spMk id="4" creationId="{6E63D295-B856-DAFC-F524-70F3DCC029DB}"/>
          </ac:spMkLst>
        </pc:spChg>
        <pc:spChg chg="mod ord">
          <ac:chgData name="Jolanta Skujeniece" userId="S::jolanta.skujeniece@cfla.gov.lv::aea2bcf7-b888-4434-9a67-415bd2a9b174" providerId="AD" clId="Web-{EEFF5E83-77C2-3007-4A6D-7E2F2F38BC0B}" dt="2024-11-04T12:05:11.785" v="3"/>
          <ac:spMkLst>
            <pc:docMk/>
            <pc:sldMk cId="2039344380" sldId="343"/>
            <ac:spMk id="5" creationId="{2EE69240-4267-F587-10FC-E0C187C30DD2}"/>
          </ac:spMkLst>
        </pc:spChg>
        <pc:spChg chg="mod ord">
          <ac:chgData name="Jolanta Skujeniece" userId="S::jolanta.skujeniece@cfla.gov.lv::aea2bcf7-b888-4434-9a67-415bd2a9b174" providerId="AD" clId="Web-{EEFF5E83-77C2-3007-4A6D-7E2F2F38BC0B}" dt="2024-11-04T12:05:11.785" v="3"/>
          <ac:spMkLst>
            <pc:docMk/>
            <pc:sldMk cId="2039344380" sldId="343"/>
            <ac:spMk id="6" creationId="{1C5CA801-B96C-F3DA-198E-5F777A082443}"/>
          </ac:spMkLst>
        </pc:spChg>
        <pc:spChg chg="add del mod ord">
          <ac:chgData name="Jolanta Skujeniece" userId="S::jolanta.skujeniece@cfla.gov.lv::aea2bcf7-b888-4434-9a67-415bd2a9b174" providerId="AD" clId="Web-{EEFF5E83-77C2-3007-4A6D-7E2F2F38BC0B}" dt="2024-11-04T12:04:52.987" v="2"/>
          <ac:spMkLst>
            <pc:docMk/>
            <pc:sldMk cId="2039344380" sldId="343"/>
            <ac:spMk id="7" creationId="{6943A74C-0ED4-A5AF-601D-D8EDC10E6CDE}"/>
          </ac:spMkLst>
        </pc:spChg>
        <pc:spChg chg="add mod ord">
          <ac:chgData name="Jolanta Skujeniece" userId="S::jolanta.skujeniece@cfla.gov.lv::aea2bcf7-b888-4434-9a67-415bd2a9b174" providerId="AD" clId="Web-{EEFF5E83-77C2-3007-4A6D-7E2F2F38BC0B}" dt="2024-11-04T12:05:11.785" v="3"/>
          <ac:spMkLst>
            <pc:docMk/>
            <pc:sldMk cId="2039344380" sldId="343"/>
            <ac:spMk id="8" creationId="{88045A7B-9060-374A-EA1C-C79BDE43C053}"/>
          </ac:spMkLst>
        </pc:spChg>
        <pc:spChg chg="add del mod ord">
          <ac:chgData name="Jolanta Skujeniece" userId="S::jolanta.skujeniece@cfla.gov.lv::aea2bcf7-b888-4434-9a67-415bd2a9b174" providerId="AD" clId="Web-{EEFF5E83-77C2-3007-4A6D-7E2F2F38BC0B}" dt="2024-11-04T12:04:52.987" v="2"/>
          <ac:spMkLst>
            <pc:docMk/>
            <pc:sldMk cId="2039344380" sldId="343"/>
            <ac:spMk id="9" creationId="{339A7E8F-DD18-3B82-B7B4-90CA83BAEC76}"/>
          </ac:spMkLst>
        </pc:spChg>
        <pc:spChg chg="add mod ord">
          <ac:chgData name="Jolanta Skujeniece" userId="S::jolanta.skujeniece@cfla.gov.lv::aea2bcf7-b888-4434-9a67-415bd2a9b174" providerId="AD" clId="Web-{EEFF5E83-77C2-3007-4A6D-7E2F2F38BC0B}" dt="2024-11-04T12:05:11.785" v="3"/>
          <ac:spMkLst>
            <pc:docMk/>
            <pc:sldMk cId="2039344380" sldId="343"/>
            <ac:spMk id="10" creationId="{15887A85-E175-C3BB-A4FF-C2508738669E}"/>
          </ac:spMkLst>
        </pc:spChg>
      </pc:sldChg>
      <pc:sldChg chg="addSp delSp modSp add replId">
        <pc:chgData name="Jolanta Skujeniece" userId="S::jolanta.skujeniece@cfla.gov.lv::aea2bcf7-b888-4434-9a67-415bd2a9b174" providerId="AD" clId="Web-{EEFF5E83-77C2-3007-4A6D-7E2F2F38BC0B}" dt="2024-11-04T14:34:55.621" v="1406" actId="14100"/>
        <pc:sldMkLst>
          <pc:docMk/>
          <pc:sldMk cId="3430208576" sldId="344"/>
        </pc:sldMkLst>
        <pc:spChg chg="mod">
          <ac:chgData name="Jolanta Skujeniece" userId="S::jolanta.skujeniece@cfla.gov.lv::aea2bcf7-b888-4434-9a67-415bd2a9b174" providerId="AD" clId="Web-{EEFF5E83-77C2-3007-4A6D-7E2F2F38BC0B}" dt="2024-11-04T14:34:46.480" v="1404" actId="1076"/>
          <ac:spMkLst>
            <pc:docMk/>
            <pc:sldMk cId="3430208576" sldId="344"/>
            <ac:spMk id="2" creationId="{51D42E53-35E8-7DCC-BE89-ECEF6FF5CFE8}"/>
          </ac:spMkLst>
        </pc:spChg>
        <pc:spChg chg="mod">
          <ac:chgData name="Jolanta Skujeniece" userId="S::jolanta.skujeniece@cfla.gov.lv::aea2bcf7-b888-4434-9a67-415bd2a9b174" providerId="AD" clId="Web-{EEFF5E83-77C2-3007-4A6D-7E2F2F38BC0B}" dt="2024-11-04T12:05:36.349" v="5" actId="20577"/>
          <ac:spMkLst>
            <pc:docMk/>
            <pc:sldMk cId="3430208576" sldId="344"/>
            <ac:spMk id="3" creationId="{6FF2C40C-81D5-B9F7-B10E-5F65832E03D8}"/>
          </ac:spMkLst>
        </pc:spChg>
        <pc:spChg chg="add mod">
          <ac:chgData name="Jolanta Skujeniece" userId="S::jolanta.skujeniece@cfla.gov.lv::aea2bcf7-b888-4434-9a67-415bd2a9b174" providerId="AD" clId="Web-{EEFF5E83-77C2-3007-4A6D-7E2F2F38BC0B}" dt="2024-11-04T12:25:34.670" v="128" actId="20577"/>
          <ac:spMkLst>
            <pc:docMk/>
            <pc:sldMk cId="3430208576" sldId="344"/>
            <ac:spMk id="4" creationId="{95EFE844-55C3-9833-900F-52816BAB14BA}"/>
          </ac:spMkLst>
        </pc:spChg>
        <pc:spChg chg="mod">
          <ac:chgData name="Jolanta Skujeniece" userId="S::jolanta.skujeniece@cfla.gov.lv::aea2bcf7-b888-4434-9a67-415bd2a9b174" providerId="AD" clId="Web-{EEFF5E83-77C2-3007-4A6D-7E2F2F38BC0B}" dt="2024-11-04T12:14:25.599" v="103" actId="14100"/>
          <ac:spMkLst>
            <pc:docMk/>
            <pc:sldMk cId="3430208576" sldId="344"/>
            <ac:spMk id="5" creationId="{73B36BC5-5F7A-E30D-E332-A7685A34EC32}"/>
          </ac:spMkLst>
        </pc:spChg>
        <pc:picChg chg="add mod">
          <ac:chgData name="Jolanta Skujeniece" userId="S::jolanta.skujeniece@cfla.gov.lv::aea2bcf7-b888-4434-9a67-415bd2a9b174" providerId="AD" clId="Web-{EEFF5E83-77C2-3007-4A6D-7E2F2F38BC0B}" dt="2024-11-04T14:34:55.621" v="1406" actId="14100"/>
          <ac:picMkLst>
            <pc:docMk/>
            <pc:sldMk cId="3430208576" sldId="344"/>
            <ac:picMk id="7" creationId="{F4289620-1032-CA08-DB55-5EF137CEF368}"/>
          </ac:picMkLst>
        </pc:picChg>
        <pc:picChg chg="add mod">
          <ac:chgData name="Jolanta Skujeniece" userId="S::jolanta.skujeniece@cfla.gov.lv::aea2bcf7-b888-4434-9a67-415bd2a9b174" providerId="AD" clId="Web-{EEFF5E83-77C2-3007-4A6D-7E2F2F38BC0B}" dt="2024-11-04T14:34:49.496" v="1405" actId="1076"/>
          <ac:picMkLst>
            <pc:docMk/>
            <pc:sldMk cId="3430208576" sldId="344"/>
            <ac:picMk id="8" creationId="{A5473787-1469-A323-2A9E-8AFC6DBCAECB}"/>
          </ac:picMkLst>
        </pc:picChg>
        <pc:picChg chg="del">
          <ac:chgData name="Jolanta Skujeniece" userId="S::jolanta.skujeniece@cfla.gov.lv::aea2bcf7-b888-4434-9a67-415bd2a9b174" providerId="AD" clId="Web-{EEFF5E83-77C2-3007-4A6D-7E2F2F38BC0B}" dt="2024-11-04T12:05:43.849" v="6"/>
          <ac:picMkLst>
            <pc:docMk/>
            <pc:sldMk cId="3430208576" sldId="344"/>
            <ac:picMk id="1026" creationId="{A31F171B-1657-A144-99DC-2CF8A8C6DE80}"/>
          </ac:picMkLst>
        </pc:picChg>
        <pc:picChg chg="del mod">
          <ac:chgData name="Jolanta Skujeniece" userId="S::jolanta.skujeniece@cfla.gov.lv::aea2bcf7-b888-4434-9a67-415bd2a9b174" providerId="AD" clId="Web-{EEFF5E83-77C2-3007-4A6D-7E2F2F38BC0B}" dt="2024-11-04T14:34:25.589" v="1399"/>
          <ac:picMkLst>
            <pc:docMk/>
            <pc:sldMk cId="3430208576" sldId="344"/>
            <ac:picMk id="1028" creationId="{DF188BD0-CD66-C048-266F-66B42A597725}"/>
          </ac:picMkLst>
        </pc:picChg>
      </pc:sldChg>
      <pc:sldChg chg="addSp modSp new">
        <pc:chgData name="Jolanta Skujeniece" userId="S::jolanta.skujeniece@cfla.gov.lv::aea2bcf7-b888-4434-9a67-415bd2a9b174" providerId="AD" clId="Web-{EEFF5E83-77C2-3007-4A6D-7E2F2F38BC0B}" dt="2024-11-04T14:36:40.968" v="1410" actId="1076"/>
        <pc:sldMkLst>
          <pc:docMk/>
          <pc:sldMk cId="1390115352" sldId="345"/>
        </pc:sldMkLst>
        <pc:spChg chg="mod">
          <ac:chgData name="Jolanta Skujeniece" userId="S::jolanta.skujeniece@cfla.gov.lv::aea2bcf7-b888-4434-9a67-415bd2a9b174" providerId="AD" clId="Web-{EEFF5E83-77C2-3007-4A6D-7E2F2F38BC0B}" dt="2024-11-04T13:27:35.314" v="511" actId="20577"/>
          <ac:spMkLst>
            <pc:docMk/>
            <pc:sldMk cId="1390115352" sldId="345"/>
            <ac:spMk id="2" creationId="{5F3F55E7-5F7F-D815-6F60-F40C66567B00}"/>
          </ac:spMkLst>
        </pc:spChg>
        <pc:spChg chg="mod">
          <ac:chgData name="Jolanta Skujeniece" userId="S::jolanta.skujeniece@cfla.gov.lv::aea2bcf7-b888-4434-9a67-415bd2a9b174" providerId="AD" clId="Web-{EEFF5E83-77C2-3007-4A6D-7E2F2F38BC0B}" dt="2024-11-04T14:36:30.342" v="1408" actId="20577"/>
          <ac:spMkLst>
            <pc:docMk/>
            <pc:sldMk cId="1390115352" sldId="345"/>
            <ac:spMk id="3" creationId="{550BBC23-E161-187D-D6F3-3DC634016BE2}"/>
          </ac:spMkLst>
        </pc:spChg>
        <pc:picChg chg="add mod">
          <ac:chgData name="Jolanta Skujeniece" userId="S::jolanta.skujeniece@cfla.gov.lv::aea2bcf7-b888-4434-9a67-415bd2a9b174" providerId="AD" clId="Web-{EEFF5E83-77C2-3007-4A6D-7E2F2F38BC0B}" dt="2024-11-04T14:36:40.968" v="1410" actId="1076"/>
          <ac:picMkLst>
            <pc:docMk/>
            <pc:sldMk cId="1390115352" sldId="345"/>
            <ac:picMk id="7" creationId="{72548A04-2BB3-B7A5-84B1-7F774497EA20}"/>
          </ac:picMkLst>
        </pc:picChg>
      </pc:sldChg>
      <pc:sldChg chg="addSp delSp modSp new">
        <pc:chgData name="Jolanta Skujeniece" userId="S::jolanta.skujeniece@cfla.gov.lv::aea2bcf7-b888-4434-9a67-415bd2a9b174" providerId="AD" clId="Web-{EEFF5E83-77C2-3007-4A6D-7E2F2F38BC0B}" dt="2024-11-04T14:37:18.406" v="1411"/>
        <pc:sldMkLst>
          <pc:docMk/>
          <pc:sldMk cId="3575056382" sldId="346"/>
        </pc:sldMkLst>
        <pc:spChg chg="mod">
          <ac:chgData name="Jolanta Skujeniece" userId="S::jolanta.skujeniece@cfla.gov.lv::aea2bcf7-b888-4434-9a67-415bd2a9b174" providerId="AD" clId="Web-{EEFF5E83-77C2-3007-4A6D-7E2F2F38BC0B}" dt="2024-11-04T13:14:27.400" v="373" actId="20577"/>
          <ac:spMkLst>
            <pc:docMk/>
            <pc:sldMk cId="3575056382" sldId="346"/>
            <ac:spMk id="2" creationId="{EC28A73F-BE38-D294-428A-A5CDF8D3E1A8}"/>
          </ac:spMkLst>
        </pc:spChg>
        <pc:spChg chg="del">
          <ac:chgData name="Jolanta Skujeniece" userId="S::jolanta.skujeniece@cfla.gov.lv::aea2bcf7-b888-4434-9a67-415bd2a9b174" providerId="AD" clId="Web-{EEFF5E83-77C2-3007-4A6D-7E2F2F38BC0B}" dt="2024-11-04T13:14:12.634" v="354"/>
          <ac:spMkLst>
            <pc:docMk/>
            <pc:sldMk cId="3575056382" sldId="346"/>
            <ac:spMk id="3" creationId="{247B7BCA-7A3E-9760-07FF-E4B829D9C374}"/>
          </ac:spMkLst>
        </pc:spChg>
        <pc:picChg chg="add mod ord">
          <ac:chgData name="Jolanta Skujeniece" userId="S::jolanta.skujeniece@cfla.gov.lv::aea2bcf7-b888-4434-9a67-415bd2a9b174" providerId="AD" clId="Web-{EEFF5E83-77C2-3007-4A6D-7E2F2F38BC0B}" dt="2024-11-04T13:14:32.916" v="374" actId="14100"/>
          <ac:picMkLst>
            <pc:docMk/>
            <pc:sldMk cId="3575056382" sldId="346"/>
            <ac:picMk id="7" creationId="{F0E15630-A0E3-591D-B2FE-FCCF914BBB22}"/>
          </ac:picMkLst>
        </pc:picChg>
        <pc:picChg chg="add">
          <ac:chgData name="Jolanta Skujeniece" userId="S::jolanta.skujeniece@cfla.gov.lv::aea2bcf7-b888-4434-9a67-415bd2a9b174" providerId="AD" clId="Web-{EEFF5E83-77C2-3007-4A6D-7E2F2F38BC0B}" dt="2024-11-04T14:37:18.406" v="1411"/>
          <ac:picMkLst>
            <pc:docMk/>
            <pc:sldMk cId="3575056382" sldId="346"/>
            <ac:picMk id="8" creationId="{70133A24-DC20-F13A-EB02-D0D24619D9B4}"/>
          </ac:picMkLst>
        </pc:picChg>
      </pc:sldChg>
      <pc:sldChg chg="addSp modSp add replId">
        <pc:chgData name="Jolanta Skujeniece" userId="S::jolanta.skujeniece@cfla.gov.lv::aea2bcf7-b888-4434-9a67-415bd2a9b174" providerId="AD" clId="Web-{EEFF5E83-77C2-3007-4A6D-7E2F2F38BC0B}" dt="2024-11-04T14:40:53.272" v="1430" actId="1076"/>
        <pc:sldMkLst>
          <pc:docMk/>
          <pc:sldMk cId="2332529374" sldId="347"/>
        </pc:sldMkLst>
        <pc:spChg chg="mod">
          <ac:chgData name="Jolanta Skujeniece" userId="S::jolanta.skujeniece@cfla.gov.lv::aea2bcf7-b888-4434-9a67-415bd2a9b174" providerId="AD" clId="Web-{EEFF5E83-77C2-3007-4A6D-7E2F2F38BC0B}" dt="2024-11-04T13:41:19.744" v="731" actId="20577"/>
          <ac:spMkLst>
            <pc:docMk/>
            <pc:sldMk cId="2332529374" sldId="347"/>
            <ac:spMk id="2" creationId="{1B54C333-6C3D-5A9F-9D08-D8B5EB3FA50E}"/>
          </ac:spMkLst>
        </pc:spChg>
        <pc:spChg chg="mod">
          <ac:chgData name="Jolanta Skujeniece" userId="S::jolanta.skujeniece@cfla.gov.lv::aea2bcf7-b888-4434-9a67-415bd2a9b174" providerId="AD" clId="Web-{EEFF5E83-77C2-3007-4A6D-7E2F2F38BC0B}" dt="2024-11-04T13:28:26.800" v="522" actId="20577"/>
          <ac:spMkLst>
            <pc:docMk/>
            <pc:sldMk cId="2332529374" sldId="347"/>
            <ac:spMk id="3" creationId="{B8CD35DF-02B9-AE88-04B2-69DB6C80B5F4}"/>
          </ac:spMkLst>
        </pc:spChg>
        <pc:spChg chg="add mod">
          <ac:chgData name="Jolanta Skujeniece" userId="S::jolanta.skujeniece@cfla.gov.lv::aea2bcf7-b888-4434-9a67-415bd2a9b174" providerId="AD" clId="Web-{EEFF5E83-77C2-3007-4A6D-7E2F2F38BC0B}" dt="2024-11-04T14:38:54.518" v="1417" actId="20577"/>
          <ac:spMkLst>
            <pc:docMk/>
            <pc:sldMk cId="2332529374" sldId="347"/>
            <ac:spMk id="4" creationId="{0A71C7B0-59CE-36AB-EC86-C36812B2FBDF}"/>
          </ac:spMkLst>
        </pc:spChg>
        <pc:picChg chg="add mod">
          <ac:chgData name="Jolanta Skujeniece" userId="S::jolanta.skujeniece@cfla.gov.lv::aea2bcf7-b888-4434-9a67-415bd2a9b174" providerId="AD" clId="Web-{EEFF5E83-77C2-3007-4A6D-7E2F2F38BC0B}" dt="2024-11-04T14:40:53.272" v="1430" actId="1076"/>
          <ac:picMkLst>
            <pc:docMk/>
            <pc:sldMk cId="2332529374" sldId="347"/>
            <ac:picMk id="5" creationId="{A51EAE57-445C-49F5-E631-6D7FFBED95E4}"/>
          </ac:picMkLst>
        </pc:picChg>
      </pc:sldChg>
      <pc:sldChg chg="addSp modSp new">
        <pc:chgData name="Jolanta Skujeniece" userId="S::jolanta.skujeniece@cfla.gov.lv::aea2bcf7-b888-4434-9a67-415bd2a9b174" providerId="AD" clId="Web-{EEFF5E83-77C2-3007-4A6D-7E2F2F38BC0B}" dt="2024-11-04T14:40:58.350" v="1431" actId="1076"/>
        <pc:sldMkLst>
          <pc:docMk/>
          <pc:sldMk cId="2860967631" sldId="348"/>
        </pc:sldMkLst>
        <pc:spChg chg="mod">
          <ac:chgData name="Jolanta Skujeniece" userId="S::jolanta.skujeniece@cfla.gov.lv::aea2bcf7-b888-4434-9a67-415bd2a9b174" providerId="AD" clId="Web-{EEFF5E83-77C2-3007-4A6D-7E2F2F38BC0B}" dt="2024-11-04T14:06:21.929" v="1049" actId="20577"/>
          <ac:spMkLst>
            <pc:docMk/>
            <pc:sldMk cId="2860967631" sldId="348"/>
            <ac:spMk id="2" creationId="{E0798357-A593-07F1-F25D-5E6591AA8F6F}"/>
          </ac:spMkLst>
        </pc:spChg>
        <pc:spChg chg="mod">
          <ac:chgData name="Jolanta Skujeniece" userId="S::jolanta.skujeniece@cfla.gov.lv::aea2bcf7-b888-4434-9a67-415bd2a9b174" providerId="AD" clId="Web-{EEFF5E83-77C2-3007-4A6D-7E2F2F38BC0B}" dt="2024-11-04T14:23:12.553" v="1235" actId="20577"/>
          <ac:spMkLst>
            <pc:docMk/>
            <pc:sldMk cId="2860967631" sldId="348"/>
            <ac:spMk id="3" creationId="{23DCF261-3E8A-B888-B5A6-C34869AE5087}"/>
          </ac:spMkLst>
        </pc:spChg>
        <pc:picChg chg="add mod">
          <ac:chgData name="Jolanta Skujeniece" userId="S::jolanta.skujeniece@cfla.gov.lv::aea2bcf7-b888-4434-9a67-415bd2a9b174" providerId="AD" clId="Web-{EEFF5E83-77C2-3007-4A6D-7E2F2F38BC0B}" dt="2024-11-04T14:40:58.350" v="1431" actId="1076"/>
          <ac:picMkLst>
            <pc:docMk/>
            <pc:sldMk cId="2860967631" sldId="348"/>
            <ac:picMk id="7" creationId="{A51EAE57-445C-49F5-E631-6D7FFBED95E4}"/>
          </ac:picMkLst>
        </pc:picChg>
      </pc:sldChg>
      <pc:sldChg chg="addSp modSp new">
        <pc:chgData name="Jolanta Skujeniece" userId="S::jolanta.skujeniece@cfla.gov.lv::aea2bcf7-b888-4434-9a67-415bd2a9b174" providerId="AD" clId="Web-{EEFF5E83-77C2-3007-4A6D-7E2F2F38BC0B}" dt="2024-11-04T14:40:32.709" v="1428" actId="1076"/>
        <pc:sldMkLst>
          <pc:docMk/>
          <pc:sldMk cId="4120211948" sldId="349"/>
        </pc:sldMkLst>
        <pc:spChg chg="mod">
          <ac:chgData name="Jolanta Skujeniece" userId="S::jolanta.skujeniece@cfla.gov.lv::aea2bcf7-b888-4434-9a67-415bd2a9b174" providerId="AD" clId="Web-{EEFF5E83-77C2-3007-4A6D-7E2F2F38BC0B}" dt="2024-11-04T14:23:37.616" v="1251" actId="20577"/>
          <ac:spMkLst>
            <pc:docMk/>
            <pc:sldMk cId="4120211948" sldId="349"/>
            <ac:spMk id="2" creationId="{C2495D12-2104-0A40-C2E0-7092BF008B29}"/>
          </ac:spMkLst>
        </pc:spChg>
        <pc:spChg chg="mod">
          <ac:chgData name="Jolanta Skujeniece" userId="S::jolanta.skujeniece@cfla.gov.lv::aea2bcf7-b888-4434-9a67-415bd2a9b174" providerId="AD" clId="Web-{EEFF5E83-77C2-3007-4A6D-7E2F2F38BC0B}" dt="2024-11-04T14:26:24.371" v="1336" actId="20577"/>
          <ac:spMkLst>
            <pc:docMk/>
            <pc:sldMk cId="4120211948" sldId="349"/>
            <ac:spMk id="3" creationId="{44BD8656-383B-742A-E3CD-368E722CA5EF}"/>
          </ac:spMkLst>
        </pc:spChg>
        <pc:picChg chg="add mod">
          <ac:chgData name="Jolanta Skujeniece" userId="S::jolanta.skujeniece@cfla.gov.lv::aea2bcf7-b888-4434-9a67-415bd2a9b174" providerId="AD" clId="Web-{EEFF5E83-77C2-3007-4A6D-7E2F2F38BC0B}" dt="2024-11-04T14:40:32.709" v="1428" actId="1076"/>
          <ac:picMkLst>
            <pc:docMk/>
            <pc:sldMk cId="4120211948" sldId="349"/>
            <ac:picMk id="7" creationId="{6B5E8464-9971-493D-9967-4F91AAA47452}"/>
          </ac:picMkLst>
        </pc:picChg>
      </pc:sldChg>
      <pc:sldChg chg="addSp modSp new">
        <pc:chgData name="Jolanta Skujeniece" userId="S::jolanta.skujeniece@cfla.gov.lv::aea2bcf7-b888-4434-9a67-415bd2a9b174" providerId="AD" clId="Web-{EEFF5E83-77C2-3007-4A6D-7E2F2F38BC0B}" dt="2024-11-04T14:39:54.442" v="1423" actId="1076"/>
        <pc:sldMkLst>
          <pc:docMk/>
          <pc:sldMk cId="290158574" sldId="350"/>
        </pc:sldMkLst>
        <pc:spChg chg="mod">
          <ac:chgData name="Jolanta Skujeniece" userId="S::jolanta.skujeniece@cfla.gov.lv::aea2bcf7-b888-4434-9a67-415bd2a9b174" providerId="AD" clId="Web-{EEFF5E83-77C2-3007-4A6D-7E2F2F38BC0B}" dt="2024-11-04T14:31:18.364" v="1397" actId="14100"/>
          <ac:spMkLst>
            <pc:docMk/>
            <pc:sldMk cId="290158574" sldId="350"/>
            <ac:spMk id="2" creationId="{34E47E43-A960-AF72-E0BA-1E61AD0B4A78}"/>
          </ac:spMkLst>
        </pc:spChg>
        <pc:spChg chg="mod">
          <ac:chgData name="Jolanta Skujeniece" userId="S::jolanta.skujeniece@cfla.gov.lv::aea2bcf7-b888-4434-9a67-415bd2a9b174" providerId="AD" clId="Web-{EEFF5E83-77C2-3007-4A6D-7E2F2F38BC0B}" dt="2024-11-04T14:31:00.301" v="1373" actId="20577"/>
          <ac:spMkLst>
            <pc:docMk/>
            <pc:sldMk cId="290158574" sldId="350"/>
            <ac:spMk id="3" creationId="{444363CA-82C1-5C08-D508-7226DAF001DE}"/>
          </ac:spMkLst>
        </pc:spChg>
        <pc:picChg chg="add mod">
          <ac:chgData name="Jolanta Skujeniece" userId="S::jolanta.skujeniece@cfla.gov.lv::aea2bcf7-b888-4434-9a67-415bd2a9b174" providerId="AD" clId="Web-{EEFF5E83-77C2-3007-4A6D-7E2F2F38BC0B}" dt="2024-11-04T14:39:54.442" v="1423" actId="1076"/>
          <ac:picMkLst>
            <pc:docMk/>
            <pc:sldMk cId="290158574" sldId="350"/>
            <ac:picMk id="7" creationId="{CF96ADBD-CDBD-E799-7479-D3CCBD6E08AC}"/>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F20EA82-44D4-4638-9300-4A5DCC71DD6F}"/>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defTabSz="939575" eaLnBrk="1" fontAlgn="auto" hangingPunct="1">
              <a:spcBef>
                <a:spcPts val="0"/>
              </a:spcBef>
              <a:spcAft>
                <a:spcPts val="0"/>
              </a:spcAft>
              <a:defRPr sz="1200">
                <a:latin typeface="+mn-lt"/>
                <a:cs typeface="+mn-cs"/>
              </a:defRPr>
            </a:lvl1pPr>
          </a:lstStyle>
          <a:p>
            <a:pPr>
              <a:defRPr/>
            </a:pPr>
            <a:endParaRPr lang="lv-LV"/>
          </a:p>
        </p:txBody>
      </p:sp>
      <p:sp>
        <p:nvSpPr>
          <p:cNvPr id="3" name="Date Placeholder 2">
            <a:extLst>
              <a:ext uri="{FF2B5EF4-FFF2-40B4-BE49-F238E27FC236}">
                <a16:creationId xmlns:a16="http://schemas.microsoft.com/office/drawing/2014/main" id="{25CD0913-31B0-464B-8B01-EC8AD6C9A7BE}"/>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defTabSz="939575" eaLnBrk="1" fontAlgn="auto" hangingPunct="1">
              <a:spcBef>
                <a:spcPts val="0"/>
              </a:spcBef>
              <a:spcAft>
                <a:spcPts val="0"/>
              </a:spcAft>
              <a:defRPr sz="1200">
                <a:latin typeface="+mn-lt"/>
                <a:cs typeface="+mn-cs"/>
              </a:defRPr>
            </a:lvl1pPr>
          </a:lstStyle>
          <a:p>
            <a:pPr>
              <a:defRPr/>
            </a:pPr>
            <a:fld id="{58D1BB4A-2FFD-45B0-B274-2CA4B40F4068}" type="datetimeFigureOut">
              <a:rPr lang="lv-LV"/>
              <a:pPr>
                <a:defRPr/>
              </a:pPr>
              <a:t>05.11.2024</a:t>
            </a:fld>
            <a:endParaRPr lang="lv-LV"/>
          </a:p>
        </p:txBody>
      </p:sp>
      <p:sp>
        <p:nvSpPr>
          <p:cNvPr id="4" name="Slide Image Placeholder 3">
            <a:extLst>
              <a:ext uri="{FF2B5EF4-FFF2-40B4-BE49-F238E27FC236}">
                <a16:creationId xmlns:a16="http://schemas.microsoft.com/office/drawing/2014/main" id="{E0FAA1AD-6698-4083-ABA4-D13DC09CF86D}"/>
              </a:ext>
            </a:extLst>
          </p:cNvPr>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lv-LV" noProof="0"/>
          </a:p>
        </p:txBody>
      </p:sp>
      <p:sp>
        <p:nvSpPr>
          <p:cNvPr id="5" name="Notes Placeholder 4">
            <a:extLst>
              <a:ext uri="{FF2B5EF4-FFF2-40B4-BE49-F238E27FC236}">
                <a16:creationId xmlns:a16="http://schemas.microsoft.com/office/drawing/2014/main" id="{BF4367E1-D68E-4B79-A3B6-756D2DCE899D}"/>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lv-LV" noProof="0"/>
          </a:p>
        </p:txBody>
      </p:sp>
      <p:sp>
        <p:nvSpPr>
          <p:cNvPr id="6" name="Footer Placeholder 5">
            <a:extLst>
              <a:ext uri="{FF2B5EF4-FFF2-40B4-BE49-F238E27FC236}">
                <a16:creationId xmlns:a16="http://schemas.microsoft.com/office/drawing/2014/main" id="{0BB83F56-C055-48F9-A8CC-36CAE0CBBD49}"/>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defTabSz="939575" eaLnBrk="1" fontAlgn="auto" hangingPunct="1">
              <a:spcBef>
                <a:spcPts val="0"/>
              </a:spcBef>
              <a:spcAft>
                <a:spcPts val="0"/>
              </a:spcAft>
              <a:defRPr sz="1200">
                <a:latin typeface="+mn-lt"/>
                <a:cs typeface="+mn-cs"/>
              </a:defRPr>
            </a:lvl1pPr>
          </a:lstStyle>
          <a:p>
            <a:pPr>
              <a:defRPr/>
            </a:pPr>
            <a:endParaRPr lang="lv-LV"/>
          </a:p>
        </p:txBody>
      </p:sp>
      <p:sp>
        <p:nvSpPr>
          <p:cNvPr id="7" name="Slide Number Placeholder 6">
            <a:extLst>
              <a:ext uri="{FF2B5EF4-FFF2-40B4-BE49-F238E27FC236}">
                <a16:creationId xmlns:a16="http://schemas.microsoft.com/office/drawing/2014/main" id="{4C4436D6-DCE2-4F8B-8E50-8A5A28005698}"/>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E8EE70DB-1086-4920-9F0F-79BFAEEC0CFE}" type="slidenum">
              <a:rPr lang="lv-LV" altLang="lv-LV"/>
              <a:pPr>
                <a:defRPr/>
              </a:pPr>
              <a:t>‹#›</a:t>
            </a:fld>
            <a:endParaRPr lang="lv-LV" altLang="lv-LV"/>
          </a:p>
        </p:txBody>
      </p:sp>
    </p:spTree>
  </p:cSld>
  <p:clrMap bg1="lt1" tx1="dk1" bg2="lt2" tx2="dk2" accent1="accent1" accent2="accent2" accent3="accent3" accent4="accent4" accent5="accent5" accent6="accent6" hlink="hlink" folHlink="folHlink"/>
  <p:notesStyle>
    <a:lvl1pPr algn="l" defTabSz="938213" rtl="0" eaLnBrk="0" fontAlgn="base" hangingPunct="0">
      <a:spcBef>
        <a:spcPct val="30000"/>
      </a:spcBef>
      <a:spcAft>
        <a:spcPct val="0"/>
      </a:spcAft>
      <a:defRPr sz="1200" kern="1200">
        <a:solidFill>
          <a:schemeClr val="tx1"/>
        </a:solidFill>
        <a:latin typeface="+mn-lt"/>
        <a:ea typeface="+mn-ea"/>
        <a:cs typeface="+mn-cs"/>
      </a:defRPr>
    </a:lvl1pPr>
    <a:lvl2pPr marL="468313" algn="l" defTabSz="938213" rtl="0" eaLnBrk="0" fontAlgn="base" hangingPunct="0">
      <a:spcBef>
        <a:spcPct val="30000"/>
      </a:spcBef>
      <a:spcAft>
        <a:spcPct val="0"/>
      </a:spcAft>
      <a:defRPr sz="1200" kern="1200">
        <a:solidFill>
          <a:schemeClr val="tx1"/>
        </a:solidFill>
        <a:latin typeface="+mn-lt"/>
        <a:ea typeface="+mn-ea"/>
        <a:cs typeface="+mn-cs"/>
      </a:defRPr>
    </a:lvl2pPr>
    <a:lvl3pPr marL="938213" algn="l" defTabSz="938213" rtl="0" eaLnBrk="0" fontAlgn="base" hangingPunct="0">
      <a:spcBef>
        <a:spcPct val="30000"/>
      </a:spcBef>
      <a:spcAft>
        <a:spcPct val="0"/>
      </a:spcAft>
      <a:defRPr sz="1200" kern="1200">
        <a:solidFill>
          <a:schemeClr val="tx1"/>
        </a:solidFill>
        <a:latin typeface="+mn-lt"/>
        <a:ea typeface="+mn-ea"/>
        <a:cs typeface="+mn-cs"/>
      </a:defRPr>
    </a:lvl3pPr>
    <a:lvl4pPr marL="1408113" algn="l" defTabSz="938213" rtl="0" eaLnBrk="0" fontAlgn="base" hangingPunct="0">
      <a:spcBef>
        <a:spcPct val="30000"/>
      </a:spcBef>
      <a:spcAft>
        <a:spcPct val="0"/>
      </a:spcAft>
      <a:defRPr sz="1200" kern="1200">
        <a:solidFill>
          <a:schemeClr val="tx1"/>
        </a:solidFill>
        <a:latin typeface="+mn-lt"/>
        <a:ea typeface="+mn-ea"/>
        <a:cs typeface="+mn-cs"/>
      </a:defRPr>
    </a:lvl4pPr>
    <a:lvl5pPr marL="1878013" algn="l" defTabSz="938213" rtl="0" eaLnBrk="0" fontAlgn="base" hangingPunct="0">
      <a:spcBef>
        <a:spcPct val="30000"/>
      </a:spcBef>
      <a:spcAft>
        <a:spcPct val="0"/>
      </a:spcAft>
      <a:defRPr sz="1200" kern="1200">
        <a:solidFill>
          <a:schemeClr val="tx1"/>
        </a:solidFill>
        <a:latin typeface="+mn-lt"/>
        <a:ea typeface="+mn-ea"/>
        <a:cs typeface="+mn-cs"/>
      </a:defRPr>
    </a:lvl5pPr>
    <a:lvl6pPr marL="2348940" algn="l" defTabSz="939575" rtl="0" eaLnBrk="1" latinLnBrk="0" hangingPunct="1">
      <a:defRPr sz="1200" kern="1200">
        <a:solidFill>
          <a:schemeClr val="tx1"/>
        </a:solidFill>
        <a:latin typeface="+mn-lt"/>
        <a:ea typeface="+mn-ea"/>
        <a:cs typeface="+mn-cs"/>
      </a:defRPr>
    </a:lvl6pPr>
    <a:lvl7pPr marL="2818729" algn="l" defTabSz="939575" rtl="0" eaLnBrk="1" latinLnBrk="0" hangingPunct="1">
      <a:defRPr sz="1200" kern="1200">
        <a:solidFill>
          <a:schemeClr val="tx1"/>
        </a:solidFill>
        <a:latin typeface="+mn-lt"/>
        <a:ea typeface="+mn-ea"/>
        <a:cs typeface="+mn-cs"/>
      </a:defRPr>
    </a:lvl7pPr>
    <a:lvl8pPr marL="3288515" algn="l" defTabSz="939575" rtl="0" eaLnBrk="1" latinLnBrk="0" hangingPunct="1">
      <a:defRPr sz="1200" kern="1200">
        <a:solidFill>
          <a:schemeClr val="tx1"/>
        </a:solidFill>
        <a:latin typeface="+mn-lt"/>
        <a:ea typeface="+mn-ea"/>
        <a:cs typeface="+mn-cs"/>
      </a:defRPr>
    </a:lvl8pPr>
    <a:lvl9pPr marL="3758305" algn="l" defTabSz="939575"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pPr>
              <a:defRPr/>
            </a:pPr>
            <a:fld id="{E8EE70DB-1086-4920-9F0F-79BFAEEC0CFE}" type="slidenum">
              <a:rPr lang="lv-LV" altLang="lv-LV" smtClean="0"/>
              <a:pPr>
                <a:defRPr/>
              </a:pPr>
              <a:t>1</a:t>
            </a:fld>
            <a:endParaRPr lang="lv-LV" altLang="lv-LV" dirty="0"/>
          </a:p>
        </p:txBody>
      </p:sp>
    </p:spTree>
    <p:extLst>
      <p:ext uri="{BB962C8B-B14F-4D97-AF65-F5344CB8AC3E}">
        <p14:creationId xmlns:p14="http://schemas.microsoft.com/office/powerpoint/2010/main" val="28966279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lnSpc>
                <a:spcPct val="115000"/>
              </a:lnSpc>
              <a:spcAft>
                <a:spcPts val="800"/>
              </a:spcAft>
            </a:pPr>
            <a:endParaRPr lang="lv-LV"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a:defRPr/>
            </a:pPr>
            <a:fld id="{E8EE70DB-1086-4920-9F0F-79BFAEEC0CFE}" type="slidenum">
              <a:rPr lang="lv-LV" altLang="lv-LV" smtClean="0"/>
              <a:pPr>
                <a:defRPr/>
              </a:pPr>
              <a:t>2</a:t>
            </a:fld>
            <a:endParaRPr lang="lv-LV" altLang="lv-LV" dirty="0"/>
          </a:p>
        </p:txBody>
      </p:sp>
    </p:spTree>
    <p:extLst>
      <p:ext uri="{BB962C8B-B14F-4D97-AF65-F5344CB8AC3E}">
        <p14:creationId xmlns:p14="http://schemas.microsoft.com/office/powerpoint/2010/main" val="3188498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lnSpc>
                <a:spcPct val="115000"/>
              </a:lnSpc>
              <a:spcAft>
                <a:spcPts val="800"/>
              </a:spcAft>
            </a:pPr>
            <a:endParaRPr lang="lv-LV"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a:defRPr/>
            </a:pPr>
            <a:fld id="{E8EE70DB-1086-4920-9F0F-79BFAEEC0CFE}" type="slidenum">
              <a:rPr lang="lv-LV" altLang="lv-LV" smtClean="0"/>
              <a:pPr>
                <a:defRPr/>
              </a:pPr>
              <a:t>3</a:t>
            </a:fld>
            <a:endParaRPr lang="lv-LV" altLang="lv-LV" dirty="0"/>
          </a:p>
        </p:txBody>
      </p:sp>
    </p:spTree>
    <p:extLst>
      <p:ext uri="{BB962C8B-B14F-4D97-AF65-F5344CB8AC3E}">
        <p14:creationId xmlns:p14="http://schemas.microsoft.com/office/powerpoint/2010/main" val="13252919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pPr>
              <a:defRPr/>
            </a:pPr>
            <a:fld id="{E8EE70DB-1086-4920-9F0F-79BFAEEC0CFE}" type="slidenum">
              <a:rPr lang="lv-LV" altLang="lv-LV" smtClean="0"/>
              <a:pPr>
                <a:defRPr/>
              </a:pPr>
              <a:t>6</a:t>
            </a:fld>
            <a:endParaRPr lang="lv-LV" altLang="lv-LV"/>
          </a:p>
        </p:txBody>
      </p:sp>
    </p:spTree>
    <p:extLst>
      <p:ext uri="{BB962C8B-B14F-4D97-AF65-F5344CB8AC3E}">
        <p14:creationId xmlns:p14="http://schemas.microsoft.com/office/powerpoint/2010/main" val="29570444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pPr>
              <a:defRPr/>
            </a:pPr>
            <a:fld id="{E8EE70DB-1086-4920-9F0F-79BFAEEC0CFE}" type="slidenum">
              <a:rPr lang="lv-LV" altLang="lv-LV" smtClean="0"/>
              <a:pPr>
                <a:defRPr/>
              </a:pPr>
              <a:t>7</a:t>
            </a:fld>
            <a:endParaRPr lang="lv-LV" altLang="lv-LV"/>
          </a:p>
        </p:txBody>
      </p:sp>
    </p:spTree>
    <p:extLst>
      <p:ext uri="{BB962C8B-B14F-4D97-AF65-F5344CB8AC3E}">
        <p14:creationId xmlns:p14="http://schemas.microsoft.com/office/powerpoint/2010/main" val="39666834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pPr>
              <a:defRPr/>
            </a:pPr>
            <a:fld id="{E8EE70DB-1086-4920-9F0F-79BFAEEC0CFE}" type="slidenum">
              <a:rPr lang="lv-LV" altLang="lv-LV" smtClean="0"/>
              <a:pPr>
                <a:defRPr/>
              </a:pPr>
              <a:t>8</a:t>
            </a:fld>
            <a:endParaRPr lang="lv-LV" altLang="lv-LV"/>
          </a:p>
        </p:txBody>
      </p:sp>
    </p:spTree>
    <p:extLst>
      <p:ext uri="{BB962C8B-B14F-4D97-AF65-F5344CB8AC3E}">
        <p14:creationId xmlns:p14="http://schemas.microsoft.com/office/powerpoint/2010/main" val="19374432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pPr>
              <a:defRPr/>
            </a:pPr>
            <a:fld id="{E8EE70DB-1086-4920-9F0F-79BFAEEC0CFE}" type="slidenum">
              <a:rPr lang="lv-LV" altLang="lv-LV" smtClean="0"/>
              <a:pPr>
                <a:defRPr/>
              </a:pPr>
              <a:t>12</a:t>
            </a:fld>
            <a:endParaRPr lang="lv-LV" altLang="lv-LV"/>
          </a:p>
        </p:txBody>
      </p:sp>
    </p:spTree>
    <p:extLst>
      <p:ext uri="{BB962C8B-B14F-4D97-AF65-F5344CB8AC3E}">
        <p14:creationId xmlns:p14="http://schemas.microsoft.com/office/powerpoint/2010/main" val="182989076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lnSpc>
                <a:spcPct val="115000"/>
              </a:lnSpc>
              <a:spcAft>
                <a:spcPts val="800"/>
              </a:spcAft>
            </a:pPr>
            <a:endParaRPr lang="lv-LV"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a:defRPr/>
            </a:pPr>
            <a:fld id="{E8EE70DB-1086-4920-9F0F-79BFAEEC0CFE}" type="slidenum">
              <a:rPr lang="lv-LV" altLang="lv-LV" smtClean="0"/>
              <a:pPr>
                <a:defRPr/>
              </a:pPr>
              <a:t>13</a:t>
            </a:fld>
            <a:endParaRPr lang="lv-LV" altLang="lv-LV"/>
          </a:p>
        </p:txBody>
      </p:sp>
    </p:spTree>
    <p:extLst>
      <p:ext uri="{BB962C8B-B14F-4D97-AF65-F5344CB8AC3E}">
        <p14:creationId xmlns:p14="http://schemas.microsoft.com/office/powerpoint/2010/main" val="61905978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4" name="Picture 7">
            <a:extLst>
              <a:ext uri="{FF2B5EF4-FFF2-40B4-BE49-F238E27FC236}">
                <a16:creationId xmlns:a16="http://schemas.microsoft.com/office/drawing/2014/main" id="{E9B93F0D-EC5E-4B46-BCBD-B75CD10DAAED}"/>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621463"/>
            <a:ext cx="12192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itle 1">
            <a:extLst>
              <a:ext uri="{FF2B5EF4-FFF2-40B4-BE49-F238E27FC236}">
                <a16:creationId xmlns:a16="http://schemas.microsoft.com/office/drawing/2014/main" id="{C0F2BCA7-EC55-455D-8FCE-3BD2ACA5EB4B}"/>
              </a:ext>
            </a:extLst>
          </p:cNvPr>
          <p:cNvSpPr txBox="1">
            <a:spLocks/>
          </p:cNvSpPr>
          <p:nvPr userDrawn="1"/>
        </p:nvSpPr>
        <p:spPr>
          <a:xfrm>
            <a:off x="914400" y="4724400"/>
            <a:ext cx="10363200" cy="1036638"/>
          </a:xfrm>
          <a:prstGeom prst="rect">
            <a:avLst/>
          </a:prstGeom>
        </p:spPr>
        <p:txBody>
          <a:bodyPr lIns="93957" tIns="46979" rIns="93957" bIns="46979">
            <a:normAutofit/>
          </a:bodyPr>
          <a:lstStyle>
            <a:lvl1pPr algn="l" defTabSz="939575" rtl="0" eaLnBrk="1" latinLnBrk="0" hangingPunct="1">
              <a:spcBef>
                <a:spcPct val="0"/>
              </a:spcBef>
              <a:buNone/>
              <a:defRPr sz="2400" kern="1200">
                <a:solidFill>
                  <a:schemeClr val="tx1"/>
                </a:solidFill>
                <a:latin typeface="Times New Roman" panose="02020603050405020304" pitchFamily="18" charset="0"/>
                <a:ea typeface="+mj-ea"/>
                <a:cs typeface="Times New Roman" panose="02020603050405020304" pitchFamily="18" charset="0"/>
              </a:defRPr>
            </a:lvl1pPr>
          </a:lstStyle>
          <a:p>
            <a:pPr algn="ctr" fontAlgn="auto">
              <a:spcAft>
                <a:spcPts val="0"/>
              </a:spcAft>
              <a:defRPr/>
            </a:pPr>
            <a:endParaRPr lang="lv-LV" sz="1400">
              <a:latin typeface="Verdana" panose="020B0604030504040204" pitchFamily="34" charset="0"/>
              <a:ea typeface="Verdana" panose="020B0604030504040204" pitchFamily="34" charset="0"/>
              <a:cs typeface="Verdana" panose="020B0604030504040204" pitchFamily="34" charset="0"/>
            </a:endParaRPr>
          </a:p>
        </p:txBody>
      </p:sp>
      <p:pic>
        <p:nvPicPr>
          <p:cNvPr id="6" name="Picture 8">
            <a:extLst>
              <a:ext uri="{FF2B5EF4-FFF2-40B4-BE49-F238E27FC236}">
                <a16:creationId xmlns:a16="http://schemas.microsoft.com/office/drawing/2014/main" id="{80252A39-6A08-4005-A4EA-F72351DAC73B}"/>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592638" y="0"/>
            <a:ext cx="3006725" cy="3008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9">
            <a:extLst>
              <a:ext uri="{FF2B5EF4-FFF2-40B4-BE49-F238E27FC236}">
                <a16:creationId xmlns:a16="http://schemas.microsoft.com/office/drawing/2014/main" id="{7FEB6919-79A2-40A3-AF63-43167F02C658}"/>
              </a:ext>
            </a:extLst>
          </p:cNvPr>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3676650" y="5286375"/>
            <a:ext cx="4913313" cy="1304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itle 1"/>
          <p:cNvSpPr>
            <a:spLocks noGrp="1"/>
          </p:cNvSpPr>
          <p:nvPr>
            <p:ph type="title"/>
          </p:nvPr>
        </p:nvSpPr>
        <p:spPr>
          <a:xfrm>
            <a:off x="914400" y="3330389"/>
            <a:ext cx="10363200" cy="960442"/>
          </a:xfrm>
        </p:spPr>
        <p:txBody>
          <a:bodyPr anchor="t">
            <a:normAutofit/>
          </a:bodyPr>
          <a:lstStyle>
            <a:lvl1pPr algn="ctr">
              <a:defRPr sz="3200" b="1" baseline="0">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p>
        </p:txBody>
      </p:sp>
      <p:sp>
        <p:nvSpPr>
          <p:cNvPr id="18" name="Text Placeholder 17"/>
          <p:cNvSpPr>
            <a:spLocks noGrp="1"/>
          </p:cNvSpPr>
          <p:nvPr>
            <p:ph type="body" sz="quarter" idx="10"/>
          </p:nvPr>
        </p:nvSpPr>
        <p:spPr>
          <a:xfrm>
            <a:off x="914400" y="4549589"/>
            <a:ext cx="10363200" cy="561975"/>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17225322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6" name="Picture 6">
            <a:extLst>
              <a:ext uri="{FF2B5EF4-FFF2-40B4-BE49-F238E27FC236}">
                <a16:creationId xmlns:a16="http://schemas.microsoft.com/office/drawing/2014/main" id="{4717CC5E-A340-47AC-BD35-5BFC857CCE83}"/>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65150" y="0"/>
            <a:ext cx="1677988" cy="1677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756647" y="381000"/>
            <a:ext cx="8825753"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p>
        </p:txBody>
      </p:sp>
      <p:sp>
        <p:nvSpPr>
          <p:cNvPr id="3" name="Content Placeholder 2"/>
          <p:cNvSpPr>
            <a:spLocks noGrp="1"/>
          </p:cNvSpPr>
          <p:nvPr>
            <p:ph idx="1"/>
          </p:nvPr>
        </p:nvSpPr>
        <p:spPr>
          <a:xfrm>
            <a:off x="2756647" y="1752601"/>
            <a:ext cx="8825753"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2756647" y="6324600"/>
            <a:ext cx="3339353"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a:extLst>
              <a:ext uri="{FF2B5EF4-FFF2-40B4-BE49-F238E27FC236}">
                <a16:creationId xmlns:a16="http://schemas.microsoft.com/office/drawing/2014/main" id="{DBAC4F32-175B-4415-954C-1A19608497D0}"/>
              </a:ext>
            </a:extLst>
          </p:cNvPr>
          <p:cNvSpPr>
            <a:spLocks noGrp="1"/>
          </p:cNvSpPr>
          <p:nvPr>
            <p:ph type="sldNum" sz="quarter" idx="13"/>
          </p:nvPr>
        </p:nvSpPr>
        <p:spPr>
          <a:xfrm>
            <a:off x="11379200" y="6324600"/>
            <a:ext cx="406400" cy="304800"/>
          </a:xfrm>
        </p:spPr>
        <p:txBody>
          <a:bodyPr/>
          <a:lstStyle>
            <a:lvl1pPr>
              <a:defRPr sz="1000"/>
            </a:lvl1pPr>
          </a:lstStyle>
          <a:p>
            <a:pPr>
              <a:defRPr/>
            </a:pPr>
            <a:fld id="{8645E9F2-40DF-44A0-BDE6-92AB2C9D5910}" type="slidenum">
              <a:rPr lang="en-US" altLang="lv-LV"/>
              <a:pPr>
                <a:defRPr/>
              </a:pPr>
              <a:t>‹#›</a:t>
            </a:fld>
            <a:endParaRPr lang="en-US" altLang="lv-LV"/>
          </a:p>
        </p:txBody>
      </p:sp>
    </p:spTree>
    <p:extLst>
      <p:ext uri="{BB962C8B-B14F-4D97-AF65-F5344CB8AC3E}">
        <p14:creationId xmlns:p14="http://schemas.microsoft.com/office/powerpoint/2010/main" val="30605234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6" name="Picture 6">
            <a:extLst>
              <a:ext uri="{FF2B5EF4-FFF2-40B4-BE49-F238E27FC236}">
                <a16:creationId xmlns:a16="http://schemas.microsoft.com/office/drawing/2014/main" id="{4A89044B-4351-4596-AC1B-FCB8AEAA36AD}"/>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65150" y="0"/>
            <a:ext cx="1677988" cy="1677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649071" y="3657601"/>
            <a:ext cx="8933329" cy="1384295"/>
          </a:xfrm>
        </p:spPr>
        <p:txBody>
          <a:bodyPr anchor="t">
            <a:normAutofit/>
          </a:bodyPr>
          <a:lstStyle>
            <a:lvl1pPr algn="l">
              <a:defRPr sz="2400" b="1" cap="none">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p>
        </p:txBody>
      </p:sp>
      <p:sp>
        <p:nvSpPr>
          <p:cNvPr id="3" name="Text Placeholder 2"/>
          <p:cNvSpPr>
            <a:spLocks noGrp="1"/>
          </p:cNvSpPr>
          <p:nvPr>
            <p:ph type="body" idx="1"/>
          </p:nvPr>
        </p:nvSpPr>
        <p:spPr>
          <a:xfrm>
            <a:off x="2649071" y="381000"/>
            <a:ext cx="8933329" cy="3276600"/>
          </a:xfrm>
        </p:spPr>
        <p:txBody>
          <a:bodyPr>
            <a:normAutofit/>
          </a:bodyPr>
          <a:lstStyle>
            <a:lvl1pPr marL="0" indent="0">
              <a:buNone/>
              <a:defRPr sz="20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vl2pPr marL="469788" indent="0">
              <a:buNone/>
              <a:defRPr sz="1700">
                <a:solidFill>
                  <a:schemeClr val="tx1">
                    <a:tint val="75000"/>
                  </a:schemeClr>
                </a:solidFill>
              </a:defRPr>
            </a:lvl2pPr>
            <a:lvl3pPr marL="939575" indent="0">
              <a:buNone/>
              <a:defRPr sz="1600">
                <a:solidFill>
                  <a:schemeClr val="tx1">
                    <a:tint val="75000"/>
                  </a:schemeClr>
                </a:solidFill>
              </a:defRPr>
            </a:lvl3pPr>
            <a:lvl4pPr marL="1409365" indent="0">
              <a:buNone/>
              <a:defRPr sz="1400">
                <a:solidFill>
                  <a:schemeClr val="tx1">
                    <a:tint val="75000"/>
                  </a:schemeClr>
                </a:solidFill>
              </a:defRPr>
            </a:lvl4pPr>
            <a:lvl5pPr marL="1879152" indent="0">
              <a:buNone/>
              <a:defRPr sz="1400">
                <a:solidFill>
                  <a:schemeClr val="tx1">
                    <a:tint val="75000"/>
                  </a:schemeClr>
                </a:solidFill>
              </a:defRPr>
            </a:lvl5pPr>
            <a:lvl6pPr marL="2348940" indent="0">
              <a:buNone/>
              <a:defRPr sz="1400">
                <a:solidFill>
                  <a:schemeClr val="tx1">
                    <a:tint val="75000"/>
                  </a:schemeClr>
                </a:solidFill>
              </a:defRPr>
            </a:lvl6pPr>
            <a:lvl7pPr marL="2818729" indent="0">
              <a:buNone/>
              <a:defRPr sz="1400">
                <a:solidFill>
                  <a:schemeClr val="tx1">
                    <a:tint val="75000"/>
                  </a:schemeClr>
                </a:solidFill>
              </a:defRPr>
            </a:lvl7pPr>
            <a:lvl8pPr marL="3288515" indent="0">
              <a:buNone/>
              <a:defRPr sz="1400">
                <a:solidFill>
                  <a:schemeClr val="tx1">
                    <a:tint val="75000"/>
                  </a:schemeClr>
                </a:solidFill>
              </a:defRPr>
            </a:lvl8pPr>
            <a:lvl9pPr marL="3758305" indent="0">
              <a:buNone/>
              <a:defRPr sz="1400">
                <a:solidFill>
                  <a:schemeClr val="tx1">
                    <a:tint val="75000"/>
                  </a:schemeClr>
                </a:solidFill>
              </a:defRPr>
            </a:lvl9pPr>
          </a:lstStyle>
          <a:p>
            <a:pPr lvl="0"/>
            <a:r>
              <a:rPr lang="en-US"/>
              <a:t>Click to edit Master text styles</a:t>
            </a:r>
          </a:p>
        </p:txBody>
      </p:sp>
      <p:sp>
        <p:nvSpPr>
          <p:cNvPr id="10" name="Text Placeholder 15"/>
          <p:cNvSpPr>
            <a:spLocks noGrp="1"/>
          </p:cNvSpPr>
          <p:nvPr>
            <p:ph type="body" sz="quarter" idx="10"/>
          </p:nvPr>
        </p:nvSpPr>
        <p:spPr>
          <a:xfrm>
            <a:off x="2649071" y="6324600"/>
            <a:ext cx="3446929"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1"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a:extLst>
              <a:ext uri="{FF2B5EF4-FFF2-40B4-BE49-F238E27FC236}">
                <a16:creationId xmlns:a16="http://schemas.microsoft.com/office/drawing/2014/main" id="{4CBC9A8B-D07A-4A1A-8349-07EB2F6E3043}"/>
              </a:ext>
            </a:extLst>
          </p:cNvPr>
          <p:cNvSpPr>
            <a:spLocks noGrp="1"/>
          </p:cNvSpPr>
          <p:nvPr>
            <p:ph type="sldNum" sz="quarter" idx="13"/>
          </p:nvPr>
        </p:nvSpPr>
        <p:spPr>
          <a:xfrm>
            <a:off x="11379200" y="6324600"/>
            <a:ext cx="406400" cy="304800"/>
          </a:xfrm>
        </p:spPr>
        <p:txBody>
          <a:bodyPr/>
          <a:lstStyle>
            <a:lvl1pPr>
              <a:defRPr sz="1000"/>
            </a:lvl1pPr>
          </a:lstStyle>
          <a:p>
            <a:pPr>
              <a:defRPr/>
            </a:pPr>
            <a:fld id="{599DA3D4-B63F-442B-8B5C-C50059B1092A}" type="slidenum">
              <a:rPr lang="en-US" altLang="lv-LV"/>
              <a:pPr>
                <a:defRPr/>
              </a:pPr>
              <a:t>‹#›</a:t>
            </a:fld>
            <a:endParaRPr lang="en-US" altLang="lv-LV"/>
          </a:p>
        </p:txBody>
      </p:sp>
    </p:spTree>
    <p:extLst>
      <p:ext uri="{BB962C8B-B14F-4D97-AF65-F5344CB8AC3E}">
        <p14:creationId xmlns:p14="http://schemas.microsoft.com/office/powerpoint/2010/main" val="39593638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264E7876-AEA3-4AE4-931B-447D08775B8C}"/>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65150" y="0"/>
            <a:ext cx="1677988" cy="1677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5282" y="304802"/>
            <a:ext cx="8987118"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p>
        </p:txBody>
      </p:sp>
      <p:sp>
        <p:nvSpPr>
          <p:cNvPr id="3" name="Content Placeholder 2"/>
          <p:cNvSpPr>
            <a:spLocks noGrp="1"/>
          </p:cNvSpPr>
          <p:nvPr>
            <p:ph sz="half" idx="1"/>
          </p:nvPr>
        </p:nvSpPr>
        <p:spPr>
          <a:xfrm>
            <a:off x="2595282" y="1752601"/>
            <a:ext cx="4719918" cy="437356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738274" y="1752601"/>
            <a:ext cx="4844126" cy="437357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Text Placeholder 15"/>
          <p:cNvSpPr>
            <a:spLocks noGrp="1"/>
          </p:cNvSpPr>
          <p:nvPr>
            <p:ph type="body" sz="quarter" idx="10"/>
          </p:nvPr>
        </p:nvSpPr>
        <p:spPr>
          <a:xfrm>
            <a:off x="2595282" y="6324600"/>
            <a:ext cx="3500718"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2"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a:extLst>
              <a:ext uri="{FF2B5EF4-FFF2-40B4-BE49-F238E27FC236}">
                <a16:creationId xmlns:a16="http://schemas.microsoft.com/office/drawing/2014/main" id="{86C44A47-ACB4-42A5-8173-AA2D1C3FE435}"/>
              </a:ext>
            </a:extLst>
          </p:cNvPr>
          <p:cNvSpPr>
            <a:spLocks noGrp="1"/>
          </p:cNvSpPr>
          <p:nvPr>
            <p:ph type="sldNum" sz="quarter" idx="13"/>
          </p:nvPr>
        </p:nvSpPr>
        <p:spPr>
          <a:xfrm>
            <a:off x="11379200" y="6324600"/>
            <a:ext cx="406400" cy="304800"/>
          </a:xfrm>
        </p:spPr>
        <p:txBody>
          <a:bodyPr/>
          <a:lstStyle>
            <a:lvl1pPr>
              <a:defRPr sz="1000"/>
            </a:lvl1pPr>
          </a:lstStyle>
          <a:p>
            <a:pPr>
              <a:defRPr/>
            </a:pPr>
            <a:fld id="{80801E7D-0D54-4EB8-8CE4-F0BAC0E4339E}" type="slidenum">
              <a:rPr lang="en-US" altLang="lv-LV"/>
              <a:pPr>
                <a:defRPr/>
              </a:pPr>
              <a:t>‹#›</a:t>
            </a:fld>
            <a:endParaRPr lang="en-US" altLang="lv-LV"/>
          </a:p>
        </p:txBody>
      </p:sp>
    </p:spTree>
    <p:extLst>
      <p:ext uri="{BB962C8B-B14F-4D97-AF65-F5344CB8AC3E}">
        <p14:creationId xmlns:p14="http://schemas.microsoft.com/office/powerpoint/2010/main" val="24182549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pic>
        <p:nvPicPr>
          <p:cNvPr id="9" name="Picture 6">
            <a:extLst>
              <a:ext uri="{FF2B5EF4-FFF2-40B4-BE49-F238E27FC236}">
                <a16:creationId xmlns:a16="http://schemas.microsoft.com/office/drawing/2014/main" id="{84CB40DF-FEAC-4E10-8EC1-EFC8521A30B2}"/>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65150" y="0"/>
            <a:ext cx="1677988" cy="1677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itle 1"/>
          <p:cNvSpPr>
            <a:spLocks noGrp="1"/>
          </p:cNvSpPr>
          <p:nvPr>
            <p:ph type="title"/>
          </p:nvPr>
        </p:nvSpPr>
        <p:spPr>
          <a:xfrm>
            <a:off x="2495019" y="304802"/>
            <a:ext cx="9087381"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p>
        </p:txBody>
      </p:sp>
      <p:sp>
        <p:nvSpPr>
          <p:cNvPr id="15" name="Content Placeholder 2"/>
          <p:cNvSpPr>
            <a:spLocks noGrp="1"/>
          </p:cNvSpPr>
          <p:nvPr>
            <p:ph sz="half" idx="1"/>
          </p:nvPr>
        </p:nvSpPr>
        <p:spPr>
          <a:xfrm>
            <a:off x="2495019" y="2386941"/>
            <a:ext cx="4820181" cy="373922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Content Placeholder 3"/>
          <p:cNvSpPr>
            <a:spLocks noGrp="1"/>
          </p:cNvSpPr>
          <p:nvPr>
            <p:ph sz="half" idx="2"/>
          </p:nvPr>
        </p:nvSpPr>
        <p:spPr>
          <a:xfrm>
            <a:off x="7620000" y="2386941"/>
            <a:ext cx="3962400" cy="373923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2" name="Text Placeholder 21"/>
          <p:cNvSpPr>
            <a:spLocks noGrp="1"/>
          </p:cNvSpPr>
          <p:nvPr>
            <p:ph type="body" sz="quarter" idx="16"/>
          </p:nvPr>
        </p:nvSpPr>
        <p:spPr>
          <a:xfrm>
            <a:off x="2495019" y="1852614"/>
            <a:ext cx="4820181"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3" name="Text Placeholder 21"/>
          <p:cNvSpPr>
            <a:spLocks noGrp="1"/>
          </p:cNvSpPr>
          <p:nvPr>
            <p:ph type="body" sz="quarter" idx="17"/>
          </p:nvPr>
        </p:nvSpPr>
        <p:spPr>
          <a:xfrm>
            <a:off x="7620000" y="1851954"/>
            <a:ext cx="39624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3" name="Text Placeholder 15"/>
          <p:cNvSpPr>
            <a:spLocks noGrp="1"/>
          </p:cNvSpPr>
          <p:nvPr>
            <p:ph type="body" sz="quarter" idx="10"/>
          </p:nvPr>
        </p:nvSpPr>
        <p:spPr>
          <a:xfrm>
            <a:off x="2495019" y="6324600"/>
            <a:ext cx="3600981"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7"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Slide Number Placeholder 22">
            <a:extLst>
              <a:ext uri="{FF2B5EF4-FFF2-40B4-BE49-F238E27FC236}">
                <a16:creationId xmlns:a16="http://schemas.microsoft.com/office/drawing/2014/main" id="{2B7CC45C-EDBF-4A9E-9BBD-F55ECD053D0A}"/>
              </a:ext>
            </a:extLst>
          </p:cNvPr>
          <p:cNvSpPr>
            <a:spLocks noGrp="1"/>
          </p:cNvSpPr>
          <p:nvPr>
            <p:ph type="sldNum" sz="quarter" idx="18"/>
          </p:nvPr>
        </p:nvSpPr>
        <p:spPr>
          <a:xfrm>
            <a:off x="11379200" y="6324600"/>
            <a:ext cx="406400" cy="304800"/>
          </a:xfrm>
        </p:spPr>
        <p:txBody>
          <a:bodyPr/>
          <a:lstStyle>
            <a:lvl1pPr>
              <a:defRPr sz="1000"/>
            </a:lvl1pPr>
          </a:lstStyle>
          <a:p>
            <a:pPr>
              <a:defRPr/>
            </a:pPr>
            <a:fld id="{FB964E1A-D77D-4152-8ED5-CF589208690E}" type="slidenum">
              <a:rPr lang="en-US" altLang="lv-LV"/>
              <a:pPr>
                <a:defRPr/>
              </a:pPr>
              <a:t>‹#›</a:t>
            </a:fld>
            <a:endParaRPr lang="en-US" altLang="lv-LV"/>
          </a:p>
        </p:txBody>
      </p:sp>
    </p:spTree>
    <p:extLst>
      <p:ext uri="{BB962C8B-B14F-4D97-AF65-F5344CB8AC3E}">
        <p14:creationId xmlns:p14="http://schemas.microsoft.com/office/powerpoint/2010/main" val="34648806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5" name="Picture 6">
            <a:extLst>
              <a:ext uri="{FF2B5EF4-FFF2-40B4-BE49-F238E27FC236}">
                <a16:creationId xmlns:a16="http://schemas.microsoft.com/office/drawing/2014/main" id="{6FE479C9-87BD-4B50-A183-A13BE9194E41}"/>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65150" y="0"/>
            <a:ext cx="1677988" cy="1677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itle 1"/>
          <p:cNvSpPr>
            <a:spLocks noGrp="1"/>
          </p:cNvSpPr>
          <p:nvPr>
            <p:ph type="title"/>
          </p:nvPr>
        </p:nvSpPr>
        <p:spPr>
          <a:xfrm>
            <a:off x="2460812" y="304802"/>
            <a:ext cx="9121588"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p>
        </p:txBody>
      </p:sp>
      <p:sp>
        <p:nvSpPr>
          <p:cNvPr id="9" name="Text Placeholder 15"/>
          <p:cNvSpPr>
            <a:spLocks noGrp="1"/>
          </p:cNvSpPr>
          <p:nvPr>
            <p:ph type="body" sz="quarter" idx="10"/>
          </p:nvPr>
        </p:nvSpPr>
        <p:spPr>
          <a:xfrm>
            <a:off x="2460812" y="6324600"/>
            <a:ext cx="3635188"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6" name="Slide Number Placeholder 22">
            <a:extLst>
              <a:ext uri="{FF2B5EF4-FFF2-40B4-BE49-F238E27FC236}">
                <a16:creationId xmlns:a16="http://schemas.microsoft.com/office/drawing/2014/main" id="{5378055A-6164-42DA-B8B2-4ABED4A0EFF6}"/>
              </a:ext>
            </a:extLst>
          </p:cNvPr>
          <p:cNvSpPr>
            <a:spLocks noGrp="1"/>
          </p:cNvSpPr>
          <p:nvPr>
            <p:ph type="sldNum" sz="quarter" idx="13"/>
          </p:nvPr>
        </p:nvSpPr>
        <p:spPr>
          <a:xfrm>
            <a:off x="11379200" y="6324600"/>
            <a:ext cx="406400" cy="304800"/>
          </a:xfrm>
        </p:spPr>
        <p:txBody>
          <a:bodyPr/>
          <a:lstStyle>
            <a:lvl1pPr>
              <a:defRPr sz="1000"/>
            </a:lvl1pPr>
          </a:lstStyle>
          <a:p>
            <a:pPr>
              <a:defRPr/>
            </a:pPr>
            <a:fld id="{7C88DF19-AAE7-4170-A9D6-67EDF368B653}" type="slidenum">
              <a:rPr lang="en-US" altLang="lv-LV"/>
              <a:pPr>
                <a:defRPr/>
              </a:pPr>
              <a:t>‹#›</a:t>
            </a:fld>
            <a:endParaRPr lang="en-US" altLang="lv-LV"/>
          </a:p>
        </p:txBody>
      </p:sp>
    </p:spTree>
    <p:extLst>
      <p:ext uri="{BB962C8B-B14F-4D97-AF65-F5344CB8AC3E}">
        <p14:creationId xmlns:p14="http://schemas.microsoft.com/office/powerpoint/2010/main" val="27431384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4" name="Picture 6">
            <a:extLst>
              <a:ext uri="{FF2B5EF4-FFF2-40B4-BE49-F238E27FC236}">
                <a16:creationId xmlns:a16="http://schemas.microsoft.com/office/drawing/2014/main" id="{419A1628-5B87-48E0-96D4-A69051200339}"/>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65150" y="0"/>
            <a:ext cx="1677988" cy="1677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Placeholder 15"/>
          <p:cNvSpPr>
            <a:spLocks noGrp="1"/>
          </p:cNvSpPr>
          <p:nvPr>
            <p:ph type="body" sz="quarter" idx="10"/>
          </p:nvPr>
        </p:nvSpPr>
        <p:spPr>
          <a:xfrm>
            <a:off x="2541494" y="6324600"/>
            <a:ext cx="3554506"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5" name="Slide Number Placeholder 22">
            <a:extLst>
              <a:ext uri="{FF2B5EF4-FFF2-40B4-BE49-F238E27FC236}">
                <a16:creationId xmlns:a16="http://schemas.microsoft.com/office/drawing/2014/main" id="{0CAFD43F-3861-4FE9-AB01-27952DF65C4A}"/>
              </a:ext>
            </a:extLst>
          </p:cNvPr>
          <p:cNvSpPr>
            <a:spLocks noGrp="1"/>
          </p:cNvSpPr>
          <p:nvPr>
            <p:ph type="sldNum" sz="quarter" idx="13"/>
          </p:nvPr>
        </p:nvSpPr>
        <p:spPr>
          <a:xfrm>
            <a:off x="11379200" y="6324600"/>
            <a:ext cx="406400" cy="304800"/>
          </a:xfrm>
        </p:spPr>
        <p:txBody>
          <a:bodyPr/>
          <a:lstStyle>
            <a:lvl1pPr>
              <a:defRPr sz="1000"/>
            </a:lvl1pPr>
          </a:lstStyle>
          <a:p>
            <a:pPr>
              <a:defRPr/>
            </a:pPr>
            <a:fld id="{C2C209C0-6A80-45FB-8644-488898571FFF}" type="slidenum">
              <a:rPr lang="en-US" altLang="lv-LV"/>
              <a:pPr>
                <a:defRPr/>
              </a:pPr>
              <a:t>‹#›</a:t>
            </a:fld>
            <a:endParaRPr lang="en-US" altLang="lv-LV"/>
          </a:p>
        </p:txBody>
      </p:sp>
    </p:spTree>
    <p:extLst>
      <p:ext uri="{BB962C8B-B14F-4D97-AF65-F5344CB8AC3E}">
        <p14:creationId xmlns:p14="http://schemas.microsoft.com/office/powerpoint/2010/main" val="28363132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6B8F05D8-EDDE-4754-AE6B-C5E38559B51F}"/>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65150" y="0"/>
            <a:ext cx="1677988" cy="1677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493706" y="272976"/>
            <a:ext cx="4606341" cy="1162051"/>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p>
        </p:txBody>
      </p:sp>
      <p:sp>
        <p:nvSpPr>
          <p:cNvPr id="3" name="Content Placeholder 2"/>
          <p:cNvSpPr>
            <a:spLocks noGrp="1"/>
          </p:cNvSpPr>
          <p:nvPr>
            <p:ph idx="1"/>
          </p:nvPr>
        </p:nvSpPr>
        <p:spPr>
          <a:xfrm>
            <a:off x="7426036" y="273054"/>
            <a:ext cx="4359563" cy="5853128"/>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493706" y="1435120"/>
            <a:ext cx="4606341" cy="469106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marL="469788" indent="0">
              <a:buNone/>
              <a:defRPr sz="1200"/>
            </a:lvl2pPr>
            <a:lvl3pPr marL="939575" indent="0">
              <a:buNone/>
              <a:defRPr sz="1000"/>
            </a:lvl3pPr>
            <a:lvl4pPr marL="1409365" indent="0">
              <a:buNone/>
              <a:defRPr sz="1000"/>
            </a:lvl4pPr>
            <a:lvl5pPr marL="1879152" indent="0">
              <a:buNone/>
              <a:defRPr sz="1000"/>
            </a:lvl5pPr>
            <a:lvl6pPr marL="2348940" indent="0">
              <a:buNone/>
              <a:defRPr sz="1000"/>
            </a:lvl6pPr>
            <a:lvl7pPr marL="2818729" indent="0">
              <a:buNone/>
              <a:defRPr sz="1000"/>
            </a:lvl7pPr>
            <a:lvl8pPr marL="3288515" indent="0">
              <a:buNone/>
              <a:defRPr sz="1000"/>
            </a:lvl8pPr>
            <a:lvl9pPr marL="3758305" indent="0">
              <a:buNone/>
              <a:defRPr sz="1000"/>
            </a:lvl9pPr>
          </a:lstStyle>
          <a:p>
            <a:pPr lvl="0"/>
            <a:r>
              <a:rPr lang="en-US"/>
              <a:t>Click to edit Master text styles</a:t>
            </a:r>
          </a:p>
        </p:txBody>
      </p:sp>
      <p:sp>
        <p:nvSpPr>
          <p:cNvPr id="9" name="Text Placeholder 15"/>
          <p:cNvSpPr>
            <a:spLocks noGrp="1"/>
          </p:cNvSpPr>
          <p:nvPr>
            <p:ph type="body" sz="quarter" idx="10"/>
          </p:nvPr>
        </p:nvSpPr>
        <p:spPr>
          <a:xfrm>
            <a:off x="2493706" y="6324600"/>
            <a:ext cx="3602294"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a:extLst>
              <a:ext uri="{FF2B5EF4-FFF2-40B4-BE49-F238E27FC236}">
                <a16:creationId xmlns:a16="http://schemas.microsoft.com/office/drawing/2014/main" id="{5A7CF055-737A-4CB7-8980-7C1BC64ED4BC}"/>
              </a:ext>
            </a:extLst>
          </p:cNvPr>
          <p:cNvSpPr>
            <a:spLocks noGrp="1"/>
          </p:cNvSpPr>
          <p:nvPr>
            <p:ph type="sldNum" sz="quarter" idx="13"/>
          </p:nvPr>
        </p:nvSpPr>
        <p:spPr>
          <a:xfrm>
            <a:off x="11379200" y="6324600"/>
            <a:ext cx="406400" cy="304800"/>
          </a:xfrm>
        </p:spPr>
        <p:txBody>
          <a:bodyPr/>
          <a:lstStyle>
            <a:lvl1pPr>
              <a:defRPr sz="1000"/>
            </a:lvl1pPr>
          </a:lstStyle>
          <a:p>
            <a:pPr>
              <a:defRPr/>
            </a:pPr>
            <a:fld id="{DB16A8DB-7920-49E1-A178-9A46B6686233}" type="slidenum">
              <a:rPr lang="en-US" altLang="lv-LV"/>
              <a:pPr>
                <a:defRPr/>
              </a:pPr>
              <a:t>‹#›</a:t>
            </a:fld>
            <a:endParaRPr lang="en-US" altLang="lv-LV"/>
          </a:p>
        </p:txBody>
      </p:sp>
    </p:spTree>
    <p:extLst>
      <p:ext uri="{BB962C8B-B14F-4D97-AF65-F5344CB8AC3E}">
        <p14:creationId xmlns:p14="http://schemas.microsoft.com/office/powerpoint/2010/main" val="29778990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pic>
        <p:nvPicPr>
          <p:cNvPr id="4" name="Picture 7">
            <a:extLst>
              <a:ext uri="{FF2B5EF4-FFF2-40B4-BE49-F238E27FC236}">
                <a16:creationId xmlns:a16="http://schemas.microsoft.com/office/drawing/2014/main" id="{B21D4EBB-CECB-4B90-BB78-146D4322A67F}"/>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621463"/>
            <a:ext cx="12192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8">
            <a:extLst>
              <a:ext uri="{FF2B5EF4-FFF2-40B4-BE49-F238E27FC236}">
                <a16:creationId xmlns:a16="http://schemas.microsoft.com/office/drawing/2014/main" id="{D3F3A7CF-FB4E-4156-8E35-EF84CB5D50D3}"/>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592638" y="0"/>
            <a:ext cx="3006725" cy="3008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8">
            <a:extLst>
              <a:ext uri="{FF2B5EF4-FFF2-40B4-BE49-F238E27FC236}">
                <a16:creationId xmlns:a16="http://schemas.microsoft.com/office/drawing/2014/main" id="{BC693BB1-53E1-4CF5-B677-4A7DF1E7F8E4}"/>
              </a:ext>
            </a:extLst>
          </p:cNvPr>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3676650" y="5286375"/>
            <a:ext cx="4913313" cy="1304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Placeholder 17"/>
          <p:cNvSpPr>
            <a:spLocks noGrp="1"/>
          </p:cNvSpPr>
          <p:nvPr>
            <p:ph type="body" sz="quarter" idx="10"/>
          </p:nvPr>
        </p:nvSpPr>
        <p:spPr>
          <a:xfrm>
            <a:off x="914400" y="3301394"/>
            <a:ext cx="103632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1"/>
          </p:nvPr>
        </p:nvSpPr>
        <p:spPr>
          <a:xfrm>
            <a:off x="914400" y="4338032"/>
            <a:ext cx="103632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2836370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F605DA0E-8D3D-4BFB-B29A-E5E9D67DF826}"/>
              </a:ext>
            </a:extLst>
          </p:cNvPr>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ctr" anchorCtr="0" compatLnSpc="1">
            <a:prstTxWarp prst="textNoShape">
              <a:avLst/>
            </a:prstTxWarp>
          </a:bodyPr>
          <a:lstStyle/>
          <a:p>
            <a:pPr lvl="0"/>
            <a:r>
              <a:rPr lang="en-US" altLang="lv-LV"/>
              <a:t>Click to edit Master title style</a:t>
            </a:r>
          </a:p>
        </p:txBody>
      </p:sp>
      <p:sp>
        <p:nvSpPr>
          <p:cNvPr id="1027" name="Text Placeholder 2">
            <a:extLst>
              <a:ext uri="{FF2B5EF4-FFF2-40B4-BE49-F238E27FC236}">
                <a16:creationId xmlns:a16="http://schemas.microsoft.com/office/drawing/2014/main" id="{B64D8B08-7C59-4093-8E10-AD3A1DE55563}"/>
              </a:ext>
            </a:extLst>
          </p:cNvPr>
          <p:cNvSpPr>
            <a:spLocks noGrp="1"/>
          </p:cNvSpPr>
          <p:nvPr>
            <p:ph type="body" idx="1"/>
          </p:nvPr>
        </p:nvSpPr>
        <p:spPr bwMode="auto">
          <a:xfrm>
            <a:off x="609600" y="1600200"/>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bodyPr>
          <a:lstStyle/>
          <a:p>
            <a:pPr lvl="0"/>
            <a:r>
              <a:rPr lang="en-US" altLang="lv-LV"/>
              <a:t>Click to edit Master text styles</a:t>
            </a:r>
          </a:p>
          <a:p>
            <a:pPr lvl="1"/>
            <a:r>
              <a:rPr lang="en-US" altLang="lv-LV"/>
              <a:t>Second level</a:t>
            </a:r>
          </a:p>
          <a:p>
            <a:pPr lvl="2"/>
            <a:r>
              <a:rPr lang="en-US" altLang="lv-LV"/>
              <a:t>Third level</a:t>
            </a:r>
          </a:p>
          <a:p>
            <a:pPr lvl="3"/>
            <a:r>
              <a:rPr lang="en-US" altLang="lv-LV"/>
              <a:t>Fourth level</a:t>
            </a:r>
          </a:p>
          <a:p>
            <a:pPr lvl="4"/>
            <a:r>
              <a:rPr lang="en-US" altLang="lv-LV"/>
              <a:t>Fifth level</a:t>
            </a:r>
          </a:p>
        </p:txBody>
      </p:sp>
      <p:sp>
        <p:nvSpPr>
          <p:cNvPr id="4" name="Date Placeholder 3">
            <a:extLst>
              <a:ext uri="{FF2B5EF4-FFF2-40B4-BE49-F238E27FC236}">
                <a16:creationId xmlns:a16="http://schemas.microsoft.com/office/drawing/2014/main" id="{9B7FB99C-C989-4999-A05A-C172EA3ADB5E}"/>
              </a:ext>
            </a:extLst>
          </p:cNvPr>
          <p:cNvSpPr>
            <a:spLocks noGrp="1"/>
          </p:cNvSpPr>
          <p:nvPr>
            <p:ph type="dt" sz="half" idx="2"/>
          </p:nvPr>
        </p:nvSpPr>
        <p:spPr>
          <a:xfrm>
            <a:off x="609600" y="6356350"/>
            <a:ext cx="2844800" cy="365125"/>
          </a:xfrm>
          <a:prstGeom prst="rect">
            <a:avLst/>
          </a:prstGeom>
        </p:spPr>
        <p:txBody>
          <a:bodyPr vert="horz" lIns="93957" tIns="46979" rIns="93957" bIns="46979" rtlCol="0" anchor="ctr"/>
          <a:lstStyle>
            <a:lvl1pPr algn="l" defTabSz="939575" eaLnBrk="1" fontAlgn="auto" hangingPunct="1">
              <a:spcBef>
                <a:spcPts val="0"/>
              </a:spcBef>
              <a:spcAft>
                <a:spcPts val="0"/>
              </a:spcAft>
              <a:defRPr sz="12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stStyle>
          <a:p>
            <a:pPr>
              <a:defRPr/>
            </a:pPr>
            <a:fld id="{76CE8632-9132-461A-A16D-5D7EF830136E}" type="datetime1">
              <a:rPr lang="en-US"/>
              <a:pPr>
                <a:defRPr/>
              </a:pPr>
              <a:t>11/5/2024</a:t>
            </a:fld>
            <a:endParaRPr lang="en-US"/>
          </a:p>
        </p:txBody>
      </p:sp>
      <p:sp>
        <p:nvSpPr>
          <p:cNvPr id="5" name="Footer Placeholder 4">
            <a:extLst>
              <a:ext uri="{FF2B5EF4-FFF2-40B4-BE49-F238E27FC236}">
                <a16:creationId xmlns:a16="http://schemas.microsoft.com/office/drawing/2014/main" id="{DA895D23-91DD-47CE-9232-71057B7B1030}"/>
              </a:ext>
            </a:extLst>
          </p:cNvPr>
          <p:cNvSpPr>
            <a:spLocks noGrp="1"/>
          </p:cNvSpPr>
          <p:nvPr>
            <p:ph type="ftr" sz="quarter" idx="3"/>
          </p:nvPr>
        </p:nvSpPr>
        <p:spPr>
          <a:xfrm>
            <a:off x="4165600" y="6356350"/>
            <a:ext cx="3860800" cy="365125"/>
          </a:xfrm>
          <a:prstGeom prst="rect">
            <a:avLst/>
          </a:prstGeom>
        </p:spPr>
        <p:txBody>
          <a:bodyPr vert="horz" lIns="93957" tIns="46979" rIns="93957" bIns="46979" rtlCol="0" anchor="ctr"/>
          <a:lstStyle>
            <a:lvl1pPr algn="ctr" defTabSz="939575" eaLnBrk="1" fontAlgn="auto" hangingPunct="1">
              <a:spcBef>
                <a:spcPts val="0"/>
              </a:spcBef>
              <a:spcAft>
                <a:spcPts val="0"/>
              </a:spcAft>
              <a:defRPr sz="12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stStyle>
          <a:p>
            <a:pPr>
              <a:defRPr/>
            </a:pPr>
            <a:endParaRPr lang="en-US"/>
          </a:p>
        </p:txBody>
      </p:sp>
      <p:sp>
        <p:nvSpPr>
          <p:cNvPr id="6" name="Slide Number Placeholder 5">
            <a:extLst>
              <a:ext uri="{FF2B5EF4-FFF2-40B4-BE49-F238E27FC236}">
                <a16:creationId xmlns:a16="http://schemas.microsoft.com/office/drawing/2014/main" id="{C9C46821-2AE3-461F-9FFD-08F5BC7505F3}"/>
              </a:ext>
            </a:extLst>
          </p:cNvPr>
          <p:cNvSpPr>
            <a:spLocks noGrp="1"/>
          </p:cNvSpPr>
          <p:nvPr>
            <p:ph type="sldNum" sz="quarter" idx="4"/>
          </p:nvPr>
        </p:nvSpPr>
        <p:spPr>
          <a:xfrm>
            <a:off x="8737600" y="6356350"/>
            <a:ext cx="2844800" cy="365125"/>
          </a:xfrm>
          <a:prstGeom prst="rect">
            <a:avLst/>
          </a:prstGeom>
        </p:spPr>
        <p:txBody>
          <a:bodyPr vert="horz" wrap="square" lIns="93957" tIns="46979" rIns="93957" bIns="46979" numCol="1" anchor="ctr" anchorCtr="0" compatLnSpc="1">
            <a:prstTxWarp prst="textNoShape">
              <a:avLst/>
            </a:prstTxWarp>
          </a:bodyPr>
          <a:lstStyle>
            <a:lvl1pPr algn="r" eaLnBrk="1" hangingPunct="1">
              <a:defRPr sz="1200">
                <a:solidFill>
                  <a:srgbClr val="898989"/>
                </a:solidFill>
                <a:latin typeface="Verdana" panose="020B0604030504040204" pitchFamily="34" charset="0"/>
              </a:defRPr>
            </a:lvl1pPr>
          </a:lstStyle>
          <a:p>
            <a:pPr>
              <a:defRPr/>
            </a:pPr>
            <a:fld id="{44F5675F-94B5-416C-B61F-17D8EEDB81E1}" type="slidenum">
              <a:rPr lang="en-US" altLang="lv-LV"/>
              <a:pPr>
                <a:defRPr/>
              </a:pPr>
              <a:t>‹#›</a:t>
            </a:fld>
            <a:endParaRPr lang="en-US" altLang="lv-LV"/>
          </a:p>
        </p:txBody>
      </p:sp>
    </p:spTree>
  </p:cSld>
  <p:clrMap bg1="lt1" tx1="dk1" bg2="lt2" tx2="dk2" accent1="accent1" accent2="accent2" accent3="accent3" accent4="accent4" accent5="accent5" accent6="accent6" hlink="hlink" folHlink="folHlink"/>
  <p:sldLayoutIdLst>
    <p:sldLayoutId id="2147483955" r:id="rId1"/>
    <p:sldLayoutId id="2147483956" r:id="rId2"/>
    <p:sldLayoutId id="2147483957" r:id="rId3"/>
    <p:sldLayoutId id="2147483958" r:id="rId4"/>
    <p:sldLayoutId id="2147483959" r:id="rId5"/>
    <p:sldLayoutId id="2147483960" r:id="rId6"/>
    <p:sldLayoutId id="2147483961" r:id="rId7"/>
    <p:sldLayoutId id="2147483962" r:id="rId8"/>
    <p:sldLayoutId id="2147483963" r:id="rId9"/>
  </p:sldLayoutIdLst>
  <p:hf hdr="0" ftr="0" dt="0"/>
  <p:txStyles>
    <p:titleStyle>
      <a:lvl1pPr algn="ctr" defTabSz="938213" rtl="0" eaLnBrk="0" fontAlgn="base" hangingPunct="0">
        <a:spcBef>
          <a:spcPct val="0"/>
        </a:spcBef>
        <a:spcAft>
          <a:spcPct val="0"/>
        </a:spcAft>
        <a:defRPr sz="4500" kern="1200">
          <a:solidFill>
            <a:srgbClr val="404040"/>
          </a:solidFill>
          <a:latin typeface="Verdana" panose="020B0604030504040204" pitchFamily="34" charset="0"/>
          <a:ea typeface="Verdana" panose="020B0604030504040204" pitchFamily="34" charset="0"/>
          <a:cs typeface="Verdana" panose="020B0604030504040204" pitchFamily="34" charset="0"/>
        </a:defRPr>
      </a:lvl1pPr>
      <a:lvl2pPr algn="ctr" defTabSz="938213" rtl="0" eaLnBrk="0" fontAlgn="base" hangingPunct="0">
        <a:spcBef>
          <a:spcPct val="0"/>
        </a:spcBef>
        <a:spcAft>
          <a:spcPct val="0"/>
        </a:spcAft>
        <a:defRPr sz="4500">
          <a:solidFill>
            <a:srgbClr val="404040"/>
          </a:solidFill>
          <a:latin typeface="Verdana" panose="020B0604030504040204" pitchFamily="34" charset="0"/>
          <a:ea typeface="Verdana" panose="020B0604030504040204" pitchFamily="34" charset="0"/>
          <a:cs typeface="Verdana" panose="020B0604030504040204" pitchFamily="34" charset="0"/>
        </a:defRPr>
      </a:lvl2pPr>
      <a:lvl3pPr algn="ctr" defTabSz="938213" rtl="0" eaLnBrk="0" fontAlgn="base" hangingPunct="0">
        <a:spcBef>
          <a:spcPct val="0"/>
        </a:spcBef>
        <a:spcAft>
          <a:spcPct val="0"/>
        </a:spcAft>
        <a:defRPr sz="4500">
          <a:solidFill>
            <a:srgbClr val="404040"/>
          </a:solidFill>
          <a:latin typeface="Verdana" panose="020B0604030504040204" pitchFamily="34" charset="0"/>
          <a:ea typeface="Verdana" panose="020B0604030504040204" pitchFamily="34" charset="0"/>
          <a:cs typeface="Verdana" panose="020B0604030504040204" pitchFamily="34" charset="0"/>
        </a:defRPr>
      </a:lvl3pPr>
      <a:lvl4pPr algn="ctr" defTabSz="938213" rtl="0" eaLnBrk="0" fontAlgn="base" hangingPunct="0">
        <a:spcBef>
          <a:spcPct val="0"/>
        </a:spcBef>
        <a:spcAft>
          <a:spcPct val="0"/>
        </a:spcAft>
        <a:defRPr sz="4500">
          <a:solidFill>
            <a:srgbClr val="404040"/>
          </a:solidFill>
          <a:latin typeface="Verdana" panose="020B0604030504040204" pitchFamily="34" charset="0"/>
          <a:ea typeface="Verdana" panose="020B0604030504040204" pitchFamily="34" charset="0"/>
          <a:cs typeface="Verdana" panose="020B0604030504040204" pitchFamily="34" charset="0"/>
        </a:defRPr>
      </a:lvl4pPr>
      <a:lvl5pPr algn="ctr" defTabSz="938213" rtl="0" eaLnBrk="0" fontAlgn="base" hangingPunct="0">
        <a:spcBef>
          <a:spcPct val="0"/>
        </a:spcBef>
        <a:spcAft>
          <a:spcPct val="0"/>
        </a:spcAft>
        <a:defRPr sz="4500">
          <a:solidFill>
            <a:srgbClr val="404040"/>
          </a:solidFill>
          <a:latin typeface="Verdana" panose="020B0604030504040204" pitchFamily="34" charset="0"/>
          <a:ea typeface="Verdana" panose="020B0604030504040204" pitchFamily="34" charset="0"/>
          <a:cs typeface="Verdana" panose="020B0604030504040204" pitchFamily="34" charset="0"/>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p:titleStyle>
    <p:bodyStyle>
      <a:lvl1pPr marL="350838" indent="-350838" algn="l" defTabSz="938213" rtl="0" eaLnBrk="0" fontAlgn="base" hangingPunct="0">
        <a:spcBef>
          <a:spcPct val="20000"/>
        </a:spcBef>
        <a:spcAft>
          <a:spcPct val="0"/>
        </a:spcAft>
        <a:buFont typeface="Arial" panose="020B0604020202020204" pitchFamily="34" charset="0"/>
        <a:buChar char="•"/>
        <a:defRPr sz="3300" kern="1200">
          <a:solidFill>
            <a:srgbClr val="404040"/>
          </a:solidFill>
          <a:latin typeface="Verdana" panose="020B0604030504040204" pitchFamily="34" charset="0"/>
          <a:ea typeface="Verdana" panose="020B0604030504040204" pitchFamily="34" charset="0"/>
          <a:cs typeface="Verdana" panose="020B0604030504040204" pitchFamily="34" charset="0"/>
        </a:defRPr>
      </a:lvl1pPr>
      <a:lvl2pPr marL="762000" indent="-292100" algn="l" defTabSz="938213" rtl="0" eaLnBrk="0" fontAlgn="base" hangingPunct="0">
        <a:spcBef>
          <a:spcPct val="20000"/>
        </a:spcBef>
        <a:spcAft>
          <a:spcPct val="0"/>
        </a:spcAft>
        <a:buFont typeface="Arial" panose="020B0604020202020204" pitchFamily="34" charset="0"/>
        <a:buChar char="–"/>
        <a:defRPr sz="2900" kern="1200">
          <a:solidFill>
            <a:srgbClr val="404040"/>
          </a:solidFill>
          <a:latin typeface="Verdana" panose="020B0604030504040204" pitchFamily="34" charset="0"/>
          <a:ea typeface="Verdana" panose="020B0604030504040204" pitchFamily="34" charset="0"/>
          <a:cs typeface="Verdana" panose="020B0604030504040204" pitchFamily="34" charset="0"/>
        </a:defRPr>
      </a:lvl2pPr>
      <a:lvl3pPr marL="1173163" indent="-233363" algn="l" defTabSz="938213" rtl="0" eaLnBrk="0" fontAlgn="base" hangingPunct="0">
        <a:spcBef>
          <a:spcPct val="20000"/>
        </a:spcBef>
        <a:spcAft>
          <a:spcPct val="0"/>
        </a:spcAft>
        <a:buFont typeface="Arial" panose="020B0604020202020204" pitchFamily="34" charset="0"/>
        <a:buChar char="•"/>
        <a:defRPr sz="2500" kern="1200">
          <a:solidFill>
            <a:srgbClr val="404040"/>
          </a:solidFill>
          <a:latin typeface="Verdana" panose="020B0604030504040204" pitchFamily="34" charset="0"/>
          <a:ea typeface="Verdana" panose="020B0604030504040204" pitchFamily="34" charset="0"/>
          <a:cs typeface="Verdana" panose="020B0604030504040204" pitchFamily="34" charset="0"/>
        </a:defRPr>
      </a:lvl3pPr>
      <a:lvl4pPr marL="1643063" indent="-233363" algn="l" defTabSz="938213" rtl="0" eaLnBrk="0" fontAlgn="base" hangingPunct="0">
        <a:spcBef>
          <a:spcPct val="20000"/>
        </a:spcBef>
        <a:spcAft>
          <a:spcPct val="0"/>
        </a:spcAft>
        <a:buFont typeface="Arial" panose="020B0604020202020204" pitchFamily="34" charset="0"/>
        <a:buChar char="–"/>
        <a:defRPr sz="1900" kern="1200">
          <a:solidFill>
            <a:srgbClr val="404040"/>
          </a:solidFill>
          <a:latin typeface="Verdana" panose="020B0604030504040204" pitchFamily="34" charset="0"/>
          <a:ea typeface="Verdana" panose="020B0604030504040204" pitchFamily="34" charset="0"/>
          <a:cs typeface="Verdana" panose="020B0604030504040204" pitchFamily="34" charset="0"/>
        </a:defRPr>
      </a:lvl4pPr>
      <a:lvl5pPr marL="2112963" indent="-233363" algn="l" defTabSz="938213" rtl="0" eaLnBrk="0" fontAlgn="base" hangingPunct="0">
        <a:spcBef>
          <a:spcPct val="20000"/>
        </a:spcBef>
        <a:spcAft>
          <a:spcPct val="0"/>
        </a:spcAft>
        <a:buFont typeface="Arial" panose="020B0604020202020204" pitchFamily="34" charset="0"/>
        <a:buChar char="»"/>
        <a:defRPr sz="1900" kern="1200">
          <a:solidFill>
            <a:srgbClr val="404040"/>
          </a:solidFill>
          <a:latin typeface="Verdana" panose="020B0604030504040204" pitchFamily="34" charset="0"/>
          <a:ea typeface="Verdana" panose="020B0604030504040204" pitchFamily="34" charset="0"/>
          <a:cs typeface="Verdana" panose="020B0604030504040204" pitchFamily="34" charset="0"/>
        </a:defRPr>
      </a:lvl5pPr>
      <a:lvl6pPr marL="2583835"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9pPr>
    </p:bodyStyle>
    <p:otherStyle>
      <a:defPPr>
        <a:defRPr lang="en-US"/>
      </a:defPPr>
      <a:lvl1pPr marL="0" algn="l" defTabSz="939575" rtl="0" eaLnBrk="1" latinLnBrk="0" hangingPunct="1">
        <a:defRPr sz="1700" kern="1200">
          <a:solidFill>
            <a:schemeClr val="tx1"/>
          </a:solidFill>
          <a:latin typeface="+mn-lt"/>
          <a:ea typeface="+mn-ea"/>
          <a:cs typeface="+mn-cs"/>
        </a:defRPr>
      </a:lvl1pPr>
      <a:lvl2pPr marL="469788" algn="l" defTabSz="939575" rtl="0" eaLnBrk="1" latinLnBrk="0" hangingPunct="1">
        <a:defRPr sz="1700" kern="1200">
          <a:solidFill>
            <a:schemeClr val="tx1"/>
          </a:solidFill>
          <a:latin typeface="+mn-lt"/>
          <a:ea typeface="+mn-ea"/>
          <a:cs typeface="+mn-cs"/>
        </a:defRPr>
      </a:lvl2pPr>
      <a:lvl3pPr marL="939575" algn="l" defTabSz="939575" rtl="0" eaLnBrk="1" latinLnBrk="0" hangingPunct="1">
        <a:defRPr sz="1700" kern="1200">
          <a:solidFill>
            <a:schemeClr val="tx1"/>
          </a:solidFill>
          <a:latin typeface="+mn-lt"/>
          <a:ea typeface="+mn-ea"/>
          <a:cs typeface="+mn-cs"/>
        </a:defRPr>
      </a:lvl3pPr>
      <a:lvl4pPr marL="1409365" algn="l" defTabSz="939575" rtl="0" eaLnBrk="1" latinLnBrk="0" hangingPunct="1">
        <a:defRPr sz="1700" kern="1200">
          <a:solidFill>
            <a:schemeClr val="tx1"/>
          </a:solidFill>
          <a:latin typeface="+mn-lt"/>
          <a:ea typeface="+mn-ea"/>
          <a:cs typeface="+mn-cs"/>
        </a:defRPr>
      </a:lvl4pPr>
      <a:lvl5pPr marL="1879152" algn="l" defTabSz="939575" rtl="0" eaLnBrk="1" latinLnBrk="0" hangingPunct="1">
        <a:defRPr sz="1700" kern="1200">
          <a:solidFill>
            <a:schemeClr val="tx1"/>
          </a:solidFill>
          <a:latin typeface="+mn-lt"/>
          <a:ea typeface="+mn-ea"/>
          <a:cs typeface="+mn-cs"/>
        </a:defRPr>
      </a:lvl5pPr>
      <a:lvl6pPr marL="2348940" algn="l" defTabSz="939575" rtl="0" eaLnBrk="1" latinLnBrk="0" hangingPunct="1">
        <a:defRPr sz="1700" kern="1200">
          <a:solidFill>
            <a:schemeClr val="tx1"/>
          </a:solidFill>
          <a:latin typeface="+mn-lt"/>
          <a:ea typeface="+mn-ea"/>
          <a:cs typeface="+mn-cs"/>
        </a:defRPr>
      </a:lvl6pPr>
      <a:lvl7pPr marL="2818729" algn="l" defTabSz="939575" rtl="0" eaLnBrk="1" latinLnBrk="0" hangingPunct="1">
        <a:defRPr sz="1700" kern="1200">
          <a:solidFill>
            <a:schemeClr val="tx1"/>
          </a:solidFill>
          <a:latin typeface="+mn-lt"/>
          <a:ea typeface="+mn-ea"/>
          <a:cs typeface="+mn-cs"/>
        </a:defRPr>
      </a:lvl7pPr>
      <a:lvl8pPr marL="3288515" algn="l" defTabSz="939575" rtl="0" eaLnBrk="1" latinLnBrk="0" hangingPunct="1">
        <a:defRPr sz="1700" kern="1200">
          <a:solidFill>
            <a:schemeClr val="tx1"/>
          </a:solidFill>
          <a:latin typeface="+mn-lt"/>
          <a:ea typeface="+mn-ea"/>
          <a:cs typeface="+mn-cs"/>
        </a:defRPr>
      </a:lvl8pPr>
      <a:lvl9pPr marL="3758305" algn="l" defTabSz="939575" rtl="0" eaLnBrk="1" latinLnBrk="0" hangingPunct="1">
        <a:defRPr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6.jpeg"/></Relationships>
</file>

<file path=ppt/slides/_rels/slide10.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0.svg"/><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7.xml"/><Relationship Id="rId1" Type="http://schemas.openxmlformats.org/officeDocument/2006/relationships/slideLayout" Target="../slideLayouts/slideLayout4.xml"/><Relationship Id="rId4" Type="http://schemas.openxmlformats.org/officeDocument/2006/relationships/image" Target="../media/image22.png"/></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image" Target="../media/image6.jpeg"/><Relationship Id="rId4" Type="http://schemas.openxmlformats.org/officeDocument/2006/relationships/image" Target="../media/image23.png"/></Relationships>
</file>

<file path=ppt/slides/_rels/slide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11.svg"/><Relationship Id="rId4" Type="http://schemas.openxmlformats.org/officeDocument/2006/relationships/image" Target="../media/image10.png"/></Relationships>
</file>

<file path=ppt/slides/_rels/slide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 Id="rId4" Type="http://schemas.openxmlformats.org/officeDocument/2006/relationships/image" Target="../media/image15.svg"/></Relationships>
</file>

<file path=ppt/slides/_rels/slide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7.svg"/></Relationships>
</file>

<file path=ppt/slides/_rels/slide9.xml.rels><?xml version="1.0" encoding="UTF-8" standalone="yes"?>
<Relationships xmlns="http://schemas.openxmlformats.org/package/2006/relationships"><Relationship Id="rId3" Type="http://schemas.openxmlformats.org/officeDocument/2006/relationships/image" Target="../media/image17.svg"/><Relationship Id="rId2" Type="http://schemas.openxmlformats.org/officeDocument/2006/relationships/image" Target="../media/image1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3" descr="A picture containing letter&#10;&#10;Description automatically generated">
            <a:extLst>
              <a:ext uri="{FF2B5EF4-FFF2-40B4-BE49-F238E27FC236}">
                <a16:creationId xmlns:a16="http://schemas.microsoft.com/office/drawing/2014/main" id="{CBC59575-4A5F-4351-9A6B-30F7411D58C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2192000" cy="683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1" name="Title 1">
            <a:extLst>
              <a:ext uri="{FF2B5EF4-FFF2-40B4-BE49-F238E27FC236}">
                <a16:creationId xmlns:a16="http://schemas.microsoft.com/office/drawing/2014/main" id="{8B045631-FD82-4653-B754-0EEF338DF496}"/>
              </a:ext>
            </a:extLst>
          </p:cNvPr>
          <p:cNvSpPr>
            <a:spLocks noGrp="1"/>
          </p:cNvSpPr>
          <p:nvPr>
            <p:ph type="title"/>
          </p:nvPr>
        </p:nvSpPr>
        <p:spPr>
          <a:xfrm>
            <a:off x="1379349" y="2661773"/>
            <a:ext cx="9051009" cy="1818481"/>
          </a:xfrm>
        </p:spPr>
        <p:txBody>
          <a:bodyPr>
            <a:normAutofit fontScale="90000"/>
          </a:bodyPr>
          <a:lstStyle/>
          <a:p>
            <a:r>
              <a:rPr lang="lv-LV" altLang="lv-LV" sz="2700" dirty="0">
                <a:solidFill>
                  <a:srgbClr val="002060"/>
                </a:solidFill>
                <a:latin typeface="Verdana"/>
                <a:ea typeface="Verdana"/>
              </a:rPr>
              <a:t>Projekt</a:t>
            </a:r>
            <a:r>
              <a:rPr lang="en-US" altLang="lv-LV" sz="2700" dirty="0">
                <a:solidFill>
                  <a:srgbClr val="002060"/>
                </a:solidFill>
                <a:latin typeface="Verdana"/>
                <a:ea typeface="Verdana"/>
              </a:rPr>
              <a:t>u </a:t>
            </a:r>
            <a:r>
              <a:rPr lang="lv-LV" altLang="lv-LV" sz="2700" dirty="0">
                <a:solidFill>
                  <a:srgbClr val="002060"/>
                </a:solidFill>
                <a:latin typeface="Verdana"/>
                <a:ea typeface="Verdana"/>
              </a:rPr>
              <a:t>iesniegum</a:t>
            </a:r>
            <a:r>
              <a:rPr lang="en-US" altLang="lv-LV" sz="2700" dirty="0">
                <a:solidFill>
                  <a:srgbClr val="002060"/>
                </a:solidFill>
                <a:latin typeface="Verdana"/>
                <a:ea typeface="Verdana"/>
              </a:rPr>
              <a:t>u</a:t>
            </a:r>
            <a:r>
              <a:rPr lang="lv-LV" altLang="lv-LV" sz="2700" dirty="0">
                <a:solidFill>
                  <a:srgbClr val="002060"/>
                </a:solidFill>
                <a:latin typeface="Verdana"/>
                <a:ea typeface="Verdana"/>
              </a:rPr>
              <a:t> nosacījumu izpilde</a:t>
            </a:r>
            <a:br>
              <a:rPr lang="lv-LV" altLang="lv-LV" sz="2000" dirty="0">
                <a:latin typeface="Verdana"/>
                <a:ea typeface="Verdana"/>
              </a:rPr>
            </a:br>
            <a:br>
              <a:rPr lang="lv-LV" altLang="lv-LV" sz="2000" b="0" dirty="0">
                <a:latin typeface="Verdana"/>
                <a:ea typeface="Verdana"/>
              </a:rPr>
            </a:br>
            <a:r>
              <a:rPr lang="lv-LV" sz="1700" dirty="0">
                <a:solidFill>
                  <a:srgbClr val="002060"/>
                </a:solidFill>
                <a:latin typeface="Verdana"/>
                <a:ea typeface="Verdana"/>
              </a:rPr>
              <a:t>3.1.2.3.i. investīcijas "Ilgstošas sociālās aprūpes pakalpojuma noturība un nepārtrauktība: jaunu ģimeniskai videi pietuvinātu aprūpes </a:t>
            </a:r>
            <a:r>
              <a:rPr lang="lv-LV" sz="1700" i="0" u="none" strike="noStrike" dirty="0">
                <a:solidFill>
                  <a:srgbClr val="002060"/>
                </a:solidFill>
                <a:effectLst/>
                <a:latin typeface="Verdana"/>
                <a:ea typeface="Verdana"/>
              </a:rPr>
              <a:t>pakalpojumu </a:t>
            </a:r>
            <a:r>
              <a:rPr lang="lv-LV" sz="1700" dirty="0">
                <a:solidFill>
                  <a:srgbClr val="002060"/>
                </a:solidFill>
                <a:latin typeface="Verdana"/>
                <a:ea typeface="Verdana"/>
              </a:rPr>
              <a:t>sniedzēju attīstība pensijas vecuma personām" </a:t>
            </a:r>
            <a:r>
              <a:rPr lang="en-US" sz="1700" dirty="0">
                <a:solidFill>
                  <a:srgbClr val="002060"/>
                </a:solidFill>
                <a:latin typeface="Verdana"/>
                <a:ea typeface="Verdana"/>
              </a:rPr>
              <a:t>2</a:t>
            </a:r>
            <a:r>
              <a:rPr lang="en-US" sz="1700" i="0" u="none" strike="noStrike" dirty="0">
                <a:solidFill>
                  <a:srgbClr val="002060"/>
                </a:solidFill>
                <a:effectLst/>
                <a:latin typeface="Verdana"/>
                <a:ea typeface="Verdana"/>
              </a:rPr>
              <a:t>. </a:t>
            </a:r>
            <a:r>
              <a:rPr lang="lv-LV" sz="1700" i="0" u="none" strike="noStrike" dirty="0">
                <a:solidFill>
                  <a:srgbClr val="002060"/>
                </a:solidFill>
                <a:effectLst/>
                <a:latin typeface="Verdana"/>
                <a:ea typeface="Verdana"/>
              </a:rPr>
              <a:t>kārta</a:t>
            </a:r>
            <a:br>
              <a:rPr lang="lv-LV" sz="1700" dirty="0">
                <a:latin typeface="Verdana"/>
                <a:ea typeface="Verdana"/>
              </a:rPr>
            </a:br>
            <a:r>
              <a:rPr lang="lv-LV" sz="1700" dirty="0">
                <a:solidFill>
                  <a:srgbClr val="002060"/>
                </a:solidFill>
                <a:latin typeface="Verdana"/>
                <a:ea typeface="Verdana"/>
              </a:rPr>
              <a:t>papildu</a:t>
            </a:r>
            <a:r>
              <a:rPr lang="en-US" sz="1700" dirty="0">
                <a:solidFill>
                  <a:srgbClr val="002060"/>
                </a:solidFill>
                <a:latin typeface="Verdana"/>
                <a:ea typeface="Verdana"/>
              </a:rPr>
              <a:t> </a:t>
            </a:r>
            <a:r>
              <a:rPr lang="en-US" sz="1700" err="1">
                <a:solidFill>
                  <a:srgbClr val="002060"/>
                </a:solidFill>
                <a:latin typeface="Verdana"/>
                <a:ea typeface="Verdana"/>
              </a:rPr>
              <a:t>uzsaukums</a:t>
            </a:r>
            <a:br>
              <a:rPr lang="en-US" sz="1700" i="0" dirty="0">
                <a:effectLst/>
                <a:latin typeface="Verdana" panose="020B0604030504040204" pitchFamily="34" charset="0"/>
              </a:rPr>
            </a:br>
            <a:endParaRPr lang="lv-LV" sz="1700" b="0">
              <a:solidFill>
                <a:srgbClr val="000000"/>
              </a:solidFill>
              <a:latin typeface="Verdana"/>
              <a:ea typeface="Verdana"/>
            </a:endParaRPr>
          </a:p>
        </p:txBody>
      </p:sp>
      <p:sp>
        <p:nvSpPr>
          <p:cNvPr id="12292" name="Text Placeholder 2">
            <a:extLst>
              <a:ext uri="{FF2B5EF4-FFF2-40B4-BE49-F238E27FC236}">
                <a16:creationId xmlns:a16="http://schemas.microsoft.com/office/drawing/2014/main" id="{C70A8D62-9E2A-4497-B005-83162BB341C2}"/>
              </a:ext>
            </a:extLst>
          </p:cNvPr>
          <p:cNvSpPr>
            <a:spLocks noGrp="1"/>
          </p:cNvSpPr>
          <p:nvPr>
            <p:ph type="body" sz="quarter" idx="10"/>
          </p:nvPr>
        </p:nvSpPr>
        <p:spPr>
          <a:xfrm>
            <a:off x="904875" y="4328319"/>
            <a:ext cx="10363200" cy="561975"/>
          </a:xfrm>
        </p:spPr>
        <p:txBody>
          <a:bodyPr>
            <a:normAutofit lnSpcReduction="10000"/>
          </a:bodyPr>
          <a:lstStyle/>
          <a:p>
            <a:pPr eaLnBrk="1" hangingPunct="1"/>
            <a:endParaRPr lang="lv-LV" altLang="lv-LV" b="1" dirty="0">
              <a:solidFill>
                <a:srgbClr val="595959"/>
              </a:solidFill>
            </a:endParaRPr>
          </a:p>
          <a:p>
            <a:r>
              <a:rPr lang="lv-LV" altLang="lv-LV" b="1" dirty="0">
                <a:solidFill>
                  <a:srgbClr val="595959"/>
                </a:solidFill>
                <a:latin typeface="Verdana"/>
                <a:ea typeface="Verdana"/>
              </a:rPr>
              <a:t>202</a:t>
            </a:r>
            <a:r>
              <a:rPr lang="en-US" altLang="lv-LV" b="1" dirty="0">
                <a:solidFill>
                  <a:srgbClr val="595959"/>
                </a:solidFill>
                <a:latin typeface="Verdana"/>
                <a:ea typeface="Verdana"/>
              </a:rPr>
              <a:t>4</a:t>
            </a:r>
            <a:r>
              <a:rPr lang="lv-LV" altLang="lv-LV" b="1" dirty="0">
                <a:solidFill>
                  <a:srgbClr val="595959"/>
                </a:solidFill>
                <a:latin typeface="Verdana"/>
                <a:ea typeface="Verdana"/>
              </a:rPr>
              <a:t>. gada 5.novembris</a:t>
            </a:r>
          </a:p>
        </p:txBody>
      </p:sp>
      <p:pic>
        <p:nvPicPr>
          <p:cNvPr id="6" name="Picture 5" descr="A blue square with yellow stars and red numbers&#10;&#10;Description automatically generated">
            <a:extLst>
              <a:ext uri="{FF2B5EF4-FFF2-40B4-BE49-F238E27FC236}">
                <a16:creationId xmlns:a16="http://schemas.microsoft.com/office/drawing/2014/main" id="{F751F0A5-35A6-445D-801F-C8B64552F411}"/>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457700" y="4941570"/>
            <a:ext cx="3009900" cy="128016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E47E43-A960-AF72-E0BA-1E61AD0B4A78}"/>
              </a:ext>
            </a:extLst>
          </p:cNvPr>
          <p:cNvSpPr>
            <a:spLocks noGrp="1"/>
          </p:cNvSpPr>
          <p:nvPr>
            <p:ph type="title"/>
          </p:nvPr>
        </p:nvSpPr>
        <p:spPr>
          <a:xfrm>
            <a:off x="2756647" y="381000"/>
            <a:ext cx="8825753" cy="810424"/>
          </a:xfrm>
        </p:spPr>
        <p:txBody>
          <a:bodyPr/>
          <a:lstStyle/>
          <a:p>
            <a:r>
              <a:rPr lang="en-US" dirty="0">
                <a:solidFill>
                  <a:srgbClr val="193764"/>
                </a:solidFill>
                <a:latin typeface="Verdana"/>
                <a:ea typeface="Verdana"/>
              </a:rPr>
              <a:t>Par </a:t>
            </a:r>
            <a:r>
              <a:rPr lang="en-US" err="1">
                <a:solidFill>
                  <a:srgbClr val="193764"/>
                </a:solidFill>
                <a:latin typeface="Verdana"/>
                <a:ea typeface="Verdana"/>
              </a:rPr>
              <a:t>pakalpojumu</a:t>
            </a:r>
            <a:r>
              <a:rPr lang="en-US" dirty="0">
                <a:solidFill>
                  <a:srgbClr val="193764"/>
                </a:solidFill>
                <a:latin typeface="Verdana"/>
                <a:ea typeface="Verdana"/>
              </a:rPr>
              <a:t> </a:t>
            </a:r>
            <a:r>
              <a:rPr lang="en-US" err="1">
                <a:solidFill>
                  <a:srgbClr val="193764"/>
                </a:solidFill>
                <a:latin typeface="Verdana"/>
                <a:ea typeface="Verdana"/>
              </a:rPr>
              <a:t>nodrošināšanu</a:t>
            </a:r>
            <a:endParaRPr lang="en-US" err="1">
              <a:solidFill>
                <a:srgbClr val="193764"/>
              </a:solidFill>
            </a:endParaRPr>
          </a:p>
        </p:txBody>
      </p:sp>
      <p:sp>
        <p:nvSpPr>
          <p:cNvPr id="3" name="Content Placeholder 2">
            <a:extLst>
              <a:ext uri="{FF2B5EF4-FFF2-40B4-BE49-F238E27FC236}">
                <a16:creationId xmlns:a16="http://schemas.microsoft.com/office/drawing/2014/main" id="{444363CA-82C1-5C08-D508-7226DAF001DE}"/>
              </a:ext>
            </a:extLst>
          </p:cNvPr>
          <p:cNvSpPr>
            <a:spLocks noGrp="1"/>
          </p:cNvSpPr>
          <p:nvPr>
            <p:ph idx="1"/>
          </p:nvPr>
        </p:nvSpPr>
        <p:spPr/>
        <p:txBody>
          <a:bodyPr/>
          <a:lstStyle/>
          <a:p>
            <a:pPr algn="just"/>
            <a:r>
              <a:rPr lang="lv-LV" sz="1800" dirty="0">
                <a:solidFill>
                  <a:srgbClr val="193764"/>
                </a:solidFill>
                <a:latin typeface="Aptos"/>
                <a:ea typeface="Verdana"/>
                <a:cs typeface="Times New Roman"/>
              </a:rPr>
              <a:t>Projekta iesniegumā ir norādīts, ka veidojamajā sociālā pakalpojuma sniegšanas vietā plānots nodrošināt mājokli, ēdināšanu, drošību, sociālo aprūpi un rehabilitāciju, medikamentu lietošanas uzraudzību, kopības sajūtas radīšanu, </a:t>
            </a:r>
            <a:r>
              <a:rPr lang="lv-LV" sz="1800" b="1" dirty="0">
                <a:solidFill>
                  <a:srgbClr val="193764"/>
                </a:solidFill>
                <a:latin typeface="Aptos"/>
                <a:ea typeface="Verdana"/>
                <a:cs typeface="Times New Roman"/>
              </a:rPr>
              <a:t>bet ģimenes ārsta vizītes un citus speciālistus – ārpus pakalpojuma sniegšanas vietas/ ārpakalpojumā.</a:t>
            </a:r>
            <a:endParaRPr lang="en-US" sz="1800" b="1">
              <a:solidFill>
                <a:srgbClr val="193764"/>
              </a:solidFill>
              <a:latin typeface="Aptos"/>
            </a:endParaRPr>
          </a:p>
          <a:p>
            <a:pPr algn="just"/>
            <a:endParaRPr lang="en-US" sz="1800" b="1" dirty="0">
              <a:solidFill>
                <a:srgbClr val="193764"/>
              </a:solidFill>
              <a:latin typeface="Aptos"/>
              <a:ea typeface="Verdana"/>
            </a:endParaRPr>
          </a:p>
          <a:p>
            <a:pPr algn="just"/>
            <a:r>
              <a:rPr lang="en-US" sz="1800" b="1" err="1">
                <a:solidFill>
                  <a:srgbClr val="193764"/>
                </a:solidFill>
                <a:latin typeface="Aptos"/>
                <a:ea typeface="Verdana"/>
              </a:rPr>
              <a:t>Projekta</a:t>
            </a:r>
            <a:r>
              <a:rPr lang="en-US" sz="1800" b="1" dirty="0">
                <a:solidFill>
                  <a:srgbClr val="193764"/>
                </a:solidFill>
                <a:latin typeface="Aptos"/>
                <a:ea typeface="Verdana"/>
              </a:rPr>
              <a:t> </a:t>
            </a:r>
            <a:r>
              <a:rPr lang="en-US" sz="1800" b="1" err="1">
                <a:solidFill>
                  <a:srgbClr val="193764"/>
                </a:solidFill>
                <a:latin typeface="Aptos"/>
                <a:ea typeface="Verdana"/>
              </a:rPr>
              <a:t>iesniegumā</a:t>
            </a:r>
            <a:r>
              <a:rPr lang="en-US" sz="1800" b="1" dirty="0">
                <a:solidFill>
                  <a:srgbClr val="193764"/>
                </a:solidFill>
                <a:latin typeface="Aptos"/>
                <a:ea typeface="Verdana"/>
              </a:rPr>
              <a:t> nav </a:t>
            </a:r>
            <a:r>
              <a:rPr lang="en-US" sz="1800" b="1" err="1">
                <a:solidFill>
                  <a:srgbClr val="193764"/>
                </a:solidFill>
                <a:latin typeface="Aptos"/>
                <a:ea typeface="Verdana"/>
              </a:rPr>
              <a:t>detalizēti</a:t>
            </a:r>
            <a:r>
              <a:rPr lang="en-US" sz="1800" b="1" dirty="0">
                <a:solidFill>
                  <a:srgbClr val="193764"/>
                </a:solidFill>
                <a:latin typeface="Aptos"/>
                <a:ea typeface="Verdana"/>
              </a:rPr>
              <a:t> </a:t>
            </a:r>
            <a:r>
              <a:rPr lang="en-US" sz="1800" b="1" err="1">
                <a:solidFill>
                  <a:srgbClr val="193764"/>
                </a:solidFill>
                <a:latin typeface="Aptos"/>
                <a:ea typeface="Verdana"/>
              </a:rPr>
              <a:t>norādīts</a:t>
            </a:r>
            <a:r>
              <a:rPr lang="en-US" sz="1800" b="1" dirty="0">
                <a:solidFill>
                  <a:srgbClr val="193764"/>
                </a:solidFill>
                <a:latin typeface="Aptos"/>
                <a:ea typeface="Verdana"/>
              </a:rPr>
              <a:t> </a:t>
            </a:r>
            <a:r>
              <a:rPr lang="en-US" sz="1800" b="1" err="1">
                <a:solidFill>
                  <a:srgbClr val="193764"/>
                </a:solidFill>
                <a:latin typeface="Aptos"/>
                <a:ea typeface="Verdana"/>
              </a:rPr>
              <a:t>kā</a:t>
            </a:r>
            <a:r>
              <a:rPr lang="en-US" sz="1800" b="1" dirty="0">
                <a:solidFill>
                  <a:srgbClr val="193764"/>
                </a:solidFill>
                <a:latin typeface="Aptos"/>
                <a:ea typeface="Verdana"/>
              </a:rPr>
              <a:t> </a:t>
            </a:r>
            <a:r>
              <a:rPr lang="en-US" sz="1800" b="1" err="1">
                <a:solidFill>
                  <a:srgbClr val="193764"/>
                </a:solidFill>
                <a:latin typeface="Aptos"/>
                <a:ea typeface="Verdana"/>
              </a:rPr>
              <a:t>plānots</a:t>
            </a:r>
            <a:r>
              <a:rPr lang="en-US" sz="1800" b="1" dirty="0">
                <a:solidFill>
                  <a:srgbClr val="193764"/>
                </a:solidFill>
                <a:latin typeface="Aptos"/>
                <a:ea typeface="Verdana"/>
              </a:rPr>
              <a:t> </a:t>
            </a:r>
            <a:r>
              <a:rPr lang="en-US" sz="1800" b="1" err="1">
                <a:solidFill>
                  <a:srgbClr val="193764"/>
                </a:solidFill>
                <a:latin typeface="Aptos"/>
                <a:ea typeface="Verdana"/>
              </a:rPr>
              <a:t>nodrošināt</a:t>
            </a:r>
            <a:r>
              <a:rPr lang="en-US" sz="1800" b="1" dirty="0">
                <a:solidFill>
                  <a:srgbClr val="193764"/>
                </a:solidFill>
                <a:latin typeface="Aptos"/>
                <a:ea typeface="Verdana"/>
              </a:rPr>
              <a:t>  </a:t>
            </a:r>
            <a:r>
              <a:rPr lang="en-US" sz="1800" b="1" err="1">
                <a:solidFill>
                  <a:srgbClr val="193764"/>
                </a:solidFill>
                <a:latin typeface="Aptos"/>
                <a:ea typeface="Verdana"/>
              </a:rPr>
              <a:t>ārstu</a:t>
            </a:r>
            <a:r>
              <a:rPr lang="en-US" sz="1800" b="1" dirty="0">
                <a:solidFill>
                  <a:srgbClr val="193764"/>
                </a:solidFill>
                <a:latin typeface="Aptos"/>
                <a:ea typeface="Verdana"/>
              </a:rPr>
              <a:t>, </a:t>
            </a:r>
            <a:r>
              <a:rPr lang="en-US" sz="1800" b="1" err="1">
                <a:solidFill>
                  <a:srgbClr val="193764"/>
                </a:solidFill>
                <a:latin typeface="Aptos"/>
                <a:ea typeface="Verdana"/>
              </a:rPr>
              <a:t>ārstu</a:t>
            </a:r>
            <a:r>
              <a:rPr lang="en-US" sz="1800" b="1" dirty="0">
                <a:solidFill>
                  <a:srgbClr val="193764"/>
                </a:solidFill>
                <a:latin typeface="Aptos"/>
                <a:ea typeface="Verdana"/>
              </a:rPr>
              <a:t> </a:t>
            </a:r>
            <a:r>
              <a:rPr lang="en-US" sz="1800" b="1" err="1">
                <a:solidFill>
                  <a:srgbClr val="193764"/>
                </a:solidFill>
                <a:latin typeface="Aptos"/>
                <a:ea typeface="Verdana"/>
              </a:rPr>
              <a:t>palīgu</a:t>
            </a:r>
            <a:r>
              <a:rPr lang="en-US" sz="1800" b="1" dirty="0">
                <a:solidFill>
                  <a:srgbClr val="193764"/>
                </a:solidFill>
                <a:latin typeface="Aptos"/>
                <a:ea typeface="Verdana"/>
              </a:rPr>
              <a:t>, </a:t>
            </a:r>
            <a:r>
              <a:rPr lang="en-US" sz="1800" b="1" err="1">
                <a:solidFill>
                  <a:srgbClr val="193764"/>
                </a:solidFill>
                <a:latin typeface="Aptos"/>
                <a:ea typeface="Verdana"/>
              </a:rPr>
              <a:t>fizioterapeitu</a:t>
            </a:r>
            <a:r>
              <a:rPr lang="en-US" sz="1800" b="1" dirty="0">
                <a:solidFill>
                  <a:srgbClr val="193764"/>
                </a:solidFill>
                <a:latin typeface="Aptos"/>
                <a:ea typeface="Verdana"/>
              </a:rPr>
              <a:t> un </a:t>
            </a:r>
            <a:r>
              <a:rPr lang="en-US" sz="1800" b="1" err="1">
                <a:solidFill>
                  <a:srgbClr val="193764"/>
                </a:solidFill>
                <a:latin typeface="Aptos"/>
                <a:ea typeface="Verdana"/>
              </a:rPr>
              <a:t>citu</a:t>
            </a:r>
            <a:r>
              <a:rPr lang="en-US" sz="1800" b="1" dirty="0">
                <a:solidFill>
                  <a:srgbClr val="193764"/>
                </a:solidFill>
                <a:latin typeface="Aptos"/>
                <a:ea typeface="Verdana"/>
              </a:rPr>
              <a:t> </a:t>
            </a:r>
            <a:r>
              <a:rPr lang="en-US" sz="1800" b="1" err="1">
                <a:solidFill>
                  <a:srgbClr val="193764"/>
                </a:solidFill>
                <a:latin typeface="Aptos"/>
                <a:ea typeface="Verdana"/>
              </a:rPr>
              <a:t>speciālistu</a:t>
            </a:r>
            <a:r>
              <a:rPr lang="en-US" sz="1800" b="1" dirty="0">
                <a:solidFill>
                  <a:srgbClr val="193764"/>
                </a:solidFill>
                <a:latin typeface="Aptos"/>
                <a:ea typeface="Verdana"/>
              </a:rPr>
              <a:t> </a:t>
            </a:r>
            <a:r>
              <a:rPr lang="en-US" sz="1800" b="1" err="1">
                <a:solidFill>
                  <a:srgbClr val="193764"/>
                </a:solidFill>
                <a:latin typeface="Aptos"/>
                <a:ea typeface="Verdana"/>
              </a:rPr>
              <a:t>klātbūtni</a:t>
            </a:r>
            <a:endParaRPr lang="en-US" sz="1800" b="1">
              <a:solidFill>
                <a:srgbClr val="193764"/>
              </a:solidFill>
              <a:latin typeface="Aptos"/>
              <a:ea typeface="Verdana"/>
            </a:endParaRPr>
          </a:p>
          <a:p>
            <a:pPr algn="just"/>
            <a:endParaRPr lang="en-US" sz="1800" b="1" dirty="0">
              <a:solidFill>
                <a:srgbClr val="193764"/>
              </a:solidFill>
              <a:latin typeface="Aptos"/>
            </a:endParaRPr>
          </a:p>
          <a:p>
            <a:pPr algn="just"/>
            <a:r>
              <a:rPr lang="en-US" sz="1800" b="1" dirty="0" err="1">
                <a:solidFill>
                  <a:srgbClr val="193764"/>
                </a:solidFill>
                <a:latin typeface="Aptos"/>
                <a:ea typeface="Verdana"/>
              </a:rPr>
              <a:t>Aprakstā</a:t>
            </a:r>
            <a:r>
              <a:rPr lang="en-US" sz="1800" b="1" dirty="0">
                <a:solidFill>
                  <a:srgbClr val="193764"/>
                </a:solidFill>
                <a:latin typeface="Aptos"/>
                <a:ea typeface="Verdana"/>
              </a:rPr>
              <a:t> </a:t>
            </a:r>
            <a:r>
              <a:rPr lang="en-US" sz="1800" b="1" dirty="0" err="1">
                <a:solidFill>
                  <a:srgbClr val="193764"/>
                </a:solidFill>
                <a:latin typeface="Aptos"/>
                <a:ea typeface="Verdana"/>
              </a:rPr>
              <a:t>ir</a:t>
            </a:r>
            <a:r>
              <a:rPr lang="en-US" sz="1800" b="1" dirty="0">
                <a:solidFill>
                  <a:srgbClr val="193764"/>
                </a:solidFill>
                <a:latin typeface="Aptos"/>
                <a:ea typeface="Verdana"/>
              </a:rPr>
              <a:t> </a:t>
            </a:r>
            <a:r>
              <a:rPr lang="en-US" sz="1800" b="1" dirty="0" err="1">
                <a:solidFill>
                  <a:srgbClr val="193764"/>
                </a:solidFill>
                <a:latin typeface="Aptos"/>
                <a:ea typeface="Verdana"/>
              </a:rPr>
              <a:t>jāsniedz</a:t>
            </a:r>
            <a:r>
              <a:rPr lang="en-US" sz="1800" b="1" dirty="0">
                <a:solidFill>
                  <a:srgbClr val="193764"/>
                </a:solidFill>
                <a:latin typeface="Aptos"/>
                <a:ea typeface="Verdana"/>
              </a:rPr>
              <a:t>  </a:t>
            </a:r>
            <a:r>
              <a:rPr lang="en-US" sz="1800" b="1" dirty="0" err="1">
                <a:solidFill>
                  <a:srgbClr val="193764"/>
                </a:solidFill>
                <a:latin typeface="Aptos"/>
                <a:ea typeface="Verdana"/>
              </a:rPr>
              <a:t>informācija</a:t>
            </a:r>
            <a:r>
              <a:rPr lang="en-US" sz="1800" b="1" dirty="0">
                <a:solidFill>
                  <a:srgbClr val="193764"/>
                </a:solidFill>
                <a:latin typeface="Aptos"/>
                <a:ea typeface="Verdana"/>
              </a:rPr>
              <a:t> </a:t>
            </a:r>
            <a:r>
              <a:rPr lang="en-US" sz="1800" b="1" dirty="0" err="1">
                <a:solidFill>
                  <a:srgbClr val="193764"/>
                </a:solidFill>
                <a:latin typeface="Aptos"/>
                <a:ea typeface="Verdana"/>
              </a:rPr>
              <a:t>kā</a:t>
            </a:r>
            <a:r>
              <a:rPr lang="en-US" sz="1800" b="1" dirty="0">
                <a:solidFill>
                  <a:srgbClr val="193764"/>
                </a:solidFill>
                <a:latin typeface="Aptos"/>
                <a:ea typeface="Verdana"/>
              </a:rPr>
              <a:t> </a:t>
            </a:r>
            <a:r>
              <a:rPr lang="en-US" sz="1800" b="1" dirty="0" err="1">
                <a:solidFill>
                  <a:srgbClr val="193764"/>
                </a:solidFill>
                <a:latin typeface="Aptos"/>
                <a:ea typeface="Verdana"/>
              </a:rPr>
              <a:t>plānots</a:t>
            </a:r>
            <a:r>
              <a:rPr lang="en-US" sz="1800" b="1" dirty="0">
                <a:solidFill>
                  <a:srgbClr val="193764"/>
                </a:solidFill>
                <a:latin typeface="Aptos"/>
                <a:ea typeface="Verdana"/>
              </a:rPr>
              <a:t> </a:t>
            </a:r>
            <a:r>
              <a:rPr lang="en-US" sz="1800" b="1" dirty="0" err="1">
                <a:solidFill>
                  <a:srgbClr val="193764"/>
                </a:solidFill>
                <a:latin typeface="Aptos"/>
                <a:ea typeface="Verdana"/>
              </a:rPr>
              <a:t>nodrošināt</a:t>
            </a:r>
            <a:r>
              <a:rPr lang="en-US" sz="1800" b="1" dirty="0">
                <a:solidFill>
                  <a:srgbClr val="193764"/>
                </a:solidFill>
                <a:latin typeface="Aptos"/>
                <a:ea typeface="Verdana"/>
              </a:rPr>
              <a:t> (</a:t>
            </a:r>
            <a:r>
              <a:rPr lang="en-US" sz="1800" b="1" dirty="0" err="1">
                <a:solidFill>
                  <a:srgbClr val="193764"/>
                </a:solidFill>
                <a:latin typeface="Aptos"/>
                <a:ea typeface="Verdana"/>
              </a:rPr>
              <a:t>ārpus</a:t>
            </a:r>
            <a:r>
              <a:rPr lang="en-US" sz="1800" b="1" dirty="0">
                <a:solidFill>
                  <a:srgbClr val="193764"/>
                </a:solidFill>
                <a:latin typeface="Aptos"/>
                <a:ea typeface="Verdana"/>
              </a:rPr>
              <a:t> </a:t>
            </a:r>
            <a:r>
              <a:rPr lang="en-US" sz="1800" b="1" dirty="0" err="1">
                <a:solidFill>
                  <a:srgbClr val="193764"/>
                </a:solidFill>
                <a:latin typeface="Aptos"/>
                <a:ea typeface="Verdana"/>
              </a:rPr>
              <a:t>pakalpojuma</a:t>
            </a:r>
            <a:r>
              <a:rPr lang="en-US" sz="1800" b="1" dirty="0">
                <a:solidFill>
                  <a:srgbClr val="193764"/>
                </a:solidFill>
                <a:latin typeface="Aptos"/>
                <a:ea typeface="Verdana"/>
              </a:rPr>
              <a:t> </a:t>
            </a:r>
            <a:r>
              <a:rPr lang="en-US" sz="1800" b="1" dirty="0" err="1">
                <a:solidFill>
                  <a:srgbClr val="193764"/>
                </a:solidFill>
                <a:latin typeface="Aptos"/>
                <a:ea typeface="Verdana"/>
              </a:rPr>
              <a:t>sniegšanas</a:t>
            </a:r>
            <a:r>
              <a:rPr lang="en-US" sz="1800" b="1" dirty="0">
                <a:solidFill>
                  <a:srgbClr val="193764"/>
                </a:solidFill>
                <a:latin typeface="Aptos"/>
                <a:ea typeface="Verdana"/>
              </a:rPr>
              <a:t> </a:t>
            </a:r>
            <a:r>
              <a:rPr lang="en-US" sz="1800" b="1" dirty="0" err="1">
                <a:solidFill>
                  <a:srgbClr val="193764"/>
                </a:solidFill>
                <a:latin typeface="Aptos"/>
                <a:ea typeface="Verdana"/>
              </a:rPr>
              <a:t>vietas</a:t>
            </a:r>
            <a:r>
              <a:rPr lang="en-US" sz="1800" b="1" dirty="0">
                <a:solidFill>
                  <a:srgbClr val="193764"/>
                </a:solidFill>
                <a:latin typeface="Aptos"/>
                <a:ea typeface="Verdana"/>
              </a:rPr>
              <a:t>/ </a:t>
            </a:r>
            <a:r>
              <a:rPr lang="en-US" sz="1800" b="1" dirty="0" err="1">
                <a:solidFill>
                  <a:srgbClr val="193764"/>
                </a:solidFill>
                <a:latin typeface="Aptos"/>
                <a:ea typeface="Verdana"/>
              </a:rPr>
              <a:t>ārpakalpojumā</a:t>
            </a:r>
            <a:r>
              <a:rPr lang="en-US" sz="1800" b="1" dirty="0">
                <a:solidFill>
                  <a:srgbClr val="193764"/>
                </a:solidFill>
                <a:latin typeface="Aptos"/>
                <a:ea typeface="Verdana"/>
              </a:rPr>
              <a:t>) </a:t>
            </a:r>
            <a:r>
              <a:rPr lang="en-US" sz="1800" b="1" dirty="0" err="1">
                <a:solidFill>
                  <a:srgbClr val="193764"/>
                </a:solidFill>
                <a:latin typeface="Aptos"/>
                <a:ea typeface="Verdana"/>
              </a:rPr>
              <a:t>ārstu</a:t>
            </a:r>
            <a:r>
              <a:rPr lang="en-US" sz="1800" b="1" dirty="0">
                <a:solidFill>
                  <a:srgbClr val="193764"/>
                </a:solidFill>
                <a:latin typeface="Aptos"/>
                <a:ea typeface="Verdana"/>
              </a:rPr>
              <a:t>, </a:t>
            </a:r>
            <a:r>
              <a:rPr lang="en-US" sz="1800" b="1" dirty="0" err="1">
                <a:solidFill>
                  <a:srgbClr val="193764"/>
                </a:solidFill>
                <a:latin typeface="Aptos"/>
                <a:ea typeface="Verdana"/>
              </a:rPr>
              <a:t>ārstu</a:t>
            </a:r>
            <a:r>
              <a:rPr lang="en-US" sz="1800" b="1" dirty="0">
                <a:solidFill>
                  <a:srgbClr val="193764"/>
                </a:solidFill>
                <a:latin typeface="Aptos"/>
                <a:ea typeface="Verdana"/>
              </a:rPr>
              <a:t> </a:t>
            </a:r>
            <a:r>
              <a:rPr lang="en-US" sz="1800" b="1" dirty="0" err="1">
                <a:solidFill>
                  <a:srgbClr val="193764"/>
                </a:solidFill>
                <a:latin typeface="Aptos"/>
                <a:ea typeface="Verdana"/>
              </a:rPr>
              <a:t>palīgu</a:t>
            </a:r>
            <a:r>
              <a:rPr lang="en-US" sz="1800" b="1" dirty="0">
                <a:solidFill>
                  <a:srgbClr val="193764"/>
                </a:solidFill>
                <a:latin typeface="Aptos"/>
                <a:ea typeface="Verdana"/>
              </a:rPr>
              <a:t>, </a:t>
            </a:r>
            <a:r>
              <a:rPr lang="en-US" sz="1800" b="1" dirty="0" err="1">
                <a:solidFill>
                  <a:srgbClr val="193764"/>
                </a:solidFill>
                <a:latin typeface="Aptos"/>
                <a:ea typeface="Verdana"/>
              </a:rPr>
              <a:t>fizioterapeitu</a:t>
            </a:r>
            <a:r>
              <a:rPr lang="en-US" sz="1800" b="1" dirty="0">
                <a:solidFill>
                  <a:srgbClr val="193764"/>
                </a:solidFill>
                <a:latin typeface="Aptos"/>
                <a:ea typeface="Verdana"/>
              </a:rPr>
              <a:t> un </a:t>
            </a:r>
            <a:r>
              <a:rPr lang="en-US" sz="1800" b="1" dirty="0" err="1">
                <a:solidFill>
                  <a:srgbClr val="193764"/>
                </a:solidFill>
                <a:latin typeface="Aptos"/>
                <a:ea typeface="Verdana"/>
              </a:rPr>
              <a:t>citu</a:t>
            </a:r>
            <a:r>
              <a:rPr lang="en-US" sz="1800" b="1" dirty="0">
                <a:solidFill>
                  <a:srgbClr val="193764"/>
                </a:solidFill>
                <a:latin typeface="Aptos"/>
                <a:ea typeface="Verdana"/>
              </a:rPr>
              <a:t> </a:t>
            </a:r>
            <a:r>
              <a:rPr lang="en-US" sz="1800" b="1" dirty="0" err="1">
                <a:solidFill>
                  <a:srgbClr val="193764"/>
                </a:solidFill>
                <a:latin typeface="Aptos"/>
                <a:ea typeface="Verdana"/>
              </a:rPr>
              <a:t>speciālistu</a:t>
            </a:r>
            <a:r>
              <a:rPr lang="en-US" sz="1800" b="1" dirty="0">
                <a:solidFill>
                  <a:srgbClr val="193764"/>
                </a:solidFill>
                <a:latin typeface="Aptos"/>
                <a:ea typeface="Verdana"/>
              </a:rPr>
              <a:t> </a:t>
            </a:r>
            <a:r>
              <a:rPr lang="en-US" sz="1800" b="1" dirty="0" err="1">
                <a:solidFill>
                  <a:srgbClr val="193764"/>
                </a:solidFill>
                <a:latin typeface="Aptos"/>
                <a:ea typeface="Verdana"/>
              </a:rPr>
              <a:t>vizītes</a:t>
            </a:r>
            <a:r>
              <a:rPr lang="en-US" sz="1800" b="1" dirty="0">
                <a:solidFill>
                  <a:srgbClr val="193764"/>
                </a:solidFill>
                <a:latin typeface="Aptos"/>
                <a:ea typeface="Verdana"/>
              </a:rPr>
              <a:t> </a:t>
            </a:r>
          </a:p>
          <a:p>
            <a:pPr algn="just"/>
            <a:endParaRPr lang="en-US"/>
          </a:p>
          <a:p>
            <a:pPr algn="just"/>
            <a:endParaRPr lang="en-US" sz="1800" b="1" dirty="0">
              <a:solidFill>
                <a:srgbClr val="193764"/>
              </a:solidFill>
              <a:latin typeface="Aptos"/>
            </a:endParaRPr>
          </a:p>
          <a:p>
            <a:pPr algn="just"/>
            <a:endParaRPr lang="en-US" sz="1800" b="1" dirty="0">
              <a:solidFill>
                <a:srgbClr val="193764"/>
              </a:solidFill>
              <a:latin typeface="Aptos"/>
            </a:endParaRPr>
          </a:p>
          <a:p>
            <a:pPr algn="just"/>
            <a:endParaRPr lang="en-US" sz="1800" b="1" dirty="0">
              <a:solidFill>
                <a:srgbClr val="193764"/>
              </a:solidFill>
              <a:latin typeface="Aptos"/>
            </a:endParaRPr>
          </a:p>
          <a:p>
            <a:endParaRPr lang="en-US" dirty="0"/>
          </a:p>
        </p:txBody>
      </p:sp>
      <p:sp>
        <p:nvSpPr>
          <p:cNvPr id="4" name="Text Placeholder 3">
            <a:extLst>
              <a:ext uri="{FF2B5EF4-FFF2-40B4-BE49-F238E27FC236}">
                <a16:creationId xmlns:a16="http://schemas.microsoft.com/office/drawing/2014/main" id="{E88FE5B3-3434-9173-E731-5DCE24DDBA13}"/>
              </a:ext>
            </a:extLst>
          </p:cNvPr>
          <p:cNvSpPr>
            <a:spLocks noGrp="1"/>
          </p:cNvSpPr>
          <p:nvPr>
            <p:ph type="body" sz="quarter" idx="10"/>
          </p:nvPr>
        </p:nvSpPr>
        <p:spPr/>
        <p:txBody>
          <a:bodyPr/>
          <a:lstStyle/>
          <a:p>
            <a:endParaRPr lang="en-US"/>
          </a:p>
        </p:txBody>
      </p:sp>
      <p:sp>
        <p:nvSpPr>
          <p:cNvPr id="5" name="Text Placeholder 4">
            <a:extLst>
              <a:ext uri="{FF2B5EF4-FFF2-40B4-BE49-F238E27FC236}">
                <a16:creationId xmlns:a16="http://schemas.microsoft.com/office/drawing/2014/main" id="{A1E490A7-0AD7-18A8-FDEC-6D465B32F504}"/>
              </a:ext>
            </a:extLst>
          </p:cNvPr>
          <p:cNvSpPr>
            <a:spLocks noGrp="1"/>
          </p:cNvSpPr>
          <p:nvPr>
            <p:ph type="body" sz="quarter" idx="12"/>
          </p:nvPr>
        </p:nvSpPr>
        <p:spPr/>
        <p:txBody>
          <a:bodyPr/>
          <a:lstStyle/>
          <a:p>
            <a:endParaRPr lang="en-US"/>
          </a:p>
        </p:txBody>
      </p:sp>
      <p:sp>
        <p:nvSpPr>
          <p:cNvPr id="6" name="Slide Number Placeholder 5">
            <a:extLst>
              <a:ext uri="{FF2B5EF4-FFF2-40B4-BE49-F238E27FC236}">
                <a16:creationId xmlns:a16="http://schemas.microsoft.com/office/drawing/2014/main" id="{80A3EE0F-5BA7-DF79-E4ED-8F147CB1081E}"/>
              </a:ext>
            </a:extLst>
          </p:cNvPr>
          <p:cNvSpPr>
            <a:spLocks noGrp="1"/>
          </p:cNvSpPr>
          <p:nvPr>
            <p:ph type="sldNum" sz="quarter" idx="13"/>
          </p:nvPr>
        </p:nvSpPr>
        <p:spPr/>
        <p:txBody>
          <a:bodyPr/>
          <a:lstStyle/>
          <a:p>
            <a:pPr>
              <a:defRPr/>
            </a:pPr>
            <a:fld id="{8645E9F2-40DF-44A0-BDE6-92AB2C9D5910}" type="slidenum">
              <a:rPr lang="en-US" altLang="lv-LV"/>
              <a:pPr>
                <a:defRPr/>
              </a:pPr>
              <a:t>10</a:t>
            </a:fld>
            <a:endParaRPr lang="en-US" altLang="lv-LV"/>
          </a:p>
        </p:txBody>
      </p:sp>
      <p:pic>
        <p:nvPicPr>
          <p:cNvPr id="7" name="Picture 6" descr="A blue and yellow pen&#10;&#10;Description automatically generated">
            <a:extLst>
              <a:ext uri="{FF2B5EF4-FFF2-40B4-BE49-F238E27FC236}">
                <a16:creationId xmlns:a16="http://schemas.microsoft.com/office/drawing/2014/main" id="{CF96ADBD-CDBD-E799-7479-D3CCBD6E08AC}"/>
              </a:ext>
            </a:extLst>
          </p:cNvPr>
          <p:cNvPicPr>
            <a:picLocks noChangeAspect="1"/>
          </p:cNvPicPr>
          <p:nvPr/>
        </p:nvPicPr>
        <p:blipFill>
          <a:blip r:embed="rId2"/>
          <a:stretch>
            <a:fillRect/>
          </a:stretch>
        </p:blipFill>
        <p:spPr>
          <a:xfrm>
            <a:off x="10098088" y="164042"/>
            <a:ext cx="885825" cy="1238250"/>
          </a:xfrm>
          <a:prstGeom prst="rect">
            <a:avLst/>
          </a:prstGeom>
        </p:spPr>
      </p:pic>
    </p:spTree>
    <p:extLst>
      <p:ext uri="{BB962C8B-B14F-4D97-AF65-F5344CB8AC3E}">
        <p14:creationId xmlns:p14="http://schemas.microsoft.com/office/powerpoint/2010/main" val="2901585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495D12-2104-0A40-C2E0-7092BF008B29}"/>
              </a:ext>
            </a:extLst>
          </p:cNvPr>
          <p:cNvSpPr>
            <a:spLocks noGrp="1"/>
          </p:cNvSpPr>
          <p:nvPr>
            <p:ph type="title"/>
          </p:nvPr>
        </p:nvSpPr>
        <p:spPr/>
        <p:txBody>
          <a:bodyPr/>
          <a:lstStyle/>
          <a:p>
            <a:r>
              <a:rPr lang="en-US" err="1">
                <a:solidFill>
                  <a:srgbClr val="193764"/>
                </a:solidFill>
                <a:latin typeface="Verdana"/>
                <a:ea typeface="Verdana"/>
              </a:rPr>
              <a:t>Projekta</a:t>
            </a:r>
            <a:r>
              <a:rPr lang="en-US" dirty="0">
                <a:solidFill>
                  <a:srgbClr val="193764"/>
                </a:solidFill>
                <a:latin typeface="Verdana"/>
                <a:ea typeface="Verdana"/>
              </a:rPr>
              <a:t> </a:t>
            </a:r>
            <a:r>
              <a:rPr lang="en-US" err="1">
                <a:solidFill>
                  <a:srgbClr val="193764"/>
                </a:solidFill>
                <a:latin typeface="Verdana"/>
                <a:ea typeface="Verdana"/>
              </a:rPr>
              <a:t>publicitāte</a:t>
            </a:r>
            <a:endParaRPr lang="en-US" err="1">
              <a:solidFill>
                <a:srgbClr val="193764"/>
              </a:solidFill>
            </a:endParaRPr>
          </a:p>
        </p:txBody>
      </p:sp>
      <p:sp>
        <p:nvSpPr>
          <p:cNvPr id="3" name="Content Placeholder 2">
            <a:extLst>
              <a:ext uri="{FF2B5EF4-FFF2-40B4-BE49-F238E27FC236}">
                <a16:creationId xmlns:a16="http://schemas.microsoft.com/office/drawing/2014/main" id="{44BD8656-383B-742A-E3CD-368E722CA5EF}"/>
              </a:ext>
            </a:extLst>
          </p:cNvPr>
          <p:cNvSpPr>
            <a:spLocks noGrp="1"/>
          </p:cNvSpPr>
          <p:nvPr>
            <p:ph idx="1"/>
          </p:nvPr>
        </p:nvSpPr>
        <p:spPr/>
        <p:txBody>
          <a:bodyPr/>
          <a:lstStyle/>
          <a:p>
            <a:pPr algn="just"/>
            <a:r>
              <a:rPr lang="en-US" dirty="0">
                <a:solidFill>
                  <a:srgbClr val="193764"/>
                </a:solidFill>
                <a:latin typeface="Verdana"/>
                <a:ea typeface="Verdana"/>
              </a:rPr>
              <a:t>J</a:t>
            </a:r>
            <a:r>
              <a:rPr lang="en-US" sz="1800" dirty="0">
                <a:solidFill>
                  <a:srgbClr val="193764"/>
                </a:solidFill>
                <a:latin typeface="Verdana"/>
                <a:ea typeface="Verdana"/>
              </a:rPr>
              <a:t>a </a:t>
            </a:r>
            <a:r>
              <a:rPr lang="en-US" sz="1800" err="1">
                <a:solidFill>
                  <a:srgbClr val="193764"/>
                </a:solidFill>
                <a:latin typeface="Verdana"/>
                <a:ea typeface="Verdana"/>
              </a:rPr>
              <a:t>projekta</a:t>
            </a:r>
            <a:r>
              <a:rPr lang="en-US" sz="1800" dirty="0">
                <a:solidFill>
                  <a:srgbClr val="193764"/>
                </a:solidFill>
                <a:latin typeface="Verdana"/>
                <a:ea typeface="Verdana"/>
              </a:rPr>
              <a:t> </a:t>
            </a:r>
            <a:r>
              <a:rPr lang="en-US" sz="1800" err="1">
                <a:solidFill>
                  <a:srgbClr val="193764"/>
                </a:solidFill>
                <a:latin typeface="Verdana"/>
                <a:ea typeface="Verdana"/>
              </a:rPr>
              <a:t>iesniegumā</a:t>
            </a:r>
            <a:r>
              <a:rPr lang="en-US" sz="1800" dirty="0">
                <a:solidFill>
                  <a:srgbClr val="193764"/>
                </a:solidFill>
                <a:latin typeface="Verdana"/>
                <a:ea typeface="Verdana"/>
              </a:rPr>
              <a:t> </a:t>
            </a:r>
            <a:r>
              <a:rPr lang="en-US" sz="1800" err="1">
                <a:solidFill>
                  <a:srgbClr val="193764"/>
                </a:solidFill>
                <a:latin typeface="Verdana"/>
                <a:ea typeface="Verdana"/>
              </a:rPr>
              <a:t>ir</a:t>
            </a:r>
            <a:r>
              <a:rPr lang="en-US" sz="1800" dirty="0">
                <a:solidFill>
                  <a:srgbClr val="193764"/>
                </a:solidFill>
                <a:latin typeface="Verdana"/>
                <a:ea typeface="Verdana"/>
              </a:rPr>
              <a:t> </a:t>
            </a:r>
            <a:r>
              <a:rPr lang="en-US" sz="1800" err="1">
                <a:solidFill>
                  <a:srgbClr val="193764"/>
                </a:solidFill>
                <a:latin typeface="Verdana"/>
                <a:ea typeface="Verdana"/>
              </a:rPr>
              <a:t>atsauce</a:t>
            </a:r>
            <a:r>
              <a:rPr lang="en-US" sz="1800" dirty="0">
                <a:solidFill>
                  <a:srgbClr val="193764"/>
                </a:solidFill>
                <a:latin typeface="Verdana"/>
                <a:ea typeface="Verdana"/>
              </a:rPr>
              <a:t>, ka </a:t>
            </a:r>
            <a:r>
              <a:rPr lang="en-US" sz="1800" err="1">
                <a:solidFill>
                  <a:srgbClr val="193764"/>
                </a:solidFill>
                <a:latin typeface="Verdana"/>
                <a:ea typeface="Verdana"/>
              </a:rPr>
              <a:t>publikācijas</a:t>
            </a:r>
            <a:r>
              <a:rPr lang="en-US" sz="1800" dirty="0">
                <a:solidFill>
                  <a:srgbClr val="193764"/>
                </a:solidFill>
                <a:latin typeface="Verdana"/>
                <a:ea typeface="Verdana"/>
              </a:rPr>
              <a:t> </a:t>
            </a:r>
            <a:r>
              <a:rPr lang="en-US" sz="1800" err="1">
                <a:solidFill>
                  <a:srgbClr val="193764"/>
                </a:solidFill>
                <a:latin typeface="Verdana"/>
                <a:ea typeface="Verdana"/>
              </a:rPr>
              <a:t>tiks</a:t>
            </a:r>
            <a:r>
              <a:rPr lang="en-US" sz="1800" dirty="0">
                <a:solidFill>
                  <a:srgbClr val="193764"/>
                </a:solidFill>
                <a:latin typeface="Verdana"/>
                <a:ea typeface="Verdana"/>
              </a:rPr>
              <a:t> </a:t>
            </a:r>
            <a:r>
              <a:rPr lang="en-US" sz="1800" err="1">
                <a:solidFill>
                  <a:srgbClr val="193764"/>
                </a:solidFill>
                <a:latin typeface="Verdana"/>
                <a:ea typeface="Verdana"/>
              </a:rPr>
              <a:t>veiktas</a:t>
            </a:r>
            <a:r>
              <a:rPr lang="en-US" sz="1800" dirty="0">
                <a:solidFill>
                  <a:srgbClr val="193764"/>
                </a:solidFill>
                <a:latin typeface="Verdana"/>
                <a:ea typeface="Verdana"/>
              </a:rPr>
              <a:t> </a:t>
            </a:r>
            <a:r>
              <a:rPr lang="en-US" sz="1800" err="1">
                <a:solidFill>
                  <a:srgbClr val="193764"/>
                </a:solidFill>
                <a:latin typeface="Verdana"/>
                <a:ea typeface="Verdana"/>
              </a:rPr>
              <a:t>atbilstoši</a:t>
            </a:r>
            <a:r>
              <a:rPr lang="en-US" sz="1800" dirty="0">
                <a:solidFill>
                  <a:srgbClr val="193764"/>
                </a:solidFill>
                <a:latin typeface="Verdana"/>
                <a:ea typeface="Verdana"/>
              </a:rPr>
              <a:t> </a:t>
            </a:r>
            <a:r>
              <a:rPr lang="en-US" sz="1800" err="1">
                <a:solidFill>
                  <a:srgbClr val="193764"/>
                </a:solidFill>
                <a:latin typeface="Verdana"/>
                <a:ea typeface="Verdana"/>
              </a:rPr>
              <a:t>normatīviem</a:t>
            </a:r>
            <a:r>
              <a:rPr lang="en-US" sz="1800" dirty="0">
                <a:solidFill>
                  <a:srgbClr val="193764"/>
                </a:solidFill>
                <a:latin typeface="Verdana"/>
                <a:ea typeface="Verdana"/>
              </a:rPr>
              <a:t> </a:t>
            </a:r>
            <a:r>
              <a:rPr lang="en-US" sz="1800" err="1">
                <a:solidFill>
                  <a:srgbClr val="193764"/>
                </a:solidFill>
                <a:latin typeface="Verdana"/>
                <a:ea typeface="Verdana"/>
              </a:rPr>
              <a:t>aktiem</a:t>
            </a:r>
            <a:r>
              <a:rPr lang="en-US" sz="1800" dirty="0">
                <a:solidFill>
                  <a:srgbClr val="193764"/>
                </a:solidFill>
                <a:latin typeface="Verdana"/>
                <a:ea typeface="Verdana"/>
              </a:rPr>
              <a:t> par </a:t>
            </a:r>
            <a:r>
              <a:rPr lang="en-US" sz="1800" err="1">
                <a:solidFill>
                  <a:srgbClr val="193764"/>
                </a:solidFill>
                <a:latin typeface="Verdana"/>
                <a:ea typeface="Verdana"/>
              </a:rPr>
              <a:t>kārtību</a:t>
            </a:r>
            <a:r>
              <a:rPr lang="en-US" sz="1800" dirty="0">
                <a:solidFill>
                  <a:srgbClr val="193764"/>
                </a:solidFill>
                <a:latin typeface="Verdana"/>
                <a:ea typeface="Verdana"/>
              </a:rPr>
              <a:t>, </a:t>
            </a:r>
            <a:r>
              <a:rPr lang="lv-LV" sz="1800" dirty="0">
                <a:solidFill>
                  <a:srgbClr val="193764"/>
                </a:solidFill>
                <a:latin typeface="Verdana"/>
                <a:ea typeface="Verdana"/>
              </a:rPr>
              <a:t>kādā notiek Eiropas Savienības struktūrfondu un Kohēzijas fonda ieviešana 2021. - 2027. gada plānošanas periodā, nodrošinot komunikācijas un vizuālās identitātes prasību ievērošanu, tostarp attiecīgajā gadījumā pievienojot Savienības logo un attiecīgu finansējuma paziņojumu ar tekstu “finansē Eiropas Savienība”</a:t>
            </a:r>
            <a:r>
              <a:rPr lang="lv-LV" dirty="0">
                <a:solidFill>
                  <a:srgbClr val="193764"/>
                </a:solidFill>
                <a:latin typeface="Verdana"/>
                <a:ea typeface="Verdana"/>
              </a:rPr>
              <a:t>, </a:t>
            </a:r>
            <a:endParaRPr lang="en-US" sz="1100">
              <a:solidFill>
                <a:srgbClr val="193764"/>
              </a:solidFill>
              <a:latin typeface="Verdana"/>
              <a:ea typeface="Verdana"/>
            </a:endParaRPr>
          </a:p>
          <a:p>
            <a:pPr algn="just"/>
            <a:r>
              <a:rPr lang="lv-LV" b="1" dirty="0">
                <a:solidFill>
                  <a:srgbClr val="193764"/>
                </a:solidFill>
                <a:latin typeface="Verdana"/>
                <a:ea typeface="Verdana"/>
              </a:rPr>
              <a:t>ir nepieciešams norādīt atsauci uz Atveseļošanas fondu</a:t>
            </a:r>
            <a:endParaRPr lang="en-US" sz="1100" b="1">
              <a:solidFill>
                <a:srgbClr val="193764"/>
              </a:solidFill>
              <a:latin typeface="Verdana"/>
              <a:ea typeface="Verdana"/>
            </a:endParaRPr>
          </a:p>
          <a:p>
            <a:endParaRPr lang="en-US"/>
          </a:p>
          <a:p>
            <a:endParaRPr lang="en-US" dirty="0"/>
          </a:p>
        </p:txBody>
      </p:sp>
      <p:sp>
        <p:nvSpPr>
          <p:cNvPr id="4" name="Text Placeholder 3">
            <a:extLst>
              <a:ext uri="{FF2B5EF4-FFF2-40B4-BE49-F238E27FC236}">
                <a16:creationId xmlns:a16="http://schemas.microsoft.com/office/drawing/2014/main" id="{EE501087-67E3-9D7A-D20F-2AE883A69BE4}"/>
              </a:ext>
            </a:extLst>
          </p:cNvPr>
          <p:cNvSpPr>
            <a:spLocks noGrp="1"/>
          </p:cNvSpPr>
          <p:nvPr>
            <p:ph type="body" sz="quarter" idx="10"/>
          </p:nvPr>
        </p:nvSpPr>
        <p:spPr/>
        <p:txBody>
          <a:bodyPr/>
          <a:lstStyle/>
          <a:p>
            <a:endParaRPr lang="en-US"/>
          </a:p>
        </p:txBody>
      </p:sp>
      <p:sp>
        <p:nvSpPr>
          <p:cNvPr id="5" name="Text Placeholder 4">
            <a:extLst>
              <a:ext uri="{FF2B5EF4-FFF2-40B4-BE49-F238E27FC236}">
                <a16:creationId xmlns:a16="http://schemas.microsoft.com/office/drawing/2014/main" id="{3D4E798D-DEA0-3245-2061-9B3C718EF26B}"/>
              </a:ext>
            </a:extLst>
          </p:cNvPr>
          <p:cNvSpPr>
            <a:spLocks noGrp="1"/>
          </p:cNvSpPr>
          <p:nvPr>
            <p:ph type="body" sz="quarter" idx="12"/>
          </p:nvPr>
        </p:nvSpPr>
        <p:spPr/>
        <p:txBody>
          <a:bodyPr/>
          <a:lstStyle/>
          <a:p>
            <a:endParaRPr lang="en-US"/>
          </a:p>
        </p:txBody>
      </p:sp>
      <p:sp>
        <p:nvSpPr>
          <p:cNvPr id="6" name="Slide Number Placeholder 5">
            <a:extLst>
              <a:ext uri="{FF2B5EF4-FFF2-40B4-BE49-F238E27FC236}">
                <a16:creationId xmlns:a16="http://schemas.microsoft.com/office/drawing/2014/main" id="{FD681246-D817-F4B5-3B14-E7D51B5C8460}"/>
              </a:ext>
            </a:extLst>
          </p:cNvPr>
          <p:cNvSpPr>
            <a:spLocks noGrp="1"/>
          </p:cNvSpPr>
          <p:nvPr>
            <p:ph type="sldNum" sz="quarter" idx="13"/>
          </p:nvPr>
        </p:nvSpPr>
        <p:spPr/>
        <p:txBody>
          <a:bodyPr/>
          <a:lstStyle/>
          <a:p>
            <a:pPr>
              <a:defRPr/>
            </a:pPr>
            <a:fld id="{8645E9F2-40DF-44A0-BDE6-92AB2C9D5910}" type="slidenum">
              <a:rPr lang="en-US" altLang="lv-LV"/>
              <a:pPr>
                <a:defRPr/>
              </a:pPr>
              <a:t>11</a:t>
            </a:fld>
            <a:endParaRPr lang="en-US" altLang="lv-LV"/>
          </a:p>
        </p:txBody>
      </p:sp>
      <p:pic>
        <p:nvPicPr>
          <p:cNvPr id="7" name="Graphic 3" descr="Document with solid fill">
            <a:extLst>
              <a:ext uri="{FF2B5EF4-FFF2-40B4-BE49-F238E27FC236}">
                <a16:creationId xmlns:a16="http://schemas.microsoft.com/office/drawing/2014/main" id="{6B5E8464-9971-493D-9967-4F91AAA47452}"/>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33967" y="2592240"/>
            <a:ext cx="1327150" cy="1348317"/>
          </a:xfrm>
          <a:prstGeom prst="rect">
            <a:avLst/>
          </a:prstGeom>
        </p:spPr>
      </p:pic>
    </p:spTree>
    <p:extLst>
      <p:ext uri="{BB962C8B-B14F-4D97-AF65-F5344CB8AC3E}">
        <p14:creationId xmlns:p14="http://schemas.microsoft.com/office/powerpoint/2010/main" val="41202119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F9FA17-5BE6-F7C6-9A03-6F66EF17B6D4}"/>
              </a:ext>
            </a:extLst>
          </p:cNvPr>
          <p:cNvSpPr>
            <a:spLocks noGrp="1"/>
          </p:cNvSpPr>
          <p:nvPr>
            <p:ph type="title"/>
          </p:nvPr>
        </p:nvSpPr>
        <p:spPr/>
        <p:txBody>
          <a:bodyPr/>
          <a:lstStyle/>
          <a:p>
            <a:r>
              <a:rPr lang="lv-LV" altLang="lv-LV">
                <a:solidFill>
                  <a:srgbClr val="002060"/>
                </a:solidFill>
                <a:latin typeface="Verdana"/>
                <a:ea typeface="Verdana"/>
              </a:rPr>
              <a:t>Vērtēšanas kārtība</a:t>
            </a:r>
            <a:endParaRPr lang="lv-LV"/>
          </a:p>
        </p:txBody>
      </p:sp>
      <p:sp>
        <p:nvSpPr>
          <p:cNvPr id="7" name="Slide Number Placeholder 6">
            <a:extLst>
              <a:ext uri="{FF2B5EF4-FFF2-40B4-BE49-F238E27FC236}">
                <a16:creationId xmlns:a16="http://schemas.microsoft.com/office/drawing/2014/main" id="{C42FB800-FBDC-65DE-5E95-E4D306803CE1}"/>
              </a:ext>
            </a:extLst>
          </p:cNvPr>
          <p:cNvSpPr>
            <a:spLocks noGrp="1"/>
          </p:cNvSpPr>
          <p:nvPr>
            <p:ph type="sldNum" sz="quarter" idx="13"/>
          </p:nvPr>
        </p:nvSpPr>
        <p:spPr/>
        <p:txBody>
          <a:bodyPr/>
          <a:lstStyle/>
          <a:p>
            <a:pPr>
              <a:defRPr/>
            </a:pPr>
            <a:fld id="{80801E7D-0D54-4EB8-8CE4-F0BAC0E4339E}" type="slidenum">
              <a:rPr lang="en-US" altLang="lv-LV" smtClean="0"/>
              <a:pPr>
                <a:defRPr/>
              </a:pPr>
              <a:t>12</a:t>
            </a:fld>
            <a:endParaRPr lang="en-US" altLang="lv-LV"/>
          </a:p>
        </p:txBody>
      </p:sp>
      <p:grpSp>
        <p:nvGrpSpPr>
          <p:cNvPr id="41" name="Group 40">
            <a:extLst>
              <a:ext uri="{FF2B5EF4-FFF2-40B4-BE49-F238E27FC236}">
                <a16:creationId xmlns:a16="http://schemas.microsoft.com/office/drawing/2014/main" id="{6E4630B3-4CF2-0615-6150-46F1C2D15B2F}"/>
              </a:ext>
            </a:extLst>
          </p:cNvPr>
          <p:cNvGrpSpPr/>
          <p:nvPr/>
        </p:nvGrpSpPr>
        <p:grpSpPr>
          <a:xfrm>
            <a:off x="1863021" y="1974747"/>
            <a:ext cx="8210097" cy="3601527"/>
            <a:chOff x="1506762" y="2618693"/>
            <a:chExt cx="8210097" cy="3601527"/>
          </a:xfrm>
        </p:grpSpPr>
        <p:sp>
          <p:nvSpPr>
            <p:cNvPr id="42" name="Google Shape;57;p15">
              <a:extLst>
                <a:ext uri="{FF2B5EF4-FFF2-40B4-BE49-F238E27FC236}">
                  <a16:creationId xmlns:a16="http://schemas.microsoft.com/office/drawing/2014/main" id="{2FF606EE-6F22-113F-23E0-B82CBD845F97}"/>
                </a:ext>
              </a:extLst>
            </p:cNvPr>
            <p:cNvSpPr/>
            <p:nvPr/>
          </p:nvSpPr>
          <p:spPr>
            <a:xfrm>
              <a:off x="2808910" y="2679144"/>
              <a:ext cx="498679" cy="1493067"/>
            </a:xfrm>
            <a:custGeom>
              <a:avLst/>
              <a:gdLst/>
              <a:ahLst/>
              <a:cxnLst/>
              <a:rect l="l" t="t" r="r" b="b"/>
              <a:pathLst>
                <a:path w="9204" h="44792" extrusionOk="0">
                  <a:moveTo>
                    <a:pt x="0" y="1"/>
                  </a:moveTo>
                  <a:lnTo>
                    <a:pt x="0" y="33291"/>
                  </a:lnTo>
                  <a:cubicBezTo>
                    <a:pt x="0" y="38244"/>
                    <a:pt x="2810" y="42649"/>
                    <a:pt x="7096" y="44792"/>
                  </a:cubicBezTo>
                  <a:lnTo>
                    <a:pt x="9204" y="44792"/>
                  </a:lnTo>
                  <a:lnTo>
                    <a:pt x="9204" y="43328"/>
                  </a:lnTo>
                  <a:cubicBezTo>
                    <a:pt x="5025" y="41804"/>
                    <a:pt x="2179" y="37827"/>
                    <a:pt x="2179" y="33291"/>
                  </a:cubicBezTo>
                  <a:lnTo>
                    <a:pt x="2179" y="1"/>
                  </a:lnTo>
                  <a:close/>
                </a:path>
              </a:pathLst>
            </a:custGeom>
            <a:solidFill>
              <a:schemeClr val="tx2">
                <a:lumMod val="20000"/>
                <a:lumOff val="80000"/>
              </a:schemeClr>
            </a:solidFill>
            <a:ln>
              <a:noFill/>
            </a:ln>
          </p:spPr>
          <p:txBody>
            <a:bodyPr spcFirstLastPara="1" wrap="square" lIns="121900" tIns="121900" rIns="121900" bIns="121900" anchor="ctr" anchorCtr="0">
              <a:noAutofit/>
            </a:bodyPr>
            <a:lstStyle/>
            <a:p>
              <a:pPr>
                <a:spcBef>
                  <a:spcPts val="0"/>
                </a:spcBef>
                <a:spcAft>
                  <a:spcPts val="0"/>
                </a:spcAft>
              </a:pPr>
              <a:endParaRPr lang="lv-LV" sz="1400" dirty="0">
                <a:latin typeface="Verdana" panose="020B0604030504040204" pitchFamily="34" charset="0"/>
                <a:ea typeface="Verdana" panose="020B0604030504040204" pitchFamily="34" charset="0"/>
              </a:endParaRPr>
            </a:p>
          </p:txBody>
        </p:sp>
        <p:grpSp>
          <p:nvGrpSpPr>
            <p:cNvPr id="43" name="Google Shape;78;p15">
              <a:extLst>
                <a:ext uri="{FF2B5EF4-FFF2-40B4-BE49-F238E27FC236}">
                  <a16:creationId xmlns:a16="http://schemas.microsoft.com/office/drawing/2014/main" id="{5441D595-F7EB-7BE7-20F4-2635FE75E51B}"/>
                </a:ext>
              </a:extLst>
            </p:cNvPr>
            <p:cNvGrpSpPr/>
            <p:nvPr/>
          </p:nvGrpSpPr>
          <p:grpSpPr>
            <a:xfrm>
              <a:off x="1506762" y="4054988"/>
              <a:ext cx="2998190" cy="2158230"/>
              <a:chOff x="1074250" y="2452165"/>
              <a:chExt cx="2248641" cy="1618672"/>
            </a:xfrm>
          </p:grpSpPr>
          <p:sp>
            <p:nvSpPr>
              <p:cNvPr id="65" name="Google Shape;79;p15">
                <a:extLst>
                  <a:ext uri="{FF2B5EF4-FFF2-40B4-BE49-F238E27FC236}">
                    <a16:creationId xmlns:a16="http://schemas.microsoft.com/office/drawing/2014/main" id="{4D937926-2AA7-FB24-3C04-8EAE4B71CF51}"/>
                  </a:ext>
                </a:extLst>
              </p:cNvPr>
              <p:cNvSpPr/>
              <p:nvPr/>
            </p:nvSpPr>
            <p:spPr>
              <a:xfrm>
                <a:off x="2958343" y="2918922"/>
                <a:ext cx="230100" cy="1120100"/>
              </a:xfrm>
              <a:custGeom>
                <a:avLst/>
                <a:gdLst/>
                <a:ahLst/>
                <a:cxnLst/>
                <a:rect l="l" t="t" r="r" b="b"/>
                <a:pathLst>
                  <a:path w="9204" h="44804" extrusionOk="0">
                    <a:moveTo>
                      <a:pt x="7097" y="0"/>
                    </a:moveTo>
                    <a:cubicBezTo>
                      <a:pt x="2810" y="2143"/>
                      <a:pt x="0" y="6549"/>
                      <a:pt x="0" y="11514"/>
                    </a:cubicBezTo>
                    <a:lnTo>
                      <a:pt x="0" y="44803"/>
                    </a:lnTo>
                    <a:lnTo>
                      <a:pt x="2179" y="44803"/>
                    </a:lnTo>
                    <a:lnTo>
                      <a:pt x="2179" y="11514"/>
                    </a:lnTo>
                    <a:cubicBezTo>
                      <a:pt x="2179" y="6965"/>
                      <a:pt x="5025" y="2989"/>
                      <a:pt x="9204" y="1477"/>
                    </a:cubicBezTo>
                    <a:lnTo>
                      <a:pt x="9204" y="0"/>
                    </a:lnTo>
                    <a:close/>
                  </a:path>
                </a:pathLst>
              </a:custGeom>
              <a:solidFill>
                <a:schemeClr val="accent3">
                  <a:lumMod val="60000"/>
                  <a:lumOff val="40000"/>
                </a:schemeClr>
              </a:solidFill>
              <a:ln>
                <a:noFill/>
              </a:ln>
            </p:spPr>
            <p:txBody>
              <a:bodyPr spcFirstLastPara="1" wrap="square" lIns="121900" tIns="121900" rIns="121900" bIns="121900" anchor="ctr" anchorCtr="0">
                <a:noAutofit/>
              </a:bodyPr>
              <a:lstStyle/>
              <a:p>
                <a:pPr>
                  <a:spcBef>
                    <a:spcPts val="0"/>
                  </a:spcBef>
                  <a:spcAft>
                    <a:spcPts val="0"/>
                  </a:spcAft>
                </a:pPr>
                <a:endParaRPr lang="lv-LV" sz="1400">
                  <a:latin typeface="Verdana" panose="020B0604030504040204" pitchFamily="34" charset="0"/>
                  <a:ea typeface="Verdana" panose="020B0604030504040204" pitchFamily="34" charset="0"/>
                </a:endParaRPr>
              </a:p>
            </p:txBody>
          </p:sp>
          <p:sp>
            <p:nvSpPr>
              <p:cNvPr id="66" name="Google Shape;80;p15">
                <a:extLst>
                  <a:ext uri="{FF2B5EF4-FFF2-40B4-BE49-F238E27FC236}">
                    <a16:creationId xmlns:a16="http://schemas.microsoft.com/office/drawing/2014/main" id="{061E2B8C-E00E-E3A2-835B-E5DFDEE6D939}"/>
                  </a:ext>
                </a:extLst>
              </p:cNvPr>
              <p:cNvSpPr/>
              <p:nvPr/>
            </p:nvSpPr>
            <p:spPr>
              <a:xfrm>
                <a:off x="1975411" y="2452165"/>
                <a:ext cx="1347480" cy="557325"/>
              </a:xfrm>
              <a:custGeom>
                <a:avLst/>
                <a:gdLst/>
                <a:ahLst/>
                <a:cxnLst/>
                <a:rect l="l" t="t" r="r" b="b"/>
                <a:pathLst>
                  <a:path w="49603" h="23563" extrusionOk="0">
                    <a:moveTo>
                      <a:pt x="1" y="0"/>
                    </a:moveTo>
                    <a:cubicBezTo>
                      <a:pt x="4621" y="1917"/>
                      <a:pt x="7871" y="6477"/>
                      <a:pt x="7871" y="11788"/>
                    </a:cubicBezTo>
                    <a:cubicBezTo>
                      <a:pt x="7871" y="17098"/>
                      <a:pt x="4621" y="21646"/>
                      <a:pt x="1" y="23563"/>
                    </a:cubicBezTo>
                    <a:lnTo>
                      <a:pt x="37827" y="23563"/>
                    </a:lnTo>
                    <a:cubicBezTo>
                      <a:pt x="44328" y="23563"/>
                      <a:pt x="49602" y="18288"/>
                      <a:pt x="49602" y="11788"/>
                    </a:cubicBezTo>
                    <a:cubicBezTo>
                      <a:pt x="49602" y="5275"/>
                      <a:pt x="44328" y="0"/>
                      <a:pt x="37827" y="0"/>
                    </a:cubicBezTo>
                    <a:close/>
                  </a:path>
                </a:pathLst>
              </a:custGeom>
              <a:solidFill>
                <a:schemeClr val="accent3">
                  <a:lumMod val="60000"/>
                  <a:lumOff val="40000"/>
                </a:schemeClr>
              </a:solidFill>
              <a:ln>
                <a:noFill/>
              </a:ln>
            </p:spPr>
            <p:txBody>
              <a:bodyPr spcFirstLastPara="1" wrap="square" lIns="121900" tIns="121900" rIns="121900" bIns="121900" anchor="ctr" anchorCtr="0">
                <a:noAutofit/>
              </a:bodyPr>
              <a:lstStyle/>
              <a:p>
                <a:pPr algn="ctr">
                  <a:spcBef>
                    <a:spcPts val="0"/>
                  </a:spcBef>
                  <a:spcAft>
                    <a:spcPts val="0"/>
                  </a:spcAft>
                </a:pPr>
                <a:r>
                  <a:rPr lang="en-US" sz="1400" dirty="0">
                    <a:solidFill>
                      <a:srgbClr val="FFFFFF"/>
                    </a:solidFill>
                    <a:latin typeface="Verdana"/>
                    <a:ea typeface="Verdana"/>
                    <a:cs typeface="Fira Sans Extra Condensed"/>
                    <a:sym typeface="Fira Sans Extra Condensed"/>
                  </a:rPr>
                  <a:t>  </a:t>
                </a:r>
                <a:r>
                  <a:rPr lang="en-US" sz="1300" b="1" dirty="0">
                    <a:solidFill>
                      <a:srgbClr val="FFFFFF"/>
                    </a:solidFill>
                    <a:latin typeface="Verdana"/>
                    <a:ea typeface="Verdana"/>
                    <a:cs typeface="Fira Sans Extra Condensed"/>
                    <a:sym typeface="Fira Sans Extra Condensed"/>
                  </a:rPr>
                  <a:t>07.10.-21</a:t>
                </a:r>
                <a:r>
                  <a:rPr lang="lv-LV" sz="1300" b="1" dirty="0">
                    <a:solidFill>
                      <a:srgbClr val="FFFFFF"/>
                    </a:solidFill>
                    <a:latin typeface="Verdana"/>
                    <a:ea typeface="Verdana"/>
                    <a:cs typeface="Fira Sans Extra Condensed"/>
                    <a:sym typeface="Fira Sans Extra Condensed"/>
                  </a:rPr>
                  <a:t>.10</a:t>
                </a:r>
                <a:endParaRPr lang="lv-LV" sz="1300" b="1" dirty="0">
                  <a:solidFill>
                    <a:srgbClr val="FFFFFF"/>
                  </a:solidFill>
                  <a:latin typeface="Verdana"/>
                  <a:ea typeface="Verdana"/>
                </a:endParaRPr>
              </a:p>
            </p:txBody>
          </p:sp>
          <p:sp>
            <p:nvSpPr>
              <p:cNvPr id="67" name="Google Shape;84;p15">
                <a:extLst>
                  <a:ext uri="{FF2B5EF4-FFF2-40B4-BE49-F238E27FC236}">
                    <a16:creationId xmlns:a16="http://schemas.microsoft.com/office/drawing/2014/main" id="{56422903-71C6-9523-EC04-AC942DB43641}"/>
                  </a:ext>
                </a:extLst>
              </p:cNvPr>
              <p:cNvSpPr txBox="1"/>
              <p:nvPr/>
            </p:nvSpPr>
            <p:spPr>
              <a:xfrm>
                <a:off x="1074250" y="3094339"/>
                <a:ext cx="1919712" cy="976498"/>
              </a:xfrm>
              <a:prstGeom prst="rect">
                <a:avLst/>
              </a:prstGeom>
              <a:noFill/>
              <a:ln>
                <a:noFill/>
              </a:ln>
            </p:spPr>
            <p:txBody>
              <a:bodyPr spcFirstLastPara="1" wrap="square" lIns="121900" tIns="121900" rIns="121900" bIns="121900" anchor="ctr" anchorCtr="0">
                <a:noAutofit/>
              </a:bodyPr>
              <a:lstStyle/>
              <a:p>
                <a:pPr algn="r">
                  <a:spcBef>
                    <a:spcPts val="0"/>
                  </a:spcBef>
                  <a:spcAft>
                    <a:spcPts val="0"/>
                  </a:spcAft>
                </a:pPr>
                <a:r>
                  <a:rPr lang="lv-LV" sz="1400" dirty="0">
                    <a:solidFill>
                      <a:srgbClr val="434343"/>
                    </a:solidFill>
                    <a:latin typeface="Verdana"/>
                    <a:ea typeface="Verdana"/>
                    <a:cs typeface="Fira Sans Extra Condensed Medium"/>
                    <a:sym typeface="Fira Sans Extra Condensed Medium"/>
                  </a:rPr>
                  <a:t>Lēmums</a:t>
                </a:r>
              </a:p>
              <a:p>
                <a:pPr algn="r">
                  <a:spcBef>
                    <a:spcPts val="0"/>
                  </a:spcBef>
                  <a:spcAft>
                    <a:spcPts val="0"/>
                  </a:spcAft>
                </a:pPr>
                <a:r>
                  <a:rPr lang="lv-LV" sz="1400" dirty="0">
                    <a:solidFill>
                      <a:srgbClr val="434343"/>
                    </a:solidFill>
                    <a:latin typeface="Verdana"/>
                    <a:ea typeface="Verdana"/>
                    <a:cs typeface="Fira Sans Extra Condensed Medium"/>
                    <a:sym typeface="Fira Sans Extra Condensed Medium"/>
                  </a:rPr>
                  <a:t>nepilnu </a:t>
                </a:r>
                <a:r>
                  <a:rPr lang="en-US" sz="1400" dirty="0">
                    <a:solidFill>
                      <a:srgbClr val="434343"/>
                    </a:solidFill>
                    <a:latin typeface="Verdana"/>
                    <a:ea typeface="Verdana"/>
                    <a:cs typeface="Fira Sans Extra Condensed Medium"/>
                    <a:sym typeface="Fira Sans Extra Condensed Medium"/>
                  </a:rPr>
                  <a:t>2 </a:t>
                </a:r>
                <a:r>
                  <a:rPr lang="lv-LV" sz="1400" dirty="0">
                    <a:solidFill>
                      <a:srgbClr val="434343"/>
                    </a:solidFill>
                    <a:latin typeface="Verdana"/>
                    <a:ea typeface="Verdana"/>
                    <a:cs typeface="Fira Sans Extra Condensed Medium"/>
                    <a:sym typeface="Fira Sans Extra Condensed Medium"/>
                  </a:rPr>
                  <a:t>mēnešu laikā </a:t>
                </a:r>
                <a:endParaRPr lang="lv-LV" sz="1400" dirty="0">
                  <a:solidFill>
                    <a:srgbClr val="434343"/>
                  </a:solidFill>
                  <a:latin typeface="Verdana" panose="020B0604030504040204" pitchFamily="34" charset="0"/>
                  <a:ea typeface="Verdana" panose="020B0604030504040204" pitchFamily="34" charset="0"/>
                  <a:cs typeface="Fira Sans Extra Condensed Medium"/>
                </a:endParaRPr>
              </a:p>
              <a:p>
                <a:pPr algn="r">
                  <a:spcBef>
                    <a:spcPts val="0"/>
                  </a:spcBef>
                  <a:spcAft>
                    <a:spcPts val="0"/>
                  </a:spcAft>
                </a:pPr>
                <a:r>
                  <a:rPr lang="lv-LV" sz="1400" dirty="0">
                    <a:solidFill>
                      <a:srgbClr val="434343"/>
                    </a:solidFill>
                    <a:latin typeface="Verdana"/>
                    <a:ea typeface="Verdana"/>
                    <a:cs typeface="Fira Sans Extra Condensed Medium"/>
                    <a:sym typeface="Fira Sans Extra Condensed Medium"/>
                  </a:rPr>
                  <a:t>no projektu iesniegumu iesniegšanas beigu termiņa.</a:t>
                </a:r>
                <a:endParaRPr lang="lv-LV" sz="1400" dirty="0">
                  <a:solidFill>
                    <a:srgbClr val="434343"/>
                  </a:solidFill>
                  <a:latin typeface="Verdana"/>
                  <a:ea typeface="Verdana"/>
                  <a:cs typeface="Fira Sans Extra Condensed Medium"/>
                </a:endParaRPr>
              </a:p>
              <a:p>
                <a:pPr algn="r">
                  <a:spcBef>
                    <a:spcPts val="0"/>
                  </a:spcBef>
                  <a:spcAft>
                    <a:spcPts val="0"/>
                  </a:spcAft>
                </a:pPr>
                <a:endParaRPr lang="lv-LV" sz="1400" dirty="0">
                  <a:solidFill>
                    <a:srgbClr val="434343"/>
                  </a:solidFill>
                  <a:latin typeface="Verdana" panose="020B0604030504040204" pitchFamily="34" charset="0"/>
                  <a:ea typeface="Verdana" panose="020B0604030504040204" pitchFamily="34" charset="0"/>
                  <a:cs typeface="Fira Sans Extra Condensed Medium"/>
                  <a:sym typeface="Fira Sans Extra Condensed Medium"/>
                </a:endParaRPr>
              </a:p>
            </p:txBody>
          </p:sp>
        </p:grpSp>
        <p:grpSp>
          <p:nvGrpSpPr>
            <p:cNvPr id="44" name="Google Shape;63;p15">
              <a:extLst>
                <a:ext uri="{FF2B5EF4-FFF2-40B4-BE49-F238E27FC236}">
                  <a16:creationId xmlns:a16="http://schemas.microsoft.com/office/drawing/2014/main" id="{23F1D767-FE0E-C2CB-2A15-BAD7B363A0F2}"/>
                </a:ext>
              </a:extLst>
            </p:cNvPr>
            <p:cNvGrpSpPr/>
            <p:nvPr/>
          </p:nvGrpSpPr>
          <p:grpSpPr>
            <a:xfrm>
              <a:off x="3826069" y="2618693"/>
              <a:ext cx="2033180" cy="1493067"/>
              <a:chOff x="2991765" y="1382375"/>
              <a:chExt cx="1524885" cy="1119800"/>
            </a:xfrm>
          </p:grpSpPr>
          <p:sp>
            <p:nvSpPr>
              <p:cNvPr id="63" name="Google Shape;64;p15">
                <a:extLst>
                  <a:ext uri="{FF2B5EF4-FFF2-40B4-BE49-F238E27FC236}">
                    <a16:creationId xmlns:a16="http://schemas.microsoft.com/office/drawing/2014/main" id="{A8C62A4E-C23B-A927-A22F-79A33679DC82}"/>
                  </a:ext>
                </a:extLst>
              </p:cNvPr>
              <p:cNvSpPr/>
              <p:nvPr/>
            </p:nvSpPr>
            <p:spPr>
              <a:xfrm>
                <a:off x="4286550" y="1382375"/>
                <a:ext cx="230100" cy="1119800"/>
              </a:xfrm>
              <a:custGeom>
                <a:avLst/>
                <a:gdLst/>
                <a:ahLst/>
                <a:cxnLst/>
                <a:rect l="l" t="t" r="r" b="b"/>
                <a:pathLst>
                  <a:path w="9204" h="44792" extrusionOk="0">
                    <a:moveTo>
                      <a:pt x="0" y="1"/>
                    </a:moveTo>
                    <a:lnTo>
                      <a:pt x="0" y="33291"/>
                    </a:lnTo>
                    <a:cubicBezTo>
                      <a:pt x="0" y="38244"/>
                      <a:pt x="2810" y="42649"/>
                      <a:pt x="7097" y="44792"/>
                    </a:cubicBezTo>
                    <a:lnTo>
                      <a:pt x="9204" y="44792"/>
                    </a:lnTo>
                    <a:lnTo>
                      <a:pt x="9204" y="43328"/>
                    </a:lnTo>
                    <a:cubicBezTo>
                      <a:pt x="5025" y="41804"/>
                      <a:pt x="2179" y="37827"/>
                      <a:pt x="2179" y="33291"/>
                    </a:cubicBezTo>
                    <a:lnTo>
                      <a:pt x="2179" y="1"/>
                    </a:lnTo>
                    <a:close/>
                  </a:path>
                </a:pathLst>
              </a:custGeom>
              <a:solidFill>
                <a:schemeClr val="tx2">
                  <a:lumMod val="60000"/>
                  <a:lumOff val="40000"/>
                </a:schemeClr>
              </a:solidFill>
              <a:ln>
                <a:noFill/>
              </a:ln>
            </p:spPr>
            <p:txBody>
              <a:bodyPr spcFirstLastPara="1" wrap="square" lIns="121900" tIns="121900" rIns="121900" bIns="121900" anchor="ctr" anchorCtr="0">
                <a:noAutofit/>
              </a:bodyPr>
              <a:lstStyle/>
              <a:p>
                <a:pPr>
                  <a:spcBef>
                    <a:spcPts val="0"/>
                  </a:spcBef>
                  <a:spcAft>
                    <a:spcPts val="0"/>
                  </a:spcAft>
                </a:pPr>
                <a:endParaRPr lang="lv-LV" sz="1400">
                  <a:latin typeface="Verdana" panose="020B0604030504040204" pitchFamily="34" charset="0"/>
                  <a:ea typeface="Verdana" panose="020B0604030504040204" pitchFamily="34" charset="0"/>
                </a:endParaRPr>
              </a:p>
            </p:txBody>
          </p:sp>
          <p:sp>
            <p:nvSpPr>
              <p:cNvPr id="64" name="Google Shape;70;p15">
                <a:extLst>
                  <a:ext uri="{FF2B5EF4-FFF2-40B4-BE49-F238E27FC236}">
                    <a16:creationId xmlns:a16="http://schemas.microsoft.com/office/drawing/2014/main" id="{249F76A4-00C3-F3BF-8969-8AF914947548}"/>
                  </a:ext>
                </a:extLst>
              </p:cNvPr>
              <p:cNvSpPr txBox="1"/>
              <p:nvPr/>
            </p:nvSpPr>
            <p:spPr>
              <a:xfrm>
                <a:off x="2991765" y="1418150"/>
                <a:ext cx="1305900" cy="429600"/>
              </a:xfrm>
              <a:prstGeom prst="rect">
                <a:avLst/>
              </a:prstGeom>
              <a:noFill/>
              <a:ln>
                <a:noFill/>
              </a:ln>
            </p:spPr>
            <p:txBody>
              <a:bodyPr spcFirstLastPara="1" wrap="square" lIns="121900" tIns="121900" rIns="121900" bIns="121900" anchor="ctr" anchorCtr="0">
                <a:noAutofit/>
              </a:bodyPr>
              <a:lstStyle/>
              <a:p>
                <a:pPr algn="r">
                  <a:spcBef>
                    <a:spcPts val="0"/>
                  </a:spcBef>
                  <a:spcAft>
                    <a:spcPts val="0"/>
                  </a:spcAft>
                </a:pPr>
                <a:r>
                  <a:rPr lang="lv-LV" sz="1400">
                    <a:solidFill>
                      <a:srgbClr val="434343"/>
                    </a:solidFill>
                    <a:latin typeface="Verdana" panose="020B0604030504040204" pitchFamily="34" charset="0"/>
                    <a:ea typeface="Verdana" panose="020B0604030504040204" pitchFamily="34" charset="0"/>
                    <a:cs typeface="Fira Sans Extra Condensed Medium"/>
                    <a:sym typeface="Fira Sans Extra Condensed Medium"/>
                  </a:rPr>
                  <a:t>Precizējumu sagatavošana un iesniegšana</a:t>
                </a:r>
              </a:p>
            </p:txBody>
          </p:sp>
        </p:grpSp>
        <p:grpSp>
          <p:nvGrpSpPr>
            <p:cNvPr id="45" name="Google Shape;85;p15">
              <a:extLst>
                <a:ext uri="{FF2B5EF4-FFF2-40B4-BE49-F238E27FC236}">
                  <a16:creationId xmlns:a16="http://schemas.microsoft.com/office/drawing/2014/main" id="{2F25CFBE-01D8-95BF-E36D-3FD772365884}"/>
                </a:ext>
              </a:extLst>
            </p:cNvPr>
            <p:cNvGrpSpPr/>
            <p:nvPr/>
          </p:nvGrpSpPr>
          <p:grpSpPr>
            <a:xfrm>
              <a:off x="3849071" y="4012514"/>
              <a:ext cx="3554410" cy="2207706"/>
              <a:chOff x="3126704" y="2433932"/>
              <a:chExt cx="2665807" cy="1655779"/>
            </a:xfrm>
          </p:grpSpPr>
          <p:sp>
            <p:nvSpPr>
              <p:cNvPr id="55" name="Google Shape;86;p15">
                <a:extLst>
                  <a:ext uri="{FF2B5EF4-FFF2-40B4-BE49-F238E27FC236}">
                    <a16:creationId xmlns:a16="http://schemas.microsoft.com/office/drawing/2014/main" id="{F07B4E76-9701-28B0-F509-D03A78AFAE01}"/>
                  </a:ext>
                </a:extLst>
              </p:cNvPr>
              <p:cNvSpPr/>
              <p:nvPr/>
            </p:nvSpPr>
            <p:spPr>
              <a:xfrm>
                <a:off x="5562386" y="2969611"/>
                <a:ext cx="230125" cy="1120100"/>
              </a:xfrm>
              <a:custGeom>
                <a:avLst/>
                <a:gdLst/>
                <a:ahLst/>
                <a:cxnLst/>
                <a:rect l="l" t="t" r="r" b="b"/>
                <a:pathLst>
                  <a:path w="9205" h="44804" extrusionOk="0">
                    <a:moveTo>
                      <a:pt x="7097" y="0"/>
                    </a:moveTo>
                    <a:cubicBezTo>
                      <a:pt x="2811" y="2143"/>
                      <a:pt x="1" y="6549"/>
                      <a:pt x="1" y="11514"/>
                    </a:cubicBezTo>
                    <a:lnTo>
                      <a:pt x="1" y="44803"/>
                    </a:lnTo>
                    <a:lnTo>
                      <a:pt x="2180" y="44803"/>
                    </a:lnTo>
                    <a:lnTo>
                      <a:pt x="2180" y="11514"/>
                    </a:lnTo>
                    <a:cubicBezTo>
                      <a:pt x="2180" y="6965"/>
                      <a:pt x="5025" y="2989"/>
                      <a:pt x="9204" y="1477"/>
                    </a:cubicBezTo>
                    <a:lnTo>
                      <a:pt x="9204" y="0"/>
                    </a:lnTo>
                    <a:close/>
                  </a:path>
                </a:pathLst>
              </a:custGeom>
              <a:solidFill>
                <a:schemeClr val="tx2">
                  <a:lumMod val="60000"/>
                  <a:lumOff val="40000"/>
                </a:schemeClr>
              </a:solidFill>
              <a:ln>
                <a:noFill/>
              </a:ln>
            </p:spPr>
            <p:txBody>
              <a:bodyPr spcFirstLastPara="1" wrap="square" lIns="121900" tIns="121900" rIns="121900" bIns="121900" anchor="ctr" anchorCtr="0">
                <a:noAutofit/>
              </a:bodyPr>
              <a:lstStyle/>
              <a:p>
                <a:pPr>
                  <a:spcBef>
                    <a:spcPts val="0"/>
                  </a:spcBef>
                  <a:spcAft>
                    <a:spcPts val="0"/>
                  </a:spcAft>
                </a:pPr>
                <a:endParaRPr lang="lv-LV" sz="1400">
                  <a:latin typeface="Verdana" panose="020B0604030504040204" pitchFamily="34" charset="0"/>
                  <a:ea typeface="Verdana" panose="020B0604030504040204" pitchFamily="34" charset="0"/>
                </a:endParaRPr>
              </a:p>
            </p:txBody>
          </p:sp>
          <p:sp>
            <p:nvSpPr>
              <p:cNvPr id="56" name="Google Shape;87;p15">
                <a:extLst>
                  <a:ext uri="{FF2B5EF4-FFF2-40B4-BE49-F238E27FC236}">
                    <a16:creationId xmlns:a16="http://schemas.microsoft.com/office/drawing/2014/main" id="{214DFF88-F994-B99E-8281-4F1622B82286}"/>
                  </a:ext>
                </a:extLst>
              </p:cNvPr>
              <p:cNvSpPr/>
              <p:nvPr/>
            </p:nvSpPr>
            <p:spPr>
              <a:xfrm>
                <a:off x="3506216" y="2433932"/>
                <a:ext cx="1431694" cy="589075"/>
              </a:xfrm>
              <a:custGeom>
                <a:avLst/>
                <a:gdLst/>
                <a:ahLst/>
                <a:cxnLst/>
                <a:rect l="l" t="t" r="r" b="b"/>
                <a:pathLst>
                  <a:path w="49614" h="23563" extrusionOk="0">
                    <a:moveTo>
                      <a:pt x="0" y="0"/>
                    </a:moveTo>
                    <a:cubicBezTo>
                      <a:pt x="4620" y="1917"/>
                      <a:pt x="7870" y="6477"/>
                      <a:pt x="7870" y="11788"/>
                    </a:cubicBezTo>
                    <a:cubicBezTo>
                      <a:pt x="7870" y="17098"/>
                      <a:pt x="4620" y="21646"/>
                      <a:pt x="0" y="23563"/>
                    </a:cubicBezTo>
                    <a:lnTo>
                      <a:pt x="37826" y="23563"/>
                    </a:lnTo>
                    <a:cubicBezTo>
                      <a:pt x="44339" y="23563"/>
                      <a:pt x="49614" y="18288"/>
                      <a:pt x="49614" y="11788"/>
                    </a:cubicBezTo>
                    <a:cubicBezTo>
                      <a:pt x="49614" y="5275"/>
                      <a:pt x="44339" y="0"/>
                      <a:pt x="37826" y="0"/>
                    </a:cubicBezTo>
                    <a:close/>
                  </a:path>
                </a:pathLst>
              </a:custGeom>
              <a:solidFill>
                <a:schemeClr val="tx2">
                  <a:lumMod val="40000"/>
                  <a:lumOff val="60000"/>
                </a:schemeClr>
              </a:solidFill>
              <a:ln>
                <a:noFill/>
              </a:ln>
            </p:spPr>
            <p:txBody>
              <a:bodyPr spcFirstLastPara="1" wrap="square" lIns="121900" tIns="121900" rIns="121900" bIns="121900" anchor="ctr" anchorCtr="0">
                <a:noAutofit/>
              </a:bodyPr>
              <a:lstStyle/>
              <a:p>
                <a:pPr algn="ctr">
                  <a:spcBef>
                    <a:spcPts val="0"/>
                  </a:spcBef>
                  <a:spcAft>
                    <a:spcPts val="0"/>
                  </a:spcAft>
                </a:pPr>
                <a:r>
                  <a:rPr lang="lv-LV" sz="1400" dirty="0">
                    <a:solidFill>
                      <a:srgbClr val="FFFFFF"/>
                    </a:solidFill>
                    <a:latin typeface="Verdana" panose="020B0604030504040204" pitchFamily="34" charset="0"/>
                    <a:ea typeface="Verdana" panose="020B0604030504040204" pitchFamily="34" charset="0"/>
                    <a:cs typeface="Fira Sans Extra Condensed"/>
                    <a:sym typeface="Fira Sans Extra Condensed"/>
                  </a:rPr>
                  <a:t>1 – 2 mēneši</a:t>
                </a:r>
              </a:p>
            </p:txBody>
          </p:sp>
          <p:sp>
            <p:nvSpPr>
              <p:cNvPr id="57" name="Google Shape;88;p15">
                <a:extLst>
                  <a:ext uri="{FF2B5EF4-FFF2-40B4-BE49-F238E27FC236}">
                    <a16:creationId xmlns:a16="http://schemas.microsoft.com/office/drawing/2014/main" id="{EA5BEAB0-1FE7-6EF6-3CBC-9CCAE4E88DBA}"/>
                  </a:ext>
                </a:extLst>
              </p:cNvPr>
              <p:cNvSpPr/>
              <p:nvPr/>
            </p:nvSpPr>
            <p:spPr>
              <a:xfrm>
                <a:off x="5668275" y="3945200"/>
                <a:ext cx="22050" cy="22050"/>
              </a:xfrm>
              <a:custGeom>
                <a:avLst/>
                <a:gdLst/>
                <a:ahLst/>
                <a:cxnLst/>
                <a:rect l="l" t="t" r="r" b="b"/>
                <a:pathLst>
                  <a:path w="882" h="882" extrusionOk="0">
                    <a:moveTo>
                      <a:pt x="441" y="0"/>
                    </a:moveTo>
                    <a:cubicBezTo>
                      <a:pt x="203" y="0"/>
                      <a:pt x="0" y="203"/>
                      <a:pt x="0" y="441"/>
                    </a:cubicBezTo>
                    <a:cubicBezTo>
                      <a:pt x="0" y="691"/>
                      <a:pt x="203" y="881"/>
                      <a:pt x="441" y="881"/>
                    </a:cubicBezTo>
                    <a:cubicBezTo>
                      <a:pt x="691" y="881"/>
                      <a:pt x="881" y="691"/>
                      <a:pt x="881" y="441"/>
                    </a:cubicBezTo>
                    <a:cubicBezTo>
                      <a:pt x="881" y="203"/>
                      <a:pt x="691" y="0"/>
                      <a:pt x="441" y="0"/>
                    </a:cubicBezTo>
                    <a:close/>
                  </a:path>
                </a:pathLst>
              </a:custGeom>
              <a:solidFill>
                <a:srgbClr val="869FB2"/>
              </a:solidFill>
              <a:ln>
                <a:noFill/>
              </a:ln>
            </p:spPr>
            <p:txBody>
              <a:bodyPr spcFirstLastPara="1" wrap="square" lIns="121900" tIns="121900" rIns="121900" bIns="121900" anchor="ctr" anchorCtr="0">
                <a:noAutofit/>
              </a:bodyPr>
              <a:lstStyle/>
              <a:p>
                <a:pPr>
                  <a:spcBef>
                    <a:spcPts val="0"/>
                  </a:spcBef>
                  <a:spcAft>
                    <a:spcPts val="0"/>
                  </a:spcAft>
                </a:pPr>
                <a:endParaRPr lang="lv-LV" sz="1400">
                  <a:latin typeface="Verdana" panose="020B0604030504040204" pitchFamily="34" charset="0"/>
                  <a:ea typeface="Verdana" panose="020B0604030504040204" pitchFamily="34" charset="0"/>
                </a:endParaRPr>
              </a:p>
            </p:txBody>
          </p:sp>
          <p:sp>
            <p:nvSpPr>
              <p:cNvPr id="58" name="Google Shape;89;p15">
                <a:extLst>
                  <a:ext uri="{FF2B5EF4-FFF2-40B4-BE49-F238E27FC236}">
                    <a16:creationId xmlns:a16="http://schemas.microsoft.com/office/drawing/2014/main" id="{0C48EA3E-7255-38F3-1E3B-A7E6DC5E6794}"/>
                  </a:ext>
                </a:extLst>
              </p:cNvPr>
              <p:cNvSpPr/>
              <p:nvPr/>
            </p:nvSpPr>
            <p:spPr>
              <a:xfrm>
                <a:off x="5712325" y="3945200"/>
                <a:ext cx="22350" cy="22050"/>
              </a:xfrm>
              <a:custGeom>
                <a:avLst/>
                <a:gdLst/>
                <a:ahLst/>
                <a:cxnLst/>
                <a:rect l="l" t="t" r="r" b="b"/>
                <a:pathLst>
                  <a:path w="894" h="882" extrusionOk="0">
                    <a:moveTo>
                      <a:pt x="441" y="0"/>
                    </a:moveTo>
                    <a:cubicBezTo>
                      <a:pt x="203" y="0"/>
                      <a:pt x="0" y="203"/>
                      <a:pt x="0" y="441"/>
                    </a:cubicBezTo>
                    <a:cubicBezTo>
                      <a:pt x="0" y="691"/>
                      <a:pt x="203" y="881"/>
                      <a:pt x="441" y="881"/>
                    </a:cubicBezTo>
                    <a:cubicBezTo>
                      <a:pt x="691" y="881"/>
                      <a:pt x="893" y="691"/>
                      <a:pt x="893" y="441"/>
                    </a:cubicBezTo>
                    <a:cubicBezTo>
                      <a:pt x="893" y="203"/>
                      <a:pt x="691" y="0"/>
                      <a:pt x="441" y="0"/>
                    </a:cubicBezTo>
                    <a:close/>
                  </a:path>
                </a:pathLst>
              </a:custGeom>
              <a:solidFill>
                <a:srgbClr val="869FB2"/>
              </a:solidFill>
              <a:ln>
                <a:noFill/>
              </a:ln>
            </p:spPr>
            <p:txBody>
              <a:bodyPr spcFirstLastPara="1" wrap="square" lIns="121900" tIns="121900" rIns="121900" bIns="121900" anchor="ctr" anchorCtr="0">
                <a:noAutofit/>
              </a:bodyPr>
              <a:lstStyle/>
              <a:p>
                <a:pPr>
                  <a:spcBef>
                    <a:spcPts val="0"/>
                  </a:spcBef>
                  <a:spcAft>
                    <a:spcPts val="0"/>
                  </a:spcAft>
                </a:pPr>
                <a:endParaRPr lang="lv-LV" sz="1400">
                  <a:latin typeface="Verdana" panose="020B0604030504040204" pitchFamily="34" charset="0"/>
                  <a:ea typeface="Verdana" panose="020B0604030504040204" pitchFamily="34" charset="0"/>
                </a:endParaRPr>
              </a:p>
            </p:txBody>
          </p:sp>
          <p:sp>
            <p:nvSpPr>
              <p:cNvPr id="59" name="Google Shape;90;p15">
                <a:extLst>
                  <a:ext uri="{FF2B5EF4-FFF2-40B4-BE49-F238E27FC236}">
                    <a16:creationId xmlns:a16="http://schemas.microsoft.com/office/drawing/2014/main" id="{B8A1B7BE-FC8A-E017-3D2D-98BABF2F7BA9}"/>
                  </a:ext>
                </a:extLst>
              </p:cNvPr>
              <p:cNvSpPr/>
              <p:nvPr/>
            </p:nvSpPr>
            <p:spPr>
              <a:xfrm>
                <a:off x="5756675" y="3945200"/>
                <a:ext cx="22050" cy="22050"/>
              </a:xfrm>
              <a:custGeom>
                <a:avLst/>
                <a:gdLst/>
                <a:ahLst/>
                <a:cxnLst/>
                <a:rect l="l" t="t" r="r" b="b"/>
                <a:pathLst>
                  <a:path w="882" h="882" extrusionOk="0">
                    <a:moveTo>
                      <a:pt x="441" y="0"/>
                    </a:moveTo>
                    <a:cubicBezTo>
                      <a:pt x="191" y="0"/>
                      <a:pt x="0" y="203"/>
                      <a:pt x="0" y="441"/>
                    </a:cubicBezTo>
                    <a:cubicBezTo>
                      <a:pt x="0" y="691"/>
                      <a:pt x="191" y="881"/>
                      <a:pt x="441" y="881"/>
                    </a:cubicBezTo>
                    <a:cubicBezTo>
                      <a:pt x="679" y="881"/>
                      <a:pt x="881" y="691"/>
                      <a:pt x="881" y="441"/>
                    </a:cubicBezTo>
                    <a:cubicBezTo>
                      <a:pt x="881" y="203"/>
                      <a:pt x="679" y="0"/>
                      <a:pt x="441" y="0"/>
                    </a:cubicBezTo>
                    <a:close/>
                  </a:path>
                </a:pathLst>
              </a:custGeom>
              <a:solidFill>
                <a:srgbClr val="869FB2"/>
              </a:solidFill>
              <a:ln>
                <a:noFill/>
              </a:ln>
            </p:spPr>
            <p:txBody>
              <a:bodyPr spcFirstLastPara="1" wrap="square" lIns="121900" tIns="121900" rIns="121900" bIns="121900" anchor="ctr" anchorCtr="0">
                <a:noAutofit/>
              </a:bodyPr>
              <a:lstStyle/>
              <a:p>
                <a:pPr>
                  <a:spcBef>
                    <a:spcPts val="0"/>
                  </a:spcBef>
                  <a:spcAft>
                    <a:spcPts val="0"/>
                  </a:spcAft>
                </a:pPr>
                <a:endParaRPr lang="lv-LV" sz="1400">
                  <a:latin typeface="Verdana" panose="020B0604030504040204" pitchFamily="34" charset="0"/>
                  <a:ea typeface="Verdana" panose="020B0604030504040204" pitchFamily="34" charset="0"/>
                </a:endParaRPr>
              </a:p>
            </p:txBody>
          </p:sp>
          <p:sp>
            <p:nvSpPr>
              <p:cNvPr id="61" name="Google Shape;92;p15">
                <a:extLst>
                  <a:ext uri="{FF2B5EF4-FFF2-40B4-BE49-F238E27FC236}">
                    <a16:creationId xmlns:a16="http://schemas.microsoft.com/office/drawing/2014/main" id="{DF96014C-33E1-C30C-5034-E07946FA4EC2}"/>
                  </a:ext>
                </a:extLst>
              </p:cNvPr>
              <p:cNvSpPr/>
              <p:nvPr/>
            </p:nvSpPr>
            <p:spPr>
              <a:xfrm>
                <a:off x="5245467" y="3541846"/>
                <a:ext cx="316125" cy="324450"/>
              </a:xfrm>
              <a:custGeom>
                <a:avLst/>
                <a:gdLst/>
                <a:ahLst/>
                <a:cxnLst/>
                <a:rect l="l" t="t" r="r" b="b"/>
                <a:pathLst>
                  <a:path w="12645" h="12978" extrusionOk="0">
                    <a:moveTo>
                      <a:pt x="11406" y="583"/>
                    </a:moveTo>
                    <a:cubicBezTo>
                      <a:pt x="11799" y="583"/>
                      <a:pt x="12192" y="881"/>
                      <a:pt x="12192" y="1286"/>
                    </a:cubicBezTo>
                    <a:lnTo>
                      <a:pt x="12192" y="5441"/>
                    </a:lnTo>
                    <a:lnTo>
                      <a:pt x="12204" y="5441"/>
                    </a:lnTo>
                    <a:cubicBezTo>
                      <a:pt x="12204" y="5763"/>
                      <a:pt x="12026" y="5882"/>
                      <a:pt x="12026" y="5882"/>
                    </a:cubicBezTo>
                    <a:lnTo>
                      <a:pt x="11966" y="5917"/>
                    </a:lnTo>
                    <a:cubicBezTo>
                      <a:pt x="11871" y="6025"/>
                      <a:pt x="11776" y="6132"/>
                      <a:pt x="11728" y="6156"/>
                    </a:cubicBezTo>
                    <a:lnTo>
                      <a:pt x="10418" y="7180"/>
                    </a:lnTo>
                    <a:lnTo>
                      <a:pt x="10418" y="3977"/>
                    </a:lnTo>
                    <a:cubicBezTo>
                      <a:pt x="10418" y="3274"/>
                      <a:pt x="9787" y="2667"/>
                      <a:pt x="9085" y="2667"/>
                    </a:cubicBezTo>
                    <a:lnTo>
                      <a:pt x="2822" y="2667"/>
                    </a:lnTo>
                    <a:lnTo>
                      <a:pt x="2822" y="1286"/>
                    </a:lnTo>
                    <a:cubicBezTo>
                      <a:pt x="2822" y="881"/>
                      <a:pt x="3120" y="583"/>
                      <a:pt x="3525" y="583"/>
                    </a:cubicBezTo>
                    <a:close/>
                    <a:moveTo>
                      <a:pt x="9085" y="3274"/>
                    </a:moveTo>
                    <a:cubicBezTo>
                      <a:pt x="9466" y="3274"/>
                      <a:pt x="9823" y="3596"/>
                      <a:pt x="9823" y="3977"/>
                    </a:cubicBezTo>
                    <a:lnTo>
                      <a:pt x="9823" y="8144"/>
                    </a:lnTo>
                    <a:cubicBezTo>
                      <a:pt x="9823" y="8442"/>
                      <a:pt x="9668" y="8561"/>
                      <a:pt x="9668" y="8561"/>
                    </a:cubicBezTo>
                    <a:lnTo>
                      <a:pt x="9621" y="8608"/>
                    </a:lnTo>
                    <a:cubicBezTo>
                      <a:pt x="9525" y="8704"/>
                      <a:pt x="9371" y="8823"/>
                      <a:pt x="9335" y="8846"/>
                    </a:cubicBezTo>
                    <a:lnTo>
                      <a:pt x="5358" y="11835"/>
                    </a:lnTo>
                    <a:lnTo>
                      <a:pt x="5358" y="8775"/>
                    </a:lnTo>
                    <a:lnTo>
                      <a:pt x="1203" y="8775"/>
                    </a:lnTo>
                    <a:cubicBezTo>
                      <a:pt x="810" y="8775"/>
                      <a:pt x="441" y="8525"/>
                      <a:pt x="441" y="8144"/>
                    </a:cubicBezTo>
                    <a:lnTo>
                      <a:pt x="441" y="3977"/>
                    </a:lnTo>
                    <a:cubicBezTo>
                      <a:pt x="441" y="3596"/>
                      <a:pt x="810" y="3274"/>
                      <a:pt x="1203" y="3274"/>
                    </a:cubicBezTo>
                    <a:close/>
                    <a:moveTo>
                      <a:pt x="3525" y="0"/>
                    </a:moveTo>
                    <a:cubicBezTo>
                      <a:pt x="2834" y="0"/>
                      <a:pt x="2227" y="595"/>
                      <a:pt x="2227" y="1286"/>
                    </a:cubicBezTo>
                    <a:lnTo>
                      <a:pt x="2227" y="2679"/>
                    </a:lnTo>
                    <a:lnTo>
                      <a:pt x="1203" y="2679"/>
                    </a:lnTo>
                    <a:cubicBezTo>
                      <a:pt x="500" y="2679"/>
                      <a:pt x="0" y="3274"/>
                      <a:pt x="0" y="3977"/>
                    </a:cubicBezTo>
                    <a:lnTo>
                      <a:pt x="0" y="8144"/>
                    </a:lnTo>
                    <a:cubicBezTo>
                      <a:pt x="0" y="8846"/>
                      <a:pt x="500" y="9370"/>
                      <a:pt x="1203" y="9370"/>
                    </a:cubicBezTo>
                    <a:lnTo>
                      <a:pt x="4906" y="9370"/>
                    </a:lnTo>
                    <a:lnTo>
                      <a:pt x="4906" y="12978"/>
                    </a:lnTo>
                    <a:lnTo>
                      <a:pt x="9680" y="9323"/>
                    </a:lnTo>
                    <a:cubicBezTo>
                      <a:pt x="9799" y="9251"/>
                      <a:pt x="9978" y="9085"/>
                      <a:pt x="10061" y="9001"/>
                    </a:cubicBezTo>
                    <a:cubicBezTo>
                      <a:pt x="10144" y="8918"/>
                      <a:pt x="10406" y="8656"/>
                      <a:pt x="10406" y="8144"/>
                    </a:cubicBezTo>
                    <a:lnTo>
                      <a:pt x="10406" y="7834"/>
                    </a:lnTo>
                    <a:lnTo>
                      <a:pt x="11990" y="6608"/>
                    </a:lnTo>
                    <a:cubicBezTo>
                      <a:pt x="12109" y="6537"/>
                      <a:pt x="12252" y="6370"/>
                      <a:pt x="12335" y="6287"/>
                    </a:cubicBezTo>
                    <a:cubicBezTo>
                      <a:pt x="12419" y="6203"/>
                      <a:pt x="12645" y="5953"/>
                      <a:pt x="12645" y="5441"/>
                    </a:cubicBezTo>
                    <a:lnTo>
                      <a:pt x="12645" y="1286"/>
                    </a:lnTo>
                    <a:cubicBezTo>
                      <a:pt x="12645" y="595"/>
                      <a:pt x="12097" y="0"/>
                      <a:pt x="11406" y="0"/>
                    </a:cubicBezTo>
                    <a:close/>
                  </a:path>
                </a:pathLst>
              </a:custGeom>
              <a:solidFill>
                <a:srgbClr val="869FB2"/>
              </a:solidFill>
              <a:ln>
                <a:noFill/>
              </a:ln>
            </p:spPr>
            <p:txBody>
              <a:bodyPr spcFirstLastPara="1" wrap="square" lIns="121900" tIns="121900" rIns="121900" bIns="121900" anchor="ctr" anchorCtr="0">
                <a:noAutofit/>
              </a:bodyPr>
              <a:lstStyle/>
              <a:p>
                <a:pPr>
                  <a:spcBef>
                    <a:spcPts val="0"/>
                  </a:spcBef>
                  <a:spcAft>
                    <a:spcPts val="0"/>
                  </a:spcAft>
                </a:pPr>
                <a:endParaRPr lang="lv-LV" sz="1400">
                  <a:latin typeface="Verdana" panose="020B0604030504040204" pitchFamily="34" charset="0"/>
                  <a:ea typeface="Verdana" panose="020B0604030504040204" pitchFamily="34" charset="0"/>
                </a:endParaRPr>
              </a:p>
            </p:txBody>
          </p:sp>
          <p:sp>
            <p:nvSpPr>
              <p:cNvPr id="62" name="Google Shape;94;p15">
                <a:extLst>
                  <a:ext uri="{FF2B5EF4-FFF2-40B4-BE49-F238E27FC236}">
                    <a16:creationId xmlns:a16="http://schemas.microsoft.com/office/drawing/2014/main" id="{D4A6F6BE-48BB-65E5-7038-56337EDDDC6F}"/>
                  </a:ext>
                </a:extLst>
              </p:cNvPr>
              <p:cNvSpPr txBox="1"/>
              <p:nvPr/>
            </p:nvSpPr>
            <p:spPr>
              <a:xfrm>
                <a:off x="3126704" y="3112247"/>
                <a:ext cx="1401300" cy="429600"/>
              </a:xfrm>
              <a:prstGeom prst="rect">
                <a:avLst/>
              </a:prstGeom>
              <a:noFill/>
              <a:ln>
                <a:noFill/>
              </a:ln>
            </p:spPr>
            <p:txBody>
              <a:bodyPr spcFirstLastPara="1" wrap="square" lIns="121900" tIns="121900" rIns="121900" bIns="121900" anchor="ctr" anchorCtr="0">
                <a:noAutofit/>
              </a:bodyPr>
              <a:lstStyle/>
              <a:p>
                <a:pPr algn="r">
                  <a:spcBef>
                    <a:spcPts val="0"/>
                  </a:spcBef>
                  <a:spcAft>
                    <a:spcPts val="0"/>
                  </a:spcAft>
                </a:pPr>
                <a:r>
                  <a:rPr lang="lv-LV" sz="1400">
                    <a:solidFill>
                      <a:srgbClr val="434343"/>
                    </a:solidFill>
                    <a:latin typeface="Verdana" panose="020B0604030504040204" pitchFamily="34" charset="0"/>
                    <a:ea typeface="Verdana" panose="020B0604030504040204" pitchFamily="34" charset="0"/>
                    <a:cs typeface="Fira Sans Extra Condensed Medium"/>
                    <a:sym typeface="Fira Sans Extra Condensed Medium"/>
                  </a:rPr>
                  <a:t>Nosacījumu izpilde</a:t>
                </a:r>
              </a:p>
            </p:txBody>
          </p:sp>
        </p:grpSp>
        <p:grpSp>
          <p:nvGrpSpPr>
            <p:cNvPr id="46" name="Google Shape;71;p15">
              <a:extLst>
                <a:ext uri="{FF2B5EF4-FFF2-40B4-BE49-F238E27FC236}">
                  <a16:creationId xmlns:a16="http://schemas.microsoft.com/office/drawing/2014/main" id="{92DF0204-FC59-E1A4-3C56-D8BE6E7B4374}"/>
                </a:ext>
              </a:extLst>
            </p:cNvPr>
            <p:cNvGrpSpPr/>
            <p:nvPr/>
          </p:nvGrpSpPr>
          <p:grpSpPr>
            <a:xfrm>
              <a:off x="5717470" y="2687341"/>
              <a:ext cx="3546804" cy="2103472"/>
              <a:chOff x="4633528" y="1433861"/>
              <a:chExt cx="2660104" cy="1577604"/>
            </a:xfrm>
          </p:grpSpPr>
          <p:sp>
            <p:nvSpPr>
              <p:cNvPr id="50" name="Google Shape;72;p15">
                <a:extLst>
                  <a:ext uri="{FF2B5EF4-FFF2-40B4-BE49-F238E27FC236}">
                    <a16:creationId xmlns:a16="http://schemas.microsoft.com/office/drawing/2014/main" id="{B7A68E51-70D5-32EC-9B9F-3503D539A1E9}"/>
                  </a:ext>
                </a:extLst>
              </p:cNvPr>
              <p:cNvSpPr/>
              <p:nvPr/>
            </p:nvSpPr>
            <p:spPr>
              <a:xfrm>
                <a:off x="7063207" y="1433861"/>
                <a:ext cx="230425" cy="1119800"/>
              </a:xfrm>
              <a:custGeom>
                <a:avLst/>
                <a:gdLst/>
                <a:ahLst/>
                <a:cxnLst/>
                <a:rect l="l" t="t" r="r" b="b"/>
                <a:pathLst>
                  <a:path w="9217" h="44792" extrusionOk="0">
                    <a:moveTo>
                      <a:pt x="1" y="1"/>
                    </a:moveTo>
                    <a:lnTo>
                      <a:pt x="1" y="33291"/>
                    </a:lnTo>
                    <a:cubicBezTo>
                      <a:pt x="1" y="38244"/>
                      <a:pt x="2823" y="42649"/>
                      <a:pt x="7097" y="44792"/>
                    </a:cubicBezTo>
                    <a:lnTo>
                      <a:pt x="9216" y="44792"/>
                    </a:lnTo>
                    <a:lnTo>
                      <a:pt x="9216" y="43328"/>
                    </a:lnTo>
                    <a:cubicBezTo>
                      <a:pt x="5025" y="41804"/>
                      <a:pt x="2192" y="37827"/>
                      <a:pt x="2192" y="33291"/>
                    </a:cubicBezTo>
                    <a:lnTo>
                      <a:pt x="2192" y="1"/>
                    </a:lnTo>
                    <a:close/>
                  </a:path>
                </a:pathLst>
              </a:custGeom>
              <a:solidFill>
                <a:schemeClr val="accent1">
                  <a:lumMod val="75000"/>
                </a:schemeClr>
              </a:solidFill>
              <a:ln>
                <a:noFill/>
              </a:ln>
            </p:spPr>
            <p:txBody>
              <a:bodyPr spcFirstLastPara="1" wrap="square" lIns="121900" tIns="121900" rIns="121900" bIns="121900" anchor="ctr" anchorCtr="0">
                <a:noAutofit/>
              </a:bodyPr>
              <a:lstStyle/>
              <a:p>
                <a:pPr>
                  <a:spcBef>
                    <a:spcPts val="0"/>
                  </a:spcBef>
                  <a:spcAft>
                    <a:spcPts val="0"/>
                  </a:spcAft>
                </a:pPr>
                <a:endParaRPr lang="lv-LV" sz="1400">
                  <a:latin typeface="Verdana" panose="020B0604030504040204" pitchFamily="34" charset="0"/>
                  <a:ea typeface="Verdana" panose="020B0604030504040204" pitchFamily="34" charset="0"/>
                </a:endParaRPr>
              </a:p>
            </p:txBody>
          </p:sp>
          <p:sp>
            <p:nvSpPr>
              <p:cNvPr id="51" name="Google Shape;73;p15">
                <a:extLst>
                  <a:ext uri="{FF2B5EF4-FFF2-40B4-BE49-F238E27FC236}">
                    <a16:creationId xmlns:a16="http://schemas.microsoft.com/office/drawing/2014/main" id="{02F7F783-4302-AFBF-701A-73A2A95175B5}"/>
                  </a:ext>
                </a:extLst>
              </p:cNvPr>
              <p:cNvSpPr/>
              <p:nvPr/>
            </p:nvSpPr>
            <p:spPr>
              <a:xfrm>
                <a:off x="4939738" y="2422390"/>
                <a:ext cx="1240375" cy="589075"/>
              </a:xfrm>
              <a:custGeom>
                <a:avLst/>
                <a:gdLst/>
                <a:ahLst/>
                <a:cxnLst/>
                <a:rect l="l" t="t" r="r" b="b"/>
                <a:pathLst>
                  <a:path w="49615" h="23563" extrusionOk="0">
                    <a:moveTo>
                      <a:pt x="1" y="0"/>
                    </a:moveTo>
                    <a:cubicBezTo>
                      <a:pt x="4621" y="1917"/>
                      <a:pt x="7871" y="6477"/>
                      <a:pt x="7871" y="11788"/>
                    </a:cubicBezTo>
                    <a:cubicBezTo>
                      <a:pt x="7871" y="17098"/>
                      <a:pt x="4621" y="21646"/>
                      <a:pt x="1" y="23563"/>
                    </a:cubicBezTo>
                    <a:lnTo>
                      <a:pt x="37827" y="23563"/>
                    </a:lnTo>
                    <a:cubicBezTo>
                      <a:pt x="44340" y="23563"/>
                      <a:pt x="49614" y="18288"/>
                      <a:pt x="49614" y="11788"/>
                    </a:cubicBezTo>
                    <a:cubicBezTo>
                      <a:pt x="49614" y="5275"/>
                      <a:pt x="44340" y="0"/>
                      <a:pt x="37827" y="0"/>
                    </a:cubicBezTo>
                    <a:close/>
                  </a:path>
                </a:pathLst>
              </a:custGeom>
              <a:solidFill>
                <a:schemeClr val="accent1">
                  <a:lumMod val="75000"/>
                </a:schemeClr>
              </a:solidFill>
              <a:ln>
                <a:noFill/>
              </a:ln>
            </p:spPr>
            <p:txBody>
              <a:bodyPr spcFirstLastPara="1" wrap="square" lIns="121900" tIns="121900" rIns="121900" bIns="121900" anchor="ctr" anchorCtr="0">
                <a:noAutofit/>
              </a:bodyPr>
              <a:lstStyle/>
              <a:p>
                <a:pPr algn="ctr">
                  <a:spcBef>
                    <a:spcPts val="0"/>
                  </a:spcBef>
                  <a:spcAft>
                    <a:spcPts val="0"/>
                  </a:spcAft>
                </a:pPr>
                <a:r>
                  <a:rPr lang="lv-LV" sz="1400" dirty="0">
                    <a:solidFill>
                      <a:srgbClr val="FFFFFF"/>
                    </a:solidFill>
                    <a:latin typeface="Verdana"/>
                    <a:ea typeface="Verdana"/>
                    <a:cs typeface="Fira Sans Extra Condensed"/>
                    <a:sym typeface="Fira Sans Extra Condensed"/>
                  </a:rPr>
                  <a:t>2 nedēļas</a:t>
                </a:r>
                <a:endParaRPr lang="lv-LV" sz="1400" dirty="0">
                  <a:solidFill>
                    <a:srgbClr val="FFFFFF"/>
                  </a:solidFill>
                  <a:latin typeface="Verdana" panose="020B0604030504040204" pitchFamily="34" charset="0"/>
                  <a:ea typeface="Verdana" panose="020B0604030504040204" pitchFamily="34" charset="0"/>
                  <a:cs typeface="Fira Sans Extra Condensed"/>
                  <a:sym typeface="Fira Sans Extra Condensed"/>
                </a:endParaRPr>
              </a:p>
            </p:txBody>
          </p:sp>
          <p:sp>
            <p:nvSpPr>
              <p:cNvPr id="53" name="Google Shape;75;p15">
                <a:extLst>
                  <a:ext uri="{FF2B5EF4-FFF2-40B4-BE49-F238E27FC236}">
                    <a16:creationId xmlns:a16="http://schemas.microsoft.com/office/drawing/2014/main" id="{978AF892-2B04-AE2F-A736-653684D75386}"/>
                  </a:ext>
                </a:extLst>
              </p:cNvPr>
              <p:cNvSpPr/>
              <p:nvPr/>
            </p:nvSpPr>
            <p:spPr>
              <a:xfrm>
                <a:off x="5445052" y="1659686"/>
                <a:ext cx="217294" cy="225186"/>
              </a:xfrm>
              <a:custGeom>
                <a:avLst/>
                <a:gdLst/>
                <a:ahLst/>
                <a:cxnLst/>
                <a:rect l="l" t="t" r="r" b="b"/>
                <a:pathLst>
                  <a:path w="10407" h="10008" extrusionOk="0">
                    <a:moveTo>
                      <a:pt x="4507" y="611"/>
                    </a:moveTo>
                    <a:cubicBezTo>
                      <a:pt x="5403" y="611"/>
                      <a:pt x="6299" y="953"/>
                      <a:pt x="6977" y="1638"/>
                    </a:cubicBezTo>
                    <a:cubicBezTo>
                      <a:pt x="8335" y="2995"/>
                      <a:pt x="8335" y="5222"/>
                      <a:pt x="6977" y="6579"/>
                    </a:cubicBezTo>
                    <a:cubicBezTo>
                      <a:pt x="6299" y="7258"/>
                      <a:pt x="5403" y="7597"/>
                      <a:pt x="4507" y="7597"/>
                    </a:cubicBezTo>
                    <a:cubicBezTo>
                      <a:pt x="3611" y="7597"/>
                      <a:pt x="2715" y="7258"/>
                      <a:pt x="2036" y="6579"/>
                    </a:cubicBezTo>
                    <a:cubicBezTo>
                      <a:pt x="667" y="5222"/>
                      <a:pt x="667" y="2995"/>
                      <a:pt x="2036" y="1638"/>
                    </a:cubicBezTo>
                    <a:cubicBezTo>
                      <a:pt x="2715" y="953"/>
                      <a:pt x="3611" y="611"/>
                      <a:pt x="4507" y="611"/>
                    </a:cubicBezTo>
                    <a:close/>
                    <a:moveTo>
                      <a:pt x="8299" y="7365"/>
                    </a:moveTo>
                    <a:lnTo>
                      <a:pt x="9537" y="8603"/>
                    </a:lnTo>
                    <a:lnTo>
                      <a:pt x="9002" y="9139"/>
                    </a:lnTo>
                    <a:lnTo>
                      <a:pt x="7763" y="7901"/>
                    </a:lnTo>
                    <a:lnTo>
                      <a:pt x="8299" y="7365"/>
                    </a:lnTo>
                    <a:close/>
                    <a:moveTo>
                      <a:pt x="4507" y="1"/>
                    </a:moveTo>
                    <a:cubicBezTo>
                      <a:pt x="3456" y="1"/>
                      <a:pt x="2405" y="400"/>
                      <a:pt x="1608" y="1197"/>
                    </a:cubicBezTo>
                    <a:cubicBezTo>
                      <a:pt x="0" y="2805"/>
                      <a:pt x="0" y="5412"/>
                      <a:pt x="1608" y="7008"/>
                    </a:cubicBezTo>
                    <a:cubicBezTo>
                      <a:pt x="2404" y="7811"/>
                      <a:pt x="3452" y="8210"/>
                      <a:pt x="4502" y="8210"/>
                    </a:cubicBezTo>
                    <a:cubicBezTo>
                      <a:pt x="5445" y="8210"/>
                      <a:pt x="6390" y="7888"/>
                      <a:pt x="7156" y="7246"/>
                    </a:cubicBezTo>
                    <a:lnTo>
                      <a:pt x="7358" y="7448"/>
                    </a:lnTo>
                    <a:lnTo>
                      <a:pt x="6894" y="7901"/>
                    </a:lnTo>
                    <a:lnTo>
                      <a:pt x="9002" y="10008"/>
                    </a:lnTo>
                    <a:lnTo>
                      <a:pt x="10406" y="8603"/>
                    </a:lnTo>
                    <a:lnTo>
                      <a:pt x="8299" y="6496"/>
                    </a:lnTo>
                    <a:lnTo>
                      <a:pt x="7835" y="6960"/>
                    </a:lnTo>
                    <a:lnTo>
                      <a:pt x="7644" y="6758"/>
                    </a:lnTo>
                    <a:cubicBezTo>
                      <a:pt x="9002" y="5150"/>
                      <a:pt x="8930" y="2721"/>
                      <a:pt x="7406" y="1197"/>
                    </a:cubicBezTo>
                    <a:cubicBezTo>
                      <a:pt x="6608" y="400"/>
                      <a:pt x="5558" y="1"/>
                      <a:pt x="4507" y="1"/>
                    </a:cubicBezTo>
                    <a:close/>
                  </a:path>
                </a:pathLst>
              </a:custGeom>
              <a:solidFill>
                <a:srgbClr val="869FB2"/>
              </a:solidFill>
              <a:ln>
                <a:noFill/>
              </a:ln>
            </p:spPr>
            <p:txBody>
              <a:bodyPr spcFirstLastPara="1" wrap="square" lIns="121900" tIns="121900" rIns="121900" bIns="121900" anchor="ctr" anchorCtr="0">
                <a:noAutofit/>
              </a:bodyPr>
              <a:lstStyle/>
              <a:p>
                <a:pPr>
                  <a:spcBef>
                    <a:spcPts val="0"/>
                  </a:spcBef>
                  <a:spcAft>
                    <a:spcPts val="0"/>
                  </a:spcAft>
                </a:pPr>
                <a:endParaRPr lang="lv-LV" sz="1400">
                  <a:latin typeface="Verdana" panose="020B0604030504040204" pitchFamily="34" charset="0"/>
                  <a:ea typeface="Verdana" panose="020B0604030504040204" pitchFamily="34" charset="0"/>
                </a:endParaRPr>
              </a:p>
            </p:txBody>
          </p:sp>
          <p:sp>
            <p:nvSpPr>
              <p:cNvPr id="54" name="Google Shape;77;p15">
                <a:extLst>
                  <a:ext uri="{FF2B5EF4-FFF2-40B4-BE49-F238E27FC236}">
                    <a16:creationId xmlns:a16="http://schemas.microsoft.com/office/drawing/2014/main" id="{9E02A9B4-B8AA-1887-DD7D-747DA71E599F}"/>
                  </a:ext>
                </a:extLst>
              </p:cNvPr>
              <p:cNvSpPr txBox="1"/>
              <p:nvPr/>
            </p:nvSpPr>
            <p:spPr>
              <a:xfrm>
                <a:off x="4633528" y="1945495"/>
                <a:ext cx="1305900" cy="429600"/>
              </a:xfrm>
              <a:prstGeom prst="rect">
                <a:avLst/>
              </a:prstGeom>
              <a:noFill/>
              <a:ln>
                <a:noFill/>
              </a:ln>
            </p:spPr>
            <p:txBody>
              <a:bodyPr spcFirstLastPara="1" wrap="square" lIns="121900" tIns="121900" rIns="121900" bIns="121900" anchor="ctr" anchorCtr="0">
                <a:noAutofit/>
              </a:bodyPr>
              <a:lstStyle/>
              <a:p>
                <a:pPr algn="r">
                  <a:spcBef>
                    <a:spcPts val="0"/>
                  </a:spcBef>
                  <a:spcAft>
                    <a:spcPts val="0"/>
                  </a:spcAft>
                </a:pPr>
                <a:r>
                  <a:rPr lang="lv-LV" sz="1400" dirty="0">
                    <a:solidFill>
                      <a:srgbClr val="434343"/>
                    </a:solidFill>
                    <a:latin typeface="Verdana" panose="020B0604030504040204" pitchFamily="34" charset="0"/>
                    <a:ea typeface="Verdana" panose="020B0604030504040204" pitchFamily="34" charset="0"/>
                    <a:cs typeface="Fira Sans Extra Condensed Medium"/>
                    <a:sym typeface="Fira Sans Extra Condensed Medium"/>
                  </a:rPr>
                  <a:t>Precizējumu vērtēšana</a:t>
                </a:r>
              </a:p>
            </p:txBody>
          </p:sp>
        </p:grpSp>
        <p:grpSp>
          <p:nvGrpSpPr>
            <p:cNvPr id="47" name="Google Shape;95;p15">
              <a:extLst>
                <a:ext uri="{FF2B5EF4-FFF2-40B4-BE49-F238E27FC236}">
                  <a16:creationId xmlns:a16="http://schemas.microsoft.com/office/drawing/2014/main" id="{3B629347-8C64-643E-F5BC-C6A17C228BCF}"/>
                </a:ext>
              </a:extLst>
            </p:cNvPr>
            <p:cNvGrpSpPr/>
            <p:nvPr/>
          </p:nvGrpSpPr>
          <p:grpSpPr>
            <a:xfrm>
              <a:off x="7650436" y="3997536"/>
              <a:ext cx="2066423" cy="1493231"/>
              <a:chOff x="6198427" y="2422699"/>
              <a:chExt cx="1549817" cy="1119923"/>
            </a:xfrm>
          </p:grpSpPr>
          <p:sp>
            <p:nvSpPr>
              <p:cNvPr id="48" name="Google Shape;97;p15">
                <a:extLst>
                  <a:ext uri="{FF2B5EF4-FFF2-40B4-BE49-F238E27FC236}">
                    <a16:creationId xmlns:a16="http://schemas.microsoft.com/office/drawing/2014/main" id="{D60B6AB7-F66B-8A69-6844-3510840AB572}"/>
                  </a:ext>
                </a:extLst>
              </p:cNvPr>
              <p:cNvSpPr/>
              <p:nvPr/>
            </p:nvSpPr>
            <p:spPr>
              <a:xfrm>
                <a:off x="6198427" y="2422699"/>
                <a:ext cx="1166341" cy="589075"/>
              </a:xfrm>
              <a:custGeom>
                <a:avLst/>
                <a:gdLst/>
                <a:ahLst/>
                <a:cxnLst/>
                <a:rect l="l" t="t" r="r" b="b"/>
                <a:pathLst>
                  <a:path w="49614" h="23563" extrusionOk="0">
                    <a:moveTo>
                      <a:pt x="1" y="0"/>
                    </a:moveTo>
                    <a:cubicBezTo>
                      <a:pt x="4620" y="1917"/>
                      <a:pt x="7871" y="6477"/>
                      <a:pt x="7871" y="11788"/>
                    </a:cubicBezTo>
                    <a:cubicBezTo>
                      <a:pt x="7871" y="17098"/>
                      <a:pt x="4620" y="21646"/>
                      <a:pt x="1" y="23563"/>
                    </a:cubicBezTo>
                    <a:lnTo>
                      <a:pt x="37827" y="23563"/>
                    </a:lnTo>
                    <a:cubicBezTo>
                      <a:pt x="44340" y="23563"/>
                      <a:pt x="49614" y="18288"/>
                      <a:pt x="49614" y="11788"/>
                    </a:cubicBezTo>
                    <a:cubicBezTo>
                      <a:pt x="49614" y="5275"/>
                      <a:pt x="44340" y="0"/>
                      <a:pt x="37827" y="0"/>
                    </a:cubicBezTo>
                    <a:close/>
                  </a:path>
                </a:pathLst>
              </a:custGeom>
              <a:solidFill>
                <a:schemeClr val="accent3"/>
              </a:solidFill>
              <a:ln>
                <a:noFill/>
              </a:ln>
            </p:spPr>
            <p:txBody>
              <a:bodyPr spcFirstLastPara="1" wrap="square" lIns="121900" tIns="121900" rIns="121900" bIns="121900" anchor="ctr" anchorCtr="0">
                <a:noAutofit/>
              </a:bodyPr>
              <a:lstStyle/>
              <a:p>
                <a:pPr algn="ctr">
                  <a:spcBef>
                    <a:spcPts val="0"/>
                  </a:spcBef>
                  <a:spcAft>
                    <a:spcPts val="0"/>
                  </a:spcAft>
                </a:pPr>
                <a:r>
                  <a:rPr lang="en-US" sz="1400" dirty="0">
                    <a:solidFill>
                      <a:srgbClr val="FFFFFF"/>
                    </a:solidFill>
                    <a:latin typeface="Verdana" panose="020B0604030504040204" pitchFamily="34" charset="0"/>
                    <a:ea typeface="Verdana" panose="020B0604030504040204" pitchFamily="34" charset="0"/>
                    <a:cs typeface="Fira Sans Extra Condensed"/>
                    <a:sym typeface="Fira Sans Extra Condensed"/>
                  </a:rPr>
                  <a:t>n</a:t>
                </a:r>
                <a:r>
                  <a:rPr lang="lv-LV" sz="1400" dirty="0">
                    <a:solidFill>
                      <a:srgbClr val="FFFFFF"/>
                    </a:solidFill>
                    <a:latin typeface="Verdana" panose="020B0604030504040204" pitchFamily="34" charset="0"/>
                    <a:ea typeface="Verdana" panose="020B0604030504040204" pitchFamily="34" charset="0"/>
                    <a:cs typeface="Fira Sans Extra Condensed"/>
                    <a:sym typeface="Fira Sans Extra Condensed"/>
                  </a:rPr>
                  <a:t>o</a:t>
                </a:r>
                <a:endParaRPr lang="en-US" sz="1400" dirty="0">
                  <a:solidFill>
                    <a:srgbClr val="FFFFFF"/>
                  </a:solidFill>
                  <a:latin typeface="Verdana" panose="020B0604030504040204" pitchFamily="34" charset="0"/>
                  <a:ea typeface="Verdana" panose="020B0604030504040204" pitchFamily="34" charset="0"/>
                  <a:cs typeface="Fira Sans Extra Condensed"/>
                  <a:sym typeface="Fira Sans Extra Condensed"/>
                </a:endParaRPr>
              </a:p>
              <a:p>
                <a:pPr algn="ctr">
                  <a:spcBef>
                    <a:spcPts val="0"/>
                  </a:spcBef>
                  <a:spcAft>
                    <a:spcPts val="0"/>
                  </a:spcAft>
                </a:pPr>
                <a:r>
                  <a:rPr lang="lv-LV" sz="1400" dirty="0">
                    <a:solidFill>
                      <a:srgbClr val="FFFFFF"/>
                    </a:solidFill>
                    <a:latin typeface="Verdana"/>
                    <a:ea typeface="Verdana"/>
                    <a:cs typeface="Fira Sans Extra Condensed"/>
                    <a:sym typeface="Fira Sans Extra Condensed"/>
                  </a:rPr>
                  <a:t> </a:t>
                </a:r>
                <a:r>
                  <a:rPr lang="en-US" sz="1400" dirty="0">
                    <a:solidFill>
                      <a:srgbClr val="FFFFFF"/>
                    </a:solidFill>
                    <a:latin typeface="Verdana"/>
                    <a:ea typeface="Verdana"/>
                    <a:cs typeface="Fira Sans Extra Condensed"/>
                    <a:sym typeface="Fira Sans Extra Condensed"/>
                  </a:rPr>
                  <a:t>15</a:t>
                </a:r>
                <a:r>
                  <a:rPr lang="lv-LV" sz="1400" dirty="0">
                    <a:solidFill>
                      <a:srgbClr val="FFFFFF"/>
                    </a:solidFill>
                    <a:latin typeface="Verdana"/>
                    <a:ea typeface="Verdana"/>
                    <a:cs typeface="Fira Sans Extra Condensed"/>
                    <a:sym typeface="Fira Sans Extra Condensed"/>
                  </a:rPr>
                  <a:t>.01.2025.</a:t>
                </a:r>
                <a:endParaRPr lang="lv-LV" sz="1400" dirty="0">
                  <a:solidFill>
                    <a:srgbClr val="FFFFFF"/>
                  </a:solidFill>
                  <a:latin typeface="Verdana"/>
                  <a:ea typeface="Verdana"/>
                  <a:cs typeface="Fira Sans Extra Condensed"/>
                </a:endParaRPr>
              </a:p>
            </p:txBody>
          </p:sp>
          <p:sp>
            <p:nvSpPr>
              <p:cNvPr id="49" name="Google Shape;101;p15">
                <a:extLst>
                  <a:ext uri="{FF2B5EF4-FFF2-40B4-BE49-F238E27FC236}">
                    <a16:creationId xmlns:a16="http://schemas.microsoft.com/office/drawing/2014/main" id="{D97CF680-D4F8-5712-2CBD-5CA6A630123D}"/>
                  </a:ext>
                </a:extLst>
              </p:cNvPr>
              <p:cNvSpPr txBox="1"/>
              <p:nvPr/>
            </p:nvSpPr>
            <p:spPr>
              <a:xfrm>
                <a:off x="6346944" y="3113022"/>
                <a:ext cx="1401300" cy="429600"/>
              </a:xfrm>
              <a:prstGeom prst="rect">
                <a:avLst/>
              </a:prstGeom>
              <a:noFill/>
              <a:ln>
                <a:noFill/>
              </a:ln>
            </p:spPr>
            <p:txBody>
              <a:bodyPr spcFirstLastPara="1" wrap="square" lIns="121900" tIns="121900" rIns="121900" bIns="121900" anchor="ctr" anchorCtr="0">
                <a:noAutofit/>
              </a:bodyPr>
              <a:lstStyle/>
              <a:p>
                <a:pPr algn="r">
                  <a:spcBef>
                    <a:spcPts val="0"/>
                  </a:spcBef>
                  <a:spcAft>
                    <a:spcPts val="0"/>
                  </a:spcAft>
                </a:pPr>
                <a:r>
                  <a:rPr lang="lv-LV" sz="1400" dirty="0">
                    <a:solidFill>
                      <a:srgbClr val="434343"/>
                    </a:solidFill>
                    <a:latin typeface="Verdana" panose="020B0604030504040204" pitchFamily="34" charset="0"/>
                    <a:ea typeface="Verdana" panose="020B0604030504040204" pitchFamily="34" charset="0"/>
                    <a:cs typeface="Fira Sans Extra Condensed Medium"/>
                    <a:sym typeface="Fira Sans Extra Condensed Medium"/>
                  </a:rPr>
                  <a:t>Vienošanās slēgšana </a:t>
                </a:r>
              </a:p>
            </p:txBody>
          </p:sp>
        </p:grpSp>
      </p:grpSp>
      <p:pic>
        <p:nvPicPr>
          <p:cNvPr id="68" name="Picture 67">
            <a:extLst>
              <a:ext uri="{FF2B5EF4-FFF2-40B4-BE49-F238E27FC236}">
                <a16:creationId xmlns:a16="http://schemas.microsoft.com/office/drawing/2014/main" id="{23A40438-C122-42D9-B871-DD2A2BF1B413}"/>
              </a:ext>
            </a:extLst>
          </p:cNvPr>
          <p:cNvPicPr>
            <a:picLocks noChangeAspect="1"/>
          </p:cNvPicPr>
          <p:nvPr/>
        </p:nvPicPr>
        <p:blipFill>
          <a:blip r:embed="rId3"/>
          <a:stretch>
            <a:fillRect/>
          </a:stretch>
        </p:blipFill>
        <p:spPr>
          <a:xfrm>
            <a:off x="6339537" y="2060366"/>
            <a:ext cx="442914" cy="588875"/>
          </a:xfrm>
          <a:prstGeom prst="rect">
            <a:avLst/>
          </a:prstGeom>
        </p:spPr>
      </p:pic>
      <p:pic>
        <p:nvPicPr>
          <p:cNvPr id="69" name="Picture 68">
            <a:extLst>
              <a:ext uri="{FF2B5EF4-FFF2-40B4-BE49-F238E27FC236}">
                <a16:creationId xmlns:a16="http://schemas.microsoft.com/office/drawing/2014/main" id="{AB5CE438-B1D8-4A7E-8626-E1555C6331FA}"/>
              </a:ext>
            </a:extLst>
          </p:cNvPr>
          <p:cNvPicPr>
            <a:picLocks noChangeAspect="1"/>
          </p:cNvPicPr>
          <p:nvPr/>
        </p:nvPicPr>
        <p:blipFill>
          <a:blip r:embed="rId4"/>
          <a:stretch>
            <a:fillRect/>
          </a:stretch>
        </p:blipFill>
        <p:spPr>
          <a:xfrm>
            <a:off x="2403463" y="2158361"/>
            <a:ext cx="619160" cy="502208"/>
          </a:xfrm>
          <a:prstGeom prst="rect">
            <a:avLst/>
          </a:prstGeom>
        </p:spPr>
      </p:pic>
      <p:pic>
        <p:nvPicPr>
          <p:cNvPr id="70" name="Picture 69">
            <a:extLst>
              <a:ext uri="{FF2B5EF4-FFF2-40B4-BE49-F238E27FC236}">
                <a16:creationId xmlns:a16="http://schemas.microsoft.com/office/drawing/2014/main" id="{FAC898FD-471A-A436-E74D-2DFF9C5A85F4}"/>
              </a:ext>
            </a:extLst>
          </p:cNvPr>
          <p:cNvPicPr>
            <a:picLocks noChangeAspect="1"/>
          </p:cNvPicPr>
          <p:nvPr/>
        </p:nvPicPr>
        <p:blipFill>
          <a:blip r:embed="rId3"/>
          <a:stretch>
            <a:fillRect/>
          </a:stretch>
        </p:blipFill>
        <p:spPr>
          <a:xfrm>
            <a:off x="9756642" y="3583046"/>
            <a:ext cx="442914" cy="588875"/>
          </a:xfrm>
          <a:prstGeom prst="rect">
            <a:avLst/>
          </a:prstGeom>
        </p:spPr>
      </p:pic>
    </p:spTree>
    <p:extLst>
      <p:ext uri="{BB962C8B-B14F-4D97-AF65-F5344CB8AC3E}">
        <p14:creationId xmlns:p14="http://schemas.microsoft.com/office/powerpoint/2010/main" val="14758817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770" name="Picture 3" descr="A picture containing letter&#10;&#10;Description automatically generated">
            <a:extLst>
              <a:ext uri="{FF2B5EF4-FFF2-40B4-BE49-F238E27FC236}">
                <a16:creationId xmlns:a16="http://schemas.microsoft.com/office/drawing/2014/main" id="{71C63B16-0175-4B57-9577-7F3EC852B52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2192000" cy="683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itle 1">
            <a:extLst>
              <a:ext uri="{FF2B5EF4-FFF2-40B4-BE49-F238E27FC236}">
                <a16:creationId xmlns:a16="http://schemas.microsoft.com/office/drawing/2014/main" id="{813BE7F2-6BD5-4AF5-BD59-57E7CE573514}"/>
              </a:ext>
            </a:extLst>
          </p:cNvPr>
          <p:cNvSpPr>
            <a:spLocks noGrp="1"/>
          </p:cNvSpPr>
          <p:nvPr>
            <p:ph type="body" sz="quarter" idx="10"/>
          </p:nvPr>
        </p:nvSpPr>
        <p:spPr>
          <a:xfrm>
            <a:off x="800100" y="2976562"/>
            <a:ext cx="11049000" cy="1857375"/>
          </a:xfrm>
        </p:spPr>
        <p:txBody>
          <a:bodyPr>
            <a:normAutofit/>
          </a:bodyPr>
          <a:lstStyle/>
          <a:p>
            <a:r>
              <a:rPr lang="lv-LV" sz="2800" b="1" dirty="0">
                <a:solidFill>
                  <a:schemeClr val="tx2"/>
                </a:solidFill>
                <a:latin typeface="Verdana"/>
                <a:ea typeface="Verdana"/>
              </a:rPr>
              <a:t>Paldies par uzmanību!</a:t>
            </a:r>
            <a:br>
              <a:rPr lang="lv-LV" sz="2800" b="1" dirty="0"/>
            </a:br>
            <a:br>
              <a:rPr lang="lv-LV" dirty="0"/>
            </a:br>
            <a:r>
              <a:rPr lang="lv-LV" dirty="0">
                <a:latin typeface="Verdana"/>
                <a:ea typeface="Verdana"/>
              </a:rPr>
              <a:t>Jolanta Skujeniece</a:t>
            </a:r>
            <a:r>
              <a:rPr lang="lv-LV" sz="1400" b="0" dirty="0">
                <a:latin typeface="Verdana"/>
                <a:ea typeface="Verdana"/>
              </a:rPr>
              <a:t>, Infrastruktūras projektu atlases nodaļas </a:t>
            </a:r>
            <a:r>
              <a:rPr lang="lv-LV" dirty="0">
                <a:latin typeface="Verdana"/>
                <a:ea typeface="Verdana"/>
              </a:rPr>
              <a:t>vadošā</a:t>
            </a:r>
            <a:r>
              <a:rPr lang="lv-LV" sz="1400" b="0" dirty="0">
                <a:latin typeface="Verdana"/>
                <a:ea typeface="Verdana"/>
              </a:rPr>
              <a:t> eksperte </a:t>
            </a:r>
            <a:br>
              <a:rPr lang="lv-LV" sz="1400" b="0" dirty="0"/>
            </a:br>
            <a:r>
              <a:rPr lang="lv-LV" dirty="0">
                <a:latin typeface="Verdana"/>
                <a:ea typeface="Verdana"/>
              </a:rPr>
              <a:t>jolanta.skujeniece@</a:t>
            </a:r>
            <a:r>
              <a:rPr lang="lv-LV" sz="1400" b="0" dirty="0">
                <a:latin typeface="Verdana"/>
                <a:ea typeface="Verdana"/>
              </a:rPr>
              <a:t>cfla.gov.lv, </a:t>
            </a:r>
            <a:br>
              <a:rPr lang="lv-LV" sz="1400" b="0" dirty="0"/>
            </a:br>
            <a:r>
              <a:rPr lang="lv-LV" sz="1400" b="0" dirty="0">
                <a:latin typeface="Verdana"/>
                <a:ea typeface="Verdana"/>
              </a:rPr>
              <a:t>tel. </a:t>
            </a:r>
            <a:r>
              <a:rPr lang="lv-LV" dirty="0">
                <a:latin typeface="Verdana"/>
                <a:ea typeface="Verdana"/>
              </a:rPr>
              <a:t>28559518</a:t>
            </a:r>
            <a:endParaRPr lang="lv-LV" sz="2000" i="1" dirty="0">
              <a:latin typeface="Verdana"/>
              <a:ea typeface="Verdana"/>
            </a:endParaRPr>
          </a:p>
        </p:txBody>
      </p:sp>
      <p:pic>
        <p:nvPicPr>
          <p:cNvPr id="2" name="Picture 1">
            <a:extLst>
              <a:ext uri="{FF2B5EF4-FFF2-40B4-BE49-F238E27FC236}">
                <a16:creationId xmlns:a16="http://schemas.microsoft.com/office/drawing/2014/main" id="{C40084A3-B912-432C-ACDC-3FF5FEAB910F}"/>
              </a:ext>
            </a:extLst>
          </p:cNvPr>
          <p:cNvPicPr>
            <a:picLocks noChangeAspect="1"/>
          </p:cNvPicPr>
          <p:nvPr/>
        </p:nvPicPr>
        <p:blipFill>
          <a:blip r:embed="rId4"/>
          <a:stretch>
            <a:fillRect/>
          </a:stretch>
        </p:blipFill>
        <p:spPr>
          <a:xfrm>
            <a:off x="1173416" y="3073074"/>
            <a:ext cx="1463167" cy="1664352"/>
          </a:xfrm>
          <a:prstGeom prst="rect">
            <a:avLst/>
          </a:prstGeom>
        </p:spPr>
      </p:pic>
      <p:pic>
        <p:nvPicPr>
          <p:cNvPr id="7" name="Picture 6" descr="A blue square with yellow stars and red numbers&#10;&#10;Description automatically generated">
            <a:extLst>
              <a:ext uri="{FF2B5EF4-FFF2-40B4-BE49-F238E27FC236}">
                <a16:creationId xmlns:a16="http://schemas.microsoft.com/office/drawing/2014/main" id="{4C80146D-811B-4833-A918-0C79E87C1FC2}"/>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457700" y="4941570"/>
            <a:ext cx="3009900" cy="128016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51D42E53-35E8-7DCC-BE89-ECEF6FF5CFE8}"/>
              </a:ext>
            </a:extLst>
          </p:cNvPr>
          <p:cNvSpPr>
            <a:spLocks noGrp="1"/>
          </p:cNvSpPr>
          <p:nvPr>
            <p:ph type="title"/>
          </p:nvPr>
        </p:nvSpPr>
        <p:spPr>
          <a:xfrm>
            <a:off x="2777813" y="381000"/>
            <a:ext cx="8804587" cy="1227141"/>
          </a:xfrm>
        </p:spPr>
        <p:txBody>
          <a:bodyPr vert="horz" wrap="square" lIns="93957" tIns="46979" rIns="93957" bIns="46979" numCol="1" anchor="t" anchorCtr="0" compatLnSpc="1">
            <a:prstTxWarp prst="textNoShape">
              <a:avLst/>
            </a:prstTxWarp>
            <a:noAutofit/>
          </a:bodyPr>
          <a:lstStyle/>
          <a:p>
            <a:pPr algn="ctr"/>
            <a:r>
              <a:rPr lang="lv-LV" sz="1800" kern="100" dirty="0">
                <a:solidFill>
                  <a:srgbClr val="002060"/>
                </a:solidFill>
                <a:highlight>
                  <a:srgbClr val="FFFFFF"/>
                </a:highlight>
                <a:latin typeface="Verdana"/>
                <a:ea typeface="Verdana"/>
                <a:cs typeface="Times New Roman"/>
              </a:rPr>
              <a:t>3.1.2.3</a:t>
            </a:r>
            <a:r>
              <a:rPr lang="lv-LV" sz="1800" kern="100" dirty="0">
                <a:solidFill>
                  <a:srgbClr val="002060"/>
                </a:solidFill>
                <a:highlight>
                  <a:srgbClr val="FFFFFF"/>
                </a:highlight>
                <a:latin typeface="Verdana"/>
                <a:ea typeface="Verdana"/>
              </a:rPr>
              <a:t>.i. investīcijas "Ilgstošas sociālās aprūpes pakalpojuma noturība un nepārtrauktība: jaunu ģimeniskai videi pietuvinātu aprūpes </a:t>
            </a:r>
            <a:r>
              <a:rPr lang="lv-LV" sz="1800" b="1" i="0" u="none" strike="noStrike" kern="100" dirty="0">
                <a:solidFill>
                  <a:srgbClr val="002060"/>
                </a:solidFill>
                <a:effectLst/>
                <a:highlight>
                  <a:srgbClr val="FFFFFF"/>
                </a:highlight>
                <a:latin typeface="Verdana"/>
                <a:ea typeface="Verdana"/>
              </a:rPr>
              <a:t>pakalpojumu </a:t>
            </a:r>
            <a:r>
              <a:rPr lang="lv-LV" sz="1800" kern="100" dirty="0">
                <a:solidFill>
                  <a:srgbClr val="002060"/>
                </a:solidFill>
                <a:highlight>
                  <a:srgbClr val="FFFFFF"/>
                </a:highlight>
                <a:latin typeface="Verdana"/>
                <a:ea typeface="Verdana"/>
              </a:rPr>
              <a:t>sniedzēju attīstība </a:t>
            </a:r>
            <a:br>
              <a:rPr lang="lv-LV" sz="1800" kern="100" dirty="0">
                <a:solidFill>
                  <a:srgbClr val="002060"/>
                </a:solidFill>
                <a:highlight>
                  <a:srgbClr val="FFFFFF"/>
                </a:highlight>
                <a:latin typeface="Verdana"/>
                <a:ea typeface="Verdana"/>
              </a:rPr>
            </a:br>
            <a:r>
              <a:rPr lang="lv-LV" sz="1800" kern="100" dirty="0">
                <a:solidFill>
                  <a:srgbClr val="002060"/>
                </a:solidFill>
                <a:highlight>
                  <a:srgbClr val="FFFFFF"/>
                </a:highlight>
                <a:latin typeface="Verdana"/>
                <a:ea typeface="Verdana"/>
              </a:rPr>
              <a:t>pensijas vecuma personām"</a:t>
            </a:r>
            <a:br>
              <a:rPr lang="lv-LV" sz="1800" kern="100" dirty="0">
                <a:effectLst/>
                <a:cs typeface="Times New Roman" panose="02020603050405020304" pitchFamily="18" charset="0"/>
              </a:rPr>
            </a:br>
            <a:endParaRPr lang="lv-LV" dirty="0">
              <a:solidFill>
                <a:srgbClr val="002060"/>
              </a:solidFill>
            </a:endParaRPr>
          </a:p>
        </p:txBody>
      </p:sp>
      <p:sp>
        <p:nvSpPr>
          <p:cNvPr id="3" name="Satura vietturis 2">
            <a:extLst>
              <a:ext uri="{FF2B5EF4-FFF2-40B4-BE49-F238E27FC236}">
                <a16:creationId xmlns:a16="http://schemas.microsoft.com/office/drawing/2014/main" id="{6FF2C40C-81D5-B9F7-B10E-5F65832E03D8}"/>
              </a:ext>
            </a:extLst>
          </p:cNvPr>
          <p:cNvSpPr>
            <a:spLocks noGrp="1"/>
          </p:cNvSpPr>
          <p:nvPr>
            <p:ph idx="1"/>
          </p:nvPr>
        </p:nvSpPr>
        <p:spPr>
          <a:xfrm>
            <a:off x="1839384" y="2101851"/>
            <a:ext cx="9753600" cy="4373573"/>
          </a:xfrm>
        </p:spPr>
        <p:txBody>
          <a:bodyPr/>
          <a:lstStyle/>
          <a:p>
            <a:pPr algn="just">
              <a:lnSpc>
                <a:spcPts val="1295"/>
              </a:lnSpc>
              <a:spcAft>
                <a:spcPts val="800"/>
              </a:spcAft>
            </a:pPr>
            <a:endParaRPr lang="en-US" sz="1600" b="1" kern="0" dirty="0">
              <a:solidFill>
                <a:srgbClr val="002060"/>
              </a:solidFill>
              <a:effectLst/>
              <a:highlight>
                <a:srgbClr val="FFFFFF"/>
              </a:highlight>
              <a:cs typeface="Times New Roman" panose="02020603050405020304" pitchFamily="18" charset="0"/>
            </a:endParaRPr>
          </a:p>
          <a:p>
            <a:pPr algn="just">
              <a:lnSpc>
                <a:spcPts val="1295"/>
              </a:lnSpc>
              <a:spcAft>
                <a:spcPts val="800"/>
              </a:spcAft>
            </a:pPr>
            <a:r>
              <a:rPr lang="lv-LV" sz="1600" b="1" kern="0" dirty="0">
                <a:solidFill>
                  <a:srgbClr val="002060"/>
                </a:solidFill>
                <a:effectLst/>
                <a:highlight>
                  <a:srgbClr val="FFFFFF"/>
                </a:highlight>
                <a:latin typeface="Verdana"/>
                <a:ea typeface="Verdana"/>
                <a:cs typeface="Times New Roman"/>
              </a:rPr>
              <a:t>Iesniegti </a:t>
            </a:r>
            <a:r>
              <a:rPr lang="lv-LV" sz="1600" b="1" kern="0" dirty="0">
                <a:solidFill>
                  <a:srgbClr val="002060"/>
                </a:solidFill>
                <a:highlight>
                  <a:srgbClr val="FFFFFF"/>
                </a:highlight>
                <a:latin typeface="Verdana"/>
                <a:ea typeface="Verdana"/>
                <a:cs typeface="Times New Roman"/>
              </a:rPr>
              <a:t>7</a:t>
            </a:r>
            <a:r>
              <a:rPr lang="en-US" sz="1600" b="1" kern="0" dirty="0">
                <a:solidFill>
                  <a:srgbClr val="002060"/>
                </a:solidFill>
                <a:highlight>
                  <a:srgbClr val="FFFFFF"/>
                </a:highlight>
                <a:latin typeface="Verdana"/>
                <a:ea typeface="Verdana"/>
                <a:cs typeface="Times New Roman"/>
              </a:rPr>
              <a:t> </a:t>
            </a:r>
            <a:r>
              <a:rPr lang="lv-LV" sz="1600" b="1" kern="0" dirty="0">
                <a:solidFill>
                  <a:srgbClr val="002060"/>
                </a:solidFill>
                <a:effectLst/>
                <a:highlight>
                  <a:srgbClr val="FFFFFF"/>
                </a:highlight>
                <a:latin typeface="Verdana"/>
                <a:ea typeface="Verdana"/>
                <a:cs typeface="Times New Roman"/>
              </a:rPr>
              <a:t>projektu iesniegumi</a:t>
            </a:r>
            <a:endParaRPr lang="lv-LV" sz="1600" kern="100" dirty="0">
              <a:solidFill>
                <a:srgbClr val="002060"/>
              </a:solidFill>
              <a:effectLst/>
              <a:highlight>
                <a:srgbClr val="FFFFFF"/>
              </a:highlight>
              <a:latin typeface="Verdana"/>
              <a:ea typeface="Verdana"/>
              <a:cs typeface="Times New Roman"/>
            </a:endParaRPr>
          </a:p>
          <a:p>
            <a:pPr algn="just">
              <a:lnSpc>
                <a:spcPts val="1295"/>
              </a:lnSpc>
              <a:spcAft>
                <a:spcPts val="800"/>
              </a:spcAft>
            </a:pPr>
            <a:endParaRPr lang="lv-LV" sz="1600" kern="100" dirty="0">
              <a:solidFill>
                <a:srgbClr val="002060"/>
              </a:solidFill>
              <a:effectLst/>
              <a:highlight>
                <a:srgbClr val="FFFFFF"/>
              </a:highlight>
              <a:cs typeface="Times New Roman" panose="02020603050405020304" pitchFamily="18" charset="0"/>
            </a:endParaRPr>
          </a:p>
          <a:p>
            <a:pPr algn="just">
              <a:lnSpc>
                <a:spcPts val="1295"/>
              </a:lnSpc>
              <a:spcAft>
                <a:spcPts val="800"/>
              </a:spcAft>
            </a:pPr>
            <a:r>
              <a:rPr lang="lv-LV" sz="1600" b="1" kern="0" dirty="0">
                <a:solidFill>
                  <a:srgbClr val="002060"/>
                </a:solidFill>
                <a:effectLst/>
                <a:highlight>
                  <a:srgbClr val="FFFFFF"/>
                </a:highlight>
                <a:latin typeface="Verdana"/>
                <a:ea typeface="Verdana"/>
                <a:cs typeface="Times New Roman"/>
              </a:rPr>
              <a:t>Lēmumi par projektu iesniegumu apstiprināšanu ar nosacījumu (</a:t>
            </a:r>
            <a:r>
              <a:rPr lang="en-US" sz="1600" b="1" kern="0" dirty="0">
                <a:solidFill>
                  <a:srgbClr val="002060"/>
                </a:solidFill>
                <a:highlight>
                  <a:srgbClr val="FFFFFF"/>
                </a:highlight>
                <a:latin typeface="Verdana"/>
                <a:ea typeface="Verdana"/>
                <a:cs typeface="Times New Roman"/>
              </a:rPr>
              <a:t>07</a:t>
            </a:r>
            <a:r>
              <a:rPr lang="lv-LV" sz="1600" b="1" kern="0" dirty="0">
                <a:solidFill>
                  <a:srgbClr val="002060"/>
                </a:solidFill>
                <a:highlight>
                  <a:srgbClr val="FFFFFF"/>
                </a:highlight>
                <a:latin typeface="Verdana"/>
                <a:ea typeface="Verdana"/>
                <a:cs typeface="Times New Roman"/>
              </a:rPr>
              <a:t>.10.-21.10</a:t>
            </a:r>
            <a:r>
              <a:rPr lang="lv-LV" sz="1600" b="1" kern="0" dirty="0">
                <a:solidFill>
                  <a:srgbClr val="002060"/>
                </a:solidFill>
                <a:effectLst/>
                <a:highlight>
                  <a:srgbClr val="FFFFFF"/>
                </a:highlight>
                <a:latin typeface="Verdana"/>
                <a:ea typeface="Verdana"/>
                <a:cs typeface="Times New Roman"/>
              </a:rPr>
              <a:t>.)</a:t>
            </a:r>
            <a:endParaRPr lang="lv-LV" sz="1600" kern="100" dirty="0">
              <a:solidFill>
                <a:srgbClr val="002060"/>
              </a:solidFill>
              <a:effectLst/>
              <a:highlight>
                <a:srgbClr val="FFFFFF"/>
              </a:highlight>
              <a:latin typeface="Verdana"/>
              <a:ea typeface="Verdana"/>
              <a:cs typeface="Times New Roman"/>
            </a:endParaRPr>
          </a:p>
          <a:p>
            <a:pPr algn="just">
              <a:lnSpc>
                <a:spcPts val="1295"/>
              </a:lnSpc>
              <a:spcAft>
                <a:spcPts val="800"/>
              </a:spcAft>
            </a:pPr>
            <a:r>
              <a:rPr lang="lv-LV" sz="1600" kern="0" dirty="0">
                <a:solidFill>
                  <a:srgbClr val="002060"/>
                </a:solidFill>
                <a:effectLst/>
                <a:highlight>
                  <a:srgbClr val="FFFFFF"/>
                </a:highlight>
                <a:latin typeface="Verdana"/>
                <a:ea typeface="Verdana"/>
                <a:cs typeface="Times New Roman"/>
              </a:rPr>
              <a:t>Nosacījumu izpildes termiņi: 1-2 mēneši (</a:t>
            </a:r>
            <a:r>
              <a:rPr lang="lv-LV" sz="1600" kern="0" dirty="0">
                <a:solidFill>
                  <a:srgbClr val="002060"/>
                </a:solidFill>
                <a:highlight>
                  <a:srgbClr val="FFFFFF"/>
                </a:highlight>
                <a:latin typeface="Verdana"/>
                <a:ea typeface="Verdana"/>
                <a:cs typeface="Times New Roman"/>
              </a:rPr>
              <a:t>21.</a:t>
            </a:r>
            <a:r>
              <a:rPr lang="en-US" sz="1600" kern="0" dirty="0">
                <a:solidFill>
                  <a:srgbClr val="002060"/>
                </a:solidFill>
                <a:effectLst/>
                <a:highlight>
                  <a:srgbClr val="FFFFFF"/>
                </a:highlight>
                <a:latin typeface="Verdana"/>
                <a:ea typeface="Verdana"/>
                <a:cs typeface="Times New Roman"/>
              </a:rPr>
              <a:t>10</a:t>
            </a:r>
            <a:r>
              <a:rPr lang="lv-LV" sz="1600" kern="0" dirty="0">
                <a:solidFill>
                  <a:srgbClr val="002060"/>
                </a:solidFill>
                <a:effectLst/>
                <a:highlight>
                  <a:srgbClr val="FFFFFF"/>
                </a:highlight>
                <a:latin typeface="Verdana"/>
                <a:ea typeface="Verdana"/>
                <a:cs typeface="Times New Roman"/>
              </a:rPr>
              <a:t>.- </a:t>
            </a:r>
            <a:r>
              <a:rPr lang="lv-LV" sz="1600" kern="0" dirty="0">
                <a:solidFill>
                  <a:srgbClr val="002060"/>
                </a:solidFill>
                <a:highlight>
                  <a:srgbClr val="FFFFFF"/>
                </a:highlight>
                <a:latin typeface="Verdana"/>
                <a:ea typeface="Verdana"/>
                <a:cs typeface="Times New Roman"/>
              </a:rPr>
              <a:t>19.12.)</a:t>
            </a:r>
            <a:endParaRPr lang="en-US" sz="1600" kern="0" dirty="0">
              <a:solidFill>
                <a:srgbClr val="002060"/>
              </a:solidFill>
              <a:effectLst/>
              <a:highlight>
                <a:srgbClr val="FFFFFF"/>
              </a:highlight>
              <a:latin typeface="Verdana"/>
              <a:ea typeface="Verdana"/>
              <a:cs typeface="Times New Roman"/>
            </a:endParaRPr>
          </a:p>
          <a:p>
            <a:pPr algn="just">
              <a:lnSpc>
                <a:spcPts val="1295"/>
              </a:lnSpc>
              <a:spcAft>
                <a:spcPts val="800"/>
              </a:spcAft>
            </a:pPr>
            <a:endParaRPr lang="lv-LV" sz="1600" kern="100" dirty="0">
              <a:solidFill>
                <a:srgbClr val="002060"/>
              </a:solidFill>
              <a:effectLst/>
              <a:highlight>
                <a:srgbClr val="FFFFFF"/>
              </a:highlight>
              <a:cs typeface="Times New Roman" panose="02020603050405020304" pitchFamily="18" charset="0"/>
            </a:endParaRPr>
          </a:p>
          <a:p>
            <a:endParaRPr lang="lv-LV" dirty="0"/>
          </a:p>
        </p:txBody>
      </p:sp>
      <p:sp>
        <p:nvSpPr>
          <p:cNvPr id="6" name="Slaida numura vietturis 5">
            <a:extLst>
              <a:ext uri="{FF2B5EF4-FFF2-40B4-BE49-F238E27FC236}">
                <a16:creationId xmlns:a16="http://schemas.microsoft.com/office/drawing/2014/main" id="{20CB9A6A-4A7D-9089-0AA0-3F5B15EE8DA6}"/>
              </a:ext>
            </a:extLst>
          </p:cNvPr>
          <p:cNvSpPr>
            <a:spLocks noGrp="1"/>
          </p:cNvSpPr>
          <p:nvPr>
            <p:ph type="sldNum" sz="quarter" idx="13"/>
          </p:nvPr>
        </p:nvSpPr>
        <p:spPr/>
        <p:txBody>
          <a:bodyPr/>
          <a:lstStyle/>
          <a:p>
            <a:pPr>
              <a:defRPr/>
            </a:pPr>
            <a:fld id="{8645E9F2-40DF-44A0-BDE6-92AB2C9D5910}" type="slidenum">
              <a:rPr lang="en-US" altLang="lv-LV" smtClean="0"/>
              <a:pPr>
                <a:defRPr/>
              </a:pPr>
              <a:t>2</a:t>
            </a:fld>
            <a:endParaRPr lang="en-US" altLang="lv-LV" dirty="0"/>
          </a:p>
        </p:txBody>
      </p:sp>
      <p:pic>
        <p:nvPicPr>
          <p:cNvPr id="1026" name="Picture 2">
            <a:extLst>
              <a:ext uri="{FF2B5EF4-FFF2-40B4-BE49-F238E27FC236}">
                <a16:creationId xmlns:a16="http://schemas.microsoft.com/office/drawing/2014/main" id="{A31F171B-1657-A144-99DC-2CF8A8C6DE8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42852" y="4679087"/>
            <a:ext cx="1295400" cy="1285875"/>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DF188BD0-CD66-C048-266F-66B42A59772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60202" y="4288562"/>
            <a:ext cx="628650" cy="1676400"/>
          </a:xfrm>
          <a:prstGeom prst="rect">
            <a:avLst/>
          </a:prstGeom>
          <a:noFill/>
          <a:extLst>
            <a:ext uri="{909E8E84-426E-40DD-AFC4-6F175D3DCCD1}">
              <a14:hiddenFill xmlns:a14="http://schemas.microsoft.com/office/drawing/2010/main">
                <a:solidFill>
                  <a:srgbClr val="FFFFFF"/>
                </a:solidFill>
              </a14:hiddenFill>
            </a:ext>
          </a:extLst>
        </p:spPr>
      </p:pic>
      <p:sp>
        <p:nvSpPr>
          <p:cNvPr id="5" name="Taisnstūris: ar noapaļotiem stūriem 4">
            <a:extLst>
              <a:ext uri="{FF2B5EF4-FFF2-40B4-BE49-F238E27FC236}">
                <a16:creationId xmlns:a16="http://schemas.microsoft.com/office/drawing/2014/main" id="{73B36BC5-5F7A-E30D-E332-A7685A34EC32}"/>
              </a:ext>
            </a:extLst>
          </p:cNvPr>
          <p:cNvSpPr/>
          <p:nvPr/>
        </p:nvSpPr>
        <p:spPr>
          <a:xfrm>
            <a:off x="1271451" y="1752601"/>
            <a:ext cx="10419806" cy="2109108"/>
          </a:xfrm>
          <a:prstGeom prst="roundRect">
            <a:avLst/>
          </a:prstGeom>
          <a:noFill/>
          <a:ln w="9525" cap="flat" cmpd="sng" algn="ctr">
            <a:solidFill>
              <a:schemeClr val="accent3"/>
            </a:solidFill>
            <a:prstDash val="solid"/>
            <a:round/>
            <a:headEnd type="none" w="med" len="med"/>
            <a:tailEnd type="none" w="med" len="med"/>
          </a:ln>
        </p:spPr>
        <p:style>
          <a:lnRef idx="0">
            <a:scrgbClr r="0" g="0" b="0"/>
          </a:lnRef>
          <a:fillRef idx="0">
            <a:scrgbClr r="0" g="0" b="0"/>
          </a:fillRef>
          <a:effectRef idx="0">
            <a:scrgbClr r="0" g="0" b="0"/>
          </a:effectRef>
          <a:fontRef idx="minor">
            <a:schemeClr val="accent3"/>
          </a:fontRef>
        </p:style>
        <p:txBody>
          <a:bodyPr rtlCol="0" anchor="ctr"/>
          <a:lstStyle/>
          <a:p>
            <a:pPr algn="ctr"/>
            <a:endParaRPr lang="lv-LV"/>
          </a:p>
        </p:txBody>
      </p:sp>
    </p:spTree>
    <p:extLst>
      <p:ext uri="{BB962C8B-B14F-4D97-AF65-F5344CB8AC3E}">
        <p14:creationId xmlns:p14="http://schemas.microsoft.com/office/powerpoint/2010/main" val="9832469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51D42E53-35E8-7DCC-BE89-ECEF6FF5CFE8}"/>
              </a:ext>
            </a:extLst>
          </p:cNvPr>
          <p:cNvSpPr>
            <a:spLocks noGrp="1"/>
          </p:cNvSpPr>
          <p:nvPr>
            <p:ph type="title"/>
          </p:nvPr>
        </p:nvSpPr>
        <p:spPr>
          <a:xfrm>
            <a:off x="1994646" y="476250"/>
            <a:ext cx="8804587" cy="858048"/>
          </a:xfrm>
        </p:spPr>
        <p:txBody>
          <a:bodyPr vert="horz" wrap="square" lIns="93957" tIns="46979" rIns="93957" bIns="46979" numCol="1" anchor="t" anchorCtr="0" compatLnSpc="1">
            <a:prstTxWarp prst="textNoShape">
              <a:avLst/>
            </a:prstTxWarp>
            <a:noAutofit/>
          </a:bodyPr>
          <a:lstStyle/>
          <a:p>
            <a:pPr algn="ctr"/>
            <a:br>
              <a:rPr lang="lv-LV" sz="1800" kern="100" dirty="0">
                <a:solidFill>
                  <a:srgbClr val="002060"/>
                </a:solidFill>
                <a:highlight>
                  <a:srgbClr val="FFFFFF"/>
                </a:highlight>
                <a:latin typeface="Verdana"/>
                <a:ea typeface="Verdana"/>
                <a:cs typeface="Times New Roman"/>
              </a:rPr>
            </a:br>
            <a:r>
              <a:rPr lang="lv-LV" sz="2000" kern="100" dirty="0">
                <a:solidFill>
                  <a:srgbClr val="193764"/>
                </a:solidFill>
                <a:highlight>
                  <a:srgbClr val="FFFFFF"/>
                </a:highlight>
                <a:latin typeface="Verdana"/>
                <a:ea typeface="Verdana"/>
                <a:cs typeface="Times New Roman"/>
              </a:rPr>
              <a:t>Kur meklēt informāciju projekta iesnieguma aizpildīšanai?</a:t>
            </a:r>
            <a:endParaRPr lang="lv-LV" sz="2000" kern="100" dirty="0">
              <a:solidFill>
                <a:srgbClr val="193764"/>
              </a:solidFill>
              <a:highlight>
                <a:srgbClr val="FFFFFF"/>
              </a:highlight>
            </a:endParaRPr>
          </a:p>
        </p:txBody>
      </p:sp>
      <p:sp>
        <p:nvSpPr>
          <p:cNvPr id="3" name="Satura vietturis 2">
            <a:extLst>
              <a:ext uri="{FF2B5EF4-FFF2-40B4-BE49-F238E27FC236}">
                <a16:creationId xmlns:a16="http://schemas.microsoft.com/office/drawing/2014/main" id="{6FF2C40C-81D5-B9F7-B10E-5F65832E03D8}"/>
              </a:ext>
            </a:extLst>
          </p:cNvPr>
          <p:cNvSpPr>
            <a:spLocks noGrp="1"/>
          </p:cNvSpPr>
          <p:nvPr>
            <p:ph idx="1"/>
          </p:nvPr>
        </p:nvSpPr>
        <p:spPr>
          <a:xfrm>
            <a:off x="1839384" y="2101851"/>
            <a:ext cx="9753600" cy="4373573"/>
          </a:xfrm>
        </p:spPr>
        <p:txBody>
          <a:bodyPr/>
          <a:lstStyle/>
          <a:p>
            <a:pPr algn="just">
              <a:lnSpc>
                <a:spcPts val="1295"/>
              </a:lnSpc>
              <a:spcAft>
                <a:spcPts val="800"/>
              </a:spcAft>
            </a:pPr>
            <a:endParaRPr lang="en-US" sz="1600" b="1" kern="0" dirty="0">
              <a:solidFill>
                <a:srgbClr val="002060"/>
              </a:solidFill>
              <a:effectLst/>
              <a:highlight>
                <a:srgbClr val="FFFFFF"/>
              </a:highlight>
              <a:cs typeface="Times New Roman" panose="02020603050405020304" pitchFamily="18" charset="0"/>
            </a:endParaRPr>
          </a:p>
          <a:p>
            <a:pPr algn="just">
              <a:lnSpc>
                <a:spcPts val="1295"/>
              </a:lnSpc>
              <a:spcAft>
                <a:spcPts val="800"/>
              </a:spcAft>
            </a:pPr>
            <a:endParaRPr lang="lv-LV" sz="1600" kern="100" dirty="0">
              <a:solidFill>
                <a:srgbClr val="002060"/>
              </a:solidFill>
              <a:effectLst/>
              <a:highlight>
                <a:srgbClr val="FFFFFF"/>
              </a:highlight>
              <a:cs typeface="Times New Roman" panose="02020603050405020304" pitchFamily="18" charset="0"/>
            </a:endParaRPr>
          </a:p>
          <a:p>
            <a:endParaRPr lang="lv-LV" dirty="0"/>
          </a:p>
        </p:txBody>
      </p:sp>
      <p:sp>
        <p:nvSpPr>
          <p:cNvPr id="6" name="Slaida numura vietturis 5">
            <a:extLst>
              <a:ext uri="{FF2B5EF4-FFF2-40B4-BE49-F238E27FC236}">
                <a16:creationId xmlns:a16="http://schemas.microsoft.com/office/drawing/2014/main" id="{20CB9A6A-4A7D-9089-0AA0-3F5B15EE8DA6}"/>
              </a:ext>
            </a:extLst>
          </p:cNvPr>
          <p:cNvSpPr>
            <a:spLocks noGrp="1"/>
          </p:cNvSpPr>
          <p:nvPr>
            <p:ph type="sldNum" sz="quarter" idx="13"/>
          </p:nvPr>
        </p:nvSpPr>
        <p:spPr/>
        <p:txBody>
          <a:bodyPr/>
          <a:lstStyle/>
          <a:p>
            <a:pPr>
              <a:defRPr/>
            </a:pPr>
            <a:fld id="{8645E9F2-40DF-44A0-BDE6-92AB2C9D5910}" type="slidenum">
              <a:rPr lang="en-US" altLang="lv-LV" smtClean="0"/>
              <a:pPr>
                <a:defRPr/>
              </a:pPr>
              <a:t>3</a:t>
            </a:fld>
            <a:endParaRPr lang="en-US" altLang="lv-LV" dirty="0"/>
          </a:p>
        </p:txBody>
      </p:sp>
      <p:sp>
        <p:nvSpPr>
          <p:cNvPr id="5" name="Taisnstūris: ar noapaļotiem stūriem 4">
            <a:extLst>
              <a:ext uri="{FF2B5EF4-FFF2-40B4-BE49-F238E27FC236}">
                <a16:creationId xmlns:a16="http://schemas.microsoft.com/office/drawing/2014/main" id="{73B36BC5-5F7A-E30D-E332-A7685A34EC32}"/>
              </a:ext>
            </a:extLst>
          </p:cNvPr>
          <p:cNvSpPr/>
          <p:nvPr/>
        </p:nvSpPr>
        <p:spPr>
          <a:xfrm>
            <a:off x="902358" y="1716883"/>
            <a:ext cx="10705556" cy="4371294"/>
          </a:xfrm>
          <a:prstGeom prst="roundRect">
            <a:avLst/>
          </a:prstGeom>
          <a:noFill/>
          <a:ln w="9525" cap="flat" cmpd="sng" algn="ctr">
            <a:solidFill>
              <a:schemeClr val="accent3"/>
            </a:solidFill>
            <a:prstDash val="solid"/>
            <a:round/>
            <a:headEnd type="none" w="med" len="med"/>
            <a:tailEnd type="none" w="med" len="med"/>
          </a:ln>
        </p:spPr>
        <p:style>
          <a:lnRef idx="0">
            <a:scrgbClr r="0" g="0" b="0"/>
          </a:lnRef>
          <a:fillRef idx="0">
            <a:scrgbClr r="0" g="0" b="0"/>
          </a:fillRef>
          <a:effectRef idx="0">
            <a:scrgbClr r="0" g="0" b="0"/>
          </a:effectRef>
          <a:fontRef idx="minor">
            <a:schemeClr val="accent3"/>
          </a:fontRef>
        </p:style>
        <p:txBody>
          <a:bodyPr rtlCol="0" anchor="ctr"/>
          <a:lstStyle/>
          <a:p>
            <a:pPr algn="ctr"/>
            <a:endParaRPr lang="lv-LV"/>
          </a:p>
        </p:txBody>
      </p:sp>
      <p:sp>
        <p:nvSpPr>
          <p:cNvPr id="4" name="TextBox 3">
            <a:extLst>
              <a:ext uri="{FF2B5EF4-FFF2-40B4-BE49-F238E27FC236}">
                <a16:creationId xmlns:a16="http://schemas.microsoft.com/office/drawing/2014/main" id="{95EFE844-55C3-9833-900F-52816BAB14BA}"/>
              </a:ext>
            </a:extLst>
          </p:cNvPr>
          <p:cNvSpPr txBox="1"/>
          <p:nvPr/>
        </p:nvSpPr>
        <p:spPr>
          <a:xfrm>
            <a:off x="902495" y="1712118"/>
            <a:ext cx="10708480" cy="221599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r"/>
            <a:endParaRPr lang="en-US" b="1" dirty="0">
              <a:solidFill>
                <a:srgbClr val="414142"/>
              </a:solidFill>
              <a:latin typeface="Arial"/>
              <a:cs typeface="Arial"/>
            </a:endParaRPr>
          </a:p>
          <a:p>
            <a:r>
              <a:rPr lang="en-US" sz="1400" b="1" dirty="0" err="1">
                <a:solidFill>
                  <a:srgbClr val="193764"/>
                </a:solidFill>
                <a:latin typeface="Arial"/>
                <a:cs typeface="Arial"/>
              </a:rPr>
              <a:t>Ministru</a:t>
            </a:r>
            <a:r>
              <a:rPr lang="en-US" sz="1400" b="1" dirty="0">
                <a:solidFill>
                  <a:srgbClr val="193764"/>
                </a:solidFill>
                <a:latin typeface="Arial"/>
                <a:cs typeface="Arial"/>
              </a:rPr>
              <a:t> </a:t>
            </a:r>
            <a:r>
              <a:rPr lang="en-US" sz="1400" b="1" dirty="0" err="1">
                <a:solidFill>
                  <a:srgbClr val="193764"/>
                </a:solidFill>
                <a:latin typeface="Arial"/>
                <a:cs typeface="Arial"/>
              </a:rPr>
              <a:t>kabineta</a:t>
            </a:r>
            <a:r>
              <a:rPr lang="en-US" sz="1400" b="1" dirty="0">
                <a:solidFill>
                  <a:srgbClr val="193764"/>
                </a:solidFill>
                <a:latin typeface="Arial"/>
                <a:cs typeface="Arial"/>
              </a:rPr>
              <a:t> </a:t>
            </a:r>
            <a:r>
              <a:rPr lang="en-US" sz="1400" b="1" dirty="0" err="1">
                <a:solidFill>
                  <a:srgbClr val="193764"/>
                </a:solidFill>
                <a:latin typeface="Arial"/>
                <a:cs typeface="Arial"/>
              </a:rPr>
              <a:t>noteikumi</a:t>
            </a:r>
            <a:r>
              <a:rPr lang="en-US" sz="1400" b="1" dirty="0">
                <a:solidFill>
                  <a:srgbClr val="193764"/>
                </a:solidFill>
                <a:latin typeface="Arial"/>
                <a:cs typeface="Arial"/>
              </a:rPr>
              <a:t> Nr. 475</a:t>
            </a:r>
            <a:endParaRPr lang="en-US" sz="1400" dirty="0">
              <a:solidFill>
                <a:srgbClr val="193764"/>
              </a:solidFill>
              <a:latin typeface="Arial"/>
              <a:cs typeface="Arial"/>
            </a:endParaRPr>
          </a:p>
          <a:p>
            <a:r>
              <a:rPr lang="en-US" sz="1400" dirty="0" err="1">
                <a:solidFill>
                  <a:srgbClr val="193764"/>
                </a:solidFill>
                <a:latin typeface="Arial"/>
                <a:cs typeface="Arial"/>
              </a:rPr>
              <a:t>Eiropas</a:t>
            </a:r>
            <a:r>
              <a:rPr lang="en-US" sz="1400" dirty="0">
                <a:solidFill>
                  <a:srgbClr val="193764"/>
                </a:solidFill>
                <a:latin typeface="Arial"/>
                <a:cs typeface="Arial"/>
              </a:rPr>
              <a:t> </a:t>
            </a:r>
            <a:r>
              <a:rPr lang="en-US" sz="1400" dirty="0" err="1">
                <a:solidFill>
                  <a:srgbClr val="193764"/>
                </a:solidFill>
                <a:latin typeface="Arial"/>
                <a:cs typeface="Arial"/>
              </a:rPr>
              <a:t>Savienības</a:t>
            </a:r>
            <a:r>
              <a:rPr lang="en-US" sz="1400" dirty="0">
                <a:solidFill>
                  <a:srgbClr val="193764"/>
                </a:solidFill>
                <a:latin typeface="Arial"/>
                <a:cs typeface="Arial"/>
              </a:rPr>
              <a:t> </a:t>
            </a:r>
            <a:r>
              <a:rPr lang="en-US" sz="1400" dirty="0" err="1">
                <a:solidFill>
                  <a:srgbClr val="193764"/>
                </a:solidFill>
                <a:latin typeface="Arial"/>
                <a:cs typeface="Arial"/>
              </a:rPr>
              <a:t>Atveseļošanas</a:t>
            </a:r>
            <a:r>
              <a:rPr lang="en-US" sz="1400" dirty="0">
                <a:solidFill>
                  <a:srgbClr val="193764"/>
                </a:solidFill>
                <a:latin typeface="Arial"/>
                <a:cs typeface="Arial"/>
              </a:rPr>
              <a:t> un </a:t>
            </a:r>
            <a:r>
              <a:rPr lang="en-US" sz="1400" dirty="0" err="1">
                <a:solidFill>
                  <a:srgbClr val="193764"/>
                </a:solidFill>
                <a:latin typeface="Arial"/>
                <a:cs typeface="Arial"/>
              </a:rPr>
              <a:t>noturības</a:t>
            </a:r>
            <a:r>
              <a:rPr lang="en-US" sz="1400" dirty="0">
                <a:solidFill>
                  <a:srgbClr val="193764"/>
                </a:solidFill>
                <a:latin typeface="Arial"/>
                <a:cs typeface="Arial"/>
              </a:rPr>
              <a:t> </a:t>
            </a:r>
            <a:r>
              <a:rPr lang="en-US" sz="1400" dirty="0" err="1">
                <a:solidFill>
                  <a:srgbClr val="193764"/>
                </a:solidFill>
                <a:latin typeface="Arial"/>
                <a:cs typeface="Arial"/>
              </a:rPr>
              <a:t>mehānisma</a:t>
            </a:r>
            <a:r>
              <a:rPr lang="en-US" sz="1400" dirty="0">
                <a:solidFill>
                  <a:srgbClr val="193764"/>
                </a:solidFill>
                <a:latin typeface="Arial"/>
                <a:cs typeface="Arial"/>
              </a:rPr>
              <a:t> </a:t>
            </a:r>
            <a:r>
              <a:rPr lang="en-US" sz="1400" dirty="0" err="1">
                <a:solidFill>
                  <a:srgbClr val="193764"/>
                </a:solidFill>
                <a:latin typeface="Arial"/>
                <a:cs typeface="Arial"/>
              </a:rPr>
              <a:t>plāna</a:t>
            </a:r>
            <a:r>
              <a:rPr lang="en-US" sz="1400" dirty="0">
                <a:solidFill>
                  <a:srgbClr val="193764"/>
                </a:solidFill>
                <a:latin typeface="Arial"/>
                <a:cs typeface="Arial"/>
              </a:rPr>
              <a:t> 3.1. </a:t>
            </a:r>
            <a:r>
              <a:rPr lang="en-US" sz="1400" dirty="0" err="1">
                <a:solidFill>
                  <a:srgbClr val="193764"/>
                </a:solidFill>
                <a:latin typeface="Arial"/>
                <a:cs typeface="Arial"/>
              </a:rPr>
              <a:t>reformu</a:t>
            </a:r>
            <a:r>
              <a:rPr lang="en-US" sz="1400" dirty="0">
                <a:solidFill>
                  <a:srgbClr val="193764"/>
                </a:solidFill>
                <a:latin typeface="Arial"/>
                <a:cs typeface="Arial"/>
              </a:rPr>
              <a:t> un </a:t>
            </a:r>
            <a:r>
              <a:rPr lang="en-US" sz="1400" dirty="0" err="1">
                <a:solidFill>
                  <a:srgbClr val="193764"/>
                </a:solidFill>
                <a:latin typeface="Arial"/>
                <a:cs typeface="Arial"/>
              </a:rPr>
              <a:t>investīciju</a:t>
            </a:r>
            <a:r>
              <a:rPr lang="en-US" sz="1400" dirty="0">
                <a:solidFill>
                  <a:srgbClr val="193764"/>
                </a:solidFill>
                <a:latin typeface="Arial"/>
                <a:cs typeface="Arial"/>
              </a:rPr>
              <a:t> </a:t>
            </a:r>
            <a:r>
              <a:rPr lang="en-US" sz="1400" dirty="0" err="1">
                <a:solidFill>
                  <a:srgbClr val="193764"/>
                </a:solidFill>
                <a:latin typeface="Arial"/>
                <a:cs typeface="Arial"/>
              </a:rPr>
              <a:t>virziena</a:t>
            </a:r>
            <a:r>
              <a:rPr lang="en-US" sz="1400" dirty="0">
                <a:solidFill>
                  <a:srgbClr val="193764"/>
                </a:solidFill>
                <a:latin typeface="Arial"/>
                <a:cs typeface="Arial"/>
              </a:rPr>
              <a:t> "</a:t>
            </a:r>
            <a:r>
              <a:rPr lang="en-US" sz="1400" dirty="0" err="1">
                <a:solidFill>
                  <a:srgbClr val="193764"/>
                </a:solidFill>
                <a:latin typeface="Arial"/>
                <a:cs typeface="Arial"/>
              </a:rPr>
              <a:t>Reģionālā</a:t>
            </a:r>
            <a:r>
              <a:rPr lang="en-US" sz="1400" dirty="0">
                <a:solidFill>
                  <a:srgbClr val="193764"/>
                </a:solidFill>
                <a:latin typeface="Arial"/>
                <a:cs typeface="Arial"/>
              </a:rPr>
              <a:t> </a:t>
            </a:r>
            <a:r>
              <a:rPr lang="en-US" sz="1400" dirty="0" err="1">
                <a:solidFill>
                  <a:srgbClr val="193764"/>
                </a:solidFill>
                <a:latin typeface="Arial"/>
                <a:cs typeface="Arial"/>
              </a:rPr>
              <a:t>politika</a:t>
            </a:r>
            <a:r>
              <a:rPr lang="en-US" sz="1400" dirty="0">
                <a:solidFill>
                  <a:srgbClr val="193764"/>
                </a:solidFill>
                <a:latin typeface="Arial"/>
                <a:cs typeface="Arial"/>
              </a:rPr>
              <a:t>" 3.1.2. </a:t>
            </a:r>
            <a:r>
              <a:rPr lang="en-US" sz="1400" dirty="0" err="1">
                <a:solidFill>
                  <a:srgbClr val="193764"/>
                </a:solidFill>
                <a:latin typeface="Arial"/>
                <a:cs typeface="Arial"/>
              </a:rPr>
              <a:t>reformas</a:t>
            </a:r>
            <a:r>
              <a:rPr lang="en-US" sz="1400" dirty="0">
                <a:solidFill>
                  <a:srgbClr val="193764"/>
                </a:solidFill>
                <a:latin typeface="Arial"/>
                <a:cs typeface="Arial"/>
              </a:rPr>
              <a:t> "</a:t>
            </a:r>
            <a:r>
              <a:rPr lang="en-US" sz="1400" dirty="0" err="1">
                <a:solidFill>
                  <a:srgbClr val="193764"/>
                </a:solidFill>
                <a:latin typeface="Arial"/>
                <a:cs typeface="Arial"/>
              </a:rPr>
              <a:t>Sociālo</a:t>
            </a:r>
            <a:r>
              <a:rPr lang="en-US" sz="1400" dirty="0">
                <a:solidFill>
                  <a:srgbClr val="193764"/>
                </a:solidFill>
                <a:latin typeface="Arial"/>
                <a:cs typeface="Arial"/>
              </a:rPr>
              <a:t> un </a:t>
            </a:r>
            <a:r>
              <a:rPr lang="en-US" sz="1400" dirty="0" err="1">
                <a:solidFill>
                  <a:srgbClr val="193764"/>
                </a:solidFill>
                <a:latin typeface="Arial"/>
                <a:cs typeface="Arial"/>
              </a:rPr>
              <a:t>nodarbinātības</a:t>
            </a:r>
            <a:r>
              <a:rPr lang="en-US" sz="1400" dirty="0">
                <a:solidFill>
                  <a:srgbClr val="193764"/>
                </a:solidFill>
                <a:latin typeface="Arial"/>
                <a:cs typeface="Arial"/>
              </a:rPr>
              <a:t> </a:t>
            </a:r>
            <a:r>
              <a:rPr lang="en-US" sz="1400" dirty="0" err="1">
                <a:solidFill>
                  <a:srgbClr val="193764"/>
                </a:solidFill>
                <a:latin typeface="Arial"/>
                <a:cs typeface="Arial"/>
              </a:rPr>
              <a:t>pakalpojumu</a:t>
            </a:r>
            <a:r>
              <a:rPr lang="en-US" sz="1400" dirty="0">
                <a:solidFill>
                  <a:srgbClr val="193764"/>
                </a:solidFill>
                <a:latin typeface="Arial"/>
                <a:cs typeface="Arial"/>
              </a:rPr>
              <a:t> </a:t>
            </a:r>
            <a:r>
              <a:rPr lang="en-US" sz="1400" dirty="0" err="1">
                <a:solidFill>
                  <a:srgbClr val="193764"/>
                </a:solidFill>
                <a:latin typeface="Arial"/>
                <a:cs typeface="Arial"/>
              </a:rPr>
              <a:t>pieejamība</a:t>
            </a:r>
            <a:r>
              <a:rPr lang="en-US" sz="1400" dirty="0">
                <a:solidFill>
                  <a:srgbClr val="193764"/>
                </a:solidFill>
                <a:latin typeface="Arial"/>
                <a:cs typeface="Arial"/>
              </a:rPr>
              <a:t> </a:t>
            </a:r>
            <a:r>
              <a:rPr lang="en-US" sz="1400" dirty="0" err="1">
                <a:solidFill>
                  <a:srgbClr val="193764"/>
                </a:solidFill>
                <a:latin typeface="Arial"/>
                <a:cs typeface="Arial"/>
              </a:rPr>
              <a:t>minimālo</a:t>
            </a:r>
            <a:r>
              <a:rPr lang="en-US" sz="1400" dirty="0">
                <a:solidFill>
                  <a:srgbClr val="193764"/>
                </a:solidFill>
                <a:latin typeface="Arial"/>
                <a:cs typeface="Arial"/>
              </a:rPr>
              <a:t> </a:t>
            </a:r>
            <a:r>
              <a:rPr lang="en-US" sz="1400" dirty="0" err="1">
                <a:solidFill>
                  <a:srgbClr val="193764"/>
                </a:solidFill>
                <a:latin typeface="Arial"/>
                <a:cs typeface="Arial"/>
              </a:rPr>
              <a:t>ienākumu</a:t>
            </a:r>
            <a:r>
              <a:rPr lang="en-US" sz="1400" dirty="0">
                <a:solidFill>
                  <a:srgbClr val="193764"/>
                </a:solidFill>
                <a:latin typeface="Arial"/>
                <a:cs typeface="Arial"/>
              </a:rPr>
              <a:t> </a:t>
            </a:r>
            <a:r>
              <a:rPr lang="en-US" sz="1400" dirty="0" err="1">
                <a:solidFill>
                  <a:srgbClr val="193764"/>
                </a:solidFill>
                <a:latin typeface="Arial"/>
                <a:cs typeface="Arial"/>
              </a:rPr>
              <a:t>reformas</a:t>
            </a:r>
            <a:r>
              <a:rPr lang="en-US" sz="1400" dirty="0">
                <a:solidFill>
                  <a:srgbClr val="193764"/>
                </a:solidFill>
                <a:latin typeface="Arial"/>
                <a:cs typeface="Arial"/>
              </a:rPr>
              <a:t> </a:t>
            </a:r>
            <a:r>
              <a:rPr lang="en-US" sz="1400" dirty="0" err="1">
                <a:solidFill>
                  <a:srgbClr val="193764"/>
                </a:solidFill>
                <a:latin typeface="Arial"/>
                <a:cs typeface="Arial"/>
              </a:rPr>
              <a:t>atbalstam</a:t>
            </a:r>
            <a:r>
              <a:rPr lang="en-US" sz="1400" dirty="0">
                <a:solidFill>
                  <a:srgbClr val="193764"/>
                </a:solidFill>
                <a:latin typeface="Arial"/>
                <a:cs typeface="Arial"/>
              </a:rPr>
              <a:t>" 3.1.2.3.i. </a:t>
            </a:r>
            <a:r>
              <a:rPr lang="en-US" sz="1400" dirty="0" err="1">
                <a:solidFill>
                  <a:srgbClr val="193764"/>
                </a:solidFill>
                <a:latin typeface="Arial"/>
                <a:cs typeface="Arial"/>
              </a:rPr>
              <a:t>investīcijas</a:t>
            </a:r>
            <a:r>
              <a:rPr lang="en-US" sz="1400" dirty="0">
                <a:solidFill>
                  <a:srgbClr val="193764"/>
                </a:solidFill>
                <a:latin typeface="Arial"/>
                <a:cs typeface="Arial"/>
              </a:rPr>
              <a:t> "</a:t>
            </a:r>
            <a:r>
              <a:rPr lang="en-US" sz="1400" dirty="0" err="1">
                <a:solidFill>
                  <a:srgbClr val="193764"/>
                </a:solidFill>
                <a:latin typeface="Arial"/>
                <a:cs typeface="Arial"/>
              </a:rPr>
              <a:t>Ilgstošas</a:t>
            </a:r>
            <a:r>
              <a:rPr lang="en-US" sz="1400" dirty="0">
                <a:solidFill>
                  <a:srgbClr val="193764"/>
                </a:solidFill>
                <a:latin typeface="Arial"/>
                <a:cs typeface="Arial"/>
              </a:rPr>
              <a:t> </a:t>
            </a:r>
            <a:r>
              <a:rPr lang="en-US" sz="1400" dirty="0" err="1">
                <a:solidFill>
                  <a:srgbClr val="193764"/>
                </a:solidFill>
                <a:latin typeface="Arial"/>
                <a:cs typeface="Arial"/>
              </a:rPr>
              <a:t>sociālās</a:t>
            </a:r>
            <a:r>
              <a:rPr lang="en-US" sz="1400" dirty="0">
                <a:solidFill>
                  <a:srgbClr val="193764"/>
                </a:solidFill>
                <a:latin typeface="Arial"/>
                <a:cs typeface="Arial"/>
              </a:rPr>
              <a:t> </a:t>
            </a:r>
            <a:r>
              <a:rPr lang="en-US" sz="1400" dirty="0" err="1">
                <a:solidFill>
                  <a:srgbClr val="193764"/>
                </a:solidFill>
                <a:latin typeface="Arial"/>
                <a:cs typeface="Arial"/>
              </a:rPr>
              <a:t>aprūpes</a:t>
            </a:r>
            <a:r>
              <a:rPr lang="en-US" sz="1400" dirty="0">
                <a:solidFill>
                  <a:srgbClr val="193764"/>
                </a:solidFill>
                <a:latin typeface="Arial"/>
                <a:cs typeface="Arial"/>
              </a:rPr>
              <a:t> </a:t>
            </a:r>
            <a:r>
              <a:rPr lang="en-US" sz="1400" dirty="0" err="1">
                <a:solidFill>
                  <a:srgbClr val="193764"/>
                </a:solidFill>
                <a:latin typeface="Arial"/>
                <a:cs typeface="Arial"/>
              </a:rPr>
              <a:t>pakalpojuma</a:t>
            </a:r>
            <a:r>
              <a:rPr lang="en-US" sz="1400" dirty="0">
                <a:solidFill>
                  <a:srgbClr val="193764"/>
                </a:solidFill>
                <a:latin typeface="Arial"/>
                <a:cs typeface="Arial"/>
              </a:rPr>
              <a:t> </a:t>
            </a:r>
            <a:r>
              <a:rPr lang="en-US" sz="1400" dirty="0" err="1">
                <a:solidFill>
                  <a:srgbClr val="193764"/>
                </a:solidFill>
                <a:latin typeface="Arial"/>
                <a:cs typeface="Arial"/>
              </a:rPr>
              <a:t>noturība</a:t>
            </a:r>
            <a:r>
              <a:rPr lang="en-US" sz="1400" dirty="0">
                <a:solidFill>
                  <a:srgbClr val="193764"/>
                </a:solidFill>
                <a:latin typeface="Arial"/>
                <a:cs typeface="Arial"/>
              </a:rPr>
              <a:t> un </a:t>
            </a:r>
            <a:r>
              <a:rPr lang="en-US" sz="1400" dirty="0" err="1">
                <a:solidFill>
                  <a:srgbClr val="193764"/>
                </a:solidFill>
                <a:latin typeface="Arial"/>
                <a:cs typeface="Arial"/>
              </a:rPr>
              <a:t>nepārtrauktība</a:t>
            </a:r>
            <a:r>
              <a:rPr lang="en-US" sz="1400" dirty="0">
                <a:solidFill>
                  <a:srgbClr val="193764"/>
                </a:solidFill>
                <a:latin typeface="Arial"/>
                <a:cs typeface="Arial"/>
              </a:rPr>
              <a:t>: </a:t>
            </a:r>
            <a:r>
              <a:rPr lang="en-US" sz="1400" dirty="0" err="1">
                <a:solidFill>
                  <a:srgbClr val="193764"/>
                </a:solidFill>
                <a:latin typeface="Arial"/>
                <a:cs typeface="Arial"/>
              </a:rPr>
              <a:t>jaunu</a:t>
            </a:r>
            <a:r>
              <a:rPr lang="en-US" sz="1400" dirty="0">
                <a:solidFill>
                  <a:srgbClr val="193764"/>
                </a:solidFill>
                <a:latin typeface="Arial"/>
                <a:cs typeface="Arial"/>
              </a:rPr>
              <a:t> </a:t>
            </a:r>
            <a:r>
              <a:rPr lang="en-US" sz="1400" dirty="0" err="1">
                <a:solidFill>
                  <a:srgbClr val="193764"/>
                </a:solidFill>
                <a:latin typeface="Arial"/>
                <a:cs typeface="Arial"/>
              </a:rPr>
              <a:t>ģimeniskai</a:t>
            </a:r>
            <a:r>
              <a:rPr lang="en-US" sz="1400" dirty="0">
                <a:solidFill>
                  <a:srgbClr val="193764"/>
                </a:solidFill>
                <a:latin typeface="Arial"/>
                <a:cs typeface="Arial"/>
              </a:rPr>
              <a:t> </a:t>
            </a:r>
            <a:r>
              <a:rPr lang="en-US" sz="1400" dirty="0" err="1">
                <a:solidFill>
                  <a:srgbClr val="193764"/>
                </a:solidFill>
                <a:latin typeface="Arial"/>
                <a:cs typeface="Arial"/>
              </a:rPr>
              <a:t>videi</a:t>
            </a:r>
            <a:r>
              <a:rPr lang="en-US" sz="1400" dirty="0">
                <a:solidFill>
                  <a:srgbClr val="193764"/>
                </a:solidFill>
                <a:latin typeface="Arial"/>
                <a:cs typeface="Arial"/>
              </a:rPr>
              <a:t> </a:t>
            </a:r>
            <a:r>
              <a:rPr lang="en-US" sz="1400" dirty="0" err="1">
                <a:solidFill>
                  <a:srgbClr val="193764"/>
                </a:solidFill>
                <a:latin typeface="Arial"/>
                <a:cs typeface="Arial"/>
              </a:rPr>
              <a:t>pietuvinātu</a:t>
            </a:r>
            <a:r>
              <a:rPr lang="en-US" sz="1400" dirty="0">
                <a:solidFill>
                  <a:srgbClr val="193764"/>
                </a:solidFill>
                <a:latin typeface="Arial"/>
                <a:cs typeface="Arial"/>
              </a:rPr>
              <a:t> </a:t>
            </a:r>
            <a:r>
              <a:rPr lang="en-US" sz="1400" dirty="0" err="1">
                <a:solidFill>
                  <a:srgbClr val="193764"/>
                </a:solidFill>
                <a:latin typeface="Arial"/>
                <a:cs typeface="Arial"/>
              </a:rPr>
              <a:t>aprūpes</a:t>
            </a:r>
            <a:r>
              <a:rPr lang="en-US" sz="1400" dirty="0">
                <a:solidFill>
                  <a:srgbClr val="193764"/>
                </a:solidFill>
                <a:latin typeface="Arial"/>
                <a:cs typeface="Arial"/>
              </a:rPr>
              <a:t> </a:t>
            </a:r>
            <a:r>
              <a:rPr lang="en-US" sz="1400" dirty="0" err="1">
                <a:solidFill>
                  <a:srgbClr val="193764"/>
                </a:solidFill>
                <a:latin typeface="Arial"/>
                <a:cs typeface="Arial"/>
              </a:rPr>
              <a:t>pakalpojumu</a:t>
            </a:r>
            <a:r>
              <a:rPr lang="en-US" sz="1400" dirty="0">
                <a:solidFill>
                  <a:srgbClr val="193764"/>
                </a:solidFill>
                <a:latin typeface="Arial"/>
                <a:cs typeface="Arial"/>
              </a:rPr>
              <a:t> </a:t>
            </a:r>
            <a:r>
              <a:rPr lang="en-US" sz="1400" dirty="0" err="1">
                <a:solidFill>
                  <a:srgbClr val="193764"/>
                </a:solidFill>
                <a:latin typeface="Arial"/>
                <a:cs typeface="Arial"/>
              </a:rPr>
              <a:t>sniedzēju</a:t>
            </a:r>
            <a:r>
              <a:rPr lang="en-US" sz="1400" dirty="0">
                <a:solidFill>
                  <a:srgbClr val="193764"/>
                </a:solidFill>
                <a:latin typeface="Arial"/>
                <a:cs typeface="Arial"/>
              </a:rPr>
              <a:t> </a:t>
            </a:r>
            <a:r>
              <a:rPr lang="en-US" sz="1400" dirty="0" err="1">
                <a:solidFill>
                  <a:srgbClr val="193764"/>
                </a:solidFill>
                <a:latin typeface="Arial"/>
                <a:cs typeface="Arial"/>
              </a:rPr>
              <a:t>attīstība</a:t>
            </a:r>
            <a:r>
              <a:rPr lang="en-US" sz="1400" dirty="0">
                <a:solidFill>
                  <a:srgbClr val="193764"/>
                </a:solidFill>
                <a:latin typeface="Arial"/>
                <a:cs typeface="Arial"/>
              </a:rPr>
              <a:t> </a:t>
            </a:r>
            <a:r>
              <a:rPr lang="en-US" sz="1400" dirty="0" err="1">
                <a:solidFill>
                  <a:srgbClr val="193764"/>
                </a:solidFill>
                <a:latin typeface="Arial"/>
                <a:cs typeface="Arial"/>
              </a:rPr>
              <a:t>pensijas</a:t>
            </a:r>
            <a:r>
              <a:rPr lang="en-US" sz="1400" dirty="0">
                <a:solidFill>
                  <a:srgbClr val="193764"/>
                </a:solidFill>
                <a:latin typeface="Arial"/>
                <a:cs typeface="Arial"/>
              </a:rPr>
              <a:t> </a:t>
            </a:r>
            <a:r>
              <a:rPr lang="en-US" sz="1400" dirty="0" err="1">
                <a:solidFill>
                  <a:srgbClr val="193764"/>
                </a:solidFill>
                <a:latin typeface="Arial"/>
                <a:cs typeface="Arial"/>
              </a:rPr>
              <a:t>vecuma</a:t>
            </a:r>
            <a:r>
              <a:rPr lang="en-US" sz="1400" dirty="0">
                <a:solidFill>
                  <a:srgbClr val="193764"/>
                </a:solidFill>
                <a:latin typeface="Arial"/>
                <a:cs typeface="Arial"/>
              </a:rPr>
              <a:t> </a:t>
            </a:r>
            <a:r>
              <a:rPr lang="en-US" sz="1400" dirty="0" err="1">
                <a:solidFill>
                  <a:srgbClr val="193764"/>
                </a:solidFill>
                <a:latin typeface="Arial"/>
                <a:cs typeface="Arial"/>
              </a:rPr>
              <a:t>personām</a:t>
            </a:r>
            <a:r>
              <a:rPr lang="en-US" sz="1400" dirty="0">
                <a:solidFill>
                  <a:srgbClr val="193764"/>
                </a:solidFill>
                <a:latin typeface="Arial"/>
                <a:cs typeface="Arial"/>
              </a:rPr>
              <a:t>" </a:t>
            </a:r>
            <a:r>
              <a:rPr lang="en-US" sz="1400" dirty="0" err="1">
                <a:solidFill>
                  <a:srgbClr val="193764"/>
                </a:solidFill>
                <a:latin typeface="Arial"/>
                <a:cs typeface="Arial"/>
              </a:rPr>
              <a:t>otrās</a:t>
            </a:r>
            <a:r>
              <a:rPr lang="en-US" sz="1400" dirty="0">
                <a:solidFill>
                  <a:srgbClr val="193764"/>
                </a:solidFill>
                <a:latin typeface="Arial"/>
                <a:cs typeface="Arial"/>
              </a:rPr>
              <a:t> </a:t>
            </a:r>
            <a:r>
              <a:rPr lang="en-US" sz="1400" dirty="0" err="1">
                <a:solidFill>
                  <a:srgbClr val="193764"/>
                </a:solidFill>
                <a:latin typeface="Arial"/>
                <a:cs typeface="Arial"/>
              </a:rPr>
              <a:t>kārtas</a:t>
            </a:r>
            <a:r>
              <a:rPr lang="en-US" sz="1400" dirty="0">
                <a:solidFill>
                  <a:srgbClr val="193764"/>
                </a:solidFill>
                <a:latin typeface="Arial"/>
                <a:cs typeface="Arial"/>
              </a:rPr>
              <a:t> </a:t>
            </a:r>
            <a:r>
              <a:rPr lang="en-US" sz="1400" dirty="0" err="1">
                <a:solidFill>
                  <a:srgbClr val="193764"/>
                </a:solidFill>
                <a:latin typeface="Arial"/>
                <a:cs typeface="Arial"/>
              </a:rPr>
              <a:t>īstenošanas</a:t>
            </a:r>
            <a:r>
              <a:rPr lang="en-US" sz="1400" dirty="0">
                <a:solidFill>
                  <a:srgbClr val="193764"/>
                </a:solidFill>
                <a:latin typeface="Arial"/>
                <a:cs typeface="Arial"/>
              </a:rPr>
              <a:t> un </a:t>
            </a:r>
            <a:r>
              <a:rPr lang="en-US" sz="1400" dirty="0" err="1">
                <a:solidFill>
                  <a:srgbClr val="193764"/>
                </a:solidFill>
                <a:latin typeface="Arial"/>
                <a:cs typeface="Arial"/>
              </a:rPr>
              <a:t>uzraudzības</a:t>
            </a:r>
            <a:r>
              <a:rPr lang="en-US" sz="1400" dirty="0">
                <a:solidFill>
                  <a:srgbClr val="193764"/>
                </a:solidFill>
                <a:latin typeface="Arial"/>
                <a:cs typeface="Arial"/>
              </a:rPr>
              <a:t> </a:t>
            </a:r>
            <a:r>
              <a:rPr lang="en-US" sz="1400" dirty="0" err="1">
                <a:solidFill>
                  <a:srgbClr val="193764"/>
                </a:solidFill>
                <a:latin typeface="Arial"/>
                <a:cs typeface="Arial"/>
              </a:rPr>
              <a:t>noteikumi</a:t>
            </a:r>
            <a:r>
              <a:rPr lang="en-US" sz="1400" dirty="0">
                <a:solidFill>
                  <a:srgbClr val="193764"/>
                </a:solidFill>
                <a:latin typeface="Arial"/>
                <a:cs typeface="Arial"/>
              </a:rPr>
              <a:t>. </a:t>
            </a:r>
          </a:p>
          <a:p>
            <a:endParaRPr lang="en-US" dirty="0">
              <a:solidFill>
                <a:srgbClr val="193764"/>
              </a:solidFill>
              <a:latin typeface="Arial"/>
              <a:cs typeface="Arial"/>
            </a:endParaRPr>
          </a:p>
          <a:p>
            <a:endParaRPr lang="en-US" dirty="0">
              <a:solidFill>
                <a:srgbClr val="414142"/>
              </a:solidFill>
              <a:latin typeface="Arial"/>
              <a:cs typeface="Arial"/>
            </a:endParaRPr>
          </a:p>
          <a:p>
            <a:endParaRPr lang="en-US" dirty="0">
              <a:solidFill>
                <a:srgbClr val="414142"/>
              </a:solidFill>
              <a:latin typeface="Arial"/>
              <a:cs typeface="Arial"/>
            </a:endParaRPr>
          </a:p>
        </p:txBody>
      </p:sp>
      <p:pic>
        <p:nvPicPr>
          <p:cNvPr id="7" name="Picture 6" descr="A screenshot of a computer&#10;&#10;Description automatically generated">
            <a:extLst>
              <a:ext uri="{FF2B5EF4-FFF2-40B4-BE49-F238E27FC236}">
                <a16:creationId xmlns:a16="http://schemas.microsoft.com/office/drawing/2014/main" id="{F4289620-1032-CA08-DB55-5EF137CEF368}"/>
              </a:ext>
            </a:extLst>
          </p:cNvPr>
          <p:cNvPicPr>
            <a:picLocks noChangeAspect="1"/>
          </p:cNvPicPr>
          <p:nvPr/>
        </p:nvPicPr>
        <p:blipFill>
          <a:blip r:embed="rId3"/>
          <a:stretch>
            <a:fillRect/>
          </a:stretch>
        </p:blipFill>
        <p:spPr>
          <a:xfrm>
            <a:off x="1187979" y="3194085"/>
            <a:ext cx="9817362" cy="2786257"/>
          </a:xfrm>
          <a:prstGeom prst="rect">
            <a:avLst/>
          </a:prstGeom>
        </p:spPr>
      </p:pic>
      <p:pic>
        <p:nvPicPr>
          <p:cNvPr id="8" name="Graphic 3" descr="Clipboard Checked with solid fill">
            <a:extLst>
              <a:ext uri="{FF2B5EF4-FFF2-40B4-BE49-F238E27FC236}">
                <a16:creationId xmlns:a16="http://schemas.microsoft.com/office/drawing/2014/main" id="{A5473787-1469-A323-2A9E-8AFC6DBCAECB}"/>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0449979" y="86426"/>
            <a:ext cx="1612900" cy="1634066"/>
          </a:xfrm>
          <a:prstGeom prst="rect">
            <a:avLst/>
          </a:prstGeom>
        </p:spPr>
      </p:pic>
    </p:spTree>
    <p:extLst>
      <p:ext uri="{BB962C8B-B14F-4D97-AF65-F5344CB8AC3E}">
        <p14:creationId xmlns:p14="http://schemas.microsoft.com/office/powerpoint/2010/main" val="34302085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3F55E7-5F7F-D815-6F60-F40C66567B00}"/>
              </a:ext>
            </a:extLst>
          </p:cNvPr>
          <p:cNvSpPr>
            <a:spLocks noGrp="1"/>
          </p:cNvSpPr>
          <p:nvPr>
            <p:ph type="title"/>
          </p:nvPr>
        </p:nvSpPr>
        <p:spPr>
          <a:xfrm>
            <a:off x="2756647" y="381000"/>
            <a:ext cx="6182566" cy="512768"/>
          </a:xfrm>
        </p:spPr>
        <p:txBody>
          <a:bodyPr/>
          <a:lstStyle/>
          <a:p>
            <a:r>
              <a:rPr lang="en-US" dirty="0" err="1">
                <a:solidFill>
                  <a:srgbClr val="193764"/>
                </a:solidFill>
                <a:latin typeface="Verdana"/>
                <a:ea typeface="Verdana"/>
              </a:rPr>
              <a:t>Izmaksas</a:t>
            </a:r>
            <a:r>
              <a:rPr lang="en-US" dirty="0">
                <a:solidFill>
                  <a:srgbClr val="193764"/>
                </a:solidFill>
                <a:latin typeface="Verdana"/>
                <a:ea typeface="Verdana"/>
              </a:rPr>
              <a:t> </a:t>
            </a:r>
            <a:r>
              <a:rPr lang="en-US" dirty="0" err="1">
                <a:solidFill>
                  <a:srgbClr val="193764"/>
                </a:solidFill>
                <a:latin typeface="Verdana"/>
                <a:ea typeface="Verdana"/>
              </a:rPr>
              <a:t>projekta</a:t>
            </a:r>
            <a:r>
              <a:rPr lang="en-US" dirty="0">
                <a:solidFill>
                  <a:srgbClr val="193764"/>
                </a:solidFill>
                <a:latin typeface="Verdana"/>
                <a:ea typeface="Verdana"/>
              </a:rPr>
              <a:t> </a:t>
            </a:r>
            <a:r>
              <a:rPr lang="en-US" dirty="0" err="1">
                <a:solidFill>
                  <a:srgbClr val="193764"/>
                </a:solidFill>
                <a:latin typeface="Verdana"/>
                <a:ea typeface="Verdana"/>
              </a:rPr>
              <a:t>iesniegumā</a:t>
            </a:r>
            <a:endParaRPr lang="en-US" dirty="0" err="1">
              <a:solidFill>
                <a:srgbClr val="193764"/>
              </a:solidFill>
            </a:endParaRPr>
          </a:p>
        </p:txBody>
      </p:sp>
      <p:sp>
        <p:nvSpPr>
          <p:cNvPr id="3" name="Content Placeholder 2">
            <a:extLst>
              <a:ext uri="{FF2B5EF4-FFF2-40B4-BE49-F238E27FC236}">
                <a16:creationId xmlns:a16="http://schemas.microsoft.com/office/drawing/2014/main" id="{550BBC23-E161-187D-D6F3-3DC634016BE2}"/>
              </a:ext>
            </a:extLst>
          </p:cNvPr>
          <p:cNvSpPr>
            <a:spLocks noGrp="1"/>
          </p:cNvSpPr>
          <p:nvPr>
            <p:ph idx="1"/>
          </p:nvPr>
        </p:nvSpPr>
        <p:spPr>
          <a:xfrm>
            <a:off x="708773" y="1716883"/>
            <a:ext cx="10873627" cy="4409291"/>
          </a:xfrm>
        </p:spPr>
        <p:txBody>
          <a:bodyPr>
            <a:normAutofit/>
          </a:bodyPr>
          <a:lstStyle/>
          <a:p>
            <a:pPr algn="ctr"/>
            <a:r>
              <a:rPr lang="lv-LV" sz="1800" b="1" dirty="0">
                <a:solidFill>
                  <a:srgbClr val="193764"/>
                </a:solidFill>
                <a:latin typeface="Aptos"/>
                <a:ea typeface="Verdana"/>
                <a:cs typeface="Times New Roman"/>
              </a:rPr>
              <a:t>Projekta iesniegumā plānotās izmaksas atbilst noteikumos minētajām attiecināmajām izmaksām, tās ir pamatotas, aritmētiski precīzas un ir tieši saistītas ar projekta mērķa un </a:t>
            </a:r>
            <a:r>
              <a:rPr lang="lv-LV" sz="1800" b="1" err="1">
                <a:solidFill>
                  <a:srgbClr val="193764"/>
                </a:solidFill>
                <a:latin typeface="Aptos"/>
                <a:ea typeface="Verdana"/>
                <a:cs typeface="Times New Roman"/>
              </a:rPr>
              <a:t>mērķrādītāju</a:t>
            </a:r>
            <a:r>
              <a:rPr lang="lv-LV" sz="1800" b="1" dirty="0">
                <a:solidFill>
                  <a:srgbClr val="193764"/>
                </a:solidFill>
                <a:latin typeface="Aptos"/>
                <a:ea typeface="Verdana"/>
                <a:cs typeface="Times New Roman"/>
              </a:rPr>
              <a:t> sasniegšanu</a:t>
            </a:r>
          </a:p>
          <a:p>
            <a:pPr algn="ctr"/>
            <a:r>
              <a:rPr lang="lv-LV" sz="1800" b="1" dirty="0">
                <a:solidFill>
                  <a:srgbClr val="000000"/>
                </a:solidFill>
                <a:latin typeface="Aptos"/>
                <a:ea typeface="Verdana"/>
                <a:cs typeface="Times New Roman"/>
              </a:rPr>
              <a:t> </a:t>
            </a:r>
          </a:p>
          <a:p>
            <a:pPr marL="342900" indent="-342900">
              <a:buAutoNum type="arabicPeriod"/>
            </a:pPr>
            <a:r>
              <a:rPr lang="lv-LV" sz="1800" b="1" dirty="0">
                <a:solidFill>
                  <a:srgbClr val="193764"/>
                </a:solidFill>
                <a:latin typeface="Aptos"/>
                <a:ea typeface="Verdana"/>
                <a:cs typeface="Times New Roman"/>
              </a:rPr>
              <a:t>Projekta budžeta kopsavilkums, tā aizpildīšana</a:t>
            </a:r>
            <a:endParaRPr lang="lv-LV" sz="1800" b="1">
              <a:solidFill>
                <a:srgbClr val="193764"/>
              </a:solidFill>
              <a:latin typeface="Aptos"/>
              <a:cs typeface="Times New Roman"/>
            </a:endParaRPr>
          </a:p>
          <a:p>
            <a:pPr marL="342900" indent="-342900">
              <a:buAutoNum type="arabicPeriod"/>
            </a:pPr>
            <a:r>
              <a:rPr lang="lv-LV" sz="1800" b="1" dirty="0">
                <a:solidFill>
                  <a:srgbClr val="193764"/>
                </a:solidFill>
                <a:latin typeface="Aptos"/>
                <a:ea typeface="Verdana"/>
                <a:cs typeface="Times New Roman"/>
              </a:rPr>
              <a:t>Izmaksas projekta budžeta kopsavilkumā - to aprēķins un pamatojums</a:t>
            </a:r>
            <a:endParaRPr lang="lv-LV" sz="1800" b="1">
              <a:solidFill>
                <a:srgbClr val="193764"/>
              </a:solidFill>
              <a:latin typeface="Aptos"/>
              <a:cs typeface="Times New Roman"/>
            </a:endParaRPr>
          </a:p>
          <a:p>
            <a:pPr marL="342900" indent="-342900">
              <a:buAutoNum type="arabicPeriod"/>
            </a:pPr>
            <a:r>
              <a:rPr lang="lv-LV" sz="1800" b="1" dirty="0">
                <a:solidFill>
                  <a:srgbClr val="193764"/>
                </a:solidFill>
                <a:latin typeface="Aptos"/>
                <a:ea typeface="Verdana"/>
                <a:cs typeface="Times New Roman"/>
              </a:rPr>
              <a:t>Būvdarbu tāme un izmaksu atbilstība projekta budžeta kopsavilkumā</a:t>
            </a:r>
            <a:endParaRPr lang="lv-LV" sz="1800" b="1">
              <a:solidFill>
                <a:srgbClr val="193764"/>
              </a:solidFill>
              <a:latin typeface="Aptos"/>
              <a:cs typeface="Times New Roman"/>
            </a:endParaRPr>
          </a:p>
          <a:p>
            <a:pPr marL="342900" indent="-342900">
              <a:buAutoNum type="arabicPeriod"/>
            </a:pPr>
            <a:r>
              <a:rPr lang="lv-LV" sz="1800" b="1" dirty="0">
                <a:solidFill>
                  <a:srgbClr val="193764"/>
                </a:solidFill>
                <a:latin typeface="Aptos"/>
                <a:ea typeface="Verdana"/>
                <a:cs typeface="Times New Roman"/>
              </a:rPr>
              <a:t>Būvdarbu tāmes noformējums, paraksti, sertificēts tāmētājs </a:t>
            </a:r>
            <a:endParaRPr lang="lv-LV" sz="1800" b="1" dirty="0">
              <a:solidFill>
                <a:srgbClr val="193764"/>
              </a:solidFill>
              <a:latin typeface="Aptos"/>
              <a:cs typeface="Times New Roman"/>
            </a:endParaRPr>
          </a:p>
          <a:p>
            <a:pPr marL="342900" indent="-342900">
              <a:buAutoNum type="arabicPeriod"/>
            </a:pPr>
            <a:r>
              <a:rPr lang="lv-LV" sz="1800" dirty="0">
                <a:solidFill>
                  <a:srgbClr val="193764"/>
                </a:solidFill>
                <a:latin typeface="Aptos"/>
                <a:ea typeface="Verdana"/>
                <a:cs typeface="Times New Roman"/>
              </a:rPr>
              <a:t>Projekta iesniegumā ir aprakstīta projekta īstenošanas kapacitāte, </a:t>
            </a:r>
            <a:r>
              <a:rPr lang="lv-LV" sz="1800" b="1" dirty="0">
                <a:solidFill>
                  <a:srgbClr val="193764"/>
                </a:solidFill>
                <a:latin typeface="Aptos"/>
                <a:ea typeface="Verdana"/>
                <a:cs typeface="Times New Roman"/>
              </a:rPr>
              <a:t>norādīta projekta iesniedzēja</a:t>
            </a:r>
            <a:r>
              <a:rPr lang="lv-LV" sz="1800" dirty="0">
                <a:solidFill>
                  <a:srgbClr val="193764"/>
                </a:solidFill>
                <a:latin typeface="Aptos"/>
                <a:ea typeface="Verdana"/>
                <a:cs typeface="Times New Roman"/>
              </a:rPr>
              <a:t> </a:t>
            </a:r>
            <a:r>
              <a:rPr lang="lv-LV" sz="1800" b="1" dirty="0">
                <a:solidFill>
                  <a:srgbClr val="193764"/>
                </a:solidFill>
                <a:latin typeface="Aptos"/>
                <a:ea typeface="Verdana"/>
                <a:cs typeface="Times New Roman"/>
              </a:rPr>
              <a:t>finansēšanas kapacitāte</a:t>
            </a:r>
            <a:r>
              <a:rPr lang="lv-LV" sz="1800" dirty="0">
                <a:solidFill>
                  <a:srgbClr val="193764"/>
                </a:solidFill>
                <a:latin typeface="Aptos"/>
                <a:ea typeface="Verdana"/>
                <a:cs typeface="Times New Roman"/>
              </a:rPr>
              <a:t>, sniegts risku </a:t>
            </a:r>
            <a:r>
              <a:rPr lang="lv-LV" sz="1800" dirty="0" err="1">
                <a:solidFill>
                  <a:srgbClr val="193764"/>
                </a:solidFill>
                <a:latin typeface="Aptos"/>
                <a:ea typeface="Verdana"/>
                <a:cs typeface="Times New Roman"/>
              </a:rPr>
              <a:t>izvērtējums</a:t>
            </a:r>
            <a:r>
              <a:rPr lang="lv-LV" sz="1800" dirty="0">
                <a:solidFill>
                  <a:srgbClr val="193764"/>
                </a:solidFill>
                <a:latin typeface="Aptos"/>
                <a:ea typeface="Verdana"/>
                <a:cs typeface="Times New Roman"/>
              </a:rPr>
              <a:t> un noteikti pasākumi risku mazināšanai, </a:t>
            </a:r>
            <a:r>
              <a:rPr lang="lv-LV" sz="1800" b="1" dirty="0">
                <a:solidFill>
                  <a:srgbClr val="193764"/>
                </a:solidFill>
                <a:latin typeface="Aptos"/>
                <a:ea typeface="Verdana"/>
                <a:cs typeface="Times New Roman"/>
              </a:rPr>
              <a:t>sniedz informāciju par pašreizējo finanšu situāciju un tendencēm nākotnē un kādas būs projekta iesniedzēja darbības finansējuma nodrošināšanai projekta īstenošanai, ja banka atteiks izsniegt aizdevumu </a:t>
            </a:r>
            <a:endParaRPr lang="lv-LV" sz="1800" b="1">
              <a:solidFill>
                <a:srgbClr val="193764"/>
              </a:solidFill>
              <a:latin typeface="Aptos"/>
              <a:cs typeface="Times New Roman"/>
            </a:endParaRPr>
          </a:p>
          <a:p>
            <a:pPr marL="342900" indent="-342900">
              <a:buAutoNum type="arabicPeriod"/>
            </a:pPr>
            <a:endParaRPr lang="lv-LV" sz="1800" b="1" dirty="0">
              <a:solidFill>
                <a:srgbClr val="1F497D"/>
              </a:solidFill>
              <a:latin typeface="Aptos"/>
              <a:cs typeface="Times New Roman"/>
            </a:endParaRPr>
          </a:p>
          <a:p>
            <a:pPr marL="342900" indent="-342900">
              <a:buAutoNum type="arabicPeriod"/>
            </a:pPr>
            <a:endParaRPr lang="lv-LV" sz="1800" b="1" dirty="0">
              <a:solidFill>
                <a:srgbClr val="1F497D"/>
              </a:solidFill>
              <a:latin typeface="Aptos"/>
              <a:cs typeface="Times New Roman"/>
            </a:endParaRPr>
          </a:p>
          <a:p>
            <a:pPr marL="342900" indent="-342900">
              <a:buAutoNum type="arabicPeriod"/>
            </a:pPr>
            <a:endParaRPr lang="lv-LV" sz="1800" b="1" dirty="0">
              <a:solidFill>
                <a:srgbClr val="1F497D"/>
              </a:solidFill>
              <a:latin typeface="Aptos"/>
              <a:cs typeface="Times New Roman"/>
            </a:endParaRPr>
          </a:p>
          <a:p>
            <a:endParaRPr lang="lv-LV" sz="1800" b="1" dirty="0">
              <a:solidFill>
                <a:srgbClr val="000000"/>
              </a:solidFill>
              <a:latin typeface="Aptos"/>
              <a:cs typeface="Times New Roman"/>
            </a:endParaRPr>
          </a:p>
          <a:p>
            <a:endParaRPr lang="lv-LV" sz="1600" b="1" dirty="0">
              <a:solidFill>
                <a:srgbClr val="000000"/>
              </a:solidFill>
              <a:latin typeface="Aptos"/>
              <a:cs typeface="Times New Roman"/>
            </a:endParaRPr>
          </a:p>
          <a:p>
            <a:pPr marL="342900" indent="-342900">
              <a:buAutoNum type="arabicPeriod"/>
            </a:pPr>
            <a:endParaRPr lang="lv-LV" sz="1600" b="1" dirty="0">
              <a:solidFill>
                <a:srgbClr val="000000"/>
              </a:solidFill>
              <a:latin typeface="Aptos"/>
              <a:cs typeface="Times New Roman"/>
            </a:endParaRPr>
          </a:p>
          <a:p>
            <a:endParaRPr lang="lv-LV" sz="1600" b="1" dirty="0">
              <a:solidFill>
                <a:srgbClr val="000000"/>
              </a:solidFill>
              <a:latin typeface="Aptos"/>
              <a:cs typeface="Times New Roman"/>
            </a:endParaRPr>
          </a:p>
          <a:p>
            <a:endParaRPr lang="lv-LV" sz="1600" b="1" dirty="0">
              <a:solidFill>
                <a:srgbClr val="000000"/>
              </a:solidFill>
              <a:latin typeface="Aptos"/>
              <a:cs typeface="Times New Roman"/>
            </a:endParaRPr>
          </a:p>
          <a:p>
            <a:endParaRPr lang="lv-LV" sz="1600" b="1" dirty="0">
              <a:solidFill>
                <a:srgbClr val="000000"/>
              </a:solidFill>
              <a:latin typeface="Aptos"/>
              <a:cs typeface="Times New Roman"/>
            </a:endParaRPr>
          </a:p>
        </p:txBody>
      </p:sp>
      <p:sp>
        <p:nvSpPr>
          <p:cNvPr id="4" name="Text Placeholder 3">
            <a:extLst>
              <a:ext uri="{FF2B5EF4-FFF2-40B4-BE49-F238E27FC236}">
                <a16:creationId xmlns:a16="http://schemas.microsoft.com/office/drawing/2014/main" id="{CBF6ECDD-5270-13E7-C3C9-F25BA805E258}"/>
              </a:ext>
            </a:extLst>
          </p:cNvPr>
          <p:cNvSpPr>
            <a:spLocks noGrp="1"/>
          </p:cNvSpPr>
          <p:nvPr>
            <p:ph type="body" sz="quarter" idx="10"/>
          </p:nvPr>
        </p:nvSpPr>
        <p:spPr/>
        <p:txBody>
          <a:bodyPr/>
          <a:lstStyle/>
          <a:p>
            <a:endParaRPr lang="en-US"/>
          </a:p>
        </p:txBody>
      </p:sp>
      <p:sp>
        <p:nvSpPr>
          <p:cNvPr id="5" name="Text Placeholder 4">
            <a:extLst>
              <a:ext uri="{FF2B5EF4-FFF2-40B4-BE49-F238E27FC236}">
                <a16:creationId xmlns:a16="http://schemas.microsoft.com/office/drawing/2014/main" id="{D9712080-5898-B451-8472-844144ED90FC}"/>
              </a:ext>
            </a:extLst>
          </p:cNvPr>
          <p:cNvSpPr>
            <a:spLocks noGrp="1"/>
          </p:cNvSpPr>
          <p:nvPr>
            <p:ph type="body" sz="quarter" idx="12"/>
          </p:nvPr>
        </p:nvSpPr>
        <p:spPr/>
        <p:txBody>
          <a:bodyPr/>
          <a:lstStyle/>
          <a:p>
            <a:endParaRPr lang="en-US"/>
          </a:p>
        </p:txBody>
      </p:sp>
      <p:sp>
        <p:nvSpPr>
          <p:cNvPr id="6" name="Slide Number Placeholder 5">
            <a:extLst>
              <a:ext uri="{FF2B5EF4-FFF2-40B4-BE49-F238E27FC236}">
                <a16:creationId xmlns:a16="http://schemas.microsoft.com/office/drawing/2014/main" id="{7069AEC7-5C5C-A062-0D50-F8280376EA45}"/>
              </a:ext>
            </a:extLst>
          </p:cNvPr>
          <p:cNvSpPr>
            <a:spLocks noGrp="1"/>
          </p:cNvSpPr>
          <p:nvPr>
            <p:ph type="sldNum" sz="quarter" idx="13"/>
          </p:nvPr>
        </p:nvSpPr>
        <p:spPr/>
        <p:txBody>
          <a:bodyPr/>
          <a:lstStyle/>
          <a:p>
            <a:pPr>
              <a:defRPr/>
            </a:pPr>
            <a:fld id="{8645E9F2-40DF-44A0-BDE6-92AB2C9D5910}" type="slidenum">
              <a:rPr lang="en-US" altLang="lv-LV"/>
              <a:pPr>
                <a:defRPr/>
              </a:pPr>
              <a:t>4</a:t>
            </a:fld>
            <a:endParaRPr lang="en-US" altLang="lv-LV"/>
          </a:p>
        </p:txBody>
      </p:sp>
      <p:pic>
        <p:nvPicPr>
          <p:cNvPr id="7" name="Picture 6" descr="A blue and green puzzle pieces&#10;&#10;Description automatically generated">
            <a:extLst>
              <a:ext uri="{FF2B5EF4-FFF2-40B4-BE49-F238E27FC236}">
                <a16:creationId xmlns:a16="http://schemas.microsoft.com/office/drawing/2014/main" id="{72548A04-2BB3-B7A5-84B1-7F774497EA20}"/>
              </a:ext>
            </a:extLst>
          </p:cNvPr>
          <p:cNvPicPr>
            <a:picLocks noChangeAspect="1"/>
          </p:cNvPicPr>
          <p:nvPr/>
        </p:nvPicPr>
        <p:blipFill>
          <a:blip r:embed="rId2"/>
          <a:stretch>
            <a:fillRect/>
          </a:stretch>
        </p:blipFill>
        <p:spPr>
          <a:xfrm>
            <a:off x="10099146" y="379413"/>
            <a:ext cx="1476375" cy="1019175"/>
          </a:xfrm>
          <a:prstGeom prst="rect">
            <a:avLst/>
          </a:prstGeom>
        </p:spPr>
      </p:pic>
    </p:spTree>
    <p:extLst>
      <p:ext uri="{BB962C8B-B14F-4D97-AF65-F5344CB8AC3E}">
        <p14:creationId xmlns:p14="http://schemas.microsoft.com/office/powerpoint/2010/main" val="13901153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28A73F-BE38-D294-428A-A5CDF8D3E1A8}"/>
              </a:ext>
            </a:extLst>
          </p:cNvPr>
          <p:cNvSpPr>
            <a:spLocks noGrp="1"/>
          </p:cNvSpPr>
          <p:nvPr>
            <p:ph type="title"/>
          </p:nvPr>
        </p:nvSpPr>
        <p:spPr/>
        <p:txBody>
          <a:bodyPr/>
          <a:lstStyle/>
          <a:p>
            <a:r>
              <a:rPr lang="en-US" dirty="0" err="1">
                <a:latin typeface="Verdana"/>
                <a:ea typeface="Verdana"/>
              </a:rPr>
              <a:t>Projekta</a:t>
            </a:r>
            <a:r>
              <a:rPr lang="en-US" dirty="0">
                <a:latin typeface="Verdana"/>
                <a:ea typeface="Verdana"/>
              </a:rPr>
              <a:t> </a:t>
            </a:r>
            <a:r>
              <a:rPr lang="en-US" dirty="0" err="1">
                <a:latin typeface="Verdana"/>
                <a:ea typeface="Verdana"/>
              </a:rPr>
              <a:t>budžeta</a:t>
            </a:r>
            <a:r>
              <a:rPr lang="en-US" dirty="0">
                <a:latin typeface="Verdana"/>
                <a:ea typeface="Verdana"/>
              </a:rPr>
              <a:t> </a:t>
            </a:r>
            <a:r>
              <a:rPr lang="en-US" dirty="0" err="1">
                <a:latin typeface="Verdana"/>
                <a:ea typeface="Verdana"/>
              </a:rPr>
              <a:t>kopsavilkums</a:t>
            </a:r>
            <a:endParaRPr lang="en-US" dirty="0" err="1"/>
          </a:p>
        </p:txBody>
      </p:sp>
      <p:pic>
        <p:nvPicPr>
          <p:cNvPr id="7" name="Content Placeholder 6" descr="A screenshot of a chart&#10;&#10;Description automatically generated">
            <a:extLst>
              <a:ext uri="{FF2B5EF4-FFF2-40B4-BE49-F238E27FC236}">
                <a16:creationId xmlns:a16="http://schemas.microsoft.com/office/drawing/2014/main" id="{F0E15630-A0E3-591D-B2FE-FCCF914BBB22}"/>
              </a:ext>
            </a:extLst>
          </p:cNvPr>
          <p:cNvPicPr>
            <a:picLocks noGrp="1" noChangeAspect="1"/>
          </p:cNvPicPr>
          <p:nvPr>
            <p:ph idx="1"/>
          </p:nvPr>
        </p:nvPicPr>
        <p:blipFill>
          <a:blip r:embed="rId2"/>
          <a:stretch>
            <a:fillRect/>
          </a:stretch>
        </p:blipFill>
        <p:spPr>
          <a:xfrm>
            <a:off x="1296147" y="1971289"/>
            <a:ext cx="10286253" cy="3449363"/>
          </a:xfrm>
        </p:spPr>
      </p:pic>
      <p:sp>
        <p:nvSpPr>
          <p:cNvPr id="4" name="Text Placeholder 3">
            <a:extLst>
              <a:ext uri="{FF2B5EF4-FFF2-40B4-BE49-F238E27FC236}">
                <a16:creationId xmlns:a16="http://schemas.microsoft.com/office/drawing/2014/main" id="{7AA6A19E-993A-4D70-B64F-937DAEE3A1C8}"/>
              </a:ext>
            </a:extLst>
          </p:cNvPr>
          <p:cNvSpPr>
            <a:spLocks noGrp="1"/>
          </p:cNvSpPr>
          <p:nvPr>
            <p:ph type="body" sz="quarter" idx="10"/>
          </p:nvPr>
        </p:nvSpPr>
        <p:spPr/>
        <p:txBody>
          <a:bodyPr/>
          <a:lstStyle/>
          <a:p>
            <a:endParaRPr lang="en-US"/>
          </a:p>
        </p:txBody>
      </p:sp>
      <p:sp>
        <p:nvSpPr>
          <p:cNvPr id="5" name="Text Placeholder 4">
            <a:extLst>
              <a:ext uri="{FF2B5EF4-FFF2-40B4-BE49-F238E27FC236}">
                <a16:creationId xmlns:a16="http://schemas.microsoft.com/office/drawing/2014/main" id="{920FC3AC-A86A-A945-936A-66D1D9FC4A47}"/>
              </a:ext>
            </a:extLst>
          </p:cNvPr>
          <p:cNvSpPr>
            <a:spLocks noGrp="1"/>
          </p:cNvSpPr>
          <p:nvPr>
            <p:ph type="body" sz="quarter" idx="12"/>
          </p:nvPr>
        </p:nvSpPr>
        <p:spPr/>
        <p:txBody>
          <a:bodyPr/>
          <a:lstStyle/>
          <a:p>
            <a:endParaRPr lang="en-US"/>
          </a:p>
        </p:txBody>
      </p:sp>
      <p:sp>
        <p:nvSpPr>
          <p:cNvPr id="6" name="Slide Number Placeholder 5">
            <a:extLst>
              <a:ext uri="{FF2B5EF4-FFF2-40B4-BE49-F238E27FC236}">
                <a16:creationId xmlns:a16="http://schemas.microsoft.com/office/drawing/2014/main" id="{CE88370A-1B04-0738-40DD-0C3367495FC3}"/>
              </a:ext>
            </a:extLst>
          </p:cNvPr>
          <p:cNvSpPr>
            <a:spLocks noGrp="1"/>
          </p:cNvSpPr>
          <p:nvPr>
            <p:ph type="sldNum" sz="quarter" idx="13"/>
          </p:nvPr>
        </p:nvSpPr>
        <p:spPr/>
        <p:txBody>
          <a:bodyPr/>
          <a:lstStyle/>
          <a:p>
            <a:pPr>
              <a:defRPr/>
            </a:pPr>
            <a:fld id="{8645E9F2-40DF-44A0-BDE6-92AB2C9D5910}" type="slidenum">
              <a:rPr lang="en-US" altLang="lv-LV"/>
              <a:pPr>
                <a:defRPr/>
              </a:pPr>
              <a:t>5</a:t>
            </a:fld>
            <a:endParaRPr lang="en-US" altLang="lv-LV"/>
          </a:p>
        </p:txBody>
      </p:sp>
      <p:pic>
        <p:nvPicPr>
          <p:cNvPr id="8" name="Graphic 4" descr="Shopping bag with solid fill">
            <a:extLst>
              <a:ext uri="{FF2B5EF4-FFF2-40B4-BE49-F238E27FC236}">
                <a16:creationId xmlns:a16="http://schemas.microsoft.com/office/drawing/2014/main" id="{70133A24-DC20-F13A-EB02-D0D24619D9B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9890654" y="525107"/>
            <a:ext cx="914400" cy="914400"/>
          </a:xfrm>
          <a:prstGeom prst="rect">
            <a:avLst/>
          </a:prstGeom>
        </p:spPr>
      </p:pic>
    </p:spTree>
    <p:extLst>
      <p:ext uri="{BB962C8B-B14F-4D97-AF65-F5344CB8AC3E}">
        <p14:creationId xmlns:p14="http://schemas.microsoft.com/office/powerpoint/2010/main" val="35750563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1B54C333-6C3D-5A9F-9D08-D8B5EB3FA50E}"/>
              </a:ext>
            </a:extLst>
          </p:cNvPr>
          <p:cNvSpPr>
            <a:spLocks noGrp="1"/>
          </p:cNvSpPr>
          <p:nvPr>
            <p:ph type="title"/>
          </p:nvPr>
        </p:nvSpPr>
        <p:spPr>
          <a:xfrm>
            <a:off x="2959847" y="533400"/>
            <a:ext cx="8825753" cy="685800"/>
          </a:xfrm>
        </p:spPr>
        <p:txBody>
          <a:bodyPr>
            <a:normAutofit fontScale="90000"/>
          </a:bodyPr>
          <a:lstStyle/>
          <a:p>
            <a:r>
              <a:rPr lang="lv-LV" sz="3100" dirty="0">
                <a:solidFill>
                  <a:srgbClr val="002060"/>
                </a:solidFill>
                <a:latin typeface="Verdana"/>
                <a:ea typeface="Verdana"/>
              </a:rPr>
              <a:t>Izmaksu </a:t>
            </a:r>
            <a:r>
              <a:rPr lang="lv-LV" sz="3100" dirty="0" err="1">
                <a:solidFill>
                  <a:srgbClr val="002060"/>
                </a:solidFill>
                <a:latin typeface="Verdana"/>
                <a:ea typeface="Verdana"/>
              </a:rPr>
              <a:t>attiecināmība</a:t>
            </a:r>
            <a:br>
              <a:rPr lang="en-US" sz="1400" dirty="0">
                <a:latin typeface="Verdana"/>
                <a:ea typeface="Verdana"/>
              </a:rPr>
            </a:br>
            <a:endParaRPr lang="lv-LV">
              <a:solidFill>
                <a:srgbClr val="002060"/>
              </a:solidFill>
              <a:latin typeface="Verdana"/>
              <a:ea typeface="Verdana"/>
            </a:endParaRPr>
          </a:p>
        </p:txBody>
      </p:sp>
      <p:sp>
        <p:nvSpPr>
          <p:cNvPr id="3" name="Satura vietturis 2">
            <a:extLst>
              <a:ext uri="{FF2B5EF4-FFF2-40B4-BE49-F238E27FC236}">
                <a16:creationId xmlns:a16="http://schemas.microsoft.com/office/drawing/2014/main" id="{B8CD35DF-02B9-AE88-04B2-69DB6C80B5F4}"/>
              </a:ext>
            </a:extLst>
          </p:cNvPr>
          <p:cNvSpPr>
            <a:spLocks noGrp="1"/>
          </p:cNvSpPr>
          <p:nvPr>
            <p:ph idx="1"/>
          </p:nvPr>
        </p:nvSpPr>
        <p:spPr>
          <a:xfrm>
            <a:off x="1388362" y="1542101"/>
            <a:ext cx="9415275" cy="4782499"/>
          </a:xfrm>
        </p:spPr>
        <p:txBody>
          <a:bodyPr>
            <a:normAutofit/>
          </a:bodyPr>
          <a:lstStyle/>
          <a:p>
            <a:pPr marL="285750" indent="-285750" algn="just">
              <a:lnSpc>
                <a:spcPct val="115000"/>
              </a:lnSpc>
              <a:spcAft>
                <a:spcPts val="800"/>
              </a:spcAft>
              <a:buFont typeface="Arial" panose="020B0604020202020204" pitchFamily="34" charset="0"/>
              <a:buChar char="•"/>
            </a:pPr>
            <a:r>
              <a:rPr lang="lv-LV" sz="1600" kern="100" dirty="0">
                <a:solidFill>
                  <a:srgbClr val="002060"/>
                </a:solidFill>
                <a:latin typeface="Verdana"/>
                <a:ea typeface="Verdana"/>
                <a:cs typeface="Times New Roman"/>
              </a:rPr>
              <a:t>Izmaksas projekta vadībai finansējuma saņēmējs plāno kā vienu </a:t>
            </a:r>
            <a:r>
              <a:rPr lang="lv-LV" sz="1600" b="1" kern="100" dirty="0">
                <a:solidFill>
                  <a:srgbClr val="002060"/>
                </a:solidFill>
                <a:latin typeface="Verdana"/>
                <a:ea typeface="Verdana"/>
                <a:cs typeface="Times New Roman"/>
              </a:rPr>
              <a:t>izmaksu pozīciju 3%</a:t>
            </a:r>
            <a:r>
              <a:rPr lang="lv-LV" sz="1600" kern="100" dirty="0">
                <a:solidFill>
                  <a:srgbClr val="002060"/>
                </a:solidFill>
                <a:latin typeface="Verdana"/>
                <a:ea typeface="Verdana"/>
                <a:cs typeface="Times New Roman"/>
              </a:rPr>
              <a:t>  apmērā no projektam pieejamā </a:t>
            </a:r>
            <a:r>
              <a:rPr lang="lv-LV" sz="1600" b="1" kern="100" dirty="0">
                <a:solidFill>
                  <a:srgbClr val="002060"/>
                </a:solidFill>
                <a:latin typeface="Verdana"/>
                <a:ea typeface="Verdana"/>
                <a:cs typeface="Times New Roman"/>
              </a:rPr>
              <a:t>Atveseļošanas fonda</a:t>
            </a:r>
            <a:r>
              <a:rPr lang="lv-LV" sz="1600" kern="100" dirty="0">
                <a:solidFill>
                  <a:srgbClr val="002060"/>
                </a:solidFill>
                <a:latin typeface="Verdana"/>
                <a:ea typeface="Verdana"/>
                <a:cs typeface="Times New Roman"/>
              </a:rPr>
              <a:t> finansējuma</a:t>
            </a:r>
            <a:endParaRPr lang="lv-LV" sz="1600" b="1" u="sng" kern="100">
              <a:solidFill>
                <a:srgbClr val="002060"/>
              </a:solidFill>
              <a:cs typeface="Times New Roman"/>
            </a:endParaRPr>
          </a:p>
          <a:p>
            <a:pPr marL="285750" indent="-285750" algn="just">
              <a:lnSpc>
                <a:spcPct val="114999"/>
              </a:lnSpc>
              <a:spcAft>
                <a:spcPts val="800"/>
              </a:spcAft>
              <a:buFont typeface="Arial" panose="020B0604020202020204" pitchFamily="34" charset="0"/>
              <a:buChar char="•"/>
            </a:pPr>
            <a:r>
              <a:rPr lang="lv-LV" sz="1600" kern="100" dirty="0">
                <a:solidFill>
                  <a:srgbClr val="002060"/>
                </a:solidFill>
                <a:latin typeface="Verdana"/>
                <a:ea typeface="Verdana"/>
                <a:cs typeface="Times New Roman"/>
              </a:rPr>
              <a:t>Vienas ēkas izmaksas</a:t>
            </a:r>
            <a:r>
              <a:rPr lang="lv-LV" sz="1600" b="1" kern="100" dirty="0">
                <a:solidFill>
                  <a:srgbClr val="002060"/>
                </a:solidFill>
                <a:latin typeface="Verdana"/>
                <a:ea typeface="Verdana"/>
                <a:cs typeface="Times New Roman"/>
              </a:rPr>
              <a:t> – 1 273 204 </a:t>
            </a:r>
            <a:r>
              <a:rPr lang="lv-LV" sz="1600" b="1" i="1" kern="100" err="1">
                <a:solidFill>
                  <a:srgbClr val="002060"/>
                </a:solidFill>
                <a:latin typeface="Verdana"/>
                <a:ea typeface="Verdana"/>
                <a:cs typeface="Times New Roman"/>
              </a:rPr>
              <a:t>euro</a:t>
            </a:r>
            <a:endParaRPr lang="lv-LV" sz="1600" b="1" i="1" kern="100">
              <a:solidFill>
                <a:srgbClr val="002060"/>
              </a:solidFill>
              <a:latin typeface="Verdana"/>
              <a:ea typeface="Verdana"/>
              <a:cs typeface="Times New Roman"/>
            </a:endParaRPr>
          </a:p>
          <a:p>
            <a:endParaRPr lang="lv-LV" sz="1800" b="1" kern="100" dirty="0">
              <a:solidFill>
                <a:srgbClr val="193764"/>
              </a:solidFill>
              <a:latin typeface="Aptos"/>
              <a:ea typeface="Verdana"/>
              <a:cs typeface="Times New Roman"/>
            </a:endParaRPr>
          </a:p>
          <a:p>
            <a:r>
              <a:rPr lang="lv-LV" sz="1800" b="1" kern="100" dirty="0">
                <a:solidFill>
                  <a:srgbClr val="193764"/>
                </a:solidFill>
                <a:latin typeface="Aptos"/>
                <a:ea typeface="Verdana"/>
                <a:cs typeface="Times New Roman"/>
              </a:rPr>
              <a:t>Atveseļošanas fonda finansējums nesedz izmaksas:  </a:t>
            </a:r>
            <a:endParaRPr lang="en-US" sz="1800" kern="100" dirty="0">
              <a:solidFill>
                <a:srgbClr val="193764"/>
              </a:solidFill>
              <a:latin typeface="Aptos"/>
              <a:ea typeface="Verdana"/>
              <a:cs typeface="Times New Roman"/>
            </a:endParaRPr>
          </a:p>
          <a:p>
            <a:pPr marL="285750" indent="-285750">
              <a:buFont typeface="Arial" panose="020B0604020202020204" pitchFamily="34" charset="0"/>
              <a:buChar char="•"/>
            </a:pPr>
            <a:r>
              <a:rPr lang="lv-LV" sz="1800" b="1" kern="100" dirty="0">
                <a:solidFill>
                  <a:srgbClr val="193764"/>
                </a:solidFill>
                <a:latin typeface="Aptos"/>
                <a:ea typeface="Verdana"/>
                <a:cs typeface="Times New Roman"/>
              </a:rPr>
              <a:t>pievienotās vērtības nodokļa samaksai</a:t>
            </a:r>
            <a:r>
              <a:rPr lang="lv-LV" sz="1800" kern="100" dirty="0">
                <a:solidFill>
                  <a:srgbClr val="193764"/>
                </a:solidFill>
                <a:latin typeface="Aptos"/>
                <a:ea typeface="Verdana"/>
                <a:cs typeface="Times New Roman"/>
              </a:rPr>
              <a:t>, bet šādas izmaksas ir iekļaujamas investīcijas  projektā kā pašvaldības finansējums vai privātais finansējums</a:t>
            </a:r>
          </a:p>
          <a:p>
            <a:endParaRPr lang="lv-LV" sz="1800" kern="100" dirty="0">
              <a:solidFill>
                <a:srgbClr val="193764"/>
              </a:solidFill>
              <a:latin typeface="Aptos"/>
              <a:ea typeface="Verdana"/>
              <a:cs typeface="Times New Roman"/>
            </a:endParaRPr>
          </a:p>
          <a:p>
            <a:pPr marL="285750" indent="-285750">
              <a:buFont typeface="Arial" panose="020B0604020202020204" pitchFamily="34" charset="0"/>
              <a:buChar char="•"/>
            </a:pPr>
            <a:r>
              <a:rPr lang="lv-LV" sz="1800" b="1" kern="100" dirty="0">
                <a:solidFill>
                  <a:srgbClr val="193764"/>
                </a:solidFill>
                <a:latin typeface="Aptos"/>
                <a:ea typeface="Verdana"/>
                <a:cs typeface="Times New Roman"/>
              </a:rPr>
              <a:t>izmaksas, kas pārsniedz līgumā noteikto Atveseļošanas fonda finansējuma un pievienotās vērtības nodokļa izmaksu apmēru</a:t>
            </a:r>
            <a:r>
              <a:rPr lang="lv-LV" sz="1800" kern="100" dirty="0">
                <a:solidFill>
                  <a:srgbClr val="193764"/>
                </a:solidFill>
                <a:latin typeface="Aptos"/>
                <a:ea typeface="Verdana"/>
                <a:cs typeface="Times New Roman"/>
              </a:rPr>
              <a:t>, bet tās ir iekļaujamas kā attiecināmais pašvaldības finansējums vai privātais finansējums</a:t>
            </a:r>
          </a:p>
          <a:p>
            <a:endParaRPr lang="lv-LV" sz="1800" kern="100" dirty="0">
              <a:solidFill>
                <a:srgbClr val="193764"/>
              </a:solidFill>
              <a:latin typeface="Aptos"/>
              <a:ea typeface="Verdana"/>
              <a:cs typeface="Times New Roman"/>
            </a:endParaRPr>
          </a:p>
          <a:p>
            <a:pPr marL="342900" indent="-342900" algn="just">
              <a:lnSpc>
                <a:spcPct val="114999"/>
              </a:lnSpc>
              <a:spcAft>
                <a:spcPts val="800"/>
              </a:spcAft>
              <a:buFont typeface="Arial" panose="020B0604020202020204" pitchFamily="34" charset="0"/>
              <a:buChar char="•"/>
            </a:pPr>
            <a:endParaRPr lang="lv-LV" sz="1600" b="1" kern="100" dirty="0">
              <a:solidFill>
                <a:srgbClr val="002060"/>
              </a:solidFill>
              <a:latin typeface="Verdana"/>
              <a:ea typeface="Verdana"/>
              <a:cs typeface="Times New Roman"/>
            </a:endParaRPr>
          </a:p>
          <a:p>
            <a:pPr marL="342900" indent="-342900" algn="just">
              <a:lnSpc>
                <a:spcPct val="114999"/>
              </a:lnSpc>
              <a:spcAft>
                <a:spcPts val="800"/>
              </a:spcAft>
              <a:buFont typeface="Arial" panose="020B0604020202020204" pitchFamily="34" charset="0"/>
              <a:buChar char="•"/>
            </a:pPr>
            <a:endParaRPr lang="lv-LV" sz="1600" b="1" kern="100" dirty="0">
              <a:solidFill>
                <a:srgbClr val="002060"/>
              </a:solidFill>
              <a:latin typeface="Verdana"/>
              <a:ea typeface="Verdana"/>
              <a:cs typeface="Times New Roman"/>
            </a:endParaRPr>
          </a:p>
        </p:txBody>
      </p:sp>
      <p:sp>
        <p:nvSpPr>
          <p:cNvPr id="6" name="Slaida numura vietturis 5">
            <a:extLst>
              <a:ext uri="{FF2B5EF4-FFF2-40B4-BE49-F238E27FC236}">
                <a16:creationId xmlns:a16="http://schemas.microsoft.com/office/drawing/2014/main" id="{D52C595B-B899-5DA3-FE84-DBECADB570A5}"/>
              </a:ext>
            </a:extLst>
          </p:cNvPr>
          <p:cNvSpPr>
            <a:spLocks noGrp="1"/>
          </p:cNvSpPr>
          <p:nvPr>
            <p:ph type="sldNum" sz="quarter" idx="13"/>
          </p:nvPr>
        </p:nvSpPr>
        <p:spPr/>
        <p:txBody>
          <a:bodyPr/>
          <a:lstStyle/>
          <a:p>
            <a:pPr>
              <a:defRPr/>
            </a:pPr>
            <a:fld id="{8645E9F2-40DF-44A0-BDE6-92AB2C9D5910}" type="slidenum">
              <a:rPr lang="en-US" altLang="lv-LV" smtClean="0"/>
              <a:pPr>
                <a:defRPr/>
              </a:pPr>
              <a:t>6</a:t>
            </a:fld>
            <a:endParaRPr lang="en-US" altLang="lv-LV"/>
          </a:p>
        </p:txBody>
      </p:sp>
      <p:pic>
        <p:nvPicPr>
          <p:cNvPr id="4" name="Picture 3" descr="A blue and green puzzle pieces&#10;&#10;Description automatically generated">
            <a:extLst>
              <a:ext uri="{FF2B5EF4-FFF2-40B4-BE49-F238E27FC236}">
                <a16:creationId xmlns:a16="http://schemas.microsoft.com/office/drawing/2014/main" id="{CE5124D4-8164-47AC-3A0D-642CA9C003DB}"/>
              </a:ext>
            </a:extLst>
          </p:cNvPr>
          <p:cNvPicPr>
            <a:picLocks noChangeAspect="1"/>
          </p:cNvPicPr>
          <p:nvPr/>
        </p:nvPicPr>
        <p:blipFill>
          <a:blip r:embed="rId3"/>
          <a:stretch>
            <a:fillRect/>
          </a:stretch>
        </p:blipFill>
        <p:spPr>
          <a:xfrm>
            <a:off x="9186862" y="223838"/>
            <a:ext cx="1914525" cy="1314450"/>
          </a:xfrm>
          <a:prstGeom prst="rect">
            <a:avLst/>
          </a:prstGeom>
        </p:spPr>
      </p:pic>
    </p:spTree>
    <p:extLst>
      <p:ext uri="{BB962C8B-B14F-4D97-AF65-F5344CB8AC3E}">
        <p14:creationId xmlns:p14="http://schemas.microsoft.com/office/powerpoint/2010/main" val="2809467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1B54C333-6C3D-5A9F-9D08-D8B5EB3FA50E}"/>
              </a:ext>
            </a:extLst>
          </p:cNvPr>
          <p:cNvSpPr>
            <a:spLocks noGrp="1"/>
          </p:cNvSpPr>
          <p:nvPr>
            <p:ph type="title"/>
          </p:nvPr>
        </p:nvSpPr>
        <p:spPr>
          <a:xfrm>
            <a:off x="2959847" y="533400"/>
            <a:ext cx="8825753" cy="685800"/>
          </a:xfrm>
        </p:spPr>
        <p:txBody>
          <a:bodyPr>
            <a:normAutofit fontScale="90000"/>
          </a:bodyPr>
          <a:lstStyle/>
          <a:p>
            <a:r>
              <a:rPr lang="lv-LV" sz="3100" dirty="0">
                <a:solidFill>
                  <a:srgbClr val="002060"/>
                </a:solidFill>
                <a:latin typeface="Verdana"/>
                <a:ea typeface="Verdana"/>
              </a:rPr>
              <a:t>Izmaksu </a:t>
            </a:r>
            <a:r>
              <a:rPr lang="lv-LV" sz="3100" dirty="0" err="1">
                <a:solidFill>
                  <a:srgbClr val="002060"/>
                </a:solidFill>
                <a:latin typeface="Verdana"/>
                <a:ea typeface="Verdana"/>
              </a:rPr>
              <a:t>attiecināmība</a:t>
            </a:r>
            <a:r>
              <a:rPr lang="lv-LV" sz="3100" dirty="0">
                <a:solidFill>
                  <a:srgbClr val="002060"/>
                </a:solidFill>
                <a:latin typeface="Verdana"/>
                <a:ea typeface="Verdana"/>
              </a:rPr>
              <a:t> I</a:t>
            </a:r>
            <a:br>
              <a:rPr lang="en-US" sz="1400" dirty="0">
                <a:latin typeface="Verdana"/>
                <a:ea typeface="Verdana"/>
              </a:rPr>
            </a:br>
            <a:endParaRPr lang="lv-LV">
              <a:solidFill>
                <a:srgbClr val="002060"/>
              </a:solidFill>
              <a:latin typeface="Verdana"/>
              <a:ea typeface="Verdana"/>
            </a:endParaRPr>
          </a:p>
        </p:txBody>
      </p:sp>
      <p:sp>
        <p:nvSpPr>
          <p:cNvPr id="3" name="Satura vietturis 2">
            <a:extLst>
              <a:ext uri="{FF2B5EF4-FFF2-40B4-BE49-F238E27FC236}">
                <a16:creationId xmlns:a16="http://schemas.microsoft.com/office/drawing/2014/main" id="{B8CD35DF-02B9-AE88-04B2-69DB6C80B5F4}"/>
              </a:ext>
            </a:extLst>
          </p:cNvPr>
          <p:cNvSpPr>
            <a:spLocks noGrp="1"/>
          </p:cNvSpPr>
          <p:nvPr>
            <p:ph idx="1"/>
          </p:nvPr>
        </p:nvSpPr>
        <p:spPr>
          <a:xfrm>
            <a:off x="1388362" y="1542101"/>
            <a:ext cx="9415275" cy="4782499"/>
          </a:xfrm>
        </p:spPr>
        <p:txBody>
          <a:bodyPr>
            <a:normAutofit/>
          </a:bodyPr>
          <a:lstStyle/>
          <a:p>
            <a:endParaRPr lang="lv-LV" sz="1800" b="1" kern="100" dirty="0">
              <a:solidFill>
                <a:srgbClr val="193764"/>
              </a:solidFill>
              <a:latin typeface="Aptos"/>
              <a:ea typeface="Verdana"/>
              <a:cs typeface="Times New Roman"/>
            </a:endParaRPr>
          </a:p>
          <a:p>
            <a:r>
              <a:rPr lang="lv-LV" sz="1800" b="1" kern="100" dirty="0">
                <a:solidFill>
                  <a:srgbClr val="193764"/>
                </a:solidFill>
                <a:latin typeface="Aptos"/>
                <a:ea typeface="Verdana"/>
                <a:cs typeface="Times New Roman"/>
              </a:rPr>
              <a:t>Projekta iesniegumā jāsaskaņo informācija attiecībā uz PVN:</a:t>
            </a:r>
            <a:endParaRPr lang="en-US" sz="1800" dirty="0">
              <a:latin typeface="Aptos"/>
            </a:endParaRPr>
          </a:p>
          <a:p>
            <a:endParaRPr lang="lv-LV" sz="1800" b="1" kern="100" dirty="0">
              <a:solidFill>
                <a:srgbClr val="193764"/>
              </a:solidFill>
              <a:latin typeface="Aptos"/>
              <a:ea typeface="Verdana"/>
              <a:cs typeface="Times New Roman"/>
            </a:endParaRPr>
          </a:p>
          <a:p>
            <a:pPr marL="285750" indent="-285750">
              <a:buFont typeface="Wingdings" panose="020B0604020202020204" pitchFamily="34" charset="0"/>
              <a:buChar char="Ø"/>
            </a:pPr>
            <a:r>
              <a:rPr lang="lv-LV" sz="1800" b="1" kern="100" dirty="0">
                <a:solidFill>
                  <a:srgbClr val="193764"/>
                </a:solidFill>
                <a:latin typeface="Aptos"/>
                <a:ea typeface="Verdana"/>
                <a:cs typeface="Times New Roman"/>
              </a:rPr>
              <a:t>ja PVN ir </a:t>
            </a:r>
            <a:r>
              <a:rPr lang="lv-LV" sz="1800" b="1" kern="100" err="1">
                <a:solidFill>
                  <a:srgbClr val="193764"/>
                </a:solidFill>
                <a:latin typeface="Aptos"/>
                <a:ea typeface="Verdana"/>
                <a:cs typeface="Times New Roman"/>
              </a:rPr>
              <a:t>ārpusprojekta</a:t>
            </a:r>
            <a:r>
              <a:rPr lang="lv-LV" sz="1800" b="1" kern="100" dirty="0">
                <a:solidFill>
                  <a:srgbClr val="193764"/>
                </a:solidFill>
                <a:latin typeface="Aptos"/>
                <a:ea typeface="Verdana"/>
                <a:cs typeface="Times New Roman"/>
              </a:rPr>
              <a:t> izmaksas</a:t>
            </a:r>
            <a:r>
              <a:rPr lang="lv-LV" sz="1800" kern="100" dirty="0">
                <a:solidFill>
                  <a:srgbClr val="193764"/>
                </a:solidFill>
                <a:latin typeface="Aptos"/>
                <a:ea typeface="Verdana"/>
                <a:cs typeface="Times New Roman"/>
              </a:rPr>
              <a:t>, par tām norāda informāciju </a:t>
            </a:r>
            <a:r>
              <a:rPr lang="lv-LV" sz="1800" b="1" kern="100" dirty="0">
                <a:solidFill>
                  <a:srgbClr val="193764"/>
                </a:solidFill>
                <a:latin typeface="Aptos"/>
                <a:ea typeface="Verdana"/>
                <a:cs typeface="Times New Roman"/>
              </a:rPr>
              <a:t>projekta iesnieguma sadaļā “Finansiāla kapacitāte”</a:t>
            </a:r>
            <a:endParaRPr lang="lv-LV" sz="1800" b="1">
              <a:latin typeface="Aptos"/>
              <a:cs typeface="Times New Roman"/>
            </a:endParaRPr>
          </a:p>
          <a:p>
            <a:pPr marL="285750" indent="-285750">
              <a:buFont typeface="Wingdings" panose="020B0604020202020204" pitchFamily="34" charset="0"/>
              <a:buChar char="Ø"/>
            </a:pPr>
            <a:endParaRPr lang="lv-LV" sz="1800" kern="100" dirty="0">
              <a:solidFill>
                <a:srgbClr val="193764"/>
              </a:solidFill>
              <a:latin typeface="Aptos"/>
              <a:ea typeface="Verdana"/>
              <a:cs typeface="Times New Roman"/>
            </a:endParaRPr>
          </a:p>
          <a:p>
            <a:pPr marL="285750" indent="-285750">
              <a:buFont typeface="Wingdings" panose="020B0604020202020204" pitchFamily="34" charset="0"/>
              <a:buChar char="Ø"/>
            </a:pPr>
            <a:r>
              <a:rPr lang="lv-LV" sz="1800" b="1" kern="100" dirty="0">
                <a:solidFill>
                  <a:srgbClr val="193764"/>
                </a:solidFill>
                <a:latin typeface="Aptos"/>
                <a:ea typeface="Verdana"/>
                <a:cs typeface="Times New Roman"/>
              </a:rPr>
              <a:t> ja PVN ir attiecināms</a:t>
            </a:r>
            <a:r>
              <a:rPr lang="lv-LV" sz="1800" kern="100" dirty="0">
                <a:solidFill>
                  <a:srgbClr val="193764"/>
                </a:solidFill>
                <a:latin typeface="Aptos"/>
                <a:ea typeface="Verdana"/>
                <a:cs typeface="Times New Roman"/>
              </a:rPr>
              <a:t>, tad precizē projekta iesnieguma 1.pielikumu “Finansēšanas plāns” precizē kopējās projekta izmaksas un </a:t>
            </a:r>
            <a:r>
              <a:rPr lang="lv-LV" sz="1800" b="1" kern="100" dirty="0">
                <a:solidFill>
                  <a:srgbClr val="193764"/>
                </a:solidFill>
                <a:latin typeface="Aptos"/>
                <a:ea typeface="Verdana"/>
                <a:cs typeface="Times New Roman"/>
              </a:rPr>
              <a:t>iekļauj PVN izmaksas privātā finansējuma daļā </a:t>
            </a:r>
            <a:endParaRPr lang="lv-LV" sz="1800" b="1">
              <a:latin typeface="Aptos"/>
              <a:cs typeface="Times New Roman"/>
            </a:endParaRPr>
          </a:p>
          <a:p>
            <a:pPr marL="285750" indent="-285750">
              <a:buFont typeface="Wingdings" panose="020B0604020202020204" pitchFamily="34" charset="0"/>
              <a:buChar char="Ø"/>
            </a:pPr>
            <a:endParaRPr lang="lv-LV" sz="1800" kern="100" dirty="0">
              <a:solidFill>
                <a:srgbClr val="193764"/>
              </a:solidFill>
              <a:latin typeface="Aptos"/>
              <a:ea typeface="Verdana"/>
              <a:cs typeface="Times New Roman"/>
            </a:endParaRPr>
          </a:p>
          <a:p>
            <a:pPr marL="285750" indent="-285750">
              <a:buFont typeface="Wingdings" panose="020B0604020202020204" pitchFamily="34" charset="0"/>
              <a:buChar char="Ø"/>
            </a:pPr>
            <a:r>
              <a:rPr lang="lv-LV" sz="1800" kern="100" dirty="0">
                <a:solidFill>
                  <a:srgbClr val="193764"/>
                </a:solidFill>
                <a:latin typeface="Aptos"/>
                <a:ea typeface="Verdana"/>
                <a:cs typeface="Times New Roman"/>
              </a:rPr>
              <a:t>precizē 2.pielikumu “Projekta budžeta kopsavilkums” </a:t>
            </a:r>
            <a:r>
              <a:rPr lang="lv-LV" sz="1800" b="1" kern="100" dirty="0">
                <a:solidFill>
                  <a:srgbClr val="193764"/>
                </a:solidFill>
                <a:latin typeface="Aptos"/>
                <a:ea typeface="Verdana"/>
                <a:cs typeface="Times New Roman"/>
              </a:rPr>
              <a:t>norāda budžeta pozīcijas ar PVN</a:t>
            </a:r>
            <a:endParaRPr lang="lv-LV" sz="1800" b="1" dirty="0">
              <a:latin typeface="Aptos"/>
            </a:endParaRPr>
          </a:p>
          <a:p>
            <a:pPr marL="285750" indent="-285750">
              <a:buFont typeface="Wingdings" panose="020B0604020202020204" pitchFamily="34" charset="0"/>
              <a:buChar char="Ø"/>
            </a:pPr>
            <a:endParaRPr lang="lv-LV" sz="1800" kern="100" dirty="0">
              <a:solidFill>
                <a:srgbClr val="193764"/>
              </a:solidFill>
              <a:latin typeface="Aptos"/>
              <a:ea typeface="Verdana"/>
              <a:cs typeface="Times New Roman"/>
            </a:endParaRPr>
          </a:p>
          <a:p>
            <a:pPr marL="342900" indent="-342900" algn="just">
              <a:lnSpc>
                <a:spcPct val="114999"/>
              </a:lnSpc>
              <a:spcAft>
                <a:spcPts val="800"/>
              </a:spcAft>
              <a:buFont typeface="Wingdings" panose="020B0604020202020204" pitchFamily="34" charset="0"/>
              <a:buChar char="Ø"/>
            </a:pPr>
            <a:endParaRPr lang="lv-LV" sz="1600" b="1" kern="100" dirty="0">
              <a:solidFill>
                <a:srgbClr val="002060"/>
              </a:solidFill>
              <a:latin typeface="Verdana"/>
              <a:ea typeface="Verdana"/>
              <a:cs typeface="Times New Roman"/>
            </a:endParaRPr>
          </a:p>
          <a:p>
            <a:pPr marL="342900" indent="-342900" algn="just">
              <a:lnSpc>
                <a:spcPct val="114999"/>
              </a:lnSpc>
              <a:spcAft>
                <a:spcPts val="800"/>
              </a:spcAft>
              <a:buFont typeface="Wingdings" panose="020B0604020202020204" pitchFamily="34" charset="0"/>
              <a:buChar char="Ø"/>
            </a:pPr>
            <a:endParaRPr lang="lv-LV" sz="1600" b="1" kern="100" dirty="0">
              <a:solidFill>
                <a:srgbClr val="002060"/>
              </a:solidFill>
              <a:latin typeface="Verdana"/>
              <a:ea typeface="Verdana"/>
              <a:cs typeface="Times New Roman"/>
            </a:endParaRPr>
          </a:p>
        </p:txBody>
      </p:sp>
      <p:sp>
        <p:nvSpPr>
          <p:cNvPr id="6" name="Slaida numura vietturis 5">
            <a:extLst>
              <a:ext uri="{FF2B5EF4-FFF2-40B4-BE49-F238E27FC236}">
                <a16:creationId xmlns:a16="http://schemas.microsoft.com/office/drawing/2014/main" id="{D52C595B-B899-5DA3-FE84-DBECADB570A5}"/>
              </a:ext>
            </a:extLst>
          </p:cNvPr>
          <p:cNvSpPr>
            <a:spLocks noGrp="1"/>
          </p:cNvSpPr>
          <p:nvPr>
            <p:ph type="sldNum" sz="quarter" idx="13"/>
          </p:nvPr>
        </p:nvSpPr>
        <p:spPr/>
        <p:txBody>
          <a:bodyPr/>
          <a:lstStyle/>
          <a:p>
            <a:pPr>
              <a:defRPr/>
            </a:pPr>
            <a:fld id="{8645E9F2-40DF-44A0-BDE6-92AB2C9D5910}" type="slidenum">
              <a:rPr lang="en-US" altLang="lv-LV" smtClean="0"/>
              <a:pPr>
                <a:defRPr/>
              </a:pPr>
              <a:t>7</a:t>
            </a:fld>
            <a:endParaRPr lang="en-US" altLang="lv-LV"/>
          </a:p>
        </p:txBody>
      </p:sp>
      <p:pic>
        <p:nvPicPr>
          <p:cNvPr id="4" name="Picture 3" descr="A blue and green puzzle pieces&#10;&#10;Description automatically generated">
            <a:extLst>
              <a:ext uri="{FF2B5EF4-FFF2-40B4-BE49-F238E27FC236}">
                <a16:creationId xmlns:a16="http://schemas.microsoft.com/office/drawing/2014/main" id="{CE5124D4-8164-47AC-3A0D-642CA9C003DB}"/>
              </a:ext>
            </a:extLst>
          </p:cNvPr>
          <p:cNvPicPr>
            <a:picLocks noChangeAspect="1"/>
          </p:cNvPicPr>
          <p:nvPr/>
        </p:nvPicPr>
        <p:blipFill>
          <a:blip r:embed="rId3"/>
          <a:stretch>
            <a:fillRect/>
          </a:stretch>
        </p:blipFill>
        <p:spPr>
          <a:xfrm>
            <a:off x="9186862" y="223838"/>
            <a:ext cx="1914525" cy="1314450"/>
          </a:xfrm>
          <a:prstGeom prst="rect">
            <a:avLst/>
          </a:prstGeom>
        </p:spPr>
      </p:pic>
    </p:spTree>
    <p:extLst>
      <p:ext uri="{BB962C8B-B14F-4D97-AF65-F5344CB8AC3E}">
        <p14:creationId xmlns:p14="http://schemas.microsoft.com/office/powerpoint/2010/main" val="29341474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1B54C333-6C3D-5A9F-9D08-D8B5EB3FA50E}"/>
              </a:ext>
            </a:extLst>
          </p:cNvPr>
          <p:cNvSpPr>
            <a:spLocks noGrp="1"/>
          </p:cNvSpPr>
          <p:nvPr>
            <p:ph type="title"/>
          </p:nvPr>
        </p:nvSpPr>
        <p:spPr>
          <a:xfrm>
            <a:off x="2959847" y="533400"/>
            <a:ext cx="8825753" cy="685800"/>
          </a:xfrm>
        </p:spPr>
        <p:txBody>
          <a:bodyPr>
            <a:normAutofit fontScale="90000"/>
          </a:bodyPr>
          <a:lstStyle/>
          <a:p>
            <a:r>
              <a:rPr lang="lv-LV" sz="3100" dirty="0">
                <a:solidFill>
                  <a:srgbClr val="002060"/>
                </a:solidFill>
                <a:latin typeface="Verdana"/>
                <a:ea typeface="Verdana"/>
              </a:rPr>
              <a:t>Nenodarīt būtisku kaitējumu</a:t>
            </a:r>
            <a:br>
              <a:rPr lang="en-US" sz="1400" dirty="0">
                <a:latin typeface="Verdana"/>
                <a:ea typeface="Verdana"/>
              </a:rPr>
            </a:br>
            <a:endParaRPr lang="lv-LV">
              <a:solidFill>
                <a:srgbClr val="002060"/>
              </a:solidFill>
              <a:latin typeface="Verdana"/>
              <a:ea typeface="Verdana"/>
            </a:endParaRPr>
          </a:p>
        </p:txBody>
      </p:sp>
      <p:sp>
        <p:nvSpPr>
          <p:cNvPr id="3" name="Satura vietturis 2">
            <a:extLst>
              <a:ext uri="{FF2B5EF4-FFF2-40B4-BE49-F238E27FC236}">
                <a16:creationId xmlns:a16="http://schemas.microsoft.com/office/drawing/2014/main" id="{B8CD35DF-02B9-AE88-04B2-69DB6C80B5F4}"/>
              </a:ext>
            </a:extLst>
          </p:cNvPr>
          <p:cNvSpPr>
            <a:spLocks noGrp="1"/>
          </p:cNvSpPr>
          <p:nvPr>
            <p:ph idx="1"/>
          </p:nvPr>
        </p:nvSpPr>
        <p:spPr>
          <a:xfrm>
            <a:off x="1388362" y="1542101"/>
            <a:ext cx="9415275" cy="4782499"/>
          </a:xfrm>
        </p:spPr>
        <p:txBody>
          <a:bodyPr/>
          <a:lstStyle/>
          <a:p>
            <a:pPr algn="just">
              <a:lnSpc>
                <a:spcPct val="115000"/>
              </a:lnSpc>
              <a:spcAft>
                <a:spcPts val="800"/>
              </a:spcAft>
            </a:pPr>
            <a:r>
              <a:rPr lang="en-US" sz="1600" b="1" kern="100" dirty="0">
                <a:solidFill>
                  <a:srgbClr val="002060"/>
                </a:solidFill>
                <a:effectLst/>
                <a:latin typeface="Verdana"/>
                <a:ea typeface="Verdana"/>
                <a:cs typeface="Times New Roman"/>
              </a:rPr>
              <a:t>     </a:t>
            </a:r>
          </a:p>
          <a:p>
            <a:pPr marL="342900" indent="-342900" algn="just">
              <a:lnSpc>
                <a:spcPct val="114999"/>
              </a:lnSpc>
              <a:spcAft>
                <a:spcPts val="800"/>
              </a:spcAft>
              <a:buAutoNum type="arabicPeriod"/>
            </a:pPr>
            <a:endParaRPr lang="lv-LV" sz="1600" b="1" kern="100" dirty="0">
              <a:solidFill>
                <a:srgbClr val="002060"/>
              </a:solidFill>
              <a:latin typeface="Verdana"/>
              <a:ea typeface="Verdana"/>
              <a:cs typeface="Times New Roman"/>
            </a:endParaRPr>
          </a:p>
        </p:txBody>
      </p:sp>
      <p:sp>
        <p:nvSpPr>
          <p:cNvPr id="6" name="Slaida numura vietturis 5">
            <a:extLst>
              <a:ext uri="{FF2B5EF4-FFF2-40B4-BE49-F238E27FC236}">
                <a16:creationId xmlns:a16="http://schemas.microsoft.com/office/drawing/2014/main" id="{D52C595B-B899-5DA3-FE84-DBECADB570A5}"/>
              </a:ext>
            </a:extLst>
          </p:cNvPr>
          <p:cNvSpPr>
            <a:spLocks noGrp="1"/>
          </p:cNvSpPr>
          <p:nvPr>
            <p:ph type="sldNum" sz="quarter" idx="13"/>
          </p:nvPr>
        </p:nvSpPr>
        <p:spPr/>
        <p:txBody>
          <a:bodyPr/>
          <a:lstStyle/>
          <a:p>
            <a:pPr>
              <a:defRPr/>
            </a:pPr>
            <a:fld id="{8645E9F2-40DF-44A0-BDE6-92AB2C9D5910}" type="slidenum">
              <a:rPr lang="en-US" altLang="lv-LV" smtClean="0"/>
              <a:pPr>
                <a:defRPr/>
              </a:pPr>
              <a:t>8</a:t>
            </a:fld>
            <a:endParaRPr lang="en-US" altLang="lv-LV"/>
          </a:p>
        </p:txBody>
      </p:sp>
      <p:sp>
        <p:nvSpPr>
          <p:cNvPr id="4" name="TextBox 3">
            <a:extLst>
              <a:ext uri="{FF2B5EF4-FFF2-40B4-BE49-F238E27FC236}">
                <a16:creationId xmlns:a16="http://schemas.microsoft.com/office/drawing/2014/main" id="{0A71C7B0-59CE-36AB-EC86-C36812B2FBDF}"/>
              </a:ext>
            </a:extLst>
          </p:cNvPr>
          <p:cNvSpPr txBox="1"/>
          <p:nvPr/>
        </p:nvSpPr>
        <p:spPr>
          <a:xfrm>
            <a:off x="1164432" y="1914526"/>
            <a:ext cx="10410824" cy="357020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endParaRPr lang="en-US" sz="1100" dirty="0"/>
          </a:p>
          <a:p>
            <a:pPr algn="just"/>
            <a:r>
              <a:rPr lang="en-US" sz="1800" b="1" dirty="0">
                <a:solidFill>
                  <a:srgbClr val="193764"/>
                </a:solidFill>
                <a:latin typeface="Aptos"/>
                <a:cs typeface="Arial"/>
              </a:rPr>
              <a:t>2.1. </a:t>
            </a:r>
            <a:r>
              <a:rPr lang="en-US" sz="1800" b="1" err="1">
                <a:solidFill>
                  <a:srgbClr val="193764"/>
                </a:solidFill>
                <a:latin typeface="Aptos"/>
                <a:cs typeface="Arial"/>
              </a:rPr>
              <a:t>darbības</a:t>
            </a:r>
            <a:r>
              <a:rPr lang="en-US" sz="1800" b="1" dirty="0">
                <a:solidFill>
                  <a:srgbClr val="193764"/>
                </a:solidFill>
                <a:latin typeface="Aptos"/>
                <a:cs typeface="Arial"/>
              </a:rPr>
              <a:t> “</a:t>
            </a:r>
            <a:r>
              <a:rPr lang="en-US" sz="1800" b="1" err="1">
                <a:solidFill>
                  <a:srgbClr val="193764"/>
                </a:solidFill>
                <a:latin typeface="Aptos"/>
                <a:cs typeface="Arial"/>
              </a:rPr>
              <a:t>Jaunas</a:t>
            </a:r>
            <a:r>
              <a:rPr lang="en-US" sz="1800" b="1" dirty="0">
                <a:solidFill>
                  <a:srgbClr val="193764"/>
                </a:solidFill>
                <a:latin typeface="Aptos"/>
                <a:cs typeface="Arial"/>
              </a:rPr>
              <a:t> </a:t>
            </a:r>
            <a:r>
              <a:rPr lang="en-US" sz="1800" b="1" err="1">
                <a:solidFill>
                  <a:srgbClr val="193764"/>
                </a:solidFill>
                <a:latin typeface="Aptos"/>
                <a:cs typeface="Arial"/>
              </a:rPr>
              <a:t>ēkas</a:t>
            </a:r>
            <a:r>
              <a:rPr lang="en-US" sz="1800" b="1" dirty="0">
                <a:solidFill>
                  <a:srgbClr val="193764"/>
                </a:solidFill>
                <a:latin typeface="Aptos"/>
                <a:cs typeface="Arial"/>
              </a:rPr>
              <a:t> </a:t>
            </a:r>
            <a:r>
              <a:rPr lang="en-US" sz="1800" b="1" err="1">
                <a:solidFill>
                  <a:srgbClr val="193764"/>
                </a:solidFill>
                <a:latin typeface="Aptos"/>
                <a:cs typeface="Arial"/>
              </a:rPr>
              <a:t>būvniecība</a:t>
            </a:r>
            <a:r>
              <a:rPr lang="en-US" sz="1800" b="1" dirty="0">
                <a:solidFill>
                  <a:srgbClr val="193764"/>
                </a:solidFill>
                <a:latin typeface="Aptos"/>
                <a:cs typeface="Arial"/>
              </a:rPr>
              <a:t>” </a:t>
            </a:r>
            <a:r>
              <a:rPr lang="en-US" sz="1800" b="1" err="1">
                <a:solidFill>
                  <a:srgbClr val="193764"/>
                </a:solidFill>
                <a:latin typeface="Aptos"/>
                <a:cs typeface="Arial"/>
              </a:rPr>
              <a:t>iekļauj</a:t>
            </a:r>
            <a:r>
              <a:rPr lang="en-US" sz="1800" b="1" dirty="0">
                <a:solidFill>
                  <a:srgbClr val="193764"/>
                </a:solidFill>
                <a:latin typeface="Aptos"/>
                <a:cs typeface="Arial"/>
              </a:rPr>
              <a:t> </a:t>
            </a:r>
            <a:r>
              <a:rPr lang="en-US" sz="1800" b="1" err="1">
                <a:solidFill>
                  <a:srgbClr val="193764"/>
                </a:solidFill>
                <a:latin typeface="Aptos"/>
                <a:cs typeface="Arial"/>
              </a:rPr>
              <a:t>detalizētas</a:t>
            </a:r>
            <a:r>
              <a:rPr lang="en-US" sz="1800" b="1" dirty="0">
                <a:solidFill>
                  <a:srgbClr val="193764"/>
                </a:solidFill>
                <a:latin typeface="Aptos"/>
                <a:cs typeface="Arial"/>
              </a:rPr>
              <a:t> </a:t>
            </a:r>
            <a:r>
              <a:rPr lang="en-US" sz="1800" b="1" err="1">
                <a:solidFill>
                  <a:srgbClr val="193764"/>
                </a:solidFill>
                <a:latin typeface="Aptos"/>
                <a:cs typeface="Arial"/>
              </a:rPr>
              <a:t>darbības</a:t>
            </a:r>
            <a:r>
              <a:rPr lang="en-US" sz="1800" b="1" dirty="0">
                <a:solidFill>
                  <a:srgbClr val="193764"/>
                </a:solidFill>
                <a:latin typeface="Aptos"/>
                <a:cs typeface="Arial"/>
              </a:rPr>
              <a:t> </a:t>
            </a:r>
            <a:r>
              <a:rPr lang="en-US" sz="1800" b="1" err="1">
                <a:solidFill>
                  <a:srgbClr val="193764"/>
                </a:solidFill>
                <a:latin typeface="Aptos"/>
                <a:cs typeface="Arial"/>
              </a:rPr>
              <a:t>saistībā</a:t>
            </a:r>
            <a:r>
              <a:rPr lang="en-US" sz="1800" b="1" dirty="0">
                <a:solidFill>
                  <a:srgbClr val="193764"/>
                </a:solidFill>
                <a:latin typeface="Aptos"/>
                <a:cs typeface="Arial"/>
              </a:rPr>
              <a:t> </a:t>
            </a:r>
            <a:r>
              <a:rPr lang="en-US" sz="1800" b="1" err="1">
                <a:solidFill>
                  <a:srgbClr val="193764"/>
                </a:solidFill>
                <a:latin typeface="Aptos"/>
                <a:cs typeface="Arial"/>
              </a:rPr>
              <a:t>ar</a:t>
            </a:r>
            <a:r>
              <a:rPr lang="en-US" sz="1800" b="1" dirty="0">
                <a:solidFill>
                  <a:srgbClr val="193764"/>
                </a:solidFill>
                <a:latin typeface="Aptos"/>
                <a:cs typeface="Arial"/>
              </a:rPr>
              <a:t> </a:t>
            </a:r>
            <a:r>
              <a:rPr lang="en-US" sz="1800" b="1" err="1">
                <a:solidFill>
                  <a:srgbClr val="193764"/>
                </a:solidFill>
                <a:latin typeface="Aptos"/>
                <a:cs typeface="Arial"/>
              </a:rPr>
              <a:t>principu</a:t>
            </a:r>
            <a:r>
              <a:rPr lang="en-US" sz="1800" b="1" dirty="0">
                <a:solidFill>
                  <a:srgbClr val="193764"/>
                </a:solidFill>
                <a:latin typeface="Aptos"/>
                <a:cs typeface="Arial"/>
              </a:rPr>
              <a:t> </a:t>
            </a:r>
          </a:p>
          <a:p>
            <a:pPr algn="just"/>
            <a:r>
              <a:rPr lang="en-US" sz="1800" b="1" dirty="0">
                <a:solidFill>
                  <a:srgbClr val="193764"/>
                </a:solidFill>
                <a:latin typeface="Aptos"/>
                <a:cs typeface="Arial"/>
              </a:rPr>
              <a:t>“</a:t>
            </a:r>
            <a:r>
              <a:rPr lang="en-US" sz="1800" b="1" err="1">
                <a:solidFill>
                  <a:srgbClr val="193764"/>
                </a:solidFill>
                <a:latin typeface="Aptos"/>
                <a:cs typeface="Arial"/>
              </a:rPr>
              <a:t>Nenodarīt</a:t>
            </a:r>
            <a:r>
              <a:rPr lang="en-US" sz="1800" b="1" dirty="0">
                <a:solidFill>
                  <a:srgbClr val="193764"/>
                </a:solidFill>
                <a:latin typeface="Aptos"/>
                <a:cs typeface="Arial"/>
              </a:rPr>
              <a:t> </a:t>
            </a:r>
            <a:r>
              <a:rPr lang="en-US" sz="1800" b="1" err="1">
                <a:solidFill>
                  <a:srgbClr val="193764"/>
                </a:solidFill>
                <a:latin typeface="Aptos"/>
                <a:cs typeface="Arial"/>
              </a:rPr>
              <a:t>būtisku</a:t>
            </a:r>
            <a:r>
              <a:rPr lang="en-US" sz="1800" b="1" dirty="0">
                <a:solidFill>
                  <a:srgbClr val="193764"/>
                </a:solidFill>
                <a:latin typeface="Aptos"/>
                <a:cs typeface="Arial"/>
              </a:rPr>
              <a:t> </a:t>
            </a:r>
            <a:r>
              <a:rPr lang="en-US" sz="1800" b="1" err="1">
                <a:solidFill>
                  <a:srgbClr val="193764"/>
                </a:solidFill>
                <a:latin typeface="Aptos"/>
                <a:cs typeface="Arial"/>
              </a:rPr>
              <a:t>kaitējumu</a:t>
            </a:r>
            <a:r>
              <a:rPr lang="en-US" sz="1800" b="1" dirty="0">
                <a:solidFill>
                  <a:srgbClr val="193764"/>
                </a:solidFill>
                <a:latin typeface="Aptos"/>
                <a:cs typeface="Arial"/>
              </a:rPr>
              <a:t>” </a:t>
            </a:r>
            <a:endParaRPr lang="en-US" sz="1800">
              <a:latin typeface="Aptos"/>
            </a:endParaRPr>
          </a:p>
          <a:p>
            <a:pPr algn="just"/>
            <a:endParaRPr lang="en-US" sz="1800" b="1" dirty="0">
              <a:solidFill>
                <a:srgbClr val="193764"/>
              </a:solidFill>
              <a:latin typeface="Aptos"/>
              <a:cs typeface="Arial"/>
            </a:endParaRPr>
          </a:p>
          <a:p>
            <a:pPr marL="685800" algn="just"/>
            <a:r>
              <a:rPr lang="en-US" sz="1800" dirty="0">
                <a:solidFill>
                  <a:srgbClr val="193764"/>
                </a:solidFill>
                <a:latin typeface="Aptos"/>
                <a:cs typeface="Arial"/>
              </a:rPr>
              <a:t>·</a:t>
            </a:r>
            <a:r>
              <a:rPr lang="en-US" sz="1800" dirty="0">
                <a:solidFill>
                  <a:srgbClr val="193764"/>
                </a:solidFill>
                <a:latin typeface="Aptos"/>
                <a:cs typeface="Times New Roman"/>
              </a:rPr>
              <a:t>         </a:t>
            </a:r>
            <a:r>
              <a:rPr lang="en-US" sz="1800" err="1">
                <a:solidFill>
                  <a:srgbClr val="193764"/>
                </a:solidFill>
                <a:latin typeface="Aptos"/>
                <a:cs typeface="Arial"/>
              </a:rPr>
              <a:t>klimata</a:t>
            </a:r>
            <a:r>
              <a:rPr lang="en-US" sz="1800" dirty="0">
                <a:solidFill>
                  <a:srgbClr val="193764"/>
                </a:solidFill>
                <a:latin typeface="Aptos"/>
                <a:cs typeface="Arial"/>
              </a:rPr>
              <a:t> </a:t>
            </a:r>
            <a:r>
              <a:rPr lang="en-US" sz="1800" err="1">
                <a:solidFill>
                  <a:srgbClr val="193764"/>
                </a:solidFill>
                <a:latin typeface="Aptos"/>
                <a:cs typeface="Arial"/>
              </a:rPr>
              <a:t>pārmaiņu</a:t>
            </a:r>
            <a:r>
              <a:rPr lang="en-US" sz="1800" dirty="0">
                <a:solidFill>
                  <a:srgbClr val="193764"/>
                </a:solidFill>
                <a:latin typeface="Aptos"/>
                <a:cs typeface="Arial"/>
              </a:rPr>
              <a:t> </a:t>
            </a:r>
            <a:r>
              <a:rPr lang="en-US" sz="1800" err="1">
                <a:solidFill>
                  <a:srgbClr val="193764"/>
                </a:solidFill>
                <a:latin typeface="Aptos"/>
                <a:cs typeface="Arial"/>
              </a:rPr>
              <a:t>mazināšanai</a:t>
            </a:r>
            <a:endParaRPr lang="en-US" sz="1800" dirty="0" err="1">
              <a:solidFill>
                <a:srgbClr val="193764"/>
              </a:solidFill>
              <a:latin typeface="Aptos"/>
              <a:cs typeface="Arial"/>
            </a:endParaRPr>
          </a:p>
          <a:p>
            <a:pPr marL="685800" algn="just"/>
            <a:r>
              <a:rPr lang="en-US" sz="1800" dirty="0">
                <a:solidFill>
                  <a:srgbClr val="193764"/>
                </a:solidFill>
                <a:latin typeface="Aptos"/>
                <a:cs typeface="Arial"/>
              </a:rPr>
              <a:t>·</a:t>
            </a:r>
            <a:r>
              <a:rPr lang="en-US" sz="1800" dirty="0">
                <a:solidFill>
                  <a:srgbClr val="193764"/>
                </a:solidFill>
                <a:latin typeface="Aptos"/>
                <a:cs typeface="Times New Roman"/>
              </a:rPr>
              <a:t>         </a:t>
            </a:r>
            <a:r>
              <a:rPr lang="en-US" sz="1800" dirty="0" err="1">
                <a:solidFill>
                  <a:srgbClr val="193764"/>
                </a:solidFill>
                <a:latin typeface="Aptos"/>
                <a:cs typeface="Arial"/>
              </a:rPr>
              <a:t>spējai</a:t>
            </a:r>
            <a:r>
              <a:rPr lang="en-US" sz="1800" dirty="0">
                <a:solidFill>
                  <a:srgbClr val="193764"/>
                </a:solidFill>
                <a:latin typeface="Aptos"/>
                <a:cs typeface="Arial"/>
              </a:rPr>
              <a:t> </a:t>
            </a:r>
            <a:r>
              <a:rPr lang="en-US" sz="1800" dirty="0" err="1">
                <a:solidFill>
                  <a:srgbClr val="193764"/>
                </a:solidFill>
                <a:latin typeface="Aptos"/>
                <a:cs typeface="Arial"/>
              </a:rPr>
              <a:t>pielāgoties</a:t>
            </a:r>
            <a:r>
              <a:rPr lang="en-US" sz="1800" dirty="0">
                <a:solidFill>
                  <a:srgbClr val="193764"/>
                </a:solidFill>
                <a:latin typeface="Aptos"/>
                <a:cs typeface="Arial"/>
              </a:rPr>
              <a:t> </a:t>
            </a:r>
            <a:r>
              <a:rPr lang="en-US" sz="1800" dirty="0" err="1">
                <a:solidFill>
                  <a:srgbClr val="193764"/>
                </a:solidFill>
                <a:latin typeface="Aptos"/>
                <a:cs typeface="Arial"/>
              </a:rPr>
              <a:t>klimata</a:t>
            </a:r>
            <a:r>
              <a:rPr lang="en-US" sz="1800" dirty="0">
                <a:solidFill>
                  <a:srgbClr val="193764"/>
                </a:solidFill>
                <a:latin typeface="Aptos"/>
                <a:cs typeface="Arial"/>
              </a:rPr>
              <a:t> </a:t>
            </a:r>
            <a:r>
              <a:rPr lang="en-US" sz="1800" dirty="0" err="1">
                <a:solidFill>
                  <a:srgbClr val="193764"/>
                </a:solidFill>
                <a:latin typeface="Aptos"/>
                <a:cs typeface="Arial"/>
              </a:rPr>
              <a:t>pārmaiņām</a:t>
            </a:r>
          </a:p>
          <a:p>
            <a:pPr marL="685800" algn="just"/>
            <a:r>
              <a:rPr lang="en-US" sz="1800" dirty="0">
                <a:solidFill>
                  <a:srgbClr val="193764"/>
                </a:solidFill>
                <a:latin typeface="Aptos"/>
                <a:cs typeface="Arial"/>
              </a:rPr>
              <a:t>·</a:t>
            </a:r>
            <a:r>
              <a:rPr lang="en-US" sz="1800" dirty="0">
                <a:solidFill>
                  <a:srgbClr val="193764"/>
                </a:solidFill>
                <a:latin typeface="Aptos"/>
                <a:cs typeface="Times New Roman"/>
              </a:rPr>
              <a:t>         </a:t>
            </a:r>
            <a:r>
              <a:rPr lang="en-US" sz="1800" dirty="0" err="1">
                <a:solidFill>
                  <a:srgbClr val="193764"/>
                </a:solidFill>
                <a:latin typeface="Aptos"/>
                <a:cs typeface="Arial"/>
              </a:rPr>
              <a:t>ilgtspējīgai</a:t>
            </a:r>
            <a:r>
              <a:rPr lang="en-US" sz="1800" dirty="0">
                <a:solidFill>
                  <a:srgbClr val="193764"/>
                </a:solidFill>
                <a:latin typeface="Aptos"/>
                <a:cs typeface="Arial"/>
              </a:rPr>
              <a:t> </a:t>
            </a:r>
            <a:r>
              <a:rPr lang="en-US" sz="1800" dirty="0" err="1">
                <a:solidFill>
                  <a:srgbClr val="193764"/>
                </a:solidFill>
                <a:latin typeface="Aptos"/>
                <a:cs typeface="Arial"/>
              </a:rPr>
              <a:t>ūdens</a:t>
            </a:r>
            <a:r>
              <a:rPr lang="en-US" sz="1800" dirty="0">
                <a:solidFill>
                  <a:srgbClr val="193764"/>
                </a:solidFill>
                <a:latin typeface="Aptos"/>
                <a:cs typeface="Arial"/>
              </a:rPr>
              <a:t> un </a:t>
            </a:r>
            <a:r>
              <a:rPr lang="en-US" sz="1800" dirty="0" err="1">
                <a:solidFill>
                  <a:srgbClr val="193764"/>
                </a:solidFill>
                <a:latin typeface="Aptos"/>
                <a:cs typeface="Arial"/>
              </a:rPr>
              <a:t>jūras</a:t>
            </a:r>
            <a:r>
              <a:rPr lang="en-US" sz="1800" dirty="0">
                <a:solidFill>
                  <a:srgbClr val="193764"/>
                </a:solidFill>
                <a:latin typeface="Aptos"/>
                <a:cs typeface="Arial"/>
              </a:rPr>
              <a:t> </a:t>
            </a:r>
            <a:r>
              <a:rPr lang="en-US" sz="1800" dirty="0" err="1">
                <a:solidFill>
                  <a:srgbClr val="193764"/>
                </a:solidFill>
                <a:latin typeface="Aptos"/>
                <a:cs typeface="Arial"/>
              </a:rPr>
              <a:t>resursu</a:t>
            </a:r>
            <a:r>
              <a:rPr lang="en-US" sz="1800" dirty="0">
                <a:solidFill>
                  <a:srgbClr val="193764"/>
                </a:solidFill>
                <a:latin typeface="Aptos"/>
                <a:cs typeface="Arial"/>
              </a:rPr>
              <a:t> </a:t>
            </a:r>
            <a:r>
              <a:rPr lang="en-US" sz="1800" dirty="0" err="1">
                <a:solidFill>
                  <a:srgbClr val="193764"/>
                </a:solidFill>
                <a:latin typeface="Aptos"/>
                <a:cs typeface="Arial"/>
              </a:rPr>
              <a:t>izmantošanai</a:t>
            </a:r>
            <a:r>
              <a:rPr lang="en-US" sz="1800" dirty="0">
                <a:solidFill>
                  <a:srgbClr val="193764"/>
                </a:solidFill>
                <a:latin typeface="Aptos"/>
                <a:cs typeface="Arial"/>
              </a:rPr>
              <a:t> un </a:t>
            </a:r>
            <a:r>
              <a:rPr lang="en-US" sz="1800" dirty="0" err="1">
                <a:solidFill>
                  <a:srgbClr val="193764"/>
                </a:solidFill>
                <a:latin typeface="Aptos"/>
                <a:cs typeface="Arial"/>
              </a:rPr>
              <a:t>aizsardzībai</a:t>
            </a:r>
          </a:p>
          <a:p>
            <a:pPr marL="685800" algn="just"/>
            <a:r>
              <a:rPr lang="en-US" sz="1800" dirty="0">
                <a:solidFill>
                  <a:srgbClr val="193764"/>
                </a:solidFill>
                <a:latin typeface="Aptos"/>
                <a:cs typeface="Arial"/>
              </a:rPr>
              <a:t>·</a:t>
            </a:r>
            <a:r>
              <a:rPr lang="en-US" sz="1800" dirty="0">
                <a:solidFill>
                  <a:srgbClr val="193764"/>
                </a:solidFill>
                <a:latin typeface="Aptos"/>
                <a:cs typeface="Times New Roman"/>
              </a:rPr>
              <a:t>         </a:t>
            </a:r>
            <a:r>
              <a:rPr lang="en-US" sz="1800" dirty="0" err="1">
                <a:solidFill>
                  <a:srgbClr val="193764"/>
                </a:solidFill>
                <a:latin typeface="Aptos"/>
                <a:cs typeface="Arial"/>
              </a:rPr>
              <a:t>pārejai</a:t>
            </a:r>
            <a:r>
              <a:rPr lang="en-US" sz="1800" dirty="0">
                <a:solidFill>
                  <a:srgbClr val="193764"/>
                </a:solidFill>
                <a:latin typeface="Aptos"/>
                <a:cs typeface="Arial"/>
              </a:rPr>
              <a:t> </a:t>
            </a:r>
            <a:r>
              <a:rPr lang="en-US" sz="1800" dirty="0" err="1">
                <a:solidFill>
                  <a:srgbClr val="193764"/>
                </a:solidFill>
                <a:latin typeface="Aptos"/>
                <a:cs typeface="Arial"/>
              </a:rPr>
              <a:t>uz</a:t>
            </a:r>
            <a:r>
              <a:rPr lang="en-US" sz="1800" dirty="0">
                <a:solidFill>
                  <a:srgbClr val="193764"/>
                </a:solidFill>
                <a:latin typeface="Aptos"/>
                <a:cs typeface="Arial"/>
              </a:rPr>
              <a:t> </a:t>
            </a:r>
            <a:r>
              <a:rPr lang="en-US" sz="1800" dirty="0" err="1">
                <a:solidFill>
                  <a:srgbClr val="193764"/>
                </a:solidFill>
                <a:latin typeface="Aptos"/>
                <a:cs typeface="Arial"/>
              </a:rPr>
              <a:t>aprites</a:t>
            </a:r>
            <a:r>
              <a:rPr lang="en-US" sz="1800" dirty="0">
                <a:solidFill>
                  <a:srgbClr val="193764"/>
                </a:solidFill>
                <a:latin typeface="Aptos"/>
                <a:cs typeface="Arial"/>
              </a:rPr>
              <a:t> </a:t>
            </a:r>
            <a:r>
              <a:rPr lang="en-US" sz="1800" dirty="0" err="1">
                <a:solidFill>
                  <a:srgbClr val="193764"/>
                </a:solidFill>
                <a:latin typeface="Aptos"/>
                <a:cs typeface="Arial"/>
              </a:rPr>
              <a:t>ekonomiku</a:t>
            </a:r>
            <a:r>
              <a:rPr lang="en-US" sz="1800" dirty="0">
                <a:solidFill>
                  <a:srgbClr val="193764"/>
                </a:solidFill>
                <a:latin typeface="Aptos"/>
                <a:cs typeface="Arial"/>
              </a:rPr>
              <a:t>, </a:t>
            </a:r>
            <a:r>
              <a:rPr lang="en-US" sz="1800" dirty="0" err="1">
                <a:solidFill>
                  <a:srgbClr val="193764"/>
                </a:solidFill>
                <a:latin typeface="Aptos"/>
                <a:cs typeface="Arial"/>
              </a:rPr>
              <a:t>ieskaitot</a:t>
            </a:r>
            <a:r>
              <a:rPr lang="en-US" sz="1800" dirty="0">
                <a:solidFill>
                  <a:srgbClr val="193764"/>
                </a:solidFill>
                <a:latin typeface="Aptos"/>
                <a:cs typeface="Arial"/>
              </a:rPr>
              <a:t> </a:t>
            </a:r>
            <a:r>
              <a:rPr lang="en-US" sz="1800" dirty="0" err="1">
                <a:solidFill>
                  <a:srgbClr val="193764"/>
                </a:solidFill>
                <a:latin typeface="Aptos"/>
                <a:cs typeface="Arial"/>
              </a:rPr>
              <a:t>atkritumu</a:t>
            </a:r>
            <a:r>
              <a:rPr lang="en-US" sz="1800" dirty="0">
                <a:solidFill>
                  <a:srgbClr val="193764"/>
                </a:solidFill>
                <a:latin typeface="Aptos"/>
                <a:cs typeface="Arial"/>
              </a:rPr>
              <a:t> </a:t>
            </a:r>
            <a:r>
              <a:rPr lang="en-US" sz="1800" dirty="0" err="1">
                <a:solidFill>
                  <a:srgbClr val="193764"/>
                </a:solidFill>
                <a:latin typeface="Aptos"/>
                <a:cs typeface="Arial"/>
              </a:rPr>
              <a:t>rašanās</a:t>
            </a:r>
            <a:r>
              <a:rPr lang="en-US" sz="1800" dirty="0">
                <a:solidFill>
                  <a:srgbClr val="193764"/>
                </a:solidFill>
                <a:latin typeface="Aptos"/>
                <a:cs typeface="Arial"/>
              </a:rPr>
              <a:t> </a:t>
            </a:r>
            <a:r>
              <a:rPr lang="en-US" sz="1800" dirty="0" err="1">
                <a:solidFill>
                  <a:srgbClr val="193764"/>
                </a:solidFill>
                <a:latin typeface="Aptos"/>
                <a:cs typeface="Arial"/>
              </a:rPr>
              <a:t>novēršanu</a:t>
            </a:r>
            <a:r>
              <a:rPr lang="en-US" sz="1800" dirty="0">
                <a:solidFill>
                  <a:srgbClr val="193764"/>
                </a:solidFill>
                <a:latin typeface="Aptos"/>
                <a:cs typeface="Arial"/>
              </a:rPr>
              <a:t> un to </a:t>
            </a:r>
            <a:r>
              <a:rPr lang="en-US" sz="1800" dirty="0" err="1">
                <a:solidFill>
                  <a:srgbClr val="193764"/>
                </a:solidFill>
                <a:latin typeface="Aptos"/>
                <a:cs typeface="Arial"/>
              </a:rPr>
              <a:t>reciklēšanu</a:t>
            </a:r>
            <a:r>
              <a:rPr lang="en-US" sz="1800" dirty="0">
                <a:solidFill>
                  <a:srgbClr val="193764"/>
                </a:solidFill>
                <a:latin typeface="Aptos"/>
                <a:cs typeface="Arial"/>
              </a:rPr>
              <a:t>  </a:t>
            </a:r>
          </a:p>
          <a:p>
            <a:pPr marL="685800" algn="just"/>
            <a:r>
              <a:rPr lang="en-US" sz="1800" dirty="0">
                <a:solidFill>
                  <a:srgbClr val="193764"/>
                </a:solidFill>
                <a:latin typeface="Aptos"/>
                <a:cs typeface="Arial"/>
              </a:rPr>
              <a:t>·</a:t>
            </a:r>
            <a:r>
              <a:rPr lang="en-US" sz="1800" dirty="0">
                <a:solidFill>
                  <a:srgbClr val="193764"/>
                </a:solidFill>
                <a:latin typeface="Aptos"/>
                <a:cs typeface="Times New Roman"/>
              </a:rPr>
              <a:t>         </a:t>
            </a:r>
            <a:r>
              <a:rPr lang="en-US" sz="1800" dirty="0" err="1">
                <a:solidFill>
                  <a:srgbClr val="193764"/>
                </a:solidFill>
                <a:latin typeface="Aptos"/>
                <a:cs typeface="Arial"/>
              </a:rPr>
              <a:t>piesārņojuma</a:t>
            </a:r>
            <a:r>
              <a:rPr lang="en-US" sz="1800" dirty="0">
                <a:solidFill>
                  <a:srgbClr val="193764"/>
                </a:solidFill>
                <a:latin typeface="Aptos"/>
                <a:cs typeface="Arial"/>
              </a:rPr>
              <a:t> </a:t>
            </a:r>
            <a:r>
              <a:rPr lang="en-US" sz="1800" dirty="0" err="1">
                <a:solidFill>
                  <a:srgbClr val="193764"/>
                </a:solidFill>
                <a:latin typeface="Aptos"/>
                <a:cs typeface="Arial"/>
              </a:rPr>
              <a:t>novēršanai</a:t>
            </a:r>
            <a:r>
              <a:rPr lang="en-US" sz="1800" dirty="0">
                <a:solidFill>
                  <a:srgbClr val="193764"/>
                </a:solidFill>
                <a:latin typeface="Aptos"/>
                <a:cs typeface="Arial"/>
              </a:rPr>
              <a:t> un </a:t>
            </a:r>
            <a:r>
              <a:rPr lang="en-US" sz="1800" dirty="0" err="1">
                <a:solidFill>
                  <a:srgbClr val="193764"/>
                </a:solidFill>
                <a:latin typeface="Aptos"/>
                <a:cs typeface="Arial"/>
              </a:rPr>
              <a:t>kontrolei</a:t>
            </a:r>
            <a:r>
              <a:rPr lang="en-US" sz="1800" dirty="0">
                <a:solidFill>
                  <a:srgbClr val="193764"/>
                </a:solidFill>
                <a:latin typeface="Aptos"/>
                <a:cs typeface="Arial"/>
              </a:rPr>
              <a:t> </a:t>
            </a:r>
          </a:p>
          <a:p>
            <a:pPr marL="685800" algn="just"/>
            <a:r>
              <a:rPr lang="en-US" sz="1800" dirty="0">
                <a:solidFill>
                  <a:srgbClr val="193764"/>
                </a:solidFill>
                <a:latin typeface="Aptos"/>
                <a:cs typeface="Arial"/>
              </a:rPr>
              <a:t>·</a:t>
            </a:r>
            <a:r>
              <a:rPr lang="en-US" sz="1800" dirty="0">
                <a:solidFill>
                  <a:srgbClr val="193764"/>
                </a:solidFill>
                <a:latin typeface="Aptos"/>
                <a:cs typeface="Times New Roman"/>
              </a:rPr>
              <a:t>         </a:t>
            </a:r>
            <a:r>
              <a:rPr lang="en-US" sz="1800" dirty="0" err="1">
                <a:solidFill>
                  <a:srgbClr val="193764"/>
                </a:solidFill>
                <a:latin typeface="Aptos"/>
                <a:cs typeface="Arial"/>
              </a:rPr>
              <a:t>bioloģiskās</a:t>
            </a:r>
            <a:r>
              <a:rPr lang="en-US" sz="1800" dirty="0">
                <a:solidFill>
                  <a:srgbClr val="193764"/>
                </a:solidFill>
                <a:latin typeface="Aptos"/>
                <a:cs typeface="Arial"/>
              </a:rPr>
              <a:t> </a:t>
            </a:r>
            <a:r>
              <a:rPr lang="en-US" sz="1800" dirty="0" err="1">
                <a:solidFill>
                  <a:srgbClr val="193764"/>
                </a:solidFill>
                <a:latin typeface="Aptos"/>
                <a:cs typeface="Arial"/>
              </a:rPr>
              <a:t>daudzveidības</a:t>
            </a:r>
            <a:r>
              <a:rPr lang="en-US" sz="1800" dirty="0">
                <a:solidFill>
                  <a:srgbClr val="193764"/>
                </a:solidFill>
                <a:latin typeface="Aptos"/>
                <a:cs typeface="Arial"/>
              </a:rPr>
              <a:t> un </a:t>
            </a:r>
            <a:r>
              <a:rPr lang="en-US" sz="1800" dirty="0" err="1">
                <a:solidFill>
                  <a:srgbClr val="193764"/>
                </a:solidFill>
                <a:latin typeface="Aptos"/>
                <a:cs typeface="Arial"/>
              </a:rPr>
              <a:t>ekosistēmu</a:t>
            </a:r>
            <a:r>
              <a:rPr lang="en-US" sz="1800" dirty="0">
                <a:solidFill>
                  <a:srgbClr val="193764"/>
                </a:solidFill>
                <a:latin typeface="Aptos"/>
                <a:cs typeface="Arial"/>
              </a:rPr>
              <a:t> </a:t>
            </a:r>
            <a:r>
              <a:rPr lang="en-US" sz="1800" dirty="0" err="1">
                <a:solidFill>
                  <a:srgbClr val="193764"/>
                </a:solidFill>
                <a:latin typeface="Aptos"/>
                <a:cs typeface="Arial"/>
              </a:rPr>
              <a:t>aizsardzībai</a:t>
            </a:r>
            <a:r>
              <a:rPr lang="en-US" sz="1800" dirty="0">
                <a:solidFill>
                  <a:srgbClr val="193764"/>
                </a:solidFill>
                <a:latin typeface="Aptos"/>
                <a:cs typeface="Arial"/>
              </a:rPr>
              <a:t> un </a:t>
            </a:r>
            <a:r>
              <a:rPr lang="en-US" sz="1800" dirty="0" err="1">
                <a:solidFill>
                  <a:srgbClr val="193764"/>
                </a:solidFill>
                <a:latin typeface="Aptos"/>
                <a:cs typeface="Arial"/>
              </a:rPr>
              <a:t>atjaunošanai</a:t>
            </a:r>
          </a:p>
          <a:p>
            <a:pPr marL="685800" algn="just"/>
            <a:endParaRPr lang="en-US"/>
          </a:p>
          <a:p>
            <a:pPr algn="just"/>
            <a:r>
              <a:rPr lang="en-US" sz="1800" b="1" dirty="0" err="1">
                <a:solidFill>
                  <a:srgbClr val="193764"/>
                </a:solidFill>
                <a:latin typeface="Aptos"/>
                <a:cs typeface="Arial"/>
              </a:rPr>
              <a:t>Kā</a:t>
            </a:r>
            <a:r>
              <a:rPr lang="en-US" sz="1800" b="1" dirty="0">
                <a:solidFill>
                  <a:srgbClr val="193764"/>
                </a:solidFill>
                <a:latin typeface="Aptos"/>
                <a:cs typeface="Arial"/>
              </a:rPr>
              <a:t> </a:t>
            </a:r>
            <a:r>
              <a:rPr lang="en-US" sz="1800" b="1" dirty="0" err="1">
                <a:solidFill>
                  <a:srgbClr val="193764"/>
                </a:solidFill>
                <a:latin typeface="Aptos"/>
                <a:cs typeface="Arial"/>
              </a:rPr>
              <a:t>šos</a:t>
            </a:r>
            <a:r>
              <a:rPr lang="en-US" sz="1800" b="1" dirty="0">
                <a:solidFill>
                  <a:srgbClr val="193764"/>
                </a:solidFill>
                <a:latin typeface="Aptos"/>
                <a:cs typeface="Arial"/>
              </a:rPr>
              <a:t> </a:t>
            </a:r>
            <a:r>
              <a:rPr lang="en-US" sz="1800" b="1" dirty="0" err="1">
                <a:solidFill>
                  <a:srgbClr val="193764"/>
                </a:solidFill>
                <a:latin typeface="Aptos"/>
                <a:cs typeface="Arial"/>
              </a:rPr>
              <a:t>principus</a:t>
            </a:r>
            <a:r>
              <a:rPr lang="en-US" sz="1800" b="1" dirty="0">
                <a:solidFill>
                  <a:srgbClr val="193764"/>
                </a:solidFill>
                <a:latin typeface="Aptos"/>
                <a:cs typeface="Arial"/>
              </a:rPr>
              <a:t> </a:t>
            </a:r>
            <a:r>
              <a:rPr lang="en-US" sz="1800" b="1" dirty="0" err="1">
                <a:solidFill>
                  <a:srgbClr val="193764"/>
                </a:solidFill>
                <a:latin typeface="Aptos"/>
                <a:cs typeface="Arial"/>
              </a:rPr>
              <a:t>ir</a:t>
            </a:r>
            <a:r>
              <a:rPr lang="en-US" sz="1800" b="1" dirty="0">
                <a:solidFill>
                  <a:srgbClr val="193764"/>
                </a:solidFill>
                <a:latin typeface="Aptos"/>
                <a:cs typeface="Arial"/>
              </a:rPr>
              <a:t> </a:t>
            </a:r>
            <a:r>
              <a:rPr lang="en-US" sz="1800" b="1" dirty="0" err="1">
                <a:solidFill>
                  <a:srgbClr val="193764"/>
                </a:solidFill>
                <a:latin typeface="Aptos"/>
                <a:cs typeface="Arial"/>
              </a:rPr>
              <a:t>plānots</a:t>
            </a:r>
            <a:r>
              <a:rPr lang="en-US" sz="1800" b="1" dirty="0">
                <a:solidFill>
                  <a:srgbClr val="193764"/>
                </a:solidFill>
                <a:latin typeface="Aptos"/>
                <a:cs typeface="Arial"/>
              </a:rPr>
              <a:t> </a:t>
            </a:r>
            <a:r>
              <a:rPr lang="en-US" sz="1800" b="1" dirty="0" err="1">
                <a:solidFill>
                  <a:srgbClr val="193764"/>
                </a:solidFill>
                <a:latin typeface="Aptos"/>
                <a:cs typeface="Arial"/>
              </a:rPr>
              <a:t>īstenot</a:t>
            </a:r>
            <a:r>
              <a:rPr lang="en-US" sz="1800" b="1" dirty="0">
                <a:solidFill>
                  <a:srgbClr val="193764"/>
                </a:solidFill>
                <a:latin typeface="Aptos"/>
                <a:cs typeface="Arial"/>
              </a:rPr>
              <a:t> </a:t>
            </a:r>
            <a:r>
              <a:rPr lang="en-US" sz="1800" b="1" dirty="0" err="1">
                <a:solidFill>
                  <a:srgbClr val="193764"/>
                </a:solidFill>
                <a:latin typeface="Aptos"/>
                <a:cs typeface="Arial"/>
              </a:rPr>
              <a:t>attiecībā</a:t>
            </a:r>
            <a:r>
              <a:rPr lang="en-US" sz="1800" b="1" dirty="0">
                <a:solidFill>
                  <a:srgbClr val="193764"/>
                </a:solidFill>
                <a:latin typeface="Aptos"/>
                <a:cs typeface="Arial"/>
              </a:rPr>
              <a:t> </a:t>
            </a:r>
            <a:r>
              <a:rPr lang="en-US" sz="1800" b="1" dirty="0" err="1">
                <a:solidFill>
                  <a:srgbClr val="193764"/>
                </a:solidFill>
                <a:latin typeface="Aptos"/>
                <a:cs typeface="Arial"/>
              </a:rPr>
              <a:t>uz</a:t>
            </a:r>
            <a:r>
              <a:rPr lang="en-US" sz="1800" b="1" dirty="0">
                <a:solidFill>
                  <a:srgbClr val="193764"/>
                </a:solidFill>
                <a:latin typeface="Aptos"/>
                <a:cs typeface="Arial"/>
              </a:rPr>
              <a:t> </a:t>
            </a:r>
            <a:r>
              <a:rPr lang="en-US" sz="1800" b="1" dirty="0" err="1">
                <a:solidFill>
                  <a:srgbClr val="193764"/>
                </a:solidFill>
                <a:latin typeface="Aptos"/>
                <a:cs typeface="Arial"/>
              </a:rPr>
              <a:t>projektā</a:t>
            </a:r>
            <a:r>
              <a:rPr lang="en-US" sz="1800" b="1" dirty="0">
                <a:solidFill>
                  <a:srgbClr val="193764"/>
                </a:solidFill>
                <a:latin typeface="Aptos"/>
                <a:cs typeface="Arial"/>
              </a:rPr>
              <a:t> </a:t>
            </a:r>
            <a:r>
              <a:rPr lang="en-US" sz="1800" b="1" dirty="0" err="1">
                <a:solidFill>
                  <a:srgbClr val="193764"/>
                </a:solidFill>
                <a:latin typeface="Aptos"/>
                <a:cs typeface="Arial"/>
              </a:rPr>
              <a:t>paredzētajām</a:t>
            </a:r>
            <a:r>
              <a:rPr lang="en-US" sz="1800" b="1" dirty="0">
                <a:solidFill>
                  <a:srgbClr val="193764"/>
                </a:solidFill>
                <a:latin typeface="Aptos"/>
                <a:cs typeface="Arial"/>
              </a:rPr>
              <a:t> </a:t>
            </a:r>
            <a:r>
              <a:rPr lang="en-US" sz="1800" b="1" dirty="0" err="1">
                <a:solidFill>
                  <a:srgbClr val="193764"/>
                </a:solidFill>
                <a:latin typeface="Aptos"/>
                <a:cs typeface="Arial"/>
              </a:rPr>
              <a:t>darbībām</a:t>
            </a:r>
            <a:r>
              <a:rPr lang="en-US" sz="1800" b="1" dirty="0">
                <a:solidFill>
                  <a:srgbClr val="193764"/>
                </a:solidFill>
                <a:latin typeface="Aptos"/>
                <a:cs typeface="Arial"/>
              </a:rPr>
              <a:t> </a:t>
            </a:r>
          </a:p>
          <a:p>
            <a:pPr algn="just"/>
            <a:endParaRPr lang="en-US" sz="1800" dirty="0">
              <a:solidFill>
                <a:srgbClr val="193764"/>
              </a:solidFill>
              <a:latin typeface="Aptos"/>
              <a:cs typeface="Arial"/>
            </a:endParaRPr>
          </a:p>
        </p:txBody>
      </p:sp>
      <p:pic>
        <p:nvPicPr>
          <p:cNvPr id="5" name="Graphic 4" descr="City with solid fill">
            <a:extLst>
              <a:ext uri="{FF2B5EF4-FFF2-40B4-BE49-F238E27FC236}">
                <a16:creationId xmlns:a16="http://schemas.microsoft.com/office/drawing/2014/main" id="{A51EAE57-445C-49F5-E631-6D7FFBED95E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9894094" y="4768969"/>
            <a:ext cx="1697566" cy="1708149"/>
          </a:xfrm>
          <a:prstGeom prst="rect">
            <a:avLst/>
          </a:prstGeom>
        </p:spPr>
      </p:pic>
    </p:spTree>
    <p:extLst>
      <p:ext uri="{BB962C8B-B14F-4D97-AF65-F5344CB8AC3E}">
        <p14:creationId xmlns:p14="http://schemas.microsoft.com/office/powerpoint/2010/main" val="23325293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798357-A593-07F1-F25D-5E6591AA8F6F}"/>
              </a:ext>
            </a:extLst>
          </p:cNvPr>
          <p:cNvSpPr>
            <a:spLocks noGrp="1"/>
          </p:cNvSpPr>
          <p:nvPr>
            <p:ph type="title"/>
          </p:nvPr>
        </p:nvSpPr>
        <p:spPr/>
        <p:txBody>
          <a:bodyPr/>
          <a:lstStyle/>
          <a:p>
            <a:r>
              <a:rPr lang="en-US" dirty="0">
                <a:solidFill>
                  <a:srgbClr val="193764"/>
                </a:solidFill>
                <a:latin typeface="Verdana"/>
                <a:ea typeface="Verdana"/>
              </a:rPr>
              <a:t>Par </a:t>
            </a:r>
            <a:r>
              <a:rPr lang="en-US" err="1">
                <a:solidFill>
                  <a:srgbClr val="193764"/>
                </a:solidFill>
                <a:latin typeface="Verdana"/>
                <a:ea typeface="Verdana"/>
              </a:rPr>
              <a:t>īpašumtiesībām</a:t>
            </a:r>
            <a:endParaRPr lang="en-US" err="1">
              <a:solidFill>
                <a:srgbClr val="193764"/>
              </a:solidFill>
            </a:endParaRPr>
          </a:p>
        </p:txBody>
      </p:sp>
      <p:sp>
        <p:nvSpPr>
          <p:cNvPr id="3" name="Content Placeholder 2">
            <a:extLst>
              <a:ext uri="{FF2B5EF4-FFF2-40B4-BE49-F238E27FC236}">
                <a16:creationId xmlns:a16="http://schemas.microsoft.com/office/drawing/2014/main" id="{23DCF261-3E8A-B888-B5A6-C34869AE5087}"/>
              </a:ext>
            </a:extLst>
          </p:cNvPr>
          <p:cNvSpPr>
            <a:spLocks noGrp="1"/>
          </p:cNvSpPr>
          <p:nvPr>
            <p:ph idx="1"/>
          </p:nvPr>
        </p:nvSpPr>
        <p:spPr/>
        <p:txBody>
          <a:bodyPr>
            <a:normAutofit/>
          </a:bodyPr>
          <a:lstStyle/>
          <a:p>
            <a:pPr algn="just"/>
            <a:r>
              <a:rPr lang="lv-LV" sz="1800" b="1" dirty="0">
                <a:solidFill>
                  <a:srgbClr val="193764"/>
                </a:solidFill>
                <a:latin typeface="Aptos"/>
                <a:ea typeface="Verdana"/>
                <a:cs typeface="Times New Roman"/>
              </a:rPr>
              <a:t>Projekta iesniegumā norādīts, ka finansējuma saņēmējam ir īpašuma tiesības vai lietošanas tiesības uz termiņu, kas nav īsāks par pieciem gadiem no projektā veiktā noslēguma maksājuma datuma, uz nekustamo īpašumu, kurā tiks veikti ieguldījumi</a:t>
            </a:r>
            <a:endParaRPr lang="en-US" dirty="0"/>
          </a:p>
          <a:p>
            <a:pPr algn="just"/>
            <a:endParaRPr lang="lv-LV" sz="1800" b="1" dirty="0">
              <a:solidFill>
                <a:srgbClr val="193764"/>
              </a:solidFill>
              <a:latin typeface="Aptos"/>
              <a:ea typeface="Verdana"/>
              <a:cs typeface="Times New Roman"/>
            </a:endParaRPr>
          </a:p>
          <a:p>
            <a:pPr marL="285750" indent="-285750" algn="just">
              <a:buFont typeface="Wingdings" panose="020B0604020202020204" pitchFamily="34" charset="0"/>
              <a:buChar char="Ø"/>
            </a:pPr>
            <a:r>
              <a:rPr lang="lv-LV" sz="1800" b="1" dirty="0">
                <a:solidFill>
                  <a:srgbClr val="193764"/>
                </a:solidFill>
                <a:latin typeface="Aptos"/>
                <a:ea typeface="Verdana"/>
                <a:cs typeface="Times New Roman"/>
              </a:rPr>
              <a:t>Projekta iesniegumā, sadaļā “Projekta īstenošanas adrese” precizē informāciju norādot aktuālo situāciju uz nosacījumu iesniegšanas brīdi</a:t>
            </a:r>
            <a:endParaRPr lang="lv-LV" sz="1800" b="1" dirty="0">
              <a:solidFill>
                <a:srgbClr val="193764"/>
              </a:solidFill>
              <a:latin typeface="Aptos"/>
              <a:cs typeface="Times New Roman"/>
            </a:endParaRPr>
          </a:p>
          <a:p>
            <a:pPr marL="285750" indent="-285750" algn="just">
              <a:buFont typeface="Wingdings" panose="020B0604020202020204" pitchFamily="34" charset="0"/>
              <a:buChar char="Ø"/>
            </a:pPr>
            <a:endParaRPr lang="lv-LV" sz="1800" b="1" dirty="0">
              <a:solidFill>
                <a:srgbClr val="193764"/>
              </a:solidFill>
              <a:latin typeface="Aptos"/>
              <a:ea typeface="Verdana"/>
              <a:cs typeface="Times New Roman"/>
            </a:endParaRPr>
          </a:p>
          <a:p>
            <a:pPr marL="285750" indent="-285750" algn="just">
              <a:buFont typeface="Wingdings" panose="020B0604020202020204" pitchFamily="34" charset="0"/>
              <a:buChar char="Ø"/>
            </a:pPr>
            <a:r>
              <a:rPr lang="lv-LV" sz="1800" b="1" dirty="0">
                <a:solidFill>
                  <a:srgbClr val="193764"/>
                </a:solidFill>
                <a:latin typeface="Aptos"/>
                <a:ea typeface="Verdana"/>
                <a:cs typeface="Times New Roman"/>
              </a:rPr>
              <a:t>Projekta iesnieguma sadaļā “Citi pielikumi” iesniedz dokumentus, kuri apliecina projekta iesniedzēja īpašumtiesības vai lietošanas tiesības objektā, kas ir projekta iesniedzēja vai uz kuru projekta iesniedzējam [..] ir nostiprinātas lietošanas tiesības uz termiņu, kas nav īsāks par 31.12.2031.</a:t>
            </a:r>
            <a:endParaRPr lang="lv-LV" sz="1800" b="1">
              <a:latin typeface="Aptos"/>
            </a:endParaRPr>
          </a:p>
          <a:p>
            <a:pPr algn="just"/>
            <a:endParaRPr lang="lv-LV" sz="1800" b="1" dirty="0">
              <a:solidFill>
                <a:srgbClr val="193764"/>
              </a:solidFill>
              <a:latin typeface="Aptos"/>
              <a:ea typeface="Verdana"/>
              <a:cs typeface="Times New Roman"/>
            </a:endParaRPr>
          </a:p>
        </p:txBody>
      </p:sp>
      <p:sp>
        <p:nvSpPr>
          <p:cNvPr id="4" name="Text Placeholder 3">
            <a:extLst>
              <a:ext uri="{FF2B5EF4-FFF2-40B4-BE49-F238E27FC236}">
                <a16:creationId xmlns:a16="http://schemas.microsoft.com/office/drawing/2014/main" id="{A8BE3E71-B823-BB56-AA6A-9F12D6F46DBD}"/>
              </a:ext>
            </a:extLst>
          </p:cNvPr>
          <p:cNvSpPr>
            <a:spLocks noGrp="1"/>
          </p:cNvSpPr>
          <p:nvPr>
            <p:ph type="body" sz="quarter" idx="10"/>
          </p:nvPr>
        </p:nvSpPr>
        <p:spPr/>
        <p:txBody>
          <a:bodyPr/>
          <a:lstStyle/>
          <a:p>
            <a:endParaRPr lang="en-US"/>
          </a:p>
        </p:txBody>
      </p:sp>
      <p:sp>
        <p:nvSpPr>
          <p:cNvPr id="5" name="Text Placeholder 4">
            <a:extLst>
              <a:ext uri="{FF2B5EF4-FFF2-40B4-BE49-F238E27FC236}">
                <a16:creationId xmlns:a16="http://schemas.microsoft.com/office/drawing/2014/main" id="{6084D38E-D700-84D8-1FEC-19A6FC0AF5F1}"/>
              </a:ext>
            </a:extLst>
          </p:cNvPr>
          <p:cNvSpPr>
            <a:spLocks noGrp="1"/>
          </p:cNvSpPr>
          <p:nvPr>
            <p:ph type="body" sz="quarter" idx="12"/>
          </p:nvPr>
        </p:nvSpPr>
        <p:spPr/>
        <p:txBody>
          <a:bodyPr/>
          <a:lstStyle/>
          <a:p>
            <a:endParaRPr lang="en-US"/>
          </a:p>
        </p:txBody>
      </p:sp>
      <p:sp>
        <p:nvSpPr>
          <p:cNvPr id="6" name="Slide Number Placeholder 5">
            <a:extLst>
              <a:ext uri="{FF2B5EF4-FFF2-40B4-BE49-F238E27FC236}">
                <a16:creationId xmlns:a16="http://schemas.microsoft.com/office/drawing/2014/main" id="{C34EEB20-94DE-0267-D0A8-0F363E70DFC6}"/>
              </a:ext>
            </a:extLst>
          </p:cNvPr>
          <p:cNvSpPr>
            <a:spLocks noGrp="1"/>
          </p:cNvSpPr>
          <p:nvPr>
            <p:ph type="sldNum" sz="quarter" idx="13"/>
          </p:nvPr>
        </p:nvSpPr>
        <p:spPr/>
        <p:txBody>
          <a:bodyPr/>
          <a:lstStyle/>
          <a:p>
            <a:pPr>
              <a:defRPr/>
            </a:pPr>
            <a:fld id="{8645E9F2-40DF-44A0-BDE6-92AB2C9D5910}" type="slidenum">
              <a:rPr lang="en-US" altLang="lv-LV"/>
              <a:pPr>
                <a:defRPr/>
              </a:pPr>
              <a:t>9</a:t>
            </a:fld>
            <a:endParaRPr lang="en-US" altLang="lv-LV"/>
          </a:p>
        </p:txBody>
      </p:sp>
      <p:pic>
        <p:nvPicPr>
          <p:cNvPr id="7" name="Graphic 4" descr="City with solid fill">
            <a:extLst>
              <a:ext uri="{FF2B5EF4-FFF2-40B4-BE49-F238E27FC236}">
                <a16:creationId xmlns:a16="http://schemas.microsoft.com/office/drawing/2014/main" id="{A51EAE57-445C-49F5-E631-6D7FFBED95E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31814" y="3432822"/>
            <a:ext cx="1729316" cy="1729316"/>
          </a:xfrm>
          <a:prstGeom prst="rect">
            <a:avLst/>
          </a:prstGeom>
        </p:spPr>
      </p:pic>
    </p:spTree>
    <p:extLst>
      <p:ext uri="{BB962C8B-B14F-4D97-AF65-F5344CB8AC3E}">
        <p14:creationId xmlns:p14="http://schemas.microsoft.com/office/powerpoint/2010/main" val="2860967631"/>
      </p:ext>
    </p:extLst>
  </p:cSld>
  <p:clrMapOvr>
    <a:masterClrMapping/>
  </p:clrMapOvr>
</p:sld>
</file>

<file path=ppt/theme/theme1.xml><?xml version="1.0" encoding="utf-8"?>
<a:theme xmlns:a="http://schemas.openxmlformats.org/drawingml/2006/main" name="89_Prezentacija_templateLV">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itullapa_kontaktinformacija">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42144e59-5907-413f-b624-803f3a022d9b" xsi:nil="true"/>
    <lcf76f155ced4ddcb4097134ff3c332f xmlns="25a75a1d-8b78-49a6-8e4b-dbe94589a28d">
      <Terms xmlns="http://schemas.microsoft.com/office/infopath/2007/PartnerControls"/>
    </lcf76f155ced4ddcb4097134ff3c332f>
    <SharedWithUsers xmlns="42144e59-5907-413f-b624-803f3a022d9b">
      <UserInfo>
        <DisplayName>Dace Barkāne</DisplayName>
        <AccountId>13</AccountId>
        <AccountType/>
      </UserInfo>
      <UserInfo>
        <DisplayName>Santa Ozola-Tīruma</DisplayName>
        <AccountId>45</AccountId>
        <AccountType/>
      </UserInfo>
      <UserInfo>
        <DisplayName>Ilze Paidere</DisplayName>
        <AccountId>23</AccountId>
        <AccountType/>
      </UserInfo>
      <UserInfo>
        <DisplayName>Ilze Blumberga</DisplayName>
        <AccountId>36</AccountId>
        <AccountType/>
      </UserInfo>
      <UserInfo>
        <DisplayName>Elvīra Prokofjeva</DisplayName>
        <AccountId>49</AccountId>
        <AccountType/>
      </UserInfo>
    </SharedWithUsers>
    <MediaLengthInSeconds xmlns="25a75a1d-8b78-49a6-8e4b-dbe94589a28d"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CCAE56773E04C54A8AAEC798B999D08D" ma:contentTypeVersion="16" ma:contentTypeDescription="Create a new document." ma:contentTypeScope="" ma:versionID="a8c0a6ef51c4202741ac7f2d538e8b85">
  <xsd:schema xmlns:xsd="http://www.w3.org/2001/XMLSchema" xmlns:xs="http://www.w3.org/2001/XMLSchema" xmlns:p="http://schemas.microsoft.com/office/2006/metadata/properties" xmlns:ns2="25a75a1d-8b78-49a6-8e4b-dbe94589a28d" xmlns:ns3="42144e59-5907-413f-b624-803f3a022d9b" targetNamespace="http://schemas.microsoft.com/office/2006/metadata/properties" ma:root="true" ma:fieldsID="70ce71153bee3b71918a281891b37a47" ns2:_="" ns3:_="">
    <xsd:import namespace="25a75a1d-8b78-49a6-8e4b-dbe94589a28d"/>
    <xsd:import namespace="42144e59-5907-413f-b624-803f3a022d9b"/>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LengthInSeconds"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5a75a1d-8b78-49a6-8e4b-dbe94589a28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779952b4-9163-4466-a728-aca91a51bc43"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DateTaken" ma:index="20" nillable="true" ma:displayName="MediaServiceDateTaken" ma:hidden="true" ma:indexed="true" ma:internalName="MediaServiceDateTaken"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Location" ma:index="22"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2144e59-5907-413f-b624-803f3a022d9b"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f02a1d4e-ea66-4807-90a5-c3aac3888af8}" ma:internalName="TaxCatchAll" ma:showField="CatchAllData" ma:web="42144e59-5907-413f-b624-803f3a022d9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1AA89C7-8946-44E4-9F21-96EA7F871E50}">
  <ds:schemaRefs>
    <ds:schemaRef ds:uri="http://purl.org/dc/terms/"/>
    <ds:schemaRef ds:uri="http://www.w3.org/XML/1998/namespace"/>
    <ds:schemaRef ds:uri="http://schemas.microsoft.com/office/infopath/2007/PartnerControls"/>
    <ds:schemaRef ds:uri="42144e59-5907-413f-b624-803f3a022d9b"/>
    <ds:schemaRef ds:uri="http://schemas.microsoft.com/office/2006/documentManagement/types"/>
    <ds:schemaRef ds:uri="http://schemas.microsoft.com/office/2006/metadata/properties"/>
    <ds:schemaRef ds:uri="http://purl.org/dc/dcmitype/"/>
    <ds:schemaRef ds:uri="http://schemas.openxmlformats.org/package/2006/metadata/core-properties"/>
    <ds:schemaRef ds:uri="25a75a1d-8b78-49a6-8e4b-dbe94589a28d"/>
    <ds:schemaRef ds:uri="http://purl.org/dc/elements/1.1/"/>
  </ds:schemaRefs>
</ds:datastoreItem>
</file>

<file path=customXml/itemProps2.xml><?xml version="1.0" encoding="utf-8"?>
<ds:datastoreItem xmlns:ds="http://schemas.openxmlformats.org/officeDocument/2006/customXml" ds:itemID="{90E4FFEF-343D-4387-B474-7F9F1EABCA0C}">
  <ds:schemaRefs>
    <ds:schemaRef ds:uri="http://schemas.microsoft.com/sharepoint/v3/contenttype/forms"/>
  </ds:schemaRefs>
</ds:datastoreItem>
</file>

<file path=customXml/itemProps3.xml><?xml version="1.0" encoding="utf-8"?>
<ds:datastoreItem xmlns:ds="http://schemas.openxmlformats.org/officeDocument/2006/customXml" ds:itemID="{A1E34C89-40BD-430B-98DD-FC8946E37F0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5a75a1d-8b78-49a6-8e4b-dbe94589a28d"/>
    <ds:schemaRef ds:uri="42144e59-5907-413f-b624-803f3a022d9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89_Prezentacija_templateLV</Template>
  <TotalTime>2779</TotalTime>
  <Words>597</Words>
  <Application>Microsoft Office PowerPoint</Application>
  <PresentationFormat>Widescreen</PresentationFormat>
  <Paragraphs>72</Paragraphs>
  <Slides>13</Slides>
  <Notes>8</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89_Prezentacija_templateLV</vt:lpstr>
      <vt:lpstr>Projektu iesniegumu nosacījumu izpilde  3.1.2.3.i. investīcijas "Ilgstošas sociālās aprūpes pakalpojuma noturība un nepārtrauktība: jaunu ģimeniskai videi pietuvinātu aprūpes pakalpojumu sniedzēju attīstība pensijas vecuma personām" 2. kārta papildu uzsaukums </vt:lpstr>
      <vt:lpstr>3.1.2.3.i. investīcijas "Ilgstošas sociālās aprūpes pakalpojuma noturība un nepārtrauktība: jaunu ģimeniskai videi pietuvinātu aprūpes pakalpojumu sniedzēju attīstība  pensijas vecuma personām" </vt:lpstr>
      <vt:lpstr> Kur meklēt informāciju projekta iesnieguma aizpildīšanai?</vt:lpstr>
      <vt:lpstr>Izmaksas projekta iesniegumā</vt:lpstr>
      <vt:lpstr>Projekta budžeta kopsavilkums</vt:lpstr>
      <vt:lpstr>Izmaksu attiecināmība </vt:lpstr>
      <vt:lpstr>Izmaksu attiecināmība I </vt:lpstr>
      <vt:lpstr>Nenodarīt būtisku kaitējumu </vt:lpstr>
      <vt:lpstr>Par īpašumtiesībām</vt:lpstr>
      <vt:lpstr>Par pakalpojumu nodrošināšanu</vt:lpstr>
      <vt:lpstr>Projekta publicitāte</vt:lpstr>
      <vt:lpstr>Vērtēšanas kārtība</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Dagnija</dc:creator>
  <cp:lastModifiedBy>Ieva Šakena</cp:lastModifiedBy>
  <cp:revision>544</cp:revision>
  <dcterms:created xsi:type="dcterms:W3CDTF">2014-11-20T14:46:47Z</dcterms:created>
  <dcterms:modified xsi:type="dcterms:W3CDTF">2024-11-05T11:18:29Z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0x010100CCAE56773E04C54A8AAEC798B999D08D</vt:lpwstr>
  </property>
  <property fmtid="{D5CDD505-2E9C-101B-9397-08002B2CF9AE}" pid="3" name="MediaServiceImageTags">
    <vt:lpwstr/>
  </property>
  <property fmtid="{D5CDD505-2E9C-101B-9397-08002B2CF9AE}" pid="4" name="Order">
    <vt:r8>442900</vt:r8>
  </property>
  <property fmtid="{D5CDD505-2E9C-101B-9397-08002B2CF9AE}" pid="5" name="xd_Signature">
    <vt:bool>false</vt:bool>
  </property>
  <property fmtid="{D5CDD505-2E9C-101B-9397-08002B2CF9AE}" pid="6" name="xd_ProgID">
    <vt:lpwstr/>
  </property>
  <property fmtid="{D5CDD505-2E9C-101B-9397-08002B2CF9AE}" pid="7" name="ComplianceAssetId">
    <vt:lpwstr/>
  </property>
  <property fmtid="{D5CDD505-2E9C-101B-9397-08002B2CF9AE}" pid="8" name="TemplateUrl">
    <vt:lpwstr/>
  </property>
  <property fmtid="{D5CDD505-2E9C-101B-9397-08002B2CF9AE}" pid="9" name="_ExtendedDescription">
    <vt:lpwstr/>
  </property>
  <property fmtid="{D5CDD505-2E9C-101B-9397-08002B2CF9AE}" pid="10" name="TriggerFlowInfo">
    <vt:lpwstr/>
  </property>
</Properties>
</file>