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3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4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4023" r:id="rId2"/>
    <p:sldMasterId id="2147484058" r:id="rId3"/>
    <p:sldMasterId id="2147484064" r:id="rId4"/>
    <p:sldMasterId id="2147484074" r:id="rId5"/>
  </p:sldMasterIdLst>
  <p:notesMasterIdLst>
    <p:notesMasterId r:id="rId14"/>
  </p:notesMasterIdLst>
  <p:sldIdLst>
    <p:sldId id="4098" r:id="rId6"/>
    <p:sldId id="4119" r:id="rId7"/>
    <p:sldId id="4125" r:id="rId8"/>
    <p:sldId id="4121" r:id="rId9"/>
    <p:sldId id="4122" r:id="rId10"/>
    <p:sldId id="4124" r:id="rId11"/>
    <p:sldId id="4123" r:id="rId12"/>
    <p:sldId id="292" r:id="rId13"/>
  </p:sldIdLst>
  <p:sldSz cx="24377650" cy="13716000"/>
  <p:notesSz cx="6669088" cy="97536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73B4C"/>
    <a:srgbClr val="A391BC"/>
    <a:srgbClr val="664690"/>
    <a:srgbClr val="000000"/>
    <a:srgbClr val="B5B5B5"/>
    <a:srgbClr val="335FFE"/>
    <a:srgbClr val="DCDFE1"/>
    <a:srgbClr val="E2ECF1"/>
    <a:srgbClr val="F1F6F8"/>
    <a:srgbClr val="DBE9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134" autoAdjust="0"/>
    <p:restoredTop sz="93557" autoAdjust="0"/>
  </p:normalViewPr>
  <p:slideViewPr>
    <p:cSldViewPr snapToGrid="0" snapToObjects="1">
      <p:cViewPr varScale="1">
        <p:scale>
          <a:sx n="58" d="100"/>
          <a:sy n="58" d="100"/>
        </p:scale>
        <p:origin x="600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sorterViewPr>
    <p:cViewPr>
      <p:scale>
        <a:sx n="30" d="100"/>
        <a:sy n="30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2889938" cy="487679"/>
          </a:xfrm>
          <a:prstGeom prst="rect">
            <a:avLst/>
          </a:prstGeom>
        </p:spPr>
        <p:txBody>
          <a:bodyPr vert="horz" lIns="91418" tIns="45708" rIns="91418" bIns="45708" rtlCol="0"/>
          <a:lstStyle>
            <a:lvl1pPr algn="l">
              <a:defRPr sz="1200" b="0" i="0">
                <a:latin typeface="Poppi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1"/>
            <a:ext cx="2889938" cy="487679"/>
          </a:xfrm>
          <a:prstGeom prst="rect">
            <a:avLst/>
          </a:prstGeom>
        </p:spPr>
        <p:txBody>
          <a:bodyPr vert="horz" lIns="91418" tIns="45708" rIns="91418" bIns="45708" rtlCol="0"/>
          <a:lstStyle>
            <a:lvl1pPr algn="r">
              <a:defRPr sz="1200" b="0" i="0">
                <a:latin typeface="Poppins" pitchFamily="2" charset="77"/>
              </a:defRPr>
            </a:lvl1pPr>
          </a:lstStyle>
          <a:p>
            <a:fld id="{EFC10EE1-B198-C942-8235-326C972CBB30}" type="datetimeFigureOut">
              <a:rPr lang="en-US" smtClean="0"/>
              <a:pPr/>
              <a:t>9/17/2024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4138" y="731838"/>
            <a:ext cx="6500812" cy="36591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8" tIns="45708" rIns="91418" bIns="4570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11" y="4632961"/>
            <a:ext cx="5335269" cy="4389121"/>
          </a:xfrm>
          <a:prstGeom prst="rect">
            <a:avLst/>
          </a:prstGeom>
        </p:spPr>
        <p:txBody>
          <a:bodyPr vert="horz" lIns="91418" tIns="45708" rIns="91418" bIns="45708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264227"/>
            <a:ext cx="2889938" cy="487679"/>
          </a:xfrm>
          <a:prstGeom prst="rect">
            <a:avLst/>
          </a:prstGeom>
        </p:spPr>
        <p:txBody>
          <a:bodyPr vert="horz" lIns="91418" tIns="45708" rIns="91418" bIns="45708" rtlCol="0" anchor="b"/>
          <a:lstStyle>
            <a:lvl1pPr algn="l">
              <a:defRPr sz="1200" b="0" i="0">
                <a:latin typeface="Poppins" pitchFamily="2" charset="77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264227"/>
            <a:ext cx="2889938" cy="487679"/>
          </a:xfrm>
          <a:prstGeom prst="rect">
            <a:avLst/>
          </a:prstGeom>
        </p:spPr>
        <p:txBody>
          <a:bodyPr vert="horz" lIns="91418" tIns="45708" rIns="91418" bIns="45708" rtlCol="0" anchor="b"/>
          <a:lstStyle>
            <a:lvl1pPr algn="r">
              <a:defRPr sz="1200" b="0" i="0">
                <a:latin typeface="Poppins" pitchFamily="2" charset="77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b="0" i="0" kern="1200">
        <a:solidFill>
          <a:schemeClr val="tx1"/>
        </a:solidFill>
        <a:latin typeface="Poppins" pitchFamily="2" charset="77"/>
        <a:ea typeface="+mn-ea"/>
        <a:cs typeface="+mn-cs"/>
      </a:defRPr>
    </a:lvl1pPr>
    <a:lvl2pPr marL="914217" algn="l" defTabSz="914217" rtl="0" eaLnBrk="1" latinLnBrk="0" hangingPunct="1">
      <a:defRPr sz="2400" b="0" i="0" kern="1200">
        <a:solidFill>
          <a:schemeClr val="tx1"/>
        </a:solidFill>
        <a:latin typeface="Poppins" pitchFamily="2" charset="77"/>
        <a:ea typeface="+mn-ea"/>
        <a:cs typeface="+mn-cs"/>
      </a:defRPr>
    </a:lvl2pPr>
    <a:lvl3pPr marL="1828434" algn="l" defTabSz="914217" rtl="0" eaLnBrk="1" latinLnBrk="0" hangingPunct="1">
      <a:defRPr sz="2400" b="0" i="0" kern="1200">
        <a:solidFill>
          <a:schemeClr val="tx1"/>
        </a:solidFill>
        <a:latin typeface="Poppins" pitchFamily="2" charset="77"/>
        <a:ea typeface="+mn-ea"/>
        <a:cs typeface="+mn-cs"/>
      </a:defRPr>
    </a:lvl3pPr>
    <a:lvl4pPr marL="2742651" algn="l" defTabSz="914217" rtl="0" eaLnBrk="1" latinLnBrk="0" hangingPunct="1">
      <a:defRPr sz="2400" b="0" i="0" kern="1200">
        <a:solidFill>
          <a:schemeClr val="tx1"/>
        </a:solidFill>
        <a:latin typeface="Poppins" pitchFamily="2" charset="77"/>
        <a:ea typeface="+mn-ea"/>
        <a:cs typeface="+mn-cs"/>
      </a:defRPr>
    </a:lvl4pPr>
    <a:lvl5pPr marL="3656868" algn="l" defTabSz="914217" rtl="0" eaLnBrk="1" latinLnBrk="0" hangingPunct="1">
      <a:defRPr sz="2400" b="0" i="0" kern="1200">
        <a:solidFill>
          <a:schemeClr val="tx1"/>
        </a:solidFill>
        <a:latin typeface="Poppins" pitchFamily="2" charset="77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:notes"/>
          <p:cNvSpPr txBox="1">
            <a:spLocks noGrp="1"/>
          </p:cNvSpPr>
          <p:nvPr>
            <p:ph type="body" idx="1"/>
          </p:nvPr>
        </p:nvSpPr>
        <p:spPr>
          <a:xfrm>
            <a:off x="666911" y="4693921"/>
            <a:ext cx="5335269" cy="3840480"/>
          </a:xfrm>
          <a:prstGeom prst="rect">
            <a:avLst/>
          </a:prstGeom>
        </p:spPr>
        <p:txBody>
          <a:bodyPr spcFirstLastPara="1" wrap="square" lIns="90984" tIns="45479" rIns="90984" bIns="45479" anchor="t" anchorCtr="0">
            <a:noAutofit/>
          </a:bodyPr>
          <a:lstStyle/>
          <a:p>
            <a:endParaRPr dirty="0"/>
          </a:p>
        </p:txBody>
      </p:sp>
      <p:sp>
        <p:nvSpPr>
          <p:cNvPr id="204" name="Google Shape;20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17613"/>
            <a:ext cx="5849938" cy="329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44565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30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35935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0408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48934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Google Shape;1010;p47:notes"/>
          <p:cNvSpPr txBox="1">
            <a:spLocks noGrp="1"/>
          </p:cNvSpPr>
          <p:nvPr>
            <p:ph type="body" idx="1"/>
          </p:nvPr>
        </p:nvSpPr>
        <p:spPr>
          <a:xfrm>
            <a:off x="643181" y="4996278"/>
            <a:ext cx="5145435" cy="4087861"/>
          </a:xfrm>
          <a:prstGeom prst="rect">
            <a:avLst/>
          </a:prstGeom>
        </p:spPr>
        <p:txBody>
          <a:bodyPr spcFirstLastPara="1" wrap="square" lIns="89983" tIns="44980" rIns="89983" bIns="44980" anchor="t" anchorCtr="0">
            <a:noAutofit/>
          </a:bodyPr>
          <a:lstStyle/>
          <a:p>
            <a:endParaRPr/>
          </a:p>
        </p:txBody>
      </p:sp>
      <p:sp>
        <p:nvSpPr>
          <p:cNvPr id="1011" name="Google Shape;1011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101600" y="1298575"/>
            <a:ext cx="6226175" cy="35036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524233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Title Slide 1">
    <p:bg>
      <p:bgPr>
        <a:solidFill>
          <a:schemeClr val="bg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4;p2"/>
          <p:cNvSpPr>
            <a:spLocks noChangeArrowheads="1"/>
          </p:cNvSpPr>
          <p:nvPr userDrawn="1"/>
        </p:nvSpPr>
        <p:spPr bwMode="auto">
          <a:xfrm>
            <a:off x="0" y="4194176"/>
            <a:ext cx="24377650" cy="9521824"/>
          </a:xfrm>
          <a:prstGeom prst="rect">
            <a:avLst/>
          </a:prstGeom>
          <a:solidFill>
            <a:srgbClr val="5F408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2802" tIns="91376" rIns="182802" bIns="91376" anchor="ctr"/>
          <a:lstStyle/>
          <a:p>
            <a:pPr algn="ctr" defTabSz="187595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7198">
              <a:solidFill>
                <a:srgbClr val="FFFFFF"/>
              </a:solidFill>
              <a:latin typeface="Trebuchet MS" panose="020B0603020202020204" pitchFamily="34" charset="0"/>
              <a:ea typeface="MS PGothic" panose="020B0600070205080204" pitchFamily="34" charset="-128"/>
              <a:cs typeface="Arial"/>
              <a:sym typeface="Trebuchet MS" panose="020B0603020202020204" pitchFamily="34" charset="0"/>
            </a:endParaRPr>
          </a:p>
        </p:txBody>
      </p:sp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2404483" y="5760440"/>
            <a:ext cx="15639760" cy="477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Verdana"/>
              <a:buNone/>
              <a:defRPr sz="9598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2404482" y="11647262"/>
            <a:ext cx="13755961" cy="957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lv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3599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 sz="3999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3599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3199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3199"/>
            </a:lvl5pPr>
            <a:lvl6pPr lvl="5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6pPr>
            <a:lvl7pPr lvl="6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7pPr>
            <a:lvl8pPr lvl="7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8pPr>
            <a:lvl9pPr lvl="8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body" idx="2"/>
          </p:nvPr>
        </p:nvSpPr>
        <p:spPr>
          <a:xfrm rot="5400000">
            <a:off x="21335978" y="7367639"/>
            <a:ext cx="4124326" cy="9099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marL="914171" lvl="0" indent="-457086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2399">
                <a:solidFill>
                  <a:schemeClr val="lt1"/>
                </a:solidFill>
              </a:defRPr>
            </a:lvl1pPr>
            <a:lvl2pPr marL="1828343" lvl="1" indent="-685629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2pPr>
            <a:lvl3pPr marL="2742514" lvl="2" indent="-685629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3pPr>
            <a:lvl4pPr marL="3656686" lvl="3" indent="-685629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4pPr>
            <a:lvl5pPr marL="4570857" lvl="4" indent="-685629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5pPr>
            <a:lvl6pPr marL="5485028" lvl="5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6399200" lvl="6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7313371" lvl="7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8227543" lvl="8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58836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675964" y="1471658"/>
            <a:ext cx="21025723" cy="1246828"/>
          </a:xfrm>
          <a:prstGeom prst="rect">
            <a:avLst/>
          </a:prstGeom>
        </p:spPr>
        <p:txBody>
          <a:bodyPr/>
          <a:lstStyle>
            <a:lvl1pPr>
              <a:defRPr sz="7998" b="1" i="0">
                <a:latin typeface="Source Sans Pro Black" charset="0"/>
                <a:ea typeface="Source Sans Pro Black" charset="0"/>
                <a:cs typeface="Source Sans Pro Black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3079722" y="3725287"/>
            <a:ext cx="3542201" cy="4064414"/>
          </a:xfrm>
          <a:custGeom>
            <a:avLst/>
            <a:gdLst>
              <a:gd name="connsiteX0" fmla="*/ 809474 w 1610511"/>
              <a:gd name="connsiteY0" fmla="*/ 0 h 1847461"/>
              <a:gd name="connsiteX1" fmla="*/ 1610511 w 1610511"/>
              <a:gd name="connsiteY1" fmla="*/ 466908 h 1847461"/>
              <a:gd name="connsiteX2" fmla="*/ 1610511 w 1610511"/>
              <a:gd name="connsiteY2" fmla="*/ 1381309 h 1847461"/>
              <a:gd name="connsiteX3" fmla="*/ 814139 w 1610511"/>
              <a:gd name="connsiteY3" fmla="*/ 1847461 h 1847461"/>
              <a:gd name="connsiteX4" fmla="*/ 0 w 1610511"/>
              <a:gd name="connsiteY4" fmla="*/ 1381309 h 1847461"/>
              <a:gd name="connsiteX5" fmla="*/ 0 w 1610511"/>
              <a:gd name="connsiteY5" fmla="*/ 466908 h 1847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10511" h="1847461">
                <a:moveTo>
                  <a:pt x="809474" y="0"/>
                </a:moveTo>
                <a:lnTo>
                  <a:pt x="1610511" y="466908"/>
                </a:lnTo>
                <a:lnTo>
                  <a:pt x="1610511" y="1381309"/>
                </a:lnTo>
                <a:lnTo>
                  <a:pt x="814139" y="1847461"/>
                </a:lnTo>
                <a:lnTo>
                  <a:pt x="0" y="1381309"/>
                </a:lnTo>
                <a:lnTo>
                  <a:pt x="0" y="466908"/>
                </a:lnTo>
                <a:close/>
              </a:path>
            </a:pathLst>
          </a:cu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3199" b="1" i="0" baseline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picture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7" hasCustomPrompt="1"/>
          </p:nvPr>
        </p:nvSpPr>
        <p:spPr>
          <a:xfrm>
            <a:off x="7872895" y="3725287"/>
            <a:ext cx="3542201" cy="4064414"/>
          </a:xfrm>
          <a:custGeom>
            <a:avLst/>
            <a:gdLst>
              <a:gd name="connsiteX0" fmla="*/ 809474 w 1610511"/>
              <a:gd name="connsiteY0" fmla="*/ 0 h 1847461"/>
              <a:gd name="connsiteX1" fmla="*/ 1610511 w 1610511"/>
              <a:gd name="connsiteY1" fmla="*/ 466908 h 1847461"/>
              <a:gd name="connsiteX2" fmla="*/ 1610511 w 1610511"/>
              <a:gd name="connsiteY2" fmla="*/ 1381309 h 1847461"/>
              <a:gd name="connsiteX3" fmla="*/ 814139 w 1610511"/>
              <a:gd name="connsiteY3" fmla="*/ 1847461 h 1847461"/>
              <a:gd name="connsiteX4" fmla="*/ 0 w 1610511"/>
              <a:gd name="connsiteY4" fmla="*/ 1381309 h 1847461"/>
              <a:gd name="connsiteX5" fmla="*/ 0 w 1610511"/>
              <a:gd name="connsiteY5" fmla="*/ 466908 h 1847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10511" h="1847461">
                <a:moveTo>
                  <a:pt x="809474" y="0"/>
                </a:moveTo>
                <a:lnTo>
                  <a:pt x="1610511" y="466908"/>
                </a:lnTo>
                <a:lnTo>
                  <a:pt x="1610511" y="1381309"/>
                </a:lnTo>
                <a:lnTo>
                  <a:pt x="814139" y="1847461"/>
                </a:lnTo>
                <a:lnTo>
                  <a:pt x="0" y="1381309"/>
                </a:lnTo>
                <a:lnTo>
                  <a:pt x="0" y="466908"/>
                </a:lnTo>
                <a:close/>
              </a:path>
            </a:pathLst>
          </a:cu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3199" b="1" i="0" baseline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picture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8" hasCustomPrompt="1"/>
          </p:nvPr>
        </p:nvSpPr>
        <p:spPr>
          <a:xfrm>
            <a:off x="12666069" y="3725287"/>
            <a:ext cx="3542201" cy="4064414"/>
          </a:xfrm>
          <a:custGeom>
            <a:avLst/>
            <a:gdLst>
              <a:gd name="connsiteX0" fmla="*/ 809474 w 1610511"/>
              <a:gd name="connsiteY0" fmla="*/ 0 h 1847461"/>
              <a:gd name="connsiteX1" fmla="*/ 1610511 w 1610511"/>
              <a:gd name="connsiteY1" fmla="*/ 466908 h 1847461"/>
              <a:gd name="connsiteX2" fmla="*/ 1610511 w 1610511"/>
              <a:gd name="connsiteY2" fmla="*/ 1381309 h 1847461"/>
              <a:gd name="connsiteX3" fmla="*/ 814139 w 1610511"/>
              <a:gd name="connsiteY3" fmla="*/ 1847461 h 1847461"/>
              <a:gd name="connsiteX4" fmla="*/ 0 w 1610511"/>
              <a:gd name="connsiteY4" fmla="*/ 1381309 h 1847461"/>
              <a:gd name="connsiteX5" fmla="*/ 0 w 1610511"/>
              <a:gd name="connsiteY5" fmla="*/ 466908 h 1847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10511" h="1847461">
                <a:moveTo>
                  <a:pt x="809474" y="0"/>
                </a:moveTo>
                <a:lnTo>
                  <a:pt x="1610511" y="466908"/>
                </a:lnTo>
                <a:lnTo>
                  <a:pt x="1610511" y="1381309"/>
                </a:lnTo>
                <a:lnTo>
                  <a:pt x="814139" y="1847461"/>
                </a:lnTo>
                <a:lnTo>
                  <a:pt x="0" y="1381309"/>
                </a:lnTo>
                <a:lnTo>
                  <a:pt x="0" y="466908"/>
                </a:lnTo>
                <a:close/>
              </a:path>
            </a:pathLst>
          </a:cu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3199" b="1" i="0" baseline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picture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9" hasCustomPrompt="1"/>
          </p:nvPr>
        </p:nvSpPr>
        <p:spPr>
          <a:xfrm>
            <a:off x="17459240" y="3725287"/>
            <a:ext cx="3542201" cy="4064414"/>
          </a:xfrm>
          <a:custGeom>
            <a:avLst/>
            <a:gdLst>
              <a:gd name="connsiteX0" fmla="*/ 809474 w 1610511"/>
              <a:gd name="connsiteY0" fmla="*/ 0 h 1847461"/>
              <a:gd name="connsiteX1" fmla="*/ 1610511 w 1610511"/>
              <a:gd name="connsiteY1" fmla="*/ 466908 h 1847461"/>
              <a:gd name="connsiteX2" fmla="*/ 1610511 w 1610511"/>
              <a:gd name="connsiteY2" fmla="*/ 1381309 h 1847461"/>
              <a:gd name="connsiteX3" fmla="*/ 814139 w 1610511"/>
              <a:gd name="connsiteY3" fmla="*/ 1847461 h 1847461"/>
              <a:gd name="connsiteX4" fmla="*/ 0 w 1610511"/>
              <a:gd name="connsiteY4" fmla="*/ 1381309 h 1847461"/>
              <a:gd name="connsiteX5" fmla="*/ 0 w 1610511"/>
              <a:gd name="connsiteY5" fmla="*/ 466908 h 1847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10511" h="1847461">
                <a:moveTo>
                  <a:pt x="809474" y="0"/>
                </a:moveTo>
                <a:lnTo>
                  <a:pt x="1610511" y="466908"/>
                </a:lnTo>
                <a:lnTo>
                  <a:pt x="1610511" y="1381309"/>
                </a:lnTo>
                <a:lnTo>
                  <a:pt x="814139" y="1847461"/>
                </a:lnTo>
                <a:lnTo>
                  <a:pt x="0" y="1381309"/>
                </a:lnTo>
                <a:lnTo>
                  <a:pt x="0" y="466908"/>
                </a:lnTo>
                <a:close/>
              </a:path>
            </a:pathLst>
          </a:cu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3199" b="1" i="0" baseline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picture</a:t>
            </a:r>
          </a:p>
        </p:txBody>
      </p:sp>
    </p:spTree>
    <p:extLst>
      <p:ext uri="{BB962C8B-B14F-4D97-AF65-F5344CB8AC3E}">
        <p14:creationId xmlns:p14="http://schemas.microsoft.com/office/powerpoint/2010/main" val="3125243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741214" y="741406"/>
            <a:ext cx="22903460" cy="12233188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3199" b="1" i="0" baseline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picture</a:t>
            </a:r>
          </a:p>
        </p:txBody>
      </p:sp>
    </p:spTree>
    <p:extLst>
      <p:ext uri="{BB962C8B-B14F-4D97-AF65-F5344CB8AC3E}">
        <p14:creationId xmlns:p14="http://schemas.microsoft.com/office/powerpoint/2010/main" val="34802423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/>
          <p:cNvSpPr>
            <a:spLocks noGrp="1"/>
          </p:cNvSpPr>
          <p:nvPr>
            <p:ph type="pic" sz="quarter" idx="11" hasCustomPrompt="1"/>
          </p:nvPr>
        </p:nvSpPr>
        <p:spPr>
          <a:xfrm>
            <a:off x="741214" y="741407"/>
            <a:ext cx="17381694" cy="12233190"/>
          </a:xfrm>
          <a:custGeom>
            <a:avLst/>
            <a:gdLst>
              <a:gd name="connsiteX0" fmla="*/ 0 w 8693111"/>
              <a:gd name="connsiteY0" fmla="*/ 0 h 6116595"/>
              <a:gd name="connsiteX1" fmla="*/ 8693111 w 8693111"/>
              <a:gd name="connsiteY1" fmla="*/ 0 h 6116595"/>
              <a:gd name="connsiteX2" fmla="*/ 2576518 w 8693111"/>
              <a:gd name="connsiteY2" fmla="*/ 6116595 h 6116595"/>
              <a:gd name="connsiteX3" fmla="*/ 0 w 8693111"/>
              <a:gd name="connsiteY3" fmla="*/ 6116595 h 6116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93111" h="6116595">
                <a:moveTo>
                  <a:pt x="0" y="0"/>
                </a:moveTo>
                <a:lnTo>
                  <a:pt x="8693111" y="0"/>
                </a:lnTo>
                <a:lnTo>
                  <a:pt x="2576518" y="6116595"/>
                </a:lnTo>
                <a:lnTo>
                  <a:pt x="0" y="6116595"/>
                </a:lnTo>
                <a:close/>
              </a:path>
            </a:pathLst>
          </a:cu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3199" b="1" i="0" baseline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picture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5894815" y="741406"/>
            <a:ext cx="17736742" cy="12233188"/>
          </a:xfrm>
          <a:custGeom>
            <a:avLst/>
            <a:gdLst>
              <a:gd name="connsiteX0" fmla="*/ 6116593 w 8870681"/>
              <a:gd name="connsiteY0" fmla="*/ 0 h 6116594"/>
              <a:gd name="connsiteX1" fmla="*/ 8870681 w 8870681"/>
              <a:gd name="connsiteY1" fmla="*/ 0 h 6116594"/>
              <a:gd name="connsiteX2" fmla="*/ 8870681 w 8870681"/>
              <a:gd name="connsiteY2" fmla="*/ 6116594 h 6116594"/>
              <a:gd name="connsiteX3" fmla="*/ 0 w 8870681"/>
              <a:gd name="connsiteY3" fmla="*/ 6116594 h 6116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870681" h="6116594">
                <a:moveTo>
                  <a:pt x="6116593" y="0"/>
                </a:moveTo>
                <a:lnTo>
                  <a:pt x="8870681" y="0"/>
                </a:lnTo>
                <a:lnTo>
                  <a:pt x="8870681" y="6116594"/>
                </a:lnTo>
                <a:lnTo>
                  <a:pt x="0" y="6116594"/>
                </a:lnTo>
                <a:close/>
              </a:path>
            </a:pathLst>
          </a:cu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3199" b="1" i="0" baseline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picture</a:t>
            </a:r>
          </a:p>
        </p:txBody>
      </p:sp>
    </p:spTree>
    <p:extLst>
      <p:ext uri="{BB962C8B-B14F-4D97-AF65-F5344CB8AC3E}">
        <p14:creationId xmlns:p14="http://schemas.microsoft.com/office/powerpoint/2010/main" val="27252922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50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1"/>
            <a:ext cx="24377650" cy="13715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7198"/>
          </a:p>
        </p:txBody>
      </p:sp>
    </p:spTree>
    <p:extLst>
      <p:ext uri="{BB962C8B-B14F-4D97-AF65-F5344CB8AC3E}">
        <p14:creationId xmlns:p14="http://schemas.microsoft.com/office/powerpoint/2010/main" val="12011049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93F9A6D7-8637-4CB1-BA9A-379389F156DC}"/>
              </a:ext>
            </a:extLst>
          </p:cNvPr>
          <p:cNvSpPr/>
          <p:nvPr userDrawn="1"/>
        </p:nvSpPr>
        <p:spPr>
          <a:xfrm>
            <a:off x="2" y="0"/>
            <a:ext cx="24377650" cy="214868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7198"/>
          </a:p>
        </p:txBody>
      </p:sp>
      <p:pic>
        <p:nvPicPr>
          <p:cNvPr id="10" name="Picture 9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CB392753-B948-4AB3-991D-3E51CDA77F6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18" r="77735" b="68153"/>
          <a:stretch/>
        </p:blipFill>
        <p:spPr>
          <a:xfrm>
            <a:off x="0" y="1"/>
            <a:ext cx="5398934" cy="3202306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D5525C-6916-4557-932A-7282549B13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06EEB-7D54-4548-A340-159416580713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45ED88-9BD7-401C-A598-A563516F9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89692" y="327819"/>
            <a:ext cx="17864247" cy="1858962"/>
          </a:xfrm>
        </p:spPr>
        <p:txBody>
          <a:bodyPr>
            <a:normAutofit/>
          </a:bodyPr>
          <a:lstStyle>
            <a:lvl1pPr>
              <a:defRPr sz="5599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685297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Title Slide 1">
    <p:bg>
      <p:bgPr>
        <a:solidFill>
          <a:schemeClr val="bg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4;p2"/>
          <p:cNvSpPr>
            <a:spLocks noChangeArrowheads="1"/>
          </p:cNvSpPr>
          <p:nvPr userDrawn="1"/>
        </p:nvSpPr>
        <p:spPr bwMode="auto">
          <a:xfrm>
            <a:off x="0" y="4194176"/>
            <a:ext cx="24377650" cy="9521824"/>
          </a:xfrm>
          <a:prstGeom prst="rect">
            <a:avLst/>
          </a:prstGeom>
          <a:solidFill>
            <a:srgbClr val="5F408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2802" tIns="91376" rIns="182802" bIns="91376" anchor="ctr"/>
          <a:lstStyle/>
          <a:p>
            <a:pPr algn="ctr" defTabSz="1875957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3599" kern="1200">
              <a:solidFill>
                <a:srgbClr val="FFFFFF"/>
              </a:solidFill>
              <a:latin typeface="Trebuchet MS" panose="020B0603020202020204" pitchFamily="34" charset="0"/>
              <a:ea typeface="MS PGothic" panose="020B0600070205080204" pitchFamily="34" charset="-128"/>
              <a:cs typeface="+mn-cs"/>
              <a:sym typeface="Trebuchet MS" panose="020B0603020202020204" pitchFamily="34" charset="0"/>
            </a:endParaRPr>
          </a:p>
        </p:txBody>
      </p:sp>
      <p:pic>
        <p:nvPicPr>
          <p:cNvPr id="6" name="Google Shape;17;p2"/>
          <p:cNvPicPr preferRelativeResize="0"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2172" y="1"/>
            <a:ext cx="3840750" cy="3324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2404483" y="5760440"/>
            <a:ext cx="15639760" cy="477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Verdana"/>
              <a:buNone/>
              <a:defRPr sz="9598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2404482" y="11647262"/>
            <a:ext cx="13755961" cy="957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lv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3599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 sz="3999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3599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3199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3199"/>
            </a:lvl5pPr>
            <a:lvl6pPr lvl="5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6pPr>
            <a:lvl7pPr lvl="6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7pPr>
            <a:lvl8pPr lvl="7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8pPr>
            <a:lvl9pPr lvl="8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body" idx="2"/>
          </p:nvPr>
        </p:nvSpPr>
        <p:spPr>
          <a:xfrm rot="5400000">
            <a:off x="21335978" y="7367639"/>
            <a:ext cx="4124326" cy="9099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marL="914171" lvl="0" indent="-457086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2399">
                <a:solidFill>
                  <a:schemeClr val="lt1"/>
                </a:solidFill>
              </a:defRPr>
            </a:lvl1pPr>
            <a:lvl2pPr marL="1828343" lvl="1" indent="-685629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2pPr>
            <a:lvl3pPr marL="2742514" lvl="2" indent="-685629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3pPr>
            <a:lvl4pPr marL="3656686" lvl="3" indent="-685629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4pPr>
            <a:lvl5pPr marL="4570857" lvl="4" indent="-685629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5pPr>
            <a:lvl6pPr marL="5485028" lvl="5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6399200" lvl="6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7313371" lvl="7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8227543" lvl="8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904475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0955458" y="732599"/>
            <a:ext cx="5919474" cy="12241994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3199" b="1" i="0" baseline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2026245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graphics">
  <p:cSld name="graphics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61;p9"/>
          <p:cNvSpPr>
            <a:spLocks noChangeArrowheads="1"/>
          </p:cNvSpPr>
          <p:nvPr/>
        </p:nvSpPr>
        <p:spPr bwMode="auto">
          <a:xfrm>
            <a:off x="1263322" y="13131800"/>
            <a:ext cx="780847" cy="584200"/>
          </a:xfrm>
          <a:prstGeom prst="rect">
            <a:avLst/>
          </a:prstGeom>
          <a:solidFill>
            <a:srgbClr val="66479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2802" tIns="91376" rIns="182802" bIns="91376" anchor="ctr"/>
          <a:lstStyle/>
          <a:p>
            <a:pPr algn="ctr" defTabSz="1875957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3599" kern="1200">
              <a:solidFill>
                <a:srgbClr val="FFFFFF"/>
              </a:solidFill>
              <a:latin typeface="Trebuchet MS" panose="020B0603020202020204" pitchFamily="34" charset="0"/>
              <a:ea typeface="MS PGothic" panose="020B0600070205080204" pitchFamily="34" charset="-128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4" name="Google Shape;64;p9"/>
          <p:cNvSpPr>
            <a:spLocks noChangeArrowheads="1"/>
          </p:cNvSpPr>
          <p:nvPr/>
        </p:nvSpPr>
        <p:spPr bwMode="auto">
          <a:xfrm>
            <a:off x="1" y="1362077"/>
            <a:ext cx="945904" cy="2124074"/>
          </a:xfrm>
          <a:prstGeom prst="rect">
            <a:avLst/>
          </a:prstGeom>
          <a:solidFill>
            <a:srgbClr val="CBC7D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2802" tIns="91376" rIns="182802" bIns="91376" anchor="ctr"/>
          <a:lstStyle/>
          <a:p>
            <a:pPr algn="ctr" defTabSz="1875957" eaLnBrk="0" fontAlgn="base" hangingPunct="0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endParaRPr lang="en-US" altLang="en-US" sz="3599" kern="1200">
              <a:solidFill>
                <a:srgbClr val="FFFFFF"/>
              </a:solidFill>
              <a:latin typeface="Trebuchet MS" panose="020B0603020202020204" pitchFamily="34" charset="0"/>
              <a:ea typeface="MS PGothic" panose="020B0600070205080204" pitchFamily="34" charset="-128"/>
              <a:cs typeface="+mn-cs"/>
              <a:sym typeface="Trebuchet MS" panose="020B0603020202020204" pitchFamily="34" charset="0"/>
            </a:endParaRPr>
          </a:p>
        </p:txBody>
      </p:sp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1233229" y="1362077"/>
            <a:ext cx="8804627" cy="21234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400"/>
              <a:buFont typeface="Verdana"/>
              <a:buNone/>
              <a:defRPr sz="4799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" name="Google Shape;62;p9"/>
          <p:cNvSpPr txBox="1">
            <a:spLocks noGrp="1"/>
          </p:cNvSpPr>
          <p:nvPr>
            <p:ph type="ftr" idx="10"/>
          </p:nvPr>
        </p:nvSpPr>
        <p:spPr>
          <a:xfrm>
            <a:off x="2044167" y="13131800"/>
            <a:ext cx="8227457" cy="584200"/>
          </a:xfrm>
          <a:prstGeom prst="rect">
            <a:avLst/>
          </a:prstGeom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66479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 defTabSz="1875957" eaLnBrk="0" fontAlgn="base" hangingPunct="0">
              <a:defRPr/>
            </a:pPr>
            <a:endParaRPr lang="lv-LV">
              <a:latin typeface="Times New Roman" panose="02020603050405020304" pitchFamily="18" charset="0"/>
              <a:ea typeface="MS PGothic" panose="020B0600070205080204" pitchFamily="34" charset="-128"/>
            </a:endParaRPr>
          </a:p>
        </p:txBody>
      </p:sp>
      <p:sp>
        <p:nvSpPr>
          <p:cNvPr id="6" name="Google Shape;63;p9"/>
          <p:cNvSpPr txBox="1">
            <a:spLocks noGrp="1"/>
          </p:cNvSpPr>
          <p:nvPr>
            <p:ph type="sldNum" idx="11"/>
          </p:nvPr>
        </p:nvSpPr>
        <p:spPr>
          <a:xfrm>
            <a:off x="1263322" y="13131800"/>
            <a:ext cx="780847" cy="584200"/>
          </a:xfrm>
          <a:prstGeom prst="rect">
            <a:avLst/>
          </a:prstGeom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defTabSz="1875957" eaLnBrk="0" fontAlgn="base" hangingPunct="0">
              <a:spcAft>
                <a:spcPct val="0"/>
              </a:spcAft>
              <a:defRPr/>
            </a:pPr>
            <a:fld id="{D5FA6653-ED65-412F-8864-808A72309F2C}" type="slidenum">
              <a:rPr lang="lv-LV" smtClean="0">
                <a:solidFill>
                  <a:srgbClr val="FFFFFF"/>
                </a:solidFill>
              </a:rPr>
              <a:pPr defTabSz="1875957" eaLnBrk="0" fontAlgn="base" hangingPunct="0">
                <a:spcAft>
                  <a:spcPct val="0"/>
                </a:spcAft>
                <a:defRPr/>
              </a:pPr>
              <a:t>‹#›</a:t>
            </a:fld>
            <a:endParaRPr lang="lv-LV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3620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ew topic image">
  <p:cSld name="new topic image">
    <p:bg>
      <p:bgPr>
        <a:solidFill>
          <a:schemeClr val="lt1"/>
        </a:solidFill>
        <a:effectLst/>
      </p:bgPr>
    </p:bg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2"/>
          <p:cNvSpPr txBox="1">
            <a:spLocks noGrp="1"/>
          </p:cNvSpPr>
          <p:nvPr>
            <p:ph type="ctrTitle"/>
          </p:nvPr>
        </p:nvSpPr>
        <p:spPr>
          <a:xfrm>
            <a:off x="1790683" y="4470400"/>
            <a:ext cx="9394355" cy="477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Verdana"/>
              <a:buNone/>
              <a:defRPr sz="7198" b="1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4" name="Google Shape;164;p22"/>
          <p:cNvSpPr txBox="1">
            <a:spLocks noGrp="1"/>
          </p:cNvSpPr>
          <p:nvPr>
            <p:ph type="subTitle" idx="1"/>
          </p:nvPr>
        </p:nvSpPr>
        <p:spPr>
          <a:xfrm>
            <a:off x="2077478" y="11037347"/>
            <a:ext cx="8809359" cy="178577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lv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664790"/>
              </a:buClr>
              <a:buSzPts val="1400"/>
              <a:buNone/>
              <a:defRPr sz="2799">
                <a:solidFill>
                  <a:srgbClr val="664790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 sz="3999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3599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3199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3199"/>
            </a:lvl5pPr>
            <a:lvl6pPr lvl="5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6pPr>
            <a:lvl7pPr lvl="6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7pPr>
            <a:lvl8pPr lvl="7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8pPr>
            <a:lvl9pPr lvl="8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9pPr>
          </a:lstStyle>
          <a:p>
            <a:endParaRPr/>
          </a:p>
        </p:txBody>
      </p:sp>
      <p:sp>
        <p:nvSpPr>
          <p:cNvPr id="165" name="Google Shape;165;p22"/>
          <p:cNvSpPr/>
          <p:nvPr/>
        </p:nvSpPr>
        <p:spPr>
          <a:xfrm>
            <a:off x="1" y="4470400"/>
            <a:ext cx="1290582" cy="42857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82802" tIns="91376" rIns="182802" bIns="91376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3599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66" name="Google Shape;166;p22"/>
          <p:cNvSpPr>
            <a:spLocks noGrp="1"/>
          </p:cNvSpPr>
          <p:nvPr>
            <p:ph type="pic" idx="2"/>
          </p:nvPr>
        </p:nvSpPr>
        <p:spPr>
          <a:xfrm>
            <a:off x="12188828" y="0"/>
            <a:ext cx="12188827" cy="1371600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0" tIns="45700" rIns="91425" bIns="45700" anchor="ctr" anchorCtr="0"/>
          <a:lstStyle>
            <a:lvl1pPr marR="0" lvl="0" algn="ctr" rtl="0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664790"/>
              </a:buClr>
              <a:buSzPts val="1000"/>
              <a:buFont typeface="Arial"/>
              <a:buNone/>
              <a:defRPr sz="2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000"/>
              <a:buFont typeface="Arial"/>
              <a:buChar char="•"/>
              <a:defRPr sz="3999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Font typeface="Arial"/>
              <a:buChar char="•"/>
              <a:defRPr sz="3599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400"/>
              <a:buFont typeface="Arial"/>
              <a:buChar char="•"/>
              <a:defRPr sz="2799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200"/>
              <a:buFont typeface="Arial"/>
              <a:buChar char="•"/>
              <a:defRPr sz="2399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599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599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599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3599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771573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ain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>
            <a:extLst>
              <a:ext uri="{FF2B5EF4-FFF2-40B4-BE49-F238E27FC236}">
                <a16:creationId xmlns:a16="http://schemas.microsoft.com/office/drawing/2014/main" id="{C02986CC-D516-6547-954E-BA4F692DAAE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39663" y="6498003"/>
            <a:ext cx="7629867" cy="5183974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243754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3640268" algn="l"/>
              </a:tabLst>
              <a:defRPr lang="ru-RU" sz="7998" b="1" i="0" kern="1200" spc="0" baseline="0" dirty="0">
                <a:solidFill>
                  <a:schemeClr val="tx2"/>
                </a:solidFill>
                <a:latin typeface="+mj-lt"/>
                <a:ea typeface="Tahoma" charset="0"/>
                <a:cs typeface="Tahoma" charset="0"/>
              </a:defRPr>
            </a:lvl1pPr>
          </a:lstStyle>
          <a:p>
            <a:r>
              <a:rPr lang="en-US"/>
              <a:t>NAME OF YOUR TOP SLIDE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9578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Title Slide 1">
    <p:bg>
      <p:bgPr>
        <a:solidFill>
          <a:schemeClr val="lt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/>
          <p:nvPr/>
        </p:nvSpPr>
        <p:spPr>
          <a:xfrm>
            <a:off x="0" y="4195484"/>
            <a:ext cx="24377650" cy="95205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82802" tIns="91376" rIns="182802" bIns="91376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sz="7198"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2404483" y="5760440"/>
            <a:ext cx="15639760" cy="477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Verdana"/>
              <a:buNone/>
              <a:defRPr sz="9598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2404482" y="11647262"/>
            <a:ext cx="13755961" cy="957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lv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3599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 sz="3999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3599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3199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3199"/>
            </a:lvl5pPr>
            <a:lvl6pPr lvl="5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6pPr>
            <a:lvl7pPr lvl="6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7pPr>
            <a:lvl8pPr lvl="7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8pPr>
            <a:lvl9pPr lvl="8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9pPr>
          </a:lstStyle>
          <a:p>
            <a:endParaRPr/>
          </a:p>
        </p:txBody>
      </p:sp>
      <p:pic>
        <p:nvPicPr>
          <p:cNvPr id="17" name="Google Shape;17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51007" y="0"/>
            <a:ext cx="4786471" cy="3621744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2"/>
          <p:cNvSpPr txBox="1">
            <a:spLocks noGrp="1"/>
          </p:cNvSpPr>
          <p:nvPr>
            <p:ph type="body" idx="2"/>
          </p:nvPr>
        </p:nvSpPr>
        <p:spPr>
          <a:xfrm rot="5400000">
            <a:off x="21335978" y="7367639"/>
            <a:ext cx="4124326" cy="9099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marL="914171" lvl="0" indent="-457086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2399">
                <a:solidFill>
                  <a:schemeClr val="lt1"/>
                </a:solidFill>
              </a:defRPr>
            </a:lvl1pPr>
            <a:lvl2pPr marL="1828343" lvl="1" indent="-685629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2pPr>
            <a:lvl3pPr marL="2742514" lvl="2" indent="-685629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3pPr>
            <a:lvl4pPr marL="3656686" lvl="3" indent="-685629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4pPr>
            <a:lvl5pPr marL="4570857" lvl="4" indent="-685629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5pPr>
            <a:lvl6pPr marL="5485028" lvl="5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6399200" lvl="6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7313371" lvl="7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8227543" lvl="8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1777019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270B5-2641-4048-A5B7-426327B0BA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5746" y="730166"/>
            <a:ext cx="21026159" cy="1663856"/>
          </a:xfrm>
          <a:prstGeom prst="rect">
            <a:avLst/>
          </a:prstGeom>
        </p:spPr>
        <p:txBody>
          <a:bodyPr anchor="ctr"/>
          <a:lstStyle>
            <a:lvl1pPr>
              <a:defRPr sz="7196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786421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09427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8686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87008486-9D45-43C8-BA76-43F6E7746094}"/>
              </a:ext>
            </a:extLst>
          </p:cNvPr>
          <p:cNvSpPr/>
          <p:nvPr userDrawn="1"/>
        </p:nvSpPr>
        <p:spPr>
          <a:xfrm>
            <a:off x="0" y="0"/>
            <a:ext cx="24377650" cy="13716000"/>
          </a:xfrm>
          <a:prstGeom prst="rect">
            <a:avLst/>
          </a:prstGeom>
          <a:solidFill>
            <a:srgbClr val="21212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>
              <a:solidFill>
                <a:srgbClr val="FFFFFF"/>
              </a:solidFill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898222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10619926" y="2075934"/>
            <a:ext cx="3137799" cy="3138616"/>
          </a:xfrm>
          <a:prstGeom prst="ellipse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3199" b="1" i="0" baseline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picture</a:t>
            </a:r>
          </a:p>
        </p:txBody>
      </p:sp>
    </p:spTree>
    <p:extLst>
      <p:ext uri="{BB962C8B-B14F-4D97-AF65-F5344CB8AC3E}">
        <p14:creationId xmlns:p14="http://schemas.microsoft.com/office/powerpoint/2010/main" val="247912942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5964" y="1471658"/>
            <a:ext cx="21025723" cy="1246828"/>
          </a:xfrm>
          <a:prstGeom prst="rect">
            <a:avLst/>
          </a:prstGeom>
        </p:spPr>
        <p:txBody>
          <a:bodyPr/>
          <a:lstStyle>
            <a:lvl1pPr>
              <a:defRPr sz="7998" b="1" i="0">
                <a:latin typeface="Source Sans Pro Black" charset="0"/>
                <a:ea typeface="Source Sans Pro Black" charset="0"/>
                <a:cs typeface="Source Sans Pro Black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2582583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743385" y="1"/>
            <a:ext cx="22890881" cy="13715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lang="en-US" sz="2799" kern="0">
              <a:solidFill>
                <a:srgbClr val="FFFFFF"/>
              </a:solidFill>
              <a:sym typeface="Arial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10921800" y="1454435"/>
            <a:ext cx="2534054" cy="2534714"/>
          </a:xfrm>
          <a:prstGeom prst="ellipse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3199" b="1" i="0" baseline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picture</a:t>
            </a:r>
          </a:p>
        </p:txBody>
      </p:sp>
      <p:sp>
        <p:nvSpPr>
          <p:cNvPr id="4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10921800" y="5606305"/>
            <a:ext cx="2534054" cy="2534714"/>
          </a:xfrm>
          <a:prstGeom prst="ellipse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3199" b="1" i="0" baseline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picture</a:t>
            </a:r>
          </a:p>
        </p:txBody>
      </p:sp>
      <p:sp>
        <p:nvSpPr>
          <p:cNvPr id="5" name="Picture Placeholder 2"/>
          <p:cNvSpPr>
            <a:spLocks noGrp="1"/>
          </p:cNvSpPr>
          <p:nvPr>
            <p:ph type="pic" sz="quarter" idx="15" hasCustomPrompt="1"/>
          </p:nvPr>
        </p:nvSpPr>
        <p:spPr>
          <a:xfrm>
            <a:off x="10921800" y="9758175"/>
            <a:ext cx="2534054" cy="2534714"/>
          </a:xfrm>
          <a:prstGeom prst="ellipse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3199" b="1" i="0" baseline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/>
              <a:t>Drag &amp; Drop picture</a:t>
            </a:r>
          </a:p>
        </p:txBody>
      </p:sp>
    </p:spTree>
    <p:extLst>
      <p:ext uri="{BB962C8B-B14F-4D97-AF65-F5344CB8AC3E}">
        <p14:creationId xmlns:p14="http://schemas.microsoft.com/office/powerpoint/2010/main" val="23603380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Title Slide 1">
    <p:bg>
      <p:bgPr>
        <a:solidFill>
          <a:schemeClr val="bg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Google Shape;14;p2"/>
          <p:cNvSpPr>
            <a:spLocks noChangeArrowheads="1"/>
          </p:cNvSpPr>
          <p:nvPr userDrawn="1"/>
        </p:nvSpPr>
        <p:spPr bwMode="auto">
          <a:xfrm>
            <a:off x="0" y="4194176"/>
            <a:ext cx="24377650" cy="9521824"/>
          </a:xfrm>
          <a:prstGeom prst="rect">
            <a:avLst/>
          </a:prstGeom>
          <a:solidFill>
            <a:srgbClr val="5F408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82802" tIns="91376" rIns="182802" bIns="91376" anchor="ctr"/>
          <a:lstStyle/>
          <a:p>
            <a:pPr algn="ctr" defTabSz="1875957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7198">
              <a:solidFill>
                <a:srgbClr val="FFFFFF"/>
              </a:solidFill>
              <a:latin typeface="Trebuchet MS" panose="020B0603020202020204" pitchFamily="34" charset="0"/>
              <a:ea typeface="MS PGothic" panose="020B0600070205080204" pitchFamily="34" charset="-128"/>
              <a:cs typeface="Arial"/>
              <a:sym typeface="Trebuchet MS" panose="020B0603020202020204" pitchFamily="34" charset="0"/>
            </a:endParaRPr>
          </a:p>
        </p:txBody>
      </p:sp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2404483" y="5760440"/>
            <a:ext cx="15639760" cy="477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Verdana"/>
              <a:buNone/>
              <a:defRPr sz="9598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2404482" y="11647262"/>
            <a:ext cx="13755961" cy="957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lv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3599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 sz="3999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3599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3199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3199"/>
            </a:lvl5pPr>
            <a:lvl6pPr lvl="5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6pPr>
            <a:lvl7pPr lvl="6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7pPr>
            <a:lvl8pPr lvl="7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8pPr>
            <a:lvl9pPr lvl="8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body" idx="2"/>
          </p:nvPr>
        </p:nvSpPr>
        <p:spPr>
          <a:xfrm rot="5400000">
            <a:off x="21335978" y="7367639"/>
            <a:ext cx="4124326" cy="9099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marL="914171" lvl="0" indent="-457086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2399">
                <a:solidFill>
                  <a:schemeClr val="lt1"/>
                </a:solidFill>
              </a:defRPr>
            </a:lvl1pPr>
            <a:lvl2pPr marL="1828343" lvl="1" indent="-685629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2pPr>
            <a:lvl3pPr marL="2742514" lvl="2" indent="-685629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3pPr>
            <a:lvl4pPr marL="3656686" lvl="3" indent="-685629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4pPr>
            <a:lvl5pPr marL="4570857" lvl="4" indent="-685629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5pPr>
            <a:lvl6pPr marL="5485028" lvl="5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6399200" lvl="6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7313371" lvl="7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8227543" lvl="8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5255829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Title Slide 1">
    <p:bg>
      <p:bgPr>
        <a:solidFill>
          <a:schemeClr val="lt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/>
          <p:nvPr/>
        </p:nvSpPr>
        <p:spPr>
          <a:xfrm>
            <a:off x="0" y="4195484"/>
            <a:ext cx="24377650" cy="95205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82802" tIns="91376" rIns="182802" bIns="91376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sz="7198"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2404483" y="5760440"/>
            <a:ext cx="15639760" cy="477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Verdana"/>
              <a:buNone/>
              <a:defRPr sz="9598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2404482" y="11647262"/>
            <a:ext cx="13755961" cy="957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lv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3599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 sz="3999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3599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3199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3199"/>
            </a:lvl5pPr>
            <a:lvl6pPr lvl="5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6pPr>
            <a:lvl7pPr lvl="6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7pPr>
            <a:lvl8pPr lvl="7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8pPr>
            <a:lvl9pPr lvl="8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9pPr>
          </a:lstStyle>
          <a:p>
            <a:endParaRPr/>
          </a:p>
        </p:txBody>
      </p:sp>
      <p:pic>
        <p:nvPicPr>
          <p:cNvPr id="17" name="Google Shape;17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51007" y="0"/>
            <a:ext cx="4786471" cy="3621744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2"/>
          <p:cNvSpPr txBox="1">
            <a:spLocks noGrp="1"/>
          </p:cNvSpPr>
          <p:nvPr>
            <p:ph type="body" idx="2"/>
          </p:nvPr>
        </p:nvSpPr>
        <p:spPr>
          <a:xfrm rot="5400000">
            <a:off x="21335978" y="7367639"/>
            <a:ext cx="4124326" cy="9099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marL="914171" lvl="0" indent="-457086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2399">
                <a:solidFill>
                  <a:schemeClr val="lt1"/>
                </a:solidFill>
              </a:defRPr>
            </a:lvl1pPr>
            <a:lvl2pPr marL="1828343" lvl="1" indent="-685629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2pPr>
            <a:lvl3pPr marL="2742514" lvl="2" indent="-685629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3pPr>
            <a:lvl4pPr marL="3656686" lvl="3" indent="-685629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4pPr>
            <a:lvl5pPr marL="4570857" lvl="4" indent="-685629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5pPr>
            <a:lvl6pPr marL="5485028" lvl="5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6399200" lvl="6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7313371" lvl="7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8227543" lvl="8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4922624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with social icons">
  <p:cSld name="Title Slide with social icons">
    <p:bg>
      <p:bgPr>
        <a:solidFill>
          <a:schemeClr val="lt1"/>
        </a:solidFill>
        <a:effectLst/>
      </p:bgPr>
    </p:bg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3"/>
          <p:cNvSpPr/>
          <p:nvPr/>
        </p:nvSpPr>
        <p:spPr>
          <a:xfrm>
            <a:off x="0" y="4195484"/>
            <a:ext cx="24377650" cy="95205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82802" tIns="91376" rIns="182802" bIns="91376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sz="7198"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69" name="Google Shape;169;p23"/>
          <p:cNvSpPr txBox="1">
            <a:spLocks noGrp="1"/>
          </p:cNvSpPr>
          <p:nvPr>
            <p:ph type="ctrTitle"/>
          </p:nvPr>
        </p:nvSpPr>
        <p:spPr>
          <a:xfrm>
            <a:off x="2404483" y="5760440"/>
            <a:ext cx="15639760" cy="477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Verdana"/>
              <a:buNone/>
              <a:defRPr sz="9598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0" name="Google Shape;170;p23"/>
          <p:cNvSpPr txBox="1">
            <a:spLocks noGrp="1"/>
          </p:cNvSpPr>
          <p:nvPr>
            <p:ph type="subTitle" idx="1"/>
          </p:nvPr>
        </p:nvSpPr>
        <p:spPr>
          <a:xfrm>
            <a:off x="2404482" y="11647262"/>
            <a:ext cx="13755961" cy="957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lv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3599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 sz="3999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3599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3199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3199"/>
            </a:lvl5pPr>
            <a:lvl6pPr lvl="5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6pPr>
            <a:lvl7pPr lvl="6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7pPr>
            <a:lvl8pPr lvl="7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8pPr>
            <a:lvl9pPr lvl="8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9pPr>
          </a:lstStyle>
          <a:p>
            <a:endParaRPr/>
          </a:p>
        </p:txBody>
      </p:sp>
      <p:pic>
        <p:nvPicPr>
          <p:cNvPr id="171" name="Google Shape;171;p2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551007" y="0"/>
            <a:ext cx="4786471" cy="3621744"/>
          </a:xfrm>
          <a:prstGeom prst="rect">
            <a:avLst/>
          </a:prstGeom>
          <a:noFill/>
          <a:ln>
            <a:noFill/>
          </a:ln>
        </p:spPr>
      </p:pic>
      <p:sp>
        <p:nvSpPr>
          <p:cNvPr id="172" name="Google Shape;172;p23"/>
          <p:cNvSpPr txBox="1">
            <a:spLocks noGrp="1"/>
          </p:cNvSpPr>
          <p:nvPr>
            <p:ph type="body" idx="2"/>
          </p:nvPr>
        </p:nvSpPr>
        <p:spPr>
          <a:xfrm rot="5400000">
            <a:off x="21335978" y="7367639"/>
            <a:ext cx="4124326" cy="9099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marL="914171" lvl="0" indent="-457086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2399">
                <a:solidFill>
                  <a:schemeClr val="lt1"/>
                </a:solidFill>
              </a:defRPr>
            </a:lvl1pPr>
            <a:lvl2pPr marL="1828343" lvl="1" indent="-685629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2pPr>
            <a:lvl3pPr marL="2742514" lvl="2" indent="-685629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3pPr>
            <a:lvl4pPr marL="3656686" lvl="3" indent="-685629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4pPr>
            <a:lvl5pPr marL="4570857" lvl="4" indent="-685629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5pPr>
            <a:lvl6pPr marL="5485028" lvl="5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6399200" lvl="6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7313371" lvl="7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8227543" lvl="8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3" name="Google Shape;173;p23"/>
          <p:cNvSpPr txBox="1"/>
          <p:nvPr/>
        </p:nvSpPr>
        <p:spPr>
          <a:xfrm>
            <a:off x="3132500" y="10653560"/>
            <a:ext cx="2420170" cy="3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lv-LV" sz="2399" kern="0" dirty="0" err="1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IZM_gov_lv</a:t>
            </a:r>
            <a:endParaRPr sz="2399" kern="0" dirty="0">
              <a:solidFill>
                <a:srgbClr val="66469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sp>
        <p:nvSpPr>
          <p:cNvPr id="174" name="Google Shape;174;p23"/>
          <p:cNvSpPr txBox="1"/>
          <p:nvPr/>
        </p:nvSpPr>
        <p:spPr>
          <a:xfrm>
            <a:off x="6122571" y="10653218"/>
            <a:ext cx="3934175" cy="36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buClr>
                <a:srgbClr val="000000"/>
              </a:buClr>
              <a:buFont typeface="Arial"/>
              <a:buNone/>
            </a:pPr>
            <a:r>
              <a:rPr lang="lv-LV" sz="2399" kern="0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Izglitibas.ministrija</a:t>
            </a:r>
            <a:endParaRPr sz="2399" kern="0">
              <a:solidFill>
                <a:srgbClr val="664690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175" name="Google Shape;175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394554" y="10557465"/>
            <a:ext cx="585589" cy="5608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76" name="Google Shape;176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04483" y="10522979"/>
            <a:ext cx="585589" cy="5608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16589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6"/>
          <p:cNvSpPr/>
          <p:nvPr/>
        </p:nvSpPr>
        <p:spPr>
          <a:xfrm>
            <a:off x="1261905" y="13132141"/>
            <a:ext cx="782388" cy="583066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182802" tIns="91376" rIns="182802" bIns="91376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sz="7198"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91" name="Google Shape;191;p26"/>
          <p:cNvSpPr txBox="1">
            <a:spLocks noGrp="1"/>
          </p:cNvSpPr>
          <p:nvPr>
            <p:ph type="ftr" idx="11"/>
          </p:nvPr>
        </p:nvSpPr>
        <p:spPr>
          <a:xfrm>
            <a:off x="2044293" y="13132138"/>
            <a:ext cx="8227457" cy="5830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66479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2" name="Google Shape;192;p26"/>
          <p:cNvSpPr txBox="1">
            <a:spLocks noGrp="1"/>
          </p:cNvSpPr>
          <p:nvPr>
            <p:ph type="sldNum" idx="12"/>
          </p:nvPr>
        </p:nvSpPr>
        <p:spPr>
          <a:xfrm>
            <a:off x="1261905" y="13132141"/>
            <a:ext cx="782388" cy="583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marL="0" marR="0" lvl="1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L="0" marR="0" lvl="2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L="0" marR="0" lvl="3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L="0" marR="0" lvl="4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L="0" marR="0" lvl="5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0" marR="0" lvl="6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0" marR="0" lvl="7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0" marR="0" lvl="8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lv-LV" kern="0" smtClean="0">
                <a:solidFill>
                  <a:srgbClr val="FFFFFF"/>
                </a:solidFill>
              </a:rPr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lv-LV" ker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30805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3">
  <p:cSld name="text 3"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25"/>
          <p:cNvSpPr txBox="1">
            <a:spLocks noGrp="1"/>
          </p:cNvSpPr>
          <p:nvPr>
            <p:ph type="title"/>
          </p:nvPr>
        </p:nvSpPr>
        <p:spPr>
          <a:xfrm>
            <a:off x="1233228" y="1362076"/>
            <a:ext cx="11873345" cy="15109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400"/>
              <a:buFont typeface="Verdana"/>
              <a:buNone/>
              <a:defRPr sz="4799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5" name="Google Shape;185;p25"/>
          <p:cNvSpPr/>
          <p:nvPr/>
        </p:nvSpPr>
        <p:spPr>
          <a:xfrm>
            <a:off x="1261905" y="13132141"/>
            <a:ext cx="782388" cy="583066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182802" tIns="91376" rIns="182802" bIns="91376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sz="7198"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86" name="Google Shape;186;p25"/>
          <p:cNvSpPr txBox="1">
            <a:spLocks noGrp="1"/>
          </p:cNvSpPr>
          <p:nvPr>
            <p:ph type="ftr" idx="11"/>
          </p:nvPr>
        </p:nvSpPr>
        <p:spPr>
          <a:xfrm>
            <a:off x="2044293" y="13132138"/>
            <a:ext cx="8227457" cy="5830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66479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7" name="Google Shape;187;p25"/>
          <p:cNvSpPr txBox="1">
            <a:spLocks noGrp="1"/>
          </p:cNvSpPr>
          <p:nvPr>
            <p:ph type="sldNum" idx="12"/>
          </p:nvPr>
        </p:nvSpPr>
        <p:spPr>
          <a:xfrm>
            <a:off x="1261905" y="13132141"/>
            <a:ext cx="782388" cy="583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lv-LV" kern="0" smtClean="0">
                <a:solidFill>
                  <a:srgbClr val="FFFFFF"/>
                </a:solidFill>
              </a:rPr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lv-LV" kern="0">
              <a:solidFill>
                <a:srgbClr val="FFFFFF"/>
              </a:solidFill>
            </a:endParaRPr>
          </a:p>
        </p:txBody>
      </p:sp>
      <p:sp>
        <p:nvSpPr>
          <p:cNvPr id="188" name="Google Shape;188;p25"/>
          <p:cNvSpPr txBox="1">
            <a:spLocks noGrp="1"/>
          </p:cNvSpPr>
          <p:nvPr>
            <p:ph type="body" idx="1"/>
          </p:nvPr>
        </p:nvSpPr>
        <p:spPr>
          <a:xfrm>
            <a:off x="1233230" y="3691892"/>
            <a:ext cx="21853841" cy="83997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marL="914171" lvl="0" indent="-457086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664790"/>
              </a:buClr>
              <a:buSzPts val="2400"/>
              <a:buNone/>
              <a:defRPr>
                <a:solidFill>
                  <a:srgbClr val="664790"/>
                </a:solidFill>
              </a:defRPr>
            </a:lvl1pPr>
            <a:lvl2pPr marL="1828343" lvl="1" indent="-457086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>
                <a:solidFill>
                  <a:srgbClr val="664790"/>
                </a:solidFill>
              </a:defRPr>
            </a:lvl2pPr>
            <a:lvl3pPr marL="2742514" lvl="2" indent="-457086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>
                <a:solidFill>
                  <a:srgbClr val="664790"/>
                </a:solidFill>
              </a:defRPr>
            </a:lvl3pPr>
            <a:lvl4pPr marL="3656686" lvl="3" indent="-457086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400"/>
              <a:buNone/>
              <a:defRPr>
                <a:solidFill>
                  <a:srgbClr val="664790"/>
                </a:solidFill>
              </a:defRPr>
            </a:lvl4pPr>
            <a:lvl5pPr marL="4570857" lvl="4" indent="-457086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200"/>
              <a:buNone/>
              <a:defRPr>
                <a:solidFill>
                  <a:srgbClr val="664790"/>
                </a:solidFill>
              </a:defRPr>
            </a:lvl5pPr>
            <a:lvl6pPr marL="5485028" lvl="5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6399200" lvl="6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7313371" lvl="7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8227543" lvl="8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0148380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andom 2">
  <p:cSld name="random 2">
    <p:bg>
      <p:bgPr>
        <a:solidFill>
          <a:srgbClr val="CBC7D8"/>
        </a:solidFill>
        <a:effectLst/>
      </p:bgPr>
    </p:bg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8"/>
          <p:cNvSpPr txBox="1">
            <a:spLocks noGrp="1"/>
          </p:cNvSpPr>
          <p:nvPr>
            <p:ph type="ctrTitle"/>
          </p:nvPr>
        </p:nvSpPr>
        <p:spPr>
          <a:xfrm>
            <a:off x="1828324" y="4470400"/>
            <a:ext cx="20721003" cy="477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5400"/>
              <a:buFont typeface="Verdana"/>
              <a:buNone/>
              <a:defRPr sz="10797" b="1">
                <a:solidFill>
                  <a:srgbClr val="664790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28"/>
          <p:cNvSpPr txBox="1">
            <a:spLocks noGrp="1"/>
          </p:cNvSpPr>
          <p:nvPr>
            <p:ph type="subTitle" idx="1"/>
          </p:nvPr>
        </p:nvSpPr>
        <p:spPr>
          <a:xfrm>
            <a:off x="1675964" y="9722498"/>
            <a:ext cx="14589278" cy="2341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lv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664790"/>
              </a:buClr>
              <a:buSzPts val="2400"/>
              <a:buNone/>
              <a:defRPr sz="4799">
                <a:solidFill>
                  <a:srgbClr val="664790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 sz="3999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3599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3199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3199"/>
            </a:lvl5pPr>
            <a:lvl6pPr lvl="5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6pPr>
            <a:lvl7pPr lvl="6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7pPr>
            <a:lvl8pPr lvl="7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8pPr>
            <a:lvl9pPr lvl="8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9pPr>
          </a:lstStyle>
          <a:p>
            <a:endParaRPr/>
          </a:p>
        </p:txBody>
      </p:sp>
      <p:sp>
        <p:nvSpPr>
          <p:cNvPr id="200" name="Google Shape;200;p28"/>
          <p:cNvSpPr/>
          <p:nvPr/>
        </p:nvSpPr>
        <p:spPr>
          <a:xfrm>
            <a:off x="1" y="4470400"/>
            <a:ext cx="1290582" cy="42857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82802" tIns="91376" rIns="182802" bIns="91376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sz="7198"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64627322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675964" y="1471658"/>
            <a:ext cx="21025723" cy="1246828"/>
          </a:xfrm>
          <a:prstGeom prst="rect">
            <a:avLst/>
          </a:prstGeom>
        </p:spPr>
        <p:txBody>
          <a:bodyPr/>
          <a:lstStyle>
            <a:lvl1pPr>
              <a:defRPr sz="7998" b="1" i="0">
                <a:latin typeface="Source Sans Pro Black" charset="0"/>
                <a:ea typeface="Source Sans Pro Black" charset="0"/>
                <a:cs typeface="Source Sans Pro Black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 hasCustomPrompt="1"/>
          </p:nvPr>
        </p:nvSpPr>
        <p:spPr>
          <a:xfrm>
            <a:off x="3079722" y="3725287"/>
            <a:ext cx="3542201" cy="4064414"/>
          </a:xfrm>
          <a:custGeom>
            <a:avLst/>
            <a:gdLst>
              <a:gd name="connsiteX0" fmla="*/ 809474 w 1610511"/>
              <a:gd name="connsiteY0" fmla="*/ 0 h 1847461"/>
              <a:gd name="connsiteX1" fmla="*/ 1610511 w 1610511"/>
              <a:gd name="connsiteY1" fmla="*/ 466908 h 1847461"/>
              <a:gd name="connsiteX2" fmla="*/ 1610511 w 1610511"/>
              <a:gd name="connsiteY2" fmla="*/ 1381309 h 1847461"/>
              <a:gd name="connsiteX3" fmla="*/ 814139 w 1610511"/>
              <a:gd name="connsiteY3" fmla="*/ 1847461 h 1847461"/>
              <a:gd name="connsiteX4" fmla="*/ 0 w 1610511"/>
              <a:gd name="connsiteY4" fmla="*/ 1381309 h 1847461"/>
              <a:gd name="connsiteX5" fmla="*/ 0 w 1610511"/>
              <a:gd name="connsiteY5" fmla="*/ 466908 h 1847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10511" h="1847461">
                <a:moveTo>
                  <a:pt x="809474" y="0"/>
                </a:moveTo>
                <a:lnTo>
                  <a:pt x="1610511" y="466908"/>
                </a:lnTo>
                <a:lnTo>
                  <a:pt x="1610511" y="1381309"/>
                </a:lnTo>
                <a:lnTo>
                  <a:pt x="814139" y="1847461"/>
                </a:lnTo>
                <a:lnTo>
                  <a:pt x="0" y="1381309"/>
                </a:lnTo>
                <a:lnTo>
                  <a:pt x="0" y="466908"/>
                </a:lnTo>
                <a:close/>
              </a:path>
            </a:pathLst>
          </a:cu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3199" b="1" i="0" baseline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 dirty="0"/>
              <a:t>Drag &amp; </a:t>
            </a:r>
            <a:r>
              <a:rPr lang="en-US"/>
              <a:t>Drop picture</a:t>
            </a:r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7" hasCustomPrompt="1"/>
          </p:nvPr>
        </p:nvSpPr>
        <p:spPr>
          <a:xfrm>
            <a:off x="7872895" y="3725287"/>
            <a:ext cx="3542201" cy="4064414"/>
          </a:xfrm>
          <a:custGeom>
            <a:avLst/>
            <a:gdLst>
              <a:gd name="connsiteX0" fmla="*/ 809474 w 1610511"/>
              <a:gd name="connsiteY0" fmla="*/ 0 h 1847461"/>
              <a:gd name="connsiteX1" fmla="*/ 1610511 w 1610511"/>
              <a:gd name="connsiteY1" fmla="*/ 466908 h 1847461"/>
              <a:gd name="connsiteX2" fmla="*/ 1610511 w 1610511"/>
              <a:gd name="connsiteY2" fmla="*/ 1381309 h 1847461"/>
              <a:gd name="connsiteX3" fmla="*/ 814139 w 1610511"/>
              <a:gd name="connsiteY3" fmla="*/ 1847461 h 1847461"/>
              <a:gd name="connsiteX4" fmla="*/ 0 w 1610511"/>
              <a:gd name="connsiteY4" fmla="*/ 1381309 h 1847461"/>
              <a:gd name="connsiteX5" fmla="*/ 0 w 1610511"/>
              <a:gd name="connsiteY5" fmla="*/ 466908 h 1847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10511" h="1847461">
                <a:moveTo>
                  <a:pt x="809474" y="0"/>
                </a:moveTo>
                <a:lnTo>
                  <a:pt x="1610511" y="466908"/>
                </a:lnTo>
                <a:lnTo>
                  <a:pt x="1610511" y="1381309"/>
                </a:lnTo>
                <a:lnTo>
                  <a:pt x="814139" y="1847461"/>
                </a:lnTo>
                <a:lnTo>
                  <a:pt x="0" y="1381309"/>
                </a:lnTo>
                <a:lnTo>
                  <a:pt x="0" y="466908"/>
                </a:lnTo>
                <a:close/>
              </a:path>
            </a:pathLst>
          </a:cu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3199" b="1" i="0" baseline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 dirty="0"/>
              <a:t>Drag &amp; </a:t>
            </a:r>
            <a:r>
              <a:rPr lang="en-US"/>
              <a:t>Drop picture</a:t>
            </a:r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8" hasCustomPrompt="1"/>
          </p:nvPr>
        </p:nvSpPr>
        <p:spPr>
          <a:xfrm>
            <a:off x="12666069" y="3725287"/>
            <a:ext cx="3542201" cy="4064414"/>
          </a:xfrm>
          <a:custGeom>
            <a:avLst/>
            <a:gdLst>
              <a:gd name="connsiteX0" fmla="*/ 809474 w 1610511"/>
              <a:gd name="connsiteY0" fmla="*/ 0 h 1847461"/>
              <a:gd name="connsiteX1" fmla="*/ 1610511 w 1610511"/>
              <a:gd name="connsiteY1" fmla="*/ 466908 h 1847461"/>
              <a:gd name="connsiteX2" fmla="*/ 1610511 w 1610511"/>
              <a:gd name="connsiteY2" fmla="*/ 1381309 h 1847461"/>
              <a:gd name="connsiteX3" fmla="*/ 814139 w 1610511"/>
              <a:gd name="connsiteY3" fmla="*/ 1847461 h 1847461"/>
              <a:gd name="connsiteX4" fmla="*/ 0 w 1610511"/>
              <a:gd name="connsiteY4" fmla="*/ 1381309 h 1847461"/>
              <a:gd name="connsiteX5" fmla="*/ 0 w 1610511"/>
              <a:gd name="connsiteY5" fmla="*/ 466908 h 1847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10511" h="1847461">
                <a:moveTo>
                  <a:pt x="809474" y="0"/>
                </a:moveTo>
                <a:lnTo>
                  <a:pt x="1610511" y="466908"/>
                </a:lnTo>
                <a:lnTo>
                  <a:pt x="1610511" y="1381309"/>
                </a:lnTo>
                <a:lnTo>
                  <a:pt x="814139" y="1847461"/>
                </a:lnTo>
                <a:lnTo>
                  <a:pt x="0" y="1381309"/>
                </a:lnTo>
                <a:lnTo>
                  <a:pt x="0" y="466908"/>
                </a:lnTo>
                <a:close/>
              </a:path>
            </a:pathLst>
          </a:cu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3199" b="1" i="0" baseline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 dirty="0"/>
              <a:t>Drag &amp; </a:t>
            </a:r>
            <a:r>
              <a:rPr lang="en-US"/>
              <a:t>Drop picture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9" hasCustomPrompt="1"/>
          </p:nvPr>
        </p:nvSpPr>
        <p:spPr>
          <a:xfrm>
            <a:off x="17459240" y="3725287"/>
            <a:ext cx="3542201" cy="4064414"/>
          </a:xfrm>
          <a:custGeom>
            <a:avLst/>
            <a:gdLst>
              <a:gd name="connsiteX0" fmla="*/ 809474 w 1610511"/>
              <a:gd name="connsiteY0" fmla="*/ 0 h 1847461"/>
              <a:gd name="connsiteX1" fmla="*/ 1610511 w 1610511"/>
              <a:gd name="connsiteY1" fmla="*/ 466908 h 1847461"/>
              <a:gd name="connsiteX2" fmla="*/ 1610511 w 1610511"/>
              <a:gd name="connsiteY2" fmla="*/ 1381309 h 1847461"/>
              <a:gd name="connsiteX3" fmla="*/ 814139 w 1610511"/>
              <a:gd name="connsiteY3" fmla="*/ 1847461 h 1847461"/>
              <a:gd name="connsiteX4" fmla="*/ 0 w 1610511"/>
              <a:gd name="connsiteY4" fmla="*/ 1381309 h 1847461"/>
              <a:gd name="connsiteX5" fmla="*/ 0 w 1610511"/>
              <a:gd name="connsiteY5" fmla="*/ 466908 h 18474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10511" h="1847461">
                <a:moveTo>
                  <a:pt x="809474" y="0"/>
                </a:moveTo>
                <a:lnTo>
                  <a:pt x="1610511" y="466908"/>
                </a:lnTo>
                <a:lnTo>
                  <a:pt x="1610511" y="1381309"/>
                </a:lnTo>
                <a:lnTo>
                  <a:pt x="814139" y="1847461"/>
                </a:lnTo>
                <a:lnTo>
                  <a:pt x="0" y="1381309"/>
                </a:lnTo>
                <a:lnTo>
                  <a:pt x="0" y="466908"/>
                </a:lnTo>
                <a:close/>
              </a:path>
            </a:pathLst>
          </a:cu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3199" b="1" i="0" baseline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 dirty="0"/>
              <a:t>Drag &amp; </a:t>
            </a:r>
            <a:r>
              <a:rPr lang="en-US"/>
              <a:t>Drop picture</a:t>
            </a:r>
          </a:p>
        </p:txBody>
      </p:sp>
    </p:spTree>
    <p:extLst>
      <p:ext uri="{BB962C8B-B14F-4D97-AF65-F5344CB8AC3E}">
        <p14:creationId xmlns:p14="http://schemas.microsoft.com/office/powerpoint/2010/main" val="379160686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6513882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columns">
  <p:cSld name="2 column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1806822" y="4797910"/>
            <a:ext cx="9148787" cy="75560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marL="914171" lvl="0" indent="-457086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3599">
                <a:solidFill>
                  <a:srgbClr val="664790"/>
                </a:solidFill>
              </a:defRPr>
            </a:lvl1pPr>
            <a:lvl2pPr marL="1828343" lvl="1" indent="-457086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3199">
                <a:solidFill>
                  <a:srgbClr val="664790"/>
                </a:solidFill>
              </a:defRPr>
            </a:lvl2pPr>
            <a:lvl3pPr marL="2742514" lvl="2" indent="-457086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400"/>
              <a:buNone/>
              <a:defRPr sz="2799">
                <a:solidFill>
                  <a:srgbClr val="664790"/>
                </a:solidFill>
              </a:defRPr>
            </a:lvl3pPr>
            <a:lvl4pPr marL="3656686" lvl="3" indent="-457086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200"/>
              <a:buNone/>
              <a:defRPr sz="2399">
                <a:solidFill>
                  <a:srgbClr val="664790"/>
                </a:solidFill>
              </a:defRPr>
            </a:lvl4pPr>
            <a:lvl5pPr marL="4570857" lvl="4" indent="-457086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000"/>
              <a:buNone/>
              <a:defRPr sz="2000">
                <a:solidFill>
                  <a:srgbClr val="664790"/>
                </a:solidFill>
              </a:defRPr>
            </a:lvl5pPr>
            <a:lvl6pPr marL="5485028" lvl="5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6399200" lvl="6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7313371" lvl="7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8227543" lvl="8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/>
          <p:nvPr/>
        </p:nvSpPr>
        <p:spPr>
          <a:xfrm>
            <a:off x="1233229" y="13132149"/>
            <a:ext cx="782388" cy="583066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182802" tIns="91376" rIns="182802" bIns="91376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sz="7198"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40" name="Google Shape;40;p6"/>
          <p:cNvSpPr txBox="1">
            <a:spLocks noGrp="1"/>
          </p:cNvSpPr>
          <p:nvPr>
            <p:ph type="ftr" idx="11"/>
          </p:nvPr>
        </p:nvSpPr>
        <p:spPr>
          <a:xfrm>
            <a:off x="2015617" y="13132138"/>
            <a:ext cx="8227457" cy="5830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66479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sldNum" idx="12"/>
          </p:nvPr>
        </p:nvSpPr>
        <p:spPr>
          <a:xfrm>
            <a:off x="1233229" y="13132149"/>
            <a:ext cx="782388" cy="583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lv-LV" kern="0" smtClean="0">
                <a:solidFill>
                  <a:srgbClr val="FFFFFF"/>
                </a:solidFill>
              </a:rPr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lv-LV" kern="0">
              <a:solidFill>
                <a:srgbClr val="FFFFFF"/>
              </a:solidFill>
            </a:endParaRPr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2"/>
          </p:nvPr>
        </p:nvSpPr>
        <p:spPr>
          <a:xfrm>
            <a:off x="13422057" y="4797910"/>
            <a:ext cx="9148787" cy="75560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marL="914171" lvl="0" indent="-457086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3599">
                <a:solidFill>
                  <a:srgbClr val="664790"/>
                </a:solidFill>
              </a:defRPr>
            </a:lvl1pPr>
            <a:lvl2pPr marL="1828343" lvl="1" indent="-457086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3199">
                <a:solidFill>
                  <a:srgbClr val="664790"/>
                </a:solidFill>
              </a:defRPr>
            </a:lvl2pPr>
            <a:lvl3pPr marL="2742514" lvl="2" indent="-457086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400"/>
              <a:buNone/>
              <a:defRPr sz="2799">
                <a:solidFill>
                  <a:srgbClr val="664790"/>
                </a:solidFill>
              </a:defRPr>
            </a:lvl3pPr>
            <a:lvl4pPr marL="3656686" lvl="3" indent="-457086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200"/>
              <a:buNone/>
              <a:defRPr sz="2399">
                <a:solidFill>
                  <a:srgbClr val="664790"/>
                </a:solidFill>
              </a:defRPr>
            </a:lvl4pPr>
            <a:lvl5pPr marL="4570857" lvl="4" indent="-457086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000"/>
              <a:buNone/>
              <a:defRPr sz="2000">
                <a:solidFill>
                  <a:srgbClr val="664790"/>
                </a:solidFill>
              </a:defRPr>
            </a:lvl5pPr>
            <a:lvl6pPr marL="5485028" lvl="5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6399200" lvl="6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7313371" lvl="7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8227543" lvl="8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/>
          <p:nvPr/>
        </p:nvSpPr>
        <p:spPr>
          <a:xfrm>
            <a:off x="0" y="11"/>
            <a:ext cx="24377650" cy="3316942"/>
          </a:xfrm>
          <a:prstGeom prst="rect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182802" tIns="91376" rIns="182802" bIns="91376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sz="7198"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44" name="Google Shape;44;p6"/>
          <p:cNvSpPr txBox="1">
            <a:spLocks noGrp="1"/>
          </p:cNvSpPr>
          <p:nvPr>
            <p:ph type="title"/>
          </p:nvPr>
        </p:nvSpPr>
        <p:spPr>
          <a:xfrm>
            <a:off x="1233229" y="515103"/>
            <a:ext cx="11443155" cy="2285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200"/>
              <a:buFont typeface="Verdana"/>
              <a:buNone/>
              <a:defRPr sz="4399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24363856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741214" y="741406"/>
            <a:ext cx="22903460" cy="12233188"/>
          </a:xfrm>
          <a:prstGeom prst="rect">
            <a:avLst/>
          </a:pr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3199" b="1" i="0" baseline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 dirty="0"/>
              <a:t>Drag &amp; </a:t>
            </a:r>
            <a:r>
              <a:rPr lang="en-US"/>
              <a:t>Drop picture</a:t>
            </a:r>
          </a:p>
        </p:txBody>
      </p:sp>
    </p:spTree>
    <p:extLst>
      <p:ext uri="{BB962C8B-B14F-4D97-AF65-F5344CB8AC3E}">
        <p14:creationId xmlns:p14="http://schemas.microsoft.com/office/powerpoint/2010/main" val="422844325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/>
          <p:cNvSpPr>
            <a:spLocks noGrp="1"/>
          </p:cNvSpPr>
          <p:nvPr>
            <p:ph type="pic" sz="quarter" idx="11" hasCustomPrompt="1"/>
          </p:nvPr>
        </p:nvSpPr>
        <p:spPr>
          <a:xfrm>
            <a:off x="741214" y="741407"/>
            <a:ext cx="17381694" cy="12233190"/>
          </a:xfrm>
          <a:custGeom>
            <a:avLst/>
            <a:gdLst>
              <a:gd name="connsiteX0" fmla="*/ 0 w 8693111"/>
              <a:gd name="connsiteY0" fmla="*/ 0 h 6116595"/>
              <a:gd name="connsiteX1" fmla="*/ 8693111 w 8693111"/>
              <a:gd name="connsiteY1" fmla="*/ 0 h 6116595"/>
              <a:gd name="connsiteX2" fmla="*/ 2576518 w 8693111"/>
              <a:gd name="connsiteY2" fmla="*/ 6116595 h 6116595"/>
              <a:gd name="connsiteX3" fmla="*/ 0 w 8693111"/>
              <a:gd name="connsiteY3" fmla="*/ 6116595 h 61165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93111" h="6116595">
                <a:moveTo>
                  <a:pt x="0" y="0"/>
                </a:moveTo>
                <a:lnTo>
                  <a:pt x="8693111" y="0"/>
                </a:lnTo>
                <a:lnTo>
                  <a:pt x="2576518" y="6116595"/>
                </a:lnTo>
                <a:lnTo>
                  <a:pt x="0" y="6116595"/>
                </a:lnTo>
                <a:close/>
              </a:path>
            </a:pathLst>
          </a:cu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3199" b="1" i="0" baseline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 dirty="0"/>
              <a:t>Drag &amp; </a:t>
            </a:r>
            <a:r>
              <a:rPr lang="en-US"/>
              <a:t>Drop picture</a:t>
            </a:r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2" hasCustomPrompt="1"/>
          </p:nvPr>
        </p:nvSpPr>
        <p:spPr>
          <a:xfrm>
            <a:off x="5894815" y="741406"/>
            <a:ext cx="17736742" cy="12233188"/>
          </a:xfrm>
          <a:custGeom>
            <a:avLst/>
            <a:gdLst>
              <a:gd name="connsiteX0" fmla="*/ 6116593 w 8870681"/>
              <a:gd name="connsiteY0" fmla="*/ 0 h 6116594"/>
              <a:gd name="connsiteX1" fmla="*/ 8870681 w 8870681"/>
              <a:gd name="connsiteY1" fmla="*/ 0 h 6116594"/>
              <a:gd name="connsiteX2" fmla="*/ 8870681 w 8870681"/>
              <a:gd name="connsiteY2" fmla="*/ 6116594 h 6116594"/>
              <a:gd name="connsiteX3" fmla="*/ 0 w 8870681"/>
              <a:gd name="connsiteY3" fmla="*/ 6116594 h 61165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870681" h="6116594">
                <a:moveTo>
                  <a:pt x="6116593" y="0"/>
                </a:moveTo>
                <a:lnTo>
                  <a:pt x="8870681" y="0"/>
                </a:lnTo>
                <a:lnTo>
                  <a:pt x="8870681" y="6116594"/>
                </a:lnTo>
                <a:lnTo>
                  <a:pt x="0" y="6116594"/>
                </a:lnTo>
                <a:close/>
              </a:path>
            </a:pathLst>
          </a:custGeom>
          <a:pattFill prst="lgCheck">
            <a:fgClr>
              <a:schemeClr val="bg2">
                <a:lumMod val="90000"/>
              </a:schemeClr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marL="0" indent="0" algn="ctr">
              <a:buNone/>
              <a:defRPr sz="3199" b="1" i="0" baseline="0">
                <a:latin typeface="Source Sans Pro" charset="0"/>
                <a:ea typeface="Source Sans Pro" charset="0"/>
                <a:cs typeface="Source Sans Pro" charset="0"/>
              </a:defRPr>
            </a:lvl1pPr>
          </a:lstStyle>
          <a:p>
            <a:r>
              <a:rPr lang="en-US" dirty="0"/>
              <a:t>Drag &amp; </a:t>
            </a:r>
            <a:r>
              <a:rPr lang="en-US"/>
              <a:t>Drop picture</a:t>
            </a:r>
          </a:p>
        </p:txBody>
      </p:sp>
    </p:spTree>
    <p:extLst>
      <p:ext uri="{BB962C8B-B14F-4D97-AF65-F5344CB8AC3E}">
        <p14:creationId xmlns:p14="http://schemas.microsoft.com/office/powerpoint/2010/main" val="300999298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9812255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5964" y="1471658"/>
            <a:ext cx="21025723" cy="1246828"/>
          </a:xfrm>
          <a:prstGeom prst="rect">
            <a:avLst/>
          </a:prstGeom>
        </p:spPr>
        <p:txBody>
          <a:bodyPr/>
          <a:lstStyle>
            <a:lvl1pPr>
              <a:defRPr sz="7998" b="1" i="0">
                <a:latin typeface="Source Sans Pro Black" charset="0"/>
                <a:ea typeface="Source Sans Pro Black" charset="0"/>
                <a:cs typeface="Source Sans Pro Black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6828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andom 1">
  <p:cSld name="random 1">
    <p:bg>
      <p:bgPr>
        <a:solidFill>
          <a:schemeClr val="lt1"/>
        </a:solidFill>
        <a:effectLst/>
      </p:bgPr>
    </p:bg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7"/>
          <p:cNvSpPr txBox="1">
            <a:spLocks noGrp="1"/>
          </p:cNvSpPr>
          <p:nvPr>
            <p:ph type="ctrTitle"/>
          </p:nvPr>
        </p:nvSpPr>
        <p:spPr>
          <a:xfrm>
            <a:off x="1828324" y="4470400"/>
            <a:ext cx="16670010" cy="477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5400"/>
              <a:buFont typeface="Verdana"/>
              <a:buNone/>
              <a:defRPr sz="10797" b="1">
                <a:solidFill>
                  <a:srgbClr val="664790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5" name="Google Shape;195;p27"/>
          <p:cNvSpPr txBox="1">
            <a:spLocks noGrp="1"/>
          </p:cNvSpPr>
          <p:nvPr>
            <p:ph type="subTitle" idx="1"/>
          </p:nvPr>
        </p:nvSpPr>
        <p:spPr>
          <a:xfrm>
            <a:off x="1675964" y="9722498"/>
            <a:ext cx="14589278" cy="2341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lv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664790"/>
              </a:buClr>
              <a:buSzPts val="2400"/>
              <a:buNone/>
              <a:defRPr sz="4799">
                <a:solidFill>
                  <a:srgbClr val="664790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 sz="3999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3599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3199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3199"/>
            </a:lvl5pPr>
            <a:lvl6pPr lvl="5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6pPr>
            <a:lvl7pPr lvl="6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7pPr>
            <a:lvl8pPr lvl="7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8pPr>
            <a:lvl9pPr lvl="8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9pPr>
          </a:lstStyle>
          <a:p>
            <a:endParaRPr/>
          </a:p>
        </p:txBody>
      </p:sp>
      <p:sp>
        <p:nvSpPr>
          <p:cNvPr id="196" name="Google Shape;196;p27"/>
          <p:cNvSpPr/>
          <p:nvPr/>
        </p:nvSpPr>
        <p:spPr>
          <a:xfrm>
            <a:off x="1" y="4470400"/>
            <a:ext cx="1290582" cy="4285728"/>
          </a:xfrm>
          <a:prstGeom prst="rect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182802" tIns="91376" rIns="182802" bIns="91376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sz="7198"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146315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2">
  <p:cSld name="blank 2">
    <p:bg>
      <p:bgPr>
        <a:solidFill>
          <a:srgbClr val="CBC7D8"/>
        </a:solidFill>
        <a:effectLst/>
      </p:bgPr>
    </p:bg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2605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Титульный слайд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047206" y="2244726"/>
            <a:ext cx="18283238" cy="477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1997"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047206" y="7204076"/>
            <a:ext cx="18283238" cy="33115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4799"/>
            </a:lvl1pPr>
            <a:lvl2pPr lvl="1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3999"/>
            </a:lvl2pPr>
            <a:lvl3pPr lvl="2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3599"/>
            </a:lvl3pPr>
            <a:lvl4pPr lvl="3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4pPr>
            <a:lvl5pPr lvl="4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5pPr>
            <a:lvl6pPr lvl="5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6pPr>
            <a:lvl7pPr lvl="6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7pPr>
            <a:lvl8pPr lvl="7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8pPr>
            <a:lvl9pPr lvl="8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1675964" y="12712701"/>
            <a:ext cx="5484971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399">
                <a:solidFill>
                  <a:srgbClr val="898989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endParaRPr kern="0">
              <a:cs typeface="Arial"/>
              <a:sym typeface="Arial"/>
            </a:endParaRPr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8075097" y="12712701"/>
            <a:ext cx="8227457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17216715" y="12712701"/>
            <a:ext cx="5484971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23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23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23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23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23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23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23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23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98989"/>
              </a:buClr>
              <a:buSzPts val="1200"/>
              <a:buFont typeface="Calibri"/>
              <a:buNone/>
              <a:defRPr sz="2399" b="0" i="0" u="none" strike="noStrike" cap="none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en-US" kern="0"/>
              <a:pPr/>
              <a:t>‹#›</a:t>
            </a:fld>
            <a:endParaRPr kern="0"/>
          </a:p>
        </p:txBody>
      </p:sp>
    </p:spTree>
    <p:extLst>
      <p:ext uri="{BB962C8B-B14F-4D97-AF65-F5344CB8AC3E}">
        <p14:creationId xmlns:p14="http://schemas.microsoft.com/office/powerpoint/2010/main" val="7290483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andom 2">
  <p:cSld name="random 2">
    <p:bg>
      <p:bgPr>
        <a:solidFill>
          <a:srgbClr val="CBC7D8"/>
        </a:solidFill>
        <a:effectLst/>
      </p:bgPr>
    </p:bg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8"/>
          <p:cNvSpPr txBox="1">
            <a:spLocks noGrp="1"/>
          </p:cNvSpPr>
          <p:nvPr>
            <p:ph type="ctrTitle"/>
          </p:nvPr>
        </p:nvSpPr>
        <p:spPr>
          <a:xfrm>
            <a:off x="1828324" y="4470400"/>
            <a:ext cx="20721003" cy="477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5400"/>
              <a:buFont typeface="Verdana"/>
              <a:buNone/>
              <a:defRPr sz="10797" b="1">
                <a:solidFill>
                  <a:srgbClr val="664790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28"/>
          <p:cNvSpPr txBox="1">
            <a:spLocks noGrp="1"/>
          </p:cNvSpPr>
          <p:nvPr>
            <p:ph type="subTitle" idx="1"/>
          </p:nvPr>
        </p:nvSpPr>
        <p:spPr>
          <a:xfrm>
            <a:off x="1675964" y="9722498"/>
            <a:ext cx="14589278" cy="23419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lv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664790"/>
              </a:buClr>
              <a:buSzPts val="2400"/>
              <a:buNone/>
              <a:defRPr sz="4799">
                <a:solidFill>
                  <a:srgbClr val="664790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 sz="3999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3599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3199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3199"/>
            </a:lvl5pPr>
            <a:lvl6pPr lvl="5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6pPr>
            <a:lvl7pPr lvl="6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7pPr>
            <a:lvl8pPr lvl="7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8pPr>
            <a:lvl9pPr lvl="8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9pPr>
          </a:lstStyle>
          <a:p>
            <a:endParaRPr/>
          </a:p>
        </p:txBody>
      </p:sp>
      <p:sp>
        <p:nvSpPr>
          <p:cNvPr id="200" name="Google Shape;200;p28"/>
          <p:cNvSpPr/>
          <p:nvPr/>
        </p:nvSpPr>
        <p:spPr>
          <a:xfrm>
            <a:off x="1" y="4470400"/>
            <a:ext cx="1290582" cy="428572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82802" tIns="91376" rIns="182802" bIns="91376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sz="7198"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454778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2">
  <p:cSld name="text 2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/>
          <p:nvPr/>
        </p:nvSpPr>
        <p:spPr>
          <a:xfrm>
            <a:off x="0" y="-1"/>
            <a:ext cx="12188825" cy="13715158"/>
          </a:xfrm>
          <a:prstGeom prst="rect">
            <a:avLst/>
          </a:prstGeom>
          <a:solidFill>
            <a:srgbClr val="CBC7D8"/>
          </a:solidFill>
          <a:ln>
            <a:noFill/>
          </a:ln>
        </p:spPr>
        <p:txBody>
          <a:bodyPr spcFirstLastPara="1" wrap="square" lIns="182802" tIns="91376" rIns="182802" bIns="91376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sz="7198"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47" name="Google Shape;47;p7"/>
          <p:cNvSpPr txBox="1">
            <a:spLocks noGrp="1"/>
          </p:cNvSpPr>
          <p:nvPr>
            <p:ph type="title"/>
          </p:nvPr>
        </p:nvSpPr>
        <p:spPr>
          <a:xfrm>
            <a:off x="1233230" y="1290918"/>
            <a:ext cx="8804633" cy="3915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45700" anchor="t" anchorCtr="0"/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000"/>
              <a:buFont typeface="Verdana"/>
              <a:buNone/>
              <a:defRPr sz="3999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1"/>
          </p:nvPr>
        </p:nvSpPr>
        <p:spPr>
          <a:xfrm>
            <a:off x="13278654" y="1290918"/>
            <a:ext cx="10009175" cy="110630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marL="914171" lvl="0" indent="-457086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3599">
                <a:solidFill>
                  <a:srgbClr val="664790"/>
                </a:solidFill>
              </a:defRPr>
            </a:lvl1pPr>
            <a:lvl2pPr marL="1828343" lvl="1" indent="-457086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3199">
                <a:solidFill>
                  <a:srgbClr val="664790"/>
                </a:solidFill>
              </a:defRPr>
            </a:lvl2pPr>
            <a:lvl3pPr marL="2742514" lvl="2" indent="-457086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400"/>
              <a:buNone/>
              <a:defRPr sz="2799">
                <a:solidFill>
                  <a:srgbClr val="664790"/>
                </a:solidFill>
              </a:defRPr>
            </a:lvl3pPr>
            <a:lvl4pPr marL="3656686" lvl="3" indent="-457086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200"/>
              <a:buNone/>
              <a:defRPr sz="2399">
                <a:solidFill>
                  <a:srgbClr val="664790"/>
                </a:solidFill>
              </a:defRPr>
            </a:lvl4pPr>
            <a:lvl5pPr marL="4570857" lvl="4" indent="-457086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000"/>
              <a:buNone/>
              <a:defRPr sz="2000">
                <a:solidFill>
                  <a:srgbClr val="664790"/>
                </a:solidFill>
              </a:defRPr>
            </a:lvl5pPr>
            <a:lvl6pPr marL="5485028" lvl="5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6399200" lvl="6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7313371" lvl="7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8227543" lvl="8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/>
          <p:nvPr/>
        </p:nvSpPr>
        <p:spPr>
          <a:xfrm>
            <a:off x="1233229" y="13132141"/>
            <a:ext cx="782388" cy="583066"/>
          </a:xfrm>
          <a:prstGeom prst="rect">
            <a:avLst/>
          </a:prstGeom>
          <a:solidFill>
            <a:srgbClr val="664790"/>
          </a:solidFill>
          <a:ln>
            <a:noFill/>
          </a:ln>
        </p:spPr>
        <p:txBody>
          <a:bodyPr spcFirstLastPara="1" wrap="square" lIns="182802" tIns="91376" rIns="182802" bIns="91376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sz="7198"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50" name="Google Shape;50;p7"/>
          <p:cNvSpPr txBox="1">
            <a:spLocks noGrp="1"/>
          </p:cNvSpPr>
          <p:nvPr>
            <p:ph type="ftr" idx="11"/>
          </p:nvPr>
        </p:nvSpPr>
        <p:spPr>
          <a:xfrm>
            <a:off x="2015617" y="13132138"/>
            <a:ext cx="8227457" cy="5830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36000" rIns="36000" bIns="360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rgbClr val="66479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sldNum" idx="12"/>
          </p:nvPr>
        </p:nvSpPr>
        <p:spPr>
          <a:xfrm>
            <a:off x="1233229" y="13132141"/>
            <a:ext cx="782388" cy="5830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ctr" anchorCtr="0">
            <a:noAutofit/>
          </a:bodyPr>
          <a:lstStyle>
            <a:lvl1pPr marL="0" marR="0" lvl="0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ctr" rtl="0">
              <a:spcBef>
                <a:spcPts val="0"/>
              </a:spcBef>
              <a:buNone/>
              <a:defRPr sz="160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lv-LV" kern="0" smtClean="0">
                <a:solidFill>
                  <a:srgbClr val="FFFFFF"/>
                </a:solidFill>
              </a:rPr>
              <a:pPr>
                <a:buClr>
                  <a:srgbClr val="000000"/>
                </a:buClr>
                <a:buFont typeface="Arial"/>
                <a:buNone/>
              </a:pPr>
              <a:t>‹#›</a:t>
            </a:fld>
            <a:endParaRPr lang="lv-LV" kern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9044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1_Title Slide 1">
    <p:bg>
      <p:bgPr>
        <a:solidFill>
          <a:schemeClr val="lt1"/>
        </a:solidFill>
        <a:effectLst/>
      </p:bgPr>
    </p:bg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6192" y="0"/>
            <a:ext cx="4511005" cy="5018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Google Shape;14;p2"/>
          <p:cNvSpPr/>
          <p:nvPr/>
        </p:nvSpPr>
        <p:spPr>
          <a:xfrm>
            <a:off x="0" y="4195484"/>
            <a:ext cx="24377650" cy="95205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82802" tIns="91376" rIns="182802" bIns="91376" anchor="ctr" anchorCtr="0">
            <a:noAutofit/>
          </a:bodyPr>
          <a:lstStyle/>
          <a:p>
            <a:pPr algn="ctr">
              <a:buClr>
                <a:srgbClr val="000000"/>
              </a:buClr>
              <a:buFont typeface="Arial"/>
              <a:buNone/>
            </a:pPr>
            <a:endParaRPr sz="7198" kern="0">
              <a:solidFill>
                <a:srgbClr val="FFFFFF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2404483" y="5760440"/>
            <a:ext cx="15639760" cy="477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Verdana"/>
              <a:buNone/>
              <a:defRPr sz="9598"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2404482" y="11647262"/>
            <a:ext cx="13755961" cy="9571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lvl="0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3599">
                <a:solidFill>
                  <a:schemeClr val="lt1"/>
                </a:solidFill>
              </a:defRPr>
            </a:lvl1pPr>
            <a:lvl2pPr lvl="1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000"/>
              <a:buNone/>
              <a:defRPr sz="3999"/>
            </a:lvl2pPr>
            <a:lvl3pPr lvl="2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None/>
              <a:defRPr sz="3599"/>
            </a:lvl3pPr>
            <a:lvl4pPr lvl="3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3199"/>
            </a:lvl4pPr>
            <a:lvl5pPr lvl="4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600"/>
              <a:buNone/>
              <a:defRPr sz="3199"/>
            </a:lvl5pPr>
            <a:lvl6pPr lvl="5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6pPr>
            <a:lvl7pPr lvl="6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7pPr>
            <a:lvl8pPr lvl="7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8pPr>
            <a:lvl9pPr lvl="8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3199"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body" idx="2"/>
          </p:nvPr>
        </p:nvSpPr>
        <p:spPr>
          <a:xfrm rot="5400000">
            <a:off x="21335978" y="7367639"/>
            <a:ext cx="4124326" cy="9099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marL="914171" lvl="0" indent="-457086" algn="l">
              <a:lnSpc>
                <a:spcPct val="10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2399">
                <a:solidFill>
                  <a:schemeClr val="lt1"/>
                </a:solidFill>
              </a:defRPr>
            </a:lvl1pPr>
            <a:lvl2pPr marL="1828343" lvl="1" indent="-685629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2pPr>
            <a:lvl3pPr marL="2742514" lvl="2" indent="-685629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3pPr>
            <a:lvl4pPr marL="3656686" lvl="3" indent="-685629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4pPr>
            <a:lvl5pPr marL="4570857" lvl="4" indent="-685629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1800"/>
              <a:buChar char="•"/>
              <a:defRPr/>
            </a:lvl5pPr>
            <a:lvl6pPr marL="5485028" lvl="5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6399200" lvl="6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7313371" lvl="7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8227543" lvl="8" indent="-685629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541147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4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slideLayout" Target="../slideLayouts/slideLayout13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5" Type="http://schemas.openxmlformats.org/officeDocument/2006/relationships/slideLayout" Target="../slideLayouts/slideLayout23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4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8.xml"/><Relationship Id="rId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7.xml"/><Relationship Id="rId4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2651126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</p:sldLayoutIdLst>
  <p:hf hdr="0" ftr="0" dt="0"/>
  <p:txStyles>
    <p:titleStyle>
      <a:lvl1pPr algn="ctr" defTabSz="1828434" rtl="0" eaLnBrk="1" latinLnBrk="0" hangingPunct="1">
        <a:lnSpc>
          <a:spcPct val="90000"/>
        </a:lnSpc>
        <a:spcBef>
          <a:spcPct val="0"/>
        </a:spcBef>
        <a:buNone/>
        <a:defRPr lang="en-US" sz="8000" b="1" i="0" kern="1200" spc="-100" baseline="0">
          <a:solidFill>
            <a:schemeClr val="tx2"/>
          </a:solidFill>
          <a:latin typeface="Poppins" pitchFamily="2" charset="77"/>
          <a:ea typeface="Open Sans Light" panose="020B0306030504020204" pitchFamily="34" charset="0"/>
          <a:cs typeface="Poppins" pitchFamily="2" charset="77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400" b="0" i="0" kern="1200" spc="-30" baseline="0" dirty="0" smtClean="0">
          <a:solidFill>
            <a:schemeClr val="tx1"/>
          </a:solidFill>
          <a:effectLst/>
          <a:latin typeface="Poppins" pitchFamily="2" charset="77"/>
          <a:ea typeface="Open Sans Light" panose="020B0306030504020204" pitchFamily="34" charset="0"/>
          <a:cs typeface="Open Sans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b="0" i="0" kern="1200" spc="-30" baseline="0" dirty="0" smtClean="0">
          <a:solidFill>
            <a:schemeClr val="tx1"/>
          </a:solidFill>
          <a:effectLst/>
          <a:latin typeface="Poppins" pitchFamily="2" charset="77"/>
          <a:ea typeface="Open Sans Light" panose="020B0306030504020204" pitchFamily="34" charset="0"/>
          <a:cs typeface="Open Sans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b="0" i="0" kern="1200" spc="-30" baseline="0" dirty="0" smtClean="0">
          <a:solidFill>
            <a:schemeClr val="tx1"/>
          </a:solidFill>
          <a:effectLst/>
          <a:latin typeface="Poppins" pitchFamily="2" charset="77"/>
          <a:ea typeface="Open Sans Light" panose="020B0306030504020204" pitchFamily="34" charset="0"/>
          <a:cs typeface="Open Sans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800" b="0" i="0" kern="1200" spc="-30" baseline="0" dirty="0" smtClean="0">
          <a:solidFill>
            <a:schemeClr val="tx1"/>
          </a:solidFill>
          <a:effectLst/>
          <a:latin typeface="Poppins" pitchFamily="2" charset="77"/>
          <a:ea typeface="Open Sans Light" panose="020B0306030504020204" pitchFamily="34" charset="0"/>
          <a:cs typeface="Open Sans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800" b="0" i="0" kern="1200" spc="-30" baseline="0" dirty="0">
          <a:solidFill>
            <a:schemeClr val="tx1"/>
          </a:solidFill>
          <a:effectLst/>
          <a:latin typeface="Poppins" pitchFamily="2" charset="77"/>
          <a:ea typeface="Open Sans Light" panose="020B0306030504020204" pitchFamily="34" charset="0"/>
          <a:cs typeface="Open Sans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290586" y="640605"/>
            <a:ext cx="13106570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400"/>
              <a:buFont typeface="Verdana"/>
              <a:buNone/>
              <a:defRPr sz="2400" b="1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290589" y="3651250"/>
            <a:ext cx="21681762" cy="8702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marL="457200" marR="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ftr" idx="11"/>
          </p:nvPr>
        </p:nvSpPr>
        <p:spPr>
          <a:xfrm>
            <a:off x="2015617" y="13132138"/>
            <a:ext cx="8227457" cy="5830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0" rIns="36000" bIns="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599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599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599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599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599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599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599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599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endParaRPr kern="0"/>
          </a:p>
        </p:txBody>
      </p:sp>
    </p:spTree>
    <p:extLst>
      <p:ext uri="{BB962C8B-B14F-4D97-AF65-F5344CB8AC3E}">
        <p14:creationId xmlns:p14="http://schemas.microsoft.com/office/powerpoint/2010/main" val="340183420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4024" r:id="rId1"/>
    <p:sldLayoutId id="2147484026" r:id="rId2"/>
    <p:sldLayoutId id="2147484027" r:id="rId3"/>
    <p:sldLayoutId id="2147484028" r:id="rId4"/>
    <p:sldLayoutId id="2147484029" r:id="rId5"/>
    <p:sldLayoutId id="2147484031" r:id="rId6"/>
    <p:sldLayoutId id="2147484032" r:id="rId7"/>
    <p:sldLayoutId id="2147484033" r:id="rId8"/>
    <p:sldLayoutId id="2147484034" r:id="rId9"/>
    <p:sldLayoutId id="2147484036" r:id="rId10"/>
    <p:sldLayoutId id="2147484037" r:id="rId11"/>
    <p:sldLayoutId id="2147484091" r:id="rId12"/>
    <p:sldLayoutId id="2147484093" r:id="rId13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3233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9" r:id="rId1"/>
    <p:sldLayoutId id="2147484061" r:id="rId2"/>
    <p:sldLayoutId id="2147484062" r:id="rId3"/>
    <p:sldLayoutId id="2147484063" r:id="rId4"/>
  </p:sldLayoutIdLst>
  <p:hf hdr="0"/>
  <p:txStyles>
    <p:titleStyle>
      <a:lvl1pPr algn="ctr" defTabSz="2434617" rtl="0" eaLnBrk="0" fontAlgn="base" hangingPunct="0">
        <a:spcBef>
          <a:spcPct val="0"/>
        </a:spcBef>
        <a:spcAft>
          <a:spcPct val="0"/>
        </a:spcAft>
        <a:defRPr sz="11597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2434617" rtl="0" eaLnBrk="0" fontAlgn="base" hangingPunct="0">
        <a:spcBef>
          <a:spcPct val="0"/>
        </a:spcBef>
        <a:spcAft>
          <a:spcPct val="0"/>
        </a:spcAft>
        <a:defRPr sz="11597">
          <a:solidFill>
            <a:schemeClr val="tx1"/>
          </a:solidFill>
          <a:latin typeface="Montserrat SemiBold"/>
        </a:defRPr>
      </a:lvl2pPr>
      <a:lvl3pPr algn="ctr" defTabSz="2434617" rtl="0" eaLnBrk="0" fontAlgn="base" hangingPunct="0">
        <a:spcBef>
          <a:spcPct val="0"/>
        </a:spcBef>
        <a:spcAft>
          <a:spcPct val="0"/>
        </a:spcAft>
        <a:defRPr sz="11597">
          <a:solidFill>
            <a:schemeClr val="tx1"/>
          </a:solidFill>
          <a:latin typeface="Montserrat SemiBold"/>
        </a:defRPr>
      </a:lvl3pPr>
      <a:lvl4pPr algn="ctr" defTabSz="2434617" rtl="0" eaLnBrk="0" fontAlgn="base" hangingPunct="0">
        <a:spcBef>
          <a:spcPct val="0"/>
        </a:spcBef>
        <a:spcAft>
          <a:spcPct val="0"/>
        </a:spcAft>
        <a:defRPr sz="11597">
          <a:solidFill>
            <a:schemeClr val="tx1"/>
          </a:solidFill>
          <a:latin typeface="Montserrat SemiBold"/>
        </a:defRPr>
      </a:lvl4pPr>
      <a:lvl5pPr algn="ctr" defTabSz="2434617" rtl="0" eaLnBrk="0" fontAlgn="base" hangingPunct="0">
        <a:spcBef>
          <a:spcPct val="0"/>
        </a:spcBef>
        <a:spcAft>
          <a:spcPct val="0"/>
        </a:spcAft>
        <a:defRPr sz="11597">
          <a:solidFill>
            <a:schemeClr val="tx1"/>
          </a:solidFill>
          <a:latin typeface="Montserrat SemiBold"/>
        </a:defRPr>
      </a:lvl5pPr>
      <a:lvl6pPr marL="914171" algn="ctr" defTabSz="2434617" rtl="0" fontAlgn="base">
        <a:spcBef>
          <a:spcPct val="0"/>
        </a:spcBef>
        <a:spcAft>
          <a:spcPct val="0"/>
        </a:spcAft>
        <a:defRPr sz="11597">
          <a:solidFill>
            <a:schemeClr val="tx1"/>
          </a:solidFill>
          <a:latin typeface="Montserrat SemiBold"/>
        </a:defRPr>
      </a:lvl6pPr>
      <a:lvl7pPr marL="1828343" algn="ctr" defTabSz="2434617" rtl="0" fontAlgn="base">
        <a:spcBef>
          <a:spcPct val="0"/>
        </a:spcBef>
        <a:spcAft>
          <a:spcPct val="0"/>
        </a:spcAft>
        <a:defRPr sz="11597">
          <a:solidFill>
            <a:schemeClr val="tx1"/>
          </a:solidFill>
          <a:latin typeface="Montserrat SemiBold"/>
        </a:defRPr>
      </a:lvl7pPr>
      <a:lvl8pPr marL="2742514" algn="ctr" defTabSz="2434617" rtl="0" fontAlgn="base">
        <a:spcBef>
          <a:spcPct val="0"/>
        </a:spcBef>
        <a:spcAft>
          <a:spcPct val="0"/>
        </a:spcAft>
        <a:defRPr sz="11597">
          <a:solidFill>
            <a:schemeClr val="tx1"/>
          </a:solidFill>
          <a:latin typeface="Montserrat SemiBold"/>
        </a:defRPr>
      </a:lvl8pPr>
      <a:lvl9pPr marL="3656686" algn="ctr" defTabSz="2434617" rtl="0" fontAlgn="base">
        <a:spcBef>
          <a:spcPct val="0"/>
        </a:spcBef>
        <a:spcAft>
          <a:spcPct val="0"/>
        </a:spcAft>
        <a:defRPr sz="11597">
          <a:solidFill>
            <a:schemeClr val="tx1"/>
          </a:solidFill>
          <a:latin typeface="Montserrat SemiBold"/>
        </a:defRPr>
      </a:lvl9pPr>
    </p:titleStyle>
    <p:bodyStyle>
      <a:lvl1pPr marL="910998" indent="-910998" algn="l" defTabSz="2434617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8398" kern="1200">
          <a:solidFill>
            <a:schemeClr val="tx1"/>
          </a:solidFill>
          <a:latin typeface="+mn-lt"/>
          <a:ea typeface="+mn-ea"/>
          <a:cs typeface="+mn-cs"/>
        </a:defRPr>
      </a:lvl1pPr>
      <a:lvl2pPr marL="1977531" indent="-758636" algn="l" defTabSz="2434617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7398" kern="1200">
          <a:solidFill>
            <a:schemeClr val="tx1"/>
          </a:solidFill>
          <a:latin typeface="+mn-lt"/>
          <a:ea typeface="+mn-ea"/>
          <a:cs typeface="+mn-cs"/>
        </a:defRPr>
      </a:lvl2pPr>
      <a:lvl3pPr marL="3044065" indent="-606274" algn="l" defTabSz="2434617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6398" kern="1200">
          <a:solidFill>
            <a:schemeClr val="tx1"/>
          </a:solidFill>
          <a:latin typeface="+mn-lt"/>
          <a:ea typeface="+mn-ea"/>
          <a:cs typeface="+mn-cs"/>
        </a:defRPr>
      </a:lvl3pPr>
      <a:lvl4pPr marL="4262960" indent="-606274" algn="l" defTabSz="2434617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5199" kern="1200">
          <a:solidFill>
            <a:schemeClr val="tx1"/>
          </a:solidFill>
          <a:latin typeface="+mn-lt"/>
          <a:ea typeface="+mn-ea"/>
          <a:cs typeface="+mn-cs"/>
        </a:defRPr>
      </a:lvl4pPr>
      <a:lvl5pPr marL="5481855" indent="-606274" algn="l" defTabSz="2434617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5199" kern="1200">
          <a:solidFill>
            <a:schemeClr val="tx1"/>
          </a:solidFill>
          <a:latin typeface="+mn-lt"/>
          <a:ea typeface="+mn-ea"/>
          <a:cs typeface="+mn-cs"/>
        </a:defRPr>
      </a:lvl5pPr>
      <a:lvl6pPr marL="6703254" indent="-609386" algn="l" defTabSz="2437548" rtl="0" eaLnBrk="1" latinLnBrk="0" hangingPunct="1">
        <a:spcBef>
          <a:spcPct val="20000"/>
        </a:spcBef>
        <a:buFont typeface="Arial" panose="020B0604020202020204" pitchFamily="34" charset="0"/>
        <a:buChar char="•"/>
        <a:defRPr sz="5299" kern="1200">
          <a:solidFill>
            <a:schemeClr val="tx1"/>
          </a:solidFill>
          <a:latin typeface="+mn-lt"/>
          <a:ea typeface="+mn-ea"/>
          <a:cs typeface="+mn-cs"/>
        </a:defRPr>
      </a:lvl6pPr>
      <a:lvl7pPr marL="7922027" indent="-609386" algn="l" defTabSz="2437548" rtl="0" eaLnBrk="1" latinLnBrk="0" hangingPunct="1">
        <a:spcBef>
          <a:spcPct val="20000"/>
        </a:spcBef>
        <a:buFont typeface="Arial" panose="020B0604020202020204" pitchFamily="34" charset="0"/>
        <a:buChar char="•"/>
        <a:defRPr sz="5299" kern="1200">
          <a:solidFill>
            <a:schemeClr val="tx1"/>
          </a:solidFill>
          <a:latin typeface="+mn-lt"/>
          <a:ea typeface="+mn-ea"/>
          <a:cs typeface="+mn-cs"/>
        </a:defRPr>
      </a:lvl7pPr>
      <a:lvl8pPr marL="9140798" indent="-609386" algn="l" defTabSz="2437548" rtl="0" eaLnBrk="1" latinLnBrk="0" hangingPunct="1">
        <a:spcBef>
          <a:spcPct val="20000"/>
        </a:spcBef>
        <a:buFont typeface="Arial" panose="020B0604020202020204" pitchFamily="34" charset="0"/>
        <a:buChar char="•"/>
        <a:defRPr sz="5299" kern="1200">
          <a:solidFill>
            <a:schemeClr val="tx1"/>
          </a:solidFill>
          <a:latin typeface="+mn-lt"/>
          <a:ea typeface="+mn-ea"/>
          <a:cs typeface="+mn-cs"/>
        </a:defRPr>
      </a:lvl8pPr>
      <a:lvl9pPr marL="10359573" indent="-609386" algn="l" defTabSz="2437548" rtl="0" eaLnBrk="1" latinLnBrk="0" hangingPunct="1">
        <a:spcBef>
          <a:spcPct val="20000"/>
        </a:spcBef>
        <a:buFont typeface="Arial" panose="020B0604020202020204" pitchFamily="34" charset="0"/>
        <a:buChar char="•"/>
        <a:defRPr sz="52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2437548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1pPr>
      <a:lvl2pPr marL="1218773" algn="l" defTabSz="2437548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2pPr>
      <a:lvl3pPr marL="2437548" algn="l" defTabSz="2437548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3pPr>
      <a:lvl4pPr marL="3656320" algn="l" defTabSz="2437548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4pPr>
      <a:lvl5pPr marL="4875093" algn="l" defTabSz="2437548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5pPr>
      <a:lvl6pPr marL="6093866" algn="l" defTabSz="2437548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6pPr>
      <a:lvl7pPr marL="7312639" algn="l" defTabSz="2437548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7pPr>
      <a:lvl8pPr marL="8531413" algn="l" defTabSz="2437548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8pPr>
      <a:lvl9pPr marL="9750186" algn="l" defTabSz="2437548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2825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5" r:id="rId1"/>
    <p:sldLayoutId id="2147484066" r:id="rId2"/>
    <p:sldLayoutId id="2147484067" r:id="rId3"/>
    <p:sldLayoutId id="2147484068" r:id="rId4"/>
    <p:sldLayoutId id="2147484069" r:id="rId5"/>
    <p:sldLayoutId id="2147484070" r:id="rId6"/>
    <p:sldLayoutId id="2147484071" r:id="rId7"/>
    <p:sldLayoutId id="2147484072" r:id="rId8"/>
    <p:sldLayoutId id="2147484073" r:id="rId9"/>
  </p:sldLayoutIdLst>
  <p:hf hdr="0" ftr="0" dt="0"/>
  <p:txStyles>
    <p:titleStyle>
      <a:lvl1pPr algn="ctr" defTabSz="2437548" rtl="0" eaLnBrk="1" latinLnBrk="0" hangingPunct="1">
        <a:spcBef>
          <a:spcPct val="0"/>
        </a:spcBef>
        <a:buNone/>
        <a:defRPr sz="11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14081" indent="-914081" algn="l" defTabSz="2437548" rtl="0" eaLnBrk="1" latinLnBrk="0" hangingPunct="1">
        <a:spcBef>
          <a:spcPct val="20000"/>
        </a:spcBef>
        <a:buFont typeface="Arial" panose="020B0604020202020204" pitchFamily="34" charset="0"/>
        <a:buChar char="•"/>
        <a:defRPr sz="8498" kern="1200">
          <a:solidFill>
            <a:schemeClr val="tx1"/>
          </a:solidFill>
          <a:latin typeface="+mn-lt"/>
          <a:ea typeface="+mn-ea"/>
          <a:cs typeface="+mn-cs"/>
        </a:defRPr>
      </a:lvl1pPr>
      <a:lvl2pPr marL="1980507" indent="-761734" algn="l" defTabSz="2437548" rtl="0" eaLnBrk="1" latinLnBrk="0" hangingPunct="1">
        <a:spcBef>
          <a:spcPct val="20000"/>
        </a:spcBef>
        <a:buFont typeface="Arial" panose="020B0604020202020204" pitchFamily="34" charset="0"/>
        <a:buChar char="–"/>
        <a:defRPr sz="7498" kern="1200">
          <a:solidFill>
            <a:schemeClr val="tx1"/>
          </a:solidFill>
          <a:latin typeface="+mn-lt"/>
          <a:ea typeface="+mn-ea"/>
          <a:cs typeface="+mn-cs"/>
        </a:defRPr>
      </a:lvl2pPr>
      <a:lvl3pPr marL="3046934" indent="-609386" algn="l" defTabSz="2437548" rtl="0" eaLnBrk="1" latinLnBrk="0" hangingPunct="1">
        <a:spcBef>
          <a:spcPct val="20000"/>
        </a:spcBef>
        <a:buFont typeface="Arial" panose="020B0604020202020204" pitchFamily="34" charset="0"/>
        <a:buChar char="•"/>
        <a:defRPr sz="6398" kern="1200">
          <a:solidFill>
            <a:schemeClr val="tx1"/>
          </a:solidFill>
          <a:latin typeface="+mn-lt"/>
          <a:ea typeface="+mn-ea"/>
          <a:cs typeface="+mn-cs"/>
        </a:defRPr>
      </a:lvl3pPr>
      <a:lvl4pPr marL="4265705" indent="-609386" algn="l" defTabSz="2437548" rtl="0" eaLnBrk="1" latinLnBrk="0" hangingPunct="1">
        <a:spcBef>
          <a:spcPct val="20000"/>
        </a:spcBef>
        <a:buFont typeface="Arial" panose="020B0604020202020204" pitchFamily="34" charset="0"/>
        <a:buChar char="–"/>
        <a:defRPr sz="5299" kern="1200">
          <a:solidFill>
            <a:schemeClr val="tx1"/>
          </a:solidFill>
          <a:latin typeface="+mn-lt"/>
          <a:ea typeface="+mn-ea"/>
          <a:cs typeface="+mn-cs"/>
        </a:defRPr>
      </a:lvl4pPr>
      <a:lvl5pPr marL="5484479" indent="-609386" algn="l" defTabSz="2437548" rtl="0" eaLnBrk="1" latinLnBrk="0" hangingPunct="1">
        <a:spcBef>
          <a:spcPct val="20000"/>
        </a:spcBef>
        <a:buFont typeface="Arial" panose="020B0604020202020204" pitchFamily="34" charset="0"/>
        <a:buChar char="»"/>
        <a:defRPr sz="5299" kern="1200">
          <a:solidFill>
            <a:schemeClr val="tx1"/>
          </a:solidFill>
          <a:latin typeface="+mn-lt"/>
          <a:ea typeface="+mn-ea"/>
          <a:cs typeface="+mn-cs"/>
        </a:defRPr>
      </a:lvl5pPr>
      <a:lvl6pPr marL="6703254" indent="-609386" algn="l" defTabSz="2437548" rtl="0" eaLnBrk="1" latinLnBrk="0" hangingPunct="1">
        <a:spcBef>
          <a:spcPct val="20000"/>
        </a:spcBef>
        <a:buFont typeface="Arial" panose="020B0604020202020204" pitchFamily="34" charset="0"/>
        <a:buChar char="•"/>
        <a:defRPr sz="5299" kern="1200">
          <a:solidFill>
            <a:schemeClr val="tx1"/>
          </a:solidFill>
          <a:latin typeface="+mn-lt"/>
          <a:ea typeface="+mn-ea"/>
          <a:cs typeface="+mn-cs"/>
        </a:defRPr>
      </a:lvl6pPr>
      <a:lvl7pPr marL="7922027" indent="-609386" algn="l" defTabSz="2437548" rtl="0" eaLnBrk="1" latinLnBrk="0" hangingPunct="1">
        <a:spcBef>
          <a:spcPct val="20000"/>
        </a:spcBef>
        <a:buFont typeface="Arial" panose="020B0604020202020204" pitchFamily="34" charset="0"/>
        <a:buChar char="•"/>
        <a:defRPr sz="5299" kern="1200">
          <a:solidFill>
            <a:schemeClr val="tx1"/>
          </a:solidFill>
          <a:latin typeface="+mn-lt"/>
          <a:ea typeface="+mn-ea"/>
          <a:cs typeface="+mn-cs"/>
        </a:defRPr>
      </a:lvl7pPr>
      <a:lvl8pPr marL="9140798" indent="-609386" algn="l" defTabSz="2437548" rtl="0" eaLnBrk="1" latinLnBrk="0" hangingPunct="1">
        <a:spcBef>
          <a:spcPct val="20000"/>
        </a:spcBef>
        <a:buFont typeface="Arial" panose="020B0604020202020204" pitchFamily="34" charset="0"/>
        <a:buChar char="•"/>
        <a:defRPr sz="5299" kern="1200">
          <a:solidFill>
            <a:schemeClr val="tx1"/>
          </a:solidFill>
          <a:latin typeface="+mn-lt"/>
          <a:ea typeface="+mn-ea"/>
          <a:cs typeface="+mn-cs"/>
        </a:defRPr>
      </a:lvl8pPr>
      <a:lvl9pPr marL="10359573" indent="-609386" algn="l" defTabSz="2437548" rtl="0" eaLnBrk="1" latinLnBrk="0" hangingPunct="1">
        <a:spcBef>
          <a:spcPct val="20000"/>
        </a:spcBef>
        <a:buFont typeface="Arial" panose="020B0604020202020204" pitchFamily="34" charset="0"/>
        <a:buChar char="•"/>
        <a:defRPr sz="52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2437548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1pPr>
      <a:lvl2pPr marL="1218773" algn="l" defTabSz="2437548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2pPr>
      <a:lvl3pPr marL="2437548" algn="l" defTabSz="2437548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3pPr>
      <a:lvl4pPr marL="3656320" algn="l" defTabSz="2437548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4pPr>
      <a:lvl5pPr marL="4875093" algn="l" defTabSz="2437548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5pPr>
      <a:lvl6pPr marL="6093866" algn="l" defTabSz="2437548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6pPr>
      <a:lvl7pPr marL="7312639" algn="l" defTabSz="2437548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7pPr>
      <a:lvl8pPr marL="8531413" algn="l" defTabSz="2437548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8pPr>
      <a:lvl9pPr marL="9750186" algn="l" defTabSz="2437548" rtl="0" eaLnBrk="1" latinLnBrk="0" hangingPunct="1">
        <a:defRPr sz="4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290586" y="640605"/>
            <a:ext cx="13106570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64790"/>
              </a:buClr>
              <a:buSzPts val="2400"/>
              <a:buFont typeface="Verdana"/>
              <a:buNone/>
              <a:defRPr sz="2400" b="1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290589" y="3651250"/>
            <a:ext cx="21681762" cy="87026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/>
          <a:lstStyle>
            <a:lvl1pPr marL="457200" marR="0" lvl="0" indent="-3810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664790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175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0480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664790"/>
              </a:buClr>
              <a:buSzPts val="1200"/>
              <a:buFont typeface="Arial"/>
              <a:buChar char="•"/>
              <a:defRPr sz="12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ftr" idx="11"/>
          </p:nvPr>
        </p:nvSpPr>
        <p:spPr>
          <a:xfrm>
            <a:off x="2015617" y="13132138"/>
            <a:ext cx="8227457" cy="5830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0" rIns="36000" bIns="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rgbClr val="66479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599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599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599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599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599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599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599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599" b="0" i="0" u="none" strike="noStrike" cap="non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>
            <a:pPr>
              <a:buClr>
                <a:srgbClr val="000000"/>
              </a:buClr>
              <a:buFont typeface="Arial"/>
              <a:buNone/>
            </a:pPr>
            <a:endParaRPr kern="0"/>
          </a:p>
        </p:txBody>
      </p:sp>
    </p:spTree>
    <p:extLst>
      <p:ext uri="{BB962C8B-B14F-4D97-AF65-F5344CB8AC3E}">
        <p14:creationId xmlns:p14="http://schemas.microsoft.com/office/powerpoint/2010/main" val="273285178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4075" r:id="rId1"/>
    <p:sldLayoutId id="2147484076" r:id="rId2"/>
    <p:sldLayoutId id="2147484077" r:id="rId3"/>
    <p:sldLayoutId id="2147484078" r:id="rId4"/>
    <p:sldLayoutId id="2147484079" r:id="rId5"/>
    <p:sldLayoutId id="2147484080" r:id="rId6"/>
    <p:sldLayoutId id="2147484081" r:id="rId7"/>
    <p:sldLayoutId id="2147484082" r:id="rId8"/>
    <p:sldLayoutId id="2147484083" r:id="rId9"/>
    <p:sldLayoutId id="2147484084" r:id="rId10"/>
    <p:sldLayoutId id="2147484085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2799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hyperlink" Target="https://likumi.lv/ta/id/348535-eiropas-savienibas-kohezijas-politikas-programmas-2021-2027-gadam1-1-1-specifiska-atbalsta-merka-petniecibas-un-inovaciju" TargetMode="Externa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sv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1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14.sv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10" Type="http://schemas.openxmlformats.org/officeDocument/2006/relationships/image" Target="../media/image14.svg"/><Relationship Id="rId4" Type="http://schemas.openxmlformats.org/officeDocument/2006/relationships/image" Target="../media/image8.svg"/><Relationship Id="rId9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svg"/><Relationship Id="rId3" Type="http://schemas.openxmlformats.org/officeDocument/2006/relationships/image" Target="../media/image7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10" Type="http://schemas.openxmlformats.org/officeDocument/2006/relationships/image" Target="../media/image12.svg"/><Relationship Id="rId4" Type="http://schemas.openxmlformats.org/officeDocument/2006/relationships/image" Target="../media/image8.svg"/><Relationship Id="rId9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30"/>
          <p:cNvSpPr txBox="1">
            <a:spLocks noGrp="1"/>
          </p:cNvSpPr>
          <p:nvPr>
            <p:ph type="ctrTitle"/>
          </p:nvPr>
        </p:nvSpPr>
        <p:spPr>
          <a:xfrm>
            <a:off x="1852792" y="4410635"/>
            <a:ext cx="20927375" cy="8389417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 algn="ctr">
              <a:spcAft>
                <a:spcPts val="2399"/>
              </a:spcAft>
            </a:pPr>
            <a:br>
              <a:rPr lang="en-US" sz="3599" b="0" dirty="0">
                <a:latin typeface="Source Sans Pro"/>
                <a:ea typeface="Source Sans Pro"/>
              </a:rPr>
            </a:br>
            <a:br>
              <a:rPr lang="lv-LV" sz="3599" b="0" dirty="0">
                <a:latin typeface="Source Sans Pro"/>
                <a:ea typeface="Source Sans Pro"/>
              </a:rPr>
            </a:br>
            <a:r>
              <a:rPr lang="lv-LV" sz="6398" dirty="0">
                <a:latin typeface="Arial" panose="020B0604020202020204" pitchFamily="34" charset="0"/>
                <a:ea typeface="Source Sans Pro"/>
                <a:cs typeface="Arial" panose="020B0604020202020204" pitchFamily="34" charset="0"/>
              </a:rPr>
              <a:t>1.1.1.5. pasākuma </a:t>
            </a:r>
            <a:br>
              <a:rPr lang="lv-LV" sz="7598" dirty="0">
                <a:latin typeface="Arial" panose="020B0604020202020204" pitchFamily="34" charset="0"/>
                <a:ea typeface="Source Sans Pro"/>
                <a:cs typeface="Arial" panose="020B0604020202020204" pitchFamily="34" charset="0"/>
              </a:rPr>
            </a:br>
            <a:r>
              <a:rPr lang="lv-LV" sz="7598" dirty="0">
                <a:latin typeface="Arial" panose="020B0604020202020204" pitchFamily="34" charset="0"/>
                <a:ea typeface="Source Sans Pro"/>
                <a:cs typeface="Arial" panose="020B0604020202020204" pitchFamily="34" charset="0"/>
              </a:rPr>
              <a:t>Latvijas pilnvērtīga dalība Apvārsnis Eiropa programmā, tajā skaitā nodrošinot kompleksu atbalsta instrumentu klāstu un sasaisti ar RIS3 specializācijas jomu attīstīšanu</a:t>
            </a:r>
            <a:br>
              <a:rPr lang="lv-LV" sz="7598" dirty="0">
                <a:latin typeface="Arial" panose="020B0604020202020204" pitchFamily="34" charset="0"/>
                <a:ea typeface="Source Sans Pro"/>
                <a:cs typeface="Arial" panose="020B0604020202020204" pitchFamily="34" charset="0"/>
              </a:rPr>
            </a:br>
            <a:r>
              <a:rPr lang="lv-LV" sz="6398" dirty="0">
                <a:latin typeface="Arial" panose="020B0604020202020204" pitchFamily="34" charset="0"/>
                <a:ea typeface="Source Sans Pro"/>
                <a:cs typeface="Arial" panose="020B0604020202020204" pitchFamily="34" charset="0"/>
              </a:rPr>
              <a:t>2. kārta</a:t>
            </a:r>
            <a:br>
              <a:rPr lang="lv-LV" sz="6398" dirty="0">
                <a:latin typeface="Arial" panose="020B0604020202020204" pitchFamily="34" charset="0"/>
                <a:ea typeface="Source Sans Pro"/>
                <a:cs typeface="Arial" panose="020B0604020202020204" pitchFamily="34" charset="0"/>
              </a:rPr>
            </a:br>
            <a:br>
              <a:rPr lang="lv-LV" sz="6398" dirty="0">
                <a:latin typeface="Arial" panose="020B0604020202020204" pitchFamily="34" charset="0"/>
                <a:ea typeface="Source Sans Pro"/>
                <a:cs typeface="Arial" panose="020B0604020202020204" pitchFamily="34" charset="0"/>
              </a:rPr>
            </a:br>
            <a:r>
              <a:rPr lang="lv-LV" sz="3599" b="0" dirty="0">
                <a:latin typeface="Arial" panose="020B0604020202020204" pitchFamily="34" charset="0"/>
                <a:ea typeface="Source Sans Pro"/>
                <a:cs typeface="Arial" panose="020B0604020202020204" pitchFamily="34" charset="0"/>
              </a:rPr>
              <a:t>2024. gada 18. septembrī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4938" y="1786"/>
            <a:ext cx="3983820" cy="4022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2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 bwMode="auto">
          <a:xfrm>
            <a:off x="0" y="-104673"/>
            <a:ext cx="24377650" cy="17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spcFirstLastPara="1" vert="horz" wrap="square" lIns="182832" tIns="91416" rIns="182832" bIns="91416" numCol="1" rtlCol="0" anchor="ctr" anchorCtr="0" compatLnSpc="1">
            <a:prstTxWarp prst="textArchDown">
              <a:avLst/>
            </a:prstTxWarp>
          </a:bodyPr>
          <a:lstStyle/>
          <a:p>
            <a:pPr algn="ctr"/>
            <a:endParaRPr lang="lv-LV" sz="7198" dirty="0"/>
          </a:p>
        </p:txBody>
      </p:sp>
      <p:sp>
        <p:nvSpPr>
          <p:cNvPr id="2" name="Title 1"/>
          <p:cNvSpPr txBox="1">
            <a:spLocks/>
          </p:cNvSpPr>
          <p:nvPr/>
        </p:nvSpPr>
        <p:spPr>
          <a:xfrm>
            <a:off x="909804" y="242499"/>
            <a:ext cx="22800927" cy="117112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sz="6798" dirty="0">
                <a:solidFill>
                  <a:schemeClr val="bg1"/>
                </a:solidFill>
                <a:latin typeface="+mn-lt"/>
                <a:ea typeface="Source Sans Pro" panose="020B0503030403020204" pitchFamily="34" charset="0"/>
              </a:rPr>
              <a:t>VISPĀRĪGIE NOSACĪJUMI</a:t>
            </a:r>
            <a:endParaRPr lang="en-US" sz="6798" dirty="0">
              <a:solidFill>
                <a:schemeClr val="bg1"/>
              </a:solidFill>
              <a:latin typeface="+mn-lt"/>
              <a:ea typeface="Source Sans Pro" panose="020B0503030403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DD4171D-F57E-C017-4536-8510D5B7A39F}"/>
              </a:ext>
            </a:extLst>
          </p:cNvPr>
          <p:cNvSpPr txBox="1"/>
          <p:nvPr/>
        </p:nvSpPr>
        <p:spPr>
          <a:xfrm>
            <a:off x="2157983" y="2144841"/>
            <a:ext cx="21781009" cy="105567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M</a:t>
            </a:r>
            <a:r>
              <a:rPr lang="lv-LV" sz="4000" b="1" dirty="0" err="1">
                <a:solidFill>
                  <a:schemeClr val="accent5">
                    <a:lumMod val="50000"/>
                  </a:schemeClr>
                </a:solidFill>
                <a:latin typeface="+mj-lt"/>
              </a:rPr>
              <a:t>ērķis</a:t>
            </a:r>
            <a:r>
              <a:rPr lang="lv-LV" sz="4000" dirty="0">
                <a:solidFill>
                  <a:schemeClr val="accent6">
                    <a:lumMod val="10000"/>
                  </a:schemeClr>
                </a:solidFill>
                <a:latin typeface="+mj-lt"/>
              </a:rPr>
              <a:t>: </a:t>
            </a:r>
            <a:r>
              <a:rPr lang="lv-LV" sz="4000" b="0" dirty="0">
                <a:solidFill>
                  <a:schemeClr val="accent6">
                    <a:lumMod val="10000"/>
                  </a:schemeClr>
                </a:solidFill>
                <a:latin typeface="+mj-lt"/>
              </a:rPr>
              <a:t>veicināt starptautisko sadarbību pētniecības jomā un sasaisti ar RIS3  specializācijas jomu attīstīšanu, kā arī sinerģijas mehānismu nodrošināšana ar citām ES pētniecības programmām</a:t>
            </a:r>
            <a:r>
              <a:rPr lang="lv-LV" sz="4000" dirty="0">
                <a:solidFill>
                  <a:schemeClr val="accent6">
                    <a:lumMod val="10000"/>
                  </a:schemeClr>
                </a:solidFill>
                <a:latin typeface="+mj-lt"/>
              </a:rPr>
              <a:t>, </a:t>
            </a:r>
            <a:r>
              <a:rPr lang="lv-LV" sz="40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tai skaitā pārfinansējot Apvārsnis Eiropa rezervē esošos </a:t>
            </a:r>
          </a:p>
          <a:p>
            <a:r>
              <a:rPr lang="lv-LV" sz="40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virs kvalitātes sliekšņa novērtētos projektus</a:t>
            </a:r>
            <a:br>
              <a:rPr lang="lv-LV" sz="4000" dirty="0">
                <a:solidFill>
                  <a:schemeClr val="accent6">
                    <a:lumMod val="50000"/>
                  </a:schemeClr>
                </a:solidFill>
                <a:latin typeface="+mj-lt"/>
              </a:rPr>
            </a:br>
            <a:br>
              <a:rPr lang="lv-LV" sz="4000" b="0" dirty="0">
                <a:solidFill>
                  <a:schemeClr val="accent6">
                    <a:lumMod val="10000"/>
                  </a:schemeClr>
                </a:solidFill>
                <a:latin typeface="+mj-lt"/>
              </a:rPr>
            </a:br>
            <a:r>
              <a:rPr lang="lv-LV" sz="40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Finansējuma saņēmēji</a:t>
            </a:r>
            <a:r>
              <a:rPr lang="lv-LV" sz="4000" dirty="0">
                <a:solidFill>
                  <a:schemeClr val="accent6">
                    <a:lumMod val="10000"/>
                  </a:schemeClr>
                </a:solidFill>
                <a:latin typeface="+mj-lt"/>
              </a:rPr>
              <a:t>: </a:t>
            </a:r>
            <a:r>
              <a:rPr lang="lv-LV" sz="4000" b="0" dirty="0">
                <a:solidFill>
                  <a:schemeClr val="accent6">
                    <a:lumMod val="10000"/>
                  </a:schemeClr>
                </a:solidFill>
                <a:latin typeface="+mj-lt"/>
              </a:rPr>
              <a:t>LR zinātnisko institūciju reģistrā reģistrēta zinātniskā institūcija un Eiropas zinātnieku nakts ietvaros arī Latvijas Zinātnes padome</a:t>
            </a:r>
            <a:br>
              <a:rPr lang="lv-LV" sz="4000" b="0" dirty="0">
                <a:solidFill>
                  <a:schemeClr val="accent6">
                    <a:lumMod val="10000"/>
                  </a:schemeClr>
                </a:solidFill>
                <a:latin typeface="+mj-lt"/>
              </a:rPr>
            </a:br>
            <a:br>
              <a:rPr lang="lv-LV" sz="4000" b="0" dirty="0">
                <a:solidFill>
                  <a:schemeClr val="accent6">
                    <a:lumMod val="10000"/>
                  </a:schemeClr>
                </a:solidFill>
                <a:latin typeface="+mj-lt"/>
              </a:rPr>
            </a:br>
            <a:r>
              <a:rPr lang="lv-LV" sz="40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Sadarbības partneri</a:t>
            </a:r>
            <a:r>
              <a:rPr lang="lv-LV" sz="4000" dirty="0">
                <a:solidFill>
                  <a:schemeClr val="accent6">
                    <a:lumMod val="10000"/>
                  </a:schemeClr>
                </a:solidFill>
                <a:latin typeface="+mj-lt"/>
              </a:rPr>
              <a:t>: </a:t>
            </a:r>
            <a:r>
              <a:rPr lang="lv-LV" sz="4000" b="0" dirty="0">
                <a:solidFill>
                  <a:schemeClr val="accent6">
                    <a:lumMod val="10000"/>
                  </a:schemeClr>
                </a:solidFill>
                <a:latin typeface="+mj-lt"/>
              </a:rPr>
              <a:t>tikai Eiropas zinātnieku nakts ietvaros LR zinātnisko institūciju reģistrā reģistrētas zinātniskās institūcijas</a:t>
            </a:r>
            <a:br>
              <a:rPr lang="lv-LV" sz="4000" dirty="0">
                <a:solidFill>
                  <a:schemeClr val="accent6">
                    <a:lumMod val="10000"/>
                  </a:schemeClr>
                </a:solidFill>
                <a:latin typeface="+mj-lt"/>
              </a:rPr>
            </a:br>
            <a:br>
              <a:rPr lang="lv-LV" sz="4000" b="0" dirty="0">
                <a:solidFill>
                  <a:schemeClr val="accent6">
                    <a:lumMod val="10000"/>
                  </a:schemeClr>
                </a:solidFill>
                <a:latin typeface="+mj-lt"/>
              </a:rPr>
            </a:br>
            <a:r>
              <a:rPr lang="lv-LV" sz="40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Kopējais pieejamais finansējums</a:t>
            </a:r>
            <a:r>
              <a:rPr lang="lv-LV" sz="40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:</a:t>
            </a:r>
            <a:r>
              <a:rPr lang="lv-LV" sz="4000" dirty="0">
                <a:solidFill>
                  <a:schemeClr val="accent6">
                    <a:lumMod val="10000"/>
                  </a:schemeClr>
                </a:solidFill>
                <a:latin typeface="+mj-lt"/>
              </a:rPr>
              <a:t> </a:t>
            </a:r>
            <a:r>
              <a:rPr lang="lv-LV" sz="4000" b="1" dirty="0">
                <a:solidFill>
                  <a:schemeClr val="accent6">
                    <a:lumMod val="10000"/>
                  </a:schemeClr>
                </a:solidFill>
                <a:latin typeface="+mj-lt"/>
              </a:rPr>
              <a:t>13,58</a:t>
            </a:r>
            <a:r>
              <a:rPr lang="lv-LV" sz="4000" dirty="0">
                <a:solidFill>
                  <a:schemeClr val="accent6">
                    <a:lumMod val="10000"/>
                  </a:schemeClr>
                </a:solidFill>
                <a:latin typeface="+mj-lt"/>
              </a:rPr>
              <a:t> M </a:t>
            </a:r>
            <a:r>
              <a:rPr lang="lv-LV" sz="4000" dirty="0" err="1">
                <a:solidFill>
                  <a:schemeClr val="accent6">
                    <a:lumMod val="10000"/>
                  </a:schemeClr>
                </a:solidFill>
                <a:latin typeface="+mj-lt"/>
              </a:rPr>
              <a:t>euro</a:t>
            </a:r>
            <a:br>
              <a:rPr lang="lv-LV" sz="4000" b="0" dirty="0">
                <a:solidFill>
                  <a:schemeClr val="accent6">
                    <a:lumMod val="10000"/>
                  </a:schemeClr>
                </a:solidFill>
                <a:latin typeface="+mj-lt"/>
              </a:rPr>
            </a:br>
            <a:r>
              <a:rPr lang="lv-LV" sz="4000" b="0" dirty="0">
                <a:solidFill>
                  <a:schemeClr val="accent6">
                    <a:lumMod val="10000"/>
                  </a:schemeClr>
                </a:solidFill>
                <a:latin typeface="+mj-lt"/>
              </a:rPr>
              <a:t>Elastības finansējums: + 10,07 M </a:t>
            </a:r>
            <a:r>
              <a:rPr lang="lv-LV" sz="4000" b="0" dirty="0" err="1">
                <a:solidFill>
                  <a:schemeClr val="accent6">
                    <a:lumMod val="10000"/>
                  </a:schemeClr>
                </a:solidFill>
                <a:latin typeface="+mj-lt"/>
              </a:rPr>
              <a:t>euro</a:t>
            </a:r>
            <a:r>
              <a:rPr lang="lv-LV" sz="4000" b="0" dirty="0">
                <a:solidFill>
                  <a:schemeClr val="accent6">
                    <a:lumMod val="10000"/>
                  </a:schemeClr>
                </a:solidFill>
                <a:latin typeface="+mj-lt"/>
              </a:rPr>
              <a:t> pēc EK lēmuma 2026. gadā</a:t>
            </a:r>
            <a:br>
              <a:rPr lang="lv-LV" sz="4000" b="0" dirty="0">
                <a:solidFill>
                  <a:schemeClr val="accent6">
                    <a:lumMod val="10000"/>
                  </a:schemeClr>
                </a:solidFill>
                <a:latin typeface="+mj-lt"/>
              </a:rPr>
            </a:br>
            <a:br>
              <a:rPr lang="lv-LV" sz="4000" b="0" dirty="0">
                <a:solidFill>
                  <a:schemeClr val="accent6">
                    <a:lumMod val="10000"/>
                  </a:schemeClr>
                </a:solidFill>
                <a:latin typeface="+mj-lt"/>
              </a:rPr>
            </a:br>
            <a:r>
              <a:rPr lang="lv-LV" sz="4000" b="1" dirty="0">
                <a:solidFill>
                  <a:schemeClr val="accent5">
                    <a:lumMod val="50000"/>
                  </a:schemeClr>
                </a:solidFill>
                <a:latin typeface="+mj-lt"/>
              </a:rPr>
              <a:t>Projektu īstenošana līdz 2029. gada 30. septembrim</a:t>
            </a:r>
            <a:br>
              <a:rPr lang="lv-LV" sz="4000" b="1" dirty="0">
                <a:solidFill>
                  <a:schemeClr val="accent6">
                    <a:lumMod val="50000"/>
                  </a:schemeClr>
                </a:solidFill>
                <a:latin typeface="+mj-lt"/>
              </a:rPr>
            </a:br>
            <a:br>
              <a:rPr lang="lv-LV" sz="4000" b="0" dirty="0">
                <a:solidFill>
                  <a:schemeClr val="accent6">
                    <a:lumMod val="10000"/>
                  </a:schemeClr>
                </a:solidFill>
                <a:latin typeface="+mj-lt"/>
              </a:rPr>
            </a:br>
            <a:r>
              <a:rPr lang="lv-LV" sz="4000" b="1" dirty="0">
                <a:solidFill>
                  <a:schemeClr val="accent5">
                    <a:lumMod val="50000"/>
                  </a:schemeClr>
                </a:solidFill>
                <a:latin typeface="+mj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MK noteikumi Nr. 810</a:t>
            </a:r>
            <a:r>
              <a:rPr lang="lv-LV" sz="4000" b="0" dirty="0">
                <a:solidFill>
                  <a:schemeClr val="accent6">
                    <a:lumMod val="10000"/>
                  </a:schemeClr>
                </a:solidFill>
                <a:latin typeface="+mj-lt"/>
              </a:rPr>
              <a:t>, pieņemti 2023. gada 19. decembrī</a:t>
            </a:r>
            <a:endParaRPr lang="lv-LV" sz="4000" dirty="0"/>
          </a:p>
        </p:txBody>
      </p:sp>
      <p:pic>
        <p:nvPicPr>
          <p:cNvPr id="14" name="Graphic 13" descr="Marker with solid fill">
            <a:extLst>
              <a:ext uri="{FF2B5EF4-FFF2-40B4-BE49-F238E27FC236}">
                <a16:creationId xmlns:a16="http://schemas.microsoft.com/office/drawing/2014/main" id="{43521EB4-2609-8A0F-F619-85DB9559AC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1810" y="4998581"/>
            <a:ext cx="1426718" cy="1426718"/>
          </a:xfrm>
          <a:prstGeom prst="rect">
            <a:avLst/>
          </a:prstGeom>
        </p:spPr>
      </p:pic>
      <p:pic>
        <p:nvPicPr>
          <p:cNvPr id="17" name="Graphic 16" descr="Marker with solid fill">
            <a:extLst>
              <a:ext uri="{FF2B5EF4-FFF2-40B4-BE49-F238E27FC236}">
                <a16:creationId xmlns:a16="http://schemas.microsoft.com/office/drawing/2014/main" id="{EA1AFA16-E21C-F938-4B19-74159DBB264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11810" y="6939300"/>
            <a:ext cx="1426718" cy="1426718"/>
          </a:xfrm>
          <a:prstGeom prst="rect">
            <a:avLst/>
          </a:prstGeom>
        </p:spPr>
      </p:pic>
      <p:pic>
        <p:nvPicPr>
          <p:cNvPr id="18" name="Graphic 17" descr="Marker with solid fill">
            <a:extLst>
              <a:ext uri="{FF2B5EF4-FFF2-40B4-BE49-F238E27FC236}">
                <a16:creationId xmlns:a16="http://schemas.microsoft.com/office/drawing/2014/main" id="{626A8370-0EB2-2BA2-A193-1FDD491DA08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11810" y="8849558"/>
            <a:ext cx="1426718" cy="1426718"/>
          </a:xfrm>
          <a:prstGeom prst="rect">
            <a:avLst/>
          </a:prstGeom>
        </p:spPr>
      </p:pic>
      <p:pic>
        <p:nvPicPr>
          <p:cNvPr id="20" name="Graphic 19" descr="Marker with solid fill">
            <a:extLst>
              <a:ext uri="{FF2B5EF4-FFF2-40B4-BE49-F238E27FC236}">
                <a16:creationId xmlns:a16="http://schemas.microsoft.com/office/drawing/2014/main" id="{EF5E30DB-B186-6057-B9A0-5DC78862BF6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11810" y="10409446"/>
            <a:ext cx="1426718" cy="1426718"/>
          </a:xfrm>
          <a:prstGeom prst="rect">
            <a:avLst/>
          </a:prstGeom>
        </p:spPr>
      </p:pic>
      <p:pic>
        <p:nvPicPr>
          <p:cNvPr id="21" name="Graphic 20" descr="Marker with solid fill">
            <a:extLst>
              <a:ext uri="{FF2B5EF4-FFF2-40B4-BE49-F238E27FC236}">
                <a16:creationId xmlns:a16="http://schemas.microsoft.com/office/drawing/2014/main" id="{DF3E023F-EE2D-4B42-65C0-8FBE245ED32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11810" y="2593195"/>
            <a:ext cx="1426718" cy="1426718"/>
          </a:xfrm>
          <a:prstGeom prst="rect">
            <a:avLst/>
          </a:prstGeom>
        </p:spPr>
      </p:pic>
      <p:pic>
        <p:nvPicPr>
          <p:cNvPr id="31" name="Picture 8" descr="The European Commission has adopted the main work programme of Horizon  Europe for the period 2021-2022">
            <a:extLst>
              <a:ext uri="{FF2B5EF4-FFF2-40B4-BE49-F238E27FC236}">
                <a16:creationId xmlns:a16="http://schemas.microsoft.com/office/drawing/2014/main" id="{62EB55EB-1D27-FA4F-9903-1F7B8EF570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85519" y="3447566"/>
            <a:ext cx="2468296" cy="1544057"/>
          </a:xfrm>
          <a:prstGeom prst="rect">
            <a:avLst/>
          </a:prstGeom>
          <a:noFill/>
          <a:ln w="12700">
            <a:solidFill>
              <a:srgbClr val="87C143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3655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 bwMode="auto">
          <a:xfrm>
            <a:off x="0" y="-104673"/>
            <a:ext cx="24377650" cy="17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spcFirstLastPara="1" vert="horz" wrap="square" lIns="182832" tIns="91416" rIns="182832" bIns="91416" numCol="1" rtlCol="0" anchor="ctr" anchorCtr="0" compatLnSpc="1">
            <a:prstTxWarp prst="textArchDown">
              <a:avLst/>
            </a:prstTxWarp>
          </a:bodyPr>
          <a:lstStyle/>
          <a:p>
            <a:pPr algn="ctr"/>
            <a:endParaRPr lang="lv-LV" sz="7198" dirty="0"/>
          </a:p>
        </p:txBody>
      </p:sp>
      <p:sp>
        <p:nvSpPr>
          <p:cNvPr id="2" name="Title 1"/>
          <p:cNvSpPr txBox="1">
            <a:spLocks/>
          </p:cNvSpPr>
          <p:nvPr/>
        </p:nvSpPr>
        <p:spPr>
          <a:xfrm>
            <a:off x="909804" y="242499"/>
            <a:ext cx="22800927" cy="117112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sz="6798" dirty="0">
                <a:solidFill>
                  <a:schemeClr val="bg1"/>
                </a:solidFill>
                <a:latin typeface="+mn-lt"/>
                <a:ea typeface="Source Sans Pro" panose="020B0503030403020204" pitchFamily="34" charset="0"/>
              </a:rPr>
              <a:t>ATBALSTĀMĀS DARBĪBAS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B43C952-D82C-E6ED-3B6E-B2FED09DAE23}"/>
              </a:ext>
            </a:extLst>
          </p:cNvPr>
          <p:cNvSpPr txBox="1"/>
          <p:nvPr/>
        </p:nvSpPr>
        <p:spPr>
          <a:xfrm>
            <a:off x="11237637" y="2738848"/>
            <a:ext cx="12954001" cy="112338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spcAft>
                <a:spcPts val="2399"/>
              </a:spcAft>
              <a:buFontTx/>
              <a:buChar char="-"/>
            </a:pPr>
            <a:r>
              <a:rPr lang="lv-LV" b="0" dirty="0">
                <a:solidFill>
                  <a:schemeClr val="accent6">
                    <a:lumMod val="10000"/>
                  </a:schemeClr>
                </a:solidFill>
              </a:rPr>
              <a:t>Izcilības izplatīšanas un dalības paplašināšanas</a:t>
            </a:r>
            <a:r>
              <a:rPr lang="en-US" dirty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lv-LV" b="0" dirty="0">
                <a:solidFill>
                  <a:schemeClr val="accent6">
                    <a:lumMod val="10000"/>
                  </a:schemeClr>
                </a:solidFill>
              </a:rPr>
              <a:t>apakšprogramma</a:t>
            </a:r>
            <a:r>
              <a:rPr lang="en-US" b="0" dirty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lv-LV" b="0" dirty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lv-LV" b="1" dirty="0">
                <a:solidFill>
                  <a:schemeClr val="accent5">
                    <a:lumMod val="50000"/>
                  </a:schemeClr>
                </a:solidFill>
              </a:rPr>
              <a:t>ERA </a:t>
            </a:r>
            <a:r>
              <a:rPr lang="lv-LV" b="1" dirty="0" err="1">
                <a:solidFill>
                  <a:schemeClr val="accent5">
                    <a:lumMod val="50000"/>
                  </a:schemeClr>
                </a:solidFill>
              </a:rPr>
              <a:t>Chairs</a:t>
            </a:r>
            <a:endParaRPr lang="en-US" b="1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spcAft>
                <a:spcPts val="2399"/>
              </a:spcAft>
            </a:pPr>
            <a:r>
              <a:rPr lang="lv-LV" b="0" dirty="0">
                <a:solidFill>
                  <a:schemeClr val="accent6">
                    <a:lumMod val="10000"/>
                  </a:schemeClr>
                </a:solidFill>
              </a:rPr>
              <a:t>-</a:t>
            </a:r>
            <a:r>
              <a:rPr lang="lv-LV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</a:rPr>
              <a:t>Eiropas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 Pētniecības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</a:rPr>
              <a:t>padomes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 Frontier Research </a:t>
            </a:r>
            <a:r>
              <a:rPr lang="en-US" b="1" dirty="0" err="1">
                <a:solidFill>
                  <a:schemeClr val="accent5">
                    <a:lumMod val="50000"/>
                  </a:schemeClr>
                </a:solidFill>
              </a:rPr>
              <a:t>granti</a:t>
            </a:r>
            <a:r>
              <a:rPr lang="en-US" b="0" dirty="0">
                <a:solidFill>
                  <a:schemeClr val="accent6">
                    <a:lumMod val="10000"/>
                  </a:schemeClr>
                </a:solidFill>
              </a:rPr>
              <a:t>:</a:t>
            </a:r>
            <a:endParaRPr lang="lv-LV" b="0" dirty="0">
              <a:solidFill>
                <a:schemeClr val="accent6">
                  <a:lumMod val="10000"/>
                </a:schemeClr>
              </a:solidFill>
            </a:endParaRPr>
          </a:p>
          <a:p>
            <a:pPr>
              <a:spcAft>
                <a:spcPts val="2399"/>
              </a:spcAft>
            </a:pPr>
            <a:r>
              <a:rPr lang="lv-LV" b="0" dirty="0">
                <a:solidFill>
                  <a:schemeClr val="accent6">
                    <a:lumMod val="10000"/>
                  </a:schemeClr>
                </a:solidFill>
              </a:rPr>
              <a:t>	- </a:t>
            </a:r>
            <a:r>
              <a:rPr lang="lv-LV" b="0" dirty="0" err="1">
                <a:solidFill>
                  <a:schemeClr val="accent6">
                    <a:lumMod val="10000"/>
                  </a:schemeClr>
                </a:solidFill>
              </a:rPr>
              <a:t>Starting</a:t>
            </a:r>
            <a:r>
              <a:rPr lang="lv-LV" b="0" dirty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lv-LV" b="0" dirty="0" err="1">
                <a:solidFill>
                  <a:schemeClr val="accent6">
                    <a:lumMod val="10000"/>
                  </a:schemeClr>
                </a:solidFill>
              </a:rPr>
              <a:t>grant</a:t>
            </a:r>
            <a:r>
              <a:rPr lang="lv-LV" b="0" dirty="0">
                <a:solidFill>
                  <a:schemeClr val="accent6">
                    <a:lumMod val="10000"/>
                  </a:schemeClr>
                </a:solidFill>
              </a:rPr>
              <a:t> (ERC-SG)</a:t>
            </a:r>
          </a:p>
          <a:p>
            <a:pPr>
              <a:spcAft>
                <a:spcPts val="2399"/>
              </a:spcAft>
            </a:pPr>
            <a:r>
              <a:rPr lang="lv-LV" b="0" dirty="0">
                <a:solidFill>
                  <a:schemeClr val="accent6">
                    <a:lumMod val="10000"/>
                  </a:schemeClr>
                </a:solidFill>
              </a:rPr>
              <a:t>	- </a:t>
            </a:r>
            <a:r>
              <a:rPr lang="lv-LV" b="0" dirty="0" err="1">
                <a:solidFill>
                  <a:schemeClr val="accent6">
                    <a:lumMod val="10000"/>
                  </a:schemeClr>
                </a:solidFill>
              </a:rPr>
              <a:t>Consolidator</a:t>
            </a:r>
            <a:r>
              <a:rPr lang="lv-LV" b="0" dirty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lv-LV" b="0" dirty="0" err="1">
                <a:solidFill>
                  <a:schemeClr val="accent6">
                    <a:lumMod val="10000"/>
                  </a:schemeClr>
                </a:solidFill>
              </a:rPr>
              <a:t>grant</a:t>
            </a:r>
            <a:r>
              <a:rPr lang="lv-LV" b="0" dirty="0">
                <a:solidFill>
                  <a:schemeClr val="accent6">
                    <a:lumMod val="10000"/>
                  </a:schemeClr>
                </a:solidFill>
              </a:rPr>
              <a:t> (ERC-CG)</a:t>
            </a:r>
          </a:p>
          <a:p>
            <a:pPr>
              <a:spcAft>
                <a:spcPts val="2399"/>
              </a:spcAft>
            </a:pPr>
            <a:r>
              <a:rPr lang="lv-LV" b="0" dirty="0">
                <a:solidFill>
                  <a:schemeClr val="accent6">
                    <a:lumMod val="10000"/>
                  </a:schemeClr>
                </a:solidFill>
              </a:rPr>
              <a:t>	- </a:t>
            </a:r>
            <a:r>
              <a:rPr lang="lv-LV" b="0" dirty="0" err="1">
                <a:solidFill>
                  <a:schemeClr val="accent6">
                    <a:lumMod val="10000"/>
                  </a:schemeClr>
                </a:solidFill>
              </a:rPr>
              <a:t>Advanced</a:t>
            </a:r>
            <a:r>
              <a:rPr lang="lv-LV" b="0" dirty="0">
                <a:solidFill>
                  <a:schemeClr val="accent6">
                    <a:lumMod val="10000"/>
                  </a:schemeClr>
                </a:solidFill>
              </a:rPr>
              <a:t> grants (ERC-AG)</a:t>
            </a:r>
          </a:p>
          <a:p>
            <a:pPr>
              <a:spcAft>
                <a:spcPts val="2399"/>
              </a:spcAft>
            </a:pPr>
            <a:r>
              <a:rPr lang="lv-LV" b="0" dirty="0">
                <a:solidFill>
                  <a:schemeClr val="accent6">
                    <a:lumMod val="10000"/>
                  </a:schemeClr>
                </a:solidFill>
              </a:rPr>
              <a:t>	- </a:t>
            </a:r>
            <a:r>
              <a:rPr lang="lv-LV" b="0" dirty="0" err="1">
                <a:solidFill>
                  <a:schemeClr val="accent6">
                    <a:lumMod val="10000"/>
                  </a:schemeClr>
                </a:solidFill>
              </a:rPr>
              <a:t>Proof</a:t>
            </a:r>
            <a:r>
              <a:rPr lang="lv-LV" b="0" dirty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lv-LV" b="0" dirty="0" err="1">
                <a:solidFill>
                  <a:schemeClr val="accent6">
                    <a:lumMod val="10000"/>
                  </a:schemeClr>
                </a:solidFill>
              </a:rPr>
              <a:t>of</a:t>
            </a:r>
            <a:r>
              <a:rPr lang="lv-LV" b="0" dirty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lv-LV" b="0" dirty="0" err="1">
                <a:solidFill>
                  <a:schemeClr val="accent6">
                    <a:lumMod val="10000"/>
                  </a:schemeClr>
                </a:solidFill>
              </a:rPr>
              <a:t>Concept</a:t>
            </a:r>
            <a:r>
              <a:rPr lang="lv-LV" b="0" dirty="0">
                <a:solidFill>
                  <a:schemeClr val="accent6">
                    <a:lumMod val="10000"/>
                  </a:schemeClr>
                </a:solidFill>
              </a:rPr>
              <a:t> (ERC-</a:t>
            </a:r>
            <a:r>
              <a:rPr lang="lv-LV" b="0" dirty="0" err="1">
                <a:solidFill>
                  <a:schemeClr val="accent6">
                    <a:lumMod val="10000"/>
                  </a:schemeClr>
                </a:solidFill>
              </a:rPr>
              <a:t>PoC</a:t>
            </a:r>
            <a:r>
              <a:rPr lang="lv-LV" b="0" dirty="0"/>
              <a:t>)</a:t>
            </a:r>
            <a:endParaRPr lang="lv-LV" b="1" dirty="0">
              <a:solidFill>
                <a:schemeClr val="accent5">
                  <a:lumMod val="50000"/>
                </a:schemeClr>
              </a:solidFill>
            </a:endParaRPr>
          </a:p>
          <a:p>
            <a:pPr>
              <a:spcAft>
                <a:spcPts val="2399"/>
              </a:spcAft>
            </a:pPr>
            <a:r>
              <a:rPr lang="lv-LV" b="0" dirty="0">
                <a:solidFill>
                  <a:schemeClr val="accent6">
                    <a:lumMod val="10000"/>
                  </a:schemeClr>
                </a:solidFill>
              </a:rPr>
              <a:t>- </a:t>
            </a:r>
            <a:r>
              <a:rPr lang="lv-LV" b="1" dirty="0">
                <a:solidFill>
                  <a:schemeClr val="accent5">
                    <a:lumMod val="50000"/>
                  </a:schemeClr>
                </a:solidFill>
              </a:rPr>
              <a:t>Marijas </a:t>
            </a:r>
            <a:r>
              <a:rPr lang="lv-LV" b="1" dirty="0" err="1">
                <a:solidFill>
                  <a:schemeClr val="accent5">
                    <a:lumMod val="50000"/>
                  </a:schemeClr>
                </a:solidFill>
              </a:rPr>
              <a:t>Sklodovskas</a:t>
            </a:r>
            <a:r>
              <a:rPr lang="lv-LV" b="1" dirty="0">
                <a:solidFill>
                  <a:schemeClr val="accent5">
                    <a:lumMod val="50000"/>
                  </a:schemeClr>
                </a:solidFill>
              </a:rPr>
              <a:t>-Kirī stipendijas</a:t>
            </a:r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  </a:t>
            </a:r>
            <a:r>
              <a:rPr lang="lv-LV" b="1" dirty="0">
                <a:solidFill>
                  <a:schemeClr val="accent5">
                    <a:lumMod val="50000"/>
                  </a:schemeClr>
                </a:solidFill>
              </a:rPr>
              <a:t> apakšprogrammas</a:t>
            </a:r>
            <a:r>
              <a:rPr lang="lv-LV" b="0" dirty="0">
                <a:solidFill>
                  <a:schemeClr val="accent6">
                    <a:lumMod val="10000"/>
                  </a:schemeClr>
                </a:solidFill>
              </a:rPr>
              <a:t>:</a:t>
            </a:r>
          </a:p>
          <a:p>
            <a:pPr>
              <a:spcAft>
                <a:spcPts val="2399"/>
              </a:spcAft>
            </a:pPr>
            <a:r>
              <a:rPr lang="lv-LV" b="0" dirty="0">
                <a:solidFill>
                  <a:schemeClr val="accent6">
                    <a:lumMod val="10000"/>
                  </a:schemeClr>
                </a:solidFill>
              </a:rPr>
              <a:t>	- </a:t>
            </a:r>
            <a:r>
              <a:rPr lang="lv-LV" b="0" dirty="0">
                <a:solidFill>
                  <a:schemeClr val="bg1">
                    <a:lumMod val="50000"/>
                  </a:schemeClr>
                </a:solidFill>
              </a:rPr>
              <a:t>Eiropas stipendijas (</a:t>
            </a:r>
            <a:r>
              <a:rPr lang="lv-LV" b="0" dirty="0" err="1">
                <a:solidFill>
                  <a:schemeClr val="bg1">
                    <a:lumMod val="50000"/>
                  </a:schemeClr>
                </a:solidFill>
              </a:rPr>
              <a:t>European</a:t>
            </a:r>
            <a:r>
              <a:rPr lang="lv-LV" b="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lv-LV" b="0" dirty="0" err="1">
                <a:solidFill>
                  <a:schemeClr val="bg1">
                    <a:lumMod val="50000"/>
                  </a:schemeClr>
                </a:solidFill>
              </a:rPr>
              <a:t>Fellowship</a:t>
            </a:r>
            <a:r>
              <a:rPr lang="lv-LV" b="0" dirty="0">
                <a:solidFill>
                  <a:schemeClr val="bg1">
                    <a:lumMod val="50000"/>
                  </a:schemeClr>
                </a:solidFill>
              </a:rPr>
              <a:t>)*</a:t>
            </a:r>
          </a:p>
          <a:p>
            <a:pPr>
              <a:spcAft>
                <a:spcPts val="2399"/>
              </a:spcAft>
            </a:pPr>
            <a:r>
              <a:rPr lang="lv-LV" b="0" dirty="0">
                <a:solidFill>
                  <a:schemeClr val="bg1">
                    <a:lumMod val="50000"/>
                  </a:schemeClr>
                </a:solidFill>
              </a:rPr>
              <a:t>	- Pasaules stipendijas (</a:t>
            </a:r>
            <a:r>
              <a:rPr lang="lv-LV" b="0" dirty="0" err="1">
                <a:solidFill>
                  <a:schemeClr val="bg1">
                    <a:lumMod val="50000"/>
                  </a:schemeClr>
                </a:solidFill>
              </a:rPr>
              <a:t>Global</a:t>
            </a:r>
            <a:r>
              <a:rPr lang="lv-LV" b="0" dirty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lv-LV" b="0" dirty="0" err="1">
                <a:solidFill>
                  <a:schemeClr val="bg1">
                    <a:lumMod val="50000"/>
                  </a:schemeClr>
                </a:solidFill>
              </a:rPr>
              <a:t>Fellowship</a:t>
            </a:r>
            <a:r>
              <a:rPr lang="lv-LV" b="0" dirty="0">
                <a:solidFill>
                  <a:schemeClr val="bg1">
                    <a:lumMod val="50000"/>
                  </a:schemeClr>
                </a:solidFill>
              </a:rPr>
              <a:t>)*</a:t>
            </a:r>
          </a:p>
          <a:p>
            <a:pPr>
              <a:spcAft>
                <a:spcPts val="2399"/>
              </a:spcAft>
            </a:pPr>
            <a:r>
              <a:rPr lang="lv-LV" b="0" dirty="0">
                <a:solidFill>
                  <a:schemeClr val="accent6">
                    <a:lumMod val="10000"/>
                  </a:schemeClr>
                </a:solidFill>
              </a:rPr>
              <a:t>	- Eiropas zinātnieku nakts (MSCA </a:t>
            </a:r>
            <a:r>
              <a:rPr lang="lv-LV" b="0" dirty="0" err="1">
                <a:solidFill>
                  <a:schemeClr val="accent6">
                    <a:lumMod val="10000"/>
                  </a:schemeClr>
                </a:solidFill>
              </a:rPr>
              <a:t>and</a:t>
            </a:r>
            <a:r>
              <a:rPr lang="lv-LV" b="0" dirty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lv-LV" b="0" dirty="0" err="1">
                <a:solidFill>
                  <a:schemeClr val="accent6">
                    <a:lumMod val="10000"/>
                  </a:schemeClr>
                </a:solidFill>
              </a:rPr>
              <a:t>Citizens</a:t>
            </a:r>
            <a:r>
              <a:rPr lang="lv-LV" b="0" dirty="0">
                <a:solidFill>
                  <a:schemeClr val="accent6">
                    <a:lumMod val="10000"/>
                  </a:schemeClr>
                </a:solidFill>
              </a:rPr>
              <a:t>)</a:t>
            </a:r>
          </a:p>
          <a:p>
            <a:pPr>
              <a:spcAft>
                <a:spcPts val="2399"/>
              </a:spcAft>
            </a:pPr>
            <a:r>
              <a:rPr lang="lv-LV" b="0" dirty="0">
                <a:solidFill>
                  <a:schemeClr val="accent6">
                    <a:lumMod val="10000"/>
                  </a:schemeClr>
                </a:solidFill>
              </a:rPr>
              <a:t>	- Ukrainas pētnieku stipendijas (MSCA4Ukraine)</a:t>
            </a:r>
          </a:p>
          <a:p>
            <a:pPr>
              <a:spcAft>
                <a:spcPts val="2399"/>
              </a:spcAft>
            </a:pPr>
            <a:endParaRPr lang="lv-LV" b="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8888367-8135-71FD-9740-C438353D0331}"/>
              </a:ext>
            </a:extLst>
          </p:cNvPr>
          <p:cNvSpPr/>
          <p:nvPr/>
        </p:nvSpPr>
        <p:spPr>
          <a:xfrm>
            <a:off x="1834583" y="10245357"/>
            <a:ext cx="9403054" cy="1045767"/>
          </a:xfrm>
          <a:prstGeom prst="rect">
            <a:avLst/>
          </a:prstGeom>
        </p:spPr>
        <p:txBody>
          <a:bodyPr wrap="square" lIns="243777" rIns="243777" bIns="121888">
            <a:spAutoFit/>
          </a:bodyPr>
          <a:lstStyle/>
          <a:p>
            <a:pPr marL="0" marR="0" lvl="0" indent="0" algn="ctr" defTabSz="1828343" rtl="0" eaLnBrk="1" fontAlgn="auto" latinLnBrk="0" hangingPunct="1">
              <a:lnSpc>
                <a:spcPct val="89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3200" i="1" u="none" strike="noStrike" kern="1200" cap="none" spc="0" normalizeH="0" baseline="0" noProof="0" dirty="0">
                <a:ln>
                  <a:noFill/>
                </a:ln>
                <a:solidFill>
                  <a:schemeClr val="accent6">
                    <a:lumMod val="10000"/>
                  </a:schemeClr>
                </a:solidFill>
                <a:effectLst/>
                <a:uLnTx/>
                <a:uFillTx/>
                <a:ea typeface="Source Sans Pro Black" panose="020B0803030403020204" pitchFamily="34" charset="0"/>
                <a:cs typeface="+mn-cs"/>
              </a:rPr>
              <a:t>* Atlasē projektu iesniegumus varēs iesniegt, kad būs apstiprināta vienkāršoto izmaksu metodika</a:t>
            </a:r>
            <a:endParaRPr kumimoji="0" lang="en-US" sz="3200" i="1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10000"/>
                </a:schemeClr>
              </a:solidFill>
              <a:effectLst/>
              <a:uLnTx/>
              <a:uFillTx/>
              <a:ea typeface="Source Sans Pro Black" panose="020B0803030403020204" pitchFamily="34" charset="0"/>
              <a:cs typeface="+mn-cs"/>
            </a:endParaRP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2FE7A2BB-6FA1-2D8B-51CF-6FFEF13A8BDE}"/>
              </a:ext>
            </a:extLst>
          </p:cNvPr>
          <p:cNvSpPr/>
          <p:nvPr/>
        </p:nvSpPr>
        <p:spPr>
          <a:xfrm flipH="1">
            <a:off x="11425842" y="10319160"/>
            <a:ext cx="1327963" cy="657992"/>
          </a:xfrm>
          <a:prstGeom prst="rightArrow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DF8B73A-6D75-2C94-EDD9-B61B89E5BC74}"/>
              </a:ext>
            </a:extLst>
          </p:cNvPr>
          <p:cNvSpPr txBox="1"/>
          <p:nvPr/>
        </p:nvSpPr>
        <p:spPr>
          <a:xfrm>
            <a:off x="554204" y="2761946"/>
            <a:ext cx="10088396" cy="4339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2399"/>
              </a:spcAft>
            </a:pPr>
            <a:r>
              <a:rPr lang="lv-LV" sz="4600" b="0" dirty="0">
                <a:solidFill>
                  <a:schemeClr val="accent6">
                    <a:lumMod val="10000"/>
                  </a:schemeClr>
                </a:solidFill>
              </a:rPr>
              <a:t>Programmas "Apvārsnis Eiropa" un programmas 10. IP </a:t>
            </a:r>
            <a:r>
              <a:rPr lang="lv-LV" sz="4600" b="1" dirty="0">
                <a:solidFill>
                  <a:schemeClr val="accent5">
                    <a:lumMod val="50000"/>
                  </a:schemeClr>
                </a:solidFill>
              </a:rPr>
              <a:t>virs kvalitātes sliekšņa novērtētu</a:t>
            </a:r>
            <a:r>
              <a:rPr lang="lv-LV" sz="4600" b="0" dirty="0">
                <a:solidFill>
                  <a:schemeClr val="accent6">
                    <a:lumMod val="10000"/>
                  </a:schemeClr>
                </a:solidFill>
              </a:rPr>
              <a:t>, bet finansējumu nesaņēmušu </a:t>
            </a:r>
            <a:r>
              <a:rPr lang="lv-LV" sz="4600" b="1" dirty="0">
                <a:solidFill>
                  <a:schemeClr val="accent5">
                    <a:lumMod val="50000"/>
                  </a:schemeClr>
                </a:solidFill>
              </a:rPr>
              <a:t>projektu finansēšana</a:t>
            </a:r>
            <a:r>
              <a:rPr lang="lv-LV" sz="4600" b="0" dirty="0">
                <a:solidFill>
                  <a:schemeClr val="accent6">
                    <a:lumMod val="10000"/>
                  </a:schemeClr>
                </a:solidFill>
              </a:rPr>
              <a:t>, kas, sākot ar 2021. gada 1. janvāri, ir iesniegti šādās apakšprogrammās:</a:t>
            </a:r>
            <a:endParaRPr lang="lv-LV" sz="4600" dirty="0">
              <a:solidFill>
                <a:schemeClr val="accent6">
                  <a:lumMod val="10000"/>
                </a:schemeClr>
              </a:solidFill>
            </a:endParaRPr>
          </a:p>
        </p:txBody>
      </p:sp>
      <p:pic>
        <p:nvPicPr>
          <p:cNvPr id="11" name="Picture 6">
            <a:extLst>
              <a:ext uri="{FF2B5EF4-FFF2-40B4-BE49-F238E27FC236}">
                <a16:creationId xmlns:a16="http://schemas.microsoft.com/office/drawing/2014/main" id="{E2410BF0-F0F1-059D-BD8E-9D6B171630E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65372" y="4835593"/>
            <a:ext cx="2359781" cy="2188697"/>
          </a:xfrm>
          <a:prstGeom prst="rect">
            <a:avLst/>
          </a:prstGeom>
        </p:spPr>
      </p:pic>
      <p:pic>
        <p:nvPicPr>
          <p:cNvPr id="6" name="Picture 5" descr="A silhouette of a person&#10;&#10;Description automatically generated">
            <a:extLst>
              <a:ext uri="{FF2B5EF4-FFF2-40B4-BE49-F238E27FC236}">
                <a16:creationId xmlns:a16="http://schemas.microsoft.com/office/drawing/2014/main" id="{21914B29-CABF-2649-3978-43725202D52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33461" y="7650383"/>
            <a:ext cx="1623602" cy="2104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755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 bwMode="auto">
          <a:xfrm>
            <a:off x="0" y="-104673"/>
            <a:ext cx="24377650" cy="17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spcFirstLastPara="1" vert="horz" wrap="square" lIns="182832" tIns="91416" rIns="182832" bIns="91416" numCol="1" rtlCol="0" anchor="ctr" anchorCtr="0" compatLnSpc="1">
            <a:prstTxWarp prst="textArchDown">
              <a:avLst/>
            </a:prstTxWarp>
          </a:bodyPr>
          <a:lstStyle/>
          <a:p>
            <a:pPr algn="ctr"/>
            <a:endParaRPr lang="lv-LV" sz="7198" dirty="0"/>
          </a:p>
        </p:txBody>
      </p:sp>
      <p:sp>
        <p:nvSpPr>
          <p:cNvPr id="2" name="Title 1"/>
          <p:cNvSpPr txBox="1">
            <a:spLocks/>
          </p:cNvSpPr>
          <p:nvPr/>
        </p:nvSpPr>
        <p:spPr>
          <a:xfrm>
            <a:off x="909804" y="242499"/>
            <a:ext cx="22800927" cy="117112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sz="6798" dirty="0">
                <a:solidFill>
                  <a:schemeClr val="bg1"/>
                </a:solidFill>
                <a:latin typeface="+mn-lt"/>
                <a:ea typeface="Source Sans Pro" panose="020B0503030403020204" pitchFamily="34" charset="0"/>
              </a:rPr>
              <a:t>ATTIECINĀMĀS IZMAKSAS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B4C3657-AE6F-EF85-7BD8-3648F6B69E0F}"/>
              </a:ext>
            </a:extLst>
          </p:cNvPr>
          <p:cNvSpPr txBox="1"/>
          <p:nvPr/>
        </p:nvSpPr>
        <p:spPr>
          <a:xfrm>
            <a:off x="2615184" y="3590442"/>
            <a:ext cx="20756880" cy="74789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2399"/>
              </a:spcAft>
            </a:pPr>
            <a:r>
              <a:rPr lang="lv-LV" sz="4000" b="0" dirty="0">
                <a:solidFill>
                  <a:schemeClr val="accent6">
                    <a:lumMod val="10000"/>
                  </a:schemeClr>
                </a:solidFill>
              </a:rPr>
              <a:t>Tiešās attiecināmās </a:t>
            </a:r>
            <a:r>
              <a:rPr lang="lv-LV" sz="4000" b="1" dirty="0">
                <a:solidFill>
                  <a:schemeClr val="accent5">
                    <a:lumMod val="50000"/>
                  </a:schemeClr>
                </a:solidFill>
              </a:rPr>
              <a:t>projekta īstenošanas </a:t>
            </a:r>
            <a:r>
              <a:rPr lang="lv-LV" sz="4000" b="0" dirty="0">
                <a:solidFill>
                  <a:schemeClr val="accent6">
                    <a:lumMod val="10000"/>
                  </a:schemeClr>
                </a:solidFill>
              </a:rPr>
              <a:t>izmaksas un projekta </a:t>
            </a:r>
            <a:r>
              <a:rPr lang="lv-LV" sz="4000" b="1" dirty="0">
                <a:solidFill>
                  <a:schemeClr val="accent5">
                    <a:lumMod val="50000"/>
                  </a:schemeClr>
                </a:solidFill>
              </a:rPr>
              <a:t>netiešās</a:t>
            </a:r>
            <a:r>
              <a:rPr lang="lv-LV" sz="4000" b="0" dirty="0">
                <a:solidFill>
                  <a:schemeClr val="accent6">
                    <a:lumMod val="10000"/>
                  </a:schemeClr>
                </a:solidFill>
              </a:rPr>
              <a:t> attiecināmās izmaksas atbilst attiecīgās apakšprogrammas ietvaros noteiktajam, tostarp piemērojot vienas vienības izmaksas, ja tādas ir paredzētas attiecīgajos apakšprogrammu finansēšanas nosacījumos</a:t>
            </a:r>
          </a:p>
          <a:p>
            <a:pPr algn="just">
              <a:spcAft>
                <a:spcPts val="2399"/>
              </a:spcAft>
            </a:pPr>
            <a:endParaRPr kumimoji="0" lang="lv-LV" sz="4000" i="0" u="none" strike="noStrike" kern="0" cap="none" spc="0" normalizeH="0" baseline="0" noProof="0" dirty="0">
              <a:ln>
                <a:noFill/>
              </a:ln>
              <a:solidFill>
                <a:schemeClr val="accent6">
                  <a:lumMod val="10000"/>
                </a:schemeClr>
              </a:solidFill>
              <a:effectLst/>
              <a:uLnTx/>
              <a:uFillTx/>
              <a:ea typeface="Arial"/>
              <a:cs typeface="Arial"/>
              <a:sym typeface="Arial"/>
            </a:endParaRPr>
          </a:p>
          <a:p>
            <a:pPr algn="just">
              <a:spcAft>
                <a:spcPts val="2399"/>
              </a:spcAft>
            </a:pPr>
            <a:r>
              <a:rPr kumimoji="0" lang="lv-LV" sz="4000" b="1" i="0" u="none" strike="noStrike" kern="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ea typeface="Arial"/>
                <a:cs typeface="Arial"/>
                <a:sym typeface="Arial"/>
              </a:rPr>
              <a:t>Izstrādāta vienkāršoto </a:t>
            </a:r>
            <a:r>
              <a:rPr kumimoji="0" lang="lv-LV" sz="4000" b="1" i="0" u="none" strike="noStrike" kern="0" cap="none" spc="0" normalizeH="0" baseline="0" noProof="0" dirty="0" err="1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ea typeface="Arial"/>
                <a:cs typeface="Arial"/>
                <a:sym typeface="Arial"/>
              </a:rPr>
              <a:t>izma</a:t>
            </a:r>
            <a:r>
              <a:rPr lang="lv-LV" sz="4000" b="1" kern="0" dirty="0" err="1">
                <a:solidFill>
                  <a:schemeClr val="accent5">
                    <a:lumMod val="50000"/>
                  </a:schemeClr>
                </a:solidFill>
              </a:rPr>
              <a:t>ksu</a:t>
            </a:r>
            <a:r>
              <a:rPr lang="lv-LV" sz="4000" b="1" kern="0" dirty="0">
                <a:solidFill>
                  <a:schemeClr val="accent5">
                    <a:lumMod val="50000"/>
                  </a:schemeClr>
                </a:solidFill>
              </a:rPr>
              <a:t> metodika </a:t>
            </a:r>
            <a:r>
              <a:rPr lang="lv-LV" sz="4000" b="0" kern="0" dirty="0">
                <a:solidFill>
                  <a:schemeClr val="accent6">
                    <a:lumMod val="10000"/>
                  </a:schemeClr>
                </a:solidFill>
              </a:rPr>
              <a:t>- Eiropas stipendijas (</a:t>
            </a:r>
            <a:r>
              <a:rPr lang="lv-LV" sz="4000" b="0" i="1" kern="0" dirty="0" err="1">
                <a:solidFill>
                  <a:schemeClr val="accent6">
                    <a:lumMod val="10000"/>
                  </a:schemeClr>
                </a:solidFill>
              </a:rPr>
              <a:t>European</a:t>
            </a:r>
            <a:r>
              <a:rPr lang="lv-LV" sz="4000" b="0" i="1" kern="0" dirty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lv-LV" sz="4000" b="0" i="1" kern="0" dirty="0" err="1">
                <a:solidFill>
                  <a:schemeClr val="accent6">
                    <a:lumMod val="10000"/>
                  </a:schemeClr>
                </a:solidFill>
              </a:rPr>
              <a:t>Fellowship</a:t>
            </a:r>
            <a:r>
              <a:rPr lang="lv-LV" sz="4000" b="0" kern="0" dirty="0">
                <a:solidFill>
                  <a:schemeClr val="accent6">
                    <a:lumMod val="10000"/>
                  </a:schemeClr>
                </a:solidFill>
              </a:rPr>
              <a:t>) un Pasaules stipendijas (</a:t>
            </a:r>
            <a:r>
              <a:rPr lang="lv-LV" sz="4000" b="0" i="1" kern="0" dirty="0" err="1">
                <a:solidFill>
                  <a:schemeClr val="accent6">
                    <a:lumMod val="10000"/>
                  </a:schemeClr>
                </a:solidFill>
              </a:rPr>
              <a:t>Global</a:t>
            </a:r>
            <a:r>
              <a:rPr lang="lv-LV" sz="4000" b="0" i="1" kern="0" dirty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lv-LV" sz="4000" b="0" i="1" kern="0" dirty="0" err="1">
                <a:solidFill>
                  <a:schemeClr val="accent6">
                    <a:lumMod val="10000"/>
                  </a:schemeClr>
                </a:solidFill>
              </a:rPr>
              <a:t>Fellowship</a:t>
            </a:r>
            <a:r>
              <a:rPr lang="lv-LV" sz="4000" b="0" kern="0" dirty="0">
                <a:solidFill>
                  <a:schemeClr val="accent6">
                    <a:lumMod val="10000"/>
                  </a:schemeClr>
                </a:solidFill>
              </a:rPr>
              <a:t>) pārfinansējamo projektu īstenošanai</a:t>
            </a:r>
          </a:p>
          <a:p>
            <a:pPr algn="just">
              <a:spcAft>
                <a:spcPts val="2399"/>
              </a:spcAft>
            </a:pPr>
            <a:endParaRPr lang="lv-LV" sz="4000" b="0" kern="0" dirty="0">
              <a:solidFill>
                <a:schemeClr val="accent6">
                  <a:lumMod val="10000"/>
                </a:schemeClr>
              </a:solidFill>
            </a:endParaRPr>
          </a:p>
          <a:p>
            <a:pPr algn="just">
              <a:spcAft>
                <a:spcPts val="2399"/>
              </a:spcAft>
            </a:pPr>
            <a:r>
              <a:rPr lang="lv-LV" sz="4000" kern="0" dirty="0">
                <a:solidFill>
                  <a:schemeClr val="accent6">
                    <a:lumMod val="10000"/>
                  </a:schemeClr>
                </a:solidFill>
              </a:rPr>
              <a:t>Izmaksas </a:t>
            </a:r>
            <a:r>
              <a:rPr lang="lv-LV" sz="4000" b="1" kern="0" dirty="0">
                <a:solidFill>
                  <a:schemeClr val="accent5">
                    <a:lumMod val="50000"/>
                  </a:schemeClr>
                </a:solidFill>
                <a:cs typeface="Arial"/>
              </a:rPr>
              <a:t>attiecināmas</a:t>
            </a:r>
            <a:r>
              <a:rPr lang="lv-LV" sz="4000" kern="0" dirty="0">
                <a:solidFill>
                  <a:schemeClr val="accent6">
                    <a:lumMod val="10000"/>
                  </a:schemeClr>
                </a:solidFill>
              </a:rPr>
              <a:t> no vienošanās vai līguma par projekta īstenošanu noslēgšanas dienas (projekta iesniegšana + </a:t>
            </a:r>
            <a:r>
              <a:rPr lang="lv-LV" sz="4000" kern="0" dirty="0" err="1">
                <a:solidFill>
                  <a:schemeClr val="accent6">
                    <a:lumMod val="10000"/>
                  </a:schemeClr>
                </a:solidFill>
              </a:rPr>
              <a:t>ind</a:t>
            </a:r>
            <a:r>
              <a:rPr lang="lv-LV" sz="4000" kern="0" dirty="0">
                <a:solidFill>
                  <a:schemeClr val="accent6">
                    <a:lumMod val="10000"/>
                  </a:schemeClr>
                </a:solidFill>
              </a:rPr>
              <a:t>. 3 </a:t>
            </a:r>
            <a:r>
              <a:rPr lang="lv-LV" sz="4000" kern="0" dirty="0" err="1">
                <a:solidFill>
                  <a:schemeClr val="accent6">
                    <a:lumMod val="10000"/>
                  </a:schemeClr>
                </a:solidFill>
              </a:rPr>
              <a:t>mēn</a:t>
            </a:r>
            <a:r>
              <a:rPr lang="lv-LV" sz="4000" kern="0" dirty="0">
                <a:solidFill>
                  <a:schemeClr val="accent6">
                    <a:lumMod val="10000"/>
                  </a:schemeClr>
                </a:solidFill>
              </a:rPr>
              <a:t>. vērtēšana)</a:t>
            </a:r>
          </a:p>
        </p:txBody>
      </p:sp>
      <p:pic>
        <p:nvPicPr>
          <p:cNvPr id="9" name="Graphic 8" descr="Marker with solid fill">
            <a:extLst>
              <a:ext uri="{FF2B5EF4-FFF2-40B4-BE49-F238E27FC236}">
                <a16:creationId xmlns:a16="http://schemas.microsoft.com/office/drawing/2014/main" id="{129200C4-22C4-B5FE-8019-13B97F553E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09804" y="4019913"/>
            <a:ext cx="1426718" cy="1426718"/>
          </a:xfrm>
          <a:prstGeom prst="rect">
            <a:avLst/>
          </a:prstGeom>
        </p:spPr>
      </p:pic>
      <p:pic>
        <p:nvPicPr>
          <p:cNvPr id="10" name="Graphic 9" descr="Marker with solid fill">
            <a:extLst>
              <a:ext uri="{FF2B5EF4-FFF2-40B4-BE49-F238E27FC236}">
                <a16:creationId xmlns:a16="http://schemas.microsoft.com/office/drawing/2014/main" id="{72513795-E974-041C-D296-884E2A9A8E1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09804" y="9642694"/>
            <a:ext cx="1426718" cy="1426718"/>
          </a:xfrm>
          <a:prstGeom prst="rect">
            <a:avLst/>
          </a:prstGeom>
        </p:spPr>
      </p:pic>
      <p:pic>
        <p:nvPicPr>
          <p:cNvPr id="3" name="Graphic 2" descr="Marker with solid fill">
            <a:extLst>
              <a:ext uri="{FF2B5EF4-FFF2-40B4-BE49-F238E27FC236}">
                <a16:creationId xmlns:a16="http://schemas.microsoft.com/office/drawing/2014/main" id="{E66B0CEA-7D5B-3D9C-5F32-F89A9425FFF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09804" y="7138658"/>
            <a:ext cx="1426718" cy="142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9735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 bwMode="auto">
          <a:xfrm>
            <a:off x="0" y="-104673"/>
            <a:ext cx="24377650" cy="17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spcFirstLastPara="1" vert="horz" wrap="square" lIns="182832" tIns="91416" rIns="182832" bIns="91416" numCol="1" rtlCol="0" anchor="ctr" anchorCtr="0" compatLnSpc="1">
            <a:prstTxWarp prst="textArchDown">
              <a:avLst/>
            </a:prstTxWarp>
          </a:bodyPr>
          <a:lstStyle/>
          <a:p>
            <a:pPr algn="ctr"/>
            <a:endParaRPr lang="lv-LV" sz="7198" dirty="0"/>
          </a:p>
        </p:txBody>
      </p:sp>
      <p:sp>
        <p:nvSpPr>
          <p:cNvPr id="2" name="Title 1"/>
          <p:cNvSpPr txBox="1">
            <a:spLocks/>
          </p:cNvSpPr>
          <p:nvPr/>
        </p:nvSpPr>
        <p:spPr>
          <a:xfrm>
            <a:off x="909804" y="242499"/>
            <a:ext cx="22800927" cy="117112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sz="6798" dirty="0">
                <a:solidFill>
                  <a:schemeClr val="bg1"/>
                </a:solidFill>
                <a:latin typeface="+mn-lt"/>
                <a:ea typeface="Source Sans Pro" panose="020B0503030403020204" pitchFamily="34" charset="0"/>
              </a:rPr>
              <a:t>VIENKĀRŠOTO IZMAKSU METODIKA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B4C3657-AE6F-EF85-7BD8-3648F6B69E0F}"/>
              </a:ext>
            </a:extLst>
          </p:cNvPr>
          <p:cNvSpPr txBox="1"/>
          <p:nvPr/>
        </p:nvSpPr>
        <p:spPr>
          <a:xfrm>
            <a:off x="2336522" y="2598340"/>
            <a:ext cx="20756880" cy="87100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3600"/>
              </a:spcAft>
            </a:pPr>
            <a:r>
              <a:rPr lang="lv-LV" sz="4000" b="0" dirty="0">
                <a:solidFill>
                  <a:schemeClr val="accent6">
                    <a:lumMod val="10000"/>
                  </a:schemeClr>
                </a:solidFill>
              </a:rPr>
              <a:t>Piemēro </a:t>
            </a:r>
            <a:r>
              <a:rPr lang="lv-LV" sz="4000" b="1" dirty="0">
                <a:solidFill>
                  <a:schemeClr val="accent5">
                    <a:lumMod val="50000"/>
                  </a:schemeClr>
                </a:solidFill>
              </a:rPr>
              <a:t>Eiropas stipendijas </a:t>
            </a:r>
            <a:r>
              <a:rPr lang="lv-LV" sz="4000" b="0" dirty="0">
                <a:solidFill>
                  <a:schemeClr val="accent6">
                    <a:lumMod val="10000"/>
                  </a:schemeClr>
                </a:solidFill>
              </a:rPr>
              <a:t>(</a:t>
            </a:r>
            <a:r>
              <a:rPr lang="lv-LV" sz="4000" b="0" i="1" dirty="0" err="1">
                <a:solidFill>
                  <a:schemeClr val="accent6">
                    <a:lumMod val="10000"/>
                  </a:schemeClr>
                </a:solidFill>
              </a:rPr>
              <a:t>European</a:t>
            </a:r>
            <a:r>
              <a:rPr lang="lv-LV" sz="4000" b="0" i="1" dirty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lv-LV" sz="4000" b="0" i="1" dirty="0" err="1">
                <a:solidFill>
                  <a:schemeClr val="accent6">
                    <a:lumMod val="10000"/>
                  </a:schemeClr>
                </a:solidFill>
              </a:rPr>
              <a:t>Fellowship</a:t>
            </a:r>
            <a:r>
              <a:rPr lang="lv-LV" sz="4000" b="0" dirty="0">
                <a:solidFill>
                  <a:schemeClr val="accent6">
                    <a:lumMod val="10000"/>
                  </a:schemeClr>
                </a:solidFill>
              </a:rPr>
              <a:t>) un </a:t>
            </a:r>
            <a:r>
              <a:rPr lang="lv-LV" sz="4000" b="1" dirty="0">
                <a:solidFill>
                  <a:schemeClr val="accent5">
                    <a:lumMod val="50000"/>
                  </a:schemeClr>
                </a:solidFill>
              </a:rPr>
              <a:t>Pasaules stipend</a:t>
            </a:r>
            <a:r>
              <a:rPr lang="lv-LV" sz="4000" b="1" dirty="0">
                <a:solidFill>
                  <a:schemeClr val="accent6">
                    <a:lumMod val="50000"/>
                  </a:schemeClr>
                </a:solidFill>
              </a:rPr>
              <a:t>ijas</a:t>
            </a:r>
            <a:r>
              <a:rPr lang="lv-LV" sz="4000" b="0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lv-LV" sz="4000" b="0" dirty="0">
                <a:solidFill>
                  <a:schemeClr val="accent6">
                    <a:lumMod val="10000"/>
                  </a:schemeClr>
                </a:solidFill>
              </a:rPr>
              <a:t>(</a:t>
            </a:r>
            <a:r>
              <a:rPr lang="lv-LV" sz="4000" b="0" i="1" dirty="0" err="1">
                <a:solidFill>
                  <a:schemeClr val="accent6">
                    <a:lumMod val="10000"/>
                  </a:schemeClr>
                </a:solidFill>
              </a:rPr>
              <a:t>Global</a:t>
            </a:r>
            <a:r>
              <a:rPr lang="lv-LV" sz="4000" b="0" i="1" dirty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lv-LV" sz="4000" b="0" i="1" dirty="0" err="1">
                <a:solidFill>
                  <a:schemeClr val="accent6">
                    <a:lumMod val="10000"/>
                  </a:schemeClr>
                </a:solidFill>
              </a:rPr>
              <a:t>Fellowship</a:t>
            </a:r>
            <a:r>
              <a:rPr lang="lv-LV" sz="4000" b="0" dirty="0">
                <a:solidFill>
                  <a:schemeClr val="accent6">
                    <a:lumMod val="10000"/>
                  </a:schemeClr>
                </a:solidFill>
              </a:rPr>
              <a:t>) pārfinansējamo projektu īstenošanai</a:t>
            </a:r>
          </a:p>
          <a:p>
            <a:pPr>
              <a:spcAft>
                <a:spcPts val="3600"/>
              </a:spcAft>
            </a:pPr>
            <a:r>
              <a:rPr lang="lv-LV" sz="4000" b="0" dirty="0">
                <a:solidFill>
                  <a:schemeClr val="accent6">
                    <a:lumMod val="10000"/>
                  </a:schemeClr>
                </a:solidFill>
              </a:rPr>
              <a:t>Vienas vienības izmaksu standarta likmes: projektā iesaistītā pētnieka </a:t>
            </a:r>
            <a:r>
              <a:rPr lang="lv-LV" sz="4000" b="1" dirty="0">
                <a:solidFill>
                  <a:schemeClr val="accent5">
                    <a:lumMod val="50000"/>
                  </a:schemeClr>
                </a:solidFill>
              </a:rPr>
              <a:t>iztikas pabalsta </a:t>
            </a:r>
            <a:r>
              <a:rPr lang="lv-LV" sz="4000" b="0" dirty="0">
                <a:solidFill>
                  <a:schemeClr val="accent6">
                    <a:lumMod val="10000"/>
                  </a:schemeClr>
                </a:solidFill>
              </a:rPr>
              <a:t>izmaksas, pētnieka </a:t>
            </a:r>
            <a:r>
              <a:rPr lang="lv-LV" sz="4000" b="1" dirty="0">
                <a:solidFill>
                  <a:schemeClr val="accent5">
                    <a:lumMod val="50000"/>
                  </a:schemeClr>
                </a:solidFill>
              </a:rPr>
              <a:t>mobilitātes</a:t>
            </a:r>
            <a:r>
              <a:rPr lang="lv-LV" sz="4000" b="0" dirty="0">
                <a:solidFill>
                  <a:schemeClr val="accent6">
                    <a:lumMod val="10000"/>
                  </a:schemeClr>
                </a:solidFill>
              </a:rPr>
              <a:t> nodrošināšanas izmaksas, pētnieka </a:t>
            </a:r>
            <a:r>
              <a:rPr lang="lv-LV" sz="4000" b="1" dirty="0">
                <a:solidFill>
                  <a:schemeClr val="accent5">
                    <a:lumMod val="50000"/>
                  </a:schemeClr>
                </a:solidFill>
              </a:rPr>
              <a:t>ģimenes pabalsta </a:t>
            </a:r>
            <a:r>
              <a:rPr lang="lv-LV" sz="4000" b="0" dirty="0">
                <a:solidFill>
                  <a:schemeClr val="accent6">
                    <a:lumMod val="10000"/>
                  </a:schemeClr>
                </a:solidFill>
              </a:rPr>
              <a:t>izmaksas, </a:t>
            </a:r>
            <a:r>
              <a:rPr lang="lv-LV" sz="4000" b="1" dirty="0">
                <a:solidFill>
                  <a:schemeClr val="accent5">
                    <a:lumMod val="50000"/>
                  </a:schemeClr>
                </a:solidFill>
              </a:rPr>
              <a:t>pētniecības, mācību un tīklošanās pasākumu</a:t>
            </a:r>
            <a:r>
              <a:rPr lang="lv-LV" sz="40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lv-LV" sz="4000" b="0" dirty="0">
                <a:solidFill>
                  <a:schemeClr val="accent6">
                    <a:lumMod val="10000"/>
                  </a:schemeClr>
                </a:solidFill>
              </a:rPr>
              <a:t>izmaksas, </a:t>
            </a:r>
            <a:r>
              <a:rPr lang="lv-LV" sz="4000" b="1" dirty="0">
                <a:solidFill>
                  <a:schemeClr val="accent5">
                    <a:lumMod val="50000"/>
                  </a:schemeClr>
                </a:solidFill>
              </a:rPr>
              <a:t>administratīvās un netiešās </a:t>
            </a:r>
            <a:r>
              <a:rPr lang="lv-LV" sz="4000" b="0" dirty="0">
                <a:solidFill>
                  <a:schemeClr val="accent6">
                    <a:lumMod val="10000"/>
                  </a:schemeClr>
                </a:solidFill>
              </a:rPr>
              <a:t>izmaksas</a:t>
            </a:r>
          </a:p>
          <a:p>
            <a:pPr>
              <a:spcAft>
                <a:spcPts val="3600"/>
              </a:spcAft>
            </a:pPr>
            <a:r>
              <a:rPr lang="lv-LV" sz="4000" b="1" dirty="0">
                <a:solidFill>
                  <a:schemeClr val="accent5">
                    <a:lumMod val="50000"/>
                  </a:schemeClr>
                </a:solidFill>
              </a:rPr>
              <a:t>Projekta izmaksu </a:t>
            </a:r>
            <a:r>
              <a:rPr lang="lv-LV" sz="4000" b="1" dirty="0" err="1">
                <a:solidFill>
                  <a:schemeClr val="accent5">
                    <a:lumMod val="50000"/>
                  </a:schemeClr>
                </a:solidFill>
              </a:rPr>
              <a:t>attiecināmība</a:t>
            </a:r>
            <a:r>
              <a:rPr lang="lv-LV" sz="40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lv-LV" sz="4000" b="0" dirty="0">
                <a:solidFill>
                  <a:schemeClr val="accent6">
                    <a:lumMod val="10000"/>
                  </a:schemeClr>
                </a:solidFill>
              </a:rPr>
              <a:t>projekta īstenošanai tiek vērtēta projekta iesnieguma vērtēšanas posmā sadarbības iestādē</a:t>
            </a:r>
          </a:p>
          <a:p>
            <a:pPr>
              <a:spcAft>
                <a:spcPts val="3600"/>
              </a:spcAft>
            </a:pPr>
            <a:r>
              <a:rPr lang="lv-LV" sz="4000" b="1" dirty="0">
                <a:solidFill>
                  <a:schemeClr val="accent5">
                    <a:lumMod val="50000"/>
                  </a:schemeClr>
                </a:solidFill>
              </a:rPr>
              <a:t>Likmju apmērs </a:t>
            </a:r>
            <a:r>
              <a:rPr lang="lv-LV" sz="4000" b="0" dirty="0">
                <a:solidFill>
                  <a:schemeClr val="accent6">
                    <a:lumMod val="10000"/>
                  </a:schemeClr>
                </a:solidFill>
              </a:rPr>
              <a:t>noteikts atbilstoši Eiropas Komisijas Darba programmās konkrētajā konkursā noteiktajām likmēm</a:t>
            </a:r>
          </a:p>
          <a:p>
            <a:pPr>
              <a:spcAft>
                <a:spcPts val="3600"/>
              </a:spcAft>
            </a:pPr>
            <a:r>
              <a:rPr lang="lv-LV" sz="4000" b="1" dirty="0">
                <a:solidFill>
                  <a:schemeClr val="accent5">
                    <a:lumMod val="50000"/>
                  </a:schemeClr>
                </a:solidFill>
              </a:rPr>
              <a:t>Metodikas apstiprināšana</a:t>
            </a:r>
            <a:r>
              <a:rPr lang="lv-LV" sz="4000" b="0" dirty="0">
                <a:solidFill>
                  <a:schemeClr val="accent6">
                    <a:lumMod val="10000"/>
                  </a:schemeClr>
                </a:solidFill>
              </a:rPr>
              <a:t>: plānots š.g. septembrī </a:t>
            </a:r>
          </a:p>
        </p:txBody>
      </p:sp>
      <p:pic>
        <p:nvPicPr>
          <p:cNvPr id="3" name="Graphic 2" descr="Marker with solid fill">
            <a:extLst>
              <a:ext uri="{FF2B5EF4-FFF2-40B4-BE49-F238E27FC236}">
                <a16:creationId xmlns:a16="http://schemas.microsoft.com/office/drawing/2014/main" id="{67FA8564-8CD0-DA2A-014D-2BA6F27248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10807" y="4575131"/>
            <a:ext cx="1426718" cy="1426718"/>
          </a:xfrm>
          <a:prstGeom prst="rect">
            <a:avLst/>
          </a:prstGeom>
        </p:spPr>
      </p:pic>
      <p:pic>
        <p:nvPicPr>
          <p:cNvPr id="4" name="Graphic 3" descr="Marker with solid fill">
            <a:extLst>
              <a:ext uri="{FF2B5EF4-FFF2-40B4-BE49-F238E27FC236}">
                <a16:creationId xmlns:a16="http://schemas.microsoft.com/office/drawing/2014/main" id="{F3B8AABC-2B41-1C73-D99B-FDE860936F0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19761" y="6980517"/>
            <a:ext cx="1426718" cy="1426718"/>
          </a:xfrm>
          <a:prstGeom prst="rect">
            <a:avLst/>
          </a:prstGeom>
        </p:spPr>
      </p:pic>
      <p:pic>
        <p:nvPicPr>
          <p:cNvPr id="5" name="Graphic 4" descr="Marker with solid fill">
            <a:extLst>
              <a:ext uri="{FF2B5EF4-FFF2-40B4-BE49-F238E27FC236}">
                <a16:creationId xmlns:a16="http://schemas.microsoft.com/office/drawing/2014/main" id="{DC7CBA86-1351-2AF8-878A-B13ECC2A908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10807" y="8608141"/>
            <a:ext cx="1426718" cy="1426718"/>
          </a:xfrm>
          <a:prstGeom prst="rect">
            <a:avLst/>
          </a:prstGeom>
        </p:spPr>
      </p:pic>
      <p:pic>
        <p:nvPicPr>
          <p:cNvPr id="6" name="Graphic 5" descr="Marker with solid fill">
            <a:extLst>
              <a:ext uri="{FF2B5EF4-FFF2-40B4-BE49-F238E27FC236}">
                <a16:creationId xmlns:a16="http://schemas.microsoft.com/office/drawing/2014/main" id="{ECBBE0C9-9342-0EAD-916E-AFC941D1362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10807" y="10235765"/>
            <a:ext cx="1426718" cy="1426718"/>
          </a:xfrm>
          <a:prstGeom prst="rect">
            <a:avLst/>
          </a:prstGeom>
        </p:spPr>
      </p:pic>
      <p:pic>
        <p:nvPicPr>
          <p:cNvPr id="7" name="Graphic 6" descr="Marker with solid fill">
            <a:extLst>
              <a:ext uri="{FF2B5EF4-FFF2-40B4-BE49-F238E27FC236}">
                <a16:creationId xmlns:a16="http://schemas.microsoft.com/office/drawing/2014/main" id="{1DD39DE2-60FB-7C28-B2C2-21672236430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10807" y="2622143"/>
            <a:ext cx="1426718" cy="142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1395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 bwMode="auto">
          <a:xfrm>
            <a:off x="0" y="-104673"/>
            <a:ext cx="24377650" cy="17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spcFirstLastPara="1" vert="horz" wrap="square" lIns="182832" tIns="91416" rIns="182832" bIns="91416" numCol="1" rtlCol="0" anchor="ctr" anchorCtr="0" compatLnSpc="1">
            <a:prstTxWarp prst="textArchDown">
              <a:avLst/>
            </a:prstTxWarp>
          </a:bodyPr>
          <a:lstStyle/>
          <a:p>
            <a:pPr algn="ctr"/>
            <a:endParaRPr lang="lv-LV" sz="7198" dirty="0"/>
          </a:p>
        </p:txBody>
      </p:sp>
      <p:sp>
        <p:nvSpPr>
          <p:cNvPr id="2" name="Title 1"/>
          <p:cNvSpPr txBox="1">
            <a:spLocks/>
          </p:cNvSpPr>
          <p:nvPr/>
        </p:nvSpPr>
        <p:spPr>
          <a:xfrm>
            <a:off x="909804" y="242499"/>
            <a:ext cx="22800927" cy="117112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sz="6798" dirty="0">
                <a:solidFill>
                  <a:schemeClr val="bg1"/>
                </a:solidFill>
                <a:latin typeface="+mn-lt"/>
                <a:ea typeface="Source Sans Pro" panose="020B0503030403020204" pitchFamily="34" charset="0"/>
              </a:rPr>
              <a:t>PIEVIENOJAMIE DOKUMENTI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B4C3657-AE6F-EF85-7BD8-3648F6B69E0F}"/>
              </a:ext>
            </a:extLst>
          </p:cNvPr>
          <p:cNvSpPr txBox="1"/>
          <p:nvPr/>
        </p:nvSpPr>
        <p:spPr>
          <a:xfrm>
            <a:off x="1207008" y="1670835"/>
            <a:ext cx="21946821" cy="114233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Aft>
                <a:spcPts val="3600"/>
              </a:spcAft>
            </a:pPr>
            <a:r>
              <a:rPr lang="lv-LV" sz="3999" b="0" dirty="0">
                <a:solidFill>
                  <a:schemeClr val="accent6">
                    <a:lumMod val="10000"/>
                  </a:schemeClr>
                </a:solidFill>
              </a:rPr>
              <a:t>- iesniegtā programmas "Apvārsnis Eiropa" </a:t>
            </a:r>
            <a:r>
              <a:rPr lang="lv-LV" sz="3999" b="1" dirty="0">
                <a:solidFill>
                  <a:schemeClr val="accent5">
                    <a:lumMod val="50000"/>
                  </a:schemeClr>
                </a:solidFill>
              </a:rPr>
              <a:t>projekta pieteikuma kopiju</a:t>
            </a:r>
            <a:r>
              <a:rPr lang="lv-LV" sz="3999" b="0" dirty="0">
                <a:solidFill>
                  <a:schemeClr val="accent6">
                    <a:lumMod val="10000"/>
                  </a:schemeClr>
                </a:solidFill>
              </a:rPr>
              <a:t>, kuru apliecinājis projekta pieteicējs</a:t>
            </a:r>
          </a:p>
          <a:p>
            <a:pPr algn="just">
              <a:spcAft>
                <a:spcPts val="3600"/>
              </a:spcAft>
            </a:pPr>
            <a:r>
              <a:rPr lang="lv-LV" sz="3999" dirty="0">
                <a:solidFill>
                  <a:schemeClr val="accent6">
                    <a:lumMod val="10000"/>
                  </a:schemeClr>
                </a:solidFill>
              </a:rPr>
              <a:t>- dokumentāciju, kas apliecina, ka projekta pieteikumam ir veikts projekta kvalitātes </a:t>
            </a:r>
            <a:r>
              <a:rPr lang="lv-LV" sz="3999" dirty="0" err="1">
                <a:solidFill>
                  <a:schemeClr val="accent6">
                    <a:lumMod val="10000"/>
                  </a:schemeClr>
                </a:solidFill>
              </a:rPr>
              <a:t>izvērtējums</a:t>
            </a:r>
            <a:r>
              <a:rPr lang="lv-LV" sz="3999" dirty="0">
                <a:solidFill>
                  <a:schemeClr val="accent6">
                    <a:lumMod val="10000"/>
                  </a:schemeClr>
                </a:solidFill>
              </a:rPr>
              <a:t> un tas ir </a:t>
            </a:r>
            <a:r>
              <a:rPr lang="lv-LV" sz="3999" b="1" dirty="0">
                <a:solidFill>
                  <a:schemeClr val="accent5">
                    <a:lumMod val="50000"/>
                  </a:schemeClr>
                </a:solidFill>
              </a:rPr>
              <a:t>sasniedzis noteikto kvalitātes slieksni </a:t>
            </a:r>
            <a:r>
              <a:rPr lang="lv-LV" sz="3999" dirty="0">
                <a:solidFill>
                  <a:schemeClr val="accent6">
                    <a:lumMod val="10000"/>
                  </a:schemeClr>
                </a:solidFill>
              </a:rPr>
              <a:t>programmas "Apvārsnis Eiropa" projektu pieteikumu vērtēšanā (Izcilības zīmoga sertifikāts; izdruka no informācijas sistēmas </a:t>
            </a:r>
            <a:r>
              <a:rPr lang="lv-LV" sz="3999" i="1" dirty="0" err="1">
                <a:solidFill>
                  <a:schemeClr val="accent6">
                    <a:lumMod val="10000"/>
                  </a:schemeClr>
                </a:solidFill>
              </a:rPr>
              <a:t>Funding</a:t>
            </a:r>
            <a:r>
              <a:rPr lang="lv-LV" sz="3999" i="1" dirty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lv-LV" sz="3999" i="1" dirty="0" err="1">
                <a:solidFill>
                  <a:schemeClr val="accent6">
                    <a:lumMod val="10000"/>
                  </a:schemeClr>
                </a:solidFill>
              </a:rPr>
              <a:t>and</a:t>
            </a:r>
            <a:r>
              <a:rPr lang="lv-LV" sz="3999" i="1" dirty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lv-LV" sz="3999" i="1" dirty="0" err="1">
                <a:solidFill>
                  <a:schemeClr val="accent6">
                    <a:lumMod val="10000"/>
                  </a:schemeClr>
                </a:solidFill>
              </a:rPr>
              <a:t>Tenders</a:t>
            </a:r>
            <a:r>
              <a:rPr lang="lv-LV" sz="3999" i="1" dirty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lv-LV" sz="3999" i="1" dirty="0" err="1">
                <a:solidFill>
                  <a:schemeClr val="accent6">
                    <a:lumMod val="10000"/>
                  </a:schemeClr>
                </a:solidFill>
              </a:rPr>
              <a:t>Portal</a:t>
            </a:r>
            <a:r>
              <a:rPr lang="lv-LV" sz="3999" dirty="0">
                <a:solidFill>
                  <a:schemeClr val="accent6">
                    <a:lumMod val="10000"/>
                  </a:schemeClr>
                </a:solidFill>
              </a:rPr>
              <a:t>, kurā ietverta informācija par projekta novērtējumu un sasniegto novērtējuma kvalitātes slieksni)</a:t>
            </a:r>
          </a:p>
          <a:p>
            <a:pPr algn="just">
              <a:spcAft>
                <a:spcPts val="3600"/>
              </a:spcAft>
            </a:pPr>
            <a:r>
              <a:rPr lang="lv-LV" sz="3999" dirty="0">
                <a:solidFill>
                  <a:schemeClr val="accent6">
                    <a:lumMod val="10000"/>
                  </a:schemeClr>
                </a:solidFill>
              </a:rPr>
              <a:t>- ja konkrētajai apakšprogrammai Eiropas Komisija nepiešķir Izcilības zīmoga sertifikātu vai ja projekts iesniegts, pirms Eiropas Komisija uzsākusi Izcilības zīmoga sertifikāta piešķiršanu, papildus pievieno – Eiropas Komisijas atbildīgās iestādes </a:t>
            </a:r>
            <a:r>
              <a:rPr lang="lv-LV" sz="3999" b="1" dirty="0">
                <a:solidFill>
                  <a:schemeClr val="accent5">
                    <a:lumMod val="50000"/>
                  </a:schemeClr>
                </a:solidFill>
              </a:rPr>
              <a:t>informāciju par projekta noraidīšanu nepietiekama finansējuma dēļ</a:t>
            </a:r>
            <a:r>
              <a:rPr lang="lv-LV" sz="3999" dirty="0">
                <a:solidFill>
                  <a:schemeClr val="accent6">
                    <a:lumMod val="10000"/>
                  </a:schemeClr>
                </a:solidFill>
              </a:rPr>
              <a:t> vai projekta </a:t>
            </a:r>
            <a:r>
              <a:rPr lang="lv-LV" sz="3999" b="1" dirty="0">
                <a:solidFill>
                  <a:schemeClr val="accent5">
                    <a:lumMod val="50000"/>
                  </a:schemeClr>
                </a:solidFill>
              </a:rPr>
              <a:t>iekļaušanu rezerves sarakstā</a:t>
            </a:r>
          </a:p>
          <a:p>
            <a:pPr algn="just">
              <a:spcAft>
                <a:spcPts val="3600"/>
              </a:spcAft>
            </a:pPr>
            <a:r>
              <a:rPr lang="lv-LV" sz="3999" dirty="0">
                <a:solidFill>
                  <a:schemeClr val="accent6">
                    <a:lumMod val="10000"/>
                  </a:schemeClr>
                </a:solidFill>
              </a:rPr>
              <a:t>- izdruku no informācijas sistēmas </a:t>
            </a:r>
            <a:r>
              <a:rPr lang="lv-LV" sz="3999" i="1" dirty="0" err="1">
                <a:solidFill>
                  <a:schemeClr val="accent6">
                    <a:lumMod val="10000"/>
                  </a:schemeClr>
                </a:solidFill>
              </a:rPr>
              <a:t>Funding</a:t>
            </a:r>
            <a:r>
              <a:rPr lang="lv-LV" sz="3999" i="1" dirty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lv-LV" sz="3999" i="1" dirty="0" err="1">
                <a:solidFill>
                  <a:schemeClr val="accent6">
                    <a:lumMod val="10000"/>
                  </a:schemeClr>
                </a:solidFill>
              </a:rPr>
              <a:t>and</a:t>
            </a:r>
            <a:r>
              <a:rPr lang="lv-LV" sz="3999" i="1" dirty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lv-LV" sz="3999" i="1" dirty="0" err="1">
                <a:solidFill>
                  <a:schemeClr val="accent6">
                    <a:lumMod val="10000"/>
                  </a:schemeClr>
                </a:solidFill>
              </a:rPr>
              <a:t>Tenders</a:t>
            </a:r>
            <a:r>
              <a:rPr lang="lv-LV" sz="3999" i="1" dirty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lv-LV" sz="3999" i="1" dirty="0" err="1">
                <a:solidFill>
                  <a:schemeClr val="accent6">
                    <a:lumMod val="10000"/>
                  </a:schemeClr>
                </a:solidFill>
              </a:rPr>
              <a:t>Portal</a:t>
            </a:r>
            <a:r>
              <a:rPr lang="lv-LV" sz="3999" dirty="0">
                <a:solidFill>
                  <a:schemeClr val="accent6">
                    <a:lumMod val="10000"/>
                  </a:schemeClr>
                </a:solidFill>
              </a:rPr>
              <a:t>, kurā ietverta informācija par </a:t>
            </a:r>
            <a:r>
              <a:rPr lang="lv-LV" sz="3999" b="1" dirty="0">
                <a:solidFill>
                  <a:schemeClr val="accent5">
                    <a:lumMod val="50000"/>
                  </a:schemeClr>
                </a:solidFill>
              </a:rPr>
              <a:t>projekta pieteikuma iesniegšanas datumu</a:t>
            </a:r>
            <a:r>
              <a:rPr lang="lv-LV" sz="3999" dirty="0">
                <a:solidFill>
                  <a:schemeClr val="accent6">
                    <a:lumMod val="10000"/>
                  </a:schemeClr>
                </a:solidFill>
              </a:rPr>
              <a:t>, ja šī informācija nav norādīta iepriekš minētajos dokumentos</a:t>
            </a:r>
          </a:p>
          <a:p>
            <a:pPr algn="just">
              <a:spcAft>
                <a:spcPts val="3600"/>
              </a:spcAft>
            </a:pPr>
            <a:r>
              <a:rPr lang="lv-LV" sz="3999" dirty="0">
                <a:solidFill>
                  <a:schemeClr val="accent6">
                    <a:lumMod val="10000"/>
                  </a:schemeClr>
                </a:solidFill>
              </a:rPr>
              <a:t>- </a:t>
            </a:r>
            <a:r>
              <a:rPr lang="lv-LV" sz="3999" b="1" dirty="0">
                <a:solidFill>
                  <a:schemeClr val="accent5">
                    <a:lumMod val="50000"/>
                  </a:schemeClr>
                </a:solidFill>
              </a:rPr>
              <a:t>apliecinājumu</a:t>
            </a:r>
            <a:r>
              <a:rPr lang="lv-LV" sz="3999" dirty="0">
                <a:solidFill>
                  <a:schemeClr val="accent6">
                    <a:lumMod val="10000"/>
                  </a:schemeClr>
                </a:solidFill>
              </a:rPr>
              <a:t>, ka iesniegtais projekts netiks īstenots programmā "Apvārsnis Eiropa"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0909CD-7AC4-5394-5799-AF1B92D62007}"/>
              </a:ext>
            </a:extLst>
          </p:cNvPr>
          <p:cNvSpPr txBox="1"/>
          <p:nvPr/>
        </p:nvSpPr>
        <p:spPr>
          <a:xfrm>
            <a:off x="5596128" y="12885374"/>
            <a:ext cx="14021907" cy="70788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lv-LV" sz="4000" b="1" dirty="0">
                <a:solidFill>
                  <a:srgbClr val="FF0000"/>
                </a:solidFill>
                <a:ea typeface="+mn-ea"/>
                <a:cs typeface="Arial" charset="0"/>
              </a:rPr>
              <a:t>!</a:t>
            </a:r>
            <a:r>
              <a:rPr lang="lv-LV" sz="4000" dirty="0">
                <a:solidFill>
                  <a:srgbClr val="000000"/>
                </a:solidFill>
                <a:ea typeface="+mn-ea"/>
                <a:cs typeface="Arial" charset="0"/>
              </a:rPr>
              <a:t> Projektu atkārtota </a:t>
            </a:r>
            <a:r>
              <a:rPr lang="lv-LV" sz="4000" b="1" dirty="0">
                <a:solidFill>
                  <a:schemeClr val="accent5">
                    <a:lumMod val="50000"/>
                  </a:schemeClr>
                </a:solidFill>
              </a:rPr>
              <a:t>kvalitātes vērtēšana </a:t>
            </a:r>
            <a:r>
              <a:rPr lang="lv-LV" sz="4000" dirty="0">
                <a:solidFill>
                  <a:srgbClr val="000000"/>
                </a:solidFill>
                <a:ea typeface="+mn-ea"/>
                <a:cs typeface="Arial" charset="0"/>
              </a:rPr>
              <a:t>netiek veikta</a:t>
            </a:r>
          </a:p>
        </p:txBody>
      </p:sp>
    </p:spTree>
    <p:extLst>
      <p:ext uri="{BB962C8B-B14F-4D97-AF65-F5344CB8AC3E}">
        <p14:creationId xmlns:p14="http://schemas.microsoft.com/office/powerpoint/2010/main" val="2798547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 bwMode="auto">
          <a:xfrm>
            <a:off x="0" y="-104673"/>
            <a:ext cx="24377650" cy="17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spcFirstLastPara="1" vert="horz" wrap="square" lIns="182832" tIns="91416" rIns="182832" bIns="91416" numCol="1" rtlCol="0" anchor="ctr" anchorCtr="0" compatLnSpc="1">
            <a:prstTxWarp prst="textArchDown">
              <a:avLst/>
            </a:prstTxWarp>
          </a:bodyPr>
          <a:lstStyle/>
          <a:p>
            <a:pPr algn="ctr"/>
            <a:endParaRPr lang="lv-LV" sz="7198" dirty="0"/>
          </a:p>
        </p:txBody>
      </p:sp>
      <p:sp>
        <p:nvSpPr>
          <p:cNvPr id="2" name="Title 1"/>
          <p:cNvSpPr txBox="1">
            <a:spLocks/>
          </p:cNvSpPr>
          <p:nvPr/>
        </p:nvSpPr>
        <p:spPr>
          <a:xfrm>
            <a:off x="909804" y="242499"/>
            <a:ext cx="22800927" cy="1171122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lv-LV" sz="6798" dirty="0">
                <a:solidFill>
                  <a:schemeClr val="bg1"/>
                </a:solidFill>
                <a:latin typeface="+mn-lt"/>
                <a:ea typeface="Source Sans Pro" panose="020B0503030403020204" pitchFamily="34" charset="0"/>
              </a:rPr>
              <a:t>ĪSTENOŠANAS NOSACĪJUMI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B4C3657-AE6F-EF85-7BD8-3648F6B69E0F}"/>
              </a:ext>
            </a:extLst>
          </p:cNvPr>
          <p:cNvSpPr txBox="1"/>
          <p:nvPr/>
        </p:nvSpPr>
        <p:spPr>
          <a:xfrm>
            <a:off x="2778555" y="3105042"/>
            <a:ext cx="20756880" cy="67086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3600"/>
              </a:spcAft>
            </a:pPr>
            <a:r>
              <a:rPr lang="lv-LV" sz="3999" b="0" dirty="0">
                <a:solidFill>
                  <a:schemeClr val="accent6">
                    <a:lumMod val="10000"/>
                  </a:schemeClr>
                </a:solidFill>
              </a:rPr>
              <a:t>Finansējuma saņēmējs īsteno </a:t>
            </a:r>
            <a:r>
              <a:rPr lang="lv-LV" sz="3999" b="1" dirty="0">
                <a:solidFill>
                  <a:schemeClr val="accent5">
                    <a:lumMod val="50000"/>
                  </a:schemeClr>
                </a:solidFill>
              </a:rPr>
              <a:t>ar saimniecisko darbību nesaistītu projektu</a:t>
            </a:r>
          </a:p>
          <a:p>
            <a:pPr>
              <a:spcAft>
                <a:spcPts val="3600"/>
              </a:spcAft>
            </a:pPr>
            <a:endParaRPr lang="lv-LV" sz="3999" b="0" dirty="0">
              <a:solidFill>
                <a:schemeClr val="accent6">
                  <a:lumMod val="10000"/>
                </a:schemeClr>
              </a:solidFill>
            </a:endParaRPr>
          </a:p>
          <a:p>
            <a:pPr>
              <a:spcAft>
                <a:spcPts val="3600"/>
              </a:spcAft>
            </a:pPr>
            <a:r>
              <a:rPr lang="lv-LV" sz="3999" b="0" dirty="0">
                <a:solidFill>
                  <a:schemeClr val="accent6">
                    <a:lumMod val="10000"/>
                  </a:schemeClr>
                </a:solidFill>
              </a:rPr>
              <a:t>Projektu </a:t>
            </a:r>
            <a:r>
              <a:rPr lang="lv-LV" sz="3999" b="1" dirty="0">
                <a:solidFill>
                  <a:schemeClr val="accent5">
                    <a:lumMod val="50000"/>
                  </a:schemeClr>
                </a:solidFill>
              </a:rPr>
              <a:t>uzraudzība</a:t>
            </a:r>
            <a:r>
              <a:rPr lang="lv-LV" sz="3999" dirty="0">
                <a:solidFill>
                  <a:schemeClr val="accent6">
                    <a:lumMod val="10000"/>
                  </a:schemeClr>
                </a:solidFill>
              </a:rPr>
              <a:t> </a:t>
            </a:r>
            <a:r>
              <a:rPr lang="lv-LV" sz="3999" b="0" dirty="0">
                <a:solidFill>
                  <a:schemeClr val="accent6">
                    <a:lumMod val="10000"/>
                  </a:schemeClr>
                </a:solidFill>
              </a:rPr>
              <a:t>tiek veikta, ievērojot ES struktūrfondu uzraudzības sistēmas darbības pamatprincipus un kārtību</a:t>
            </a:r>
          </a:p>
          <a:p>
            <a:pPr>
              <a:spcAft>
                <a:spcPts val="3600"/>
              </a:spcAft>
            </a:pPr>
            <a:r>
              <a:rPr lang="lv-LV" sz="3999" b="0" dirty="0">
                <a:solidFill>
                  <a:schemeClr val="accent6">
                    <a:lumMod val="10000"/>
                  </a:schemeClr>
                </a:solidFill>
              </a:rPr>
              <a:t>Projekta </a:t>
            </a:r>
            <a:r>
              <a:rPr lang="lv-LV" sz="3999" b="1" dirty="0" err="1">
                <a:solidFill>
                  <a:schemeClr val="accent5">
                    <a:lumMod val="50000"/>
                  </a:schemeClr>
                </a:solidFill>
              </a:rPr>
              <a:t>vidusposma</a:t>
            </a:r>
            <a:r>
              <a:rPr lang="lv-LV" sz="3999" b="0" dirty="0">
                <a:solidFill>
                  <a:schemeClr val="accent6">
                    <a:lumMod val="10000"/>
                  </a:schemeClr>
                </a:solidFill>
              </a:rPr>
              <a:t> un </a:t>
            </a:r>
            <a:r>
              <a:rPr lang="lv-LV" sz="3999" b="1" dirty="0">
                <a:solidFill>
                  <a:schemeClr val="accent5">
                    <a:lumMod val="50000"/>
                  </a:schemeClr>
                </a:solidFill>
              </a:rPr>
              <a:t>gala rezultātu </a:t>
            </a:r>
            <a:r>
              <a:rPr lang="lv-LV" sz="3999" b="0" dirty="0">
                <a:solidFill>
                  <a:schemeClr val="accent6">
                    <a:lumMod val="10000"/>
                  </a:schemeClr>
                </a:solidFill>
              </a:rPr>
              <a:t>zinātniskās kvalitātes starptautiska novērtēšana </a:t>
            </a:r>
          </a:p>
          <a:p>
            <a:pPr>
              <a:spcAft>
                <a:spcPts val="3600"/>
              </a:spcAft>
            </a:pPr>
            <a:endParaRPr lang="lv-LV" sz="3999" b="0" dirty="0">
              <a:solidFill>
                <a:schemeClr val="accent6">
                  <a:lumMod val="10000"/>
                </a:schemeClr>
              </a:solidFill>
            </a:endParaRPr>
          </a:p>
          <a:p>
            <a:pPr>
              <a:spcAft>
                <a:spcPts val="3600"/>
              </a:spcAft>
            </a:pPr>
            <a:r>
              <a:rPr lang="lv-LV" sz="3999" b="0" dirty="0">
                <a:solidFill>
                  <a:schemeClr val="accent6">
                    <a:lumMod val="10000"/>
                  </a:schemeClr>
                </a:solidFill>
              </a:rPr>
              <a:t>Finansējuma saņēmējam jāuzkrāj </a:t>
            </a:r>
            <a:r>
              <a:rPr lang="lv-LV" sz="3999" b="1" dirty="0">
                <a:solidFill>
                  <a:schemeClr val="accent5">
                    <a:lumMod val="50000"/>
                  </a:schemeClr>
                </a:solidFill>
              </a:rPr>
              <a:t>RIS3 rādītāji </a:t>
            </a:r>
            <a:r>
              <a:rPr lang="lv-LV" sz="3999" b="0" dirty="0">
                <a:solidFill>
                  <a:schemeClr val="accent6">
                    <a:lumMod val="10000"/>
                  </a:schemeClr>
                </a:solidFill>
              </a:rPr>
              <a:t>KPVIS</a:t>
            </a:r>
          </a:p>
        </p:txBody>
      </p:sp>
      <p:pic>
        <p:nvPicPr>
          <p:cNvPr id="3" name="Graphic 2" descr="Marker with solid fill">
            <a:extLst>
              <a:ext uri="{FF2B5EF4-FFF2-40B4-BE49-F238E27FC236}">
                <a16:creationId xmlns:a16="http://schemas.microsoft.com/office/drawing/2014/main" id="{67FA8564-8CD0-DA2A-014D-2BA6F27248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0231" y="5035455"/>
            <a:ext cx="1426718" cy="1426718"/>
          </a:xfrm>
          <a:prstGeom prst="rect">
            <a:avLst/>
          </a:prstGeom>
        </p:spPr>
      </p:pic>
      <p:pic>
        <p:nvPicPr>
          <p:cNvPr id="4" name="Graphic 3" descr="Marker with solid fill">
            <a:extLst>
              <a:ext uri="{FF2B5EF4-FFF2-40B4-BE49-F238E27FC236}">
                <a16:creationId xmlns:a16="http://schemas.microsoft.com/office/drawing/2014/main" id="{F3B8AABC-2B41-1C73-D99B-FDE860936F0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70231" y="6540469"/>
            <a:ext cx="1426718" cy="1426718"/>
          </a:xfrm>
          <a:prstGeom prst="rect">
            <a:avLst/>
          </a:prstGeom>
        </p:spPr>
      </p:pic>
      <p:pic>
        <p:nvPicPr>
          <p:cNvPr id="7" name="Graphic 6" descr="Marker with solid fill">
            <a:extLst>
              <a:ext uri="{FF2B5EF4-FFF2-40B4-BE49-F238E27FC236}">
                <a16:creationId xmlns:a16="http://schemas.microsoft.com/office/drawing/2014/main" id="{1DD39DE2-60FB-7C28-B2C2-21672236430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970231" y="2856230"/>
            <a:ext cx="1426718" cy="1426718"/>
          </a:xfrm>
          <a:prstGeom prst="rect">
            <a:avLst/>
          </a:prstGeom>
        </p:spPr>
      </p:pic>
      <p:pic>
        <p:nvPicPr>
          <p:cNvPr id="5" name="Graphic 4" descr="Marker with solid fill">
            <a:extLst>
              <a:ext uri="{FF2B5EF4-FFF2-40B4-BE49-F238E27FC236}">
                <a16:creationId xmlns:a16="http://schemas.microsoft.com/office/drawing/2014/main" id="{FEA64694-B32F-8EE8-B1DF-09CEAD8BE68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70231" y="8579384"/>
            <a:ext cx="1426718" cy="142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62198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" name="Google Shape;1013;p74"/>
          <p:cNvSpPr txBox="1">
            <a:spLocks noGrp="1"/>
          </p:cNvSpPr>
          <p:nvPr>
            <p:ph type="ctrTitle"/>
          </p:nvPr>
        </p:nvSpPr>
        <p:spPr>
          <a:xfrm>
            <a:off x="14295058" y="7627215"/>
            <a:ext cx="8453430" cy="4152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lv-LV" sz="4000" dirty="0">
                <a:solidFill>
                  <a:schemeClr val="lt1"/>
                </a:solidFill>
                <a:latin typeface="+mj-lt"/>
              </a:rPr>
              <a:t>INESE KALVA</a:t>
            </a:r>
            <a:br>
              <a:rPr lang="lv-LV" sz="4000" dirty="0">
                <a:solidFill>
                  <a:schemeClr val="lt1"/>
                </a:solidFill>
                <a:latin typeface="+mj-lt"/>
              </a:rPr>
            </a:br>
            <a:r>
              <a:rPr lang="lv-LV" sz="4000" b="0" dirty="0">
                <a:latin typeface="+mj-lt"/>
              </a:rPr>
              <a:t>Struktūrfondu </a:t>
            </a:r>
            <a:r>
              <a:rPr lang="lv-LV" sz="4000" b="0" dirty="0">
                <a:solidFill>
                  <a:schemeClr val="lt1"/>
                </a:solidFill>
                <a:latin typeface="+mj-lt"/>
              </a:rPr>
              <a:t>departamenta</a:t>
            </a:r>
            <a:br>
              <a:rPr lang="lv-LV" sz="4000" b="0" dirty="0">
                <a:solidFill>
                  <a:schemeClr val="lt1"/>
                </a:solidFill>
                <a:latin typeface="+mj-lt"/>
              </a:rPr>
            </a:br>
            <a:r>
              <a:rPr lang="lv-LV" sz="4000" b="0" dirty="0">
                <a:solidFill>
                  <a:schemeClr val="lt1"/>
                </a:solidFill>
                <a:latin typeface="+mj-lt"/>
              </a:rPr>
              <a:t>vecākā eksperte</a:t>
            </a:r>
            <a:br>
              <a:rPr lang="lv-LV" sz="4000" b="0" dirty="0">
                <a:solidFill>
                  <a:schemeClr val="lt1"/>
                </a:solidFill>
                <a:latin typeface="+mj-lt"/>
              </a:rPr>
            </a:br>
            <a:r>
              <a:rPr lang="lv-LV" sz="4000" b="0" dirty="0">
                <a:solidFill>
                  <a:schemeClr val="lt1"/>
                </a:solidFill>
                <a:latin typeface="+mj-lt"/>
              </a:rPr>
              <a:t>Tālr. 67047941</a:t>
            </a:r>
            <a:br>
              <a:rPr lang="lv-LV" sz="4000" b="0" dirty="0">
                <a:solidFill>
                  <a:schemeClr val="lt1"/>
                </a:solidFill>
                <a:latin typeface="+mj-lt"/>
              </a:rPr>
            </a:br>
            <a:r>
              <a:rPr lang="lv-LV" sz="4000" b="0" dirty="0">
                <a:solidFill>
                  <a:schemeClr val="lt1"/>
                </a:solidFill>
                <a:latin typeface="+mj-lt"/>
              </a:rPr>
              <a:t>Inese.Kalva@izm.gov.lv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55953" y="1786"/>
            <a:ext cx="4112967" cy="415270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CDA6235-1858-847B-3C51-9372AC145480}"/>
              </a:ext>
            </a:extLst>
          </p:cNvPr>
          <p:cNvSpPr txBox="1"/>
          <p:nvPr/>
        </p:nvSpPr>
        <p:spPr>
          <a:xfrm>
            <a:off x="3812436" y="5678194"/>
            <a:ext cx="7599556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lv-LV" sz="10000" b="1" dirty="0">
                <a:solidFill>
                  <a:schemeClr val="lt1"/>
                </a:solidFill>
              </a:rPr>
              <a:t>PALDIES</a:t>
            </a:r>
            <a:r>
              <a:rPr lang="en-US" sz="9600" b="1" dirty="0">
                <a:solidFill>
                  <a:schemeClr val="lt1"/>
                </a:solidFill>
              </a:rPr>
              <a:t>!</a:t>
            </a:r>
            <a:endParaRPr lang="lv-LV" sz="9600" b="1" dirty="0"/>
          </a:p>
        </p:txBody>
      </p:sp>
    </p:spTree>
    <p:extLst>
      <p:ext uri="{BB962C8B-B14F-4D97-AF65-F5344CB8AC3E}">
        <p14:creationId xmlns:p14="http://schemas.microsoft.com/office/powerpoint/2010/main" val="367570127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AI - Big Data Infographics - S1">
      <a:dk1>
        <a:srgbClr val="747994"/>
      </a:dk1>
      <a:lt1>
        <a:srgbClr val="FFFFFF"/>
      </a:lt1>
      <a:dk2>
        <a:srgbClr val="111340"/>
      </a:dk2>
      <a:lt2>
        <a:srgbClr val="FFFFFF"/>
      </a:lt2>
      <a:accent1>
        <a:srgbClr val="87C143"/>
      </a:accent1>
      <a:accent2>
        <a:srgbClr val="51AF8B"/>
      </a:accent2>
      <a:accent3>
        <a:srgbClr val="408CB3"/>
      </a:accent3>
      <a:accent4>
        <a:srgbClr val="3470B2"/>
      </a:accent4>
      <a:accent5>
        <a:srgbClr val="7769B2"/>
      </a:accent5>
      <a:accent6>
        <a:srgbClr val="C3C8CE"/>
      </a:accent6>
      <a:hlink>
        <a:srgbClr val="335FFE"/>
      </a:hlink>
      <a:folHlink>
        <a:srgbClr val="CA64D4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gradFill flip="none" rotWithShape="1">
          <a:gsLst>
            <a:gs pos="0">
              <a:srgbClr val="6FBFFF"/>
            </a:gs>
            <a:gs pos="98000">
              <a:srgbClr val="3C8BFF"/>
            </a:gs>
          </a:gsLst>
          <a:lin ang="5400000" scaled="1"/>
          <a:tileRect/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Custom 21">
      <a:dk1>
        <a:srgbClr val="664690"/>
      </a:dk1>
      <a:lt1>
        <a:srgbClr val="FFFFFF"/>
      </a:lt1>
      <a:dk2>
        <a:srgbClr val="664690"/>
      </a:dk2>
      <a:lt2>
        <a:srgbClr val="FFFFFF"/>
      </a:lt2>
      <a:accent1>
        <a:srgbClr val="664690"/>
      </a:accent1>
      <a:accent2>
        <a:srgbClr val="856CA6"/>
      </a:accent2>
      <a:accent3>
        <a:srgbClr val="A391BC"/>
      </a:accent3>
      <a:accent4>
        <a:srgbClr val="C2B5D3"/>
      </a:accent4>
      <a:accent5>
        <a:srgbClr val="E0DAE9"/>
      </a:accent5>
      <a:accent6>
        <a:srgbClr val="EFECF3"/>
      </a:accent6>
      <a:hlink>
        <a:srgbClr val="442583"/>
      </a:hlink>
      <a:folHlink>
        <a:srgbClr val="66469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Meaningful Template">
  <a:themeElements>
    <a:clrScheme name="Meaningful Template">
      <a:dk1>
        <a:srgbClr val="000000"/>
      </a:dk1>
      <a:lt1>
        <a:srgbClr val="FFFFFF"/>
      </a:lt1>
      <a:dk2>
        <a:srgbClr val="5E6970"/>
      </a:dk2>
      <a:lt2>
        <a:srgbClr val="FFFFFF"/>
      </a:lt2>
      <a:accent1>
        <a:srgbClr val="264653"/>
      </a:accent1>
      <a:accent2>
        <a:srgbClr val="2A9D8F"/>
      </a:accent2>
      <a:accent3>
        <a:srgbClr val="E9C46A"/>
      </a:accent3>
      <a:accent4>
        <a:srgbClr val="F4A261"/>
      </a:accent4>
      <a:accent5>
        <a:srgbClr val="E76F51"/>
      </a:accent5>
      <a:accent6>
        <a:srgbClr val="8D248D"/>
      </a:accent6>
      <a:hlink>
        <a:srgbClr val="2A9D8F"/>
      </a:hlink>
      <a:folHlink>
        <a:srgbClr val="000000"/>
      </a:folHlink>
    </a:clrScheme>
    <a:fontScheme name="Custom 88">
      <a:majorFont>
        <a:latin typeface="Montserrat SemiBold"/>
        <a:ea typeface=""/>
        <a:cs typeface=""/>
      </a:majorFont>
      <a:minorFont>
        <a:latin typeface="Montserrat Ligh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Meaningful Template">
  <a:themeElements>
    <a:clrScheme name="Meaningful Template">
      <a:dk1>
        <a:srgbClr val="000000"/>
      </a:dk1>
      <a:lt1>
        <a:srgbClr val="FFFFFF"/>
      </a:lt1>
      <a:dk2>
        <a:srgbClr val="5E6970"/>
      </a:dk2>
      <a:lt2>
        <a:srgbClr val="FFFFFF"/>
      </a:lt2>
      <a:accent1>
        <a:srgbClr val="264653"/>
      </a:accent1>
      <a:accent2>
        <a:srgbClr val="2A9D8F"/>
      </a:accent2>
      <a:accent3>
        <a:srgbClr val="E9C46A"/>
      </a:accent3>
      <a:accent4>
        <a:srgbClr val="F4A261"/>
      </a:accent4>
      <a:accent5>
        <a:srgbClr val="E76F51"/>
      </a:accent5>
      <a:accent6>
        <a:srgbClr val="8D248D"/>
      </a:accent6>
      <a:hlink>
        <a:srgbClr val="2A9D8F"/>
      </a:hlink>
      <a:folHlink>
        <a:srgbClr val="000000"/>
      </a:folHlink>
    </a:clrScheme>
    <a:fontScheme name="Custom 78">
      <a:majorFont>
        <a:latin typeface="Montserrat"/>
        <a:ea typeface=""/>
        <a:cs typeface=""/>
      </a:majorFont>
      <a:minorFont>
        <a:latin typeface="Montserrat Ligh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Office Theme">
  <a:themeElements>
    <a:clrScheme name="Custom 21">
      <a:dk1>
        <a:srgbClr val="664690"/>
      </a:dk1>
      <a:lt1>
        <a:srgbClr val="FFFFFF"/>
      </a:lt1>
      <a:dk2>
        <a:srgbClr val="664690"/>
      </a:dk2>
      <a:lt2>
        <a:srgbClr val="FFFFFF"/>
      </a:lt2>
      <a:accent1>
        <a:srgbClr val="664690"/>
      </a:accent1>
      <a:accent2>
        <a:srgbClr val="856CA6"/>
      </a:accent2>
      <a:accent3>
        <a:srgbClr val="A391BC"/>
      </a:accent3>
      <a:accent4>
        <a:srgbClr val="C2B5D3"/>
      </a:accent4>
      <a:accent5>
        <a:srgbClr val="E0DAE9"/>
      </a:accent5>
      <a:accent6>
        <a:srgbClr val="EFECF3"/>
      </a:accent6>
      <a:hlink>
        <a:srgbClr val="442583"/>
      </a:hlink>
      <a:folHlink>
        <a:srgbClr val="66469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86323</TotalTime>
  <Words>697</Words>
  <Application>Microsoft Office PowerPoint</Application>
  <PresentationFormat>Custom</PresentationFormat>
  <Paragraphs>50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8</vt:i4>
      </vt:variant>
    </vt:vector>
  </HeadingPairs>
  <TitlesOfParts>
    <vt:vector size="24" baseType="lpstr">
      <vt:lpstr>Arial</vt:lpstr>
      <vt:lpstr>Calibri</vt:lpstr>
      <vt:lpstr>Montserrat</vt:lpstr>
      <vt:lpstr>Montserrat Light</vt:lpstr>
      <vt:lpstr>Montserrat SemiBold</vt:lpstr>
      <vt:lpstr>Poppins</vt:lpstr>
      <vt:lpstr>Source Sans Pro</vt:lpstr>
      <vt:lpstr>Source Sans Pro Black</vt:lpstr>
      <vt:lpstr>Times New Roman</vt:lpstr>
      <vt:lpstr>Trebuchet MS</vt:lpstr>
      <vt:lpstr>Verdana</vt:lpstr>
      <vt:lpstr>Default Theme</vt:lpstr>
      <vt:lpstr>1_Office Theme</vt:lpstr>
      <vt:lpstr>2_Meaningful Template</vt:lpstr>
      <vt:lpstr>9_Meaningful Template</vt:lpstr>
      <vt:lpstr>3_Office Theme</vt:lpstr>
      <vt:lpstr>  1.1.1.5. pasākuma  Latvijas pilnvērtīga dalība Apvārsnis Eiropa programmā, tajā skaitā nodrošinot kompleksu atbalsta instrumentu klāstu un sasaisti ar RIS3 specializācijas jomu attīstīšanu 2. kārta  2024. gada 18. septembrī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INESE KALVA Struktūrfondu departamenta vecākā eksperte Tālr. 67047941 Inese.Kalva@izm.gov.lv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Slides</dc:title>
  <dc:subject>Templates</dc:subject>
  <dc:creator>Ilze Sīle</dc:creator>
  <cp:keywords/>
  <dc:description/>
  <cp:lastModifiedBy>Inese Kalva</cp:lastModifiedBy>
  <cp:revision>9914</cp:revision>
  <cp:lastPrinted>2024-09-17T10:09:02Z</cp:lastPrinted>
  <dcterms:created xsi:type="dcterms:W3CDTF">2014-11-12T21:47:38Z</dcterms:created>
  <dcterms:modified xsi:type="dcterms:W3CDTF">2024-09-17T12:37:02Z</dcterms:modified>
  <cp:category/>
</cp:coreProperties>
</file>